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  <p:sldMasterId id="2147483673" r:id="rId3"/>
  </p:sldMasterIdLst>
  <p:sldIdLst>
    <p:sldId id="256" r:id="rId4"/>
    <p:sldId id="257" r:id="rId5"/>
    <p:sldId id="341" r:id="rId6"/>
    <p:sldId id="259" r:id="rId7"/>
    <p:sldId id="260" r:id="rId8"/>
    <p:sldId id="298" r:id="rId9"/>
    <p:sldId id="309" r:id="rId10"/>
    <p:sldId id="308" r:id="rId11"/>
    <p:sldId id="322" r:id="rId12"/>
    <p:sldId id="315" r:id="rId13"/>
    <p:sldId id="311" r:id="rId14"/>
    <p:sldId id="312" r:id="rId15"/>
    <p:sldId id="310" r:id="rId16"/>
    <p:sldId id="314" r:id="rId17"/>
    <p:sldId id="307" r:id="rId18"/>
    <p:sldId id="313" r:id="rId19"/>
    <p:sldId id="291" r:id="rId20"/>
    <p:sldId id="318" r:id="rId21"/>
    <p:sldId id="319" r:id="rId22"/>
    <p:sldId id="320" r:id="rId23"/>
    <p:sldId id="321" r:id="rId24"/>
    <p:sldId id="327" r:id="rId25"/>
    <p:sldId id="323" r:id="rId26"/>
    <p:sldId id="324" r:id="rId27"/>
    <p:sldId id="334" r:id="rId28"/>
    <p:sldId id="329" r:id="rId29"/>
    <p:sldId id="328" r:id="rId30"/>
    <p:sldId id="316" r:id="rId31"/>
    <p:sldId id="326" r:id="rId32"/>
    <p:sldId id="330" r:id="rId33"/>
    <p:sldId id="331" r:id="rId34"/>
    <p:sldId id="332" r:id="rId35"/>
    <p:sldId id="333" r:id="rId36"/>
    <p:sldId id="325" r:id="rId37"/>
    <p:sldId id="335" r:id="rId38"/>
    <p:sldId id="337" r:id="rId39"/>
    <p:sldId id="339" r:id="rId40"/>
    <p:sldId id="338" r:id="rId41"/>
    <p:sldId id="336" r:id="rId42"/>
    <p:sldId id="340" r:id="rId43"/>
    <p:sldId id="300" r:id="rId44"/>
    <p:sldId id="299" r:id="rId45"/>
    <p:sldId id="301" r:id="rId46"/>
    <p:sldId id="302" r:id="rId47"/>
    <p:sldId id="303" r:id="rId48"/>
    <p:sldId id="304" r:id="rId49"/>
    <p:sldId id="305" r:id="rId50"/>
    <p:sldId id="306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44" autoAdjust="0"/>
    <p:restoredTop sz="94660"/>
  </p:normalViewPr>
  <p:slideViewPr>
    <p:cSldViewPr snapToGrid="0" showGuides="1">
      <p:cViewPr varScale="1">
        <p:scale>
          <a:sx n="86" d="100"/>
          <a:sy n="86" d="100"/>
        </p:scale>
        <p:origin x="379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tableStyles" Target="tableStyle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viewProps" Target="view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>
              <a:solidFill>
                <a:schemeClr val="accent3"/>
              </a:solidFill>
            </a:ln>
          </c:spPr>
          <c:marker>
            <c:symbol val="circle"/>
            <c:size val="5"/>
            <c:spPr>
              <a:solidFill>
                <a:schemeClr val="accent3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  <c:pt idx="4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9043-4355-9DBD-C507CBE3D26E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ln>
              <a:solidFill>
                <a:schemeClr val="accent4"/>
              </a:solidFill>
            </a:ln>
          </c:spPr>
          <c:marker>
            <c:symbol val="circle"/>
            <c:size val="5"/>
            <c:spPr>
              <a:solidFill>
                <a:schemeClr val="accent4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  <c:pt idx="4">
                  <c:v>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9043-4355-9DBD-C507CBE3D26E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ln>
              <a:solidFill>
                <a:schemeClr val="accent1"/>
              </a:solidFill>
            </a:ln>
          </c:spPr>
          <c:marker>
            <c:symbol val="circle"/>
            <c:size val="5"/>
            <c:spPr>
              <a:solidFill>
                <a:schemeClr val="accent1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6</c:v>
                </c:pt>
                <c:pt idx="4">
                  <c:v>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2-9043-4355-9DBD-C507CBE3D26E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4</c:v>
                </c:pt>
              </c:strCache>
            </c:strRef>
          </c:tx>
          <c:spPr>
            <a:ln>
              <a:solidFill>
                <a:schemeClr val="accent2"/>
              </a:solidFill>
            </a:ln>
          </c:spPr>
          <c:marker>
            <c:symbol val="circle"/>
            <c:size val="5"/>
            <c:spPr>
              <a:solidFill>
                <a:schemeClr val="accent2"/>
              </a:solidFill>
              <a:ln>
                <a:noFill/>
              </a:ln>
            </c:spPr>
          </c:marker>
          <c:cat>
            <c:strRef>
              <c:f>Sheet1!$A$2:$A$6</c:f>
              <c:strCache>
                <c:ptCount val="5"/>
                <c:pt idx="0">
                  <c:v>Contents 1</c:v>
                </c:pt>
                <c:pt idx="1">
                  <c:v>Contents 2</c:v>
                </c:pt>
                <c:pt idx="2">
                  <c:v>Contents 3</c:v>
                </c:pt>
                <c:pt idx="3">
                  <c:v>Contents 4</c:v>
                </c:pt>
                <c:pt idx="4">
                  <c:v>Contents 5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>
                  <c:v>3</c:v>
                </c:pt>
                <c:pt idx="1">
                  <c:v>4</c:v>
                </c:pt>
                <c:pt idx="2">
                  <c:v>2</c:v>
                </c:pt>
                <c:pt idx="3">
                  <c:v>5</c:v>
                </c:pt>
                <c:pt idx="4">
                  <c:v>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3-9043-4355-9DBD-C507CBE3D26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49814912"/>
        <c:axId val="35492224"/>
      </c:lineChart>
      <c:catAx>
        <c:axId val="49814912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35492224"/>
        <c:crosses val="autoZero"/>
        <c:auto val="1"/>
        <c:lblAlgn val="ctr"/>
        <c:lblOffset val="100"/>
        <c:noMultiLvlLbl val="0"/>
      </c:catAx>
      <c:valAx>
        <c:axId val="35492224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85000"/>
                </a:schemeClr>
              </a:solidFill>
            </a:ln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</c:spPr>
        <c:txPr>
          <a:bodyPr/>
          <a:lstStyle/>
          <a:p>
            <a:pPr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defRPr>
            </a:pPr>
            <a:endParaRPr lang="zh-CN"/>
          </a:p>
        </c:txPr>
        <c:crossAx val="49814912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latin typeface="Arial" pitchFamily="34" charset="0"/>
          <a:cs typeface="Arial" pitchFamily="34" charset="0"/>
        </a:defRPr>
      </a:pPr>
      <a:endParaRPr lang="zh-CN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3.4135992058230091E-2"/>
          <c:y val="7.760356820737116E-2"/>
          <c:w val="0.94310667990294983"/>
          <c:h val="0.92239643179262887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  <c:extLst>
              <c:ext xmlns:c16="http://schemas.microsoft.com/office/drawing/2014/chart" uri="{C3380CC4-5D6E-409C-BE32-E72D297353CC}">
                <c16:uniqueId val="{00000001-1453-434F-A559-B35E7D050261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</c:spPr>
            <c:extLst>
              <c:ext xmlns:c16="http://schemas.microsoft.com/office/drawing/2014/chart" uri="{C3380CC4-5D6E-409C-BE32-E72D297353CC}">
                <c16:uniqueId val="{00000003-1453-434F-A559-B35E7D050261}"/>
              </c:ext>
            </c:extLst>
          </c:dPt>
          <c:dPt>
            <c:idx val="2"/>
            <c:invertIfNegative val="0"/>
            <c:bubble3D val="0"/>
            <c:extLst>
              <c:ext xmlns:c16="http://schemas.microsoft.com/office/drawing/2014/chart" uri="{C3380CC4-5D6E-409C-BE32-E72D297353CC}">
                <c16:uniqueId val="{00000004-1453-434F-A559-B35E7D05026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</c:v>
                </c:pt>
                <c:pt idx="1">
                  <c:v>6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1453-434F-A559-B35E7D050261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7-1453-434F-A559-B35E7D050261}"/>
              </c:ext>
            </c:extLst>
          </c:dPt>
          <c:dPt>
            <c:idx val="1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9-1453-434F-A559-B35E7D050261}"/>
              </c:ext>
            </c:extLst>
          </c:dPt>
          <c:dPt>
            <c:idx val="2"/>
            <c:invertIfNegative val="0"/>
            <c:bubble3D val="0"/>
            <c:spPr>
              <a:solidFill>
                <a:srgbClr val="B0B0B0"/>
              </a:solidFill>
            </c:spPr>
            <c:extLst>
              <c:ext xmlns:c16="http://schemas.microsoft.com/office/drawing/2014/chart" uri="{C3380CC4-5D6E-409C-BE32-E72D297353CC}">
                <c16:uniqueId val="{0000000B-1453-434F-A559-B35E7D050261}"/>
              </c:ext>
            </c:extLst>
          </c:dPt>
          <c:cat>
            <c:strRef>
              <c:f>Sheet1!$A$2:$A$4</c:f>
              <c:strCache>
                <c:ptCount val="3"/>
                <c:pt idx="0">
                  <c:v>Category 1</c:v>
                </c:pt>
                <c:pt idx="1">
                  <c:v>Category 2</c:v>
                </c:pt>
                <c:pt idx="2">
                  <c:v>Category 3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3</c:v>
                </c:pt>
                <c:pt idx="1">
                  <c:v>4</c:v>
                </c:pt>
                <c:pt idx="2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C-1453-434F-A559-B35E7D05026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94412288"/>
        <c:axId val="294413824"/>
      </c:barChart>
      <c:catAx>
        <c:axId val="294412288"/>
        <c:scaling>
          <c:orientation val="minMax"/>
        </c:scaling>
        <c:delete val="1"/>
        <c:axPos val="l"/>
        <c:numFmt formatCode="General" sourceLinked="0"/>
        <c:majorTickMark val="out"/>
        <c:minorTickMark val="none"/>
        <c:tickLblPos val="nextTo"/>
        <c:crossAx val="294413824"/>
        <c:crosses val="autoZero"/>
        <c:auto val="1"/>
        <c:lblAlgn val="ctr"/>
        <c:lblOffset val="100"/>
        <c:noMultiLvlLbl val="0"/>
      </c:catAx>
      <c:valAx>
        <c:axId val="294413824"/>
        <c:scaling>
          <c:orientation val="minMax"/>
        </c:scaling>
        <c:delete val="1"/>
        <c:axPos val="b"/>
        <c:majorGridlines>
          <c:spPr>
            <a:ln>
              <a:noFill/>
            </a:ln>
          </c:spPr>
        </c:majorGridlines>
        <c:numFmt formatCode="0%" sourceLinked="1"/>
        <c:majorTickMark val="out"/>
        <c:minorTickMark val="none"/>
        <c:tickLblPos val="nextTo"/>
        <c:crossAx val="2944122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zh-CN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0.03675</cdr:x>
      <cdr:y>0.02546</cdr:y>
    </cdr:from>
    <cdr:to>
      <cdr:x>0.34588</cdr:x>
      <cdr:y>0.1663</cdr:y>
    </cdr:to>
    <cdr:sp macro="" textlink="">
      <cdr:nvSpPr>
        <cdr:cNvPr id="2" name="TextBox 7"/>
        <cdr:cNvSpPr txBox="1"/>
      </cdr:nvSpPr>
      <cdr:spPr>
        <a:xfrm xmlns:a="http://schemas.openxmlformats.org/drawingml/2006/main">
          <a:off x="151024" y="55546"/>
          <a:ext cx="1270372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defPPr>
            <a:defRPr lang="ko-KR"/>
          </a:defPPr>
          <a:lvl1pPr marL="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1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A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0.33635</cdr:y>
    </cdr:from>
    <cdr:to>
      <cdr:x>0.37174</cdr:x>
      <cdr:y>0.47719</cdr:y>
    </cdr:to>
    <cdr:sp macro="" textlink="">
      <cdr:nvSpPr>
        <cdr:cNvPr id="3" name="TextBox 7"/>
        <cdr:cNvSpPr txBox="1"/>
      </cdr:nvSpPr>
      <cdr:spPr>
        <a:xfrm xmlns:a="http://schemas.openxmlformats.org/drawingml/2006/main">
          <a:off x="165408" y="733944"/>
          <a:ext cx="1362260" cy="307330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B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  <cdr:relSizeAnchor xmlns:cdr="http://schemas.openxmlformats.org/drawingml/2006/chartDrawing">
    <cdr:from>
      <cdr:x>0.04025</cdr:x>
      <cdr:y>0.65708</cdr:y>
    </cdr:from>
    <cdr:to>
      <cdr:x>0.39535</cdr:x>
      <cdr:y>0.79792</cdr:y>
    </cdr:to>
    <cdr:sp macro="" textlink="">
      <cdr:nvSpPr>
        <cdr:cNvPr id="4" name="TextBox 7"/>
        <cdr:cNvSpPr txBox="1"/>
      </cdr:nvSpPr>
      <cdr:spPr>
        <a:xfrm xmlns:a="http://schemas.openxmlformats.org/drawingml/2006/main">
          <a:off x="165407" y="1433825"/>
          <a:ext cx="1459289" cy="30732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 anchor="ctr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l"/>
          <a:r>
            <a:rPr lang="en-US" altLang="ko-KR" sz="1400" dirty="0">
              <a:solidFill>
                <a:srgbClr val="262626"/>
              </a:solidFill>
            </a:rPr>
            <a:t>Content C</a:t>
          </a:r>
          <a:endParaRPr lang="ko-KR" altLang="en-US" sz="1400" dirty="0">
            <a:solidFill>
              <a:srgbClr val="262626"/>
            </a:solidFill>
          </a:endParaRP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51">
            <a:extLst>
              <a:ext uri="{FF2B5EF4-FFF2-40B4-BE49-F238E27FC236}">
                <a16:creationId xmlns:a16="http://schemas.microsoft.com/office/drawing/2014/main" id="{AACEE545-22EE-46D2-BDCA-D78FB47E83A3}"/>
              </a:ext>
            </a:extLst>
          </p:cNvPr>
          <p:cNvGrpSpPr/>
          <p:nvPr userDrawn="1"/>
        </p:nvGrpSpPr>
        <p:grpSpPr>
          <a:xfrm>
            <a:off x="791230" y="364272"/>
            <a:ext cx="10609540" cy="6226406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C427CBFF-3E54-4045-A378-974DBFD31260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8EDD895-862D-4F7C-99B1-8CA734D6D16C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C485A1A3-ADBD-4031-AA2E-0C9B04D96675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3156750A-CD9C-421C-B87E-5325B1101D1C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2AFC41D7-7288-4B06-B18F-6EDC440C0673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3AA8C64-1431-4A19-8265-F68E84D6B26D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990570E4-D049-48E3-9F4D-4E094629D8E7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DD74E850-909F-41B3-9075-D3C3FA20D8F2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B0C5204-7C42-4BE8-A418-16F0953DD68E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6E2C8236-9E87-48C7-9FB6-7B6D3240127E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22E724EE-A6CD-481F-9FD3-CDB601DD5004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996D351-BADE-4427-9916-EF7E23DC06C4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3A5099AD-74D4-4584-9341-3D02B41B36A6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5EFC24FD-562E-4E5D-B04C-E8FE1CD637B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528BE3E8-C7A6-4FD5-8028-7F4AF22C2C31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BD4776B0-69B0-4664-908C-8E3B7339F7C9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533A89A-903E-4170-BFBC-C7D20F10CBB0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6E5FD3A7-845D-44F0-A3A0-EBD7A774B02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74BC65B3-2CBC-4EF0-8BFF-190AD4A53C3D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A905A349-B721-4678-95B1-D02A707E9B13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889656D8-3EA6-43CC-B48F-32FE4781309E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D5AE989-F126-4E18-AB7D-1F33E9748311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479852E-57F1-463D-81A0-13AD60E79D4A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357391F0-051D-4B5B-809F-E853B8864C1D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6C8B219-40BB-4C76-B3E9-86779B995F0B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54E59FC-D832-49BB-BEDA-FB150A2D2BA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77F03721-E07D-4665-B78E-E2E1F903A63B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0B40DD0-2B89-41CC-BC5E-0498213FE265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24ECA8F-66CF-4B3F-9972-A8ACE525404F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25F72A59-BFDC-411C-8818-A5EC493BE10E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F44BFB7-914F-4A47-A49F-B7C8B400CDE7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D83CEB19-3A19-4FB1-959F-9D9845B538E7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5D3F9D2B-0DDF-441A-BA05-FF48055862E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8D219932-873D-4141-9ABD-E5009D578D9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F494836-3735-494B-8334-54FE302B4898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3EACF99-860E-45FA-A1EA-DC1F306C4234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E210728-741D-47B5-8F93-E6886BCBF083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06495C7-B8EB-4710-AB11-BDED44047061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2A44C2BC-8DE7-4DF4-A54D-663FFDE5B86A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E2113207-2A59-471A-827B-3023CDD9D6F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406A9AF5-F8EF-4C1F-9554-75B5398697C1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AD587022-D947-4FA7-8A76-B7AC07C21B76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37F5A8FB-625E-4348-A55A-0FE26E3BA91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769A0DBE-730A-4531-B334-40D1CDD39D42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A4D7891D-8891-4188-B3E2-B27D8F072AFA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9453CB75-F774-4957-BC7C-A3A97E05CF83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953C7496-0332-4205-9800-575E3E6D3539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E8E11A33-E82F-4C11-B334-7F19B7B5A6ED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6E3FE8DA-06E3-4009-9433-C5BC7C9A571B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EBD37828-855F-4FBB-8E20-5177CB262270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C5581853-31F3-48AE-A4E0-7FA6F5F8B53A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185BF4EB-B3F0-4C9B-ADAF-B16EB8D6A64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B21F55F6-A3C6-49BA-8243-909EC53F7513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274BDF21-A495-42F8-939F-CB95F556D789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95CFCB1C-99D6-45C2-990A-DE0B9952EA2E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CD57BED-FDE5-4733-B89D-41B5EF68CA48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2CD37B8D-93A7-4DB7-902C-E2C05650C72D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0C001603-B5C6-4B97-8472-E60FD7C1FF2E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165583D4-9B3F-4A2A-AB6D-B9E58902179A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98E7BF1-AFEC-4D22-BBDC-0E91656A7E54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80A4D324-5C5D-45B3-8F8D-6B39DD56815D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FFF6D3F7-4815-430F-A486-C4F4DC80AF4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843A50D1-B918-4FB6-B294-A92968AD3B05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8E4DE1D5-9606-46CB-9664-A474165ADE5C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F5F2FB81-1F29-44AB-9E89-553338844031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6B271A6-9195-4E49-BA6D-E2A55EE8872C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25CE165-96F5-4FCF-815F-D3DDCC7635C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7EDE6022-FC5B-46C1-BA1F-D834B663A9E9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01F87D65-A2AD-4395-9712-71BB46C8FDD2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B47D7449-D225-4296-BF04-93731B82E0FB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9141BD39-670F-4964-8D51-8B681C9F2BD0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5B7D47C2-0CEE-4BD2-89A2-F266CDC74271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886C1130-FAA2-4D77-AE88-6DBEDDB47559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2E680430-9286-4666-A9FF-08B2C0220A75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A6753D8F-A337-4771-9B55-27F2B7CE557A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4FF20BDD-9B80-45CC-BCEC-47EF34EDB474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5BD5A459-824B-459B-B7FB-73EAC8CF6BD7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1449C09D-E0A8-4EFE-BF29-8F6B3E06FFD5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5546B3E-7155-415F-832E-EF8D38CE2DE6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FCABA1C-4CCB-43F6-B61C-2F608132892B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72CF77A7-F736-4F29-955C-4FC9CB1FF6D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F1F96A4B-0674-4FB1-A247-DCD83DFE4B3B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B425CAAA-5810-4B1A-939E-39D943A041AF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4B529706-AA07-4FD6-BD8D-38244DD6EAB5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9ECFCC17-3947-4F5F-9D8A-6FC2BE270538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531F5CE5-74E3-40E0-8552-83DE8B27CAA4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9" name="Freeform: Shape 138">
              <a:extLst>
                <a:ext uri="{FF2B5EF4-FFF2-40B4-BE49-F238E27FC236}">
                  <a16:creationId xmlns:a16="http://schemas.microsoft.com/office/drawing/2014/main" id="{25D06A07-1B61-44EF-B949-3D060484B48D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0" name="Freeform: Shape 139">
              <a:extLst>
                <a:ext uri="{FF2B5EF4-FFF2-40B4-BE49-F238E27FC236}">
                  <a16:creationId xmlns:a16="http://schemas.microsoft.com/office/drawing/2014/main" id="{9019AF98-A300-4B10-93AF-571E447F7A88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1" name="Freeform: Shape 140">
              <a:extLst>
                <a:ext uri="{FF2B5EF4-FFF2-40B4-BE49-F238E27FC236}">
                  <a16:creationId xmlns:a16="http://schemas.microsoft.com/office/drawing/2014/main" id="{57E269DE-83ED-481D-9BB1-6A28E8970CFE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2" name="Freeform: Shape 141">
              <a:extLst>
                <a:ext uri="{FF2B5EF4-FFF2-40B4-BE49-F238E27FC236}">
                  <a16:creationId xmlns:a16="http://schemas.microsoft.com/office/drawing/2014/main" id="{EF2FF26E-19AC-425A-96CF-F0C74CD4CA7B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3" name="Freeform: Shape 142">
              <a:extLst>
                <a:ext uri="{FF2B5EF4-FFF2-40B4-BE49-F238E27FC236}">
                  <a16:creationId xmlns:a16="http://schemas.microsoft.com/office/drawing/2014/main" id="{4CC47429-1067-4E44-9FF6-9F5B40CC0215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4" name="Freeform: Shape 143">
              <a:extLst>
                <a:ext uri="{FF2B5EF4-FFF2-40B4-BE49-F238E27FC236}">
                  <a16:creationId xmlns:a16="http://schemas.microsoft.com/office/drawing/2014/main" id="{BE33EC81-A90C-4F00-9B45-83C89BFCB068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5" name="Freeform: Shape 144">
              <a:extLst>
                <a:ext uri="{FF2B5EF4-FFF2-40B4-BE49-F238E27FC236}">
                  <a16:creationId xmlns:a16="http://schemas.microsoft.com/office/drawing/2014/main" id="{CF9BD6F8-77E8-42BB-8017-62973BCB6E24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6" name="Freeform: Shape 145">
              <a:extLst>
                <a:ext uri="{FF2B5EF4-FFF2-40B4-BE49-F238E27FC236}">
                  <a16:creationId xmlns:a16="http://schemas.microsoft.com/office/drawing/2014/main" id="{0A7977A3-6588-4428-80B7-0DD0986B6A81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7" name="Freeform: Shape 146">
              <a:extLst>
                <a:ext uri="{FF2B5EF4-FFF2-40B4-BE49-F238E27FC236}">
                  <a16:creationId xmlns:a16="http://schemas.microsoft.com/office/drawing/2014/main" id="{DA47C221-9EF2-47B5-B82F-3E66F27377DB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8" name="Freeform: Shape 147">
              <a:extLst>
                <a:ext uri="{FF2B5EF4-FFF2-40B4-BE49-F238E27FC236}">
                  <a16:creationId xmlns:a16="http://schemas.microsoft.com/office/drawing/2014/main" id="{654F6905-3760-4180-8DC7-52463FA50A6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9" name="Freeform: Shape 148">
              <a:extLst>
                <a:ext uri="{FF2B5EF4-FFF2-40B4-BE49-F238E27FC236}">
                  <a16:creationId xmlns:a16="http://schemas.microsoft.com/office/drawing/2014/main" id="{EF69409D-41C6-49E9-AAA3-E14AEABD5BF6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0" name="Freeform: Shape 149">
              <a:extLst>
                <a:ext uri="{FF2B5EF4-FFF2-40B4-BE49-F238E27FC236}">
                  <a16:creationId xmlns:a16="http://schemas.microsoft.com/office/drawing/2014/main" id="{4B209FAC-1ED8-4802-A1DB-F2E5B97D0C5A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1" name="Freeform: Shape 150">
              <a:extLst>
                <a:ext uri="{FF2B5EF4-FFF2-40B4-BE49-F238E27FC236}">
                  <a16:creationId xmlns:a16="http://schemas.microsoft.com/office/drawing/2014/main" id="{82A967A8-8C8E-4205-8CEB-75C34DA898D6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2" name="Freeform: Shape 151">
              <a:extLst>
                <a:ext uri="{FF2B5EF4-FFF2-40B4-BE49-F238E27FC236}">
                  <a16:creationId xmlns:a16="http://schemas.microsoft.com/office/drawing/2014/main" id="{4DFBF166-7468-48BD-BE75-1F02562A8281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3" name="Freeform: Shape 152">
              <a:extLst>
                <a:ext uri="{FF2B5EF4-FFF2-40B4-BE49-F238E27FC236}">
                  <a16:creationId xmlns:a16="http://schemas.microsoft.com/office/drawing/2014/main" id="{09A4F13B-880D-44C3-AC1C-24ADB8CC9E58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4" name="Freeform: Shape 153">
              <a:extLst>
                <a:ext uri="{FF2B5EF4-FFF2-40B4-BE49-F238E27FC236}">
                  <a16:creationId xmlns:a16="http://schemas.microsoft.com/office/drawing/2014/main" id="{8009AE79-8666-4A09-B604-13A9B9B9AD8C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5" name="Freeform: Shape 154">
              <a:extLst>
                <a:ext uri="{FF2B5EF4-FFF2-40B4-BE49-F238E27FC236}">
                  <a16:creationId xmlns:a16="http://schemas.microsoft.com/office/drawing/2014/main" id="{45AC1E4B-9356-4150-92A6-3E24E5B7D169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6" name="Freeform: Shape 155">
              <a:extLst>
                <a:ext uri="{FF2B5EF4-FFF2-40B4-BE49-F238E27FC236}">
                  <a16:creationId xmlns:a16="http://schemas.microsoft.com/office/drawing/2014/main" id="{C44A359B-1253-4534-8AEC-523116F1BFB2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7" name="Freeform: Shape 156">
              <a:extLst>
                <a:ext uri="{FF2B5EF4-FFF2-40B4-BE49-F238E27FC236}">
                  <a16:creationId xmlns:a16="http://schemas.microsoft.com/office/drawing/2014/main" id="{5BC8C591-54AF-41B5-8880-934B5C25DC66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8" name="Freeform: Shape 157">
              <a:extLst>
                <a:ext uri="{FF2B5EF4-FFF2-40B4-BE49-F238E27FC236}">
                  <a16:creationId xmlns:a16="http://schemas.microsoft.com/office/drawing/2014/main" id="{1A8723A9-7D4F-48C5-9C29-F17CCA2F4DA8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9" name="Freeform: Shape 158">
              <a:extLst>
                <a:ext uri="{FF2B5EF4-FFF2-40B4-BE49-F238E27FC236}">
                  <a16:creationId xmlns:a16="http://schemas.microsoft.com/office/drawing/2014/main" id="{05808F0E-BABB-4CD6-A467-31DAF286BAC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0" name="Freeform: Shape 159">
              <a:extLst>
                <a:ext uri="{FF2B5EF4-FFF2-40B4-BE49-F238E27FC236}">
                  <a16:creationId xmlns:a16="http://schemas.microsoft.com/office/drawing/2014/main" id="{7F68F27C-AD64-4E92-B43A-EB4252365C29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1" name="Freeform: Shape 160">
              <a:extLst>
                <a:ext uri="{FF2B5EF4-FFF2-40B4-BE49-F238E27FC236}">
                  <a16:creationId xmlns:a16="http://schemas.microsoft.com/office/drawing/2014/main" id="{E537B7A2-B312-4C46-AC61-BD8F9311B091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2" name="Freeform: Shape 161">
              <a:extLst>
                <a:ext uri="{FF2B5EF4-FFF2-40B4-BE49-F238E27FC236}">
                  <a16:creationId xmlns:a16="http://schemas.microsoft.com/office/drawing/2014/main" id="{F272F189-C23D-4B8B-B2F8-9DF9F9F881DD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3" name="Freeform: Shape 162">
              <a:extLst>
                <a:ext uri="{FF2B5EF4-FFF2-40B4-BE49-F238E27FC236}">
                  <a16:creationId xmlns:a16="http://schemas.microsoft.com/office/drawing/2014/main" id="{7340580F-6BEB-45D3-9C64-3C514783B3D3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4" name="Freeform: Shape 163">
              <a:extLst>
                <a:ext uri="{FF2B5EF4-FFF2-40B4-BE49-F238E27FC236}">
                  <a16:creationId xmlns:a16="http://schemas.microsoft.com/office/drawing/2014/main" id="{3CB786D3-E62A-4020-8D24-A2DB85BD9F61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476917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72FE957E-B654-4424-ACDA-8DED4BC6F6D5}"/>
              </a:ext>
            </a:extLst>
          </p:cNvPr>
          <p:cNvSpPr>
            <a:spLocks noGrp="1"/>
          </p:cNvSpPr>
          <p:nvPr>
            <p:ph type="pic" idx="12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0 w 12192000"/>
              <a:gd name="connsiteY0" fmla="*/ 0 h 6858000"/>
              <a:gd name="connsiteX1" fmla="*/ 12192000 w 12192000"/>
              <a:gd name="connsiteY1" fmla="*/ 0 h 6858000"/>
              <a:gd name="connsiteX2" fmla="*/ 12192000 w 12192000"/>
              <a:gd name="connsiteY2" fmla="*/ 733116 h 6858000"/>
              <a:gd name="connsiteX3" fmla="*/ 11907421 w 12192000"/>
              <a:gd name="connsiteY3" fmla="*/ 754971 h 6858000"/>
              <a:gd name="connsiteX4" fmla="*/ 4835485 w 12192000"/>
              <a:gd name="connsiteY4" fmla="*/ 4225159 h 6858000"/>
              <a:gd name="connsiteX5" fmla="*/ 3131054 w 12192000"/>
              <a:gd name="connsiteY5" fmla="*/ 6545165 h 6858000"/>
              <a:gd name="connsiteX6" fmla="*/ 2967653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0" y="0"/>
                </a:moveTo>
                <a:lnTo>
                  <a:pt x="12192000" y="0"/>
                </a:lnTo>
                <a:lnTo>
                  <a:pt x="12192000" y="733116"/>
                </a:lnTo>
                <a:lnTo>
                  <a:pt x="11907421" y="754971"/>
                </a:lnTo>
                <a:cubicBezTo>
                  <a:pt x="9224455" y="1029960"/>
                  <a:pt x="6712117" y="2253165"/>
                  <a:pt x="4835485" y="4225159"/>
                </a:cubicBezTo>
                <a:cubicBezTo>
                  <a:pt x="4165259" y="4929443"/>
                  <a:pt x="3594441" y="5709981"/>
                  <a:pt x="3131054" y="6545165"/>
                </a:cubicBezTo>
                <a:lnTo>
                  <a:pt x="2967653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50800">
            <a:noFill/>
          </a:ln>
        </p:spPr>
        <p:txBody>
          <a:bodyPr wrap="square" lIns="1737360" tIns="2194560" anchor="t">
            <a:noAutofit/>
          </a:bodyPr>
          <a:lstStyle>
            <a:lvl1pPr marL="0" indent="0" algn="l">
              <a:buNone/>
              <a:defRPr sz="2000" baseline="0">
                <a:latin typeface="+mn-lt"/>
                <a:cs typeface="Arial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altLang="ko-KR" dirty="0"/>
              <a:t>Your Picture Here And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66819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926674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3AC33AD2-2541-4EED-BE36-07BC50CC14A3}"/>
              </a:ext>
            </a:extLst>
          </p:cNvPr>
          <p:cNvSpPr/>
          <p:nvPr userDrawn="1"/>
        </p:nvSpPr>
        <p:spPr>
          <a:xfrm>
            <a:off x="3699754" y="379379"/>
            <a:ext cx="1472119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91A442F-20CA-4E52-BC0A-4A8DC2F4758D}"/>
              </a:ext>
            </a:extLst>
          </p:cNvPr>
          <p:cNvSpPr/>
          <p:nvPr userDrawn="1"/>
        </p:nvSpPr>
        <p:spPr>
          <a:xfrm>
            <a:off x="5408579" y="379379"/>
            <a:ext cx="5204298" cy="179961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그림 개체 틀 2">
            <a:extLst>
              <a:ext uri="{FF2B5EF4-FFF2-40B4-BE49-F238E27FC236}">
                <a16:creationId xmlns:a16="http://schemas.microsoft.com/office/drawing/2014/main" id="{8C948B0E-F0C3-4AAE-BE39-BB126DB6213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96000" y="1274323"/>
            <a:ext cx="5635556" cy="29718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F817C0B7-75DD-4635-A6F5-5F728C53736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3320375" y="1274323"/>
            <a:ext cx="2538919" cy="1909864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그림 개체 틀 2">
            <a:extLst>
              <a:ext uri="{FF2B5EF4-FFF2-40B4-BE49-F238E27FC236}">
                <a16:creationId xmlns:a16="http://schemas.microsoft.com/office/drawing/2014/main" id="{12ECC0D2-2B41-40CF-A370-67703981D71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544749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7" name="그림 개체 틀 2">
            <a:extLst>
              <a:ext uri="{FF2B5EF4-FFF2-40B4-BE49-F238E27FC236}">
                <a16:creationId xmlns:a16="http://schemas.microsoft.com/office/drawing/2014/main" id="{A29FCD8B-B96F-49BF-A552-82D510B6D078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3320375" y="4246123"/>
            <a:ext cx="2538919" cy="2059022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44528347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9B4FCA94-9D4B-4D6C-AEDA-E106A18D1007}"/>
              </a:ext>
            </a:extLst>
          </p:cNvPr>
          <p:cNvSpPr/>
          <p:nvPr userDrawn="1"/>
        </p:nvSpPr>
        <p:spPr>
          <a:xfrm>
            <a:off x="0" y="3937992"/>
            <a:ext cx="12192000" cy="2920008"/>
          </a:xfrm>
          <a:prstGeom prst="rect">
            <a:avLst/>
          </a:prstGeom>
          <a:solidFill>
            <a:schemeClr val="accent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400" b="1"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8FBAC0C-90AE-4BF6-BD45-2223214B1DE3}"/>
              </a:ext>
            </a:extLst>
          </p:cNvPr>
          <p:cNvGrpSpPr/>
          <p:nvPr userDrawn="1"/>
        </p:nvGrpSpPr>
        <p:grpSpPr>
          <a:xfrm flipH="1">
            <a:off x="722146" y="1529130"/>
            <a:ext cx="4407202" cy="4681248"/>
            <a:chOff x="6446339" y="1280897"/>
            <a:chExt cx="4320717" cy="5285178"/>
          </a:xfrm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05A3C585-6A40-421A-A680-72A17DBD8580}"/>
                </a:ext>
              </a:extLst>
            </p:cNvPr>
            <p:cNvSpPr/>
            <p:nvPr/>
          </p:nvSpPr>
          <p:spPr>
            <a:xfrm>
              <a:off x="7360122" y="5629227"/>
              <a:ext cx="2033648" cy="936848"/>
            </a:xfrm>
            <a:custGeom>
              <a:avLst/>
              <a:gdLst>
                <a:gd name="connsiteX0" fmla="*/ 448273 w 847725"/>
                <a:gd name="connsiteY0" fmla="*/ 7144 h 390525"/>
                <a:gd name="connsiteX1" fmla="*/ 464466 w 847725"/>
                <a:gd name="connsiteY1" fmla="*/ 184309 h 390525"/>
                <a:gd name="connsiteX2" fmla="*/ 452083 w 847725"/>
                <a:gd name="connsiteY2" fmla="*/ 224314 h 390525"/>
                <a:gd name="connsiteX3" fmla="*/ 352071 w 847725"/>
                <a:gd name="connsiteY3" fmla="*/ 269081 h 390525"/>
                <a:gd name="connsiteX4" fmla="*/ 30126 w 847725"/>
                <a:gd name="connsiteY4" fmla="*/ 283369 h 390525"/>
                <a:gd name="connsiteX5" fmla="*/ 7266 w 847725"/>
                <a:gd name="connsiteY5" fmla="*/ 285274 h 390525"/>
                <a:gd name="connsiteX6" fmla="*/ 12981 w 847725"/>
                <a:gd name="connsiteY6" fmla="*/ 292894 h 390525"/>
                <a:gd name="connsiteX7" fmla="*/ 439701 w 847725"/>
                <a:gd name="connsiteY7" fmla="*/ 384334 h 390525"/>
                <a:gd name="connsiteX8" fmla="*/ 455893 w 847725"/>
                <a:gd name="connsiteY8" fmla="*/ 385286 h 390525"/>
                <a:gd name="connsiteX9" fmla="*/ 829273 w 847725"/>
                <a:gd name="connsiteY9" fmla="*/ 321469 h 390525"/>
                <a:gd name="connsiteX10" fmla="*/ 797841 w 847725"/>
                <a:gd name="connsiteY10" fmla="*/ 52864 h 390525"/>
                <a:gd name="connsiteX11" fmla="*/ 448273 w 847725"/>
                <a:gd name="connsiteY11" fmla="*/ 7144 h 390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847725" h="390525">
                  <a:moveTo>
                    <a:pt x="448273" y="7144"/>
                  </a:moveTo>
                  <a:cubicBezTo>
                    <a:pt x="460656" y="89059"/>
                    <a:pt x="469228" y="136684"/>
                    <a:pt x="464466" y="184309"/>
                  </a:cubicBezTo>
                  <a:cubicBezTo>
                    <a:pt x="463513" y="196691"/>
                    <a:pt x="460656" y="208121"/>
                    <a:pt x="452083" y="224314"/>
                  </a:cubicBezTo>
                  <a:cubicBezTo>
                    <a:pt x="433033" y="261461"/>
                    <a:pt x="379693" y="268129"/>
                    <a:pt x="352071" y="269081"/>
                  </a:cubicBezTo>
                  <a:cubicBezTo>
                    <a:pt x="256821" y="270986"/>
                    <a:pt x="63463" y="282416"/>
                    <a:pt x="30126" y="283369"/>
                  </a:cubicBezTo>
                  <a:cubicBezTo>
                    <a:pt x="26316" y="283369"/>
                    <a:pt x="5361" y="283369"/>
                    <a:pt x="7266" y="285274"/>
                  </a:cubicBezTo>
                  <a:cubicBezTo>
                    <a:pt x="8218" y="286226"/>
                    <a:pt x="12981" y="292894"/>
                    <a:pt x="12981" y="292894"/>
                  </a:cubicBezTo>
                  <a:cubicBezTo>
                    <a:pt x="24411" y="308134"/>
                    <a:pt x="381598" y="373856"/>
                    <a:pt x="439701" y="384334"/>
                  </a:cubicBezTo>
                  <a:cubicBezTo>
                    <a:pt x="445416" y="385286"/>
                    <a:pt x="450178" y="385286"/>
                    <a:pt x="455893" y="385286"/>
                  </a:cubicBezTo>
                  <a:cubicBezTo>
                    <a:pt x="508281" y="381476"/>
                    <a:pt x="794983" y="355759"/>
                    <a:pt x="829273" y="321469"/>
                  </a:cubicBezTo>
                  <a:cubicBezTo>
                    <a:pt x="870231" y="279559"/>
                    <a:pt x="827368" y="142399"/>
                    <a:pt x="797841" y="52864"/>
                  </a:cubicBezTo>
                  <a:cubicBezTo>
                    <a:pt x="810223" y="42386"/>
                    <a:pt x="634963" y="21431"/>
                    <a:pt x="448273" y="7144"/>
                  </a:cubicBez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B91228CF-D9D2-4A77-A0A6-42B0F6E8601E}"/>
                </a:ext>
              </a:extLst>
            </p:cNvPr>
            <p:cNvSpPr/>
            <p:nvPr/>
          </p:nvSpPr>
          <p:spPr>
            <a:xfrm>
              <a:off x="7358820" y="5629227"/>
              <a:ext cx="1987948" cy="913998"/>
            </a:xfrm>
            <a:custGeom>
              <a:avLst/>
              <a:gdLst>
                <a:gd name="connsiteX0" fmla="*/ 436434 w 828675"/>
                <a:gd name="connsiteY0" fmla="*/ 7144 h 381000"/>
                <a:gd name="connsiteX1" fmla="*/ 452626 w 828675"/>
                <a:gd name="connsiteY1" fmla="*/ 178594 h 381000"/>
                <a:gd name="connsiteX2" fmla="*/ 440244 w 828675"/>
                <a:gd name="connsiteY2" fmla="*/ 217646 h 381000"/>
                <a:gd name="connsiteX3" fmla="*/ 342136 w 828675"/>
                <a:gd name="connsiteY3" fmla="*/ 260509 h 381000"/>
                <a:gd name="connsiteX4" fmla="*/ 11619 w 828675"/>
                <a:gd name="connsiteY4" fmla="*/ 281464 h 381000"/>
                <a:gd name="connsiteX5" fmla="*/ 428814 w 828675"/>
                <a:gd name="connsiteY5" fmla="*/ 372904 h 381000"/>
                <a:gd name="connsiteX6" fmla="*/ 444054 w 828675"/>
                <a:gd name="connsiteY6" fmla="*/ 373856 h 381000"/>
                <a:gd name="connsiteX7" fmla="*/ 813624 w 828675"/>
                <a:gd name="connsiteY7" fmla="*/ 311944 h 381000"/>
                <a:gd name="connsiteX8" fmla="*/ 782191 w 828675"/>
                <a:gd name="connsiteY8" fmla="*/ 52864 h 381000"/>
                <a:gd name="connsiteX9" fmla="*/ 436434 w 828675"/>
                <a:gd name="connsiteY9" fmla="*/ 7144 h 381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28675" h="381000">
                  <a:moveTo>
                    <a:pt x="436434" y="7144"/>
                  </a:moveTo>
                  <a:cubicBezTo>
                    <a:pt x="448816" y="86201"/>
                    <a:pt x="457389" y="131921"/>
                    <a:pt x="452626" y="178594"/>
                  </a:cubicBezTo>
                  <a:cubicBezTo>
                    <a:pt x="451674" y="190976"/>
                    <a:pt x="448816" y="201454"/>
                    <a:pt x="440244" y="217646"/>
                  </a:cubicBezTo>
                  <a:cubicBezTo>
                    <a:pt x="421194" y="252889"/>
                    <a:pt x="367854" y="260509"/>
                    <a:pt x="342136" y="260509"/>
                  </a:cubicBezTo>
                  <a:cubicBezTo>
                    <a:pt x="269746" y="262414"/>
                    <a:pt x="43051" y="274796"/>
                    <a:pt x="11619" y="281464"/>
                  </a:cubicBezTo>
                  <a:cubicBezTo>
                    <a:pt x="-39816" y="292894"/>
                    <a:pt x="367854" y="362426"/>
                    <a:pt x="428814" y="372904"/>
                  </a:cubicBezTo>
                  <a:cubicBezTo>
                    <a:pt x="433576" y="373856"/>
                    <a:pt x="439291" y="373856"/>
                    <a:pt x="444054" y="373856"/>
                  </a:cubicBezTo>
                  <a:cubicBezTo>
                    <a:pt x="494536" y="370046"/>
                    <a:pt x="779334" y="346234"/>
                    <a:pt x="813624" y="311944"/>
                  </a:cubicBezTo>
                  <a:cubicBezTo>
                    <a:pt x="853629" y="271939"/>
                    <a:pt x="811719" y="139541"/>
                    <a:pt x="782191" y="52864"/>
                  </a:cubicBezTo>
                  <a:cubicBezTo>
                    <a:pt x="793621" y="41434"/>
                    <a:pt x="620266" y="20479"/>
                    <a:pt x="436434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4557DB8C-C6A3-4BA7-8B7B-0B6FC3E2C603}"/>
                </a:ext>
              </a:extLst>
            </p:cNvPr>
            <p:cNvSpPr/>
            <p:nvPr/>
          </p:nvSpPr>
          <p:spPr>
            <a:xfrm>
              <a:off x="6448412" y="1280897"/>
              <a:ext cx="4318644" cy="4592842"/>
            </a:xfrm>
            <a:custGeom>
              <a:avLst/>
              <a:gdLst>
                <a:gd name="connsiteX0" fmla="*/ 1610322 w 1800225"/>
                <a:gd name="connsiteY0" fmla="*/ 1912136 h 1914525"/>
                <a:gd name="connsiteX1" fmla="*/ 53937 w 1800225"/>
                <a:gd name="connsiteY1" fmla="*/ 1736876 h 1914525"/>
                <a:gd name="connsiteX2" fmla="*/ 7264 w 1800225"/>
                <a:gd name="connsiteY2" fmla="*/ 1681631 h 1914525"/>
                <a:gd name="connsiteX3" fmla="*/ 66319 w 1800225"/>
                <a:gd name="connsiteY3" fmla="*/ 529106 h 1914525"/>
                <a:gd name="connsiteX4" fmla="*/ 107277 w 1800225"/>
                <a:gd name="connsiteY4" fmla="*/ 432903 h 1914525"/>
                <a:gd name="connsiteX5" fmla="*/ 1729384 w 1800225"/>
                <a:gd name="connsiteY5" fmla="*/ 9041 h 1914525"/>
                <a:gd name="connsiteX6" fmla="*/ 1797012 w 1800225"/>
                <a:gd name="connsiteY6" fmla="*/ 63333 h 1914525"/>
                <a:gd name="connsiteX7" fmla="*/ 1691284 w 1800225"/>
                <a:gd name="connsiteY7" fmla="*/ 1844508 h 1914525"/>
                <a:gd name="connsiteX8" fmla="*/ 1610322 w 1800225"/>
                <a:gd name="connsiteY8" fmla="*/ 1912136 h 1914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00225" h="1914525">
                  <a:moveTo>
                    <a:pt x="1610322" y="1912136"/>
                  </a:moveTo>
                  <a:lnTo>
                    <a:pt x="53937" y="1736876"/>
                  </a:lnTo>
                  <a:cubicBezTo>
                    <a:pt x="26314" y="1734018"/>
                    <a:pt x="5359" y="1709253"/>
                    <a:pt x="7264" y="1681631"/>
                  </a:cubicBezTo>
                  <a:lnTo>
                    <a:pt x="66319" y="529106"/>
                  </a:lnTo>
                  <a:cubicBezTo>
                    <a:pt x="68224" y="458621"/>
                    <a:pt x="84417" y="438618"/>
                    <a:pt x="107277" y="432903"/>
                  </a:cubicBezTo>
                  <a:lnTo>
                    <a:pt x="1729384" y="9041"/>
                  </a:lnTo>
                  <a:cubicBezTo>
                    <a:pt x="1764627" y="-484"/>
                    <a:pt x="1798917" y="27138"/>
                    <a:pt x="1797012" y="63333"/>
                  </a:cubicBezTo>
                  <a:lnTo>
                    <a:pt x="1691284" y="1844508"/>
                  </a:lnTo>
                  <a:cubicBezTo>
                    <a:pt x="1687474" y="1885466"/>
                    <a:pt x="1651279" y="1915946"/>
                    <a:pt x="1610322" y="1912136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798D523C-46A5-416E-B591-48E33B848D89}"/>
                </a:ext>
              </a:extLst>
            </p:cNvPr>
            <p:cNvSpPr/>
            <p:nvPr/>
          </p:nvSpPr>
          <p:spPr>
            <a:xfrm>
              <a:off x="6464696" y="1280897"/>
              <a:ext cx="4250094" cy="3998744"/>
            </a:xfrm>
            <a:custGeom>
              <a:avLst/>
              <a:gdLst>
                <a:gd name="connsiteX0" fmla="*/ 1678781 w 1771650"/>
                <a:gd name="connsiteY0" fmla="*/ 1664486 h 1666875"/>
                <a:gd name="connsiteX1" fmla="*/ 7144 w 1771650"/>
                <a:gd name="connsiteY1" fmla="*/ 1552091 h 1666875"/>
                <a:gd name="connsiteX2" fmla="*/ 58579 w 1771650"/>
                <a:gd name="connsiteY2" fmla="*/ 482433 h 1666875"/>
                <a:gd name="connsiteX3" fmla="*/ 98584 w 1771650"/>
                <a:gd name="connsiteY3" fmla="*/ 432903 h 1666875"/>
                <a:gd name="connsiteX4" fmla="*/ 1705451 w 1771650"/>
                <a:gd name="connsiteY4" fmla="*/ 9041 h 1666875"/>
                <a:gd name="connsiteX5" fmla="*/ 1772126 w 1771650"/>
                <a:gd name="connsiteY5" fmla="*/ 63333 h 1666875"/>
                <a:gd name="connsiteX6" fmla="*/ 1678781 w 1771650"/>
                <a:gd name="connsiteY6" fmla="*/ 1664486 h 1666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71650" h="1666875">
                  <a:moveTo>
                    <a:pt x="1678781" y="1664486"/>
                  </a:moveTo>
                  <a:lnTo>
                    <a:pt x="7144" y="1552091"/>
                  </a:lnTo>
                  <a:lnTo>
                    <a:pt x="58579" y="482433"/>
                  </a:lnTo>
                  <a:cubicBezTo>
                    <a:pt x="59531" y="459573"/>
                    <a:pt x="75724" y="439571"/>
                    <a:pt x="98584" y="432903"/>
                  </a:cubicBezTo>
                  <a:lnTo>
                    <a:pt x="1705451" y="9041"/>
                  </a:lnTo>
                  <a:cubicBezTo>
                    <a:pt x="1740694" y="-484"/>
                    <a:pt x="1774984" y="27138"/>
                    <a:pt x="1772126" y="63333"/>
                  </a:cubicBezTo>
                  <a:lnTo>
                    <a:pt x="1678781" y="1664486"/>
                  </a:lnTo>
                  <a:close/>
                </a:path>
              </a:pathLst>
            </a:custGeom>
            <a:solidFill>
              <a:srgbClr val="1A1A1A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E22D7AD7-4668-4FFE-80F1-76809786FDF2}"/>
                </a:ext>
              </a:extLst>
            </p:cNvPr>
            <p:cNvSpPr/>
            <p:nvPr/>
          </p:nvSpPr>
          <p:spPr>
            <a:xfrm>
              <a:off x="6572092" y="1577928"/>
              <a:ext cx="3907345" cy="3404644"/>
            </a:xfrm>
            <a:custGeom>
              <a:avLst/>
              <a:gdLst>
                <a:gd name="connsiteX0" fmla="*/ 1539716 w 1628775"/>
                <a:gd name="connsiteY0" fmla="*/ 1416844 h 1419225"/>
                <a:gd name="connsiteX1" fmla="*/ 7144 w 1628775"/>
                <a:gd name="connsiteY1" fmla="*/ 1357789 h 1419225"/>
                <a:gd name="connsiteX2" fmla="*/ 57626 w 1628775"/>
                <a:gd name="connsiteY2" fmla="*/ 363379 h 1419225"/>
                <a:gd name="connsiteX3" fmla="*/ 1628299 w 1628775"/>
                <a:gd name="connsiteY3" fmla="*/ 7144 h 1419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28775" h="1419225">
                  <a:moveTo>
                    <a:pt x="1539716" y="1416844"/>
                  </a:moveTo>
                  <a:lnTo>
                    <a:pt x="7144" y="1357789"/>
                  </a:lnTo>
                  <a:lnTo>
                    <a:pt x="57626" y="363379"/>
                  </a:lnTo>
                  <a:lnTo>
                    <a:pt x="1628299" y="7144"/>
                  </a:lnTo>
                  <a:close/>
                </a:path>
              </a:pathLst>
            </a:custGeom>
            <a:solidFill>
              <a:srgbClr val="E6E6E6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BFBCB2EB-235B-4673-A50A-BFA682F8C1D7}"/>
                </a:ext>
              </a:extLst>
            </p:cNvPr>
            <p:cNvSpPr/>
            <p:nvPr/>
          </p:nvSpPr>
          <p:spPr>
            <a:xfrm>
              <a:off x="6446339" y="4996281"/>
              <a:ext cx="4044444" cy="868298"/>
            </a:xfrm>
            <a:custGeom>
              <a:avLst/>
              <a:gdLst>
                <a:gd name="connsiteX0" fmla="*/ 13844 w 1685925"/>
                <a:gd name="connsiteY0" fmla="*/ 7144 h 361950"/>
                <a:gd name="connsiteX1" fmla="*/ 7176 w 1685925"/>
                <a:gd name="connsiteY1" fmla="*/ 133826 h 361950"/>
                <a:gd name="connsiteX2" fmla="*/ 53849 w 1685925"/>
                <a:gd name="connsiteY2" fmla="*/ 189071 h 361950"/>
                <a:gd name="connsiteX3" fmla="*/ 1597851 w 1685925"/>
                <a:gd name="connsiteY3" fmla="*/ 363379 h 361950"/>
                <a:gd name="connsiteX4" fmla="*/ 1675956 w 1685925"/>
                <a:gd name="connsiteY4" fmla="*/ 296704 h 361950"/>
                <a:gd name="connsiteX5" fmla="*/ 1686434 w 1685925"/>
                <a:gd name="connsiteY5" fmla="*/ 111919 h 361950"/>
                <a:gd name="connsiteX6" fmla="*/ 13844 w 1685925"/>
                <a:gd name="connsiteY6" fmla="*/ 7144 h 3619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685925" h="361950">
                  <a:moveTo>
                    <a:pt x="13844" y="7144"/>
                  </a:moveTo>
                  <a:lnTo>
                    <a:pt x="7176" y="133826"/>
                  </a:lnTo>
                  <a:cubicBezTo>
                    <a:pt x="6224" y="161449"/>
                    <a:pt x="26226" y="186214"/>
                    <a:pt x="53849" y="189071"/>
                  </a:cubicBezTo>
                  <a:lnTo>
                    <a:pt x="1597851" y="363379"/>
                  </a:lnTo>
                  <a:cubicBezTo>
                    <a:pt x="1637856" y="368141"/>
                    <a:pt x="1674051" y="337661"/>
                    <a:pt x="1675956" y="296704"/>
                  </a:cubicBezTo>
                  <a:lnTo>
                    <a:pt x="1686434" y="111919"/>
                  </a:lnTo>
                  <a:lnTo>
                    <a:pt x="13844" y="7144"/>
                  </a:lnTo>
                  <a:close/>
                </a:path>
              </a:pathLst>
            </a:custGeom>
            <a:solidFill>
              <a:srgbClr val="B3B3B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44F00AD-8287-4317-831D-EDF1AB1B8705}"/>
                </a:ext>
              </a:extLst>
            </p:cNvPr>
            <p:cNvSpPr/>
            <p:nvPr/>
          </p:nvSpPr>
          <p:spPr>
            <a:xfrm>
              <a:off x="7715310" y="1593115"/>
              <a:ext cx="2775473" cy="3394037"/>
            </a:xfrm>
            <a:custGeom>
              <a:avLst/>
              <a:gdLst>
                <a:gd name="connsiteX0" fmla="*/ 1425389 w 2775473"/>
                <a:gd name="connsiteY0" fmla="*/ 306593 h 3394037"/>
                <a:gd name="connsiteX1" fmla="*/ 2775473 w 2775473"/>
                <a:gd name="connsiteY1" fmla="*/ 0 h 3394037"/>
                <a:gd name="connsiteX2" fmla="*/ 2565699 w 2775473"/>
                <a:gd name="connsiteY2" fmla="*/ 3394037 h 3394037"/>
                <a:gd name="connsiteX3" fmla="*/ 0 w 2775473"/>
                <a:gd name="connsiteY3" fmla="*/ 3281082 h 3394037"/>
                <a:gd name="connsiteX4" fmla="*/ 1425389 w 2775473"/>
                <a:gd name="connsiteY4" fmla="*/ 306593 h 33940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75473" h="3394037">
                  <a:moveTo>
                    <a:pt x="1425389" y="306593"/>
                  </a:moveTo>
                  <a:lnTo>
                    <a:pt x="2775473" y="0"/>
                  </a:lnTo>
                  <a:lnTo>
                    <a:pt x="2565699" y="3394037"/>
                  </a:lnTo>
                  <a:lnTo>
                    <a:pt x="0" y="3281082"/>
                  </a:lnTo>
                  <a:lnTo>
                    <a:pt x="1425389" y="306593"/>
                  </a:lnTo>
                  <a:close/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>
                <a:solidFill>
                  <a:schemeClr val="tx1"/>
                </a:solidFill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697076B-D9FB-482E-A52D-539AB42CF95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11" name="그림 개체 틀 2">
            <a:extLst>
              <a:ext uri="{FF2B5EF4-FFF2-40B4-BE49-F238E27FC236}">
                <a16:creationId xmlns:a16="http://schemas.microsoft.com/office/drawing/2014/main" id="{C05109EE-F6D7-44D9-8EB0-F43BF05022CC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 flipH="1">
            <a:off x="973352" y="1721796"/>
            <a:ext cx="4027726" cy="3180943"/>
          </a:xfrm>
          <a:custGeom>
            <a:avLst/>
            <a:gdLst>
              <a:gd name="connsiteX0" fmla="*/ 0 w 4495800"/>
              <a:gd name="connsiteY0" fmla="*/ 0 h 2593057"/>
              <a:gd name="connsiteX1" fmla="*/ 4495800 w 4495800"/>
              <a:gd name="connsiteY1" fmla="*/ 0 h 2593057"/>
              <a:gd name="connsiteX2" fmla="*/ 4495800 w 4495800"/>
              <a:gd name="connsiteY2" fmla="*/ 2593057 h 2593057"/>
              <a:gd name="connsiteX3" fmla="*/ 0 w 4495800"/>
              <a:gd name="connsiteY3" fmla="*/ 2593057 h 2593057"/>
              <a:gd name="connsiteX4" fmla="*/ 0 w 4495800"/>
              <a:gd name="connsiteY4" fmla="*/ 0 h 2593057"/>
              <a:gd name="connsiteX0" fmla="*/ 0 w 4495800"/>
              <a:gd name="connsiteY0" fmla="*/ 656948 h 3250005"/>
              <a:gd name="connsiteX1" fmla="*/ 2951085 w 4495800"/>
              <a:gd name="connsiteY1" fmla="*/ 0 h 3250005"/>
              <a:gd name="connsiteX2" fmla="*/ 4495800 w 4495800"/>
              <a:gd name="connsiteY2" fmla="*/ 3250005 h 3250005"/>
              <a:gd name="connsiteX3" fmla="*/ 0 w 4495800"/>
              <a:gd name="connsiteY3" fmla="*/ 3250005 h 3250005"/>
              <a:gd name="connsiteX4" fmla="*/ 0 w 4495800"/>
              <a:gd name="connsiteY4" fmla="*/ 656948 h 3250005"/>
              <a:gd name="connsiteX0" fmla="*/ 106532 w 4602332"/>
              <a:gd name="connsiteY0" fmla="*/ 656948 h 3250005"/>
              <a:gd name="connsiteX1" fmla="*/ 3057617 w 4602332"/>
              <a:gd name="connsiteY1" fmla="*/ 0 h 3250005"/>
              <a:gd name="connsiteX2" fmla="*/ 4602332 w 4602332"/>
              <a:gd name="connsiteY2" fmla="*/ 3250005 h 3250005"/>
              <a:gd name="connsiteX3" fmla="*/ 0 w 4602332"/>
              <a:gd name="connsiteY3" fmla="*/ 2584180 h 3250005"/>
              <a:gd name="connsiteX4" fmla="*/ 106532 w 4602332"/>
              <a:gd name="connsiteY4" fmla="*/ 656948 h 3250005"/>
              <a:gd name="connsiteX0" fmla="*/ 106532 w 3057617"/>
              <a:gd name="connsiteY0" fmla="*/ 656948 h 2584180"/>
              <a:gd name="connsiteX1" fmla="*/ 3057617 w 3057617"/>
              <a:gd name="connsiteY1" fmla="*/ 0 h 2584180"/>
              <a:gd name="connsiteX2" fmla="*/ 2196483 w 3057617"/>
              <a:gd name="connsiteY2" fmla="*/ 2122541 h 2584180"/>
              <a:gd name="connsiteX3" fmla="*/ 0 w 3057617"/>
              <a:gd name="connsiteY3" fmla="*/ 2584180 h 2584180"/>
              <a:gd name="connsiteX4" fmla="*/ 106532 w 3057617"/>
              <a:gd name="connsiteY4" fmla="*/ 656948 h 2584180"/>
              <a:gd name="connsiteX0" fmla="*/ 106532 w 3057617"/>
              <a:gd name="connsiteY0" fmla="*/ 656948 h 2681834"/>
              <a:gd name="connsiteX1" fmla="*/ 3057617 w 3057617"/>
              <a:gd name="connsiteY1" fmla="*/ 0 h 2681834"/>
              <a:gd name="connsiteX2" fmla="*/ 2897819 w 3057617"/>
              <a:gd name="connsiteY2" fmla="*/ 2681834 h 2681834"/>
              <a:gd name="connsiteX3" fmla="*/ 0 w 3057617"/>
              <a:gd name="connsiteY3" fmla="*/ 2584180 h 2681834"/>
              <a:gd name="connsiteX4" fmla="*/ 106532 w 3057617"/>
              <a:gd name="connsiteY4" fmla="*/ 656948 h 2681834"/>
              <a:gd name="connsiteX0" fmla="*/ 0 w 2951085"/>
              <a:gd name="connsiteY0" fmla="*/ 656948 h 2681834"/>
              <a:gd name="connsiteX1" fmla="*/ 2951085 w 2951085"/>
              <a:gd name="connsiteY1" fmla="*/ 0 h 2681834"/>
              <a:gd name="connsiteX2" fmla="*/ 2791287 w 2951085"/>
              <a:gd name="connsiteY2" fmla="*/ 2681834 h 2681834"/>
              <a:gd name="connsiteX3" fmla="*/ 594804 w 2951085"/>
              <a:gd name="connsiteY3" fmla="*/ 2335605 h 2681834"/>
              <a:gd name="connsiteX4" fmla="*/ 0 w 2951085"/>
              <a:gd name="connsiteY4" fmla="*/ 656948 h 2681834"/>
              <a:gd name="connsiteX0" fmla="*/ 115409 w 3066494"/>
              <a:gd name="connsiteY0" fmla="*/ 656948 h 2681834"/>
              <a:gd name="connsiteX1" fmla="*/ 3066494 w 3066494"/>
              <a:gd name="connsiteY1" fmla="*/ 0 h 2681834"/>
              <a:gd name="connsiteX2" fmla="*/ 2906696 w 3066494"/>
              <a:gd name="connsiteY2" fmla="*/ 2681834 h 2681834"/>
              <a:gd name="connsiteX3" fmla="*/ 0 w 3066494"/>
              <a:gd name="connsiteY3" fmla="*/ 2557547 h 2681834"/>
              <a:gd name="connsiteX4" fmla="*/ 115409 w 3066494"/>
              <a:gd name="connsiteY4" fmla="*/ 656948 h 2681834"/>
              <a:gd name="connsiteX0" fmla="*/ 115409 w 2906696"/>
              <a:gd name="connsiteY0" fmla="*/ 292964 h 2317850"/>
              <a:gd name="connsiteX1" fmla="*/ 2853430 w 2906696"/>
              <a:gd name="connsiteY1" fmla="*/ 0 h 2317850"/>
              <a:gd name="connsiteX2" fmla="*/ 2906696 w 2906696"/>
              <a:gd name="connsiteY2" fmla="*/ 2317850 h 2317850"/>
              <a:gd name="connsiteX3" fmla="*/ 0 w 2906696"/>
              <a:gd name="connsiteY3" fmla="*/ 2193563 h 2317850"/>
              <a:gd name="connsiteX4" fmla="*/ 115409 w 2906696"/>
              <a:gd name="connsiteY4" fmla="*/ 292964 h 2317850"/>
              <a:gd name="connsiteX0" fmla="*/ 115409 w 3057617"/>
              <a:gd name="connsiteY0" fmla="*/ 648071 h 2672957"/>
              <a:gd name="connsiteX1" fmla="*/ 3057617 w 3057617"/>
              <a:gd name="connsiteY1" fmla="*/ 0 h 2672957"/>
              <a:gd name="connsiteX2" fmla="*/ 2906696 w 3057617"/>
              <a:gd name="connsiteY2" fmla="*/ 2672957 h 2672957"/>
              <a:gd name="connsiteX3" fmla="*/ 0 w 3057617"/>
              <a:gd name="connsiteY3" fmla="*/ 2548670 h 2672957"/>
              <a:gd name="connsiteX4" fmla="*/ 115409 w 3057617"/>
              <a:gd name="connsiteY4" fmla="*/ 648071 h 2672957"/>
              <a:gd name="connsiteX0" fmla="*/ 115409 w 2971257"/>
              <a:gd name="connsiteY0" fmla="*/ 510911 h 2535797"/>
              <a:gd name="connsiteX1" fmla="*/ 2971257 w 2971257"/>
              <a:gd name="connsiteY1" fmla="*/ 0 h 2535797"/>
              <a:gd name="connsiteX2" fmla="*/ 2906696 w 2971257"/>
              <a:gd name="connsiteY2" fmla="*/ 2535797 h 2535797"/>
              <a:gd name="connsiteX3" fmla="*/ 0 w 2971257"/>
              <a:gd name="connsiteY3" fmla="*/ 2411510 h 2535797"/>
              <a:gd name="connsiteX4" fmla="*/ 115409 w 2971257"/>
              <a:gd name="connsiteY4" fmla="*/ 510911 h 2535797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0669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115409 w 3077937"/>
              <a:gd name="connsiteY0" fmla="*/ 668391 h 2568990"/>
              <a:gd name="connsiteX1" fmla="*/ 3077937 w 3077937"/>
              <a:gd name="connsiteY1" fmla="*/ 0 h 2568990"/>
              <a:gd name="connsiteX2" fmla="*/ 2769536 w 3077937"/>
              <a:gd name="connsiteY2" fmla="*/ 2535797 h 2568990"/>
              <a:gd name="connsiteX3" fmla="*/ 0 w 3077937"/>
              <a:gd name="connsiteY3" fmla="*/ 2568990 h 2568990"/>
              <a:gd name="connsiteX4" fmla="*/ 115409 w 3077937"/>
              <a:gd name="connsiteY4" fmla="*/ 668391 h 2568990"/>
              <a:gd name="connsiteX0" fmla="*/ 115409 w 3077937"/>
              <a:gd name="connsiteY0" fmla="*/ 668391 h 2693277"/>
              <a:gd name="connsiteX1" fmla="*/ 3077937 w 3077937"/>
              <a:gd name="connsiteY1" fmla="*/ 0 h 2693277"/>
              <a:gd name="connsiteX2" fmla="*/ 2916856 w 3077937"/>
              <a:gd name="connsiteY2" fmla="*/ 2693277 h 2693277"/>
              <a:gd name="connsiteX3" fmla="*/ 0 w 3077937"/>
              <a:gd name="connsiteY3" fmla="*/ 2568990 h 2693277"/>
              <a:gd name="connsiteX4" fmla="*/ 115409 w 3077937"/>
              <a:gd name="connsiteY4" fmla="*/ 668391 h 2693277"/>
              <a:gd name="connsiteX0" fmla="*/ 0 w 2962528"/>
              <a:gd name="connsiteY0" fmla="*/ 668391 h 2693277"/>
              <a:gd name="connsiteX1" fmla="*/ 2962528 w 2962528"/>
              <a:gd name="connsiteY1" fmla="*/ 0 h 2693277"/>
              <a:gd name="connsiteX2" fmla="*/ 2801447 w 2962528"/>
              <a:gd name="connsiteY2" fmla="*/ 2693277 h 2693277"/>
              <a:gd name="connsiteX3" fmla="*/ 331631 w 2962528"/>
              <a:gd name="connsiteY3" fmla="*/ 2289590 h 2693277"/>
              <a:gd name="connsiteX4" fmla="*/ 0 w 2962528"/>
              <a:gd name="connsiteY4" fmla="*/ 668391 h 2693277"/>
              <a:gd name="connsiteX0" fmla="*/ 120489 w 3083017"/>
              <a:gd name="connsiteY0" fmla="*/ 66839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20489 w 3083017"/>
              <a:gd name="connsiteY4" fmla="*/ 668391 h 2693277"/>
              <a:gd name="connsiteX0" fmla="*/ 262729 w 3083017"/>
              <a:gd name="connsiteY0" fmla="*/ 84111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262729 w 3083017"/>
              <a:gd name="connsiteY4" fmla="*/ 841111 h 2693277"/>
              <a:gd name="connsiteX0" fmla="*/ 105249 w 3083017"/>
              <a:gd name="connsiteY0" fmla="*/ 709031 h 2693277"/>
              <a:gd name="connsiteX1" fmla="*/ 3083017 w 3083017"/>
              <a:gd name="connsiteY1" fmla="*/ 0 h 2693277"/>
              <a:gd name="connsiteX2" fmla="*/ 2921936 w 3083017"/>
              <a:gd name="connsiteY2" fmla="*/ 2693277 h 2693277"/>
              <a:gd name="connsiteX3" fmla="*/ 0 w 3083017"/>
              <a:gd name="connsiteY3" fmla="*/ 2574070 h 2693277"/>
              <a:gd name="connsiteX4" fmla="*/ 105249 w 3083017"/>
              <a:gd name="connsiteY4" fmla="*/ 709031 h 269327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083017" h="2693277">
                <a:moveTo>
                  <a:pt x="105249" y="709031"/>
                </a:moveTo>
                <a:lnTo>
                  <a:pt x="3083017" y="0"/>
                </a:lnTo>
                <a:lnTo>
                  <a:pt x="2921936" y="2693277"/>
                </a:lnTo>
                <a:lnTo>
                  <a:pt x="0" y="2574070"/>
                </a:lnTo>
                <a:lnTo>
                  <a:pt x="105249" y="709031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 w="25400">
            <a:noFill/>
          </a:ln>
          <a:effectLst/>
        </p:spPr>
        <p:txBody>
          <a:bodyPr anchor="ctr"/>
          <a:lstStyle>
            <a:lvl1pPr marL="0" indent="0" algn="ctr">
              <a:buFontTx/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cs typeface="Arial" pitchFamily="34" charset="0"/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6486846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88379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455743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>
            <a:extLst>
              <a:ext uri="{FF2B5EF4-FFF2-40B4-BE49-F238E27FC236}">
                <a16:creationId xmlns:a16="http://schemas.microsoft.com/office/drawing/2014/main" id="{4BDBA62A-FFB9-4EAA-A845-F9E7FBE1656D}"/>
              </a:ext>
            </a:extLst>
          </p:cNvPr>
          <p:cNvGrpSpPr/>
          <p:nvPr userDrawn="1"/>
        </p:nvGrpSpPr>
        <p:grpSpPr>
          <a:xfrm>
            <a:off x="850796" y="1991644"/>
            <a:ext cx="2126862" cy="3673670"/>
            <a:chOff x="1438761" y="2033015"/>
            <a:chExt cx="1980000" cy="3420000"/>
          </a:xfrm>
        </p:grpSpPr>
        <p:sp>
          <p:nvSpPr>
            <p:cNvPr id="3" name="Rounded Rectangle 58">
              <a:extLst>
                <a:ext uri="{FF2B5EF4-FFF2-40B4-BE49-F238E27FC236}">
                  <a16:creationId xmlns:a16="http://schemas.microsoft.com/office/drawing/2014/main" id="{501CB877-1AC6-424C-B3BA-D6ABFC26E32B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" name="Rectangle 59">
              <a:extLst>
                <a:ext uri="{FF2B5EF4-FFF2-40B4-BE49-F238E27FC236}">
                  <a16:creationId xmlns:a16="http://schemas.microsoft.com/office/drawing/2014/main" id="{0C2BE5BA-7167-4D0A-A2D3-B5A7EBB251A0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5" name="Group 60">
              <a:extLst>
                <a:ext uri="{FF2B5EF4-FFF2-40B4-BE49-F238E27FC236}">
                  <a16:creationId xmlns:a16="http://schemas.microsoft.com/office/drawing/2014/main" id="{DEE94761-F08C-411E-92F5-94A4A9F63953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6" name="Oval 61">
                <a:extLst>
                  <a:ext uri="{FF2B5EF4-FFF2-40B4-BE49-F238E27FC236}">
                    <a16:creationId xmlns:a16="http://schemas.microsoft.com/office/drawing/2014/main" id="{4AFCDA50-2E11-42B5-B780-32DE53F40798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7" name="Rounded Rectangle 62">
                <a:extLst>
                  <a:ext uri="{FF2B5EF4-FFF2-40B4-BE49-F238E27FC236}">
                    <a16:creationId xmlns:a16="http://schemas.microsoft.com/office/drawing/2014/main" id="{BBF714BD-7EA8-4CDD-96C3-883EA2DD0D6C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grpSp>
        <p:nvGrpSpPr>
          <p:cNvPr id="8" name="Group 51">
            <a:extLst>
              <a:ext uri="{FF2B5EF4-FFF2-40B4-BE49-F238E27FC236}">
                <a16:creationId xmlns:a16="http://schemas.microsoft.com/office/drawing/2014/main" id="{32032593-70A5-4ED1-86D3-FEE66C4BEB96}"/>
              </a:ext>
            </a:extLst>
          </p:cNvPr>
          <p:cNvGrpSpPr/>
          <p:nvPr userDrawn="1"/>
        </p:nvGrpSpPr>
        <p:grpSpPr>
          <a:xfrm>
            <a:off x="3428276" y="1957776"/>
            <a:ext cx="2126862" cy="3673670"/>
            <a:chOff x="1438761" y="2033015"/>
            <a:chExt cx="1980000" cy="3420000"/>
          </a:xfrm>
        </p:grpSpPr>
        <p:sp>
          <p:nvSpPr>
            <p:cNvPr id="9" name="Rounded Rectangle 52">
              <a:extLst>
                <a:ext uri="{FF2B5EF4-FFF2-40B4-BE49-F238E27FC236}">
                  <a16:creationId xmlns:a16="http://schemas.microsoft.com/office/drawing/2014/main" id="{E3B77530-799D-492E-8338-01D56FC3BD56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53">
              <a:extLst>
                <a:ext uri="{FF2B5EF4-FFF2-40B4-BE49-F238E27FC236}">
                  <a16:creationId xmlns:a16="http://schemas.microsoft.com/office/drawing/2014/main" id="{68998195-F1B1-45FE-ABA1-91E09AA9722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1" name="Group 54">
              <a:extLst>
                <a:ext uri="{FF2B5EF4-FFF2-40B4-BE49-F238E27FC236}">
                  <a16:creationId xmlns:a16="http://schemas.microsoft.com/office/drawing/2014/main" id="{F93E3408-54D7-4DC3-8B96-960AECE6A448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12" name="Oval 55">
                <a:extLst>
                  <a:ext uri="{FF2B5EF4-FFF2-40B4-BE49-F238E27FC236}">
                    <a16:creationId xmlns:a16="http://schemas.microsoft.com/office/drawing/2014/main" id="{F9BAFA1E-AE64-4351-B7F7-0D40065FD222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13" name="Rounded Rectangle 56">
                <a:extLst>
                  <a:ext uri="{FF2B5EF4-FFF2-40B4-BE49-F238E27FC236}">
                    <a16:creationId xmlns:a16="http://schemas.microsoft.com/office/drawing/2014/main" id="{4ECD5656-3255-49C7-9627-AEFD2E735DC7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14" name="Picture Placeholder 9">
            <a:extLst>
              <a:ext uri="{FF2B5EF4-FFF2-40B4-BE49-F238E27FC236}">
                <a16:creationId xmlns:a16="http://schemas.microsoft.com/office/drawing/2014/main" id="{E38E2520-FC64-4AE0-A8E6-D22504244896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356027" y="2241136"/>
            <a:ext cx="1060913" cy="290555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15" name="Picture Placeholder 9">
            <a:extLst>
              <a:ext uri="{FF2B5EF4-FFF2-40B4-BE49-F238E27FC236}">
                <a16:creationId xmlns:a16="http://schemas.microsoft.com/office/drawing/2014/main" id="{53F7F2A9-FB3A-469D-A025-F0EF53225AC0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1002845" y="2290033"/>
            <a:ext cx="1087042" cy="2905557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grpSp>
        <p:nvGrpSpPr>
          <p:cNvPr id="16" name="Group 5">
            <a:extLst>
              <a:ext uri="{FF2B5EF4-FFF2-40B4-BE49-F238E27FC236}">
                <a16:creationId xmlns:a16="http://schemas.microsoft.com/office/drawing/2014/main" id="{CE0A9AE1-D462-4ABF-9729-E8E271CD12A0}"/>
              </a:ext>
            </a:extLst>
          </p:cNvPr>
          <p:cNvGrpSpPr/>
          <p:nvPr userDrawn="1"/>
        </p:nvGrpSpPr>
        <p:grpSpPr>
          <a:xfrm>
            <a:off x="2077784" y="1819949"/>
            <a:ext cx="2304289" cy="3980137"/>
            <a:chOff x="1438761" y="2033015"/>
            <a:chExt cx="1980000" cy="3420000"/>
          </a:xfrm>
        </p:grpSpPr>
        <p:sp>
          <p:nvSpPr>
            <p:cNvPr id="17" name="Rounded Rectangle 41">
              <a:extLst>
                <a:ext uri="{FF2B5EF4-FFF2-40B4-BE49-F238E27FC236}">
                  <a16:creationId xmlns:a16="http://schemas.microsoft.com/office/drawing/2014/main" id="{FECFE306-FB02-4369-B9F4-F163D0F1DA39}"/>
                </a:ext>
              </a:extLst>
            </p:cNvPr>
            <p:cNvSpPr/>
            <p:nvPr userDrawn="1"/>
          </p:nvSpPr>
          <p:spPr>
            <a:xfrm>
              <a:off x="1438761" y="2033015"/>
              <a:ext cx="1980000" cy="3420000"/>
            </a:xfrm>
            <a:prstGeom prst="roundRect">
              <a:avLst>
                <a:gd name="adj" fmla="val 13580"/>
              </a:avLst>
            </a:prstGeom>
            <a:solidFill>
              <a:srgbClr val="262626"/>
            </a:solidFill>
            <a:ln w="88900">
              <a:noFill/>
            </a:ln>
            <a:effectLst/>
            <a:scene3d>
              <a:camera prst="perspectiveFront"/>
              <a:lightRig rig="threePt" dir="t"/>
            </a:scene3d>
            <a:sp3d prstMaterial="plastic">
              <a:bevelT w="127000" h="50800"/>
              <a:bevelB w="127000" h="254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42">
              <a:extLst>
                <a:ext uri="{FF2B5EF4-FFF2-40B4-BE49-F238E27FC236}">
                  <a16:creationId xmlns:a16="http://schemas.microsoft.com/office/drawing/2014/main" id="{60177CAD-2350-4B3F-A424-4E8BEF4DEFB6}"/>
                </a:ext>
              </a:extLst>
            </p:cNvPr>
            <p:cNvSpPr/>
            <p:nvPr userDrawn="1"/>
          </p:nvSpPr>
          <p:spPr>
            <a:xfrm>
              <a:off x="2310398" y="2205587"/>
              <a:ext cx="236725" cy="45719"/>
            </a:xfrm>
            <a:prstGeom prst="rect">
              <a:avLst/>
            </a:prstGeom>
            <a:solidFill>
              <a:srgbClr val="B0B0B0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grpSp>
          <p:nvGrpSpPr>
            <p:cNvPr id="19" name="Group 6">
              <a:extLst>
                <a:ext uri="{FF2B5EF4-FFF2-40B4-BE49-F238E27FC236}">
                  <a16:creationId xmlns:a16="http://schemas.microsoft.com/office/drawing/2014/main" id="{DE285963-536D-4D67-BDAD-A913A1868D4D}"/>
                </a:ext>
              </a:extLst>
            </p:cNvPr>
            <p:cNvGrpSpPr/>
            <p:nvPr userDrawn="1"/>
          </p:nvGrpSpPr>
          <p:grpSpPr>
            <a:xfrm>
              <a:off x="2332851" y="5138854"/>
              <a:ext cx="191820" cy="211002"/>
              <a:chOff x="2453209" y="5151638"/>
              <a:chExt cx="191820" cy="211002"/>
            </a:xfrm>
          </p:grpSpPr>
          <p:sp>
            <p:nvSpPr>
              <p:cNvPr id="20" name="Oval 44">
                <a:extLst>
                  <a:ext uri="{FF2B5EF4-FFF2-40B4-BE49-F238E27FC236}">
                    <a16:creationId xmlns:a16="http://schemas.microsoft.com/office/drawing/2014/main" id="{B63BD6C0-18F6-4761-9CE9-FCC79EFA9A05}"/>
                  </a:ext>
                </a:extLst>
              </p:cNvPr>
              <p:cNvSpPr/>
              <p:nvPr userDrawn="1"/>
            </p:nvSpPr>
            <p:spPr>
              <a:xfrm>
                <a:off x="2453209" y="5151638"/>
                <a:ext cx="191820" cy="211002"/>
              </a:xfrm>
              <a:prstGeom prst="ellipse">
                <a:avLst/>
              </a:prstGeom>
              <a:gradFill flip="none" rotWithShape="1">
                <a:gsLst>
                  <a:gs pos="0">
                    <a:schemeClr val="tx1">
                      <a:lumMod val="94000"/>
                      <a:lumOff val="6000"/>
                    </a:schemeClr>
                  </a:gs>
                  <a:gs pos="56000">
                    <a:schemeClr val="tx1">
                      <a:lumMod val="65000"/>
                      <a:lumOff val="35000"/>
                    </a:schemeClr>
                  </a:gs>
                  <a:gs pos="91000">
                    <a:schemeClr val="tx1">
                      <a:lumMod val="50000"/>
                      <a:lumOff val="50000"/>
                    </a:schemeClr>
                  </a:gs>
                  <a:gs pos="100000">
                    <a:schemeClr val="bg1">
                      <a:lumMod val="75000"/>
                    </a:schemeClr>
                  </a:gs>
                </a:gsLst>
                <a:lin ang="10800000" scaled="1"/>
                <a:tileRect/>
              </a:gradFill>
              <a:ln w="0">
                <a:solidFill>
                  <a:srgbClr val="262626"/>
                </a:solidFill>
              </a:ln>
              <a:scene3d>
                <a:camera prst="perspectiveFront"/>
                <a:lightRig rig="threePt" dir="t"/>
              </a:scene3d>
              <a:sp3d>
                <a:bevelT w="63500" h="12700"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sp>
            <p:nvSpPr>
              <p:cNvPr id="21" name="Rounded Rectangle 45">
                <a:extLst>
                  <a:ext uri="{FF2B5EF4-FFF2-40B4-BE49-F238E27FC236}">
                    <a16:creationId xmlns:a16="http://schemas.microsoft.com/office/drawing/2014/main" id="{EFAA093E-94D8-4FBC-8C9E-FB5F9E39F6B9}"/>
                  </a:ext>
                </a:extLst>
              </p:cNvPr>
              <p:cNvSpPr/>
              <p:nvPr userDrawn="1"/>
            </p:nvSpPr>
            <p:spPr>
              <a:xfrm>
                <a:off x="2505251" y="5208531"/>
                <a:ext cx="87734" cy="97215"/>
              </a:xfrm>
              <a:prstGeom prst="roundRect">
                <a:avLst/>
              </a:prstGeom>
              <a:solidFill>
                <a:srgbClr val="737373"/>
              </a:solidFill>
              <a:ln w="6350">
                <a:solidFill>
                  <a:srgbClr val="B0B0B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</p:grpSp>
      <p:sp>
        <p:nvSpPr>
          <p:cNvPr id="22" name="Picture Placeholder 9">
            <a:extLst>
              <a:ext uri="{FF2B5EF4-FFF2-40B4-BE49-F238E27FC236}">
                <a16:creationId xmlns:a16="http://schemas.microsoft.com/office/drawing/2014/main" id="{1D6A7D47-511A-445A-9ED2-C0B31C62F7F1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2217448" y="2151585"/>
            <a:ext cx="2023386" cy="3142249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23" name="Text Placeholder 9">
            <a:extLst>
              <a:ext uri="{FF2B5EF4-FFF2-40B4-BE49-F238E27FC236}">
                <a16:creationId xmlns:a16="http://schemas.microsoft.com/office/drawing/2014/main" id="{B6267096-FAB5-45A6-A9F7-99EC8A46D0C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37509740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그림 개체 틀 2">
            <a:extLst>
              <a:ext uri="{FF2B5EF4-FFF2-40B4-BE49-F238E27FC236}">
                <a16:creationId xmlns:a16="http://schemas.microsoft.com/office/drawing/2014/main" id="{177E02B4-A751-4DC8-B44F-BB87A3DE0B1C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bg1">
              <a:lumMod val="95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lvl1pPr marL="0" marR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lang="ko-KR" altLang="en-US"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altLang="ko-KR" dirty="0"/>
              <a:t>Place Your Picture Here Send To Back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2163662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755354B6-B79C-4894-8DA7-39CD6A2C1092}"/>
              </a:ext>
            </a:extLst>
          </p:cNvPr>
          <p:cNvGrpSpPr/>
          <p:nvPr userDrawn="1"/>
        </p:nvGrpSpPr>
        <p:grpSpPr>
          <a:xfrm>
            <a:off x="174448" y="261016"/>
            <a:ext cx="10410651" cy="5719948"/>
            <a:chOff x="-548507" y="477868"/>
            <a:chExt cx="11570449" cy="6357177"/>
          </a:xfrm>
        </p:grpSpPr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5111F323-B45D-41E2-9C53-E16E5EB8F8BC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6893892A-F0E4-4D14-A167-BCF1CBF7BDB9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FCC6224-0FDF-46C8-96CF-4F72EDAA8250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rgbClr val="F2F2F2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1AD97E8D-9336-40CC-9B22-C9493499CBE8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81E55D7F-EB32-4A92-A342-22641E090850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E3476D76-F8CF-474A-8196-AA1593DB9510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D64DEBF7-D7E9-4EA9-95B1-CB5C57498C17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Rectangle: Rounded Corners 28">
                <a:extLst>
                  <a:ext uri="{FF2B5EF4-FFF2-40B4-BE49-F238E27FC236}">
                    <a16:creationId xmlns:a16="http://schemas.microsoft.com/office/drawing/2014/main" id="{57C714E9-B08A-4559-967D-694DDF7DC284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24" name="Group 23">
              <a:extLst>
                <a:ext uri="{FF2B5EF4-FFF2-40B4-BE49-F238E27FC236}">
                  <a16:creationId xmlns:a16="http://schemas.microsoft.com/office/drawing/2014/main" id="{F6F1BA47-4775-4B74-AC46-BA60D1F27A54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26" name="Rectangle: Rounded Corners 25">
                <a:extLst>
                  <a:ext uri="{FF2B5EF4-FFF2-40B4-BE49-F238E27FC236}">
                    <a16:creationId xmlns:a16="http://schemas.microsoft.com/office/drawing/2014/main" id="{CB9F8B05-FC7A-416E-8EC1-EAEC4BF14C92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" name="Rectangle: Rounded Corners 26">
                <a:extLst>
                  <a:ext uri="{FF2B5EF4-FFF2-40B4-BE49-F238E27FC236}">
                    <a16:creationId xmlns:a16="http://schemas.microsoft.com/office/drawing/2014/main" id="{2A2811C3-1763-452B-92E6-FA3B089CBCFA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5D8CBDB5-CC23-4B26-91B5-BAF08E69497A}"/>
                </a:ext>
              </a:extLst>
            </p:cNvPr>
            <p:cNvSpPr/>
            <p:nvPr/>
          </p:nvSpPr>
          <p:spPr>
            <a:xfrm>
              <a:off x="3892805" y="496953"/>
              <a:ext cx="5479036" cy="5431217"/>
            </a:xfrm>
            <a:custGeom>
              <a:avLst/>
              <a:gdLst>
                <a:gd name="connsiteX0" fmla="*/ 2567127 w 4009217"/>
                <a:gd name="connsiteY0" fmla="*/ 30683 h 4295590"/>
                <a:gd name="connsiteX1" fmla="*/ 3798529 w 4009217"/>
                <a:gd name="connsiteY1" fmla="*/ 30683 h 4295590"/>
                <a:gd name="connsiteX2" fmla="*/ 4007172 w 4009217"/>
                <a:gd name="connsiteY2" fmla="*/ 272054 h 4295590"/>
                <a:gd name="connsiteX3" fmla="*/ 3998990 w 4009217"/>
                <a:gd name="connsiteY3" fmla="*/ 4268999 h 4295590"/>
                <a:gd name="connsiteX4" fmla="*/ 30683 w 4009217"/>
                <a:gd name="connsiteY4" fmla="*/ 4268999 h 4295590"/>
                <a:gd name="connsiteX0" fmla="*/ 2536444 w 3976489"/>
                <a:gd name="connsiteY0" fmla="*/ 0 h 4238316"/>
                <a:gd name="connsiteX1" fmla="*/ 3976489 w 3976489"/>
                <a:gd name="connsiteY1" fmla="*/ 241371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536444 w 3976489"/>
                <a:gd name="connsiteY0" fmla="*/ 0 h 4238316"/>
                <a:gd name="connsiteX1" fmla="*/ 3976489 w 3976489"/>
                <a:gd name="connsiteY1" fmla="*/ 213683 h 4238316"/>
                <a:gd name="connsiteX2" fmla="*/ 3968307 w 3976489"/>
                <a:gd name="connsiteY2" fmla="*/ 4238316 h 4238316"/>
                <a:gd name="connsiteX3" fmla="*/ 0 w 3976489"/>
                <a:gd name="connsiteY3" fmla="*/ 4238316 h 4238316"/>
                <a:gd name="connsiteX0" fmla="*/ 2473335 w 3976489"/>
                <a:gd name="connsiteY0" fmla="*/ 0 h 4035268"/>
                <a:gd name="connsiteX1" fmla="*/ 3976489 w 3976489"/>
                <a:gd name="connsiteY1" fmla="*/ 10635 h 4035268"/>
                <a:gd name="connsiteX2" fmla="*/ 3968307 w 3976489"/>
                <a:gd name="connsiteY2" fmla="*/ 4035268 h 4035268"/>
                <a:gd name="connsiteX3" fmla="*/ 0 w 3976489"/>
                <a:gd name="connsiteY3" fmla="*/ 4035268 h 40352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76489" h="4035268">
                  <a:moveTo>
                    <a:pt x="2473335" y="0"/>
                  </a:moveTo>
                  <a:lnTo>
                    <a:pt x="3976489" y="10635"/>
                  </a:lnTo>
                  <a:cubicBezTo>
                    <a:pt x="3973762" y="1342950"/>
                    <a:pt x="3971034" y="2702953"/>
                    <a:pt x="3968307" y="4035268"/>
                  </a:cubicBezTo>
                  <a:lnTo>
                    <a:pt x="0" y="4035268"/>
                  </a:lnTo>
                </a:path>
              </a:pathLst>
            </a:custGeom>
            <a:solidFill>
              <a:srgbClr val="999999">
                <a:alpha val="10000"/>
              </a:srgb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2115A9E9-2E59-4B6C-9C89-677AEDCCBEB1}"/>
              </a:ext>
            </a:extLst>
          </p:cNvPr>
          <p:cNvGrpSpPr/>
          <p:nvPr userDrawn="1"/>
        </p:nvGrpSpPr>
        <p:grpSpPr>
          <a:xfrm>
            <a:off x="301857" y="4848223"/>
            <a:ext cx="11611697" cy="1997448"/>
            <a:chOff x="3271130" y="4981887"/>
            <a:chExt cx="8577971" cy="1475586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A89FA44-0A14-4CB4-A951-AC26B5A2EA51}"/>
                </a:ext>
              </a:extLst>
            </p:cNvPr>
            <p:cNvGrpSpPr/>
            <p:nvPr userDrawn="1"/>
          </p:nvGrpSpPr>
          <p:grpSpPr>
            <a:xfrm>
              <a:off x="10175667" y="4981887"/>
              <a:ext cx="1673434" cy="1352946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4" name="Freeform: Shape 3">
                <a:extLst>
                  <a:ext uri="{FF2B5EF4-FFF2-40B4-BE49-F238E27FC236}">
                    <a16:creationId xmlns:a16="http://schemas.microsoft.com/office/drawing/2014/main" id="{9AC13CF9-1A01-472C-B184-B8D1FDFE8382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" name="Freeform: Shape 4">
                <a:extLst>
                  <a:ext uri="{FF2B5EF4-FFF2-40B4-BE49-F238E27FC236}">
                    <a16:creationId xmlns:a16="http://schemas.microsoft.com/office/drawing/2014/main" id="{9D74CBBF-AD6A-40B7-ACD4-D206157081B0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" name="Freeform: Shape 5">
                <a:extLst>
                  <a:ext uri="{FF2B5EF4-FFF2-40B4-BE49-F238E27FC236}">
                    <a16:creationId xmlns:a16="http://schemas.microsoft.com/office/drawing/2014/main" id="{86B9B8EF-AF25-4F44-A25C-1149326B2BD6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7" name="Freeform: Shape 6">
                <a:extLst>
                  <a:ext uri="{FF2B5EF4-FFF2-40B4-BE49-F238E27FC236}">
                    <a16:creationId xmlns:a16="http://schemas.microsoft.com/office/drawing/2014/main" id="{41BF2991-B5E8-4B3E-B29F-CBB90B845EE5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" name="Freeform: Shape 7">
                <a:extLst>
                  <a:ext uri="{FF2B5EF4-FFF2-40B4-BE49-F238E27FC236}">
                    <a16:creationId xmlns:a16="http://schemas.microsoft.com/office/drawing/2014/main" id="{7050C9E6-EBE9-4CA4-AAE4-EB0F65D5BB9B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accent3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9" name="Freeform: Shape 8">
                <a:extLst>
                  <a:ext uri="{FF2B5EF4-FFF2-40B4-BE49-F238E27FC236}">
                    <a16:creationId xmlns:a16="http://schemas.microsoft.com/office/drawing/2014/main" id="{1B909C7B-7870-4D06-9D90-8C2B224F4B8D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accent3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5FBEC56A-6BE5-448F-9565-A0BBE2CA940F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442F6CED-B6AA-4B95-8ABB-7ABDA4DC0951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A6680C42-0B5C-418D-B5F0-87D2D6363A56}"/>
                </a:ext>
              </a:extLst>
            </p:cNvPr>
            <p:cNvSpPr/>
            <p:nvPr userDrawn="1"/>
          </p:nvSpPr>
          <p:spPr>
            <a:xfrm>
              <a:off x="3271130" y="5777272"/>
              <a:ext cx="7170701" cy="680201"/>
            </a:xfrm>
            <a:custGeom>
              <a:avLst/>
              <a:gdLst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887927 w 8250226"/>
                <a:gd name="connsiteY8" fmla="*/ 724940 h 1520066"/>
                <a:gd name="connsiteX9" fmla="*/ 7211471 w 8250226"/>
                <a:gd name="connsiteY9" fmla="*/ 959045 h 1520066"/>
                <a:gd name="connsiteX10" fmla="*/ 7023079 w 8250226"/>
                <a:gd name="connsiteY10" fmla="*/ 599807 h 1520066"/>
                <a:gd name="connsiteX11" fmla="*/ 6625054 w 8250226"/>
                <a:gd name="connsiteY11" fmla="*/ 60489 h 1520066"/>
                <a:gd name="connsiteX12" fmla="*/ 6613972 w 8250226"/>
                <a:gd name="connsiteY12" fmla="*/ 60489 h 1520066"/>
                <a:gd name="connsiteX13" fmla="*/ 5725111 w 8250226"/>
                <a:gd name="connsiteY13" fmla="*/ 640903 h 1520066"/>
                <a:gd name="connsiteX14" fmla="*/ 5596746 w 8250226"/>
                <a:gd name="connsiteY14" fmla="*/ 772500 h 1520066"/>
                <a:gd name="connsiteX15" fmla="*/ 5426824 w 8250226"/>
                <a:gd name="connsiteY15" fmla="*/ 951657 h 1520066"/>
                <a:gd name="connsiteX16" fmla="*/ 5037572 w 8250226"/>
                <a:gd name="connsiteY16" fmla="*/ 1342294 h 1520066"/>
                <a:gd name="connsiteX17" fmla="*/ 4680181 w 8250226"/>
                <a:gd name="connsiteY17" fmla="*/ 1520066 h 1520066"/>
                <a:gd name="connsiteX18" fmla="*/ 4637239 w 8250226"/>
                <a:gd name="connsiteY18" fmla="*/ 1515910 h 1520066"/>
                <a:gd name="connsiteX19" fmla="*/ 4405443 w 8250226"/>
                <a:gd name="connsiteY19" fmla="*/ 1172372 h 1520066"/>
                <a:gd name="connsiteX20" fmla="*/ 4179650 w 8250226"/>
                <a:gd name="connsiteY20" fmla="*/ 762803 h 1520066"/>
                <a:gd name="connsiteX21" fmla="*/ 3311567 w 8250226"/>
                <a:gd name="connsiteY21" fmla="*/ 767883 h 1520066"/>
                <a:gd name="connsiteX22" fmla="*/ 2360834 w 8250226"/>
                <a:gd name="connsiteY22" fmla="*/ 995061 h 1520066"/>
                <a:gd name="connsiteX23" fmla="*/ 2342497 w 8250226"/>
                <a:gd name="connsiteY23" fmla="*/ 992833 h 1520066"/>
                <a:gd name="connsiteX24" fmla="*/ 2126238 w 8250226"/>
                <a:gd name="connsiteY24" fmla="*/ 1040931 h 1520066"/>
                <a:gd name="connsiteX25" fmla="*/ 1317343 w 8250226"/>
                <a:gd name="connsiteY25" fmla="*/ 1114064 h 1520066"/>
                <a:gd name="connsiteX26" fmla="*/ 1009685 w 8250226"/>
                <a:gd name="connsiteY26" fmla="*/ 1102634 h 1520066"/>
                <a:gd name="connsiteX27" fmla="*/ 90523 w 8250226"/>
                <a:gd name="connsiteY27" fmla="*/ 742589 h 1520066"/>
                <a:gd name="connsiteX28" fmla="*/ 22895 w 8250226"/>
                <a:gd name="connsiteY28" fmla="*/ 281579 h 1520066"/>
                <a:gd name="connsiteX29" fmla="*/ 33026 w 8250226"/>
                <a:gd name="connsiteY29" fmla="*/ 257679 h 1520066"/>
                <a:gd name="connsiteX30" fmla="*/ 94142 w 8250226"/>
                <a:gd name="connsiteY30" fmla="*/ 257679 h 1520066"/>
                <a:gd name="connsiteX31" fmla="*/ 76235 w 8250226"/>
                <a:gd name="connsiteY31" fmla="*/ 299677 h 1520066"/>
                <a:gd name="connsiteX32" fmla="*/ 140053 w 8250226"/>
                <a:gd name="connsiteY32" fmla="*/ 715919 h 1520066"/>
                <a:gd name="connsiteX33" fmla="*/ 2361283 w 8250226"/>
                <a:gd name="connsiteY33" fmla="*/ 930232 h 1520066"/>
                <a:gd name="connsiteX34" fmla="*/ 2361890 w 8250226"/>
                <a:gd name="connsiteY34" fmla="*/ 932577 h 1520066"/>
                <a:gd name="connsiteX35" fmla="*/ 2418393 w 8250226"/>
                <a:gd name="connsiteY35" fmla="*/ 916935 h 1520066"/>
                <a:gd name="connsiteX36" fmla="*/ 3300486 w 8250226"/>
                <a:gd name="connsiteY36" fmla="*/ 708780 h 1520066"/>
                <a:gd name="connsiteX37" fmla="*/ 4213357 w 8250226"/>
                <a:gd name="connsiteY37" fmla="*/ 712935 h 1520066"/>
                <a:gd name="connsiteX38" fmla="*/ 4462699 w 8250226"/>
                <a:gd name="connsiteY38" fmla="*/ 1154825 h 1520066"/>
                <a:gd name="connsiteX39" fmla="*/ 4648321 w 8250226"/>
                <a:gd name="connsiteY39" fmla="*/ 1456806 h 1520066"/>
                <a:gd name="connsiteX40" fmla="*/ 5382034 w 8250226"/>
                <a:gd name="connsiteY40" fmla="*/ 911024 h 1520066"/>
                <a:gd name="connsiteX41" fmla="*/ 5554727 w 8250226"/>
                <a:gd name="connsiteY41" fmla="*/ 728634 h 1520066"/>
                <a:gd name="connsiteX42" fmla="*/ 5681246 w 8250226"/>
                <a:gd name="connsiteY42" fmla="*/ 599346 h 1520066"/>
                <a:gd name="connsiteX43" fmla="*/ 6613510 w 8250226"/>
                <a:gd name="connsiteY43" fmla="*/ 0 h 1520066"/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211471 w 8250226"/>
                <a:gd name="connsiteY8" fmla="*/ 959045 h 1520066"/>
                <a:gd name="connsiteX9" fmla="*/ 7023079 w 8250226"/>
                <a:gd name="connsiteY9" fmla="*/ 599807 h 1520066"/>
                <a:gd name="connsiteX10" fmla="*/ 6625054 w 8250226"/>
                <a:gd name="connsiteY10" fmla="*/ 60489 h 1520066"/>
                <a:gd name="connsiteX11" fmla="*/ 6613972 w 8250226"/>
                <a:gd name="connsiteY11" fmla="*/ 60489 h 1520066"/>
                <a:gd name="connsiteX12" fmla="*/ 5725111 w 8250226"/>
                <a:gd name="connsiteY12" fmla="*/ 640903 h 1520066"/>
                <a:gd name="connsiteX13" fmla="*/ 5596746 w 8250226"/>
                <a:gd name="connsiteY13" fmla="*/ 772500 h 1520066"/>
                <a:gd name="connsiteX14" fmla="*/ 5426824 w 8250226"/>
                <a:gd name="connsiteY14" fmla="*/ 951657 h 1520066"/>
                <a:gd name="connsiteX15" fmla="*/ 5037572 w 8250226"/>
                <a:gd name="connsiteY15" fmla="*/ 1342294 h 1520066"/>
                <a:gd name="connsiteX16" fmla="*/ 4680181 w 8250226"/>
                <a:gd name="connsiteY16" fmla="*/ 1520066 h 1520066"/>
                <a:gd name="connsiteX17" fmla="*/ 4637239 w 8250226"/>
                <a:gd name="connsiteY17" fmla="*/ 1515910 h 1520066"/>
                <a:gd name="connsiteX18" fmla="*/ 4405443 w 8250226"/>
                <a:gd name="connsiteY18" fmla="*/ 1172372 h 1520066"/>
                <a:gd name="connsiteX19" fmla="*/ 4179650 w 8250226"/>
                <a:gd name="connsiteY19" fmla="*/ 762803 h 1520066"/>
                <a:gd name="connsiteX20" fmla="*/ 3311567 w 8250226"/>
                <a:gd name="connsiteY20" fmla="*/ 767883 h 1520066"/>
                <a:gd name="connsiteX21" fmla="*/ 2360834 w 8250226"/>
                <a:gd name="connsiteY21" fmla="*/ 995061 h 1520066"/>
                <a:gd name="connsiteX22" fmla="*/ 2342497 w 8250226"/>
                <a:gd name="connsiteY22" fmla="*/ 992833 h 1520066"/>
                <a:gd name="connsiteX23" fmla="*/ 2126238 w 8250226"/>
                <a:gd name="connsiteY23" fmla="*/ 1040931 h 1520066"/>
                <a:gd name="connsiteX24" fmla="*/ 1317343 w 8250226"/>
                <a:gd name="connsiteY24" fmla="*/ 1114064 h 1520066"/>
                <a:gd name="connsiteX25" fmla="*/ 1009685 w 8250226"/>
                <a:gd name="connsiteY25" fmla="*/ 1102634 h 1520066"/>
                <a:gd name="connsiteX26" fmla="*/ 90523 w 8250226"/>
                <a:gd name="connsiteY26" fmla="*/ 742589 h 1520066"/>
                <a:gd name="connsiteX27" fmla="*/ 22895 w 8250226"/>
                <a:gd name="connsiteY27" fmla="*/ 281579 h 1520066"/>
                <a:gd name="connsiteX28" fmla="*/ 33026 w 8250226"/>
                <a:gd name="connsiteY28" fmla="*/ 257679 h 1520066"/>
                <a:gd name="connsiteX29" fmla="*/ 94142 w 8250226"/>
                <a:gd name="connsiteY29" fmla="*/ 257679 h 1520066"/>
                <a:gd name="connsiteX30" fmla="*/ 76235 w 8250226"/>
                <a:gd name="connsiteY30" fmla="*/ 299677 h 1520066"/>
                <a:gd name="connsiteX31" fmla="*/ 140053 w 8250226"/>
                <a:gd name="connsiteY31" fmla="*/ 715919 h 1520066"/>
                <a:gd name="connsiteX32" fmla="*/ 2361283 w 8250226"/>
                <a:gd name="connsiteY32" fmla="*/ 930232 h 1520066"/>
                <a:gd name="connsiteX33" fmla="*/ 2361890 w 8250226"/>
                <a:gd name="connsiteY33" fmla="*/ 932577 h 1520066"/>
                <a:gd name="connsiteX34" fmla="*/ 2418393 w 8250226"/>
                <a:gd name="connsiteY34" fmla="*/ 916935 h 1520066"/>
                <a:gd name="connsiteX35" fmla="*/ 3300486 w 8250226"/>
                <a:gd name="connsiteY35" fmla="*/ 708780 h 1520066"/>
                <a:gd name="connsiteX36" fmla="*/ 4213357 w 8250226"/>
                <a:gd name="connsiteY36" fmla="*/ 712935 h 1520066"/>
                <a:gd name="connsiteX37" fmla="*/ 4462699 w 8250226"/>
                <a:gd name="connsiteY37" fmla="*/ 1154825 h 1520066"/>
                <a:gd name="connsiteX38" fmla="*/ 4648321 w 8250226"/>
                <a:gd name="connsiteY38" fmla="*/ 1456806 h 1520066"/>
                <a:gd name="connsiteX39" fmla="*/ 5382034 w 8250226"/>
                <a:gd name="connsiteY39" fmla="*/ 911024 h 1520066"/>
                <a:gd name="connsiteX40" fmla="*/ 5554727 w 8250226"/>
                <a:gd name="connsiteY40" fmla="*/ 728634 h 1520066"/>
                <a:gd name="connsiteX41" fmla="*/ 5681246 w 8250226"/>
                <a:gd name="connsiteY41" fmla="*/ 599346 h 1520066"/>
                <a:gd name="connsiteX42" fmla="*/ 6613510 w 8250226"/>
                <a:gd name="connsiteY42" fmla="*/ 0 h 1520066"/>
                <a:gd name="connsiteX0" fmla="*/ 6613510 w 8416533"/>
                <a:gd name="connsiteY0" fmla="*/ 0 h 1520066"/>
                <a:gd name="connsiteX1" fmla="*/ 6625977 w 8416533"/>
                <a:gd name="connsiteY1" fmla="*/ 0 h 1520066"/>
                <a:gd name="connsiteX2" fmla="*/ 6964437 w 8416533"/>
                <a:gd name="connsiteY2" fmla="*/ 205015 h 1520066"/>
                <a:gd name="connsiteX3" fmla="*/ 7081720 w 8416533"/>
                <a:gd name="connsiteY3" fmla="*/ 587340 h 1520066"/>
                <a:gd name="connsiteX4" fmla="*/ 7221629 w 8416533"/>
                <a:gd name="connsiteY4" fmla="*/ 899480 h 1520066"/>
                <a:gd name="connsiteX5" fmla="*/ 8199143 w 8416533"/>
                <a:gd name="connsiteY5" fmla="*/ 396639 h 1520066"/>
                <a:gd name="connsiteX6" fmla="*/ 8241625 w 8416533"/>
                <a:gd name="connsiteY6" fmla="*/ 397101 h 1520066"/>
                <a:gd name="connsiteX7" fmla="*/ 8415852 w 8416533"/>
                <a:gd name="connsiteY7" fmla="*/ 762602 h 1520066"/>
                <a:gd name="connsiteX8" fmla="*/ 7211471 w 8416533"/>
                <a:gd name="connsiteY8" fmla="*/ 959045 h 1520066"/>
                <a:gd name="connsiteX9" fmla="*/ 7023079 w 8416533"/>
                <a:gd name="connsiteY9" fmla="*/ 599807 h 1520066"/>
                <a:gd name="connsiteX10" fmla="*/ 6625054 w 8416533"/>
                <a:gd name="connsiteY10" fmla="*/ 60489 h 1520066"/>
                <a:gd name="connsiteX11" fmla="*/ 6613972 w 8416533"/>
                <a:gd name="connsiteY11" fmla="*/ 60489 h 1520066"/>
                <a:gd name="connsiteX12" fmla="*/ 5725111 w 8416533"/>
                <a:gd name="connsiteY12" fmla="*/ 640903 h 1520066"/>
                <a:gd name="connsiteX13" fmla="*/ 5596746 w 8416533"/>
                <a:gd name="connsiteY13" fmla="*/ 772500 h 1520066"/>
                <a:gd name="connsiteX14" fmla="*/ 5426824 w 8416533"/>
                <a:gd name="connsiteY14" fmla="*/ 951657 h 1520066"/>
                <a:gd name="connsiteX15" fmla="*/ 5037572 w 8416533"/>
                <a:gd name="connsiteY15" fmla="*/ 1342294 h 1520066"/>
                <a:gd name="connsiteX16" fmla="*/ 4680181 w 8416533"/>
                <a:gd name="connsiteY16" fmla="*/ 1520066 h 1520066"/>
                <a:gd name="connsiteX17" fmla="*/ 4637239 w 8416533"/>
                <a:gd name="connsiteY17" fmla="*/ 1515910 h 1520066"/>
                <a:gd name="connsiteX18" fmla="*/ 4405443 w 8416533"/>
                <a:gd name="connsiteY18" fmla="*/ 1172372 h 1520066"/>
                <a:gd name="connsiteX19" fmla="*/ 4179650 w 8416533"/>
                <a:gd name="connsiteY19" fmla="*/ 762803 h 1520066"/>
                <a:gd name="connsiteX20" fmla="*/ 3311567 w 8416533"/>
                <a:gd name="connsiteY20" fmla="*/ 767883 h 1520066"/>
                <a:gd name="connsiteX21" fmla="*/ 2360834 w 8416533"/>
                <a:gd name="connsiteY21" fmla="*/ 995061 h 1520066"/>
                <a:gd name="connsiteX22" fmla="*/ 2342497 w 8416533"/>
                <a:gd name="connsiteY22" fmla="*/ 992833 h 1520066"/>
                <a:gd name="connsiteX23" fmla="*/ 2126238 w 8416533"/>
                <a:gd name="connsiteY23" fmla="*/ 1040931 h 1520066"/>
                <a:gd name="connsiteX24" fmla="*/ 1317343 w 8416533"/>
                <a:gd name="connsiteY24" fmla="*/ 1114064 h 1520066"/>
                <a:gd name="connsiteX25" fmla="*/ 1009685 w 8416533"/>
                <a:gd name="connsiteY25" fmla="*/ 1102634 h 1520066"/>
                <a:gd name="connsiteX26" fmla="*/ 90523 w 8416533"/>
                <a:gd name="connsiteY26" fmla="*/ 742589 h 1520066"/>
                <a:gd name="connsiteX27" fmla="*/ 22895 w 8416533"/>
                <a:gd name="connsiteY27" fmla="*/ 281579 h 1520066"/>
                <a:gd name="connsiteX28" fmla="*/ 33026 w 8416533"/>
                <a:gd name="connsiteY28" fmla="*/ 257679 h 1520066"/>
                <a:gd name="connsiteX29" fmla="*/ 94142 w 8416533"/>
                <a:gd name="connsiteY29" fmla="*/ 257679 h 1520066"/>
                <a:gd name="connsiteX30" fmla="*/ 76235 w 8416533"/>
                <a:gd name="connsiteY30" fmla="*/ 299677 h 1520066"/>
                <a:gd name="connsiteX31" fmla="*/ 140053 w 8416533"/>
                <a:gd name="connsiteY31" fmla="*/ 715919 h 1520066"/>
                <a:gd name="connsiteX32" fmla="*/ 2361283 w 8416533"/>
                <a:gd name="connsiteY32" fmla="*/ 930232 h 1520066"/>
                <a:gd name="connsiteX33" fmla="*/ 2361890 w 8416533"/>
                <a:gd name="connsiteY33" fmla="*/ 932577 h 1520066"/>
                <a:gd name="connsiteX34" fmla="*/ 2418393 w 8416533"/>
                <a:gd name="connsiteY34" fmla="*/ 916935 h 1520066"/>
                <a:gd name="connsiteX35" fmla="*/ 3300486 w 8416533"/>
                <a:gd name="connsiteY35" fmla="*/ 708780 h 1520066"/>
                <a:gd name="connsiteX36" fmla="*/ 4213357 w 8416533"/>
                <a:gd name="connsiteY36" fmla="*/ 712935 h 1520066"/>
                <a:gd name="connsiteX37" fmla="*/ 4462699 w 8416533"/>
                <a:gd name="connsiteY37" fmla="*/ 1154825 h 1520066"/>
                <a:gd name="connsiteX38" fmla="*/ 4648321 w 8416533"/>
                <a:gd name="connsiteY38" fmla="*/ 1456806 h 1520066"/>
                <a:gd name="connsiteX39" fmla="*/ 5382034 w 8416533"/>
                <a:gd name="connsiteY39" fmla="*/ 911024 h 1520066"/>
                <a:gd name="connsiteX40" fmla="*/ 5554727 w 8416533"/>
                <a:gd name="connsiteY40" fmla="*/ 728634 h 1520066"/>
                <a:gd name="connsiteX41" fmla="*/ 5681246 w 8416533"/>
                <a:gd name="connsiteY41" fmla="*/ 599346 h 1520066"/>
                <a:gd name="connsiteX42" fmla="*/ 6613510 w 8416533"/>
                <a:gd name="connsiteY42" fmla="*/ 0 h 1520066"/>
                <a:gd name="connsiteX0" fmla="*/ 6613510 w 8416442"/>
                <a:gd name="connsiteY0" fmla="*/ 0 h 1520066"/>
                <a:gd name="connsiteX1" fmla="*/ 6625977 w 8416442"/>
                <a:gd name="connsiteY1" fmla="*/ 0 h 1520066"/>
                <a:gd name="connsiteX2" fmla="*/ 6964437 w 8416442"/>
                <a:gd name="connsiteY2" fmla="*/ 205015 h 1520066"/>
                <a:gd name="connsiteX3" fmla="*/ 7081720 w 8416442"/>
                <a:gd name="connsiteY3" fmla="*/ 587340 h 1520066"/>
                <a:gd name="connsiteX4" fmla="*/ 7221629 w 8416442"/>
                <a:gd name="connsiteY4" fmla="*/ 899480 h 1520066"/>
                <a:gd name="connsiteX5" fmla="*/ 8348876 w 8416442"/>
                <a:gd name="connsiteY5" fmla="*/ 665822 h 1520066"/>
                <a:gd name="connsiteX6" fmla="*/ 8241625 w 8416442"/>
                <a:gd name="connsiteY6" fmla="*/ 397101 h 1520066"/>
                <a:gd name="connsiteX7" fmla="*/ 8415852 w 8416442"/>
                <a:gd name="connsiteY7" fmla="*/ 762602 h 1520066"/>
                <a:gd name="connsiteX8" fmla="*/ 7211471 w 8416442"/>
                <a:gd name="connsiteY8" fmla="*/ 959045 h 1520066"/>
                <a:gd name="connsiteX9" fmla="*/ 7023079 w 8416442"/>
                <a:gd name="connsiteY9" fmla="*/ 599807 h 1520066"/>
                <a:gd name="connsiteX10" fmla="*/ 6625054 w 8416442"/>
                <a:gd name="connsiteY10" fmla="*/ 60489 h 1520066"/>
                <a:gd name="connsiteX11" fmla="*/ 6613972 w 8416442"/>
                <a:gd name="connsiteY11" fmla="*/ 60489 h 1520066"/>
                <a:gd name="connsiteX12" fmla="*/ 5725111 w 8416442"/>
                <a:gd name="connsiteY12" fmla="*/ 640903 h 1520066"/>
                <a:gd name="connsiteX13" fmla="*/ 5596746 w 8416442"/>
                <a:gd name="connsiteY13" fmla="*/ 772500 h 1520066"/>
                <a:gd name="connsiteX14" fmla="*/ 5426824 w 8416442"/>
                <a:gd name="connsiteY14" fmla="*/ 951657 h 1520066"/>
                <a:gd name="connsiteX15" fmla="*/ 5037572 w 8416442"/>
                <a:gd name="connsiteY15" fmla="*/ 1342294 h 1520066"/>
                <a:gd name="connsiteX16" fmla="*/ 4680181 w 8416442"/>
                <a:gd name="connsiteY16" fmla="*/ 1520066 h 1520066"/>
                <a:gd name="connsiteX17" fmla="*/ 4637239 w 8416442"/>
                <a:gd name="connsiteY17" fmla="*/ 1515910 h 1520066"/>
                <a:gd name="connsiteX18" fmla="*/ 4405443 w 8416442"/>
                <a:gd name="connsiteY18" fmla="*/ 1172372 h 1520066"/>
                <a:gd name="connsiteX19" fmla="*/ 4179650 w 8416442"/>
                <a:gd name="connsiteY19" fmla="*/ 762803 h 1520066"/>
                <a:gd name="connsiteX20" fmla="*/ 3311567 w 8416442"/>
                <a:gd name="connsiteY20" fmla="*/ 767883 h 1520066"/>
                <a:gd name="connsiteX21" fmla="*/ 2360834 w 8416442"/>
                <a:gd name="connsiteY21" fmla="*/ 995061 h 1520066"/>
                <a:gd name="connsiteX22" fmla="*/ 2342497 w 8416442"/>
                <a:gd name="connsiteY22" fmla="*/ 992833 h 1520066"/>
                <a:gd name="connsiteX23" fmla="*/ 2126238 w 8416442"/>
                <a:gd name="connsiteY23" fmla="*/ 1040931 h 1520066"/>
                <a:gd name="connsiteX24" fmla="*/ 1317343 w 8416442"/>
                <a:gd name="connsiteY24" fmla="*/ 1114064 h 1520066"/>
                <a:gd name="connsiteX25" fmla="*/ 1009685 w 8416442"/>
                <a:gd name="connsiteY25" fmla="*/ 1102634 h 1520066"/>
                <a:gd name="connsiteX26" fmla="*/ 90523 w 8416442"/>
                <a:gd name="connsiteY26" fmla="*/ 742589 h 1520066"/>
                <a:gd name="connsiteX27" fmla="*/ 22895 w 8416442"/>
                <a:gd name="connsiteY27" fmla="*/ 281579 h 1520066"/>
                <a:gd name="connsiteX28" fmla="*/ 33026 w 8416442"/>
                <a:gd name="connsiteY28" fmla="*/ 257679 h 1520066"/>
                <a:gd name="connsiteX29" fmla="*/ 94142 w 8416442"/>
                <a:gd name="connsiteY29" fmla="*/ 257679 h 1520066"/>
                <a:gd name="connsiteX30" fmla="*/ 76235 w 8416442"/>
                <a:gd name="connsiteY30" fmla="*/ 299677 h 1520066"/>
                <a:gd name="connsiteX31" fmla="*/ 140053 w 8416442"/>
                <a:gd name="connsiteY31" fmla="*/ 715919 h 1520066"/>
                <a:gd name="connsiteX32" fmla="*/ 2361283 w 8416442"/>
                <a:gd name="connsiteY32" fmla="*/ 930232 h 1520066"/>
                <a:gd name="connsiteX33" fmla="*/ 2361890 w 8416442"/>
                <a:gd name="connsiteY33" fmla="*/ 932577 h 1520066"/>
                <a:gd name="connsiteX34" fmla="*/ 2418393 w 8416442"/>
                <a:gd name="connsiteY34" fmla="*/ 916935 h 1520066"/>
                <a:gd name="connsiteX35" fmla="*/ 3300486 w 8416442"/>
                <a:gd name="connsiteY35" fmla="*/ 708780 h 1520066"/>
                <a:gd name="connsiteX36" fmla="*/ 4213357 w 8416442"/>
                <a:gd name="connsiteY36" fmla="*/ 712935 h 1520066"/>
                <a:gd name="connsiteX37" fmla="*/ 4462699 w 8416442"/>
                <a:gd name="connsiteY37" fmla="*/ 1154825 h 1520066"/>
                <a:gd name="connsiteX38" fmla="*/ 4648321 w 8416442"/>
                <a:gd name="connsiteY38" fmla="*/ 1456806 h 1520066"/>
                <a:gd name="connsiteX39" fmla="*/ 5382034 w 8416442"/>
                <a:gd name="connsiteY39" fmla="*/ 911024 h 1520066"/>
                <a:gd name="connsiteX40" fmla="*/ 5554727 w 8416442"/>
                <a:gd name="connsiteY40" fmla="*/ 728634 h 1520066"/>
                <a:gd name="connsiteX41" fmla="*/ 5681246 w 8416442"/>
                <a:gd name="connsiteY41" fmla="*/ 599346 h 1520066"/>
                <a:gd name="connsiteX42" fmla="*/ 6613510 w 8416442"/>
                <a:gd name="connsiteY42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62602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74648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454400"/>
                <a:gd name="connsiteY0" fmla="*/ 0 h 1520066"/>
                <a:gd name="connsiteX1" fmla="*/ 6625977 w 8454400"/>
                <a:gd name="connsiteY1" fmla="*/ 0 h 1520066"/>
                <a:gd name="connsiteX2" fmla="*/ 6964437 w 8454400"/>
                <a:gd name="connsiteY2" fmla="*/ 205015 h 1520066"/>
                <a:gd name="connsiteX3" fmla="*/ 7081720 w 8454400"/>
                <a:gd name="connsiteY3" fmla="*/ 587340 h 1520066"/>
                <a:gd name="connsiteX4" fmla="*/ 7221629 w 8454400"/>
                <a:gd name="connsiteY4" fmla="*/ 899480 h 1520066"/>
                <a:gd name="connsiteX5" fmla="*/ 8348876 w 8454400"/>
                <a:gd name="connsiteY5" fmla="*/ 665822 h 1520066"/>
                <a:gd name="connsiteX6" fmla="*/ 8415852 w 8454400"/>
                <a:gd name="connsiteY6" fmla="*/ 774648 h 1520066"/>
                <a:gd name="connsiteX7" fmla="*/ 7211471 w 8454400"/>
                <a:gd name="connsiteY7" fmla="*/ 959045 h 1520066"/>
                <a:gd name="connsiteX8" fmla="*/ 7023079 w 8454400"/>
                <a:gd name="connsiteY8" fmla="*/ 599807 h 1520066"/>
                <a:gd name="connsiteX9" fmla="*/ 6625054 w 8454400"/>
                <a:gd name="connsiteY9" fmla="*/ 60489 h 1520066"/>
                <a:gd name="connsiteX10" fmla="*/ 6613972 w 8454400"/>
                <a:gd name="connsiteY10" fmla="*/ 60489 h 1520066"/>
                <a:gd name="connsiteX11" fmla="*/ 5725111 w 8454400"/>
                <a:gd name="connsiteY11" fmla="*/ 640903 h 1520066"/>
                <a:gd name="connsiteX12" fmla="*/ 5596746 w 8454400"/>
                <a:gd name="connsiteY12" fmla="*/ 772500 h 1520066"/>
                <a:gd name="connsiteX13" fmla="*/ 5426824 w 8454400"/>
                <a:gd name="connsiteY13" fmla="*/ 951657 h 1520066"/>
                <a:gd name="connsiteX14" fmla="*/ 5037572 w 8454400"/>
                <a:gd name="connsiteY14" fmla="*/ 1342294 h 1520066"/>
                <a:gd name="connsiteX15" fmla="*/ 4680181 w 8454400"/>
                <a:gd name="connsiteY15" fmla="*/ 1520066 h 1520066"/>
                <a:gd name="connsiteX16" fmla="*/ 4637239 w 8454400"/>
                <a:gd name="connsiteY16" fmla="*/ 1515910 h 1520066"/>
                <a:gd name="connsiteX17" fmla="*/ 4405443 w 8454400"/>
                <a:gd name="connsiteY17" fmla="*/ 1172372 h 1520066"/>
                <a:gd name="connsiteX18" fmla="*/ 4179650 w 8454400"/>
                <a:gd name="connsiteY18" fmla="*/ 762803 h 1520066"/>
                <a:gd name="connsiteX19" fmla="*/ 3311567 w 8454400"/>
                <a:gd name="connsiteY19" fmla="*/ 767883 h 1520066"/>
                <a:gd name="connsiteX20" fmla="*/ 2360834 w 8454400"/>
                <a:gd name="connsiteY20" fmla="*/ 995061 h 1520066"/>
                <a:gd name="connsiteX21" fmla="*/ 2342497 w 8454400"/>
                <a:gd name="connsiteY21" fmla="*/ 992833 h 1520066"/>
                <a:gd name="connsiteX22" fmla="*/ 2126238 w 8454400"/>
                <a:gd name="connsiteY22" fmla="*/ 1040931 h 1520066"/>
                <a:gd name="connsiteX23" fmla="*/ 1317343 w 8454400"/>
                <a:gd name="connsiteY23" fmla="*/ 1114064 h 1520066"/>
                <a:gd name="connsiteX24" fmla="*/ 1009685 w 8454400"/>
                <a:gd name="connsiteY24" fmla="*/ 1102634 h 1520066"/>
                <a:gd name="connsiteX25" fmla="*/ 90523 w 8454400"/>
                <a:gd name="connsiteY25" fmla="*/ 742589 h 1520066"/>
                <a:gd name="connsiteX26" fmla="*/ 22895 w 8454400"/>
                <a:gd name="connsiteY26" fmla="*/ 281579 h 1520066"/>
                <a:gd name="connsiteX27" fmla="*/ 33026 w 8454400"/>
                <a:gd name="connsiteY27" fmla="*/ 257679 h 1520066"/>
                <a:gd name="connsiteX28" fmla="*/ 94142 w 8454400"/>
                <a:gd name="connsiteY28" fmla="*/ 257679 h 1520066"/>
                <a:gd name="connsiteX29" fmla="*/ 76235 w 8454400"/>
                <a:gd name="connsiteY29" fmla="*/ 299677 h 1520066"/>
                <a:gd name="connsiteX30" fmla="*/ 140053 w 8454400"/>
                <a:gd name="connsiteY30" fmla="*/ 715919 h 1520066"/>
                <a:gd name="connsiteX31" fmla="*/ 2361283 w 8454400"/>
                <a:gd name="connsiteY31" fmla="*/ 930232 h 1520066"/>
                <a:gd name="connsiteX32" fmla="*/ 2361890 w 8454400"/>
                <a:gd name="connsiteY32" fmla="*/ 932577 h 1520066"/>
                <a:gd name="connsiteX33" fmla="*/ 2418393 w 8454400"/>
                <a:gd name="connsiteY33" fmla="*/ 916935 h 1520066"/>
                <a:gd name="connsiteX34" fmla="*/ 3300486 w 8454400"/>
                <a:gd name="connsiteY34" fmla="*/ 708780 h 1520066"/>
                <a:gd name="connsiteX35" fmla="*/ 4213357 w 8454400"/>
                <a:gd name="connsiteY35" fmla="*/ 712935 h 1520066"/>
                <a:gd name="connsiteX36" fmla="*/ 4462699 w 8454400"/>
                <a:gd name="connsiteY36" fmla="*/ 1154825 h 1520066"/>
                <a:gd name="connsiteX37" fmla="*/ 4648321 w 8454400"/>
                <a:gd name="connsiteY37" fmla="*/ 1456806 h 1520066"/>
                <a:gd name="connsiteX38" fmla="*/ 5382034 w 8454400"/>
                <a:gd name="connsiteY38" fmla="*/ 911024 h 1520066"/>
                <a:gd name="connsiteX39" fmla="*/ 5554727 w 8454400"/>
                <a:gd name="connsiteY39" fmla="*/ 728634 h 1520066"/>
                <a:gd name="connsiteX40" fmla="*/ 5681246 w 8454400"/>
                <a:gd name="connsiteY40" fmla="*/ 599346 h 1520066"/>
                <a:gd name="connsiteX41" fmla="*/ 6613510 w 8454400"/>
                <a:gd name="connsiteY41" fmla="*/ 0 h 1520066"/>
                <a:gd name="connsiteX0" fmla="*/ 6613510 w 8415852"/>
                <a:gd name="connsiteY0" fmla="*/ 0 h 1520066"/>
                <a:gd name="connsiteX1" fmla="*/ 6625977 w 8415852"/>
                <a:gd name="connsiteY1" fmla="*/ 0 h 1520066"/>
                <a:gd name="connsiteX2" fmla="*/ 6964437 w 8415852"/>
                <a:gd name="connsiteY2" fmla="*/ 205015 h 1520066"/>
                <a:gd name="connsiteX3" fmla="*/ 7081720 w 8415852"/>
                <a:gd name="connsiteY3" fmla="*/ 587340 h 1520066"/>
                <a:gd name="connsiteX4" fmla="*/ 7221629 w 8415852"/>
                <a:gd name="connsiteY4" fmla="*/ 899480 h 1520066"/>
                <a:gd name="connsiteX5" fmla="*/ 8348876 w 8415852"/>
                <a:gd name="connsiteY5" fmla="*/ 665822 h 1520066"/>
                <a:gd name="connsiteX6" fmla="*/ 8415852 w 8415852"/>
                <a:gd name="connsiteY6" fmla="*/ 774648 h 1520066"/>
                <a:gd name="connsiteX7" fmla="*/ 7211471 w 8415852"/>
                <a:gd name="connsiteY7" fmla="*/ 959045 h 1520066"/>
                <a:gd name="connsiteX8" fmla="*/ 7023079 w 8415852"/>
                <a:gd name="connsiteY8" fmla="*/ 599807 h 1520066"/>
                <a:gd name="connsiteX9" fmla="*/ 6625054 w 8415852"/>
                <a:gd name="connsiteY9" fmla="*/ 60489 h 1520066"/>
                <a:gd name="connsiteX10" fmla="*/ 6613972 w 8415852"/>
                <a:gd name="connsiteY10" fmla="*/ 60489 h 1520066"/>
                <a:gd name="connsiteX11" fmla="*/ 5725111 w 8415852"/>
                <a:gd name="connsiteY11" fmla="*/ 640903 h 1520066"/>
                <a:gd name="connsiteX12" fmla="*/ 5596746 w 8415852"/>
                <a:gd name="connsiteY12" fmla="*/ 772500 h 1520066"/>
                <a:gd name="connsiteX13" fmla="*/ 5426824 w 8415852"/>
                <a:gd name="connsiteY13" fmla="*/ 951657 h 1520066"/>
                <a:gd name="connsiteX14" fmla="*/ 5037572 w 8415852"/>
                <a:gd name="connsiteY14" fmla="*/ 1342294 h 1520066"/>
                <a:gd name="connsiteX15" fmla="*/ 4680181 w 8415852"/>
                <a:gd name="connsiteY15" fmla="*/ 1520066 h 1520066"/>
                <a:gd name="connsiteX16" fmla="*/ 4637239 w 8415852"/>
                <a:gd name="connsiteY16" fmla="*/ 1515910 h 1520066"/>
                <a:gd name="connsiteX17" fmla="*/ 4405443 w 8415852"/>
                <a:gd name="connsiteY17" fmla="*/ 1172372 h 1520066"/>
                <a:gd name="connsiteX18" fmla="*/ 4179650 w 8415852"/>
                <a:gd name="connsiteY18" fmla="*/ 762803 h 1520066"/>
                <a:gd name="connsiteX19" fmla="*/ 3311567 w 8415852"/>
                <a:gd name="connsiteY19" fmla="*/ 767883 h 1520066"/>
                <a:gd name="connsiteX20" fmla="*/ 2360834 w 8415852"/>
                <a:gd name="connsiteY20" fmla="*/ 995061 h 1520066"/>
                <a:gd name="connsiteX21" fmla="*/ 2342497 w 8415852"/>
                <a:gd name="connsiteY21" fmla="*/ 992833 h 1520066"/>
                <a:gd name="connsiteX22" fmla="*/ 2126238 w 8415852"/>
                <a:gd name="connsiteY22" fmla="*/ 1040931 h 1520066"/>
                <a:gd name="connsiteX23" fmla="*/ 1317343 w 8415852"/>
                <a:gd name="connsiteY23" fmla="*/ 1114064 h 1520066"/>
                <a:gd name="connsiteX24" fmla="*/ 1009685 w 8415852"/>
                <a:gd name="connsiteY24" fmla="*/ 1102634 h 1520066"/>
                <a:gd name="connsiteX25" fmla="*/ 90523 w 8415852"/>
                <a:gd name="connsiteY25" fmla="*/ 742589 h 1520066"/>
                <a:gd name="connsiteX26" fmla="*/ 22895 w 8415852"/>
                <a:gd name="connsiteY26" fmla="*/ 281579 h 1520066"/>
                <a:gd name="connsiteX27" fmla="*/ 33026 w 8415852"/>
                <a:gd name="connsiteY27" fmla="*/ 257679 h 1520066"/>
                <a:gd name="connsiteX28" fmla="*/ 94142 w 8415852"/>
                <a:gd name="connsiteY28" fmla="*/ 257679 h 1520066"/>
                <a:gd name="connsiteX29" fmla="*/ 76235 w 8415852"/>
                <a:gd name="connsiteY29" fmla="*/ 299677 h 1520066"/>
                <a:gd name="connsiteX30" fmla="*/ 140053 w 8415852"/>
                <a:gd name="connsiteY30" fmla="*/ 715919 h 1520066"/>
                <a:gd name="connsiteX31" fmla="*/ 2361283 w 8415852"/>
                <a:gd name="connsiteY31" fmla="*/ 930232 h 1520066"/>
                <a:gd name="connsiteX32" fmla="*/ 2361890 w 8415852"/>
                <a:gd name="connsiteY32" fmla="*/ 932577 h 1520066"/>
                <a:gd name="connsiteX33" fmla="*/ 2418393 w 8415852"/>
                <a:gd name="connsiteY33" fmla="*/ 916935 h 1520066"/>
                <a:gd name="connsiteX34" fmla="*/ 3300486 w 8415852"/>
                <a:gd name="connsiteY34" fmla="*/ 708780 h 1520066"/>
                <a:gd name="connsiteX35" fmla="*/ 4213357 w 8415852"/>
                <a:gd name="connsiteY35" fmla="*/ 712935 h 1520066"/>
                <a:gd name="connsiteX36" fmla="*/ 4462699 w 8415852"/>
                <a:gd name="connsiteY36" fmla="*/ 1154825 h 1520066"/>
                <a:gd name="connsiteX37" fmla="*/ 4648321 w 8415852"/>
                <a:gd name="connsiteY37" fmla="*/ 1456806 h 1520066"/>
                <a:gd name="connsiteX38" fmla="*/ 5382034 w 8415852"/>
                <a:gd name="connsiteY38" fmla="*/ 911024 h 1520066"/>
                <a:gd name="connsiteX39" fmla="*/ 5554727 w 8415852"/>
                <a:gd name="connsiteY39" fmla="*/ 728634 h 1520066"/>
                <a:gd name="connsiteX40" fmla="*/ 5681246 w 8415852"/>
                <a:gd name="connsiteY40" fmla="*/ 599346 h 1520066"/>
                <a:gd name="connsiteX41" fmla="*/ 6613510 w 8415852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81720 w 8393514"/>
                <a:gd name="connsiteY3" fmla="*/ 587340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62175 w 8393514"/>
                <a:gd name="connsiteY3" fmla="*/ 575294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13848 h 1533914"/>
                <a:gd name="connsiteX1" fmla="*/ 6625977 w 8393514"/>
                <a:gd name="connsiteY1" fmla="*/ 13848 h 1533914"/>
                <a:gd name="connsiteX2" fmla="*/ 6972814 w 8393514"/>
                <a:gd name="connsiteY2" fmla="*/ 200793 h 1533914"/>
                <a:gd name="connsiteX3" fmla="*/ 7062175 w 8393514"/>
                <a:gd name="connsiteY3" fmla="*/ 589142 h 1533914"/>
                <a:gd name="connsiteX4" fmla="*/ 7221629 w 8393514"/>
                <a:gd name="connsiteY4" fmla="*/ 913328 h 1533914"/>
                <a:gd name="connsiteX5" fmla="*/ 8348876 w 8393514"/>
                <a:gd name="connsiteY5" fmla="*/ 679670 h 1533914"/>
                <a:gd name="connsiteX6" fmla="*/ 8393514 w 8393514"/>
                <a:gd name="connsiteY6" fmla="*/ 728260 h 1533914"/>
                <a:gd name="connsiteX7" fmla="*/ 7211471 w 8393514"/>
                <a:gd name="connsiteY7" fmla="*/ 972893 h 1533914"/>
                <a:gd name="connsiteX8" fmla="*/ 7023079 w 8393514"/>
                <a:gd name="connsiteY8" fmla="*/ 613655 h 1533914"/>
                <a:gd name="connsiteX9" fmla="*/ 6625054 w 8393514"/>
                <a:gd name="connsiteY9" fmla="*/ 74337 h 1533914"/>
                <a:gd name="connsiteX10" fmla="*/ 6613972 w 8393514"/>
                <a:gd name="connsiteY10" fmla="*/ 74337 h 1533914"/>
                <a:gd name="connsiteX11" fmla="*/ 5725111 w 8393514"/>
                <a:gd name="connsiteY11" fmla="*/ 654751 h 1533914"/>
                <a:gd name="connsiteX12" fmla="*/ 5596746 w 8393514"/>
                <a:gd name="connsiteY12" fmla="*/ 786348 h 1533914"/>
                <a:gd name="connsiteX13" fmla="*/ 5426824 w 8393514"/>
                <a:gd name="connsiteY13" fmla="*/ 965505 h 1533914"/>
                <a:gd name="connsiteX14" fmla="*/ 5037572 w 8393514"/>
                <a:gd name="connsiteY14" fmla="*/ 1356142 h 1533914"/>
                <a:gd name="connsiteX15" fmla="*/ 4680181 w 8393514"/>
                <a:gd name="connsiteY15" fmla="*/ 1533914 h 1533914"/>
                <a:gd name="connsiteX16" fmla="*/ 4637239 w 8393514"/>
                <a:gd name="connsiteY16" fmla="*/ 1529758 h 1533914"/>
                <a:gd name="connsiteX17" fmla="*/ 4405443 w 8393514"/>
                <a:gd name="connsiteY17" fmla="*/ 1186220 h 1533914"/>
                <a:gd name="connsiteX18" fmla="*/ 4179650 w 8393514"/>
                <a:gd name="connsiteY18" fmla="*/ 776651 h 1533914"/>
                <a:gd name="connsiteX19" fmla="*/ 3311567 w 8393514"/>
                <a:gd name="connsiteY19" fmla="*/ 781731 h 1533914"/>
                <a:gd name="connsiteX20" fmla="*/ 2360834 w 8393514"/>
                <a:gd name="connsiteY20" fmla="*/ 1008909 h 1533914"/>
                <a:gd name="connsiteX21" fmla="*/ 2342497 w 8393514"/>
                <a:gd name="connsiteY21" fmla="*/ 1006681 h 1533914"/>
                <a:gd name="connsiteX22" fmla="*/ 2126238 w 8393514"/>
                <a:gd name="connsiteY22" fmla="*/ 1054779 h 1533914"/>
                <a:gd name="connsiteX23" fmla="*/ 1317343 w 8393514"/>
                <a:gd name="connsiteY23" fmla="*/ 1127912 h 1533914"/>
                <a:gd name="connsiteX24" fmla="*/ 1009685 w 8393514"/>
                <a:gd name="connsiteY24" fmla="*/ 1116482 h 1533914"/>
                <a:gd name="connsiteX25" fmla="*/ 90523 w 8393514"/>
                <a:gd name="connsiteY25" fmla="*/ 756437 h 1533914"/>
                <a:gd name="connsiteX26" fmla="*/ 22895 w 8393514"/>
                <a:gd name="connsiteY26" fmla="*/ 295427 h 1533914"/>
                <a:gd name="connsiteX27" fmla="*/ 33026 w 8393514"/>
                <a:gd name="connsiteY27" fmla="*/ 271527 h 1533914"/>
                <a:gd name="connsiteX28" fmla="*/ 94142 w 8393514"/>
                <a:gd name="connsiteY28" fmla="*/ 271527 h 1533914"/>
                <a:gd name="connsiteX29" fmla="*/ 76235 w 8393514"/>
                <a:gd name="connsiteY29" fmla="*/ 313525 h 1533914"/>
                <a:gd name="connsiteX30" fmla="*/ 140053 w 8393514"/>
                <a:gd name="connsiteY30" fmla="*/ 729767 h 1533914"/>
                <a:gd name="connsiteX31" fmla="*/ 2361283 w 8393514"/>
                <a:gd name="connsiteY31" fmla="*/ 944080 h 1533914"/>
                <a:gd name="connsiteX32" fmla="*/ 2361890 w 8393514"/>
                <a:gd name="connsiteY32" fmla="*/ 946425 h 1533914"/>
                <a:gd name="connsiteX33" fmla="*/ 2418393 w 8393514"/>
                <a:gd name="connsiteY33" fmla="*/ 930783 h 1533914"/>
                <a:gd name="connsiteX34" fmla="*/ 3300486 w 8393514"/>
                <a:gd name="connsiteY34" fmla="*/ 722628 h 1533914"/>
                <a:gd name="connsiteX35" fmla="*/ 4213357 w 8393514"/>
                <a:gd name="connsiteY35" fmla="*/ 726783 h 1533914"/>
                <a:gd name="connsiteX36" fmla="*/ 4462699 w 8393514"/>
                <a:gd name="connsiteY36" fmla="*/ 1168673 h 1533914"/>
                <a:gd name="connsiteX37" fmla="*/ 4648321 w 8393514"/>
                <a:gd name="connsiteY37" fmla="*/ 1470654 h 1533914"/>
                <a:gd name="connsiteX38" fmla="*/ 5382034 w 8393514"/>
                <a:gd name="connsiteY38" fmla="*/ 924872 h 1533914"/>
                <a:gd name="connsiteX39" fmla="*/ 5554727 w 8393514"/>
                <a:gd name="connsiteY39" fmla="*/ 742482 h 1533914"/>
                <a:gd name="connsiteX40" fmla="*/ 5681246 w 8393514"/>
                <a:gd name="connsiteY40" fmla="*/ 613194 h 1533914"/>
                <a:gd name="connsiteX41" fmla="*/ 6613510 w 8393514"/>
                <a:gd name="connsiteY41" fmla="*/ 13848 h 1533914"/>
                <a:gd name="connsiteX0" fmla="*/ 6613510 w 8393514"/>
                <a:gd name="connsiteY0" fmla="*/ 12957 h 1533023"/>
                <a:gd name="connsiteX1" fmla="*/ 6625977 w 8393514"/>
                <a:gd name="connsiteY1" fmla="*/ 12957 h 1533023"/>
                <a:gd name="connsiteX2" fmla="*/ 6944892 w 8393514"/>
                <a:gd name="connsiteY2" fmla="*/ 187853 h 1533023"/>
                <a:gd name="connsiteX3" fmla="*/ 7062175 w 8393514"/>
                <a:gd name="connsiteY3" fmla="*/ 588251 h 1533023"/>
                <a:gd name="connsiteX4" fmla="*/ 7221629 w 8393514"/>
                <a:gd name="connsiteY4" fmla="*/ 912437 h 1533023"/>
                <a:gd name="connsiteX5" fmla="*/ 8348876 w 8393514"/>
                <a:gd name="connsiteY5" fmla="*/ 678779 h 1533023"/>
                <a:gd name="connsiteX6" fmla="*/ 8393514 w 8393514"/>
                <a:gd name="connsiteY6" fmla="*/ 727369 h 1533023"/>
                <a:gd name="connsiteX7" fmla="*/ 7211471 w 8393514"/>
                <a:gd name="connsiteY7" fmla="*/ 972002 h 1533023"/>
                <a:gd name="connsiteX8" fmla="*/ 7023079 w 8393514"/>
                <a:gd name="connsiteY8" fmla="*/ 612764 h 1533023"/>
                <a:gd name="connsiteX9" fmla="*/ 6625054 w 8393514"/>
                <a:gd name="connsiteY9" fmla="*/ 73446 h 1533023"/>
                <a:gd name="connsiteX10" fmla="*/ 6613972 w 8393514"/>
                <a:gd name="connsiteY10" fmla="*/ 73446 h 1533023"/>
                <a:gd name="connsiteX11" fmla="*/ 5725111 w 8393514"/>
                <a:gd name="connsiteY11" fmla="*/ 653860 h 1533023"/>
                <a:gd name="connsiteX12" fmla="*/ 5596746 w 8393514"/>
                <a:gd name="connsiteY12" fmla="*/ 785457 h 1533023"/>
                <a:gd name="connsiteX13" fmla="*/ 5426824 w 8393514"/>
                <a:gd name="connsiteY13" fmla="*/ 964614 h 1533023"/>
                <a:gd name="connsiteX14" fmla="*/ 5037572 w 8393514"/>
                <a:gd name="connsiteY14" fmla="*/ 1355251 h 1533023"/>
                <a:gd name="connsiteX15" fmla="*/ 4680181 w 8393514"/>
                <a:gd name="connsiteY15" fmla="*/ 1533023 h 1533023"/>
                <a:gd name="connsiteX16" fmla="*/ 4637239 w 8393514"/>
                <a:gd name="connsiteY16" fmla="*/ 1528867 h 1533023"/>
                <a:gd name="connsiteX17" fmla="*/ 4405443 w 8393514"/>
                <a:gd name="connsiteY17" fmla="*/ 1185329 h 1533023"/>
                <a:gd name="connsiteX18" fmla="*/ 4179650 w 8393514"/>
                <a:gd name="connsiteY18" fmla="*/ 775760 h 1533023"/>
                <a:gd name="connsiteX19" fmla="*/ 3311567 w 8393514"/>
                <a:gd name="connsiteY19" fmla="*/ 780840 h 1533023"/>
                <a:gd name="connsiteX20" fmla="*/ 2360834 w 8393514"/>
                <a:gd name="connsiteY20" fmla="*/ 1008018 h 1533023"/>
                <a:gd name="connsiteX21" fmla="*/ 2342497 w 8393514"/>
                <a:gd name="connsiteY21" fmla="*/ 1005790 h 1533023"/>
                <a:gd name="connsiteX22" fmla="*/ 2126238 w 8393514"/>
                <a:gd name="connsiteY22" fmla="*/ 1053888 h 1533023"/>
                <a:gd name="connsiteX23" fmla="*/ 1317343 w 8393514"/>
                <a:gd name="connsiteY23" fmla="*/ 1127021 h 1533023"/>
                <a:gd name="connsiteX24" fmla="*/ 1009685 w 8393514"/>
                <a:gd name="connsiteY24" fmla="*/ 1115591 h 1533023"/>
                <a:gd name="connsiteX25" fmla="*/ 90523 w 8393514"/>
                <a:gd name="connsiteY25" fmla="*/ 755546 h 1533023"/>
                <a:gd name="connsiteX26" fmla="*/ 22895 w 8393514"/>
                <a:gd name="connsiteY26" fmla="*/ 294536 h 1533023"/>
                <a:gd name="connsiteX27" fmla="*/ 33026 w 8393514"/>
                <a:gd name="connsiteY27" fmla="*/ 270636 h 1533023"/>
                <a:gd name="connsiteX28" fmla="*/ 94142 w 8393514"/>
                <a:gd name="connsiteY28" fmla="*/ 270636 h 1533023"/>
                <a:gd name="connsiteX29" fmla="*/ 76235 w 8393514"/>
                <a:gd name="connsiteY29" fmla="*/ 312634 h 1533023"/>
                <a:gd name="connsiteX30" fmla="*/ 140053 w 8393514"/>
                <a:gd name="connsiteY30" fmla="*/ 728876 h 1533023"/>
                <a:gd name="connsiteX31" fmla="*/ 2361283 w 8393514"/>
                <a:gd name="connsiteY31" fmla="*/ 943189 h 1533023"/>
                <a:gd name="connsiteX32" fmla="*/ 2361890 w 8393514"/>
                <a:gd name="connsiteY32" fmla="*/ 945534 h 1533023"/>
                <a:gd name="connsiteX33" fmla="*/ 2418393 w 8393514"/>
                <a:gd name="connsiteY33" fmla="*/ 929892 h 1533023"/>
                <a:gd name="connsiteX34" fmla="*/ 3300486 w 8393514"/>
                <a:gd name="connsiteY34" fmla="*/ 721737 h 1533023"/>
                <a:gd name="connsiteX35" fmla="*/ 4213357 w 8393514"/>
                <a:gd name="connsiteY35" fmla="*/ 725892 h 1533023"/>
                <a:gd name="connsiteX36" fmla="*/ 4462699 w 8393514"/>
                <a:gd name="connsiteY36" fmla="*/ 1167782 h 1533023"/>
                <a:gd name="connsiteX37" fmla="*/ 4648321 w 8393514"/>
                <a:gd name="connsiteY37" fmla="*/ 1469763 h 1533023"/>
                <a:gd name="connsiteX38" fmla="*/ 5382034 w 8393514"/>
                <a:gd name="connsiteY38" fmla="*/ 923981 h 1533023"/>
                <a:gd name="connsiteX39" fmla="*/ 5554727 w 8393514"/>
                <a:gd name="connsiteY39" fmla="*/ 741591 h 1533023"/>
                <a:gd name="connsiteX40" fmla="*/ 5681246 w 8393514"/>
                <a:gd name="connsiteY40" fmla="*/ 612303 h 1533023"/>
                <a:gd name="connsiteX41" fmla="*/ 6613510 w 8393514"/>
                <a:gd name="connsiteY41" fmla="*/ 12957 h 1533023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533 h 1520599"/>
                <a:gd name="connsiteX1" fmla="*/ 6625977 w 8393514"/>
                <a:gd name="connsiteY1" fmla="*/ 533 h 1520599"/>
                <a:gd name="connsiteX2" fmla="*/ 6944892 w 8393514"/>
                <a:gd name="connsiteY2" fmla="*/ 175429 h 1520599"/>
                <a:gd name="connsiteX3" fmla="*/ 7062175 w 8393514"/>
                <a:gd name="connsiteY3" fmla="*/ 575827 h 1520599"/>
                <a:gd name="connsiteX4" fmla="*/ 7221629 w 8393514"/>
                <a:gd name="connsiteY4" fmla="*/ 900013 h 1520599"/>
                <a:gd name="connsiteX5" fmla="*/ 8348876 w 8393514"/>
                <a:gd name="connsiteY5" fmla="*/ 666355 h 1520599"/>
                <a:gd name="connsiteX6" fmla="*/ 8393514 w 8393514"/>
                <a:gd name="connsiteY6" fmla="*/ 714945 h 1520599"/>
                <a:gd name="connsiteX7" fmla="*/ 7211471 w 8393514"/>
                <a:gd name="connsiteY7" fmla="*/ 959578 h 1520599"/>
                <a:gd name="connsiteX8" fmla="*/ 7023079 w 8393514"/>
                <a:gd name="connsiteY8" fmla="*/ 600340 h 1520599"/>
                <a:gd name="connsiteX9" fmla="*/ 6625054 w 8393514"/>
                <a:gd name="connsiteY9" fmla="*/ 61022 h 1520599"/>
                <a:gd name="connsiteX10" fmla="*/ 6613972 w 8393514"/>
                <a:gd name="connsiteY10" fmla="*/ 61022 h 1520599"/>
                <a:gd name="connsiteX11" fmla="*/ 5725111 w 8393514"/>
                <a:gd name="connsiteY11" fmla="*/ 641436 h 1520599"/>
                <a:gd name="connsiteX12" fmla="*/ 5596746 w 8393514"/>
                <a:gd name="connsiteY12" fmla="*/ 773033 h 1520599"/>
                <a:gd name="connsiteX13" fmla="*/ 5426824 w 8393514"/>
                <a:gd name="connsiteY13" fmla="*/ 952190 h 1520599"/>
                <a:gd name="connsiteX14" fmla="*/ 5037572 w 8393514"/>
                <a:gd name="connsiteY14" fmla="*/ 1342827 h 1520599"/>
                <a:gd name="connsiteX15" fmla="*/ 4680181 w 8393514"/>
                <a:gd name="connsiteY15" fmla="*/ 1520599 h 1520599"/>
                <a:gd name="connsiteX16" fmla="*/ 4637239 w 8393514"/>
                <a:gd name="connsiteY16" fmla="*/ 1516443 h 1520599"/>
                <a:gd name="connsiteX17" fmla="*/ 4405443 w 8393514"/>
                <a:gd name="connsiteY17" fmla="*/ 1172905 h 1520599"/>
                <a:gd name="connsiteX18" fmla="*/ 4179650 w 8393514"/>
                <a:gd name="connsiteY18" fmla="*/ 763336 h 1520599"/>
                <a:gd name="connsiteX19" fmla="*/ 3311567 w 8393514"/>
                <a:gd name="connsiteY19" fmla="*/ 768416 h 1520599"/>
                <a:gd name="connsiteX20" fmla="*/ 2360834 w 8393514"/>
                <a:gd name="connsiteY20" fmla="*/ 995594 h 1520599"/>
                <a:gd name="connsiteX21" fmla="*/ 2342497 w 8393514"/>
                <a:gd name="connsiteY21" fmla="*/ 993366 h 1520599"/>
                <a:gd name="connsiteX22" fmla="*/ 2126238 w 8393514"/>
                <a:gd name="connsiteY22" fmla="*/ 1041464 h 1520599"/>
                <a:gd name="connsiteX23" fmla="*/ 1317343 w 8393514"/>
                <a:gd name="connsiteY23" fmla="*/ 1114597 h 1520599"/>
                <a:gd name="connsiteX24" fmla="*/ 1009685 w 8393514"/>
                <a:gd name="connsiteY24" fmla="*/ 1103167 h 1520599"/>
                <a:gd name="connsiteX25" fmla="*/ 90523 w 8393514"/>
                <a:gd name="connsiteY25" fmla="*/ 743122 h 1520599"/>
                <a:gd name="connsiteX26" fmla="*/ 22895 w 8393514"/>
                <a:gd name="connsiteY26" fmla="*/ 282112 h 1520599"/>
                <a:gd name="connsiteX27" fmla="*/ 33026 w 8393514"/>
                <a:gd name="connsiteY27" fmla="*/ 258212 h 1520599"/>
                <a:gd name="connsiteX28" fmla="*/ 94142 w 8393514"/>
                <a:gd name="connsiteY28" fmla="*/ 258212 h 1520599"/>
                <a:gd name="connsiteX29" fmla="*/ 76235 w 8393514"/>
                <a:gd name="connsiteY29" fmla="*/ 300210 h 1520599"/>
                <a:gd name="connsiteX30" fmla="*/ 140053 w 8393514"/>
                <a:gd name="connsiteY30" fmla="*/ 716452 h 1520599"/>
                <a:gd name="connsiteX31" fmla="*/ 2361283 w 8393514"/>
                <a:gd name="connsiteY31" fmla="*/ 930765 h 1520599"/>
                <a:gd name="connsiteX32" fmla="*/ 2361890 w 8393514"/>
                <a:gd name="connsiteY32" fmla="*/ 933110 h 1520599"/>
                <a:gd name="connsiteX33" fmla="*/ 2418393 w 8393514"/>
                <a:gd name="connsiteY33" fmla="*/ 917468 h 1520599"/>
                <a:gd name="connsiteX34" fmla="*/ 3300486 w 8393514"/>
                <a:gd name="connsiteY34" fmla="*/ 709313 h 1520599"/>
                <a:gd name="connsiteX35" fmla="*/ 4213357 w 8393514"/>
                <a:gd name="connsiteY35" fmla="*/ 713468 h 1520599"/>
                <a:gd name="connsiteX36" fmla="*/ 4462699 w 8393514"/>
                <a:gd name="connsiteY36" fmla="*/ 1155358 h 1520599"/>
                <a:gd name="connsiteX37" fmla="*/ 4648321 w 8393514"/>
                <a:gd name="connsiteY37" fmla="*/ 1457339 h 1520599"/>
                <a:gd name="connsiteX38" fmla="*/ 5382034 w 8393514"/>
                <a:gd name="connsiteY38" fmla="*/ 911557 h 1520599"/>
                <a:gd name="connsiteX39" fmla="*/ 5554727 w 8393514"/>
                <a:gd name="connsiteY39" fmla="*/ 729167 h 1520599"/>
                <a:gd name="connsiteX40" fmla="*/ 5681246 w 8393514"/>
                <a:gd name="connsiteY40" fmla="*/ 599879 h 1520599"/>
                <a:gd name="connsiteX41" fmla="*/ 6613510 w 8393514"/>
                <a:gd name="connsiteY41" fmla="*/ 533 h 1520599"/>
                <a:gd name="connsiteX0" fmla="*/ 6613510 w 8393514"/>
                <a:gd name="connsiteY0" fmla="*/ 11170 h 1531236"/>
                <a:gd name="connsiteX1" fmla="*/ 6625977 w 8393514"/>
                <a:gd name="connsiteY1" fmla="*/ 11170 h 1531236"/>
                <a:gd name="connsiteX2" fmla="*/ 6925347 w 8393514"/>
                <a:gd name="connsiteY2" fmla="*/ 161971 h 1531236"/>
                <a:gd name="connsiteX3" fmla="*/ 7062175 w 8393514"/>
                <a:gd name="connsiteY3" fmla="*/ 586464 h 1531236"/>
                <a:gd name="connsiteX4" fmla="*/ 7221629 w 8393514"/>
                <a:gd name="connsiteY4" fmla="*/ 910650 h 1531236"/>
                <a:gd name="connsiteX5" fmla="*/ 8348876 w 8393514"/>
                <a:gd name="connsiteY5" fmla="*/ 676992 h 1531236"/>
                <a:gd name="connsiteX6" fmla="*/ 8393514 w 8393514"/>
                <a:gd name="connsiteY6" fmla="*/ 725582 h 1531236"/>
                <a:gd name="connsiteX7" fmla="*/ 7211471 w 8393514"/>
                <a:gd name="connsiteY7" fmla="*/ 970215 h 1531236"/>
                <a:gd name="connsiteX8" fmla="*/ 7023079 w 8393514"/>
                <a:gd name="connsiteY8" fmla="*/ 610977 h 1531236"/>
                <a:gd name="connsiteX9" fmla="*/ 6625054 w 8393514"/>
                <a:gd name="connsiteY9" fmla="*/ 71659 h 1531236"/>
                <a:gd name="connsiteX10" fmla="*/ 6613972 w 8393514"/>
                <a:gd name="connsiteY10" fmla="*/ 71659 h 1531236"/>
                <a:gd name="connsiteX11" fmla="*/ 5725111 w 8393514"/>
                <a:gd name="connsiteY11" fmla="*/ 652073 h 1531236"/>
                <a:gd name="connsiteX12" fmla="*/ 5596746 w 8393514"/>
                <a:gd name="connsiteY12" fmla="*/ 783670 h 1531236"/>
                <a:gd name="connsiteX13" fmla="*/ 5426824 w 8393514"/>
                <a:gd name="connsiteY13" fmla="*/ 962827 h 1531236"/>
                <a:gd name="connsiteX14" fmla="*/ 5037572 w 8393514"/>
                <a:gd name="connsiteY14" fmla="*/ 1353464 h 1531236"/>
                <a:gd name="connsiteX15" fmla="*/ 4680181 w 8393514"/>
                <a:gd name="connsiteY15" fmla="*/ 1531236 h 1531236"/>
                <a:gd name="connsiteX16" fmla="*/ 4637239 w 8393514"/>
                <a:gd name="connsiteY16" fmla="*/ 1527080 h 1531236"/>
                <a:gd name="connsiteX17" fmla="*/ 4405443 w 8393514"/>
                <a:gd name="connsiteY17" fmla="*/ 1183542 h 1531236"/>
                <a:gd name="connsiteX18" fmla="*/ 4179650 w 8393514"/>
                <a:gd name="connsiteY18" fmla="*/ 773973 h 1531236"/>
                <a:gd name="connsiteX19" fmla="*/ 3311567 w 8393514"/>
                <a:gd name="connsiteY19" fmla="*/ 779053 h 1531236"/>
                <a:gd name="connsiteX20" fmla="*/ 2360834 w 8393514"/>
                <a:gd name="connsiteY20" fmla="*/ 1006231 h 1531236"/>
                <a:gd name="connsiteX21" fmla="*/ 2342497 w 8393514"/>
                <a:gd name="connsiteY21" fmla="*/ 1004003 h 1531236"/>
                <a:gd name="connsiteX22" fmla="*/ 2126238 w 8393514"/>
                <a:gd name="connsiteY22" fmla="*/ 1052101 h 1531236"/>
                <a:gd name="connsiteX23" fmla="*/ 1317343 w 8393514"/>
                <a:gd name="connsiteY23" fmla="*/ 1125234 h 1531236"/>
                <a:gd name="connsiteX24" fmla="*/ 1009685 w 8393514"/>
                <a:gd name="connsiteY24" fmla="*/ 1113804 h 1531236"/>
                <a:gd name="connsiteX25" fmla="*/ 90523 w 8393514"/>
                <a:gd name="connsiteY25" fmla="*/ 753759 h 1531236"/>
                <a:gd name="connsiteX26" fmla="*/ 22895 w 8393514"/>
                <a:gd name="connsiteY26" fmla="*/ 292749 h 1531236"/>
                <a:gd name="connsiteX27" fmla="*/ 33026 w 8393514"/>
                <a:gd name="connsiteY27" fmla="*/ 268849 h 1531236"/>
                <a:gd name="connsiteX28" fmla="*/ 94142 w 8393514"/>
                <a:gd name="connsiteY28" fmla="*/ 268849 h 1531236"/>
                <a:gd name="connsiteX29" fmla="*/ 76235 w 8393514"/>
                <a:gd name="connsiteY29" fmla="*/ 310847 h 1531236"/>
                <a:gd name="connsiteX30" fmla="*/ 140053 w 8393514"/>
                <a:gd name="connsiteY30" fmla="*/ 727089 h 1531236"/>
                <a:gd name="connsiteX31" fmla="*/ 2361283 w 8393514"/>
                <a:gd name="connsiteY31" fmla="*/ 941402 h 1531236"/>
                <a:gd name="connsiteX32" fmla="*/ 2361890 w 8393514"/>
                <a:gd name="connsiteY32" fmla="*/ 943747 h 1531236"/>
                <a:gd name="connsiteX33" fmla="*/ 2418393 w 8393514"/>
                <a:gd name="connsiteY33" fmla="*/ 928105 h 1531236"/>
                <a:gd name="connsiteX34" fmla="*/ 3300486 w 8393514"/>
                <a:gd name="connsiteY34" fmla="*/ 719950 h 1531236"/>
                <a:gd name="connsiteX35" fmla="*/ 4213357 w 8393514"/>
                <a:gd name="connsiteY35" fmla="*/ 724105 h 1531236"/>
                <a:gd name="connsiteX36" fmla="*/ 4462699 w 8393514"/>
                <a:gd name="connsiteY36" fmla="*/ 1165995 h 1531236"/>
                <a:gd name="connsiteX37" fmla="*/ 4648321 w 8393514"/>
                <a:gd name="connsiteY37" fmla="*/ 1467976 h 1531236"/>
                <a:gd name="connsiteX38" fmla="*/ 5382034 w 8393514"/>
                <a:gd name="connsiteY38" fmla="*/ 922194 h 1531236"/>
                <a:gd name="connsiteX39" fmla="*/ 5554727 w 8393514"/>
                <a:gd name="connsiteY39" fmla="*/ 739804 h 1531236"/>
                <a:gd name="connsiteX40" fmla="*/ 5681246 w 8393514"/>
                <a:gd name="connsiteY40" fmla="*/ 610516 h 1531236"/>
                <a:gd name="connsiteX41" fmla="*/ 6613510 w 8393514"/>
                <a:gd name="connsiteY41" fmla="*/ 11170 h 1531236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8124 h 1528190"/>
                <a:gd name="connsiteX1" fmla="*/ 6625977 w 8393514"/>
                <a:gd name="connsiteY1" fmla="*/ 8124 h 1528190"/>
                <a:gd name="connsiteX2" fmla="*/ 7062175 w 8393514"/>
                <a:gd name="connsiteY2" fmla="*/ 583418 h 1528190"/>
                <a:gd name="connsiteX3" fmla="*/ 7221629 w 8393514"/>
                <a:gd name="connsiteY3" fmla="*/ 907604 h 1528190"/>
                <a:gd name="connsiteX4" fmla="*/ 8348876 w 8393514"/>
                <a:gd name="connsiteY4" fmla="*/ 673946 h 1528190"/>
                <a:gd name="connsiteX5" fmla="*/ 8393514 w 8393514"/>
                <a:gd name="connsiteY5" fmla="*/ 722536 h 1528190"/>
                <a:gd name="connsiteX6" fmla="*/ 7211471 w 8393514"/>
                <a:gd name="connsiteY6" fmla="*/ 967169 h 1528190"/>
                <a:gd name="connsiteX7" fmla="*/ 7023079 w 8393514"/>
                <a:gd name="connsiteY7" fmla="*/ 607931 h 1528190"/>
                <a:gd name="connsiteX8" fmla="*/ 6625054 w 8393514"/>
                <a:gd name="connsiteY8" fmla="*/ 68613 h 1528190"/>
                <a:gd name="connsiteX9" fmla="*/ 6613972 w 8393514"/>
                <a:gd name="connsiteY9" fmla="*/ 68613 h 1528190"/>
                <a:gd name="connsiteX10" fmla="*/ 5725111 w 8393514"/>
                <a:gd name="connsiteY10" fmla="*/ 649027 h 1528190"/>
                <a:gd name="connsiteX11" fmla="*/ 5596746 w 8393514"/>
                <a:gd name="connsiteY11" fmla="*/ 780624 h 1528190"/>
                <a:gd name="connsiteX12" fmla="*/ 5426824 w 8393514"/>
                <a:gd name="connsiteY12" fmla="*/ 959781 h 1528190"/>
                <a:gd name="connsiteX13" fmla="*/ 5037572 w 8393514"/>
                <a:gd name="connsiteY13" fmla="*/ 1350418 h 1528190"/>
                <a:gd name="connsiteX14" fmla="*/ 4680181 w 8393514"/>
                <a:gd name="connsiteY14" fmla="*/ 1528190 h 1528190"/>
                <a:gd name="connsiteX15" fmla="*/ 4637239 w 8393514"/>
                <a:gd name="connsiteY15" fmla="*/ 1524034 h 1528190"/>
                <a:gd name="connsiteX16" fmla="*/ 4405443 w 8393514"/>
                <a:gd name="connsiteY16" fmla="*/ 1180496 h 1528190"/>
                <a:gd name="connsiteX17" fmla="*/ 4179650 w 8393514"/>
                <a:gd name="connsiteY17" fmla="*/ 770927 h 1528190"/>
                <a:gd name="connsiteX18" fmla="*/ 3311567 w 8393514"/>
                <a:gd name="connsiteY18" fmla="*/ 776007 h 1528190"/>
                <a:gd name="connsiteX19" fmla="*/ 2360834 w 8393514"/>
                <a:gd name="connsiteY19" fmla="*/ 1003185 h 1528190"/>
                <a:gd name="connsiteX20" fmla="*/ 2342497 w 8393514"/>
                <a:gd name="connsiteY20" fmla="*/ 1000957 h 1528190"/>
                <a:gd name="connsiteX21" fmla="*/ 2126238 w 8393514"/>
                <a:gd name="connsiteY21" fmla="*/ 1049055 h 1528190"/>
                <a:gd name="connsiteX22" fmla="*/ 1317343 w 8393514"/>
                <a:gd name="connsiteY22" fmla="*/ 1122188 h 1528190"/>
                <a:gd name="connsiteX23" fmla="*/ 1009685 w 8393514"/>
                <a:gd name="connsiteY23" fmla="*/ 1110758 h 1528190"/>
                <a:gd name="connsiteX24" fmla="*/ 90523 w 8393514"/>
                <a:gd name="connsiteY24" fmla="*/ 750713 h 1528190"/>
                <a:gd name="connsiteX25" fmla="*/ 22895 w 8393514"/>
                <a:gd name="connsiteY25" fmla="*/ 289703 h 1528190"/>
                <a:gd name="connsiteX26" fmla="*/ 33026 w 8393514"/>
                <a:gd name="connsiteY26" fmla="*/ 265803 h 1528190"/>
                <a:gd name="connsiteX27" fmla="*/ 94142 w 8393514"/>
                <a:gd name="connsiteY27" fmla="*/ 265803 h 1528190"/>
                <a:gd name="connsiteX28" fmla="*/ 76235 w 8393514"/>
                <a:gd name="connsiteY28" fmla="*/ 307801 h 1528190"/>
                <a:gd name="connsiteX29" fmla="*/ 140053 w 8393514"/>
                <a:gd name="connsiteY29" fmla="*/ 724043 h 1528190"/>
                <a:gd name="connsiteX30" fmla="*/ 2361283 w 8393514"/>
                <a:gd name="connsiteY30" fmla="*/ 938356 h 1528190"/>
                <a:gd name="connsiteX31" fmla="*/ 2361890 w 8393514"/>
                <a:gd name="connsiteY31" fmla="*/ 940701 h 1528190"/>
                <a:gd name="connsiteX32" fmla="*/ 2418393 w 8393514"/>
                <a:gd name="connsiteY32" fmla="*/ 925059 h 1528190"/>
                <a:gd name="connsiteX33" fmla="*/ 3300486 w 8393514"/>
                <a:gd name="connsiteY33" fmla="*/ 716904 h 1528190"/>
                <a:gd name="connsiteX34" fmla="*/ 4213357 w 8393514"/>
                <a:gd name="connsiteY34" fmla="*/ 721059 h 1528190"/>
                <a:gd name="connsiteX35" fmla="*/ 4462699 w 8393514"/>
                <a:gd name="connsiteY35" fmla="*/ 1162949 h 1528190"/>
                <a:gd name="connsiteX36" fmla="*/ 4648321 w 8393514"/>
                <a:gd name="connsiteY36" fmla="*/ 1464930 h 1528190"/>
                <a:gd name="connsiteX37" fmla="*/ 5382034 w 8393514"/>
                <a:gd name="connsiteY37" fmla="*/ 919148 h 1528190"/>
                <a:gd name="connsiteX38" fmla="*/ 5554727 w 8393514"/>
                <a:gd name="connsiteY38" fmla="*/ 736758 h 1528190"/>
                <a:gd name="connsiteX39" fmla="*/ 5681246 w 8393514"/>
                <a:gd name="connsiteY39" fmla="*/ 607470 h 1528190"/>
                <a:gd name="connsiteX40" fmla="*/ 6613510 w 8393514"/>
                <a:gd name="connsiteY40" fmla="*/ 8124 h 1528190"/>
                <a:gd name="connsiteX0" fmla="*/ 6613510 w 8393514"/>
                <a:gd name="connsiteY0" fmla="*/ 1470 h 1521536"/>
                <a:gd name="connsiteX1" fmla="*/ 6625977 w 8393514"/>
                <a:gd name="connsiteY1" fmla="*/ 1470 h 1521536"/>
                <a:gd name="connsiteX2" fmla="*/ 7062175 w 8393514"/>
                <a:gd name="connsiteY2" fmla="*/ 576764 h 1521536"/>
                <a:gd name="connsiteX3" fmla="*/ 7221629 w 8393514"/>
                <a:gd name="connsiteY3" fmla="*/ 900950 h 1521536"/>
                <a:gd name="connsiteX4" fmla="*/ 8348876 w 8393514"/>
                <a:gd name="connsiteY4" fmla="*/ 667292 h 1521536"/>
                <a:gd name="connsiteX5" fmla="*/ 8393514 w 8393514"/>
                <a:gd name="connsiteY5" fmla="*/ 715882 h 1521536"/>
                <a:gd name="connsiteX6" fmla="*/ 7211471 w 8393514"/>
                <a:gd name="connsiteY6" fmla="*/ 960515 h 1521536"/>
                <a:gd name="connsiteX7" fmla="*/ 7023079 w 8393514"/>
                <a:gd name="connsiteY7" fmla="*/ 601277 h 1521536"/>
                <a:gd name="connsiteX8" fmla="*/ 6625054 w 8393514"/>
                <a:gd name="connsiteY8" fmla="*/ 61959 h 1521536"/>
                <a:gd name="connsiteX9" fmla="*/ 6613972 w 8393514"/>
                <a:gd name="connsiteY9" fmla="*/ 61959 h 1521536"/>
                <a:gd name="connsiteX10" fmla="*/ 5725111 w 8393514"/>
                <a:gd name="connsiteY10" fmla="*/ 642373 h 1521536"/>
                <a:gd name="connsiteX11" fmla="*/ 5596746 w 8393514"/>
                <a:gd name="connsiteY11" fmla="*/ 773970 h 1521536"/>
                <a:gd name="connsiteX12" fmla="*/ 5426824 w 8393514"/>
                <a:gd name="connsiteY12" fmla="*/ 953127 h 1521536"/>
                <a:gd name="connsiteX13" fmla="*/ 5037572 w 8393514"/>
                <a:gd name="connsiteY13" fmla="*/ 1343764 h 1521536"/>
                <a:gd name="connsiteX14" fmla="*/ 4680181 w 8393514"/>
                <a:gd name="connsiteY14" fmla="*/ 1521536 h 1521536"/>
                <a:gd name="connsiteX15" fmla="*/ 4637239 w 8393514"/>
                <a:gd name="connsiteY15" fmla="*/ 1517380 h 1521536"/>
                <a:gd name="connsiteX16" fmla="*/ 4405443 w 8393514"/>
                <a:gd name="connsiteY16" fmla="*/ 1173842 h 1521536"/>
                <a:gd name="connsiteX17" fmla="*/ 4179650 w 8393514"/>
                <a:gd name="connsiteY17" fmla="*/ 764273 h 1521536"/>
                <a:gd name="connsiteX18" fmla="*/ 3311567 w 8393514"/>
                <a:gd name="connsiteY18" fmla="*/ 769353 h 1521536"/>
                <a:gd name="connsiteX19" fmla="*/ 2360834 w 8393514"/>
                <a:gd name="connsiteY19" fmla="*/ 996531 h 1521536"/>
                <a:gd name="connsiteX20" fmla="*/ 2342497 w 8393514"/>
                <a:gd name="connsiteY20" fmla="*/ 994303 h 1521536"/>
                <a:gd name="connsiteX21" fmla="*/ 2126238 w 8393514"/>
                <a:gd name="connsiteY21" fmla="*/ 1042401 h 1521536"/>
                <a:gd name="connsiteX22" fmla="*/ 1317343 w 8393514"/>
                <a:gd name="connsiteY22" fmla="*/ 1115534 h 1521536"/>
                <a:gd name="connsiteX23" fmla="*/ 1009685 w 8393514"/>
                <a:gd name="connsiteY23" fmla="*/ 1104104 h 1521536"/>
                <a:gd name="connsiteX24" fmla="*/ 90523 w 8393514"/>
                <a:gd name="connsiteY24" fmla="*/ 744059 h 1521536"/>
                <a:gd name="connsiteX25" fmla="*/ 22895 w 8393514"/>
                <a:gd name="connsiteY25" fmla="*/ 283049 h 1521536"/>
                <a:gd name="connsiteX26" fmla="*/ 33026 w 8393514"/>
                <a:gd name="connsiteY26" fmla="*/ 259149 h 1521536"/>
                <a:gd name="connsiteX27" fmla="*/ 94142 w 8393514"/>
                <a:gd name="connsiteY27" fmla="*/ 259149 h 1521536"/>
                <a:gd name="connsiteX28" fmla="*/ 76235 w 8393514"/>
                <a:gd name="connsiteY28" fmla="*/ 301147 h 1521536"/>
                <a:gd name="connsiteX29" fmla="*/ 140053 w 8393514"/>
                <a:gd name="connsiteY29" fmla="*/ 717389 h 1521536"/>
                <a:gd name="connsiteX30" fmla="*/ 2361283 w 8393514"/>
                <a:gd name="connsiteY30" fmla="*/ 931702 h 1521536"/>
                <a:gd name="connsiteX31" fmla="*/ 2361890 w 8393514"/>
                <a:gd name="connsiteY31" fmla="*/ 934047 h 1521536"/>
                <a:gd name="connsiteX32" fmla="*/ 2418393 w 8393514"/>
                <a:gd name="connsiteY32" fmla="*/ 918405 h 1521536"/>
                <a:gd name="connsiteX33" fmla="*/ 3300486 w 8393514"/>
                <a:gd name="connsiteY33" fmla="*/ 710250 h 1521536"/>
                <a:gd name="connsiteX34" fmla="*/ 4213357 w 8393514"/>
                <a:gd name="connsiteY34" fmla="*/ 714405 h 1521536"/>
                <a:gd name="connsiteX35" fmla="*/ 4462699 w 8393514"/>
                <a:gd name="connsiteY35" fmla="*/ 1156295 h 1521536"/>
                <a:gd name="connsiteX36" fmla="*/ 4648321 w 8393514"/>
                <a:gd name="connsiteY36" fmla="*/ 1458276 h 1521536"/>
                <a:gd name="connsiteX37" fmla="*/ 5382034 w 8393514"/>
                <a:gd name="connsiteY37" fmla="*/ 912494 h 1521536"/>
                <a:gd name="connsiteX38" fmla="*/ 5554727 w 8393514"/>
                <a:gd name="connsiteY38" fmla="*/ 730104 h 1521536"/>
                <a:gd name="connsiteX39" fmla="*/ 5681246 w 8393514"/>
                <a:gd name="connsiteY39" fmla="*/ 600816 h 1521536"/>
                <a:gd name="connsiteX40" fmla="*/ 6613510 w 8393514"/>
                <a:gd name="connsiteY40" fmla="*/ 1470 h 1521536"/>
                <a:gd name="connsiteX0" fmla="*/ 6613510 w 8393514"/>
                <a:gd name="connsiteY0" fmla="*/ 30305 h 1550371"/>
                <a:gd name="connsiteX1" fmla="*/ 6625977 w 8393514"/>
                <a:gd name="connsiteY1" fmla="*/ 30305 h 1550371"/>
                <a:gd name="connsiteX2" fmla="*/ 7062175 w 8393514"/>
                <a:gd name="connsiteY2" fmla="*/ 605599 h 1550371"/>
                <a:gd name="connsiteX3" fmla="*/ 7221629 w 8393514"/>
                <a:gd name="connsiteY3" fmla="*/ 929785 h 1550371"/>
                <a:gd name="connsiteX4" fmla="*/ 8348876 w 8393514"/>
                <a:gd name="connsiteY4" fmla="*/ 696127 h 1550371"/>
                <a:gd name="connsiteX5" fmla="*/ 8393514 w 8393514"/>
                <a:gd name="connsiteY5" fmla="*/ 744717 h 1550371"/>
                <a:gd name="connsiteX6" fmla="*/ 7211471 w 8393514"/>
                <a:gd name="connsiteY6" fmla="*/ 989350 h 1550371"/>
                <a:gd name="connsiteX7" fmla="*/ 7023079 w 8393514"/>
                <a:gd name="connsiteY7" fmla="*/ 630112 h 1550371"/>
                <a:gd name="connsiteX8" fmla="*/ 6625054 w 8393514"/>
                <a:gd name="connsiteY8" fmla="*/ 90794 h 1550371"/>
                <a:gd name="connsiteX9" fmla="*/ 6613972 w 8393514"/>
                <a:gd name="connsiteY9" fmla="*/ 90794 h 1550371"/>
                <a:gd name="connsiteX10" fmla="*/ 5725111 w 8393514"/>
                <a:gd name="connsiteY10" fmla="*/ 671208 h 1550371"/>
                <a:gd name="connsiteX11" fmla="*/ 5596746 w 8393514"/>
                <a:gd name="connsiteY11" fmla="*/ 802805 h 1550371"/>
                <a:gd name="connsiteX12" fmla="*/ 5426824 w 8393514"/>
                <a:gd name="connsiteY12" fmla="*/ 981962 h 1550371"/>
                <a:gd name="connsiteX13" fmla="*/ 5037572 w 8393514"/>
                <a:gd name="connsiteY13" fmla="*/ 1372599 h 1550371"/>
                <a:gd name="connsiteX14" fmla="*/ 4680181 w 8393514"/>
                <a:gd name="connsiteY14" fmla="*/ 1550371 h 1550371"/>
                <a:gd name="connsiteX15" fmla="*/ 4637239 w 8393514"/>
                <a:gd name="connsiteY15" fmla="*/ 1546215 h 1550371"/>
                <a:gd name="connsiteX16" fmla="*/ 4405443 w 8393514"/>
                <a:gd name="connsiteY16" fmla="*/ 1202677 h 1550371"/>
                <a:gd name="connsiteX17" fmla="*/ 4179650 w 8393514"/>
                <a:gd name="connsiteY17" fmla="*/ 793108 h 1550371"/>
                <a:gd name="connsiteX18" fmla="*/ 3311567 w 8393514"/>
                <a:gd name="connsiteY18" fmla="*/ 798188 h 1550371"/>
                <a:gd name="connsiteX19" fmla="*/ 2360834 w 8393514"/>
                <a:gd name="connsiteY19" fmla="*/ 1025366 h 1550371"/>
                <a:gd name="connsiteX20" fmla="*/ 2342497 w 8393514"/>
                <a:gd name="connsiteY20" fmla="*/ 1023138 h 1550371"/>
                <a:gd name="connsiteX21" fmla="*/ 2126238 w 8393514"/>
                <a:gd name="connsiteY21" fmla="*/ 1071236 h 1550371"/>
                <a:gd name="connsiteX22" fmla="*/ 1317343 w 8393514"/>
                <a:gd name="connsiteY22" fmla="*/ 1144369 h 1550371"/>
                <a:gd name="connsiteX23" fmla="*/ 1009685 w 8393514"/>
                <a:gd name="connsiteY23" fmla="*/ 1132939 h 1550371"/>
                <a:gd name="connsiteX24" fmla="*/ 90523 w 8393514"/>
                <a:gd name="connsiteY24" fmla="*/ 772894 h 1550371"/>
                <a:gd name="connsiteX25" fmla="*/ 22895 w 8393514"/>
                <a:gd name="connsiteY25" fmla="*/ 311884 h 1550371"/>
                <a:gd name="connsiteX26" fmla="*/ 33026 w 8393514"/>
                <a:gd name="connsiteY26" fmla="*/ 287984 h 1550371"/>
                <a:gd name="connsiteX27" fmla="*/ 94142 w 8393514"/>
                <a:gd name="connsiteY27" fmla="*/ 287984 h 1550371"/>
                <a:gd name="connsiteX28" fmla="*/ 76235 w 8393514"/>
                <a:gd name="connsiteY28" fmla="*/ 329982 h 1550371"/>
                <a:gd name="connsiteX29" fmla="*/ 140053 w 8393514"/>
                <a:gd name="connsiteY29" fmla="*/ 746224 h 1550371"/>
                <a:gd name="connsiteX30" fmla="*/ 2361283 w 8393514"/>
                <a:gd name="connsiteY30" fmla="*/ 960537 h 1550371"/>
                <a:gd name="connsiteX31" fmla="*/ 2361890 w 8393514"/>
                <a:gd name="connsiteY31" fmla="*/ 962882 h 1550371"/>
                <a:gd name="connsiteX32" fmla="*/ 2418393 w 8393514"/>
                <a:gd name="connsiteY32" fmla="*/ 947240 h 1550371"/>
                <a:gd name="connsiteX33" fmla="*/ 3300486 w 8393514"/>
                <a:gd name="connsiteY33" fmla="*/ 739085 h 1550371"/>
                <a:gd name="connsiteX34" fmla="*/ 4213357 w 8393514"/>
                <a:gd name="connsiteY34" fmla="*/ 743240 h 1550371"/>
                <a:gd name="connsiteX35" fmla="*/ 4462699 w 8393514"/>
                <a:gd name="connsiteY35" fmla="*/ 1185130 h 1550371"/>
                <a:gd name="connsiteX36" fmla="*/ 4648321 w 8393514"/>
                <a:gd name="connsiteY36" fmla="*/ 1487111 h 1550371"/>
                <a:gd name="connsiteX37" fmla="*/ 5382034 w 8393514"/>
                <a:gd name="connsiteY37" fmla="*/ 941329 h 1550371"/>
                <a:gd name="connsiteX38" fmla="*/ 5554727 w 8393514"/>
                <a:gd name="connsiteY38" fmla="*/ 758939 h 1550371"/>
                <a:gd name="connsiteX39" fmla="*/ 5681246 w 8393514"/>
                <a:gd name="connsiteY39" fmla="*/ 629651 h 1550371"/>
                <a:gd name="connsiteX40" fmla="*/ 6613510 w 8393514"/>
                <a:gd name="connsiteY40" fmla="*/ 30305 h 1550371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62699 w 8393514"/>
                <a:gd name="connsiteY35" fmla="*/ 1156118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140053 w 8393514"/>
                <a:gd name="connsiteY28" fmla="*/ 717212 h 1521359"/>
                <a:gd name="connsiteX29" fmla="*/ 2361283 w 8393514"/>
                <a:gd name="connsiteY29" fmla="*/ 931525 h 1521359"/>
                <a:gd name="connsiteX30" fmla="*/ 2361890 w 8393514"/>
                <a:gd name="connsiteY30" fmla="*/ 933870 h 1521359"/>
                <a:gd name="connsiteX31" fmla="*/ 2418393 w 8393514"/>
                <a:gd name="connsiteY31" fmla="*/ 918228 h 1521359"/>
                <a:gd name="connsiteX32" fmla="*/ 3300486 w 8393514"/>
                <a:gd name="connsiteY32" fmla="*/ 710073 h 1521359"/>
                <a:gd name="connsiteX33" fmla="*/ 4213357 w 8393514"/>
                <a:gd name="connsiteY33" fmla="*/ 714228 h 1521359"/>
                <a:gd name="connsiteX34" fmla="*/ 4437569 w 8393514"/>
                <a:gd name="connsiteY34" fmla="*/ 1132024 h 1521359"/>
                <a:gd name="connsiteX35" fmla="*/ 4631568 w 8393514"/>
                <a:gd name="connsiteY35" fmla="*/ 1452075 h 1521359"/>
                <a:gd name="connsiteX36" fmla="*/ 5382034 w 8393514"/>
                <a:gd name="connsiteY36" fmla="*/ 912317 h 1521359"/>
                <a:gd name="connsiteX37" fmla="*/ 5681246 w 8393514"/>
                <a:gd name="connsiteY37" fmla="*/ 600639 h 1521359"/>
                <a:gd name="connsiteX38" fmla="*/ 6613510 w 8393514"/>
                <a:gd name="connsiteY38" fmla="*/ 1293 h 1521359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44920 w 8405408"/>
                <a:gd name="connsiteY26" fmla="*/ 56962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102881 w 8405408"/>
                <a:gd name="connsiteY26" fmla="*/ 9725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694989 w 8474993"/>
                <a:gd name="connsiteY0" fmla="*/ 214691 h 1734757"/>
                <a:gd name="connsiteX1" fmla="*/ 6707456 w 8474993"/>
                <a:gd name="connsiteY1" fmla="*/ 214691 h 1734757"/>
                <a:gd name="connsiteX2" fmla="*/ 7143654 w 8474993"/>
                <a:gd name="connsiteY2" fmla="*/ 789985 h 1734757"/>
                <a:gd name="connsiteX3" fmla="*/ 7303108 w 8474993"/>
                <a:gd name="connsiteY3" fmla="*/ 1114171 h 1734757"/>
                <a:gd name="connsiteX4" fmla="*/ 8430355 w 8474993"/>
                <a:gd name="connsiteY4" fmla="*/ 880513 h 1734757"/>
                <a:gd name="connsiteX5" fmla="*/ 8474993 w 8474993"/>
                <a:gd name="connsiteY5" fmla="*/ 929103 h 1734757"/>
                <a:gd name="connsiteX6" fmla="*/ 7292950 w 8474993"/>
                <a:gd name="connsiteY6" fmla="*/ 1173736 h 1734757"/>
                <a:gd name="connsiteX7" fmla="*/ 7104558 w 8474993"/>
                <a:gd name="connsiteY7" fmla="*/ 814498 h 1734757"/>
                <a:gd name="connsiteX8" fmla="*/ 6706533 w 8474993"/>
                <a:gd name="connsiteY8" fmla="*/ 275180 h 1734757"/>
                <a:gd name="connsiteX9" fmla="*/ 6695451 w 8474993"/>
                <a:gd name="connsiteY9" fmla="*/ 275180 h 1734757"/>
                <a:gd name="connsiteX10" fmla="*/ 5806590 w 8474993"/>
                <a:gd name="connsiteY10" fmla="*/ 855594 h 1734757"/>
                <a:gd name="connsiteX11" fmla="*/ 5678225 w 8474993"/>
                <a:gd name="connsiteY11" fmla="*/ 987191 h 1734757"/>
                <a:gd name="connsiteX12" fmla="*/ 5508303 w 8474993"/>
                <a:gd name="connsiteY12" fmla="*/ 1166348 h 1734757"/>
                <a:gd name="connsiteX13" fmla="*/ 5119051 w 8474993"/>
                <a:gd name="connsiteY13" fmla="*/ 1556985 h 1734757"/>
                <a:gd name="connsiteX14" fmla="*/ 4761660 w 8474993"/>
                <a:gd name="connsiteY14" fmla="*/ 1734757 h 1734757"/>
                <a:gd name="connsiteX15" fmla="*/ 4718718 w 8474993"/>
                <a:gd name="connsiteY15" fmla="*/ 1730601 h 1734757"/>
                <a:gd name="connsiteX16" fmla="*/ 4486922 w 8474993"/>
                <a:gd name="connsiteY16" fmla="*/ 1387063 h 1734757"/>
                <a:gd name="connsiteX17" fmla="*/ 4261129 w 8474993"/>
                <a:gd name="connsiteY17" fmla="*/ 977494 h 1734757"/>
                <a:gd name="connsiteX18" fmla="*/ 3393046 w 8474993"/>
                <a:gd name="connsiteY18" fmla="*/ 982574 h 1734757"/>
                <a:gd name="connsiteX19" fmla="*/ 2442313 w 8474993"/>
                <a:gd name="connsiteY19" fmla="*/ 1209752 h 1734757"/>
                <a:gd name="connsiteX20" fmla="*/ 2423976 w 8474993"/>
                <a:gd name="connsiteY20" fmla="*/ 1207524 h 1734757"/>
                <a:gd name="connsiteX21" fmla="*/ 2207717 w 8474993"/>
                <a:gd name="connsiteY21" fmla="*/ 1255622 h 1734757"/>
                <a:gd name="connsiteX22" fmla="*/ 1398822 w 8474993"/>
                <a:gd name="connsiteY22" fmla="*/ 1328755 h 1734757"/>
                <a:gd name="connsiteX23" fmla="*/ 1091164 w 8474993"/>
                <a:gd name="connsiteY23" fmla="*/ 1317325 h 1734757"/>
                <a:gd name="connsiteX24" fmla="*/ 114041 w 8474993"/>
                <a:gd name="connsiteY24" fmla="*/ 971172 h 1734757"/>
                <a:gd name="connsiteX25" fmla="*/ 7773 w 8474993"/>
                <a:gd name="connsiteY25" fmla="*/ 496270 h 1734757"/>
                <a:gd name="connsiteX26" fmla="*/ 172466 w 8474993"/>
                <a:gd name="connsiteY26" fmla="*/ 0 h 1734757"/>
                <a:gd name="connsiteX27" fmla="*/ 246463 w 8474993"/>
                <a:gd name="connsiteY27" fmla="*/ 55572 h 1734757"/>
                <a:gd name="connsiteX28" fmla="*/ 221532 w 8474993"/>
                <a:gd name="connsiteY28" fmla="*/ 930610 h 1734757"/>
                <a:gd name="connsiteX29" fmla="*/ 2442762 w 8474993"/>
                <a:gd name="connsiteY29" fmla="*/ 1144923 h 1734757"/>
                <a:gd name="connsiteX30" fmla="*/ 2443369 w 8474993"/>
                <a:gd name="connsiteY30" fmla="*/ 1147268 h 1734757"/>
                <a:gd name="connsiteX31" fmla="*/ 2499872 w 8474993"/>
                <a:gd name="connsiteY31" fmla="*/ 1131626 h 1734757"/>
                <a:gd name="connsiteX32" fmla="*/ 3381965 w 8474993"/>
                <a:gd name="connsiteY32" fmla="*/ 923471 h 1734757"/>
                <a:gd name="connsiteX33" fmla="*/ 4294836 w 8474993"/>
                <a:gd name="connsiteY33" fmla="*/ 927626 h 1734757"/>
                <a:gd name="connsiteX34" fmla="*/ 4519048 w 8474993"/>
                <a:gd name="connsiteY34" fmla="*/ 1345422 h 1734757"/>
                <a:gd name="connsiteX35" fmla="*/ 4713047 w 8474993"/>
                <a:gd name="connsiteY35" fmla="*/ 1665473 h 1734757"/>
                <a:gd name="connsiteX36" fmla="*/ 5463513 w 8474993"/>
                <a:gd name="connsiteY36" fmla="*/ 1125715 h 1734757"/>
                <a:gd name="connsiteX37" fmla="*/ 5762725 w 8474993"/>
                <a:gd name="connsiteY37" fmla="*/ 814037 h 1734757"/>
                <a:gd name="connsiteX38" fmla="*/ 6694989 w 8474993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45574 w 8477198"/>
                <a:gd name="connsiteY30" fmla="*/ 1147268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13374 w 8477198"/>
                <a:gd name="connsiteY30" fmla="*/ 938870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502077 w 8477198"/>
                <a:gd name="connsiteY30" fmla="*/ 1131626 h 1734757"/>
                <a:gd name="connsiteX31" fmla="*/ 3384170 w 8477198"/>
                <a:gd name="connsiteY31" fmla="*/ 923471 h 1734757"/>
                <a:gd name="connsiteX32" fmla="*/ 4297041 w 8477198"/>
                <a:gd name="connsiteY32" fmla="*/ 927626 h 1734757"/>
                <a:gd name="connsiteX33" fmla="*/ 4521253 w 8477198"/>
                <a:gd name="connsiteY33" fmla="*/ 1345422 h 1734757"/>
                <a:gd name="connsiteX34" fmla="*/ 4715252 w 8477198"/>
                <a:gd name="connsiteY34" fmla="*/ 1665473 h 1734757"/>
                <a:gd name="connsiteX35" fmla="*/ 5465718 w 8477198"/>
                <a:gd name="connsiteY35" fmla="*/ 1125715 h 1734757"/>
                <a:gd name="connsiteX36" fmla="*/ 5764930 w 8477198"/>
                <a:gd name="connsiteY36" fmla="*/ 814037 h 1734757"/>
                <a:gd name="connsiteX37" fmla="*/ 6697194 w 8477198"/>
                <a:gd name="connsiteY37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502077 w 8477198"/>
                <a:gd name="connsiteY29" fmla="*/ 1131626 h 1734757"/>
                <a:gd name="connsiteX30" fmla="*/ 3384170 w 8477198"/>
                <a:gd name="connsiteY30" fmla="*/ 923471 h 1734757"/>
                <a:gd name="connsiteX31" fmla="*/ 4297041 w 8477198"/>
                <a:gd name="connsiteY31" fmla="*/ 927626 h 1734757"/>
                <a:gd name="connsiteX32" fmla="*/ 4521253 w 8477198"/>
                <a:gd name="connsiteY32" fmla="*/ 1345422 h 1734757"/>
                <a:gd name="connsiteX33" fmla="*/ 4715252 w 8477198"/>
                <a:gd name="connsiteY33" fmla="*/ 1665473 h 1734757"/>
                <a:gd name="connsiteX34" fmla="*/ 5465718 w 8477198"/>
                <a:gd name="connsiteY34" fmla="*/ 1125715 h 1734757"/>
                <a:gd name="connsiteX35" fmla="*/ 5764930 w 8477198"/>
                <a:gd name="connsiteY35" fmla="*/ 814037 h 1734757"/>
                <a:gd name="connsiteX36" fmla="*/ 6697194 w 8477198"/>
                <a:gd name="connsiteY36" fmla="*/ 214691 h 1734757"/>
                <a:gd name="connsiteX0" fmla="*/ 6714652 w 8494656"/>
                <a:gd name="connsiteY0" fmla="*/ 214691 h 1734757"/>
                <a:gd name="connsiteX1" fmla="*/ 6727119 w 8494656"/>
                <a:gd name="connsiteY1" fmla="*/ 214691 h 1734757"/>
                <a:gd name="connsiteX2" fmla="*/ 7163317 w 8494656"/>
                <a:gd name="connsiteY2" fmla="*/ 789985 h 1734757"/>
                <a:gd name="connsiteX3" fmla="*/ 7322771 w 8494656"/>
                <a:gd name="connsiteY3" fmla="*/ 1114171 h 1734757"/>
                <a:gd name="connsiteX4" fmla="*/ 8450018 w 8494656"/>
                <a:gd name="connsiteY4" fmla="*/ 880513 h 1734757"/>
                <a:gd name="connsiteX5" fmla="*/ 8494656 w 8494656"/>
                <a:gd name="connsiteY5" fmla="*/ 929103 h 1734757"/>
                <a:gd name="connsiteX6" fmla="*/ 7312613 w 8494656"/>
                <a:gd name="connsiteY6" fmla="*/ 1173736 h 1734757"/>
                <a:gd name="connsiteX7" fmla="*/ 7124221 w 8494656"/>
                <a:gd name="connsiteY7" fmla="*/ 814498 h 1734757"/>
                <a:gd name="connsiteX8" fmla="*/ 6726196 w 8494656"/>
                <a:gd name="connsiteY8" fmla="*/ 275180 h 1734757"/>
                <a:gd name="connsiteX9" fmla="*/ 6715114 w 8494656"/>
                <a:gd name="connsiteY9" fmla="*/ 275180 h 1734757"/>
                <a:gd name="connsiteX10" fmla="*/ 5826253 w 8494656"/>
                <a:gd name="connsiteY10" fmla="*/ 855594 h 1734757"/>
                <a:gd name="connsiteX11" fmla="*/ 5697888 w 8494656"/>
                <a:gd name="connsiteY11" fmla="*/ 987191 h 1734757"/>
                <a:gd name="connsiteX12" fmla="*/ 5527966 w 8494656"/>
                <a:gd name="connsiteY12" fmla="*/ 1166348 h 1734757"/>
                <a:gd name="connsiteX13" fmla="*/ 5138714 w 8494656"/>
                <a:gd name="connsiteY13" fmla="*/ 1556985 h 1734757"/>
                <a:gd name="connsiteX14" fmla="*/ 4781323 w 8494656"/>
                <a:gd name="connsiteY14" fmla="*/ 1734757 h 1734757"/>
                <a:gd name="connsiteX15" fmla="*/ 4738381 w 8494656"/>
                <a:gd name="connsiteY15" fmla="*/ 1730601 h 1734757"/>
                <a:gd name="connsiteX16" fmla="*/ 4506585 w 8494656"/>
                <a:gd name="connsiteY16" fmla="*/ 1387063 h 1734757"/>
                <a:gd name="connsiteX17" fmla="*/ 4280792 w 8494656"/>
                <a:gd name="connsiteY17" fmla="*/ 977494 h 1734757"/>
                <a:gd name="connsiteX18" fmla="*/ 3412709 w 8494656"/>
                <a:gd name="connsiteY18" fmla="*/ 982574 h 1734757"/>
                <a:gd name="connsiteX19" fmla="*/ 2461976 w 8494656"/>
                <a:gd name="connsiteY19" fmla="*/ 1209752 h 1734757"/>
                <a:gd name="connsiteX20" fmla="*/ 2443639 w 8494656"/>
                <a:gd name="connsiteY20" fmla="*/ 1207524 h 1734757"/>
                <a:gd name="connsiteX21" fmla="*/ 2227380 w 8494656"/>
                <a:gd name="connsiteY21" fmla="*/ 1255622 h 1734757"/>
                <a:gd name="connsiteX22" fmla="*/ 1418485 w 8494656"/>
                <a:gd name="connsiteY22" fmla="*/ 1328755 h 1734757"/>
                <a:gd name="connsiteX23" fmla="*/ 1110827 w 8494656"/>
                <a:gd name="connsiteY23" fmla="*/ 1317325 h 1734757"/>
                <a:gd name="connsiteX24" fmla="*/ 133704 w 8494656"/>
                <a:gd name="connsiteY24" fmla="*/ 971172 h 1734757"/>
                <a:gd name="connsiteX25" fmla="*/ 27436 w 8494656"/>
                <a:gd name="connsiteY25" fmla="*/ 496270 h 1734757"/>
                <a:gd name="connsiteX26" fmla="*/ 192129 w 8494656"/>
                <a:gd name="connsiteY26" fmla="*/ 0 h 1734757"/>
                <a:gd name="connsiteX27" fmla="*/ 266126 w 8494656"/>
                <a:gd name="connsiteY27" fmla="*/ 55572 h 1734757"/>
                <a:gd name="connsiteX28" fmla="*/ 241195 w 8494656"/>
                <a:gd name="connsiteY28" fmla="*/ 930610 h 1734757"/>
                <a:gd name="connsiteX29" fmla="*/ 3401628 w 8494656"/>
                <a:gd name="connsiteY29" fmla="*/ 923471 h 1734757"/>
                <a:gd name="connsiteX30" fmla="*/ 4314499 w 8494656"/>
                <a:gd name="connsiteY30" fmla="*/ 927626 h 1734757"/>
                <a:gd name="connsiteX31" fmla="*/ 4538711 w 8494656"/>
                <a:gd name="connsiteY31" fmla="*/ 1345422 h 1734757"/>
                <a:gd name="connsiteX32" fmla="*/ 4732710 w 8494656"/>
                <a:gd name="connsiteY32" fmla="*/ 1665473 h 1734757"/>
                <a:gd name="connsiteX33" fmla="*/ 5483176 w 8494656"/>
                <a:gd name="connsiteY33" fmla="*/ 1125715 h 1734757"/>
                <a:gd name="connsiteX34" fmla="*/ 5782388 w 8494656"/>
                <a:gd name="connsiteY34" fmla="*/ 814037 h 1734757"/>
                <a:gd name="connsiteX35" fmla="*/ 6714652 w 849465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356514 w 8503236"/>
                <a:gd name="connsiteY33" fmla="*/ 1209076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829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66370 w 8503236"/>
                <a:gd name="connsiteY18" fmla="*/ 1010362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209923 w 8477199"/>
                <a:gd name="connsiteY20" fmla="*/ 1255622 h 1734757"/>
                <a:gd name="connsiteX21" fmla="*/ 1401028 w 8477199"/>
                <a:gd name="connsiteY21" fmla="*/ 1328755 h 1734757"/>
                <a:gd name="connsiteX22" fmla="*/ 1093370 w 8477199"/>
                <a:gd name="connsiteY22" fmla="*/ 1317325 h 1734757"/>
                <a:gd name="connsiteX23" fmla="*/ 116247 w 8477199"/>
                <a:gd name="connsiteY23" fmla="*/ 971172 h 1734757"/>
                <a:gd name="connsiteX24" fmla="*/ 9979 w 8477199"/>
                <a:gd name="connsiteY24" fmla="*/ 496270 h 1734757"/>
                <a:gd name="connsiteX25" fmla="*/ 174672 w 8477199"/>
                <a:gd name="connsiteY25" fmla="*/ 0 h 1734757"/>
                <a:gd name="connsiteX26" fmla="*/ 248669 w 8477199"/>
                <a:gd name="connsiteY26" fmla="*/ 55572 h 1734757"/>
                <a:gd name="connsiteX27" fmla="*/ 307460 w 8477199"/>
                <a:gd name="connsiteY27" fmla="*/ 1000075 h 1734757"/>
                <a:gd name="connsiteX28" fmla="*/ 3216727 w 8477199"/>
                <a:gd name="connsiteY28" fmla="*/ 923472 h 1734757"/>
                <a:gd name="connsiteX29" fmla="*/ 4271282 w 8477199"/>
                <a:gd name="connsiteY29" fmla="*/ 872053 h 1734757"/>
                <a:gd name="connsiteX30" fmla="*/ 4534135 w 8477199"/>
                <a:gd name="connsiteY30" fmla="*/ 1303743 h 1734757"/>
                <a:gd name="connsiteX31" fmla="*/ 4824736 w 8477199"/>
                <a:gd name="connsiteY31" fmla="*/ 1596007 h 1734757"/>
                <a:gd name="connsiteX32" fmla="*/ 5803572 w 8477199"/>
                <a:gd name="connsiteY32" fmla="*/ 744571 h 1734757"/>
                <a:gd name="connsiteX33" fmla="*/ 6697195 w 8477199"/>
                <a:gd name="connsiteY33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09923 w 8477199"/>
                <a:gd name="connsiteY19" fmla="*/ 1255622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51961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71638 w 8477199"/>
                <a:gd name="connsiteY26" fmla="*/ 78869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8477199" h="1734757">
                  <a:moveTo>
                    <a:pt x="6697195" y="214691"/>
                  </a:moveTo>
                  <a:cubicBezTo>
                    <a:pt x="6701351" y="214691"/>
                    <a:pt x="6696569" y="216176"/>
                    <a:pt x="6709662" y="214691"/>
                  </a:cubicBezTo>
                  <a:cubicBezTo>
                    <a:pt x="6889701" y="194272"/>
                    <a:pt x="7085675" y="417196"/>
                    <a:pt x="7145860" y="789985"/>
                  </a:cubicBezTo>
                  <a:cubicBezTo>
                    <a:pt x="7164162" y="921824"/>
                    <a:pt x="7090864" y="1099083"/>
                    <a:pt x="7305314" y="1114171"/>
                  </a:cubicBezTo>
                  <a:cubicBezTo>
                    <a:pt x="7519764" y="1129259"/>
                    <a:pt x="8426559" y="886055"/>
                    <a:pt x="8432561" y="880513"/>
                  </a:cubicBezTo>
                  <a:cubicBezTo>
                    <a:pt x="8444518" y="893841"/>
                    <a:pt x="8462935" y="874208"/>
                    <a:pt x="8477199" y="929103"/>
                  </a:cubicBezTo>
                  <a:cubicBezTo>
                    <a:pt x="8287631" y="977974"/>
                    <a:pt x="7523562" y="1192837"/>
                    <a:pt x="7295156" y="1173736"/>
                  </a:cubicBezTo>
                  <a:cubicBezTo>
                    <a:pt x="7066750" y="1154635"/>
                    <a:pt x="7142780" y="995964"/>
                    <a:pt x="7106764" y="814498"/>
                  </a:cubicBezTo>
                  <a:cubicBezTo>
                    <a:pt x="7056895" y="565156"/>
                    <a:pt x="6955887" y="282106"/>
                    <a:pt x="6708739" y="275180"/>
                  </a:cubicBezTo>
                  <a:lnTo>
                    <a:pt x="6697657" y="275180"/>
                  </a:lnTo>
                  <a:cubicBezTo>
                    <a:pt x="6361044" y="275180"/>
                    <a:pt x="6029511" y="624259"/>
                    <a:pt x="5808796" y="855594"/>
                  </a:cubicBezTo>
                  <a:cubicBezTo>
                    <a:pt x="5759852" y="906848"/>
                    <a:pt x="5717832" y="951175"/>
                    <a:pt x="5680431" y="987191"/>
                  </a:cubicBezTo>
                  <a:cubicBezTo>
                    <a:pt x="5633795" y="1031519"/>
                    <a:pt x="5577001" y="1094316"/>
                    <a:pt x="5510509" y="1166348"/>
                  </a:cubicBezTo>
                  <a:cubicBezTo>
                    <a:pt x="5397843" y="1289634"/>
                    <a:pt x="5257472" y="1442934"/>
                    <a:pt x="5121257" y="1556985"/>
                  </a:cubicBezTo>
                  <a:cubicBezTo>
                    <a:pt x="4978116" y="1676115"/>
                    <a:pt x="4860833" y="1734757"/>
                    <a:pt x="4763866" y="1734757"/>
                  </a:cubicBezTo>
                  <a:cubicBezTo>
                    <a:pt x="4749090" y="1734757"/>
                    <a:pt x="4734776" y="1733371"/>
                    <a:pt x="4720924" y="1730601"/>
                  </a:cubicBezTo>
                  <a:cubicBezTo>
                    <a:pt x="4585633" y="1703820"/>
                    <a:pt x="4538997" y="1550059"/>
                    <a:pt x="4489128" y="1387063"/>
                  </a:cubicBezTo>
                  <a:cubicBezTo>
                    <a:pt x="4442954" y="1236072"/>
                    <a:pt x="4418813" y="1081958"/>
                    <a:pt x="4263335" y="977494"/>
                  </a:cubicBezTo>
                  <a:cubicBezTo>
                    <a:pt x="4109169" y="873912"/>
                    <a:pt x="3780422" y="954745"/>
                    <a:pt x="3440333" y="1010362"/>
                  </a:cubicBezTo>
                  <a:cubicBezTo>
                    <a:pt x="3100245" y="1065979"/>
                    <a:pt x="2562688" y="1258131"/>
                    <a:pt x="2222804" y="1311196"/>
                  </a:cubicBezTo>
                  <a:cubicBezTo>
                    <a:pt x="979697" y="1513066"/>
                    <a:pt x="626734" y="1273713"/>
                    <a:pt x="116247" y="971172"/>
                  </a:cubicBezTo>
                  <a:cubicBezTo>
                    <a:pt x="6439" y="799723"/>
                    <a:pt x="-16420" y="690908"/>
                    <a:pt x="9979" y="496270"/>
                  </a:cubicBezTo>
                  <a:cubicBezTo>
                    <a:pt x="45556" y="289166"/>
                    <a:pt x="119774" y="165423"/>
                    <a:pt x="174672" y="0"/>
                  </a:cubicBezTo>
                  <a:lnTo>
                    <a:pt x="248669" y="55572"/>
                  </a:lnTo>
                  <a:cubicBezTo>
                    <a:pt x="180252" y="231475"/>
                    <a:pt x="-152870" y="651658"/>
                    <a:pt x="313900" y="944502"/>
                  </a:cubicBezTo>
                  <a:cubicBezTo>
                    <a:pt x="581322" y="1112278"/>
                    <a:pt x="1112430" y="1259723"/>
                    <a:pt x="1735499" y="1229124"/>
                  </a:cubicBezTo>
                  <a:cubicBezTo>
                    <a:pt x="2358568" y="1198525"/>
                    <a:pt x="3585878" y="748472"/>
                    <a:pt x="4052317" y="760908"/>
                  </a:cubicBezTo>
                  <a:cubicBezTo>
                    <a:pt x="4518756" y="773344"/>
                    <a:pt x="4444040" y="1108986"/>
                    <a:pt x="4534135" y="1303743"/>
                  </a:cubicBezTo>
                  <a:cubicBezTo>
                    <a:pt x="4613736" y="1475815"/>
                    <a:pt x="4613163" y="1689202"/>
                    <a:pt x="4824736" y="1596007"/>
                  </a:cubicBezTo>
                  <a:cubicBezTo>
                    <a:pt x="5036309" y="1502812"/>
                    <a:pt x="5331566" y="1213294"/>
                    <a:pt x="5803572" y="744571"/>
                  </a:cubicBezTo>
                  <a:cubicBezTo>
                    <a:pt x="6030751" y="505386"/>
                    <a:pt x="6334725" y="214691"/>
                    <a:pt x="6697195" y="214691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id="{F22A7F03-F3AA-46A2-8427-67785E38DD35}"/>
              </a:ext>
            </a:extLst>
          </p:cNvPr>
          <p:cNvSpPr/>
          <p:nvPr userDrawn="1"/>
        </p:nvSpPr>
        <p:spPr>
          <a:xfrm>
            <a:off x="1536717" y="586353"/>
            <a:ext cx="7697818" cy="469420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0A9B5A12-9FE3-4BF4-BCA3-DE13349AE2A7}"/>
              </a:ext>
            </a:extLst>
          </p:cNvPr>
          <p:cNvSpPr/>
          <p:nvPr userDrawn="1"/>
        </p:nvSpPr>
        <p:spPr>
          <a:xfrm>
            <a:off x="1536717" y="586353"/>
            <a:ext cx="7697818" cy="4694206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483091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ontents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aphic 70">
            <a:extLst>
              <a:ext uri="{FF2B5EF4-FFF2-40B4-BE49-F238E27FC236}">
                <a16:creationId xmlns:a16="http://schemas.microsoft.com/office/drawing/2014/main" id="{0E7A2DE7-B0EB-4D89-B51F-B339A80D12A3}"/>
              </a:ext>
            </a:extLst>
          </p:cNvPr>
          <p:cNvGrpSpPr/>
          <p:nvPr userDrawn="1"/>
        </p:nvGrpSpPr>
        <p:grpSpPr>
          <a:xfrm flipH="1">
            <a:off x="344152" y="5036080"/>
            <a:ext cx="1731984" cy="1655955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F094A0EA-32C2-4FCE-9CEF-D07F4E663EC5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CFCD5666-07EE-471A-9645-A62C4625D99F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2DC3BF4B-2933-40A2-9A5E-02851EB03E44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1C61428A-0908-4E6B-AD6C-D85BB75BBED1}"/>
              </a:ext>
            </a:extLst>
          </p:cNvPr>
          <p:cNvSpPr/>
          <p:nvPr userDrawn="1"/>
        </p:nvSpPr>
        <p:spPr>
          <a:xfrm>
            <a:off x="344152" y="372710"/>
            <a:ext cx="11503696" cy="6139485"/>
          </a:xfrm>
          <a:custGeom>
            <a:avLst/>
            <a:gdLst>
              <a:gd name="connsiteX0" fmla="*/ 0 w 11503696"/>
              <a:gd name="connsiteY0" fmla="*/ 0 h 6139485"/>
              <a:gd name="connsiteX1" fmla="*/ 11503696 w 11503696"/>
              <a:gd name="connsiteY1" fmla="*/ 0 h 6139485"/>
              <a:gd name="connsiteX2" fmla="*/ 11503696 w 11503696"/>
              <a:gd name="connsiteY2" fmla="*/ 6139485 h 6139485"/>
              <a:gd name="connsiteX3" fmla="*/ 1614578 w 11503696"/>
              <a:gd name="connsiteY3" fmla="*/ 6139485 h 6139485"/>
              <a:gd name="connsiteX4" fmla="*/ 1614578 w 11503696"/>
              <a:gd name="connsiteY4" fmla="*/ 6045674 h 6139485"/>
              <a:gd name="connsiteX5" fmla="*/ 11409885 w 11503696"/>
              <a:gd name="connsiteY5" fmla="*/ 6045674 h 6139485"/>
              <a:gd name="connsiteX6" fmla="*/ 11409885 w 11503696"/>
              <a:gd name="connsiteY6" fmla="*/ 93811 h 6139485"/>
              <a:gd name="connsiteX7" fmla="*/ 93811 w 11503696"/>
              <a:gd name="connsiteY7" fmla="*/ 93811 h 6139485"/>
              <a:gd name="connsiteX8" fmla="*/ 93811 w 11503696"/>
              <a:gd name="connsiteY8" fmla="*/ 4732690 h 6139485"/>
              <a:gd name="connsiteX9" fmla="*/ 0 w 11503696"/>
              <a:gd name="connsiteY9" fmla="*/ 4732690 h 61394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1503696" h="6139485">
                <a:moveTo>
                  <a:pt x="0" y="0"/>
                </a:moveTo>
                <a:lnTo>
                  <a:pt x="11503696" y="0"/>
                </a:lnTo>
                <a:lnTo>
                  <a:pt x="11503696" y="6139485"/>
                </a:lnTo>
                <a:lnTo>
                  <a:pt x="1614578" y="6139485"/>
                </a:lnTo>
                <a:lnTo>
                  <a:pt x="1614578" y="6045674"/>
                </a:lnTo>
                <a:lnTo>
                  <a:pt x="11409885" y="6045674"/>
                </a:lnTo>
                <a:lnTo>
                  <a:pt x="11409885" y="93811"/>
                </a:lnTo>
                <a:lnTo>
                  <a:pt x="93811" y="93811"/>
                </a:lnTo>
                <a:lnTo>
                  <a:pt x="93811" y="4732690"/>
                </a:lnTo>
                <a:lnTo>
                  <a:pt x="0" y="47326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96040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EA154925-98A8-49FD-BE84-A5D751523852}"/>
              </a:ext>
            </a:extLst>
          </p:cNvPr>
          <p:cNvGrpSpPr/>
          <p:nvPr userDrawn="1"/>
        </p:nvGrpSpPr>
        <p:grpSpPr>
          <a:xfrm>
            <a:off x="2625505" y="390548"/>
            <a:ext cx="6940990" cy="4073450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3" name="Freeform: Shape 2">
              <a:extLst>
                <a:ext uri="{FF2B5EF4-FFF2-40B4-BE49-F238E27FC236}">
                  <a16:creationId xmlns:a16="http://schemas.microsoft.com/office/drawing/2014/main" id="{48C91CDE-6BAD-4527-BF49-24910C225FB1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8F09EFA3-43DE-4217-8934-EE09CCFF76C5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2FEF42F-6322-4805-ACB9-CCF86FF2EC2B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137BBC54-0319-442D-8813-21F8D3CBA93E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119A0FE2-64B7-4FB7-932D-1C1C721814A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DC5AD7B-1237-42F4-8F2D-CE51E1DE9459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F53F954B-B56F-4C74-BB2F-3EFD86D33340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86BB7BCD-E1FD-4FC1-911C-F1677AECF72E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8AA4932-A109-48CB-9ADD-FAC99BBF56CD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7130E973-DD56-4040-A1E2-77B9C717C4F9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50077F4-B600-4AB3-99FC-317A184A5F39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8924CACD-0AAD-49FD-BEEA-056F417B1016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9A6B14F1-0A51-40B1-9850-90344DBA01A0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7112792E-8BBA-4198-9862-AAF1A5185926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610B30D7-D00F-4806-8535-0DD010BA12A8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AA3211A9-A1D8-4A88-A231-C8FD6B3CD266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AF90A2A1-DB7A-4ADD-A336-C0A899897908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BC84C601-1150-4DC7-BE4C-8FFAD69CF646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C17C183-800C-44B2-A10B-6CD7DB212DBB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E2B463A9-F037-4D07-AB8F-67832C4B5F06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C1BFF5B3-9D0A-4389-AE81-F31697D3F94A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C1AE95C6-FBEF-4EF3-AF61-CEFE6542C273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4FE248D1-EDE2-45D9-9489-48B01D515AC4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37FE12F-61A2-4A39-888A-45EA5B16F0AB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DF1ECE64-8C0E-4320-8E13-A86BF211CF7F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C9720081-671B-49DB-99FB-60DC9E64766C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BA558E3-F6D5-4B75-9CA2-C5CB252D77A1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3A0E50C2-7228-41D3-8015-B6CD2CD8E77F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AD15AC98-1FDE-43F3-AACC-5DEBAA66411D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87CD9AD2-9D37-4DF8-B4A1-B449594033B9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23805199-B19B-422C-AEA2-D4B83419430F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8204C61D-5267-4632-A7FC-19FC3BCE7BED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C95DC66E-D9C5-4898-98FA-9D8F3362D86D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710728E9-C0DF-4A6E-B6BE-F7C5023A1130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A9DEC79-1F2C-443B-8FCB-2688DF976041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B2C2298D-E437-482E-B27A-ABDB3FAD9C3C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B0F37BC-8100-409A-B374-AC72996873D8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1D0E7980-C5ED-4178-A343-622AFE63BFB0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E06AD6BB-7EAB-4B9F-9431-AE3A0E441C86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1E9672A5-3B8C-473B-B7D8-368EBC94365D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A18E37DB-F496-4480-8290-5D6E60A00CDE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DAB47507-F967-44EC-A5FB-C8C98F7B72CF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00FD410-4422-4853-8CF2-7765579321A6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F19F867A-2EA9-4C17-8B69-08FBE9406B24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3E7EB23F-040C-4C04-992D-DEEC3DDF9646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BB8056E7-64B7-4A90-8DBE-DFA2E40D8C58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9B4A4FEF-BF52-476D-95DA-A5FE4EF0C2D5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6D4AC724-0710-41AC-BC5A-9F6021B60AD9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B58831DF-19F7-43DF-B74F-EF6F2411EEED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A48570B-6254-4954-8AEF-1215A4E3A29C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2253CDFA-F467-4446-B948-A6788A493FCB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999F739A-9C1B-4184-98E2-1F7E0A6CD3FF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26E7C7DB-D3DE-4D04-995F-80CE4C25CE0F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D97A0B91-520A-402A-92D5-FDF458961DC1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B2F5581C-BCA5-4975-8852-FBE8D00260DF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6FA8726E-FB66-4462-9B7F-F224014808FA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C6E05C1-7196-43A1-9D4B-7BB2A910334B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E31B1945-8C01-42F9-A54C-B10E0E9DCE5A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50E66E5F-BA19-4BAE-868B-FBDEB0A3211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C3822183-F13C-40BC-B1EF-661E0F9C0B80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0C6BC41A-C754-47A6-A7C3-041FF2AFC4B4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7998591A-F0FA-4218-8E1C-A127C582468C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BC3CFDD-CDDA-48D7-8802-600BEB20680B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3976587A-75D8-4368-A704-B51538DFAAB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B57D7DF6-6376-4F98-9783-E979290698FE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93F08996-F6BC-471B-8DA1-91FB5B4E5811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ADF9726D-82FC-471F-B3D4-B3275A920DB3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08DC81D-6EFB-4ABA-8588-C42B15B74E9D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4A540873-9649-4364-831A-169FE6D70D1C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C0CEE641-71FE-454C-850C-CF465A8A0029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9355FB15-BA55-4187-B76C-421E9EB58DB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7910B5D6-A46D-49C1-89DE-7F86043D0397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01E19FD-1EC6-4B4B-973F-6559EADD511C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D4798BEB-5D51-4940-ABC1-FAAF87FC23E0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F96073AC-3676-4C0B-94F0-5986BB70135F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65FB97D-B091-485B-B799-6C8DE0190025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B1C20BC4-A916-4DDC-8936-A8315FA59FF6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EF5578A3-4E06-4052-9E52-9EB5932AEA51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8F60E2FC-2A9B-4B76-B05B-CF7523FB7F54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FC614F6E-1A17-4D35-BCE8-73FE500E3DBD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8FF8254D-116A-4FC9-A54A-07C31FA305B1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F5DA3DE-66F6-4DFD-8CE2-6CCAF95CC577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E52D5D5-347D-487A-8C2B-7D1C660124F7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22F63099-2D14-4726-A595-4876CB924AF4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C8761FFF-434D-4978-A841-96F305F32863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90F2148B-5EAA-4492-9F12-E2B308A11763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EDB8B036-ACDD-45A4-9308-37EC91174E55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31F6E1E7-DABF-40B4-A052-3730DDD83BD1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74ACE5B3-1470-46E4-9C10-E245B65B857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CB2F1A6-2752-440E-AB15-3F14DFE2DD81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5BE669B1-E88E-4B6A-A83E-253B1B88B2B4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CFF4C8C-9870-4838-BD0D-A654CE49D0EA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8AACCC24-AEE0-46A5-B519-EF588F9097DD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B631B429-A68F-49E6-8E9F-79D7F177D226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35482D0F-70F7-409F-85E9-D5590B1384DF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275A44F9-311B-451E-8525-214059E96D4A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9877BEC-8A1C-4EC8-9079-02EC361029D8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1EA42593-62EB-4363-9969-06334A973EF9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2374167-1477-49C7-9CE6-F0C146DEC82E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4DAF343-D04D-4750-906E-848054239086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83F321A1-72F9-46FE-95AA-8A2F2F9C82DB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AECAFE3E-CEB7-4684-BD30-2DF163C0ADCD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A874871D-2084-4D38-8449-B2E3A6CEC00B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430D0EFC-668C-4981-8120-EECB79302A7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A867EFAE-029B-4B93-B625-9BBDFFEBD26F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04497FB-E09A-4565-B5FC-9BFB825D6D77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CEC77FEE-3DD5-4BD7-B380-74CA59C7A7A0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19234A9F-443F-4997-8CC7-F8253CF309B1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5DEF0C87-8BC3-4982-B290-A78AF4735D39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2CC58814-A439-43FB-8E44-109D118C3650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31063A58-BB9E-4146-8675-CC1358708B78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15432A5D-49B2-4F3E-9B03-E5D6F54C4F3E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5066714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NG sets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2482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PNG &amp; Shapes Layout</a:t>
            </a:r>
          </a:p>
        </p:txBody>
      </p:sp>
    </p:spTree>
    <p:extLst>
      <p:ext uri="{BB962C8B-B14F-4D97-AF65-F5344CB8AC3E}">
        <p14:creationId xmlns:p14="http://schemas.microsoft.com/office/powerpoint/2010/main" val="24463927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con set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/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123478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Icon Sets Layout</a:t>
            </a:r>
          </a:p>
        </p:txBody>
      </p:sp>
      <p:sp>
        <p:nvSpPr>
          <p:cNvPr id="3" name="Rounded Rectangle 2"/>
          <p:cNvSpPr/>
          <p:nvPr userDrawn="1"/>
        </p:nvSpPr>
        <p:spPr>
          <a:xfrm>
            <a:off x="354010" y="1131591"/>
            <a:ext cx="3560767" cy="5402561"/>
          </a:xfrm>
          <a:prstGeom prst="roundRect">
            <a:avLst>
              <a:gd name="adj" fmla="val 396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/>
          </a:p>
        </p:txBody>
      </p:sp>
      <p:sp>
        <p:nvSpPr>
          <p:cNvPr id="4" name="Rounded Rectangle 3"/>
          <p:cNvSpPr/>
          <p:nvPr userDrawn="1"/>
        </p:nvSpPr>
        <p:spPr>
          <a:xfrm>
            <a:off x="531933" y="1347500"/>
            <a:ext cx="153868" cy="5015200"/>
          </a:xfrm>
          <a:prstGeom prst="roundRect">
            <a:avLst>
              <a:gd name="adj" fmla="val 50000"/>
            </a:avLst>
          </a:prstGeom>
          <a:solidFill>
            <a:schemeClr val="bg1">
              <a:alpha val="4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bg1"/>
              </a:solidFill>
            </a:endParaRPr>
          </a:p>
        </p:txBody>
      </p:sp>
      <p:sp>
        <p:nvSpPr>
          <p:cNvPr id="5" name="Half Frame 4"/>
          <p:cNvSpPr/>
          <p:nvPr userDrawn="1"/>
        </p:nvSpPr>
        <p:spPr>
          <a:xfrm rot="5400000">
            <a:off x="3057177" y="1276653"/>
            <a:ext cx="685849" cy="685148"/>
          </a:xfrm>
          <a:prstGeom prst="halfFrame">
            <a:avLst>
              <a:gd name="adj1" fmla="val 23728"/>
              <a:gd name="adj2" fmla="val 24642"/>
            </a:avLst>
          </a:prstGeom>
          <a:solidFill>
            <a:schemeClr val="bg1">
              <a:alpha val="2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351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5644E8BB-F13A-4AE0-889E-633DE4143787}"/>
              </a:ext>
            </a:extLst>
          </p:cNvPr>
          <p:cNvSpPr txBox="1"/>
          <p:nvPr userDrawn="1"/>
        </p:nvSpPr>
        <p:spPr>
          <a:xfrm>
            <a:off x="711704" y="1637214"/>
            <a:ext cx="2232248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Resize without losing quality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CE2B8B-ED32-491A-95B2-D28904BC432C}"/>
              </a:ext>
            </a:extLst>
          </p:cNvPr>
          <p:cNvSpPr txBox="1"/>
          <p:nvPr userDrawn="1"/>
        </p:nvSpPr>
        <p:spPr>
          <a:xfrm>
            <a:off x="711704" y="2127463"/>
            <a:ext cx="2232248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You can Change Fill Color &amp;</a:t>
            </a:r>
          </a:p>
          <a:p>
            <a:r>
              <a:rPr lang="en-US" altLang="ko-KR" sz="1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Line Color</a:t>
            </a:r>
            <a:endParaRPr lang="ko-KR" altLang="en-US" sz="1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962A52DF-2523-4479-BFA3-B5ACE9887E1C}"/>
              </a:ext>
            </a:extLst>
          </p:cNvPr>
          <p:cNvSpPr txBox="1"/>
          <p:nvPr userDrawn="1"/>
        </p:nvSpPr>
        <p:spPr>
          <a:xfrm>
            <a:off x="721229" y="5808438"/>
            <a:ext cx="2232000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zh-CN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www.freeppt7.com</a:t>
            </a:r>
            <a:endParaRPr lang="ko-KR" altLang="en-US" sz="14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BAAC314F-E96A-4408-95DE-A70E9ED054AF}"/>
              </a:ext>
            </a:extLst>
          </p:cNvPr>
          <p:cNvSpPr txBox="1"/>
          <p:nvPr userDrawn="1"/>
        </p:nvSpPr>
        <p:spPr>
          <a:xfrm>
            <a:off x="721229" y="4450324"/>
            <a:ext cx="2717296" cy="138499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FREE </a:t>
            </a:r>
          </a:p>
          <a:p>
            <a:r>
              <a:rPr lang="en-US" altLang="ko-KR" sz="2800" b="1" dirty="0">
                <a:solidFill>
                  <a:schemeClr val="bg1"/>
                </a:solidFill>
                <a:latin typeface="+mn-lt"/>
                <a:ea typeface="+mn-ea"/>
                <a:cs typeface="Arial" pitchFamily="34" charset="0"/>
              </a:rPr>
              <a:t>PPT TEMPLATES</a:t>
            </a:r>
          </a:p>
        </p:txBody>
      </p:sp>
    </p:spTree>
    <p:extLst>
      <p:ext uri="{BB962C8B-B14F-4D97-AF65-F5344CB8AC3E}">
        <p14:creationId xmlns:p14="http://schemas.microsoft.com/office/powerpoint/2010/main" val="3136765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Break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4720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</p:spTree>
    <p:extLst>
      <p:ext uri="{BB962C8B-B14F-4D97-AF65-F5344CB8AC3E}">
        <p14:creationId xmlns:p14="http://schemas.microsoft.com/office/powerpoint/2010/main" val="189932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9">
            <a:extLst>
              <a:ext uri="{FF2B5EF4-FFF2-40B4-BE49-F238E27FC236}">
                <a16:creationId xmlns:a16="http://schemas.microsoft.com/office/drawing/2014/main" id="{23DE32A5-6181-4C51-AD5C-3F1A448478A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BASIC LAYOUT</a:t>
            </a:r>
          </a:p>
        </p:txBody>
      </p:sp>
      <p:sp>
        <p:nvSpPr>
          <p:cNvPr id="3" name="자유형: 도형 71">
            <a:extLst>
              <a:ext uri="{FF2B5EF4-FFF2-40B4-BE49-F238E27FC236}">
                <a16:creationId xmlns:a16="http://schemas.microsoft.com/office/drawing/2014/main" id="{2A49B234-4043-4882-9511-A782AE39971F}"/>
              </a:ext>
            </a:extLst>
          </p:cNvPr>
          <p:cNvSpPr/>
          <p:nvPr userDrawn="1"/>
        </p:nvSpPr>
        <p:spPr>
          <a:xfrm flipH="1">
            <a:off x="11070076" y="5934426"/>
            <a:ext cx="768849" cy="681342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8FB66C5-532B-4BA1-A4C2-ED9DFB4BC247}"/>
              </a:ext>
            </a:extLst>
          </p:cNvPr>
          <p:cNvSpPr/>
          <p:nvPr userDrawn="1"/>
        </p:nvSpPr>
        <p:spPr>
          <a:xfrm>
            <a:off x="353074" y="6624536"/>
            <a:ext cx="11485852" cy="9727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694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Agenda slide layout">
    <p:bg>
      <p:bgPr>
        <a:solidFill>
          <a:schemeClr val="accent1">
            <a:alpha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25BFCFFB-F4D3-48F3-9731-232CD11C7A62}"/>
              </a:ext>
            </a:extLst>
          </p:cNvPr>
          <p:cNvSpPr/>
          <p:nvPr userDrawn="1"/>
        </p:nvSpPr>
        <p:spPr>
          <a:xfrm>
            <a:off x="1966786" y="595265"/>
            <a:ext cx="9675969" cy="5667470"/>
          </a:xfrm>
          <a:custGeom>
            <a:avLst/>
            <a:gdLst>
              <a:gd name="connsiteX0" fmla="*/ 0 w 9675969"/>
              <a:gd name="connsiteY0" fmla="*/ 0 h 5667470"/>
              <a:gd name="connsiteX1" fmla="*/ 9675969 w 9675969"/>
              <a:gd name="connsiteY1" fmla="*/ 0 h 5667470"/>
              <a:gd name="connsiteX2" fmla="*/ 9675969 w 9675969"/>
              <a:gd name="connsiteY2" fmla="*/ 5667470 h 5667470"/>
              <a:gd name="connsiteX3" fmla="*/ 97402 w 9675969"/>
              <a:gd name="connsiteY3" fmla="*/ 5667470 h 5667470"/>
              <a:gd name="connsiteX4" fmla="*/ 97402 w 9675969"/>
              <a:gd name="connsiteY4" fmla="*/ 5583705 h 5667470"/>
              <a:gd name="connsiteX5" fmla="*/ 9592204 w 9675969"/>
              <a:gd name="connsiteY5" fmla="*/ 5583705 h 5667470"/>
              <a:gd name="connsiteX6" fmla="*/ 9592204 w 9675969"/>
              <a:gd name="connsiteY6" fmla="*/ 83765 h 5667470"/>
              <a:gd name="connsiteX7" fmla="*/ 83765 w 9675969"/>
              <a:gd name="connsiteY7" fmla="*/ 83765 h 5667470"/>
              <a:gd name="connsiteX8" fmla="*/ 83765 w 9675969"/>
              <a:gd name="connsiteY8" fmla="*/ 3424474 h 5667470"/>
              <a:gd name="connsiteX9" fmla="*/ 0 w 9675969"/>
              <a:gd name="connsiteY9" fmla="*/ 3424474 h 566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675969" h="5667470">
                <a:moveTo>
                  <a:pt x="0" y="0"/>
                </a:moveTo>
                <a:lnTo>
                  <a:pt x="9675969" y="0"/>
                </a:lnTo>
                <a:lnTo>
                  <a:pt x="9675969" y="5667470"/>
                </a:lnTo>
                <a:lnTo>
                  <a:pt x="97402" y="5667470"/>
                </a:lnTo>
                <a:lnTo>
                  <a:pt x="97402" y="5583705"/>
                </a:lnTo>
                <a:lnTo>
                  <a:pt x="9592204" y="5583705"/>
                </a:lnTo>
                <a:lnTo>
                  <a:pt x="9592204" y="83765"/>
                </a:lnTo>
                <a:lnTo>
                  <a:pt x="83765" y="83765"/>
                </a:lnTo>
                <a:lnTo>
                  <a:pt x="83765" y="3424474"/>
                </a:lnTo>
                <a:lnTo>
                  <a:pt x="0" y="3424474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5" name="Graphic 70">
            <a:extLst>
              <a:ext uri="{FF2B5EF4-FFF2-40B4-BE49-F238E27FC236}">
                <a16:creationId xmlns:a16="http://schemas.microsoft.com/office/drawing/2014/main" id="{0006C776-2F6E-4795-A504-2C728D18AB23}"/>
              </a:ext>
            </a:extLst>
          </p:cNvPr>
          <p:cNvGrpSpPr/>
          <p:nvPr userDrawn="1"/>
        </p:nvGrpSpPr>
        <p:grpSpPr>
          <a:xfrm flipH="1">
            <a:off x="1966786" y="3881925"/>
            <a:ext cx="2331651" cy="2229298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B8B14671-BDCE-456F-BCEB-6EBE8A5392A4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9E27BC9E-87DB-494D-8748-79AC9DFDBBA8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41A2ED31-0FD2-4C41-9BB5-6C6550CA6C9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9" name="Graphic 25">
            <a:extLst>
              <a:ext uri="{FF2B5EF4-FFF2-40B4-BE49-F238E27FC236}">
                <a16:creationId xmlns:a16="http://schemas.microsoft.com/office/drawing/2014/main" id="{6D67C087-C6DD-42B1-8C43-88BCD548F633}"/>
              </a:ext>
            </a:extLst>
          </p:cNvPr>
          <p:cNvGrpSpPr/>
          <p:nvPr userDrawn="1"/>
        </p:nvGrpSpPr>
        <p:grpSpPr>
          <a:xfrm>
            <a:off x="342288" y="5278574"/>
            <a:ext cx="1920177" cy="1275995"/>
            <a:chOff x="342288" y="5278574"/>
            <a:chExt cx="1920177" cy="1275995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ECD70BF-BA61-4DDC-8CB5-EE72ED9468C1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E9F29BA9-7248-4B07-8F48-8AEAD8E18D52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226364B3-7AF3-4796-9273-3B2BDA702A80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FB99173D-9F65-4E1F-B7A2-F354980E356C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A2593383-ABF0-4059-AADC-8F43DE076CCE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7812C8C3-30C0-48BF-91A5-293F79BBA34C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509EC095-18BF-4201-A829-FA6E277380D3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FF101D20-2CAA-4779-93F7-54990D9D9FD5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823200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am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9">
            <a:extLst>
              <a:ext uri="{FF2B5EF4-FFF2-40B4-BE49-F238E27FC236}">
                <a16:creationId xmlns:a16="http://schemas.microsoft.com/office/drawing/2014/main" id="{EF70765A-4598-4D75-8EBE-B820808F655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23529" y="339509"/>
            <a:ext cx="11573197" cy="724247"/>
          </a:xfrm>
          <a:prstGeom prst="rect">
            <a:avLst/>
          </a:prstGeom>
        </p:spPr>
        <p:txBody>
          <a:bodyPr anchor="ctr"/>
          <a:lstStyle>
            <a:lvl1pPr marL="0" indent="0" algn="ctr">
              <a:buNone/>
              <a:defRPr sz="5400" b="0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defRPr>
            </a:lvl1pPr>
          </a:lstStyle>
          <a:p>
            <a:pPr lvl="0"/>
            <a:r>
              <a:rPr lang="en-US" altLang="ko-KR" dirty="0"/>
              <a:t>Our Team LAYOUT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A765983-F416-435E-B895-E419C51F41E5}"/>
              </a:ext>
            </a:extLst>
          </p:cNvPr>
          <p:cNvSpPr/>
          <p:nvPr userDrawn="1"/>
        </p:nvSpPr>
        <p:spPr>
          <a:xfrm>
            <a:off x="0" y="1916832"/>
            <a:ext cx="12192000" cy="308912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  <p:sp>
        <p:nvSpPr>
          <p:cNvPr id="5" name="그림 개체 틀 2">
            <a:extLst>
              <a:ext uri="{FF2B5EF4-FFF2-40B4-BE49-F238E27FC236}">
                <a16:creationId xmlns:a16="http://schemas.microsoft.com/office/drawing/2014/main" id="{CB263460-35EC-4CE8-AC5A-B898C1D252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0" y="1916832"/>
            <a:ext cx="6096000" cy="3096344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/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E3E23B1-5B7D-4C32-B584-7C37DA2AB6D9}"/>
              </a:ext>
            </a:extLst>
          </p:cNvPr>
          <p:cNvSpPr/>
          <p:nvPr userDrawn="1"/>
        </p:nvSpPr>
        <p:spPr>
          <a:xfrm>
            <a:off x="0" y="1724049"/>
            <a:ext cx="12192000" cy="144016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7686641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32950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ontents slid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48ED82C6-2007-4B24-BF0B-012699BE9597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1" y="3"/>
            <a:ext cx="7219949" cy="6791323"/>
          </a:xfrm>
          <a:custGeom>
            <a:avLst/>
            <a:gdLst>
              <a:gd name="connsiteX0" fmla="*/ 6373343 w 7219949"/>
              <a:gd name="connsiteY0" fmla="*/ 5762674 h 6791323"/>
              <a:gd name="connsiteX1" fmla="*/ 6413754 w 7219949"/>
              <a:gd name="connsiteY1" fmla="*/ 5791064 h 6791323"/>
              <a:gd name="connsiteX2" fmla="*/ 6422746 w 7219949"/>
              <a:gd name="connsiteY2" fmla="*/ 5798985 h 6791323"/>
              <a:gd name="connsiteX3" fmla="*/ 6422797 w 7219949"/>
              <a:gd name="connsiteY3" fmla="*/ 5799972 h 6791323"/>
              <a:gd name="connsiteX4" fmla="*/ 6417097 w 7219949"/>
              <a:gd name="connsiteY4" fmla="*/ 5796731 h 6791323"/>
              <a:gd name="connsiteX5" fmla="*/ 6421197 w 7219949"/>
              <a:gd name="connsiteY5" fmla="*/ 5803224 h 6791323"/>
              <a:gd name="connsiteX6" fmla="*/ 6423069 w 7219949"/>
              <a:gd name="connsiteY6" fmla="*/ 5805289 h 6791323"/>
              <a:gd name="connsiteX7" fmla="*/ 6423280 w 7219949"/>
              <a:gd name="connsiteY7" fmla="*/ 5809382 h 6791323"/>
              <a:gd name="connsiteX8" fmla="*/ 6409944 w 7219949"/>
              <a:gd name="connsiteY8" fmla="*/ 5797636 h 6791323"/>
              <a:gd name="connsiteX9" fmla="*/ 1540022 w 7219949"/>
              <a:gd name="connsiteY9" fmla="*/ 5527312 h 6791323"/>
              <a:gd name="connsiteX10" fmla="*/ 1522578 w 7219949"/>
              <a:gd name="connsiteY10" fmla="*/ 5529871 h 6791323"/>
              <a:gd name="connsiteX11" fmla="*/ 1509084 w 7219949"/>
              <a:gd name="connsiteY11" fmla="*/ 5542239 h 6791323"/>
              <a:gd name="connsiteX12" fmla="*/ 1523166 w 7219949"/>
              <a:gd name="connsiteY12" fmla="*/ 5546372 h 6791323"/>
              <a:gd name="connsiteX13" fmla="*/ 1550935 w 7219949"/>
              <a:gd name="connsiteY13" fmla="*/ 5543314 h 6791323"/>
              <a:gd name="connsiteX14" fmla="*/ 1571395 w 7219949"/>
              <a:gd name="connsiteY14" fmla="*/ 5533722 h 6791323"/>
              <a:gd name="connsiteX15" fmla="*/ 1559206 w 7219949"/>
              <a:gd name="connsiteY15" fmla="*/ 5531447 h 6791323"/>
              <a:gd name="connsiteX16" fmla="*/ 1444220 w 7219949"/>
              <a:gd name="connsiteY16" fmla="*/ 5502038 h 6791323"/>
              <a:gd name="connsiteX17" fmla="*/ 1442366 w 7219949"/>
              <a:gd name="connsiteY17" fmla="*/ 5504927 h 6791323"/>
              <a:gd name="connsiteX18" fmla="*/ 1445716 w 7219949"/>
              <a:gd name="connsiteY18" fmla="*/ 5504667 h 6791323"/>
              <a:gd name="connsiteX19" fmla="*/ 1109001 w 7219949"/>
              <a:gd name="connsiteY19" fmla="*/ 5399894 h 6791323"/>
              <a:gd name="connsiteX20" fmla="*/ 1088139 w 7219949"/>
              <a:gd name="connsiteY20" fmla="*/ 5430615 h 6791323"/>
              <a:gd name="connsiteX21" fmla="*/ 1154903 w 7219949"/>
              <a:gd name="connsiteY21" fmla="*/ 5493637 h 6791323"/>
              <a:gd name="connsiteX22" fmla="*/ 1199413 w 7219949"/>
              <a:gd name="connsiteY22" fmla="*/ 5502038 h 6791323"/>
              <a:gd name="connsiteX23" fmla="*/ 1203154 w 7219949"/>
              <a:gd name="connsiteY23" fmla="*/ 5506753 h 6791323"/>
              <a:gd name="connsiteX24" fmla="*/ 1221483 w 7219949"/>
              <a:gd name="connsiteY24" fmla="*/ 5500369 h 6791323"/>
              <a:gd name="connsiteX25" fmla="*/ 1254063 w 7219949"/>
              <a:gd name="connsiteY25" fmla="*/ 5500404 h 6791323"/>
              <a:gd name="connsiteX26" fmla="*/ 1257548 w 7219949"/>
              <a:gd name="connsiteY26" fmla="*/ 5502518 h 6791323"/>
              <a:gd name="connsiteX27" fmla="*/ 1259224 w 7219949"/>
              <a:gd name="connsiteY27" fmla="*/ 5501513 h 6791323"/>
              <a:gd name="connsiteX28" fmla="*/ 1269888 w 7219949"/>
              <a:gd name="connsiteY28" fmla="*/ 5506239 h 6791323"/>
              <a:gd name="connsiteX29" fmla="*/ 1271060 w 7219949"/>
              <a:gd name="connsiteY29" fmla="*/ 5511704 h 6791323"/>
              <a:gd name="connsiteX30" fmla="*/ 1284187 w 7219949"/>
              <a:gd name="connsiteY30" fmla="*/ 5528103 h 6791323"/>
              <a:gd name="connsiteX31" fmla="*/ 1295893 w 7219949"/>
              <a:gd name="connsiteY31" fmla="*/ 5528899 h 6791323"/>
              <a:gd name="connsiteX32" fmla="*/ 1329134 w 7219949"/>
              <a:gd name="connsiteY32" fmla="*/ 5523362 h 6791323"/>
              <a:gd name="connsiteX33" fmla="*/ 1345023 w 7219949"/>
              <a:gd name="connsiteY33" fmla="*/ 5522735 h 6791323"/>
              <a:gd name="connsiteX34" fmla="*/ 1332945 w 7219949"/>
              <a:gd name="connsiteY34" fmla="*/ 5502038 h 6791323"/>
              <a:gd name="connsiteX35" fmla="*/ 1306980 w 7219949"/>
              <a:gd name="connsiteY35" fmla="*/ 5439018 h 6791323"/>
              <a:gd name="connsiteX36" fmla="*/ 1173450 w 7219949"/>
              <a:gd name="connsiteY36" fmla="*/ 5413812 h 6791323"/>
              <a:gd name="connsiteX37" fmla="*/ 1125229 w 7219949"/>
              <a:gd name="connsiteY37" fmla="*/ 5409611 h 6791323"/>
              <a:gd name="connsiteX38" fmla="*/ 1109001 w 7219949"/>
              <a:gd name="connsiteY38" fmla="*/ 5399894 h 6791323"/>
              <a:gd name="connsiteX39" fmla="*/ 1 w 7219949"/>
              <a:gd name="connsiteY39" fmla="*/ 5033886 h 6791323"/>
              <a:gd name="connsiteX40" fmla="*/ 20697 w 7219949"/>
              <a:gd name="connsiteY40" fmla="*/ 5050987 h 6791323"/>
              <a:gd name="connsiteX41" fmla="*/ 27306 w 7219949"/>
              <a:gd name="connsiteY41" fmla="*/ 5098712 h 6791323"/>
              <a:gd name="connsiteX42" fmla="*/ 75524 w 7219949"/>
              <a:gd name="connsiteY42" fmla="*/ 5149127 h 6791323"/>
              <a:gd name="connsiteX43" fmla="*/ 309203 w 7219949"/>
              <a:gd name="connsiteY43" fmla="*/ 5291971 h 6791323"/>
              <a:gd name="connsiteX44" fmla="*/ 353715 w 7219949"/>
              <a:gd name="connsiteY44" fmla="*/ 5350789 h 6791323"/>
              <a:gd name="connsiteX45" fmla="*/ 223891 w 7219949"/>
              <a:gd name="connsiteY45" fmla="*/ 5333986 h 6791323"/>
              <a:gd name="connsiteX46" fmla="*/ 45852 w 7219949"/>
              <a:gd name="connsiteY46" fmla="*/ 5266763 h 6791323"/>
              <a:gd name="connsiteX47" fmla="*/ 1 w 7219949"/>
              <a:gd name="connsiteY47" fmla="*/ 5245499 h 6791323"/>
              <a:gd name="connsiteX48" fmla="*/ 6018520 w 7219949"/>
              <a:gd name="connsiteY48" fmla="*/ 3828679 h 6791323"/>
              <a:gd name="connsiteX49" fmla="*/ 6061272 w 7219949"/>
              <a:gd name="connsiteY49" fmla="*/ 3852562 h 6791323"/>
              <a:gd name="connsiteX50" fmla="*/ 6123598 w 7219949"/>
              <a:gd name="connsiteY50" fmla="*/ 3899316 h 6791323"/>
              <a:gd name="connsiteX51" fmla="*/ 6135571 w 7219949"/>
              <a:gd name="connsiteY51" fmla="*/ 3918704 h 6791323"/>
              <a:gd name="connsiteX52" fmla="*/ 6095110 w 7219949"/>
              <a:gd name="connsiteY52" fmla="*/ 3884769 h 6791323"/>
              <a:gd name="connsiteX53" fmla="*/ 6067502 w 7219949"/>
              <a:gd name="connsiteY53" fmla="*/ 3862695 h 6791323"/>
              <a:gd name="connsiteX54" fmla="*/ 6058500 w 7219949"/>
              <a:gd name="connsiteY54" fmla="*/ 3857305 h 6791323"/>
              <a:gd name="connsiteX55" fmla="*/ 6028122 w 7219949"/>
              <a:gd name="connsiteY55" fmla="*/ 3839975 h 6791323"/>
              <a:gd name="connsiteX56" fmla="*/ 6018520 w 7219949"/>
              <a:gd name="connsiteY56" fmla="*/ 3828679 h 6791323"/>
              <a:gd name="connsiteX57" fmla="*/ 5917528 w 7219949"/>
              <a:gd name="connsiteY57" fmla="*/ 3369309 h 6791323"/>
              <a:gd name="connsiteX58" fmla="*/ 5932912 w 7219949"/>
              <a:gd name="connsiteY58" fmla="*/ 3381207 h 6791323"/>
              <a:gd name="connsiteX59" fmla="*/ 5934660 w 7219949"/>
              <a:gd name="connsiteY59" fmla="*/ 3383263 h 6791323"/>
              <a:gd name="connsiteX60" fmla="*/ 5930917 w 7219949"/>
              <a:gd name="connsiteY60" fmla="*/ 3380432 h 6791323"/>
              <a:gd name="connsiteX61" fmla="*/ 6015135 w 7219949"/>
              <a:gd name="connsiteY61" fmla="*/ 2860684 h 6791323"/>
              <a:gd name="connsiteX62" fmla="*/ 6020320 w 7219949"/>
              <a:gd name="connsiteY62" fmla="*/ 2864266 h 6791323"/>
              <a:gd name="connsiteX63" fmla="*/ 6021276 w 7219949"/>
              <a:gd name="connsiteY63" fmla="*/ 2864967 h 6791323"/>
              <a:gd name="connsiteX64" fmla="*/ 6021151 w 7219949"/>
              <a:gd name="connsiteY64" fmla="*/ 2865757 h 6791323"/>
              <a:gd name="connsiteX65" fmla="*/ 6017986 w 7219949"/>
              <a:gd name="connsiteY65" fmla="*/ 2863246 h 6791323"/>
              <a:gd name="connsiteX66" fmla="*/ 5801996 w 7219949"/>
              <a:gd name="connsiteY66" fmla="*/ 2690461 h 6791323"/>
              <a:gd name="connsiteX67" fmla="*/ 5803170 w 7219949"/>
              <a:gd name="connsiteY67" fmla="*/ 2691043 h 6791323"/>
              <a:gd name="connsiteX68" fmla="*/ 5805707 w 7219949"/>
              <a:gd name="connsiteY68" fmla="*/ 2693665 h 6791323"/>
              <a:gd name="connsiteX69" fmla="*/ 5803117 w 7219949"/>
              <a:gd name="connsiteY69" fmla="*/ 2692169 h 6791323"/>
              <a:gd name="connsiteX70" fmla="*/ 5802846 w 7219949"/>
              <a:gd name="connsiteY70" fmla="*/ 2691627 h 6791323"/>
              <a:gd name="connsiteX71" fmla="*/ 5801996 w 7219949"/>
              <a:gd name="connsiteY71" fmla="*/ 2690461 h 6791323"/>
              <a:gd name="connsiteX72" fmla="*/ 5712609 w 7219949"/>
              <a:gd name="connsiteY72" fmla="*/ 2643924 h 6791323"/>
              <a:gd name="connsiteX73" fmla="*/ 5716036 w 7219949"/>
              <a:gd name="connsiteY73" fmla="*/ 2646416 h 6791323"/>
              <a:gd name="connsiteX74" fmla="*/ 5712958 w 7219949"/>
              <a:gd name="connsiteY74" fmla="*/ 2644329 h 6791323"/>
              <a:gd name="connsiteX75" fmla="*/ 6874443 w 7219949"/>
              <a:gd name="connsiteY75" fmla="*/ 1314142 h 6791323"/>
              <a:gd name="connsiteX76" fmla="*/ 6887098 w 7219949"/>
              <a:gd name="connsiteY76" fmla="*/ 1320495 h 6791323"/>
              <a:gd name="connsiteX77" fmla="*/ 6911869 w 7219949"/>
              <a:gd name="connsiteY77" fmla="*/ 1346903 h 6791323"/>
              <a:gd name="connsiteX78" fmla="*/ 6919419 w 7219949"/>
              <a:gd name="connsiteY78" fmla="*/ 1354642 h 6791323"/>
              <a:gd name="connsiteX79" fmla="*/ 6947175 w 7219949"/>
              <a:gd name="connsiteY79" fmla="*/ 1376475 h 6791323"/>
              <a:gd name="connsiteX80" fmla="*/ 6995137 w 7219949"/>
              <a:gd name="connsiteY80" fmla="*/ 1412403 h 6791323"/>
              <a:gd name="connsiteX81" fmla="*/ 7014744 w 7219949"/>
              <a:gd name="connsiteY81" fmla="*/ 1427412 h 6791323"/>
              <a:gd name="connsiteX82" fmla="*/ 7045544 w 7219949"/>
              <a:gd name="connsiteY82" fmla="*/ 1457454 h 6791323"/>
              <a:gd name="connsiteX83" fmla="*/ 7061838 w 7219949"/>
              <a:gd name="connsiteY83" fmla="*/ 1471102 h 6791323"/>
              <a:gd name="connsiteX84" fmla="*/ 7091714 w 7219949"/>
              <a:gd name="connsiteY84" fmla="*/ 1496126 h 6791323"/>
              <a:gd name="connsiteX85" fmla="*/ 7114038 w 7219949"/>
              <a:gd name="connsiteY85" fmla="*/ 1513409 h 6791323"/>
              <a:gd name="connsiteX86" fmla="*/ 7140637 w 7219949"/>
              <a:gd name="connsiteY86" fmla="*/ 1528968 h 6791323"/>
              <a:gd name="connsiteX87" fmla="*/ 7141158 w 7219949"/>
              <a:gd name="connsiteY87" fmla="*/ 1529398 h 6791323"/>
              <a:gd name="connsiteX88" fmla="*/ 7138593 w 7219949"/>
              <a:gd name="connsiteY88" fmla="*/ 1533830 h 6791323"/>
              <a:gd name="connsiteX89" fmla="*/ 7124726 w 7219949"/>
              <a:gd name="connsiteY89" fmla="*/ 1544846 h 6791323"/>
              <a:gd name="connsiteX90" fmla="*/ 7099056 w 7219949"/>
              <a:gd name="connsiteY90" fmla="*/ 1523496 h 6791323"/>
              <a:gd name="connsiteX91" fmla="*/ 7096937 w 7219949"/>
              <a:gd name="connsiteY91" fmla="*/ 1520307 h 6791323"/>
              <a:gd name="connsiteX92" fmla="*/ 7108397 w 7219949"/>
              <a:gd name="connsiteY92" fmla="*/ 1528492 h 6791323"/>
              <a:gd name="connsiteX93" fmla="*/ 7111710 w 7219949"/>
              <a:gd name="connsiteY93" fmla="*/ 1529851 h 6791323"/>
              <a:gd name="connsiteX94" fmla="*/ 7110188 w 7219949"/>
              <a:gd name="connsiteY94" fmla="*/ 1525747 h 6791323"/>
              <a:gd name="connsiteX95" fmla="*/ 7103234 w 7219949"/>
              <a:gd name="connsiteY95" fmla="*/ 1517093 h 6791323"/>
              <a:gd name="connsiteX96" fmla="*/ 7058257 w 7219949"/>
              <a:gd name="connsiteY96" fmla="*/ 1476591 h 6791323"/>
              <a:gd name="connsiteX97" fmla="*/ 6908883 w 7219949"/>
              <a:gd name="connsiteY97" fmla="*/ 1351478 h 6791323"/>
              <a:gd name="connsiteX98" fmla="*/ 6874443 w 7219949"/>
              <a:gd name="connsiteY98" fmla="*/ 1314142 h 6791323"/>
              <a:gd name="connsiteX99" fmla="*/ 6661736 w 7219949"/>
              <a:gd name="connsiteY99" fmla="*/ 1273216 h 6791323"/>
              <a:gd name="connsiteX100" fmla="*/ 6671078 w 7219949"/>
              <a:gd name="connsiteY100" fmla="*/ 1278211 h 6791323"/>
              <a:gd name="connsiteX101" fmla="*/ 6695521 w 7219949"/>
              <a:gd name="connsiteY101" fmla="*/ 1298683 h 6791323"/>
              <a:gd name="connsiteX102" fmla="*/ 6734408 w 7219949"/>
              <a:gd name="connsiteY102" fmla="*/ 1322768 h 6791323"/>
              <a:gd name="connsiteX103" fmla="*/ 6750704 w 7219949"/>
              <a:gd name="connsiteY103" fmla="*/ 1336417 h 6791323"/>
              <a:gd name="connsiteX104" fmla="*/ 6833971 w 7219949"/>
              <a:gd name="connsiteY104" fmla="*/ 1401916 h 6791323"/>
              <a:gd name="connsiteX105" fmla="*/ 6846625 w 7219949"/>
              <a:gd name="connsiteY105" fmla="*/ 1408272 h 6791323"/>
              <a:gd name="connsiteX106" fmla="*/ 6801052 w 7219949"/>
              <a:gd name="connsiteY106" fmla="*/ 1368685 h 6791323"/>
              <a:gd name="connsiteX107" fmla="*/ 6801649 w 7219949"/>
              <a:gd name="connsiteY107" fmla="*/ 1367769 h 6791323"/>
              <a:gd name="connsiteX108" fmla="*/ 6847820 w 7219949"/>
              <a:gd name="connsiteY108" fmla="*/ 1406440 h 6791323"/>
              <a:gd name="connsiteX109" fmla="*/ 6874094 w 7219949"/>
              <a:gd name="connsiteY109" fmla="*/ 1428448 h 6791323"/>
              <a:gd name="connsiteX110" fmla="*/ 6875058 w 7219949"/>
              <a:gd name="connsiteY110" fmla="*/ 1439534 h 6791323"/>
              <a:gd name="connsiteX111" fmla="*/ 6875306 w 7219949"/>
              <a:gd name="connsiteY111" fmla="*/ 1440882 h 6791323"/>
              <a:gd name="connsiteX112" fmla="*/ 6872919 w 7219949"/>
              <a:gd name="connsiteY112" fmla="*/ 1438783 h 6791323"/>
              <a:gd name="connsiteX113" fmla="*/ 6867815 w 7219949"/>
              <a:gd name="connsiteY113" fmla="*/ 1440167 h 6791323"/>
              <a:gd name="connsiteX114" fmla="*/ 6863577 w 7219949"/>
              <a:gd name="connsiteY114" fmla="*/ 1433787 h 6791323"/>
              <a:gd name="connsiteX115" fmla="*/ 6847282 w 7219949"/>
              <a:gd name="connsiteY115" fmla="*/ 1420139 h 6791323"/>
              <a:gd name="connsiteX116" fmla="*/ 6842178 w 7219949"/>
              <a:gd name="connsiteY116" fmla="*/ 1421523 h 6791323"/>
              <a:gd name="connsiteX117" fmla="*/ 6837941 w 7219949"/>
              <a:gd name="connsiteY117" fmla="*/ 1415144 h 6791323"/>
              <a:gd name="connsiteX118" fmla="*/ 6824360 w 7219949"/>
              <a:gd name="connsiteY118" fmla="*/ 1403770 h 6791323"/>
              <a:gd name="connsiteX119" fmla="*/ 6817137 w 7219949"/>
              <a:gd name="connsiteY119" fmla="*/ 1401965 h 6791323"/>
              <a:gd name="connsiteX120" fmla="*/ 6806872 w 7219949"/>
              <a:gd name="connsiteY120" fmla="*/ 1391951 h 6791323"/>
              <a:gd name="connsiteX121" fmla="*/ 6787263 w 7219949"/>
              <a:gd name="connsiteY121" fmla="*/ 1376942 h 6791323"/>
              <a:gd name="connsiteX122" fmla="*/ 6768849 w 7219949"/>
              <a:gd name="connsiteY122" fmla="*/ 1360104 h 6791323"/>
              <a:gd name="connsiteX123" fmla="*/ 6755270 w 7219949"/>
              <a:gd name="connsiteY123" fmla="*/ 1348729 h 6791323"/>
              <a:gd name="connsiteX124" fmla="*/ 6722679 w 7219949"/>
              <a:gd name="connsiteY124" fmla="*/ 1321431 h 6791323"/>
              <a:gd name="connsiteX125" fmla="*/ 6694923 w 7219949"/>
              <a:gd name="connsiteY125" fmla="*/ 1299599 h 6791323"/>
              <a:gd name="connsiteX126" fmla="*/ 6681074 w 7219949"/>
              <a:gd name="connsiteY126" fmla="*/ 1295074 h 6791323"/>
              <a:gd name="connsiteX127" fmla="*/ 6662660 w 7219949"/>
              <a:gd name="connsiteY127" fmla="*/ 1278235 h 6791323"/>
              <a:gd name="connsiteX128" fmla="*/ 6661736 w 7219949"/>
              <a:gd name="connsiteY128" fmla="*/ 1273216 h 6791323"/>
              <a:gd name="connsiteX129" fmla="*/ 0 w 7219949"/>
              <a:gd name="connsiteY129" fmla="*/ 0 h 6791323"/>
              <a:gd name="connsiteX130" fmla="*/ 6972406 w 7219949"/>
              <a:gd name="connsiteY130" fmla="*/ 0 h 6791323"/>
              <a:gd name="connsiteX131" fmla="*/ 6976138 w 7219949"/>
              <a:gd name="connsiteY131" fmla="*/ 3025 h 6791323"/>
              <a:gd name="connsiteX132" fmla="*/ 7039194 w 7219949"/>
              <a:gd name="connsiteY132" fmla="*/ 150070 h 6791323"/>
              <a:gd name="connsiteX133" fmla="*/ 6968720 w 7219949"/>
              <a:gd name="connsiteY133" fmla="*/ 225694 h 6791323"/>
              <a:gd name="connsiteX134" fmla="*/ 6927918 w 7219949"/>
              <a:gd name="connsiteY134" fmla="*/ 271907 h 6791323"/>
              <a:gd name="connsiteX135" fmla="*/ 6898245 w 7219949"/>
              <a:gd name="connsiteY135" fmla="*/ 246701 h 6791323"/>
              <a:gd name="connsiteX136" fmla="*/ 6879700 w 7219949"/>
              <a:gd name="connsiteY136" fmla="*/ 234099 h 6791323"/>
              <a:gd name="connsiteX137" fmla="*/ 6819888 w 7219949"/>
              <a:gd name="connsiteY137" fmla="*/ 250377 h 6791323"/>
              <a:gd name="connsiteX138" fmla="*/ 6809591 w 7219949"/>
              <a:gd name="connsiteY138" fmla="*/ 247177 h 6791323"/>
              <a:gd name="connsiteX139" fmla="*/ 6854840 w 7219949"/>
              <a:gd name="connsiteY139" fmla="*/ 305140 h 6791323"/>
              <a:gd name="connsiteX140" fmla="*/ 6996193 w 7219949"/>
              <a:gd name="connsiteY140" fmla="*/ 495970 h 6791323"/>
              <a:gd name="connsiteX141" fmla="*/ 7022160 w 7219949"/>
              <a:gd name="connsiteY141" fmla="*/ 542186 h 6791323"/>
              <a:gd name="connsiteX142" fmla="*/ 6973940 w 7219949"/>
              <a:gd name="connsiteY142" fmla="*/ 579998 h 6791323"/>
              <a:gd name="connsiteX143" fmla="*/ 6858954 w 7219949"/>
              <a:gd name="connsiteY143" fmla="*/ 596802 h 6791323"/>
              <a:gd name="connsiteX144" fmla="*/ 6773643 w 7219949"/>
              <a:gd name="connsiteY144" fmla="*/ 533782 h 6791323"/>
              <a:gd name="connsiteX145" fmla="*/ 6755096 w 7219949"/>
              <a:gd name="connsiteY145" fmla="*/ 500173 h 6791323"/>
              <a:gd name="connsiteX146" fmla="*/ 6706878 w 7219949"/>
              <a:gd name="connsiteY146" fmla="*/ 411945 h 6791323"/>
              <a:gd name="connsiteX147" fmla="*/ 6658658 w 7219949"/>
              <a:gd name="connsiteY147" fmla="*/ 407744 h 6791323"/>
              <a:gd name="connsiteX148" fmla="*/ 6632692 w 7219949"/>
              <a:gd name="connsiteY148" fmla="*/ 411945 h 6791323"/>
              <a:gd name="connsiteX149" fmla="*/ 6636401 w 7219949"/>
              <a:gd name="connsiteY149" fmla="*/ 378334 h 6791323"/>
              <a:gd name="connsiteX150" fmla="*/ 6645211 w 7219949"/>
              <a:gd name="connsiteY150" fmla="*/ 338946 h 6791323"/>
              <a:gd name="connsiteX151" fmla="*/ 6638682 w 7219949"/>
              <a:gd name="connsiteY151" fmla="*/ 330642 h 6791323"/>
              <a:gd name="connsiteX152" fmla="*/ 6629003 w 7219949"/>
              <a:gd name="connsiteY152" fmla="*/ 328429 h 6791323"/>
              <a:gd name="connsiteX153" fmla="*/ 6612637 w 7219949"/>
              <a:gd name="connsiteY153" fmla="*/ 318125 h 6791323"/>
              <a:gd name="connsiteX154" fmla="*/ 6566929 w 7219949"/>
              <a:gd name="connsiteY154" fmla="*/ 282867 h 6791323"/>
              <a:gd name="connsiteX155" fmla="*/ 6521417 w 7219949"/>
              <a:gd name="connsiteY155" fmla="*/ 253869 h 6791323"/>
              <a:gd name="connsiteX156" fmla="*/ 6516468 w 7219949"/>
              <a:gd name="connsiteY156" fmla="*/ 249391 h 6791323"/>
              <a:gd name="connsiteX157" fmla="*/ 6453141 w 7219949"/>
              <a:gd name="connsiteY157" fmla="*/ 217291 h 6791323"/>
              <a:gd name="connsiteX158" fmla="*/ 6412340 w 7219949"/>
              <a:gd name="connsiteY158" fmla="*/ 213092 h 6791323"/>
              <a:gd name="connsiteX159" fmla="*/ 6404667 w 7219949"/>
              <a:gd name="connsiteY159" fmla="*/ 240606 h 6791323"/>
              <a:gd name="connsiteX160" fmla="*/ 6453468 w 7219949"/>
              <a:gd name="connsiteY160" fmla="*/ 321004 h 6791323"/>
              <a:gd name="connsiteX161" fmla="*/ 6475397 w 7219949"/>
              <a:gd name="connsiteY161" fmla="*/ 339129 h 6791323"/>
              <a:gd name="connsiteX162" fmla="*/ 6608927 w 7219949"/>
              <a:gd name="connsiteY162" fmla="*/ 465170 h 6791323"/>
              <a:gd name="connsiteX163" fmla="*/ 6620054 w 7219949"/>
              <a:gd name="connsiteY163" fmla="*/ 477775 h 6791323"/>
              <a:gd name="connsiteX164" fmla="*/ 6694237 w 7219949"/>
              <a:gd name="connsiteY164" fmla="*/ 578607 h 6791323"/>
              <a:gd name="connsiteX165" fmla="*/ 7113377 w 7219949"/>
              <a:gd name="connsiteY165" fmla="*/ 948322 h 6791323"/>
              <a:gd name="connsiteX166" fmla="*/ 7128214 w 7219949"/>
              <a:gd name="connsiteY166" fmla="*/ 994538 h 6791323"/>
              <a:gd name="connsiteX167" fmla="*/ 7091123 w 7219949"/>
              <a:gd name="connsiteY167" fmla="*/ 1007141 h 6791323"/>
              <a:gd name="connsiteX168" fmla="*/ 6987266 w 7219949"/>
              <a:gd name="connsiteY168" fmla="*/ 986133 h 6791323"/>
              <a:gd name="connsiteX169" fmla="*/ 6879700 w 7219949"/>
              <a:gd name="connsiteY169" fmla="*/ 939920 h 6791323"/>
              <a:gd name="connsiteX170" fmla="*/ 6779551 w 7219949"/>
              <a:gd name="connsiteY170" fmla="*/ 881101 h 6791323"/>
              <a:gd name="connsiteX171" fmla="*/ 6730404 w 7219949"/>
              <a:gd name="connsiteY171" fmla="*/ 882676 h 6791323"/>
              <a:gd name="connsiteX172" fmla="*/ 6729427 w 7219949"/>
              <a:gd name="connsiteY172" fmla="*/ 884274 h 6791323"/>
              <a:gd name="connsiteX173" fmla="*/ 6739797 w 7219949"/>
              <a:gd name="connsiteY173" fmla="*/ 897722 h 6791323"/>
              <a:gd name="connsiteX174" fmla="*/ 6844118 w 7219949"/>
              <a:gd name="connsiteY174" fmla="*/ 1012735 h 6791323"/>
              <a:gd name="connsiteX175" fmla="*/ 6973940 w 7219949"/>
              <a:gd name="connsiteY175" fmla="*/ 1189190 h 6791323"/>
              <a:gd name="connsiteX176" fmla="*/ 7018451 w 7219949"/>
              <a:gd name="connsiteY176" fmla="*/ 1222802 h 6791323"/>
              <a:gd name="connsiteX177" fmla="*/ 7055542 w 7219949"/>
              <a:gd name="connsiteY177" fmla="*/ 1285821 h 6791323"/>
              <a:gd name="connsiteX178" fmla="*/ 7070379 w 7219949"/>
              <a:gd name="connsiteY178" fmla="*/ 1311029 h 6791323"/>
              <a:gd name="connsiteX179" fmla="*/ 7159402 w 7219949"/>
              <a:gd name="connsiteY179" fmla="*/ 1365647 h 6791323"/>
              <a:gd name="connsiteX180" fmla="*/ 7207620 w 7219949"/>
              <a:gd name="connsiteY180" fmla="*/ 1428667 h 6791323"/>
              <a:gd name="connsiteX181" fmla="*/ 7181656 w 7219949"/>
              <a:gd name="connsiteY181" fmla="*/ 1491685 h 6791323"/>
              <a:gd name="connsiteX182" fmla="*/ 7155691 w 7219949"/>
              <a:gd name="connsiteY182" fmla="*/ 1504289 h 6791323"/>
              <a:gd name="connsiteX183" fmla="*/ 7146061 w 7219949"/>
              <a:gd name="connsiteY183" fmla="*/ 1520928 h 6791323"/>
              <a:gd name="connsiteX184" fmla="*/ 7139336 w 7219949"/>
              <a:gd name="connsiteY184" fmla="*/ 1515675 h 6791323"/>
              <a:gd name="connsiteX185" fmla="*/ 7121201 w 7219949"/>
              <a:gd name="connsiteY185" fmla="*/ 1502431 h 6791323"/>
              <a:gd name="connsiteX186" fmla="*/ 7091326 w 7219949"/>
              <a:gd name="connsiteY186" fmla="*/ 1477408 h 6791323"/>
              <a:gd name="connsiteX187" fmla="*/ 7085894 w 7219949"/>
              <a:gd name="connsiteY187" fmla="*/ 1472858 h 6791323"/>
              <a:gd name="connsiteX188" fmla="*/ 7046678 w 7219949"/>
              <a:gd name="connsiteY188" fmla="*/ 1442841 h 6791323"/>
              <a:gd name="connsiteX189" fmla="*/ 7016475 w 7219949"/>
              <a:gd name="connsiteY189" fmla="*/ 1411883 h 6791323"/>
              <a:gd name="connsiteX190" fmla="*/ 7010448 w 7219949"/>
              <a:gd name="connsiteY190" fmla="*/ 1408249 h 6791323"/>
              <a:gd name="connsiteX191" fmla="*/ 7001703 w 7219949"/>
              <a:gd name="connsiteY191" fmla="*/ 1402339 h 6791323"/>
              <a:gd name="connsiteX192" fmla="*/ 6919629 w 7219949"/>
              <a:gd name="connsiteY192" fmla="*/ 1335011 h 6791323"/>
              <a:gd name="connsiteX193" fmla="*/ 6893991 w 7219949"/>
              <a:gd name="connsiteY193" fmla="*/ 1316366 h 6791323"/>
              <a:gd name="connsiteX194" fmla="*/ 6866833 w 7219949"/>
              <a:gd name="connsiteY194" fmla="*/ 1293618 h 6791323"/>
              <a:gd name="connsiteX195" fmla="*/ 6823976 w 7219949"/>
              <a:gd name="connsiteY195" fmla="*/ 1256308 h 6791323"/>
              <a:gd name="connsiteX196" fmla="*/ 6813113 w 7219949"/>
              <a:gd name="connsiteY196" fmla="*/ 1247208 h 6791323"/>
              <a:gd name="connsiteX197" fmla="*/ 6804368 w 7219949"/>
              <a:gd name="connsiteY197" fmla="*/ 1241298 h 6791323"/>
              <a:gd name="connsiteX198" fmla="*/ 6808008 w 7219949"/>
              <a:gd name="connsiteY198" fmla="*/ 1248592 h 6791323"/>
              <a:gd name="connsiteX199" fmla="*/ 6832780 w 7219949"/>
              <a:gd name="connsiteY199" fmla="*/ 1275000 h 6791323"/>
              <a:gd name="connsiteX200" fmla="*/ 6841853 w 7219949"/>
              <a:gd name="connsiteY200" fmla="*/ 1286843 h 6791323"/>
              <a:gd name="connsiteX201" fmla="*/ 6798727 w 7219949"/>
              <a:gd name="connsiteY201" fmla="*/ 1256381 h 6791323"/>
              <a:gd name="connsiteX202" fmla="*/ 6766464 w 7219949"/>
              <a:gd name="connsiteY202" fmla="*/ 1235017 h 6791323"/>
              <a:gd name="connsiteX203" fmla="*/ 6758645 w 7219949"/>
              <a:gd name="connsiteY203" fmla="*/ 1234127 h 6791323"/>
              <a:gd name="connsiteX204" fmla="*/ 6768911 w 7219949"/>
              <a:gd name="connsiteY204" fmla="*/ 1244142 h 6791323"/>
              <a:gd name="connsiteX205" fmla="*/ 6823228 w 7219949"/>
              <a:gd name="connsiteY205" fmla="*/ 1289638 h 6791323"/>
              <a:gd name="connsiteX206" fmla="*/ 6912914 w 7219949"/>
              <a:gd name="connsiteY206" fmla="*/ 1377488 h 6791323"/>
              <a:gd name="connsiteX207" fmla="*/ 6946428 w 7219949"/>
              <a:gd name="connsiteY207" fmla="*/ 1409806 h 6791323"/>
              <a:gd name="connsiteX208" fmla="*/ 6985048 w 7219949"/>
              <a:gd name="connsiteY208" fmla="*/ 1440738 h 6791323"/>
              <a:gd name="connsiteX209" fmla="*/ 7027577 w 7219949"/>
              <a:gd name="connsiteY209" fmla="*/ 1472115 h 6791323"/>
              <a:gd name="connsiteX210" fmla="*/ 7091564 w 7219949"/>
              <a:gd name="connsiteY210" fmla="*/ 1528541 h 6791323"/>
              <a:gd name="connsiteX211" fmla="*/ 7099712 w 7219949"/>
              <a:gd name="connsiteY211" fmla="*/ 1535365 h 6791323"/>
              <a:gd name="connsiteX212" fmla="*/ 7117937 w 7219949"/>
              <a:gd name="connsiteY212" fmla="*/ 1550238 h 6791323"/>
              <a:gd name="connsiteX213" fmla="*/ 7116280 w 7219949"/>
              <a:gd name="connsiteY213" fmla="*/ 1551555 h 6791323"/>
              <a:gd name="connsiteX214" fmla="*/ 7062962 w 7219949"/>
              <a:gd name="connsiteY214" fmla="*/ 1542099 h 6791323"/>
              <a:gd name="connsiteX215" fmla="*/ 7015166 w 7219949"/>
              <a:gd name="connsiteY215" fmla="*/ 1506268 h 6791323"/>
              <a:gd name="connsiteX216" fmla="*/ 7004833 w 7219949"/>
              <a:gd name="connsiteY216" fmla="*/ 1494095 h 6791323"/>
              <a:gd name="connsiteX217" fmla="*/ 6995492 w 7219949"/>
              <a:gd name="connsiteY217" fmla="*/ 1489101 h 6791323"/>
              <a:gd name="connsiteX218" fmla="*/ 6993256 w 7219949"/>
              <a:gd name="connsiteY218" fmla="*/ 1489842 h 6791323"/>
              <a:gd name="connsiteX219" fmla="*/ 6965594 w 7219949"/>
              <a:gd name="connsiteY219" fmla="*/ 1469104 h 6791323"/>
              <a:gd name="connsiteX220" fmla="*/ 6884918 w 7219949"/>
              <a:gd name="connsiteY220" fmla="*/ 1374048 h 6791323"/>
              <a:gd name="connsiteX221" fmla="*/ 6879747 w 7219949"/>
              <a:gd name="connsiteY221" fmla="*/ 1365262 h 6791323"/>
              <a:gd name="connsiteX222" fmla="*/ 6876447 w 7219949"/>
              <a:gd name="connsiteY222" fmla="*/ 1375638 h 6791323"/>
              <a:gd name="connsiteX223" fmla="*/ 6874201 w 7219949"/>
              <a:gd name="connsiteY223" fmla="*/ 1388700 h 6791323"/>
              <a:gd name="connsiteX224" fmla="*/ 6860295 w 7219949"/>
              <a:gd name="connsiteY224" fmla="*/ 1374446 h 6791323"/>
              <a:gd name="connsiteX225" fmla="*/ 6836180 w 7219949"/>
              <a:gd name="connsiteY225" fmla="*/ 1359907 h 6791323"/>
              <a:gd name="connsiteX226" fmla="*/ 6793383 w 7219949"/>
              <a:gd name="connsiteY226" fmla="*/ 1335379 h 6791323"/>
              <a:gd name="connsiteX227" fmla="*/ 6775566 w 7219949"/>
              <a:gd name="connsiteY227" fmla="*/ 1317625 h 6791323"/>
              <a:gd name="connsiteX228" fmla="*/ 6756226 w 7219949"/>
              <a:gd name="connsiteY228" fmla="*/ 1295768 h 6791323"/>
              <a:gd name="connsiteX229" fmla="*/ 6725755 w 7219949"/>
              <a:gd name="connsiteY229" fmla="*/ 1271659 h 6791323"/>
              <a:gd name="connsiteX230" fmla="*/ 6718532 w 7219949"/>
              <a:gd name="connsiteY230" fmla="*/ 1269854 h 6791323"/>
              <a:gd name="connsiteX231" fmla="*/ 6675346 w 7219949"/>
              <a:gd name="connsiteY231" fmla="*/ 1226609 h 6791323"/>
              <a:gd name="connsiteX232" fmla="*/ 6645471 w 7219949"/>
              <a:gd name="connsiteY232" fmla="*/ 1201587 h 6791323"/>
              <a:gd name="connsiteX233" fmla="*/ 6578171 w 7219949"/>
              <a:gd name="connsiteY233" fmla="*/ 1143800 h 6791323"/>
              <a:gd name="connsiteX234" fmla="*/ 6559757 w 7219949"/>
              <a:gd name="connsiteY234" fmla="*/ 1126962 h 6791323"/>
              <a:gd name="connsiteX235" fmla="*/ 6537434 w 7219949"/>
              <a:gd name="connsiteY235" fmla="*/ 1109679 h 6791323"/>
              <a:gd name="connsiteX236" fmla="*/ 6512989 w 7219949"/>
              <a:gd name="connsiteY236" fmla="*/ 1089206 h 6791323"/>
              <a:gd name="connsiteX237" fmla="*/ 6506693 w 7219949"/>
              <a:gd name="connsiteY237" fmla="*/ 1092419 h 6791323"/>
              <a:gd name="connsiteX238" fmla="*/ 6472311 w 7219949"/>
              <a:gd name="connsiteY238" fmla="*/ 1067867 h 6791323"/>
              <a:gd name="connsiteX239" fmla="*/ 6464761 w 7219949"/>
              <a:gd name="connsiteY239" fmla="*/ 1060129 h 6791323"/>
              <a:gd name="connsiteX240" fmla="*/ 6457538 w 7219949"/>
              <a:gd name="connsiteY240" fmla="*/ 1058323 h 6791323"/>
              <a:gd name="connsiteX241" fmla="*/ 6461179 w 7219949"/>
              <a:gd name="connsiteY241" fmla="*/ 1065617 h 6791323"/>
              <a:gd name="connsiteX242" fmla="*/ 6483502 w 7219949"/>
              <a:gd name="connsiteY242" fmla="*/ 1082900 h 6791323"/>
              <a:gd name="connsiteX243" fmla="*/ 6506752 w 7219949"/>
              <a:gd name="connsiteY243" fmla="*/ 1105203 h 6791323"/>
              <a:gd name="connsiteX244" fmla="*/ 6511318 w 7219949"/>
              <a:gd name="connsiteY244" fmla="*/ 1117518 h 6791323"/>
              <a:gd name="connsiteX245" fmla="*/ 6523704 w 7219949"/>
              <a:gd name="connsiteY245" fmla="*/ 1130721 h 6791323"/>
              <a:gd name="connsiteX246" fmla="*/ 6558682 w 7219949"/>
              <a:gd name="connsiteY246" fmla="*/ 1154359 h 6791323"/>
              <a:gd name="connsiteX247" fmla="*/ 6572261 w 7219949"/>
              <a:gd name="connsiteY247" fmla="*/ 1165732 h 6791323"/>
              <a:gd name="connsiteX248" fmla="*/ 6575902 w 7219949"/>
              <a:gd name="connsiteY248" fmla="*/ 1173027 h 6791323"/>
              <a:gd name="connsiteX249" fmla="*/ 6570203 w 7219949"/>
              <a:gd name="connsiteY249" fmla="*/ 1175327 h 6791323"/>
              <a:gd name="connsiteX250" fmla="*/ 6551519 w 7219949"/>
              <a:gd name="connsiteY250" fmla="*/ 1165337 h 6791323"/>
              <a:gd name="connsiteX251" fmla="*/ 6547610 w 7219949"/>
              <a:gd name="connsiteY251" fmla="*/ 1164892 h 6791323"/>
              <a:gd name="connsiteX252" fmla="*/ 6552444 w 7219949"/>
              <a:gd name="connsiteY252" fmla="*/ 1170356 h 6791323"/>
              <a:gd name="connsiteX253" fmla="*/ 6580200 w 7219949"/>
              <a:gd name="connsiteY253" fmla="*/ 1192188 h 6791323"/>
              <a:gd name="connsiteX254" fmla="*/ 6582916 w 7219949"/>
              <a:gd name="connsiteY254" fmla="*/ 1194463 h 6791323"/>
              <a:gd name="connsiteX255" fmla="*/ 6581723 w 7219949"/>
              <a:gd name="connsiteY255" fmla="*/ 1196294 h 6791323"/>
              <a:gd name="connsiteX256" fmla="*/ 6582648 w 7219949"/>
              <a:gd name="connsiteY256" fmla="*/ 1201313 h 6791323"/>
              <a:gd name="connsiteX257" fmla="*/ 6601658 w 7219949"/>
              <a:gd name="connsiteY257" fmla="*/ 1217237 h 6791323"/>
              <a:gd name="connsiteX258" fmla="*/ 6575424 w 7219949"/>
              <a:gd name="connsiteY258" fmla="*/ 1199508 h 6791323"/>
              <a:gd name="connsiteX259" fmla="*/ 6570918 w 7219949"/>
              <a:gd name="connsiteY259" fmla="*/ 1199978 h 6791323"/>
              <a:gd name="connsiteX260" fmla="*/ 6559189 w 7219949"/>
              <a:gd name="connsiteY260" fmla="*/ 1198642 h 6791323"/>
              <a:gd name="connsiteX261" fmla="*/ 6548325 w 7219949"/>
              <a:gd name="connsiteY261" fmla="*/ 1189542 h 6791323"/>
              <a:gd name="connsiteX262" fmla="*/ 6547131 w 7219949"/>
              <a:gd name="connsiteY262" fmla="*/ 1191371 h 6791323"/>
              <a:gd name="connsiteX263" fmla="*/ 6546534 w 7219949"/>
              <a:gd name="connsiteY263" fmla="*/ 1192286 h 6791323"/>
              <a:gd name="connsiteX264" fmla="*/ 6595747 w 7219949"/>
              <a:gd name="connsiteY264" fmla="*/ 1239167 h 6791323"/>
              <a:gd name="connsiteX265" fmla="*/ 6625354 w 7219949"/>
              <a:gd name="connsiteY265" fmla="*/ 1271040 h 6791323"/>
              <a:gd name="connsiteX266" fmla="*/ 6629592 w 7219949"/>
              <a:gd name="connsiteY266" fmla="*/ 1277419 h 6791323"/>
              <a:gd name="connsiteX267" fmla="*/ 6620251 w 7219949"/>
              <a:gd name="connsiteY267" fmla="*/ 1272423 h 6791323"/>
              <a:gd name="connsiteX268" fmla="*/ 6595808 w 7219949"/>
              <a:gd name="connsiteY268" fmla="*/ 1251951 h 6791323"/>
              <a:gd name="connsiteX269" fmla="*/ 6589778 w 7219949"/>
              <a:gd name="connsiteY269" fmla="*/ 1248316 h 6791323"/>
              <a:gd name="connsiteX270" fmla="*/ 6591301 w 7219949"/>
              <a:gd name="connsiteY270" fmla="*/ 1252420 h 6791323"/>
              <a:gd name="connsiteX271" fmla="*/ 6606402 w 7219949"/>
              <a:gd name="connsiteY271" fmla="*/ 1267898 h 6791323"/>
              <a:gd name="connsiteX272" fmla="*/ 6630846 w 7219949"/>
              <a:gd name="connsiteY272" fmla="*/ 1288373 h 6791323"/>
              <a:gd name="connsiteX273" fmla="*/ 6631174 w 7219949"/>
              <a:gd name="connsiteY273" fmla="*/ 1294307 h 6791323"/>
              <a:gd name="connsiteX274" fmla="*/ 6629981 w 7219949"/>
              <a:gd name="connsiteY274" fmla="*/ 1296136 h 6791323"/>
              <a:gd name="connsiteX275" fmla="*/ 6585661 w 7219949"/>
              <a:gd name="connsiteY275" fmla="*/ 1267503 h 6791323"/>
              <a:gd name="connsiteX276" fmla="*/ 6491798 w 7219949"/>
              <a:gd name="connsiteY276" fmla="*/ 1186055 h 6791323"/>
              <a:gd name="connsiteX277" fmla="*/ 6477025 w 7219949"/>
              <a:gd name="connsiteY277" fmla="*/ 1176511 h 6791323"/>
              <a:gd name="connsiteX278" fmla="*/ 6489409 w 7219949"/>
              <a:gd name="connsiteY278" fmla="*/ 1189714 h 6791323"/>
              <a:gd name="connsiteX279" fmla="*/ 6520807 w 7219949"/>
              <a:gd name="connsiteY279" fmla="*/ 1218841 h 6791323"/>
              <a:gd name="connsiteX280" fmla="*/ 6556113 w 7219949"/>
              <a:gd name="connsiteY280" fmla="*/ 1248413 h 6791323"/>
              <a:gd name="connsiteX281" fmla="*/ 6609834 w 7219949"/>
              <a:gd name="connsiteY281" fmla="*/ 1294825 h 6791323"/>
              <a:gd name="connsiteX282" fmla="*/ 6694415 w 7219949"/>
              <a:gd name="connsiteY282" fmla="*/ 1384061 h 6791323"/>
              <a:gd name="connsiteX283" fmla="*/ 6725214 w 7219949"/>
              <a:gd name="connsiteY283" fmla="*/ 1414103 h 6791323"/>
              <a:gd name="connsiteX284" fmla="*/ 6735481 w 7219949"/>
              <a:gd name="connsiteY284" fmla="*/ 1424117 h 6791323"/>
              <a:gd name="connsiteX285" fmla="*/ 6723424 w 7219949"/>
              <a:gd name="connsiteY285" fmla="*/ 1416848 h 6791323"/>
              <a:gd name="connsiteX286" fmla="*/ 6582197 w 7219949"/>
              <a:gd name="connsiteY286" fmla="*/ 1298558 h 6791323"/>
              <a:gd name="connsiteX287" fmla="*/ 6535490 w 7219949"/>
              <a:gd name="connsiteY287" fmla="*/ 1273584 h 6791323"/>
              <a:gd name="connsiteX288" fmla="*/ 6534296 w 7219949"/>
              <a:gd name="connsiteY288" fmla="*/ 1275413 h 6791323"/>
              <a:gd name="connsiteX289" fmla="*/ 6540385 w 7219949"/>
              <a:gd name="connsiteY289" fmla="*/ 1291832 h 6791323"/>
              <a:gd name="connsiteX290" fmla="*/ 6553098 w 7219949"/>
              <a:gd name="connsiteY290" fmla="*/ 1310968 h 6791323"/>
              <a:gd name="connsiteX291" fmla="*/ 6570377 w 7219949"/>
              <a:gd name="connsiteY291" fmla="*/ 1342420 h 6791323"/>
              <a:gd name="connsiteX292" fmla="*/ 6590104 w 7219949"/>
              <a:gd name="connsiteY292" fmla="*/ 1382995 h 6791323"/>
              <a:gd name="connsiteX293" fmla="*/ 6600371 w 7219949"/>
              <a:gd name="connsiteY293" fmla="*/ 1393009 h 6791323"/>
              <a:gd name="connsiteX294" fmla="*/ 6629051 w 7219949"/>
              <a:gd name="connsiteY294" fmla="*/ 1419862 h 6791323"/>
              <a:gd name="connsiteX295" fmla="*/ 6639319 w 7219949"/>
              <a:gd name="connsiteY295" fmla="*/ 1429876 h 6791323"/>
              <a:gd name="connsiteX296" fmla="*/ 6661046 w 7219949"/>
              <a:gd name="connsiteY296" fmla="*/ 1448075 h 6791323"/>
              <a:gd name="connsiteX297" fmla="*/ 6700859 w 7219949"/>
              <a:gd name="connsiteY297" fmla="*/ 1477177 h 6791323"/>
              <a:gd name="connsiteX298" fmla="*/ 6727421 w 7219949"/>
              <a:gd name="connsiteY298" fmla="*/ 1500840 h 6791323"/>
              <a:gd name="connsiteX299" fmla="*/ 6769413 w 7219949"/>
              <a:gd name="connsiteY299" fmla="*/ 1545916 h 6791323"/>
              <a:gd name="connsiteX300" fmla="*/ 6821880 w 7219949"/>
              <a:gd name="connsiteY300" fmla="*/ 1581372 h 6791323"/>
              <a:gd name="connsiteX301" fmla="*/ 6849308 w 7219949"/>
              <a:gd name="connsiteY301" fmla="*/ 1597272 h 6791323"/>
              <a:gd name="connsiteX302" fmla="*/ 6871363 w 7219949"/>
              <a:gd name="connsiteY302" fmla="*/ 1621404 h 6791323"/>
              <a:gd name="connsiteX303" fmla="*/ 6872885 w 7219949"/>
              <a:gd name="connsiteY303" fmla="*/ 1625510 h 6791323"/>
              <a:gd name="connsiteX304" fmla="*/ 6910638 w 7219949"/>
              <a:gd name="connsiteY304" fmla="*/ 1664205 h 6791323"/>
              <a:gd name="connsiteX305" fmla="*/ 6930247 w 7219949"/>
              <a:gd name="connsiteY305" fmla="*/ 1679213 h 6791323"/>
              <a:gd name="connsiteX306" fmla="*/ 6961585 w 7219949"/>
              <a:gd name="connsiteY306" fmla="*/ 1695558 h 6791323"/>
              <a:gd name="connsiteX307" fmla="*/ 6971523 w 7219949"/>
              <a:gd name="connsiteY307" fmla="*/ 1699638 h 6791323"/>
              <a:gd name="connsiteX308" fmla="*/ 7006232 w 7219949"/>
              <a:gd name="connsiteY308" fmla="*/ 1730125 h 6791323"/>
              <a:gd name="connsiteX309" fmla="*/ 7015306 w 7219949"/>
              <a:gd name="connsiteY309" fmla="*/ 1741969 h 6791323"/>
              <a:gd name="connsiteX310" fmla="*/ 7016827 w 7219949"/>
              <a:gd name="connsiteY310" fmla="*/ 1746073 h 6791323"/>
              <a:gd name="connsiteX311" fmla="*/ 7032390 w 7219949"/>
              <a:gd name="connsiteY311" fmla="*/ 1760399 h 6791323"/>
              <a:gd name="connsiteX312" fmla="*/ 7035277 w 7219949"/>
              <a:gd name="connsiteY312" fmla="*/ 1765182 h 6791323"/>
              <a:gd name="connsiteX313" fmla="*/ 7050073 w 7219949"/>
              <a:gd name="connsiteY313" fmla="*/ 1794756 h 6791323"/>
              <a:gd name="connsiteX314" fmla="*/ 7047835 w 7219949"/>
              <a:gd name="connsiteY314" fmla="*/ 1793110 h 6791323"/>
              <a:gd name="connsiteX315" fmla="*/ 7026706 w 7219949"/>
              <a:gd name="connsiteY315" fmla="*/ 1773998 h 6791323"/>
              <a:gd name="connsiteX316" fmla="*/ 7019483 w 7219949"/>
              <a:gd name="connsiteY316" fmla="*/ 1772192 h 6791323"/>
              <a:gd name="connsiteX317" fmla="*/ 7023124 w 7219949"/>
              <a:gd name="connsiteY317" fmla="*/ 1779486 h 6791323"/>
              <a:gd name="connsiteX318" fmla="*/ 7031869 w 7219949"/>
              <a:gd name="connsiteY318" fmla="*/ 1785396 h 6791323"/>
              <a:gd name="connsiteX319" fmla="*/ 7058277 w 7219949"/>
              <a:gd name="connsiteY319" fmla="*/ 1811154 h 6791323"/>
              <a:gd name="connsiteX320" fmla="*/ 7061568 w 7219949"/>
              <a:gd name="connsiteY320" fmla="*/ 1817734 h 6791323"/>
              <a:gd name="connsiteX321" fmla="*/ 7061218 w 7219949"/>
              <a:gd name="connsiteY321" fmla="*/ 1818466 h 6791323"/>
              <a:gd name="connsiteX322" fmla="*/ 7061802 w 7219949"/>
              <a:gd name="connsiteY322" fmla="*/ 1823201 h 6791323"/>
              <a:gd name="connsiteX323" fmla="*/ 7066109 w 7219949"/>
              <a:gd name="connsiteY323" fmla="*/ 1826809 h 6791323"/>
              <a:gd name="connsiteX324" fmla="*/ 7073322 w 7219949"/>
              <a:gd name="connsiteY324" fmla="*/ 1841225 h 6791323"/>
              <a:gd name="connsiteX325" fmla="*/ 7096921 w 7219949"/>
              <a:gd name="connsiteY325" fmla="*/ 1928636 h 6791323"/>
              <a:gd name="connsiteX326" fmla="*/ 7113862 w 7219949"/>
              <a:gd name="connsiteY326" fmla="*/ 1949286 h 6791323"/>
              <a:gd name="connsiteX327" fmla="*/ 7118229 w 7219949"/>
              <a:gd name="connsiteY327" fmla="*/ 1996010 h 6791323"/>
              <a:gd name="connsiteX328" fmla="*/ 7087870 w 7219949"/>
              <a:gd name="connsiteY328" fmla="*/ 2027996 h 6791323"/>
              <a:gd name="connsiteX329" fmla="*/ 7110261 w 7219949"/>
              <a:gd name="connsiteY329" fmla="*/ 2024934 h 6791323"/>
              <a:gd name="connsiteX330" fmla="*/ 7167387 w 7219949"/>
              <a:gd name="connsiteY330" fmla="*/ 2036603 h 6791323"/>
              <a:gd name="connsiteX331" fmla="*/ 7116294 w 7219949"/>
              <a:gd name="connsiteY331" fmla="*/ 2093003 h 6791323"/>
              <a:gd name="connsiteX332" fmla="*/ 7066712 w 7219949"/>
              <a:gd name="connsiteY332" fmla="*/ 2065688 h 6791323"/>
              <a:gd name="connsiteX333" fmla="*/ 7030938 w 7219949"/>
              <a:gd name="connsiteY333" fmla="*/ 2046918 h 6791323"/>
              <a:gd name="connsiteX334" fmla="*/ 7018986 w 7219949"/>
              <a:gd name="connsiteY334" fmla="*/ 2090309 h 6791323"/>
              <a:gd name="connsiteX335" fmla="*/ 7023780 w 7219949"/>
              <a:gd name="connsiteY335" fmla="*/ 2123752 h 6791323"/>
              <a:gd name="connsiteX336" fmla="*/ 6987582 w 7219949"/>
              <a:gd name="connsiteY336" fmla="*/ 2118267 h 6791323"/>
              <a:gd name="connsiteX337" fmla="*/ 6794240 w 7219949"/>
              <a:gd name="connsiteY337" fmla="*/ 2073038 h 6791323"/>
              <a:gd name="connsiteX338" fmla="*/ 6936872 w 7219949"/>
              <a:gd name="connsiteY338" fmla="*/ 2235850 h 6791323"/>
              <a:gd name="connsiteX339" fmla="*/ 6934744 w 7219949"/>
              <a:gd name="connsiteY339" fmla="*/ 2302252 h 6791323"/>
              <a:gd name="connsiteX340" fmla="*/ 6870078 w 7219949"/>
              <a:gd name="connsiteY340" fmla="*/ 2306227 h 6791323"/>
              <a:gd name="connsiteX341" fmla="*/ 6737845 w 7219949"/>
              <a:gd name="connsiteY341" fmla="*/ 2258204 h 6791323"/>
              <a:gd name="connsiteX342" fmla="*/ 6545783 w 7219949"/>
              <a:gd name="connsiteY342" fmla="*/ 2173137 h 6791323"/>
              <a:gd name="connsiteX343" fmla="*/ 6500378 w 7219949"/>
              <a:gd name="connsiteY343" fmla="*/ 2161952 h 6791323"/>
              <a:gd name="connsiteX344" fmla="*/ 6307038 w 7219949"/>
              <a:gd name="connsiteY344" fmla="*/ 2116725 h 6791323"/>
              <a:gd name="connsiteX345" fmla="*/ 6210152 w 7219949"/>
              <a:gd name="connsiteY345" fmla="*/ 2057365 h 6791323"/>
              <a:gd name="connsiteX346" fmla="*/ 6189201 w 7219949"/>
              <a:gd name="connsiteY346" fmla="*/ 2046385 h 6791323"/>
              <a:gd name="connsiteX347" fmla="*/ 6175933 w 7219949"/>
              <a:gd name="connsiteY347" fmla="*/ 2043345 h 6791323"/>
              <a:gd name="connsiteX348" fmla="*/ 6194768 w 7219949"/>
              <a:gd name="connsiteY348" fmla="*/ 2080447 h 6791323"/>
              <a:gd name="connsiteX349" fmla="*/ 6228556 w 7219949"/>
              <a:gd name="connsiteY349" fmla="*/ 2123970 h 6791323"/>
              <a:gd name="connsiteX350" fmla="*/ 6213719 w 7219949"/>
              <a:gd name="connsiteY350" fmla="*/ 2186990 h 6791323"/>
              <a:gd name="connsiteX351" fmla="*/ 6072772 w 7219949"/>
              <a:gd name="connsiteY351" fmla="*/ 2233206 h 6791323"/>
              <a:gd name="connsiteX352" fmla="*/ 6056137 w 7219949"/>
              <a:gd name="connsiteY352" fmla="*/ 2234978 h 6791323"/>
              <a:gd name="connsiteX353" fmla="*/ 6045824 w 7219949"/>
              <a:gd name="connsiteY353" fmla="*/ 2240840 h 6791323"/>
              <a:gd name="connsiteX354" fmla="*/ 6048755 w 7219949"/>
              <a:gd name="connsiteY354" fmla="*/ 2243015 h 6791323"/>
              <a:gd name="connsiteX355" fmla="*/ 6095165 w 7219949"/>
              <a:gd name="connsiteY355" fmla="*/ 2283496 h 6791323"/>
              <a:gd name="connsiteX356" fmla="*/ 6276319 w 7219949"/>
              <a:gd name="connsiteY356" fmla="*/ 2415986 h 6791323"/>
              <a:gd name="connsiteX357" fmla="*/ 6418952 w 7219949"/>
              <a:gd name="connsiteY357" fmla="*/ 2578798 h 6791323"/>
              <a:gd name="connsiteX358" fmla="*/ 6413071 w 7219949"/>
              <a:gd name="connsiteY358" fmla="*/ 2615789 h 6791323"/>
              <a:gd name="connsiteX359" fmla="*/ 6416163 w 7219949"/>
              <a:gd name="connsiteY359" fmla="*/ 2702355 h 6791323"/>
              <a:gd name="connsiteX360" fmla="*/ 6441691 w 7219949"/>
              <a:gd name="connsiteY360" fmla="*/ 2711389 h 6791323"/>
              <a:gd name="connsiteX361" fmla="*/ 6474950 w 7219949"/>
              <a:gd name="connsiteY361" fmla="*/ 2735369 h 6791323"/>
              <a:gd name="connsiteX362" fmla="*/ 6432252 w 7219949"/>
              <a:gd name="connsiteY362" fmla="*/ 2749562 h 6791323"/>
              <a:gd name="connsiteX363" fmla="*/ 6336647 w 7219949"/>
              <a:gd name="connsiteY363" fmla="*/ 2693748 h 6791323"/>
              <a:gd name="connsiteX364" fmla="*/ 6294373 w 7219949"/>
              <a:gd name="connsiteY364" fmla="*/ 2694659 h 6791323"/>
              <a:gd name="connsiteX365" fmla="*/ 6297273 w 7219949"/>
              <a:gd name="connsiteY365" fmla="*/ 2750630 h 6791323"/>
              <a:gd name="connsiteX366" fmla="*/ 6490957 w 7219949"/>
              <a:gd name="connsiteY366" fmla="*/ 2931513 h 6791323"/>
              <a:gd name="connsiteX367" fmla="*/ 6529012 w 7219949"/>
              <a:gd name="connsiteY367" fmla="*/ 2988936 h 6791323"/>
              <a:gd name="connsiteX368" fmla="*/ 6463069 w 7219949"/>
              <a:gd name="connsiteY368" fmla="*/ 3032751 h 6791323"/>
              <a:gd name="connsiteX369" fmla="*/ 6445705 w 7219949"/>
              <a:gd name="connsiteY369" fmla="*/ 3025385 h 6791323"/>
              <a:gd name="connsiteX370" fmla="*/ 6399445 w 7219949"/>
              <a:gd name="connsiteY370" fmla="*/ 3040759 h 6791323"/>
              <a:gd name="connsiteX371" fmla="*/ 6348945 w 7219949"/>
              <a:gd name="connsiteY371" fmla="*/ 3069589 h 6791323"/>
              <a:gd name="connsiteX372" fmla="*/ 6336775 w 7219949"/>
              <a:gd name="connsiteY372" fmla="*/ 3067384 h 6791323"/>
              <a:gd name="connsiteX373" fmla="*/ 6328075 w 7219949"/>
              <a:gd name="connsiteY373" fmla="*/ 3061187 h 6791323"/>
              <a:gd name="connsiteX374" fmla="*/ 6318845 w 7219949"/>
              <a:gd name="connsiteY374" fmla="*/ 3056244 h 6791323"/>
              <a:gd name="connsiteX375" fmla="*/ 6318683 w 7219949"/>
              <a:gd name="connsiteY375" fmla="*/ 3056536 h 6791323"/>
              <a:gd name="connsiteX376" fmla="*/ 6301198 w 7219949"/>
              <a:gd name="connsiteY376" fmla="*/ 3044898 h 6791323"/>
              <a:gd name="connsiteX377" fmla="*/ 6293103 w 7219949"/>
              <a:gd name="connsiteY377" fmla="*/ 3037911 h 6791323"/>
              <a:gd name="connsiteX378" fmla="*/ 6276749 w 7219949"/>
              <a:gd name="connsiteY378" fmla="*/ 3024230 h 6791323"/>
              <a:gd name="connsiteX379" fmla="*/ 6271354 w 7219949"/>
              <a:gd name="connsiteY379" fmla="*/ 3019571 h 6791323"/>
              <a:gd name="connsiteX380" fmla="*/ 6272163 w 7219949"/>
              <a:gd name="connsiteY380" fmla="*/ 3018113 h 6791323"/>
              <a:gd name="connsiteX381" fmla="*/ 6240213 w 7219949"/>
              <a:gd name="connsiteY381" fmla="*/ 2996581 h 6791323"/>
              <a:gd name="connsiteX382" fmla="*/ 6228772 w 7219949"/>
              <a:gd name="connsiteY382" fmla="*/ 2988433 h 6791323"/>
              <a:gd name="connsiteX383" fmla="*/ 6194285 w 7219949"/>
              <a:gd name="connsiteY383" fmla="*/ 2964280 h 6791323"/>
              <a:gd name="connsiteX384" fmla="*/ 6173939 w 7219949"/>
              <a:gd name="connsiteY384" fmla="*/ 2950606 h 6791323"/>
              <a:gd name="connsiteX385" fmla="*/ 6157263 w 7219949"/>
              <a:gd name="connsiteY385" fmla="*/ 2937507 h 6791323"/>
              <a:gd name="connsiteX386" fmla="*/ 6132329 w 7219949"/>
              <a:gd name="connsiteY386" fmla="*/ 2917716 h 6791323"/>
              <a:gd name="connsiteX387" fmla="*/ 6126770 w 7219949"/>
              <a:gd name="connsiteY387" fmla="*/ 2913349 h 6791323"/>
              <a:gd name="connsiteX388" fmla="*/ 6112468 w 7219949"/>
              <a:gd name="connsiteY388" fmla="*/ 2903164 h 6791323"/>
              <a:gd name="connsiteX389" fmla="*/ 6098490 w 7219949"/>
              <a:gd name="connsiteY389" fmla="*/ 2892396 h 6791323"/>
              <a:gd name="connsiteX390" fmla="*/ 6107557 w 7219949"/>
              <a:gd name="connsiteY390" fmla="*/ 2897631 h 6791323"/>
              <a:gd name="connsiteX391" fmla="*/ 6113278 w 7219949"/>
              <a:gd name="connsiteY391" fmla="*/ 2901706 h 6791323"/>
              <a:gd name="connsiteX392" fmla="*/ 6116462 w 7219949"/>
              <a:gd name="connsiteY392" fmla="*/ 2903158 h 6791323"/>
              <a:gd name="connsiteX393" fmla="*/ 6110903 w 7219949"/>
              <a:gd name="connsiteY393" fmla="*/ 2898792 h 6791323"/>
              <a:gd name="connsiteX394" fmla="*/ 6088020 w 7219949"/>
              <a:gd name="connsiteY394" fmla="*/ 2882496 h 6791323"/>
              <a:gd name="connsiteX395" fmla="*/ 6073233 w 7219949"/>
              <a:gd name="connsiteY395" fmla="*/ 2873187 h 6791323"/>
              <a:gd name="connsiteX396" fmla="*/ 6067512 w 7219949"/>
              <a:gd name="connsiteY396" fmla="*/ 2869112 h 6791323"/>
              <a:gd name="connsiteX397" fmla="*/ 6050512 w 7219949"/>
              <a:gd name="connsiteY397" fmla="*/ 2856599 h 6791323"/>
              <a:gd name="connsiteX398" fmla="*/ 6047489 w 7219949"/>
              <a:gd name="connsiteY398" fmla="*/ 2854854 h 6791323"/>
              <a:gd name="connsiteX399" fmla="*/ 6032216 w 7219949"/>
              <a:gd name="connsiteY399" fmla="*/ 2846421 h 6791323"/>
              <a:gd name="connsiteX400" fmla="*/ 6017428 w 7219949"/>
              <a:gd name="connsiteY400" fmla="*/ 2837110 h 6791323"/>
              <a:gd name="connsiteX401" fmla="*/ 6022825 w 7219949"/>
              <a:gd name="connsiteY401" fmla="*/ 2841768 h 6791323"/>
              <a:gd name="connsiteX402" fmla="*/ 6036318 w 7219949"/>
              <a:gd name="connsiteY402" fmla="*/ 2853413 h 6791323"/>
              <a:gd name="connsiteX403" fmla="*/ 6040857 w 7219949"/>
              <a:gd name="connsiteY403" fmla="*/ 2857818 h 6791323"/>
              <a:gd name="connsiteX404" fmla="*/ 6042491 w 7219949"/>
              <a:gd name="connsiteY404" fmla="*/ 2859139 h 6791323"/>
              <a:gd name="connsiteX405" fmla="*/ 6040075 w 7219949"/>
              <a:gd name="connsiteY405" fmla="*/ 2858016 h 6791323"/>
              <a:gd name="connsiteX406" fmla="*/ 6037715 w 7219949"/>
              <a:gd name="connsiteY406" fmla="*/ 2858075 h 6791323"/>
              <a:gd name="connsiteX407" fmla="*/ 6031028 w 7219949"/>
              <a:gd name="connsiteY407" fmla="*/ 2853058 h 6791323"/>
              <a:gd name="connsiteX408" fmla="*/ 6026117 w 7219949"/>
              <a:gd name="connsiteY408" fmla="*/ 2850221 h 6791323"/>
              <a:gd name="connsiteX409" fmla="*/ 6014189 w 7219949"/>
              <a:gd name="connsiteY409" fmla="*/ 2842949 h 6791323"/>
              <a:gd name="connsiteX410" fmla="*/ 6000536 w 7219949"/>
              <a:gd name="connsiteY410" fmla="*/ 2831597 h 6791323"/>
              <a:gd name="connsiteX411" fmla="*/ 5983049 w 7219949"/>
              <a:gd name="connsiteY411" fmla="*/ 2819958 h 6791323"/>
              <a:gd name="connsiteX412" fmla="*/ 5977167 w 7219949"/>
              <a:gd name="connsiteY412" fmla="*/ 2816177 h 6791323"/>
              <a:gd name="connsiteX413" fmla="*/ 5963026 w 7219949"/>
              <a:gd name="connsiteY413" fmla="*/ 2805700 h 6791323"/>
              <a:gd name="connsiteX414" fmla="*/ 5943328 w 7219949"/>
              <a:gd name="connsiteY414" fmla="*/ 2790858 h 6791323"/>
              <a:gd name="connsiteX415" fmla="*/ 5914563 w 7219949"/>
              <a:gd name="connsiteY415" fmla="*/ 2770779 h 6791323"/>
              <a:gd name="connsiteX416" fmla="*/ 5905495 w 7219949"/>
              <a:gd name="connsiteY416" fmla="*/ 2765543 h 6791323"/>
              <a:gd name="connsiteX417" fmla="*/ 5896914 w 7219949"/>
              <a:gd name="connsiteY417" fmla="*/ 2759433 h 6791323"/>
              <a:gd name="connsiteX418" fmla="*/ 5897400 w 7219949"/>
              <a:gd name="connsiteY418" fmla="*/ 2758557 h 6791323"/>
              <a:gd name="connsiteX419" fmla="*/ 5909814 w 7219949"/>
              <a:gd name="connsiteY419" fmla="*/ 2764954 h 6791323"/>
              <a:gd name="connsiteX420" fmla="*/ 5918557 w 7219949"/>
              <a:gd name="connsiteY420" fmla="*/ 2770773 h 6791323"/>
              <a:gd name="connsiteX421" fmla="*/ 5918394 w 7219949"/>
              <a:gd name="connsiteY421" fmla="*/ 2771065 h 6791323"/>
              <a:gd name="connsiteX422" fmla="*/ 5926652 w 7219949"/>
              <a:gd name="connsiteY422" fmla="*/ 2777759 h 6791323"/>
              <a:gd name="connsiteX423" fmla="*/ 5932858 w 7219949"/>
              <a:gd name="connsiteY423" fmla="*/ 2780957 h 6791323"/>
              <a:gd name="connsiteX424" fmla="*/ 5939226 w 7219949"/>
              <a:gd name="connsiteY424" fmla="*/ 2783865 h 6791323"/>
              <a:gd name="connsiteX425" fmla="*/ 5931455 w 7219949"/>
              <a:gd name="connsiteY425" fmla="*/ 2776293 h 6791323"/>
              <a:gd name="connsiteX426" fmla="*/ 5911433 w 7219949"/>
              <a:gd name="connsiteY426" fmla="*/ 2762034 h 6791323"/>
              <a:gd name="connsiteX427" fmla="*/ 5899992 w 7219949"/>
              <a:gd name="connsiteY427" fmla="*/ 2753886 h 6791323"/>
              <a:gd name="connsiteX428" fmla="*/ 5888551 w 7219949"/>
              <a:gd name="connsiteY428" fmla="*/ 2745738 h 6791323"/>
              <a:gd name="connsiteX429" fmla="*/ 5857086 w 7219949"/>
              <a:gd name="connsiteY429" fmla="*/ 2723331 h 6791323"/>
              <a:gd name="connsiteX430" fmla="*/ 5842946 w 7219949"/>
              <a:gd name="connsiteY430" fmla="*/ 2712854 h 6791323"/>
              <a:gd name="connsiteX431" fmla="*/ 5819739 w 7219949"/>
              <a:gd name="connsiteY431" fmla="*/ 2697142 h 6791323"/>
              <a:gd name="connsiteX432" fmla="*/ 5813694 w 7219949"/>
              <a:gd name="connsiteY432" fmla="*/ 2693652 h 6791323"/>
              <a:gd name="connsiteX433" fmla="*/ 5802091 w 7219949"/>
              <a:gd name="connsiteY433" fmla="*/ 2685796 h 6791323"/>
              <a:gd name="connsiteX434" fmla="*/ 5785576 w 7219949"/>
              <a:gd name="connsiteY434" fmla="*/ 2672406 h 6791323"/>
              <a:gd name="connsiteX435" fmla="*/ 5777157 w 7219949"/>
              <a:gd name="connsiteY435" fmla="*/ 2666003 h 6791323"/>
              <a:gd name="connsiteX436" fmla="*/ 5745208 w 7219949"/>
              <a:gd name="connsiteY436" fmla="*/ 2644471 h 6791323"/>
              <a:gd name="connsiteX437" fmla="*/ 5736140 w 7219949"/>
              <a:gd name="connsiteY437" fmla="*/ 2639236 h 6791323"/>
              <a:gd name="connsiteX438" fmla="*/ 5718654 w 7219949"/>
              <a:gd name="connsiteY438" fmla="*/ 2627598 h 6791323"/>
              <a:gd name="connsiteX439" fmla="*/ 5735006 w 7219949"/>
              <a:gd name="connsiteY439" fmla="*/ 2641280 h 6791323"/>
              <a:gd name="connsiteX440" fmla="*/ 5748823 w 7219949"/>
              <a:gd name="connsiteY440" fmla="*/ 2652340 h 6791323"/>
              <a:gd name="connsiteX441" fmla="*/ 5754382 w 7219949"/>
              <a:gd name="connsiteY441" fmla="*/ 2656706 h 6791323"/>
              <a:gd name="connsiteX442" fmla="*/ 5769008 w 7219949"/>
              <a:gd name="connsiteY442" fmla="*/ 2666307 h 6791323"/>
              <a:gd name="connsiteX443" fmla="*/ 5772516 w 7219949"/>
              <a:gd name="connsiteY443" fmla="*/ 2667177 h 6791323"/>
              <a:gd name="connsiteX444" fmla="*/ 5775537 w 7219949"/>
              <a:gd name="connsiteY444" fmla="*/ 2668922 h 6791323"/>
              <a:gd name="connsiteX445" fmla="*/ 5774728 w 7219949"/>
              <a:gd name="connsiteY445" fmla="*/ 2670381 h 6791323"/>
              <a:gd name="connsiteX446" fmla="*/ 5780125 w 7219949"/>
              <a:gd name="connsiteY446" fmla="*/ 2675039 h 6791323"/>
              <a:gd name="connsiteX447" fmla="*/ 5802846 w 7219949"/>
              <a:gd name="connsiteY447" fmla="*/ 2691627 h 6791323"/>
              <a:gd name="connsiteX448" fmla="*/ 5801693 w 7219949"/>
              <a:gd name="connsiteY448" fmla="*/ 2691010 h 6791323"/>
              <a:gd name="connsiteX449" fmla="*/ 5802684 w 7219949"/>
              <a:gd name="connsiteY449" fmla="*/ 2691920 h 6791323"/>
              <a:gd name="connsiteX450" fmla="*/ 5803117 w 7219949"/>
              <a:gd name="connsiteY450" fmla="*/ 2692169 h 6791323"/>
              <a:gd name="connsiteX451" fmla="*/ 5804736 w 7219949"/>
              <a:gd name="connsiteY451" fmla="*/ 2695415 h 6791323"/>
              <a:gd name="connsiteX452" fmla="*/ 5815042 w 7219949"/>
              <a:gd name="connsiteY452" fmla="*/ 2705608 h 6791323"/>
              <a:gd name="connsiteX453" fmla="*/ 5789137 w 7219949"/>
              <a:gd name="connsiteY453" fmla="*/ 2687566 h 6791323"/>
              <a:gd name="connsiteX454" fmla="*/ 5763232 w 7219949"/>
              <a:gd name="connsiteY454" fmla="*/ 2669525 h 6791323"/>
              <a:gd name="connsiteX455" fmla="*/ 5731767 w 7219949"/>
              <a:gd name="connsiteY455" fmla="*/ 2647118 h 6791323"/>
              <a:gd name="connsiteX456" fmla="*/ 5723350 w 7219949"/>
              <a:gd name="connsiteY456" fmla="*/ 2640716 h 6791323"/>
              <a:gd name="connsiteX457" fmla="*/ 5689024 w 7219949"/>
              <a:gd name="connsiteY457" fmla="*/ 2616272 h 6791323"/>
              <a:gd name="connsiteX458" fmla="*/ 5683142 w 7219949"/>
              <a:gd name="connsiteY458" fmla="*/ 2612488 h 6791323"/>
              <a:gd name="connsiteX459" fmla="*/ 5657722 w 7219949"/>
              <a:gd name="connsiteY459" fmla="*/ 2593572 h 6791323"/>
              <a:gd name="connsiteX460" fmla="*/ 5606235 w 7219949"/>
              <a:gd name="connsiteY460" fmla="*/ 2556906 h 6791323"/>
              <a:gd name="connsiteX461" fmla="*/ 5591934 w 7219949"/>
              <a:gd name="connsiteY461" fmla="*/ 2546721 h 6791323"/>
              <a:gd name="connsiteX462" fmla="*/ 5574771 w 7219949"/>
              <a:gd name="connsiteY462" fmla="*/ 2534499 h 6791323"/>
              <a:gd name="connsiteX463" fmla="*/ 5543469 w 7219949"/>
              <a:gd name="connsiteY463" fmla="*/ 2511800 h 6791323"/>
              <a:gd name="connsiteX464" fmla="*/ 5517726 w 7219949"/>
              <a:gd name="connsiteY464" fmla="*/ 2493467 h 6791323"/>
              <a:gd name="connsiteX465" fmla="*/ 5491984 w 7219949"/>
              <a:gd name="connsiteY465" fmla="*/ 2475134 h 6791323"/>
              <a:gd name="connsiteX466" fmla="*/ 5483403 w 7219949"/>
              <a:gd name="connsiteY466" fmla="*/ 2469023 h 6791323"/>
              <a:gd name="connsiteX467" fmla="*/ 5440334 w 7219949"/>
              <a:gd name="connsiteY467" fmla="*/ 2438760 h 6791323"/>
              <a:gd name="connsiteX468" fmla="*/ 5431268 w 7219949"/>
              <a:gd name="connsiteY468" fmla="*/ 2433525 h 6791323"/>
              <a:gd name="connsiteX469" fmla="*/ 5427922 w 7219949"/>
              <a:gd name="connsiteY469" fmla="*/ 2432364 h 6791323"/>
              <a:gd name="connsiteX470" fmla="*/ 5395810 w 7219949"/>
              <a:gd name="connsiteY470" fmla="*/ 2411125 h 6791323"/>
              <a:gd name="connsiteX471" fmla="*/ 5373250 w 7219949"/>
              <a:gd name="connsiteY471" fmla="*/ 2394245 h 6791323"/>
              <a:gd name="connsiteX472" fmla="*/ 5370390 w 7219949"/>
              <a:gd name="connsiteY472" fmla="*/ 2392207 h 6791323"/>
              <a:gd name="connsiteX473" fmla="*/ 5350045 w 7219949"/>
              <a:gd name="connsiteY473" fmla="*/ 2378533 h 6791323"/>
              <a:gd name="connsiteX474" fmla="*/ 5318903 w 7219949"/>
              <a:gd name="connsiteY474" fmla="*/ 2355541 h 6791323"/>
              <a:gd name="connsiteX475" fmla="*/ 5313182 w 7219949"/>
              <a:gd name="connsiteY475" fmla="*/ 2351467 h 6791323"/>
              <a:gd name="connsiteX476" fmla="*/ 5292837 w 7219949"/>
              <a:gd name="connsiteY476" fmla="*/ 2337793 h 6791323"/>
              <a:gd name="connsiteX477" fmla="*/ 5284578 w 7219949"/>
              <a:gd name="connsiteY477" fmla="*/ 2331098 h 6791323"/>
              <a:gd name="connsiteX478" fmla="*/ 5293484 w 7219949"/>
              <a:gd name="connsiteY478" fmla="*/ 2336625 h 6791323"/>
              <a:gd name="connsiteX479" fmla="*/ 5313993 w 7219949"/>
              <a:gd name="connsiteY479" fmla="*/ 2350007 h 6791323"/>
              <a:gd name="connsiteX480" fmla="*/ 5305573 w 7219949"/>
              <a:gd name="connsiteY480" fmla="*/ 2343605 h 6791323"/>
              <a:gd name="connsiteX481" fmla="*/ 5311618 w 7219949"/>
              <a:gd name="connsiteY481" fmla="*/ 2347096 h 6791323"/>
              <a:gd name="connsiteX482" fmla="*/ 5320523 w 7219949"/>
              <a:gd name="connsiteY482" fmla="*/ 2352622 h 6791323"/>
              <a:gd name="connsiteX483" fmla="*/ 5320685 w 7219949"/>
              <a:gd name="connsiteY483" fmla="*/ 2352331 h 6791323"/>
              <a:gd name="connsiteX484" fmla="*/ 5317825 w 7219949"/>
              <a:gd name="connsiteY484" fmla="*/ 2350294 h 6791323"/>
              <a:gd name="connsiteX485" fmla="*/ 5283500 w 7219949"/>
              <a:gd name="connsiteY485" fmla="*/ 2325849 h 6791323"/>
              <a:gd name="connsiteX486" fmla="*/ 5255058 w 7219949"/>
              <a:gd name="connsiteY486" fmla="*/ 2305187 h 6791323"/>
              <a:gd name="connsiteX487" fmla="*/ 5226132 w 7219949"/>
              <a:gd name="connsiteY487" fmla="*/ 2285401 h 6791323"/>
              <a:gd name="connsiteX488" fmla="*/ 5200712 w 7219949"/>
              <a:gd name="connsiteY488" fmla="*/ 2266485 h 6791323"/>
              <a:gd name="connsiteX489" fmla="*/ 5197852 w 7219949"/>
              <a:gd name="connsiteY489" fmla="*/ 2264448 h 6791323"/>
              <a:gd name="connsiteX490" fmla="*/ 5194505 w 7219949"/>
              <a:gd name="connsiteY490" fmla="*/ 2263287 h 6791323"/>
              <a:gd name="connsiteX491" fmla="*/ 5189108 w 7219949"/>
              <a:gd name="connsiteY491" fmla="*/ 2258629 h 6791323"/>
              <a:gd name="connsiteX492" fmla="*/ 5177666 w 7219949"/>
              <a:gd name="connsiteY492" fmla="*/ 2250480 h 6791323"/>
              <a:gd name="connsiteX493" fmla="*/ 5172108 w 7219949"/>
              <a:gd name="connsiteY493" fmla="*/ 2246114 h 6791323"/>
              <a:gd name="connsiteX494" fmla="*/ 5148739 w 7219949"/>
              <a:gd name="connsiteY494" fmla="*/ 2230694 h 6791323"/>
              <a:gd name="connsiteX495" fmla="*/ 5145393 w 7219949"/>
              <a:gd name="connsiteY495" fmla="*/ 2229533 h 6791323"/>
              <a:gd name="connsiteX496" fmla="*/ 5133951 w 7219949"/>
              <a:gd name="connsiteY496" fmla="*/ 2221385 h 6791323"/>
              <a:gd name="connsiteX497" fmla="*/ 5132062 w 7219949"/>
              <a:gd name="connsiteY497" fmla="*/ 2217596 h 6791323"/>
              <a:gd name="connsiteX498" fmla="*/ 5126666 w 7219949"/>
              <a:gd name="connsiteY498" fmla="*/ 2212939 h 6791323"/>
              <a:gd name="connsiteX499" fmla="*/ 5115224 w 7219949"/>
              <a:gd name="connsiteY499" fmla="*/ 2204790 h 6791323"/>
              <a:gd name="connsiteX500" fmla="*/ 5103782 w 7219949"/>
              <a:gd name="connsiteY500" fmla="*/ 2196642 h 6791323"/>
              <a:gd name="connsiteX501" fmla="*/ 5098224 w 7219949"/>
              <a:gd name="connsiteY501" fmla="*/ 2192277 h 6791323"/>
              <a:gd name="connsiteX502" fmla="*/ 5081710 w 7219949"/>
              <a:gd name="connsiteY502" fmla="*/ 2178887 h 6791323"/>
              <a:gd name="connsiteX503" fmla="*/ 5076636 w 7219949"/>
              <a:gd name="connsiteY503" fmla="*/ 2173645 h 6791323"/>
              <a:gd name="connsiteX504" fmla="*/ 5056614 w 7219949"/>
              <a:gd name="connsiteY504" fmla="*/ 2159386 h 6791323"/>
              <a:gd name="connsiteX505" fmla="*/ 5049436 w 7219949"/>
              <a:gd name="connsiteY505" fmla="*/ 2157938 h 6791323"/>
              <a:gd name="connsiteX506" fmla="*/ 5046252 w 7219949"/>
              <a:gd name="connsiteY506" fmla="*/ 2156487 h 6791323"/>
              <a:gd name="connsiteX507" fmla="*/ 5006692 w 7219949"/>
              <a:gd name="connsiteY507" fmla="*/ 2127093 h 6791323"/>
              <a:gd name="connsiteX508" fmla="*/ 4986670 w 7219949"/>
              <a:gd name="connsiteY508" fmla="*/ 2112835 h 6791323"/>
              <a:gd name="connsiteX509" fmla="*/ 4983648 w 7219949"/>
              <a:gd name="connsiteY509" fmla="*/ 2111089 h 6791323"/>
              <a:gd name="connsiteX510" fmla="*/ 4964110 w 7219949"/>
              <a:gd name="connsiteY510" fmla="*/ 2095952 h 6791323"/>
              <a:gd name="connsiteX511" fmla="*/ 4937558 w 7219949"/>
              <a:gd name="connsiteY511" fmla="*/ 2079080 h 6791323"/>
              <a:gd name="connsiteX512" fmla="*/ 4931513 w 7219949"/>
              <a:gd name="connsiteY512" fmla="*/ 2075590 h 6791323"/>
              <a:gd name="connsiteX513" fmla="*/ 4925953 w 7219949"/>
              <a:gd name="connsiteY513" fmla="*/ 2071224 h 6791323"/>
              <a:gd name="connsiteX514" fmla="*/ 4899563 w 7219949"/>
              <a:gd name="connsiteY514" fmla="*/ 2054059 h 6791323"/>
              <a:gd name="connsiteX515" fmla="*/ 4890658 w 7219949"/>
              <a:gd name="connsiteY515" fmla="*/ 2048531 h 6791323"/>
              <a:gd name="connsiteX516" fmla="*/ 4856010 w 7219949"/>
              <a:gd name="connsiteY516" fmla="*/ 2024671 h 6791323"/>
              <a:gd name="connsiteX517" fmla="*/ 4852826 w 7219949"/>
              <a:gd name="connsiteY517" fmla="*/ 2023218 h 6791323"/>
              <a:gd name="connsiteX518" fmla="*/ 4855523 w 7219949"/>
              <a:gd name="connsiteY518" fmla="*/ 2025548 h 6791323"/>
              <a:gd name="connsiteX519" fmla="*/ 4866965 w 7219949"/>
              <a:gd name="connsiteY519" fmla="*/ 2033696 h 6791323"/>
              <a:gd name="connsiteX520" fmla="*/ 4875384 w 7219949"/>
              <a:gd name="connsiteY520" fmla="*/ 2040098 h 6791323"/>
              <a:gd name="connsiteX521" fmla="*/ 4894760 w 7219949"/>
              <a:gd name="connsiteY521" fmla="*/ 2055525 h 6791323"/>
              <a:gd name="connsiteX522" fmla="*/ 4914782 w 7219949"/>
              <a:gd name="connsiteY522" fmla="*/ 2069784 h 6791323"/>
              <a:gd name="connsiteX523" fmla="*/ 4926547 w 7219949"/>
              <a:gd name="connsiteY523" fmla="*/ 2077348 h 6791323"/>
              <a:gd name="connsiteX524" fmla="*/ 4980895 w 7219949"/>
              <a:gd name="connsiteY524" fmla="*/ 2116051 h 6791323"/>
              <a:gd name="connsiteX525" fmla="*/ 4986777 w 7219949"/>
              <a:gd name="connsiteY525" fmla="*/ 2119834 h 6791323"/>
              <a:gd name="connsiteX526" fmla="*/ 4989475 w 7219949"/>
              <a:gd name="connsiteY526" fmla="*/ 2122162 h 6791323"/>
              <a:gd name="connsiteX527" fmla="*/ 4988990 w 7219949"/>
              <a:gd name="connsiteY527" fmla="*/ 2123037 h 6791323"/>
              <a:gd name="connsiteX528" fmla="*/ 5054454 w 7219949"/>
              <a:gd name="connsiteY528" fmla="*/ 2170474 h 6791323"/>
              <a:gd name="connsiteX529" fmla="*/ 5071616 w 7219949"/>
              <a:gd name="connsiteY529" fmla="*/ 2182696 h 6791323"/>
              <a:gd name="connsiteX530" fmla="*/ 5143126 w 7219949"/>
              <a:gd name="connsiteY530" fmla="*/ 2233620 h 6791323"/>
              <a:gd name="connsiteX531" fmla="*/ 5143449 w 7219949"/>
              <a:gd name="connsiteY531" fmla="*/ 2233036 h 6791323"/>
              <a:gd name="connsiteX532" fmla="*/ 5180634 w 7219949"/>
              <a:gd name="connsiteY532" fmla="*/ 2259517 h 6791323"/>
              <a:gd name="connsiteX533" fmla="*/ 5183171 w 7219949"/>
              <a:gd name="connsiteY533" fmla="*/ 2262138 h 6791323"/>
              <a:gd name="connsiteX534" fmla="*/ 5194612 w 7219949"/>
              <a:gd name="connsiteY534" fmla="*/ 2270285 h 6791323"/>
              <a:gd name="connsiteX535" fmla="*/ 5205568 w 7219949"/>
              <a:gd name="connsiteY535" fmla="*/ 2279310 h 6791323"/>
              <a:gd name="connsiteX536" fmla="*/ 5237194 w 7219949"/>
              <a:gd name="connsiteY536" fmla="*/ 2301424 h 6791323"/>
              <a:gd name="connsiteX537" fmla="*/ 5248635 w 7219949"/>
              <a:gd name="connsiteY537" fmla="*/ 2309572 h 6791323"/>
              <a:gd name="connsiteX538" fmla="*/ 5274378 w 7219949"/>
              <a:gd name="connsiteY538" fmla="*/ 2327906 h 6791323"/>
              <a:gd name="connsiteX539" fmla="*/ 5291217 w 7219949"/>
              <a:gd name="connsiteY539" fmla="*/ 2340711 h 6791323"/>
              <a:gd name="connsiteX540" fmla="*/ 5328400 w 7219949"/>
              <a:gd name="connsiteY540" fmla="*/ 2367192 h 6791323"/>
              <a:gd name="connsiteX541" fmla="*/ 5365586 w 7219949"/>
              <a:gd name="connsiteY541" fmla="*/ 2393674 h 6791323"/>
              <a:gd name="connsiteX542" fmla="*/ 5399912 w 7219949"/>
              <a:gd name="connsiteY542" fmla="*/ 2418118 h 6791323"/>
              <a:gd name="connsiteX543" fmla="*/ 5408329 w 7219949"/>
              <a:gd name="connsiteY543" fmla="*/ 2424520 h 6791323"/>
              <a:gd name="connsiteX544" fmla="*/ 5431051 w 7219949"/>
              <a:gd name="connsiteY544" fmla="*/ 2441108 h 6791323"/>
              <a:gd name="connsiteX545" fmla="*/ 5468237 w 7219949"/>
              <a:gd name="connsiteY545" fmla="*/ 2467590 h 6791323"/>
              <a:gd name="connsiteX546" fmla="*/ 5496677 w 7219949"/>
              <a:gd name="connsiteY546" fmla="*/ 2488251 h 6791323"/>
              <a:gd name="connsiteX547" fmla="*/ 5522097 w 7219949"/>
              <a:gd name="connsiteY547" fmla="*/ 2507167 h 6791323"/>
              <a:gd name="connsiteX548" fmla="*/ 5587886 w 7219949"/>
              <a:gd name="connsiteY548" fmla="*/ 2554020 h 6791323"/>
              <a:gd name="connsiteX549" fmla="*/ 5613086 w 7219949"/>
              <a:gd name="connsiteY549" fmla="*/ 2572042 h 6791323"/>
              <a:gd name="connsiteX550" fmla="*/ 5605175 w 7219949"/>
              <a:gd name="connsiteY550" fmla="*/ 2567978 h 6791323"/>
              <a:gd name="connsiteX551" fmla="*/ 5596378 w 7219949"/>
              <a:gd name="connsiteY551" fmla="*/ 2562255 h 6791323"/>
              <a:gd name="connsiteX552" fmla="*/ 5584938 w 7219949"/>
              <a:gd name="connsiteY552" fmla="*/ 2554107 h 6791323"/>
              <a:gd name="connsiteX553" fmla="*/ 5581861 w 7219949"/>
              <a:gd name="connsiteY553" fmla="*/ 2552458 h 6791323"/>
              <a:gd name="connsiteX554" fmla="*/ 5584291 w 7219949"/>
              <a:gd name="connsiteY554" fmla="*/ 2555272 h 6791323"/>
              <a:gd name="connsiteX555" fmla="*/ 5618185 w 7219949"/>
              <a:gd name="connsiteY555" fmla="*/ 2580492 h 6791323"/>
              <a:gd name="connsiteX556" fmla="*/ 5626335 w 7219949"/>
              <a:gd name="connsiteY556" fmla="*/ 2587379 h 6791323"/>
              <a:gd name="connsiteX557" fmla="*/ 5651216 w 7219949"/>
              <a:gd name="connsiteY557" fmla="*/ 2607265 h 6791323"/>
              <a:gd name="connsiteX558" fmla="*/ 5657153 w 7219949"/>
              <a:gd name="connsiteY558" fmla="*/ 2610950 h 6791323"/>
              <a:gd name="connsiteX559" fmla="*/ 5662444 w 7219949"/>
              <a:gd name="connsiteY559" fmla="*/ 2615801 h 6791323"/>
              <a:gd name="connsiteX560" fmla="*/ 5687108 w 7219949"/>
              <a:gd name="connsiteY560" fmla="*/ 2636075 h 6791323"/>
              <a:gd name="connsiteX561" fmla="*/ 5707778 w 7219949"/>
              <a:gd name="connsiteY561" fmla="*/ 2649170 h 6791323"/>
              <a:gd name="connsiteX562" fmla="*/ 5710424 w 7219949"/>
              <a:gd name="connsiteY562" fmla="*/ 2651595 h 6791323"/>
              <a:gd name="connsiteX563" fmla="*/ 5730444 w 7219949"/>
              <a:gd name="connsiteY563" fmla="*/ 2665853 h 6791323"/>
              <a:gd name="connsiteX564" fmla="*/ 5771136 w 7219949"/>
              <a:gd name="connsiteY564" fmla="*/ 2693206 h 6791323"/>
              <a:gd name="connsiteX565" fmla="*/ 5773566 w 7219949"/>
              <a:gd name="connsiteY565" fmla="*/ 2696020 h 6791323"/>
              <a:gd name="connsiteX566" fmla="*/ 5777349 w 7219949"/>
              <a:gd name="connsiteY566" fmla="*/ 2703587 h 6791323"/>
              <a:gd name="connsiteX567" fmla="*/ 5797372 w 7219949"/>
              <a:gd name="connsiteY567" fmla="*/ 2717847 h 6791323"/>
              <a:gd name="connsiteX568" fmla="*/ 5803953 w 7219949"/>
              <a:gd name="connsiteY568" fmla="*/ 2720368 h 6791323"/>
              <a:gd name="connsiteX569" fmla="*/ 5821978 w 7219949"/>
              <a:gd name="connsiteY569" fmla="*/ 2731037 h 6791323"/>
              <a:gd name="connsiteX570" fmla="*/ 5827915 w 7219949"/>
              <a:gd name="connsiteY570" fmla="*/ 2734723 h 6791323"/>
              <a:gd name="connsiteX571" fmla="*/ 5839355 w 7219949"/>
              <a:gd name="connsiteY571" fmla="*/ 2742871 h 6791323"/>
              <a:gd name="connsiteX572" fmla="*/ 5850796 w 7219949"/>
              <a:gd name="connsiteY572" fmla="*/ 2751019 h 6791323"/>
              <a:gd name="connsiteX573" fmla="*/ 5856948 w 7219949"/>
              <a:gd name="connsiteY573" fmla="*/ 2754316 h 6791323"/>
              <a:gd name="connsiteX574" fmla="*/ 5861100 w 7219949"/>
              <a:gd name="connsiteY574" fmla="*/ 2754025 h 6791323"/>
              <a:gd name="connsiteX575" fmla="*/ 5872542 w 7219949"/>
              <a:gd name="connsiteY575" fmla="*/ 2762173 h 6791323"/>
              <a:gd name="connsiteX576" fmla="*/ 5874758 w 7219949"/>
              <a:gd name="connsiteY576" fmla="*/ 2765375 h 6791323"/>
              <a:gd name="connsiteX577" fmla="*/ 5896994 w 7219949"/>
              <a:gd name="connsiteY577" fmla="*/ 2782835 h 6791323"/>
              <a:gd name="connsiteX578" fmla="*/ 5902930 w 7219949"/>
              <a:gd name="connsiteY578" fmla="*/ 2786520 h 6791323"/>
              <a:gd name="connsiteX579" fmla="*/ 5914372 w 7219949"/>
              <a:gd name="connsiteY579" fmla="*/ 2794669 h 6791323"/>
              <a:gd name="connsiteX580" fmla="*/ 5920522 w 7219949"/>
              <a:gd name="connsiteY580" fmla="*/ 2797967 h 6791323"/>
              <a:gd name="connsiteX581" fmla="*/ 5922736 w 7219949"/>
              <a:gd name="connsiteY581" fmla="*/ 2801169 h 6791323"/>
              <a:gd name="connsiteX582" fmla="*/ 5925597 w 7219949"/>
              <a:gd name="connsiteY582" fmla="*/ 2803205 h 6791323"/>
              <a:gd name="connsiteX583" fmla="*/ 5951771 w 7219949"/>
              <a:gd name="connsiteY583" fmla="*/ 2820762 h 6791323"/>
              <a:gd name="connsiteX584" fmla="*/ 5979943 w 7219949"/>
              <a:gd name="connsiteY584" fmla="*/ 2841908 h 6791323"/>
              <a:gd name="connsiteX585" fmla="*/ 6008762 w 7219949"/>
              <a:gd name="connsiteY585" fmla="*/ 2861889 h 6791323"/>
              <a:gd name="connsiteX586" fmla="*/ 6020443 w 7219949"/>
              <a:gd name="connsiteY586" fmla="*/ 2870208 h 6791323"/>
              <a:gd name="connsiteX587" fmla="*/ 6019005 w 7219949"/>
              <a:gd name="connsiteY587" fmla="*/ 2879251 h 6791323"/>
              <a:gd name="connsiteX588" fmla="*/ 6026189 w 7219949"/>
              <a:gd name="connsiteY588" fmla="*/ 2897667 h 6791323"/>
              <a:gd name="connsiteX589" fmla="*/ 6068612 w 7219949"/>
              <a:gd name="connsiteY589" fmla="*/ 3001816 h 6791323"/>
              <a:gd name="connsiteX590" fmla="*/ 6090539 w 7219949"/>
              <a:gd name="connsiteY590" fmla="*/ 3086498 h 6791323"/>
              <a:gd name="connsiteX591" fmla="*/ 6087008 w 7219949"/>
              <a:gd name="connsiteY591" fmla="*/ 3106902 h 6791323"/>
              <a:gd name="connsiteX592" fmla="*/ 6083251 w 7219949"/>
              <a:gd name="connsiteY592" fmla="*/ 3113849 h 6791323"/>
              <a:gd name="connsiteX593" fmla="*/ 6085287 w 7219949"/>
              <a:gd name="connsiteY593" fmla="*/ 3116009 h 6791323"/>
              <a:gd name="connsiteX594" fmla="*/ 6172917 w 7219949"/>
              <a:gd name="connsiteY594" fmla="*/ 3249925 h 6791323"/>
              <a:gd name="connsiteX595" fmla="*/ 6198885 w 7219949"/>
              <a:gd name="connsiteY595" fmla="*/ 3296139 h 6791323"/>
              <a:gd name="connsiteX596" fmla="*/ 6150663 w 7219949"/>
              <a:gd name="connsiteY596" fmla="*/ 3333952 h 6791323"/>
              <a:gd name="connsiteX597" fmla="*/ 6098735 w 7219949"/>
              <a:gd name="connsiteY597" fmla="*/ 3367563 h 6791323"/>
              <a:gd name="connsiteX598" fmla="*/ 6067910 w 7219949"/>
              <a:gd name="connsiteY598" fmla="*/ 3365946 h 6791323"/>
              <a:gd name="connsiteX599" fmla="*/ 6075856 w 7219949"/>
              <a:gd name="connsiteY599" fmla="*/ 3388917 h 6791323"/>
              <a:gd name="connsiteX600" fmla="*/ 6100393 w 7219949"/>
              <a:gd name="connsiteY600" fmla="*/ 3437970 h 6791323"/>
              <a:gd name="connsiteX601" fmla="*/ 6102056 w 7219949"/>
              <a:gd name="connsiteY601" fmla="*/ 3459314 h 6791323"/>
              <a:gd name="connsiteX602" fmla="*/ 6099386 w 7219949"/>
              <a:gd name="connsiteY602" fmla="*/ 3460846 h 6791323"/>
              <a:gd name="connsiteX603" fmla="*/ 6079334 w 7219949"/>
              <a:gd name="connsiteY603" fmla="*/ 3445164 h 6791323"/>
              <a:gd name="connsiteX604" fmla="*/ 6050878 w 7219949"/>
              <a:gd name="connsiteY604" fmla="*/ 3421944 h 6791323"/>
              <a:gd name="connsiteX605" fmla="*/ 6026132 w 7219949"/>
              <a:gd name="connsiteY605" fmla="*/ 3408838 h 6791323"/>
              <a:gd name="connsiteX606" fmla="*/ 6024470 w 7219949"/>
              <a:gd name="connsiteY606" fmla="*/ 3411684 h 6791323"/>
              <a:gd name="connsiteX607" fmla="*/ 6031255 w 7219949"/>
              <a:gd name="connsiteY607" fmla="*/ 3420867 h 6791323"/>
              <a:gd name="connsiteX608" fmla="*/ 6022252 w 7219949"/>
              <a:gd name="connsiteY608" fmla="*/ 3415479 h 6791323"/>
              <a:gd name="connsiteX609" fmla="*/ 6010988 w 7219949"/>
              <a:gd name="connsiteY609" fmla="*/ 3407028 h 6791323"/>
              <a:gd name="connsiteX610" fmla="*/ 5996906 w 7219949"/>
              <a:gd name="connsiteY610" fmla="*/ 3396466 h 6791323"/>
              <a:gd name="connsiteX611" fmla="*/ 5995244 w 7219949"/>
              <a:gd name="connsiteY611" fmla="*/ 3399311 h 6791323"/>
              <a:gd name="connsiteX612" fmla="*/ 6006508 w 7219949"/>
              <a:gd name="connsiteY612" fmla="*/ 3407760 h 6791323"/>
              <a:gd name="connsiteX613" fmla="*/ 6012738 w 7219949"/>
              <a:gd name="connsiteY613" fmla="*/ 3417894 h 6791323"/>
              <a:gd name="connsiteX614" fmla="*/ 6031898 w 7219949"/>
              <a:gd name="connsiteY614" fmla="*/ 3433630 h 6791323"/>
              <a:gd name="connsiteX615" fmla="*/ 6049666 w 7219949"/>
              <a:gd name="connsiteY615" fmla="*/ 3448224 h 6791323"/>
              <a:gd name="connsiteX616" fmla="*/ 6037110 w 7219949"/>
              <a:gd name="connsiteY616" fmla="*/ 3442297 h 6791323"/>
              <a:gd name="connsiteX617" fmla="*/ 6032496 w 7219949"/>
              <a:gd name="connsiteY617" fmla="*/ 3439537 h 6791323"/>
              <a:gd name="connsiteX618" fmla="*/ 5978990 w 7219949"/>
              <a:gd name="connsiteY618" fmla="*/ 3399398 h 6791323"/>
              <a:gd name="connsiteX619" fmla="*/ 5946903 w 7219949"/>
              <a:gd name="connsiteY619" fmla="*/ 3378057 h 6791323"/>
              <a:gd name="connsiteX620" fmla="*/ 5941270 w 7219949"/>
              <a:gd name="connsiteY620" fmla="*/ 3373834 h 6791323"/>
              <a:gd name="connsiteX621" fmla="*/ 5899029 w 7219949"/>
              <a:gd name="connsiteY621" fmla="*/ 3342146 h 6791323"/>
              <a:gd name="connsiteX622" fmla="*/ 5856786 w 7219949"/>
              <a:gd name="connsiteY622" fmla="*/ 3310457 h 6791323"/>
              <a:gd name="connsiteX623" fmla="*/ 5731767 w 7219949"/>
              <a:gd name="connsiteY623" fmla="*/ 3219404 h 6791323"/>
              <a:gd name="connsiteX624" fmla="*/ 5729504 w 7219949"/>
              <a:gd name="connsiteY624" fmla="*/ 3216343 h 6791323"/>
              <a:gd name="connsiteX625" fmla="*/ 5741323 w 7219949"/>
              <a:gd name="connsiteY625" fmla="*/ 3223845 h 6791323"/>
              <a:gd name="connsiteX626" fmla="*/ 5744695 w 7219949"/>
              <a:gd name="connsiteY626" fmla="*/ 3225009 h 6791323"/>
              <a:gd name="connsiteX627" fmla="*/ 5742987 w 7219949"/>
              <a:gd name="connsiteY627" fmla="*/ 3220999 h 6791323"/>
              <a:gd name="connsiteX628" fmla="*/ 5735647 w 7219949"/>
              <a:gd name="connsiteY628" fmla="*/ 3212765 h 6791323"/>
              <a:gd name="connsiteX629" fmla="*/ 5688881 w 7219949"/>
              <a:gd name="connsiteY629" fmla="*/ 3174955 h 6791323"/>
              <a:gd name="connsiteX630" fmla="*/ 5533993 w 7219949"/>
              <a:gd name="connsiteY630" fmla="*/ 3058766 h 6791323"/>
              <a:gd name="connsiteX631" fmla="*/ 5497893 w 7219949"/>
              <a:gd name="connsiteY631" fmla="*/ 3023499 h 6791323"/>
              <a:gd name="connsiteX632" fmla="*/ 5510821 w 7219949"/>
              <a:gd name="connsiteY632" fmla="*/ 3029104 h 6791323"/>
              <a:gd name="connsiteX633" fmla="*/ 5536765 w 7219949"/>
              <a:gd name="connsiteY633" fmla="*/ 3054024 h 6791323"/>
              <a:gd name="connsiteX634" fmla="*/ 5544659 w 7219949"/>
              <a:gd name="connsiteY634" fmla="*/ 3061310 h 6791323"/>
              <a:gd name="connsiteX635" fmla="*/ 5573375 w 7219949"/>
              <a:gd name="connsiteY635" fmla="*/ 3081485 h 6791323"/>
              <a:gd name="connsiteX636" fmla="*/ 5622913 w 7219949"/>
              <a:gd name="connsiteY636" fmla="*/ 3114552 h 6791323"/>
              <a:gd name="connsiteX637" fmla="*/ 5643179 w 7219949"/>
              <a:gd name="connsiteY637" fmla="*/ 3128391 h 6791323"/>
              <a:gd name="connsiteX638" fmla="*/ 5675310 w 7219949"/>
              <a:gd name="connsiteY638" fmla="*/ 3156588 h 6791323"/>
              <a:gd name="connsiteX639" fmla="*/ 5692206 w 7219949"/>
              <a:gd name="connsiteY639" fmla="*/ 3169262 h 6791323"/>
              <a:gd name="connsiteX640" fmla="*/ 5723186 w 7219949"/>
              <a:gd name="connsiteY640" fmla="*/ 3192501 h 6791323"/>
              <a:gd name="connsiteX641" fmla="*/ 5746270 w 7219949"/>
              <a:gd name="connsiteY641" fmla="*/ 3208453 h 6791323"/>
              <a:gd name="connsiteX642" fmla="*/ 5802547 w 7219949"/>
              <a:gd name="connsiteY642" fmla="*/ 3243846 h 6791323"/>
              <a:gd name="connsiteX643" fmla="*/ 5815519 w 7219949"/>
              <a:gd name="connsiteY643" fmla="*/ 3256307 h 6791323"/>
              <a:gd name="connsiteX644" fmla="*/ 5854990 w 7219949"/>
              <a:gd name="connsiteY644" fmla="*/ 3292737 h 6791323"/>
              <a:gd name="connsiteX645" fmla="*/ 5900049 w 7219949"/>
              <a:gd name="connsiteY645" fmla="*/ 3326536 h 6791323"/>
              <a:gd name="connsiteX646" fmla="*/ 5955773 w 7219949"/>
              <a:gd name="connsiteY646" fmla="*/ 3362880 h 6791323"/>
              <a:gd name="connsiteX647" fmla="*/ 5969854 w 7219949"/>
              <a:gd name="connsiteY647" fmla="*/ 3373444 h 6791323"/>
              <a:gd name="connsiteX648" fmla="*/ 5985597 w 7219949"/>
              <a:gd name="connsiteY648" fmla="*/ 3381160 h 6791323"/>
              <a:gd name="connsiteX649" fmla="*/ 5936015 w 7219949"/>
              <a:gd name="connsiteY649" fmla="*/ 3341237 h 6791323"/>
              <a:gd name="connsiteX650" fmla="*/ 5873462 w 7219949"/>
              <a:gd name="connsiteY650" fmla="*/ 3288855 h 6791323"/>
              <a:gd name="connsiteX651" fmla="*/ 5832882 w 7219949"/>
              <a:gd name="connsiteY651" fmla="*/ 3254321 h 6791323"/>
              <a:gd name="connsiteX652" fmla="*/ 5787823 w 7219949"/>
              <a:gd name="connsiteY652" fmla="*/ 3220521 h 6791323"/>
              <a:gd name="connsiteX653" fmla="*/ 5752921 w 7219949"/>
              <a:gd name="connsiteY653" fmla="*/ 3197069 h 6791323"/>
              <a:gd name="connsiteX654" fmla="*/ 5721944 w 7219949"/>
              <a:gd name="connsiteY654" fmla="*/ 3173830 h 6791323"/>
              <a:gd name="connsiteX655" fmla="*/ 5716311 w 7219949"/>
              <a:gd name="connsiteY655" fmla="*/ 3169605 h 6791323"/>
              <a:gd name="connsiteX656" fmla="*/ 5675776 w 7219949"/>
              <a:gd name="connsiteY656" fmla="*/ 3141928 h 6791323"/>
              <a:gd name="connsiteX657" fmla="*/ 5644201 w 7219949"/>
              <a:gd name="connsiteY657" fmla="*/ 3112783 h 6791323"/>
              <a:gd name="connsiteX658" fmla="*/ 5638012 w 7219949"/>
              <a:gd name="connsiteY658" fmla="*/ 3109507 h 6791323"/>
              <a:gd name="connsiteX659" fmla="*/ 5629010 w 7219949"/>
              <a:gd name="connsiteY659" fmla="*/ 3104118 h 6791323"/>
              <a:gd name="connsiteX660" fmla="*/ 5543971 w 7219949"/>
              <a:gd name="connsiteY660" fmla="*/ 3041691 h 6791323"/>
              <a:gd name="connsiteX661" fmla="*/ 5517516 w 7219949"/>
              <a:gd name="connsiteY661" fmla="*/ 3024577 h 6791323"/>
              <a:gd name="connsiteX662" fmla="*/ 5489355 w 7219949"/>
              <a:gd name="connsiteY662" fmla="*/ 3003450 h 6791323"/>
              <a:gd name="connsiteX663" fmla="*/ 5444852 w 7219949"/>
              <a:gd name="connsiteY663" fmla="*/ 2968702 h 6791323"/>
              <a:gd name="connsiteX664" fmla="*/ 5433587 w 7219949"/>
              <a:gd name="connsiteY664" fmla="*/ 2960253 h 6791323"/>
              <a:gd name="connsiteX665" fmla="*/ 5424585 w 7219949"/>
              <a:gd name="connsiteY665" fmla="*/ 2954863 h 6791323"/>
              <a:gd name="connsiteX666" fmla="*/ 5428553 w 7219949"/>
              <a:gd name="connsiteY666" fmla="*/ 2961934 h 6791323"/>
              <a:gd name="connsiteX667" fmla="*/ 5454497 w 7219949"/>
              <a:gd name="connsiteY667" fmla="*/ 2986853 h 6791323"/>
              <a:gd name="connsiteX668" fmla="*/ 5464100 w 7219949"/>
              <a:gd name="connsiteY668" fmla="*/ 2998150 h 6791323"/>
              <a:gd name="connsiteX669" fmla="*/ 5419639 w 7219949"/>
              <a:gd name="connsiteY669" fmla="*/ 2970256 h 6791323"/>
              <a:gd name="connsiteX670" fmla="*/ 5386444 w 7219949"/>
              <a:gd name="connsiteY670" fmla="*/ 2950812 h 6791323"/>
              <a:gd name="connsiteX671" fmla="*/ 5378596 w 7219949"/>
              <a:gd name="connsiteY671" fmla="*/ 2950381 h 6791323"/>
              <a:gd name="connsiteX672" fmla="*/ 5389305 w 7219949"/>
              <a:gd name="connsiteY672" fmla="*/ 2959781 h 6791323"/>
              <a:gd name="connsiteX673" fmla="*/ 5445628 w 7219949"/>
              <a:gd name="connsiteY673" fmla="*/ 3002031 h 6791323"/>
              <a:gd name="connsiteX674" fmla="*/ 5539205 w 7219949"/>
              <a:gd name="connsiteY674" fmla="*/ 3084505 h 6791323"/>
              <a:gd name="connsiteX675" fmla="*/ 5574152 w 7219949"/>
              <a:gd name="connsiteY675" fmla="*/ 3114814 h 6791323"/>
              <a:gd name="connsiteX676" fmla="*/ 5614131 w 7219949"/>
              <a:gd name="connsiteY676" fmla="*/ 3143441 h 6791323"/>
              <a:gd name="connsiteX677" fmla="*/ 5658038 w 7219949"/>
              <a:gd name="connsiteY677" fmla="*/ 3172283 h 6791323"/>
              <a:gd name="connsiteX678" fmla="*/ 5724516 w 7219949"/>
              <a:gd name="connsiteY678" fmla="*/ 3224881 h 6791323"/>
              <a:gd name="connsiteX679" fmla="*/ 5732965 w 7219949"/>
              <a:gd name="connsiteY679" fmla="*/ 3231219 h 6791323"/>
              <a:gd name="connsiteX680" fmla="*/ 5801106 w 7219949"/>
              <a:gd name="connsiteY680" fmla="*/ 3280969 h 6791323"/>
              <a:gd name="connsiteX681" fmla="*/ 5874327 w 7219949"/>
              <a:gd name="connsiteY681" fmla="*/ 3335895 h 6791323"/>
              <a:gd name="connsiteX682" fmla="*/ 5896602 w 7219949"/>
              <a:gd name="connsiteY682" fmla="*/ 3353123 h 6791323"/>
              <a:gd name="connsiteX683" fmla="*/ 5869191 w 7219949"/>
              <a:gd name="connsiteY683" fmla="*/ 3338282 h 6791323"/>
              <a:gd name="connsiteX684" fmla="*/ 5802463 w 7219949"/>
              <a:gd name="connsiteY684" fmla="*/ 3320889 h 6791323"/>
              <a:gd name="connsiteX685" fmla="*/ 5797202 w 7219949"/>
              <a:gd name="connsiteY685" fmla="*/ 3320339 h 6791323"/>
              <a:gd name="connsiteX686" fmla="*/ 5761392 w 7219949"/>
              <a:gd name="connsiteY686" fmla="*/ 3293477 h 6791323"/>
              <a:gd name="connsiteX687" fmla="*/ 5773810 w 7219949"/>
              <a:gd name="connsiteY687" fmla="*/ 3306886 h 6791323"/>
              <a:gd name="connsiteX688" fmla="*/ 5790861 w 7219949"/>
              <a:gd name="connsiteY688" fmla="*/ 3319676 h 6791323"/>
              <a:gd name="connsiteX689" fmla="*/ 5758188 w 7219949"/>
              <a:gd name="connsiteY689" fmla="*/ 3316259 h 6791323"/>
              <a:gd name="connsiteX690" fmla="*/ 5759849 w 7219949"/>
              <a:gd name="connsiteY690" fmla="*/ 3321706 h 6791323"/>
              <a:gd name="connsiteX691" fmla="*/ 5749198 w 7219949"/>
              <a:gd name="connsiteY691" fmla="*/ 3314346 h 6791323"/>
              <a:gd name="connsiteX692" fmla="*/ 5735116 w 7219949"/>
              <a:gd name="connsiteY692" fmla="*/ 3303783 h 6791323"/>
              <a:gd name="connsiteX693" fmla="*/ 5724406 w 7219949"/>
              <a:gd name="connsiteY693" fmla="*/ 3294384 h 6791323"/>
              <a:gd name="connsiteX694" fmla="*/ 5715403 w 7219949"/>
              <a:gd name="connsiteY694" fmla="*/ 3288996 h 6791323"/>
              <a:gd name="connsiteX695" fmla="*/ 5722743 w 7219949"/>
              <a:gd name="connsiteY695" fmla="*/ 3297231 h 6791323"/>
              <a:gd name="connsiteX696" fmla="*/ 5745272 w 7219949"/>
              <a:gd name="connsiteY696" fmla="*/ 3314130 h 6791323"/>
              <a:gd name="connsiteX697" fmla="*/ 5750396 w 7219949"/>
              <a:gd name="connsiteY697" fmla="*/ 3326160 h 6791323"/>
              <a:gd name="connsiteX698" fmla="*/ 5749287 w 7219949"/>
              <a:gd name="connsiteY698" fmla="*/ 3328057 h 6791323"/>
              <a:gd name="connsiteX699" fmla="*/ 5714982 w 7219949"/>
              <a:gd name="connsiteY699" fmla="*/ 3310510 h 6791323"/>
              <a:gd name="connsiteX700" fmla="*/ 5712166 w 7219949"/>
              <a:gd name="connsiteY700" fmla="*/ 3308398 h 6791323"/>
              <a:gd name="connsiteX701" fmla="*/ 5686821 w 7219949"/>
              <a:gd name="connsiteY701" fmla="*/ 3289386 h 6791323"/>
              <a:gd name="connsiteX702" fmla="*/ 5672741 w 7219949"/>
              <a:gd name="connsiteY702" fmla="*/ 3278823 h 6791323"/>
              <a:gd name="connsiteX703" fmla="*/ 5662584 w 7219949"/>
              <a:gd name="connsiteY703" fmla="*/ 3268477 h 6791323"/>
              <a:gd name="connsiteX704" fmla="*/ 5642870 w 7219949"/>
              <a:gd name="connsiteY704" fmla="*/ 3253688 h 6791323"/>
              <a:gd name="connsiteX705" fmla="*/ 5616417 w 7219949"/>
              <a:gd name="connsiteY705" fmla="*/ 3236573 h 6791323"/>
              <a:gd name="connsiteX706" fmla="*/ 5591071 w 7219949"/>
              <a:gd name="connsiteY706" fmla="*/ 3217560 h 6791323"/>
              <a:gd name="connsiteX707" fmla="*/ 5566835 w 7219949"/>
              <a:gd name="connsiteY707" fmla="*/ 3196651 h 6791323"/>
              <a:gd name="connsiteX708" fmla="*/ 5556124 w 7219949"/>
              <a:gd name="connsiteY708" fmla="*/ 3187251 h 6791323"/>
              <a:gd name="connsiteX709" fmla="*/ 5547676 w 7219949"/>
              <a:gd name="connsiteY709" fmla="*/ 3180914 h 6791323"/>
              <a:gd name="connsiteX710" fmla="*/ 5502064 w 7219949"/>
              <a:gd name="connsiteY710" fmla="*/ 3148064 h 6791323"/>
              <a:gd name="connsiteX711" fmla="*/ 5497030 w 7219949"/>
              <a:gd name="connsiteY711" fmla="*/ 3149745 h 6791323"/>
              <a:gd name="connsiteX712" fmla="*/ 5492507 w 7219949"/>
              <a:gd name="connsiteY712" fmla="*/ 3143623 h 6791323"/>
              <a:gd name="connsiteX713" fmla="*/ 5475610 w 7219949"/>
              <a:gd name="connsiteY713" fmla="*/ 3130947 h 6791323"/>
              <a:gd name="connsiteX714" fmla="*/ 5470576 w 7219949"/>
              <a:gd name="connsiteY714" fmla="*/ 3132629 h 6791323"/>
              <a:gd name="connsiteX715" fmla="*/ 5466052 w 7219949"/>
              <a:gd name="connsiteY715" fmla="*/ 3126507 h 6791323"/>
              <a:gd name="connsiteX716" fmla="*/ 5451973 w 7219949"/>
              <a:gd name="connsiteY716" fmla="*/ 3115945 h 6791323"/>
              <a:gd name="connsiteX717" fmla="*/ 5444676 w 7219949"/>
              <a:gd name="connsiteY717" fmla="*/ 3114566 h 6791323"/>
              <a:gd name="connsiteX718" fmla="*/ 5433967 w 7219949"/>
              <a:gd name="connsiteY718" fmla="*/ 3105166 h 6791323"/>
              <a:gd name="connsiteX719" fmla="*/ 5413699 w 7219949"/>
              <a:gd name="connsiteY719" fmla="*/ 3091328 h 6791323"/>
              <a:gd name="connsiteX720" fmla="*/ 5394540 w 7219949"/>
              <a:gd name="connsiteY720" fmla="*/ 3075591 h 6791323"/>
              <a:gd name="connsiteX721" fmla="*/ 5380459 w 7219949"/>
              <a:gd name="connsiteY721" fmla="*/ 3065028 h 6791323"/>
              <a:gd name="connsiteX722" fmla="*/ 5346665 w 7219949"/>
              <a:gd name="connsiteY722" fmla="*/ 3039678 h 6791323"/>
              <a:gd name="connsiteX723" fmla="*/ 5317950 w 7219949"/>
              <a:gd name="connsiteY723" fmla="*/ 3019502 h 6791323"/>
              <a:gd name="connsiteX724" fmla="*/ 5303914 w 7219949"/>
              <a:gd name="connsiteY724" fmla="*/ 3015794 h 6791323"/>
              <a:gd name="connsiteX725" fmla="*/ 5284754 w 7219949"/>
              <a:gd name="connsiteY725" fmla="*/ 3000060 h 6791323"/>
              <a:gd name="connsiteX726" fmla="*/ 5283601 w 7219949"/>
              <a:gd name="connsiteY726" fmla="*/ 2995101 h 6791323"/>
              <a:gd name="connsiteX727" fmla="*/ 5293159 w 7219949"/>
              <a:gd name="connsiteY727" fmla="*/ 2999541 h 6791323"/>
              <a:gd name="connsiteX728" fmla="*/ 5318504 w 7219949"/>
              <a:gd name="connsiteY728" fmla="*/ 3018553 h 6791323"/>
              <a:gd name="connsiteX729" fmla="*/ 5358440 w 7219949"/>
              <a:gd name="connsiteY729" fmla="*/ 3040325 h 6791323"/>
              <a:gd name="connsiteX730" fmla="*/ 5375336 w 7219949"/>
              <a:gd name="connsiteY730" fmla="*/ 3052999 h 6791323"/>
              <a:gd name="connsiteX731" fmla="*/ 5461484 w 7219949"/>
              <a:gd name="connsiteY731" fmla="*/ 3113530 h 6791323"/>
              <a:gd name="connsiteX732" fmla="*/ 5474412 w 7219949"/>
              <a:gd name="connsiteY732" fmla="*/ 3119133 h 6791323"/>
              <a:gd name="connsiteX733" fmla="*/ 5427091 w 7219949"/>
              <a:gd name="connsiteY733" fmla="*/ 3082272 h 6791323"/>
              <a:gd name="connsiteX734" fmla="*/ 5427647 w 7219949"/>
              <a:gd name="connsiteY734" fmla="*/ 3081323 h 6791323"/>
              <a:gd name="connsiteX735" fmla="*/ 5475521 w 7219949"/>
              <a:gd name="connsiteY735" fmla="*/ 3117237 h 6791323"/>
              <a:gd name="connsiteX736" fmla="*/ 5520579 w 7219949"/>
              <a:gd name="connsiteY736" fmla="*/ 3151036 h 6791323"/>
              <a:gd name="connsiteX737" fmla="*/ 5532398 w 7219949"/>
              <a:gd name="connsiteY737" fmla="*/ 3158538 h 6791323"/>
              <a:gd name="connsiteX738" fmla="*/ 5549250 w 7219949"/>
              <a:gd name="connsiteY738" fmla="*/ 3164357 h 6791323"/>
              <a:gd name="connsiteX739" fmla="*/ 5572333 w 7219949"/>
              <a:gd name="connsiteY739" fmla="*/ 3180308 h 6791323"/>
              <a:gd name="connsiteX740" fmla="*/ 5591493 w 7219949"/>
              <a:gd name="connsiteY740" fmla="*/ 3196045 h 6791323"/>
              <a:gd name="connsiteX741" fmla="*/ 5602757 w 7219949"/>
              <a:gd name="connsiteY741" fmla="*/ 3204495 h 6791323"/>
              <a:gd name="connsiteX742" fmla="*/ 5596527 w 7219949"/>
              <a:gd name="connsiteY742" fmla="*/ 3194363 h 6791323"/>
              <a:gd name="connsiteX743" fmla="*/ 5604376 w 7219949"/>
              <a:gd name="connsiteY743" fmla="*/ 3194794 h 6791323"/>
              <a:gd name="connsiteX744" fmla="*/ 5620120 w 7219949"/>
              <a:gd name="connsiteY744" fmla="*/ 3202510 h 6791323"/>
              <a:gd name="connsiteX745" fmla="*/ 5629122 w 7219949"/>
              <a:gd name="connsiteY745" fmla="*/ 3207899 h 6791323"/>
              <a:gd name="connsiteX746" fmla="*/ 5669103 w 7219949"/>
              <a:gd name="connsiteY746" fmla="*/ 3236526 h 6791323"/>
              <a:gd name="connsiteX747" fmla="*/ 5675844 w 7219949"/>
              <a:gd name="connsiteY747" fmla="*/ 3238855 h 6791323"/>
              <a:gd name="connsiteX748" fmla="*/ 5671321 w 7219949"/>
              <a:gd name="connsiteY748" fmla="*/ 3232732 h 6791323"/>
              <a:gd name="connsiteX749" fmla="*/ 5636328 w 7219949"/>
              <a:gd name="connsiteY749" fmla="*/ 3195568 h 6791323"/>
              <a:gd name="connsiteX750" fmla="*/ 5626771 w 7219949"/>
              <a:gd name="connsiteY750" fmla="*/ 3191126 h 6791323"/>
              <a:gd name="connsiteX751" fmla="*/ 5611627 w 7219949"/>
              <a:gd name="connsiteY751" fmla="*/ 3189317 h 6791323"/>
              <a:gd name="connsiteX752" fmla="*/ 5602623 w 7219949"/>
              <a:gd name="connsiteY752" fmla="*/ 3183929 h 6791323"/>
              <a:gd name="connsiteX753" fmla="*/ 5573310 w 7219949"/>
              <a:gd name="connsiteY753" fmla="*/ 3157845 h 6791323"/>
              <a:gd name="connsiteX754" fmla="*/ 5554151 w 7219949"/>
              <a:gd name="connsiteY754" fmla="*/ 3142110 h 6791323"/>
              <a:gd name="connsiteX755" fmla="*/ 5540114 w 7219949"/>
              <a:gd name="connsiteY755" fmla="*/ 3138401 h 6791323"/>
              <a:gd name="connsiteX756" fmla="*/ 5517586 w 7219949"/>
              <a:gd name="connsiteY756" fmla="*/ 3121503 h 6791323"/>
              <a:gd name="connsiteX757" fmla="*/ 5514725 w 7219949"/>
              <a:gd name="connsiteY757" fmla="*/ 3112534 h 6791323"/>
              <a:gd name="connsiteX758" fmla="*/ 5502305 w 7219949"/>
              <a:gd name="connsiteY758" fmla="*/ 3099125 h 6791323"/>
              <a:gd name="connsiteX759" fmla="*/ 5486519 w 7219949"/>
              <a:gd name="connsiteY759" fmla="*/ 3084552 h 6791323"/>
              <a:gd name="connsiteX760" fmla="*/ 5461772 w 7219949"/>
              <a:gd name="connsiteY760" fmla="*/ 3071447 h 6791323"/>
              <a:gd name="connsiteX761" fmla="*/ 5417911 w 7219949"/>
              <a:gd name="connsiteY761" fmla="*/ 3049460 h 6791323"/>
              <a:gd name="connsiteX762" fmla="*/ 5399307 w 7219949"/>
              <a:gd name="connsiteY762" fmla="*/ 3032777 h 6791323"/>
              <a:gd name="connsiteX763" fmla="*/ 5378994 w 7219949"/>
              <a:gd name="connsiteY763" fmla="*/ 3012082 h 6791323"/>
              <a:gd name="connsiteX764" fmla="*/ 5347463 w 7219949"/>
              <a:gd name="connsiteY764" fmla="*/ 2989793 h 6791323"/>
              <a:gd name="connsiteX765" fmla="*/ 5340167 w 7219949"/>
              <a:gd name="connsiteY765" fmla="*/ 2988412 h 6791323"/>
              <a:gd name="connsiteX766" fmla="*/ 5295065 w 7219949"/>
              <a:gd name="connsiteY766" fmla="*/ 2947758 h 6791323"/>
              <a:gd name="connsiteX767" fmla="*/ 5264087 w 7219949"/>
              <a:gd name="connsiteY767" fmla="*/ 2924520 h 6791323"/>
              <a:gd name="connsiteX768" fmla="*/ 5194237 w 7219949"/>
              <a:gd name="connsiteY768" fmla="*/ 2870757 h 6791323"/>
              <a:gd name="connsiteX769" fmla="*/ 5175078 w 7219949"/>
              <a:gd name="connsiteY769" fmla="*/ 2855022 h 6791323"/>
              <a:gd name="connsiteX770" fmla="*/ 5151996 w 7219949"/>
              <a:gd name="connsiteY770" fmla="*/ 2839072 h 6791323"/>
              <a:gd name="connsiteX771" fmla="*/ 5126650 w 7219949"/>
              <a:gd name="connsiteY771" fmla="*/ 2820059 h 6791323"/>
              <a:gd name="connsiteX772" fmla="*/ 5120508 w 7219949"/>
              <a:gd name="connsiteY772" fmla="*/ 2823637 h 6791323"/>
              <a:gd name="connsiteX773" fmla="*/ 5085051 w 7219949"/>
              <a:gd name="connsiteY773" fmla="*/ 2801133 h 6791323"/>
              <a:gd name="connsiteX774" fmla="*/ 5077157 w 7219949"/>
              <a:gd name="connsiteY774" fmla="*/ 2793847 h 6791323"/>
              <a:gd name="connsiteX775" fmla="*/ 5069861 w 7219949"/>
              <a:gd name="connsiteY775" fmla="*/ 2792467 h 6791323"/>
              <a:gd name="connsiteX776" fmla="*/ 5073831 w 7219949"/>
              <a:gd name="connsiteY776" fmla="*/ 2799540 h 6791323"/>
              <a:gd name="connsiteX777" fmla="*/ 5096914 w 7219949"/>
              <a:gd name="connsiteY777" fmla="*/ 2815491 h 6791323"/>
              <a:gd name="connsiteX778" fmla="*/ 5121152 w 7219949"/>
              <a:gd name="connsiteY778" fmla="*/ 2836401 h 6791323"/>
              <a:gd name="connsiteX779" fmla="*/ 5126272 w 7219949"/>
              <a:gd name="connsiteY779" fmla="*/ 2848430 h 6791323"/>
              <a:gd name="connsiteX780" fmla="*/ 5139247 w 7219949"/>
              <a:gd name="connsiteY780" fmla="*/ 2860889 h 6791323"/>
              <a:gd name="connsiteX781" fmla="*/ 5175257 w 7219949"/>
              <a:gd name="connsiteY781" fmla="*/ 2882445 h 6791323"/>
              <a:gd name="connsiteX782" fmla="*/ 5189337 w 7219949"/>
              <a:gd name="connsiteY782" fmla="*/ 2893007 h 6791323"/>
              <a:gd name="connsiteX783" fmla="*/ 5193305 w 7219949"/>
              <a:gd name="connsiteY783" fmla="*/ 2900078 h 6791323"/>
              <a:gd name="connsiteX784" fmla="*/ 5187719 w 7219949"/>
              <a:gd name="connsiteY784" fmla="*/ 2902710 h 6791323"/>
              <a:gd name="connsiteX785" fmla="*/ 5168604 w 7219949"/>
              <a:gd name="connsiteY785" fmla="*/ 2893829 h 6791323"/>
              <a:gd name="connsiteX786" fmla="*/ 5164680 w 7219949"/>
              <a:gd name="connsiteY786" fmla="*/ 2893613 h 6791323"/>
              <a:gd name="connsiteX787" fmla="*/ 5169757 w 7219949"/>
              <a:gd name="connsiteY787" fmla="*/ 2898786 h 6791323"/>
              <a:gd name="connsiteX788" fmla="*/ 5198473 w 7219949"/>
              <a:gd name="connsiteY788" fmla="*/ 2918962 h 6791323"/>
              <a:gd name="connsiteX789" fmla="*/ 5201290 w 7219949"/>
              <a:gd name="connsiteY789" fmla="*/ 2921075 h 6791323"/>
              <a:gd name="connsiteX790" fmla="*/ 5200181 w 7219949"/>
              <a:gd name="connsiteY790" fmla="*/ 2922972 h 6791323"/>
              <a:gd name="connsiteX791" fmla="*/ 5201335 w 7219949"/>
              <a:gd name="connsiteY791" fmla="*/ 2927931 h 6791323"/>
              <a:gd name="connsiteX792" fmla="*/ 5221047 w 7219949"/>
              <a:gd name="connsiteY792" fmla="*/ 2942718 h 6791323"/>
              <a:gd name="connsiteX793" fmla="*/ 5194039 w 7219949"/>
              <a:gd name="connsiteY793" fmla="*/ 2926551 h 6791323"/>
              <a:gd name="connsiteX794" fmla="*/ 5189560 w 7219949"/>
              <a:gd name="connsiteY794" fmla="*/ 2927285 h 6791323"/>
              <a:gd name="connsiteX795" fmla="*/ 5177785 w 7219949"/>
              <a:gd name="connsiteY795" fmla="*/ 2926638 h 6791323"/>
              <a:gd name="connsiteX796" fmla="*/ 5166520 w 7219949"/>
              <a:gd name="connsiteY796" fmla="*/ 2918187 h 6791323"/>
              <a:gd name="connsiteX797" fmla="*/ 5165412 w 7219949"/>
              <a:gd name="connsiteY797" fmla="*/ 2920086 h 6791323"/>
              <a:gd name="connsiteX798" fmla="*/ 5164857 w 7219949"/>
              <a:gd name="connsiteY798" fmla="*/ 2921035 h 6791323"/>
              <a:gd name="connsiteX799" fmla="*/ 5216146 w 7219949"/>
              <a:gd name="connsiteY799" fmla="*/ 2964968 h 6791323"/>
              <a:gd name="connsiteX800" fmla="*/ 5247169 w 7219949"/>
              <a:gd name="connsiteY800" fmla="*/ 2995061 h 6791323"/>
              <a:gd name="connsiteX801" fmla="*/ 5251692 w 7219949"/>
              <a:gd name="connsiteY801" fmla="*/ 3001183 h 6791323"/>
              <a:gd name="connsiteX802" fmla="*/ 5242136 w 7219949"/>
              <a:gd name="connsiteY802" fmla="*/ 2996742 h 6791323"/>
              <a:gd name="connsiteX803" fmla="*/ 5216791 w 7219949"/>
              <a:gd name="connsiteY803" fmla="*/ 2977729 h 6791323"/>
              <a:gd name="connsiteX804" fmla="*/ 5210602 w 7219949"/>
              <a:gd name="connsiteY804" fmla="*/ 2974454 h 6791323"/>
              <a:gd name="connsiteX805" fmla="*/ 5212311 w 7219949"/>
              <a:gd name="connsiteY805" fmla="*/ 2978463 h 6791323"/>
              <a:gd name="connsiteX806" fmla="*/ 5228099 w 7219949"/>
              <a:gd name="connsiteY806" fmla="*/ 2993035 h 6791323"/>
              <a:gd name="connsiteX807" fmla="*/ 5253444 w 7219949"/>
              <a:gd name="connsiteY807" fmla="*/ 3012048 h 6791323"/>
              <a:gd name="connsiteX808" fmla="*/ 5254043 w 7219949"/>
              <a:gd name="connsiteY808" fmla="*/ 3017955 h 6791323"/>
              <a:gd name="connsiteX809" fmla="*/ 5252936 w 7219949"/>
              <a:gd name="connsiteY809" fmla="*/ 3019852 h 6791323"/>
              <a:gd name="connsiteX810" fmla="*/ 5207367 w 7219949"/>
              <a:gd name="connsiteY810" fmla="*/ 2993856 h 6791323"/>
              <a:gd name="connsiteX811" fmla="*/ 5109910 w 7219949"/>
              <a:gd name="connsiteY811" fmla="*/ 2918020 h 6791323"/>
              <a:gd name="connsiteX812" fmla="*/ 5094720 w 7219949"/>
              <a:gd name="connsiteY812" fmla="*/ 2909355 h 6791323"/>
              <a:gd name="connsiteX813" fmla="*/ 5107692 w 7219949"/>
              <a:gd name="connsiteY813" fmla="*/ 2921814 h 6791323"/>
              <a:gd name="connsiteX814" fmla="*/ 5140377 w 7219949"/>
              <a:gd name="connsiteY814" fmla="*/ 2949062 h 6791323"/>
              <a:gd name="connsiteX815" fmla="*/ 5176988 w 7219949"/>
              <a:gd name="connsiteY815" fmla="*/ 2976524 h 6791323"/>
              <a:gd name="connsiteX816" fmla="*/ 5232757 w 7219949"/>
              <a:gd name="connsiteY816" fmla="*/ 3019723 h 6791323"/>
              <a:gd name="connsiteX817" fmla="*/ 5321300 w 7219949"/>
              <a:gd name="connsiteY817" fmla="*/ 3103882 h 6791323"/>
              <a:gd name="connsiteX818" fmla="*/ 5353430 w 7219949"/>
              <a:gd name="connsiteY818" fmla="*/ 3132076 h 6791323"/>
              <a:gd name="connsiteX819" fmla="*/ 5364140 w 7219949"/>
              <a:gd name="connsiteY819" fmla="*/ 3141476 h 6791323"/>
              <a:gd name="connsiteX820" fmla="*/ 5351766 w 7219949"/>
              <a:gd name="connsiteY820" fmla="*/ 3134922 h 6791323"/>
              <a:gd name="connsiteX821" fmla="*/ 5205328 w 7219949"/>
              <a:gd name="connsiteY821" fmla="*/ 3025071 h 6791323"/>
              <a:gd name="connsiteX822" fmla="*/ 5157542 w 7219949"/>
              <a:gd name="connsiteY822" fmla="*/ 3002871 h 6791323"/>
              <a:gd name="connsiteX823" fmla="*/ 5156432 w 7219949"/>
              <a:gd name="connsiteY823" fmla="*/ 3004768 h 6791323"/>
              <a:gd name="connsiteX824" fmla="*/ 5163262 w 7219949"/>
              <a:gd name="connsiteY824" fmla="*/ 3020807 h 6791323"/>
              <a:gd name="connsiteX825" fmla="*/ 5176833 w 7219949"/>
              <a:gd name="connsiteY825" fmla="*/ 3039174 h 6791323"/>
              <a:gd name="connsiteX826" fmla="*/ 5195525 w 7219949"/>
              <a:gd name="connsiteY826" fmla="*/ 3069569 h 6791323"/>
              <a:gd name="connsiteX827" fmla="*/ 5217080 w 7219949"/>
              <a:gd name="connsiteY827" fmla="*/ 3108932 h 6791323"/>
              <a:gd name="connsiteX828" fmla="*/ 5227790 w 7219949"/>
              <a:gd name="connsiteY828" fmla="*/ 3118331 h 6791323"/>
              <a:gd name="connsiteX829" fmla="*/ 5257659 w 7219949"/>
              <a:gd name="connsiteY829" fmla="*/ 3143466 h 6791323"/>
              <a:gd name="connsiteX830" fmla="*/ 5268370 w 7219949"/>
              <a:gd name="connsiteY830" fmla="*/ 3152865 h 6791323"/>
              <a:gd name="connsiteX831" fmla="*/ 5290900 w 7219949"/>
              <a:gd name="connsiteY831" fmla="*/ 3169765 h 6791323"/>
              <a:gd name="connsiteX832" fmla="*/ 5331989 w 7219949"/>
              <a:gd name="connsiteY832" fmla="*/ 3196495 h 6791323"/>
              <a:gd name="connsiteX833" fmla="*/ 5359596 w 7219949"/>
              <a:gd name="connsiteY833" fmla="*/ 3218567 h 6791323"/>
              <a:gd name="connsiteX834" fmla="*/ 5403590 w 7219949"/>
              <a:gd name="connsiteY834" fmla="*/ 3261121 h 6791323"/>
              <a:gd name="connsiteX835" fmla="*/ 5457606 w 7219949"/>
              <a:gd name="connsiteY835" fmla="*/ 3293455 h 6791323"/>
              <a:gd name="connsiteX836" fmla="*/ 5485723 w 7219949"/>
              <a:gd name="connsiteY836" fmla="*/ 3307724 h 6791323"/>
              <a:gd name="connsiteX837" fmla="*/ 5508852 w 7219949"/>
              <a:gd name="connsiteY837" fmla="*/ 3330531 h 6791323"/>
              <a:gd name="connsiteX838" fmla="*/ 5510559 w 7219949"/>
              <a:gd name="connsiteY838" fmla="*/ 3334542 h 6791323"/>
              <a:gd name="connsiteX839" fmla="*/ 5550029 w 7219949"/>
              <a:gd name="connsiteY839" fmla="*/ 3370972 h 6791323"/>
              <a:gd name="connsiteX840" fmla="*/ 5570297 w 7219949"/>
              <a:gd name="connsiteY840" fmla="*/ 3384810 h 6791323"/>
              <a:gd name="connsiteX841" fmla="*/ 5602339 w 7219949"/>
              <a:gd name="connsiteY841" fmla="*/ 3399295 h 6791323"/>
              <a:gd name="connsiteX842" fmla="*/ 5612450 w 7219949"/>
              <a:gd name="connsiteY842" fmla="*/ 3402787 h 6791323"/>
              <a:gd name="connsiteX843" fmla="*/ 5648506 w 7219949"/>
              <a:gd name="connsiteY843" fmla="*/ 3431199 h 6791323"/>
              <a:gd name="connsiteX844" fmla="*/ 5658107 w 7219949"/>
              <a:gd name="connsiteY844" fmla="*/ 3442494 h 6791323"/>
              <a:gd name="connsiteX845" fmla="*/ 5659815 w 7219949"/>
              <a:gd name="connsiteY845" fmla="*/ 3446504 h 6791323"/>
              <a:gd name="connsiteX846" fmla="*/ 5695317 w 7219949"/>
              <a:gd name="connsiteY846" fmla="*/ 3475864 h 6791323"/>
              <a:gd name="connsiteX847" fmla="*/ 5728513 w 7219949"/>
              <a:gd name="connsiteY847" fmla="*/ 3495306 h 6791323"/>
              <a:gd name="connsiteX848" fmla="*/ 5767939 w 7219949"/>
              <a:gd name="connsiteY848" fmla="*/ 3524883 h 6791323"/>
              <a:gd name="connsiteX849" fmla="*/ 5786542 w 7219949"/>
              <a:gd name="connsiteY849" fmla="*/ 3541568 h 6791323"/>
              <a:gd name="connsiteX850" fmla="*/ 5795997 w 7219949"/>
              <a:gd name="connsiteY850" fmla="*/ 3548660 h 6791323"/>
              <a:gd name="connsiteX851" fmla="*/ 5799257 w 7219949"/>
              <a:gd name="connsiteY851" fmla="*/ 3552318 h 6791323"/>
              <a:gd name="connsiteX852" fmla="*/ 5799301 w 7219949"/>
              <a:gd name="connsiteY852" fmla="*/ 3559174 h 6791323"/>
              <a:gd name="connsiteX853" fmla="*/ 5792007 w 7219949"/>
              <a:gd name="connsiteY853" fmla="*/ 3557794 h 6791323"/>
              <a:gd name="connsiteX854" fmla="*/ 5777927 w 7219949"/>
              <a:gd name="connsiteY854" fmla="*/ 3547231 h 6791323"/>
              <a:gd name="connsiteX855" fmla="*/ 5746350 w 7219949"/>
              <a:gd name="connsiteY855" fmla="*/ 3518088 h 6791323"/>
              <a:gd name="connsiteX856" fmla="*/ 5731160 w 7219949"/>
              <a:gd name="connsiteY856" fmla="*/ 3509421 h 6791323"/>
              <a:gd name="connsiteX857" fmla="*/ 5719386 w 7219949"/>
              <a:gd name="connsiteY857" fmla="*/ 3508775 h 6791323"/>
              <a:gd name="connsiteX858" fmla="*/ 5692931 w 7219949"/>
              <a:gd name="connsiteY858" fmla="*/ 3491660 h 6791323"/>
              <a:gd name="connsiteX859" fmla="*/ 5670956 w 7219949"/>
              <a:gd name="connsiteY859" fmla="*/ 3473812 h 6791323"/>
              <a:gd name="connsiteX860" fmla="*/ 5663661 w 7219949"/>
              <a:gd name="connsiteY860" fmla="*/ 3472432 h 6791323"/>
              <a:gd name="connsiteX861" fmla="*/ 5667631 w 7219949"/>
              <a:gd name="connsiteY861" fmla="*/ 3479503 h 6791323"/>
              <a:gd name="connsiteX862" fmla="*/ 5676633 w 7219949"/>
              <a:gd name="connsiteY862" fmla="*/ 3484891 h 6791323"/>
              <a:gd name="connsiteX863" fmla="*/ 5708764 w 7219949"/>
              <a:gd name="connsiteY863" fmla="*/ 3513088 h 6791323"/>
              <a:gd name="connsiteX864" fmla="*/ 5708253 w 7219949"/>
              <a:gd name="connsiteY864" fmla="*/ 3520892 h 6791323"/>
              <a:gd name="connsiteX865" fmla="*/ 5733600 w 7219949"/>
              <a:gd name="connsiteY865" fmla="*/ 3539904 h 6791323"/>
              <a:gd name="connsiteX866" fmla="*/ 5755573 w 7219949"/>
              <a:gd name="connsiteY866" fmla="*/ 3557753 h 6791323"/>
              <a:gd name="connsiteX867" fmla="*/ 5775841 w 7219949"/>
              <a:gd name="connsiteY867" fmla="*/ 3571593 h 6791323"/>
              <a:gd name="connsiteX868" fmla="*/ 5846800 w 7219949"/>
              <a:gd name="connsiteY868" fmla="*/ 3623456 h 6791323"/>
              <a:gd name="connsiteX869" fmla="*/ 5877777 w 7219949"/>
              <a:gd name="connsiteY869" fmla="*/ 3646694 h 6791323"/>
              <a:gd name="connsiteX870" fmla="*/ 5928423 w 7219949"/>
              <a:gd name="connsiteY870" fmla="*/ 3677864 h 6791323"/>
              <a:gd name="connsiteX871" fmla="*/ 5932392 w 7219949"/>
              <a:gd name="connsiteY871" fmla="*/ 3684935 h 6791323"/>
              <a:gd name="connsiteX872" fmla="*/ 5962816 w 7219949"/>
              <a:gd name="connsiteY872" fmla="*/ 3709120 h 6791323"/>
              <a:gd name="connsiteX873" fmla="*/ 5968331 w 7219949"/>
              <a:gd name="connsiteY873" fmla="*/ 3712041 h 6791323"/>
              <a:gd name="connsiteX874" fmla="*/ 5970061 w 7219949"/>
              <a:gd name="connsiteY874" fmla="*/ 3714396 h 6791323"/>
              <a:gd name="connsiteX875" fmla="*/ 6020840 w 7219949"/>
              <a:gd name="connsiteY875" fmla="*/ 3766688 h 6791323"/>
              <a:gd name="connsiteX876" fmla="*/ 6091315 w 7219949"/>
              <a:gd name="connsiteY876" fmla="*/ 3847039 h 6791323"/>
              <a:gd name="connsiteX877" fmla="*/ 6096922 w 7219949"/>
              <a:gd name="connsiteY877" fmla="*/ 3856116 h 6791323"/>
              <a:gd name="connsiteX878" fmla="*/ 6084222 w 7219949"/>
              <a:gd name="connsiteY878" fmla="*/ 3847949 h 6791323"/>
              <a:gd name="connsiteX879" fmla="*/ 5980667 w 7219949"/>
              <a:gd name="connsiteY879" fmla="*/ 3782546 h 6791323"/>
              <a:gd name="connsiteX880" fmla="*/ 5924345 w 7219949"/>
              <a:gd name="connsiteY880" fmla="*/ 3740297 h 6791323"/>
              <a:gd name="connsiteX881" fmla="*/ 5912525 w 7219949"/>
              <a:gd name="connsiteY881" fmla="*/ 3732796 h 6791323"/>
              <a:gd name="connsiteX882" fmla="*/ 5915940 w 7219949"/>
              <a:gd name="connsiteY882" fmla="*/ 3740815 h 6791323"/>
              <a:gd name="connsiteX883" fmla="*/ 5944701 w 7219949"/>
              <a:gd name="connsiteY883" fmla="*/ 3767846 h 6791323"/>
              <a:gd name="connsiteX884" fmla="*/ 5984725 w 7219949"/>
              <a:gd name="connsiteY884" fmla="*/ 3803329 h 6791323"/>
              <a:gd name="connsiteX885" fmla="*/ 5971798 w 7219949"/>
              <a:gd name="connsiteY885" fmla="*/ 3797724 h 6791323"/>
              <a:gd name="connsiteX886" fmla="*/ 5941419 w 7219949"/>
              <a:gd name="connsiteY886" fmla="*/ 3780393 h 6791323"/>
              <a:gd name="connsiteX887" fmla="*/ 5934124 w 7219949"/>
              <a:gd name="connsiteY887" fmla="*/ 3779014 h 6791323"/>
              <a:gd name="connsiteX888" fmla="*/ 5942019 w 7219949"/>
              <a:gd name="connsiteY888" fmla="*/ 3786300 h 6791323"/>
              <a:gd name="connsiteX889" fmla="*/ 5953283 w 7219949"/>
              <a:gd name="connsiteY889" fmla="*/ 3794750 h 6791323"/>
              <a:gd name="connsiteX890" fmla="*/ 5998895 w 7219949"/>
              <a:gd name="connsiteY890" fmla="*/ 3827602 h 6791323"/>
              <a:gd name="connsiteX891" fmla="*/ 6027057 w 7219949"/>
              <a:gd name="connsiteY891" fmla="*/ 3848727 h 6791323"/>
              <a:gd name="connsiteX892" fmla="*/ 6051294 w 7219949"/>
              <a:gd name="connsiteY892" fmla="*/ 3869637 h 6791323"/>
              <a:gd name="connsiteX893" fmla="*/ 6135224 w 7219949"/>
              <a:gd name="connsiteY893" fmla="*/ 3933962 h 6791323"/>
              <a:gd name="connsiteX894" fmla="*/ 6143118 w 7219949"/>
              <a:gd name="connsiteY894" fmla="*/ 3941248 h 6791323"/>
              <a:gd name="connsiteX895" fmla="*/ 6148196 w 7219949"/>
              <a:gd name="connsiteY895" fmla="*/ 3946422 h 6791323"/>
              <a:gd name="connsiteX896" fmla="*/ 6158748 w 7219949"/>
              <a:gd name="connsiteY896" fmla="*/ 3952738 h 6791323"/>
              <a:gd name="connsiteX897" fmla="*/ 6170136 w 7219949"/>
              <a:gd name="connsiteY897" fmla="*/ 3966251 h 6791323"/>
              <a:gd name="connsiteX898" fmla="*/ 6195174 w 7219949"/>
              <a:gd name="connsiteY898" fmla="*/ 3976755 h 6791323"/>
              <a:gd name="connsiteX899" fmla="*/ 6199917 w 7219949"/>
              <a:gd name="connsiteY899" fmla="*/ 3978154 h 6791323"/>
              <a:gd name="connsiteX900" fmla="*/ 6205877 w 7219949"/>
              <a:gd name="connsiteY900" fmla="*/ 3982016 h 6791323"/>
              <a:gd name="connsiteX901" fmla="*/ 6222524 w 7219949"/>
              <a:gd name="connsiteY901" fmla="*/ 3999449 h 6791323"/>
              <a:gd name="connsiteX902" fmla="*/ 6228157 w 7219949"/>
              <a:gd name="connsiteY902" fmla="*/ 4003675 h 6791323"/>
              <a:gd name="connsiteX903" fmla="*/ 6240586 w 7219949"/>
              <a:gd name="connsiteY903" fmla="*/ 4012998 h 6791323"/>
              <a:gd name="connsiteX904" fmla="*/ 6232264 w 7219949"/>
              <a:gd name="connsiteY904" fmla="*/ 4039775 h 6791323"/>
              <a:gd name="connsiteX905" fmla="*/ 6247101 w 7219949"/>
              <a:gd name="connsiteY905" fmla="*/ 4064982 h 6791323"/>
              <a:gd name="connsiteX906" fmla="*/ 6336124 w 7219949"/>
              <a:gd name="connsiteY906" fmla="*/ 4119601 h 6791323"/>
              <a:gd name="connsiteX907" fmla="*/ 6384342 w 7219949"/>
              <a:gd name="connsiteY907" fmla="*/ 4182620 h 6791323"/>
              <a:gd name="connsiteX908" fmla="*/ 6358378 w 7219949"/>
              <a:gd name="connsiteY908" fmla="*/ 4245639 h 6791323"/>
              <a:gd name="connsiteX909" fmla="*/ 6332414 w 7219949"/>
              <a:gd name="connsiteY909" fmla="*/ 4258243 h 6791323"/>
              <a:gd name="connsiteX910" fmla="*/ 6239685 w 7219949"/>
              <a:gd name="connsiteY910" fmla="*/ 4296054 h 6791323"/>
              <a:gd name="connsiteX911" fmla="*/ 6061642 w 7219949"/>
              <a:gd name="connsiteY911" fmla="*/ 4128002 h 6791323"/>
              <a:gd name="connsiteX912" fmla="*/ 6020840 w 7219949"/>
              <a:gd name="connsiteY912" fmla="*/ 4077587 h 6791323"/>
              <a:gd name="connsiteX913" fmla="*/ 5798288 w 7219949"/>
              <a:gd name="connsiteY913" fmla="*/ 3896929 h 6791323"/>
              <a:gd name="connsiteX914" fmla="*/ 5786159 w 7219949"/>
              <a:gd name="connsiteY914" fmla="*/ 3884415 h 6791323"/>
              <a:gd name="connsiteX915" fmla="*/ 5776155 w 7219949"/>
              <a:gd name="connsiteY915" fmla="*/ 3893232 h 6791323"/>
              <a:gd name="connsiteX916" fmla="*/ 5743556 w 7219949"/>
              <a:gd name="connsiteY916" fmla="*/ 3880664 h 6791323"/>
              <a:gd name="connsiteX917" fmla="*/ 5701894 w 7219949"/>
              <a:gd name="connsiteY917" fmla="*/ 3841647 h 6791323"/>
              <a:gd name="connsiteX918" fmla="*/ 5672176 w 7219949"/>
              <a:gd name="connsiteY918" fmla="*/ 3846514 h 6791323"/>
              <a:gd name="connsiteX919" fmla="*/ 5620246 w 7219949"/>
              <a:gd name="connsiteY919" fmla="*/ 3821306 h 6791323"/>
              <a:gd name="connsiteX920" fmla="*/ 5601699 w 7219949"/>
              <a:gd name="connsiteY920" fmla="*/ 3817105 h 6791323"/>
              <a:gd name="connsiteX921" fmla="*/ 5601701 w 7219949"/>
              <a:gd name="connsiteY921" fmla="*/ 3822079 h 6791323"/>
              <a:gd name="connsiteX922" fmla="*/ 5633563 w 7219949"/>
              <a:gd name="connsiteY922" fmla="*/ 3855295 h 6791323"/>
              <a:gd name="connsiteX923" fmla="*/ 5654461 w 7219949"/>
              <a:gd name="connsiteY923" fmla="*/ 3885319 h 6791323"/>
              <a:gd name="connsiteX924" fmla="*/ 5658179 w 7219949"/>
              <a:gd name="connsiteY924" fmla="*/ 3898424 h 6791323"/>
              <a:gd name="connsiteX925" fmla="*/ 5666613 w 7219949"/>
              <a:gd name="connsiteY925" fmla="*/ 3907431 h 6791323"/>
              <a:gd name="connsiteX926" fmla="*/ 5720396 w 7219949"/>
              <a:gd name="connsiteY926" fmla="*/ 3989359 h 6791323"/>
              <a:gd name="connsiteX927" fmla="*/ 5931822 w 7219949"/>
              <a:gd name="connsiteY927" fmla="*/ 4170016 h 6791323"/>
              <a:gd name="connsiteX928" fmla="*/ 5942949 w 7219949"/>
              <a:gd name="connsiteY928" fmla="*/ 4178417 h 6791323"/>
              <a:gd name="connsiteX929" fmla="*/ 5968912 w 7219949"/>
              <a:gd name="connsiteY929" fmla="*/ 4245640 h 6791323"/>
              <a:gd name="connsiteX930" fmla="*/ 5902147 w 7219949"/>
              <a:gd name="connsiteY930" fmla="*/ 4249842 h 6791323"/>
              <a:gd name="connsiteX931" fmla="*/ 5816835 w 7219949"/>
              <a:gd name="connsiteY931" fmla="*/ 4191022 h 6791323"/>
              <a:gd name="connsiteX932" fmla="*/ 5670785 w 7219949"/>
              <a:gd name="connsiteY932" fmla="*/ 4081720 h 6791323"/>
              <a:gd name="connsiteX933" fmla="*/ 5633513 w 7219949"/>
              <a:gd name="connsiteY933" fmla="*/ 4051679 h 6791323"/>
              <a:gd name="connsiteX934" fmla="*/ 5632591 w 7219949"/>
              <a:gd name="connsiteY934" fmla="*/ 4064493 h 6791323"/>
              <a:gd name="connsiteX935" fmla="*/ 5627136 w 7219949"/>
              <a:gd name="connsiteY935" fmla="*/ 4087834 h 6791323"/>
              <a:gd name="connsiteX936" fmla="*/ 5673069 w 7219949"/>
              <a:gd name="connsiteY936" fmla="*/ 4152202 h 6791323"/>
              <a:gd name="connsiteX937" fmla="*/ 5695077 w 7219949"/>
              <a:gd name="connsiteY937" fmla="*/ 4180327 h 6791323"/>
              <a:gd name="connsiteX938" fmla="*/ 5794556 w 7219949"/>
              <a:gd name="connsiteY938" fmla="*/ 4276301 h 6791323"/>
              <a:gd name="connsiteX939" fmla="*/ 5829227 w 7219949"/>
              <a:gd name="connsiteY939" fmla="*/ 4309281 h 6791323"/>
              <a:gd name="connsiteX940" fmla="*/ 5956729 w 7219949"/>
              <a:gd name="connsiteY940" fmla="*/ 4475058 h 6791323"/>
              <a:gd name="connsiteX941" fmla="*/ 5964150 w 7219949"/>
              <a:gd name="connsiteY941" fmla="*/ 4490207 h 6791323"/>
              <a:gd name="connsiteX942" fmla="*/ 6005102 w 7219949"/>
              <a:gd name="connsiteY942" fmla="*/ 4582192 h 6791323"/>
              <a:gd name="connsiteX943" fmla="*/ 6013742 w 7219949"/>
              <a:gd name="connsiteY943" fmla="*/ 4618728 h 6791323"/>
              <a:gd name="connsiteX944" fmla="*/ 5942362 w 7219949"/>
              <a:gd name="connsiteY944" fmla="*/ 4657800 h 6791323"/>
              <a:gd name="connsiteX945" fmla="*/ 5937562 w 7219949"/>
              <a:gd name="connsiteY945" fmla="*/ 4637503 h 6791323"/>
              <a:gd name="connsiteX946" fmla="*/ 5920542 w 7219949"/>
              <a:gd name="connsiteY946" fmla="*/ 4581760 h 6791323"/>
              <a:gd name="connsiteX947" fmla="*/ 5901858 w 7219949"/>
              <a:gd name="connsiteY947" fmla="*/ 4535223 h 6791323"/>
              <a:gd name="connsiteX948" fmla="*/ 5830850 w 7219949"/>
              <a:gd name="connsiteY948" fmla="*/ 4478468 h 6791323"/>
              <a:gd name="connsiteX949" fmla="*/ 5822540 w 7219949"/>
              <a:gd name="connsiteY949" fmla="*/ 4524497 h 6791323"/>
              <a:gd name="connsiteX950" fmla="*/ 5838604 w 7219949"/>
              <a:gd name="connsiteY950" fmla="*/ 4576179 h 6791323"/>
              <a:gd name="connsiteX951" fmla="*/ 5894654 w 7219949"/>
              <a:gd name="connsiteY951" fmla="*/ 4715791 h 6791323"/>
              <a:gd name="connsiteX952" fmla="*/ 5955102 w 7219949"/>
              <a:gd name="connsiteY952" fmla="*/ 4727894 h 6791323"/>
              <a:gd name="connsiteX953" fmla="*/ 5989146 w 7219949"/>
              <a:gd name="connsiteY953" fmla="*/ 4839380 h 6791323"/>
              <a:gd name="connsiteX954" fmla="*/ 5983902 w 7219949"/>
              <a:gd name="connsiteY954" fmla="*/ 4849672 h 6791323"/>
              <a:gd name="connsiteX955" fmla="*/ 6015178 w 7219949"/>
              <a:gd name="connsiteY955" fmla="*/ 4835827 h 6791323"/>
              <a:gd name="connsiteX956" fmla="*/ 6050296 w 7219949"/>
              <a:gd name="connsiteY956" fmla="*/ 4838217 h 6791323"/>
              <a:gd name="connsiteX957" fmla="*/ 6055611 w 7219949"/>
              <a:gd name="connsiteY957" fmla="*/ 4893165 h 6791323"/>
              <a:gd name="connsiteX958" fmla="*/ 6038735 w 7219949"/>
              <a:gd name="connsiteY958" fmla="*/ 4967899 h 6791323"/>
              <a:gd name="connsiteX959" fmla="*/ 6060557 w 7219949"/>
              <a:gd name="connsiteY959" fmla="*/ 5043940 h 6791323"/>
              <a:gd name="connsiteX960" fmla="*/ 6235843 w 7219949"/>
              <a:gd name="connsiteY960" fmla="*/ 5216963 h 6791323"/>
              <a:gd name="connsiteX961" fmla="*/ 6308069 w 7219949"/>
              <a:gd name="connsiteY961" fmla="*/ 5295104 h 6791323"/>
              <a:gd name="connsiteX962" fmla="*/ 6321766 w 7219949"/>
              <a:gd name="connsiteY962" fmla="*/ 5369257 h 6791323"/>
              <a:gd name="connsiteX963" fmla="*/ 6288602 w 7219949"/>
              <a:gd name="connsiteY963" fmla="*/ 5377151 h 6791323"/>
              <a:gd name="connsiteX964" fmla="*/ 6280447 w 7219949"/>
              <a:gd name="connsiteY964" fmla="*/ 5371730 h 6791323"/>
              <a:gd name="connsiteX965" fmla="*/ 6265258 w 7219949"/>
              <a:gd name="connsiteY965" fmla="*/ 5359081 h 6791323"/>
              <a:gd name="connsiteX966" fmla="*/ 6206596 w 7219949"/>
              <a:gd name="connsiteY966" fmla="*/ 5307410 h 6791323"/>
              <a:gd name="connsiteX967" fmla="*/ 6195315 w 7219949"/>
              <a:gd name="connsiteY967" fmla="*/ 5298914 h 6791323"/>
              <a:gd name="connsiteX968" fmla="*/ 6185467 w 7219949"/>
              <a:gd name="connsiteY968" fmla="*/ 5294561 h 6791323"/>
              <a:gd name="connsiteX969" fmla="*/ 6186881 w 7219949"/>
              <a:gd name="connsiteY969" fmla="*/ 5297109 h 6791323"/>
              <a:gd name="connsiteX970" fmla="*/ 6136704 w 7219949"/>
              <a:gd name="connsiteY970" fmla="*/ 5264462 h 6791323"/>
              <a:gd name="connsiteX971" fmla="*/ 6107651 w 7219949"/>
              <a:gd name="connsiteY971" fmla="*/ 5242155 h 6791323"/>
              <a:gd name="connsiteX972" fmla="*/ 6088928 w 7219949"/>
              <a:gd name="connsiteY972" fmla="*/ 5222495 h 6791323"/>
              <a:gd name="connsiteX973" fmla="*/ 6066568 w 7219949"/>
              <a:gd name="connsiteY973" fmla="*/ 5201412 h 6791323"/>
              <a:gd name="connsiteX974" fmla="*/ 6038954 w 7219949"/>
              <a:gd name="connsiteY974" fmla="*/ 5163615 h 6791323"/>
              <a:gd name="connsiteX975" fmla="*/ 6011992 w 7219949"/>
              <a:gd name="connsiteY975" fmla="*/ 5153847 h 6791323"/>
              <a:gd name="connsiteX976" fmla="*/ 5976655 w 7219949"/>
              <a:gd name="connsiteY976" fmla="*/ 5125041 h 6791323"/>
              <a:gd name="connsiteX977" fmla="*/ 5967008 w 7219949"/>
              <a:gd name="connsiteY977" fmla="*/ 5126630 h 6791323"/>
              <a:gd name="connsiteX978" fmla="*/ 5968441 w 7219949"/>
              <a:gd name="connsiteY978" fmla="*/ 5130775 h 6791323"/>
              <a:gd name="connsiteX979" fmla="*/ 5926597 w 7219949"/>
              <a:gd name="connsiteY979" fmla="*/ 5098239 h 6791323"/>
              <a:gd name="connsiteX980" fmla="*/ 5943791 w 7219949"/>
              <a:gd name="connsiteY980" fmla="*/ 5117987 h 6791323"/>
              <a:gd name="connsiteX981" fmla="*/ 5879288 w 7219949"/>
              <a:gd name="connsiteY981" fmla="*/ 5072864 h 6791323"/>
              <a:gd name="connsiteX982" fmla="*/ 5861378 w 7219949"/>
              <a:gd name="connsiteY982" fmla="*/ 5078301 h 6791323"/>
              <a:gd name="connsiteX983" fmla="*/ 5860591 w 7219949"/>
              <a:gd name="connsiteY983" fmla="*/ 5090523 h 6791323"/>
              <a:gd name="connsiteX984" fmla="*/ 5845132 w 7219949"/>
              <a:gd name="connsiteY984" fmla="*/ 5079798 h 6791323"/>
              <a:gd name="connsiteX985" fmla="*/ 5831799 w 7219949"/>
              <a:gd name="connsiteY985" fmla="*/ 5068055 h 6791323"/>
              <a:gd name="connsiteX986" fmla="*/ 5811700 w 7219949"/>
              <a:gd name="connsiteY986" fmla="*/ 5047469 h 6791323"/>
              <a:gd name="connsiteX987" fmla="*/ 5796520 w 7219949"/>
              <a:gd name="connsiteY987" fmla="*/ 5038421 h 6791323"/>
              <a:gd name="connsiteX988" fmla="*/ 5802054 w 7219949"/>
              <a:gd name="connsiteY988" fmla="*/ 5049059 h 6791323"/>
              <a:gd name="connsiteX989" fmla="*/ 5830152 w 7219949"/>
              <a:gd name="connsiteY989" fmla="*/ 5076691 h 6791323"/>
              <a:gd name="connsiteX990" fmla="*/ 5878148 w 7219949"/>
              <a:gd name="connsiteY990" fmla="*/ 5118968 h 6791323"/>
              <a:gd name="connsiteX991" fmla="*/ 5854967 w 7219949"/>
              <a:gd name="connsiteY991" fmla="*/ 5102873 h 6791323"/>
              <a:gd name="connsiteX992" fmla="*/ 5848401 w 7219949"/>
              <a:gd name="connsiteY992" fmla="*/ 5099973 h 6791323"/>
              <a:gd name="connsiteX993" fmla="*/ 5855168 w 7219949"/>
              <a:gd name="connsiteY993" fmla="*/ 5108815 h 6791323"/>
              <a:gd name="connsiteX994" fmla="*/ 5888397 w 7219949"/>
              <a:gd name="connsiteY994" fmla="*/ 5135202 h 6791323"/>
              <a:gd name="connsiteX995" fmla="*/ 5904893 w 7219949"/>
              <a:gd name="connsiteY995" fmla="*/ 5149733 h 6791323"/>
              <a:gd name="connsiteX996" fmla="*/ 5905833 w 7219949"/>
              <a:gd name="connsiteY996" fmla="*/ 5158694 h 6791323"/>
              <a:gd name="connsiteX997" fmla="*/ 5876083 w 7219949"/>
              <a:gd name="connsiteY997" fmla="*/ 5134443 h 6791323"/>
              <a:gd name="connsiteX998" fmla="*/ 5868085 w 7219949"/>
              <a:gd name="connsiteY998" fmla="*/ 5127398 h 6791323"/>
              <a:gd name="connsiteX999" fmla="*/ 5855155 w 7219949"/>
              <a:gd name="connsiteY999" fmla="*/ 5127536 h 6791323"/>
              <a:gd name="connsiteX1000" fmla="*/ 5853923 w 7219949"/>
              <a:gd name="connsiteY1000" fmla="*/ 5129334 h 6791323"/>
              <a:gd name="connsiteX1001" fmla="*/ 5861305 w 7219949"/>
              <a:gd name="connsiteY1001" fmla="*/ 5137277 h 6791323"/>
              <a:gd name="connsiteX1002" fmla="*/ 5887969 w 7219949"/>
              <a:gd name="connsiteY1002" fmla="*/ 5160764 h 6791323"/>
              <a:gd name="connsiteX1003" fmla="*/ 5889404 w 7219949"/>
              <a:gd name="connsiteY1003" fmla="*/ 5164910 h 6791323"/>
              <a:gd name="connsiteX1004" fmla="*/ 5886120 w 7219949"/>
              <a:gd name="connsiteY1004" fmla="*/ 5163459 h 6791323"/>
              <a:gd name="connsiteX1005" fmla="*/ 5859456 w 7219949"/>
              <a:gd name="connsiteY1005" fmla="*/ 5139972 h 6791323"/>
              <a:gd name="connsiteX1006" fmla="*/ 5832792 w 7219949"/>
              <a:gd name="connsiteY1006" fmla="*/ 5116485 h 6791323"/>
              <a:gd name="connsiteX1007" fmla="*/ 5819459 w 7219949"/>
              <a:gd name="connsiteY1007" fmla="*/ 5104740 h 6791323"/>
              <a:gd name="connsiteX1008" fmla="*/ 5795046 w 7219949"/>
              <a:gd name="connsiteY1008" fmla="*/ 5090442 h 6791323"/>
              <a:gd name="connsiteX1009" fmla="*/ 5760585 w 7219949"/>
              <a:gd name="connsiteY1009" fmla="*/ 5065850 h 6791323"/>
              <a:gd name="connsiteX1010" fmla="*/ 5750737 w 7219949"/>
              <a:gd name="connsiteY1010" fmla="*/ 5061500 h 6791323"/>
              <a:gd name="connsiteX1011" fmla="*/ 5757503 w 7219949"/>
              <a:gd name="connsiteY1011" fmla="*/ 5070341 h 6791323"/>
              <a:gd name="connsiteX1012" fmla="*/ 5758320 w 7219949"/>
              <a:gd name="connsiteY1012" fmla="*/ 5075383 h 6791323"/>
              <a:gd name="connsiteX1013" fmla="*/ 5758521 w 7219949"/>
              <a:gd name="connsiteY1013" fmla="*/ 5081325 h 6791323"/>
              <a:gd name="connsiteX1014" fmla="*/ 5756673 w 7219949"/>
              <a:gd name="connsiteY1014" fmla="*/ 5084021 h 6791323"/>
              <a:gd name="connsiteX1015" fmla="*/ 5754006 w 7219949"/>
              <a:gd name="connsiteY1015" fmla="*/ 5081671 h 6791323"/>
              <a:gd name="connsiteX1016" fmla="*/ 5749691 w 7219949"/>
              <a:gd name="connsiteY1016" fmla="*/ 5087958 h 6791323"/>
              <a:gd name="connsiteX1017" fmla="*/ 5766709 w 7219949"/>
              <a:gd name="connsiteY1017" fmla="*/ 5113036 h 6791323"/>
              <a:gd name="connsiteX1018" fmla="*/ 5738195 w 7219949"/>
              <a:gd name="connsiteY1018" fmla="*/ 5092242 h 6791323"/>
              <a:gd name="connsiteX1019" fmla="*/ 5740246 w 7219949"/>
              <a:gd name="connsiteY1019" fmla="*/ 5095490 h 6791323"/>
              <a:gd name="connsiteX1020" fmla="*/ 5846903 w 7219949"/>
              <a:gd name="connsiteY1020" fmla="*/ 5189439 h 6791323"/>
              <a:gd name="connsiteX1021" fmla="*/ 5848952 w 7219949"/>
              <a:gd name="connsiteY1021" fmla="*/ 5192686 h 6791323"/>
              <a:gd name="connsiteX1022" fmla="*/ 5835005 w 7219949"/>
              <a:gd name="connsiteY1022" fmla="*/ 5181840 h 6791323"/>
              <a:gd name="connsiteX1023" fmla="*/ 5810591 w 7219949"/>
              <a:gd name="connsiteY1023" fmla="*/ 5167541 h 6791323"/>
              <a:gd name="connsiteX1024" fmla="*/ 5798076 w 7219949"/>
              <a:gd name="connsiteY1024" fmla="*/ 5160841 h 6791323"/>
              <a:gd name="connsiteX1025" fmla="*/ 5767514 w 7219949"/>
              <a:gd name="connsiteY1025" fmla="*/ 5136802 h 6791323"/>
              <a:gd name="connsiteX1026" fmla="*/ 5760948 w 7219949"/>
              <a:gd name="connsiteY1026" fmla="*/ 5133901 h 6791323"/>
              <a:gd name="connsiteX1027" fmla="*/ 5765664 w 7219949"/>
              <a:gd name="connsiteY1027" fmla="*/ 5139495 h 6791323"/>
              <a:gd name="connsiteX1028" fmla="*/ 5829658 w 7219949"/>
              <a:gd name="connsiteY1028" fmla="*/ 5195864 h 6791323"/>
              <a:gd name="connsiteX1029" fmla="*/ 5837042 w 7219949"/>
              <a:gd name="connsiteY1029" fmla="*/ 5203809 h 6791323"/>
              <a:gd name="connsiteX1030" fmla="*/ 5839909 w 7219949"/>
              <a:gd name="connsiteY1030" fmla="*/ 5212099 h 6791323"/>
              <a:gd name="connsiteX1031" fmla="*/ 5825344 w 7219949"/>
              <a:gd name="connsiteY1031" fmla="*/ 5202151 h 6791323"/>
              <a:gd name="connsiteX1032" fmla="*/ 5794781 w 7219949"/>
              <a:gd name="connsiteY1032" fmla="*/ 5178113 h 6791323"/>
              <a:gd name="connsiteX1033" fmla="*/ 5762986 w 7219949"/>
              <a:gd name="connsiteY1033" fmla="*/ 5155870 h 6791323"/>
              <a:gd name="connsiteX1034" fmla="*/ 5730989 w 7219949"/>
              <a:gd name="connsiteY1034" fmla="*/ 5127684 h 6791323"/>
              <a:gd name="connsiteX1035" fmla="*/ 5707606 w 7219949"/>
              <a:gd name="connsiteY1035" fmla="*/ 5105648 h 6791323"/>
              <a:gd name="connsiteX1036" fmla="*/ 5695092 w 7219949"/>
              <a:gd name="connsiteY1036" fmla="*/ 5098947 h 6791323"/>
              <a:gd name="connsiteX1037" fmla="*/ 5695910 w 7219949"/>
              <a:gd name="connsiteY1037" fmla="*/ 5103992 h 6791323"/>
              <a:gd name="connsiteX1038" fmla="*/ 5709242 w 7219949"/>
              <a:gd name="connsiteY1038" fmla="*/ 5115735 h 6791323"/>
              <a:gd name="connsiteX1039" fmla="*/ 5744522 w 7219949"/>
              <a:gd name="connsiteY1039" fmla="*/ 5145369 h 6791323"/>
              <a:gd name="connsiteX1040" fmla="*/ 5778569 w 7219949"/>
              <a:gd name="connsiteY1040" fmla="*/ 5176802 h 6791323"/>
              <a:gd name="connsiteX1041" fmla="*/ 5788617 w 7219949"/>
              <a:gd name="connsiteY1041" fmla="*/ 5187095 h 6791323"/>
              <a:gd name="connsiteX1042" fmla="*/ 5718059 w 7219949"/>
              <a:gd name="connsiteY1042" fmla="*/ 5127825 h 6791323"/>
              <a:gd name="connsiteX1043" fmla="*/ 5707394 w 7219949"/>
              <a:gd name="connsiteY1043" fmla="*/ 5118428 h 6791323"/>
              <a:gd name="connsiteX1044" fmla="*/ 5692828 w 7219949"/>
              <a:gd name="connsiteY1044" fmla="*/ 5108481 h 6791323"/>
              <a:gd name="connsiteX1045" fmla="*/ 5688312 w 7219949"/>
              <a:gd name="connsiteY1045" fmla="*/ 5108827 h 6791323"/>
              <a:gd name="connsiteX1046" fmla="*/ 5692412 w 7219949"/>
              <a:gd name="connsiteY1046" fmla="*/ 5115322 h 6791323"/>
              <a:gd name="connsiteX1047" fmla="*/ 5732408 w 7219949"/>
              <a:gd name="connsiteY1047" fmla="*/ 5150553 h 6791323"/>
              <a:gd name="connsiteX1048" fmla="*/ 5687281 w 7219949"/>
              <a:gd name="connsiteY1048" fmla="*/ 5116564 h 6791323"/>
              <a:gd name="connsiteX1049" fmla="*/ 5678049 w 7219949"/>
              <a:gd name="connsiteY1049" fmla="*/ 5111316 h 6791323"/>
              <a:gd name="connsiteX1050" fmla="*/ 5688098 w 7219949"/>
              <a:gd name="connsiteY1050" fmla="*/ 5121609 h 6791323"/>
              <a:gd name="connsiteX1051" fmla="*/ 5754758 w 7219949"/>
              <a:gd name="connsiteY1051" fmla="*/ 5180326 h 6791323"/>
              <a:gd name="connsiteX1052" fmla="*/ 5764192 w 7219949"/>
              <a:gd name="connsiteY1052" fmla="*/ 5191518 h 6791323"/>
              <a:gd name="connsiteX1053" fmla="*/ 5745528 w 7219949"/>
              <a:gd name="connsiteY1053" fmla="*/ 5175076 h 6791323"/>
              <a:gd name="connsiteX1054" fmla="*/ 5719681 w 7219949"/>
              <a:gd name="connsiteY1054" fmla="*/ 5156632 h 6791323"/>
              <a:gd name="connsiteX1055" fmla="*/ 5695682 w 7219949"/>
              <a:gd name="connsiteY1055" fmla="*/ 5135494 h 6791323"/>
              <a:gd name="connsiteX1056" fmla="*/ 5685835 w 7219949"/>
              <a:gd name="connsiteY1056" fmla="*/ 5131143 h 6791323"/>
              <a:gd name="connsiteX1057" fmla="*/ 5691984 w 7219949"/>
              <a:gd name="connsiteY1057" fmla="*/ 5140884 h 6791323"/>
              <a:gd name="connsiteX1058" fmla="*/ 5747979 w 7219949"/>
              <a:gd name="connsiteY1058" fmla="*/ 5190206 h 6791323"/>
              <a:gd name="connsiteX1059" fmla="*/ 5771361 w 7219949"/>
              <a:gd name="connsiteY1059" fmla="*/ 5212243 h 6791323"/>
              <a:gd name="connsiteX1060" fmla="*/ 5742031 w 7219949"/>
              <a:gd name="connsiteY1060" fmla="*/ 5186408 h 6791323"/>
              <a:gd name="connsiteX1061" fmla="*/ 5720899 w 7219949"/>
              <a:gd name="connsiteY1061" fmla="*/ 5173558 h 6791323"/>
              <a:gd name="connsiteX1062" fmla="*/ 5719051 w 7219949"/>
              <a:gd name="connsiteY1062" fmla="*/ 5176252 h 6791323"/>
              <a:gd name="connsiteX1063" fmla="*/ 5728483 w 7219949"/>
              <a:gd name="connsiteY1063" fmla="*/ 5187444 h 6791323"/>
              <a:gd name="connsiteX1064" fmla="*/ 5761915 w 7219949"/>
              <a:gd name="connsiteY1064" fmla="*/ 5219775 h 6791323"/>
              <a:gd name="connsiteX1065" fmla="*/ 5806628 w 7219949"/>
              <a:gd name="connsiteY1065" fmla="*/ 5260601 h 6791323"/>
              <a:gd name="connsiteX1066" fmla="*/ 5881288 w 7219949"/>
              <a:gd name="connsiteY1066" fmla="*/ 5326364 h 6791323"/>
              <a:gd name="connsiteX1067" fmla="*/ 5894003 w 7219949"/>
              <a:gd name="connsiteY1067" fmla="*/ 5339006 h 6791323"/>
              <a:gd name="connsiteX1068" fmla="*/ 5883539 w 7219949"/>
              <a:gd name="connsiteY1068" fmla="*/ 5335552 h 6791323"/>
              <a:gd name="connsiteX1069" fmla="*/ 5859742 w 7219949"/>
              <a:gd name="connsiteY1069" fmla="*/ 5320355 h 6791323"/>
              <a:gd name="connsiteX1070" fmla="*/ 5837178 w 7219949"/>
              <a:gd name="connsiteY1070" fmla="*/ 5303362 h 6791323"/>
              <a:gd name="connsiteX1071" fmla="*/ 5795131 w 7219949"/>
              <a:gd name="connsiteY1071" fmla="*/ 5264885 h 6791323"/>
              <a:gd name="connsiteX1072" fmla="*/ 5771750 w 7219949"/>
              <a:gd name="connsiteY1072" fmla="*/ 5242847 h 6791323"/>
              <a:gd name="connsiteX1073" fmla="*/ 5761286 w 7219949"/>
              <a:gd name="connsiteY1073" fmla="*/ 5239394 h 6791323"/>
              <a:gd name="connsiteX1074" fmla="*/ 5771335 w 7219949"/>
              <a:gd name="connsiteY1074" fmla="*/ 5249687 h 6791323"/>
              <a:gd name="connsiteX1075" fmla="*/ 5866093 w 7219949"/>
              <a:gd name="connsiteY1075" fmla="*/ 5336038 h 6791323"/>
              <a:gd name="connsiteX1076" fmla="*/ 5956753 w 7219949"/>
              <a:gd name="connsiteY1076" fmla="*/ 5415895 h 6791323"/>
              <a:gd name="connsiteX1077" fmla="*/ 5965367 w 7219949"/>
              <a:gd name="connsiteY1077" fmla="*/ 5422042 h 6791323"/>
              <a:gd name="connsiteX1078" fmla="*/ 5961267 w 7219949"/>
              <a:gd name="connsiteY1078" fmla="*/ 5415549 h 6791323"/>
              <a:gd name="connsiteX1079" fmla="*/ 5949784 w 7219949"/>
              <a:gd name="connsiteY1079" fmla="*/ 5401111 h 6791323"/>
              <a:gd name="connsiteX1080" fmla="*/ 5951017 w 7219949"/>
              <a:gd name="connsiteY1080" fmla="*/ 5399314 h 6791323"/>
              <a:gd name="connsiteX1081" fmla="*/ 5968248 w 7219949"/>
              <a:gd name="connsiteY1081" fmla="*/ 5411610 h 6791323"/>
              <a:gd name="connsiteX1082" fmla="*/ 5983832 w 7219949"/>
              <a:gd name="connsiteY1082" fmla="*/ 5432542 h 6791323"/>
              <a:gd name="connsiteX1083" fmla="*/ 6003314 w 7219949"/>
              <a:gd name="connsiteY1083" fmla="*/ 5454026 h 6791323"/>
              <a:gd name="connsiteX1084" fmla="*/ 6032443 w 7219949"/>
              <a:gd name="connsiteY1084" fmla="*/ 5473920 h 6791323"/>
              <a:gd name="connsiteX1085" fmla="*/ 6074704 w 7219949"/>
              <a:gd name="connsiteY1085" fmla="*/ 5499617 h 6791323"/>
              <a:gd name="connsiteX1086" fmla="*/ 6082087 w 7219949"/>
              <a:gd name="connsiteY1086" fmla="*/ 5507561 h 6791323"/>
              <a:gd name="connsiteX1087" fmla="*/ 6077570 w 7219949"/>
              <a:gd name="connsiteY1087" fmla="*/ 5507908 h 6791323"/>
              <a:gd name="connsiteX1088" fmla="*/ 6068340 w 7219949"/>
              <a:gd name="connsiteY1088" fmla="*/ 5502657 h 6791323"/>
              <a:gd name="connsiteX1089" fmla="*/ 6078590 w 7219949"/>
              <a:gd name="connsiteY1089" fmla="*/ 5518892 h 6791323"/>
              <a:gd name="connsiteX1090" fmla="*/ 6095205 w 7219949"/>
              <a:gd name="connsiteY1090" fmla="*/ 5532085 h 6791323"/>
              <a:gd name="connsiteX1091" fmla="*/ 6181561 w 7219949"/>
              <a:gd name="connsiteY1091" fmla="*/ 5599508 h 6791323"/>
              <a:gd name="connsiteX1092" fmla="*/ 6247606 w 7219949"/>
              <a:gd name="connsiteY1092" fmla="*/ 5659123 h 6791323"/>
              <a:gd name="connsiteX1093" fmla="*/ 6251706 w 7219949"/>
              <a:gd name="connsiteY1093" fmla="*/ 5665616 h 6791323"/>
              <a:gd name="connsiteX1094" fmla="*/ 6269554 w 7219949"/>
              <a:gd name="connsiteY1094" fmla="*/ 5677015 h 6791323"/>
              <a:gd name="connsiteX1095" fmla="*/ 6303199 w 7219949"/>
              <a:gd name="connsiteY1095" fmla="*/ 5696565 h 6791323"/>
              <a:gd name="connsiteX1096" fmla="*/ 6336014 w 7219949"/>
              <a:gd name="connsiteY1096" fmla="*/ 5729791 h 6791323"/>
              <a:gd name="connsiteX1097" fmla="*/ 6342780 w 7219949"/>
              <a:gd name="connsiteY1097" fmla="*/ 5738633 h 6791323"/>
              <a:gd name="connsiteX1098" fmla="*/ 6361825 w 7219949"/>
              <a:gd name="connsiteY1098" fmla="*/ 5758293 h 6791323"/>
              <a:gd name="connsiteX1099" fmla="*/ 6351655 w 7219949"/>
              <a:gd name="connsiteY1099" fmla="*/ 5754938 h 6791323"/>
              <a:gd name="connsiteX1100" fmla="*/ 6363139 w 7219949"/>
              <a:gd name="connsiteY1100" fmla="*/ 5769376 h 6791323"/>
              <a:gd name="connsiteX1101" fmla="*/ 6385703 w 7219949"/>
              <a:gd name="connsiteY1101" fmla="*/ 5786369 h 6791323"/>
              <a:gd name="connsiteX1102" fmla="*/ 6399036 w 7219949"/>
              <a:gd name="connsiteY1102" fmla="*/ 5798113 h 6791323"/>
              <a:gd name="connsiteX1103" fmla="*/ 6423997 w 7219949"/>
              <a:gd name="connsiteY1103" fmla="*/ 5823336 h 6791323"/>
              <a:gd name="connsiteX1104" fmla="*/ 6424013 w 7219949"/>
              <a:gd name="connsiteY1104" fmla="*/ 5823664 h 6791323"/>
              <a:gd name="connsiteX1105" fmla="*/ 6419785 w 7219949"/>
              <a:gd name="connsiteY1105" fmla="*/ 5833946 h 6791323"/>
              <a:gd name="connsiteX1106" fmla="*/ 6411738 w 7219949"/>
              <a:gd name="connsiteY1106" fmla="*/ 5829477 h 6791323"/>
              <a:gd name="connsiteX1107" fmla="*/ 6414606 w 7219949"/>
              <a:gd name="connsiteY1107" fmla="*/ 5837768 h 6791323"/>
              <a:gd name="connsiteX1108" fmla="*/ 6416470 w 7219949"/>
              <a:gd name="connsiteY1108" fmla="*/ 5840323 h 6791323"/>
              <a:gd name="connsiteX1109" fmla="*/ 6414349 w 7219949"/>
              <a:gd name="connsiteY1109" fmla="*/ 5841030 h 6791323"/>
              <a:gd name="connsiteX1110" fmla="*/ 6412756 w 7219949"/>
              <a:gd name="connsiteY1110" fmla="*/ 5840462 h 6791323"/>
              <a:gd name="connsiteX1111" fmla="*/ 6405602 w 7219949"/>
              <a:gd name="connsiteY1111" fmla="*/ 5836862 h 6791323"/>
              <a:gd name="connsiteX1112" fmla="*/ 6410263 w 7219949"/>
              <a:gd name="connsiteY1112" fmla="*/ 5842393 h 6791323"/>
              <a:gd name="connsiteX1113" fmla="*/ 6401428 w 7219949"/>
              <a:gd name="connsiteY1113" fmla="*/ 5845340 h 6791323"/>
              <a:gd name="connsiteX1114" fmla="*/ 6375562 w 7219949"/>
              <a:gd name="connsiteY1114" fmla="*/ 5840208 h 6791323"/>
              <a:gd name="connsiteX1115" fmla="*/ 6309353 w 7219949"/>
              <a:gd name="connsiteY1115" fmla="*/ 5803749 h 6791323"/>
              <a:gd name="connsiteX1116" fmla="*/ 6239747 w 7219949"/>
              <a:gd name="connsiteY1116" fmla="*/ 5720462 h 6791323"/>
              <a:gd name="connsiteX1117" fmla="*/ 6214418 w 7219949"/>
              <a:gd name="connsiteY1117" fmla="*/ 5710748 h 6791323"/>
              <a:gd name="connsiteX1118" fmla="*/ 6151089 w 7219949"/>
              <a:gd name="connsiteY1118" fmla="*/ 5686468 h 6791323"/>
              <a:gd name="connsiteX1119" fmla="*/ 6110915 w 7219949"/>
              <a:gd name="connsiteY1119" fmla="*/ 5646455 h 6791323"/>
              <a:gd name="connsiteX1120" fmla="*/ 5926878 w 7219949"/>
              <a:gd name="connsiteY1120" fmla="*/ 5550049 h 6791323"/>
              <a:gd name="connsiteX1121" fmla="*/ 5670873 w 7219949"/>
              <a:gd name="connsiteY1121" fmla="*/ 5392829 h 6791323"/>
              <a:gd name="connsiteX1122" fmla="*/ 5543001 w 7219949"/>
              <a:gd name="connsiteY1122" fmla="*/ 5322880 h 6791323"/>
              <a:gd name="connsiteX1123" fmla="*/ 5517927 w 7219949"/>
              <a:gd name="connsiteY1123" fmla="*/ 5330492 h 6791323"/>
              <a:gd name="connsiteX1124" fmla="*/ 5436506 w 7219949"/>
              <a:gd name="connsiteY1124" fmla="*/ 5359561 h 6791323"/>
              <a:gd name="connsiteX1125" fmla="*/ 5366272 w 7219949"/>
              <a:gd name="connsiteY1125" fmla="*/ 5354779 h 6791323"/>
              <a:gd name="connsiteX1126" fmla="*/ 5324953 w 7219949"/>
              <a:gd name="connsiteY1126" fmla="*/ 5358621 h 6791323"/>
              <a:gd name="connsiteX1127" fmla="*/ 5145457 w 7219949"/>
              <a:gd name="connsiteY1127" fmla="*/ 5265188 h 6791323"/>
              <a:gd name="connsiteX1128" fmla="*/ 5111487 w 7219949"/>
              <a:gd name="connsiteY1128" fmla="*/ 5218942 h 6791323"/>
              <a:gd name="connsiteX1129" fmla="*/ 5086856 w 7219949"/>
              <a:gd name="connsiteY1129" fmla="*/ 5195962 h 6791323"/>
              <a:gd name="connsiteX1130" fmla="*/ 5045793 w 7219949"/>
              <a:gd name="connsiteY1130" fmla="*/ 5217131 h 6791323"/>
              <a:gd name="connsiteX1131" fmla="*/ 5043432 w 7219949"/>
              <a:gd name="connsiteY1131" fmla="*/ 5239603 h 6791323"/>
              <a:gd name="connsiteX1132" fmla="*/ 5108494 w 7219949"/>
              <a:gd name="connsiteY1132" fmla="*/ 5319918 h 6791323"/>
              <a:gd name="connsiteX1133" fmla="*/ 5273733 w 7219949"/>
              <a:gd name="connsiteY1133" fmla="*/ 5482936 h 6791323"/>
              <a:gd name="connsiteX1134" fmla="*/ 5332260 w 7219949"/>
              <a:gd name="connsiteY1134" fmla="*/ 5486923 h 6791323"/>
              <a:gd name="connsiteX1135" fmla="*/ 5359956 w 7219949"/>
              <a:gd name="connsiteY1135" fmla="*/ 5474165 h 6791323"/>
              <a:gd name="connsiteX1136" fmla="*/ 5363094 w 7219949"/>
              <a:gd name="connsiteY1136" fmla="*/ 5503669 h 6791323"/>
              <a:gd name="connsiteX1137" fmla="*/ 5379157 w 7219949"/>
              <a:gd name="connsiteY1137" fmla="*/ 5555351 h 6791323"/>
              <a:gd name="connsiteX1138" fmla="*/ 5466854 w 7219949"/>
              <a:gd name="connsiteY1138" fmla="*/ 5585289 h 6791323"/>
              <a:gd name="connsiteX1139" fmla="*/ 5500308 w 7219949"/>
              <a:gd name="connsiteY1139" fmla="*/ 5596885 h 6791323"/>
              <a:gd name="connsiteX1140" fmla="*/ 5576116 w 7219949"/>
              <a:gd name="connsiteY1140" fmla="*/ 5673937 h 6791323"/>
              <a:gd name="connsiteX1141" fmla="*/ 5591550 w 7219949"/>
              <a:gd name="connsiteY1141" fmla="*/ 5804125 h 6791323"/>
              <a:gd name="connsiteX1142" fmla="*/ 5571793 w 7219949"/>
              <a:gd name="connsiteY1142" fmla="*/ 5866683 h 6791323"/>
              <a:gd name="connsiteX1143" fmla="*/ 5525674 w 7219949"/>
              <a:gd name="connsiteY1143" fmla="*/ 5850229 h 6791323"/>
              <a:gd name="connsiteX1144" fmla="*/ 5261803 w 7219949"/>
              <a:gd name="connsiteY1144" fmla="*/ 5708448 h 6791323"/>
              <a:gd name="connsiteX1145" fmla="*/ 5075145 w 7219949"/>
              <a:gd name="connsiteY1145" fmla="*/ 5617189 h 6791323"/>
              <a:gd name="connsiteX1146" fmla="*/ 5055058 w 7219949"/>
              <a:gd name="connsiteY1146" fmla="*/ 5597184 h 6791323"/>
              <a:gd name="connsiteX1147" fmla="*/ 5017763 w 7219949"/>
              <a:gd name="connsiteY1147" fmla="*/ 5569349 h 6791323"/>
              <a:gd name="connsiteX1148" fmla="*/ 4983606 w 7219949"/>
              <a:gd name="connsiteY1148" fmla="*/ 5571014 h 6791323"/>
              <a:gd name="connsiteX1149" fmla="*/ 4802190 w 7219949"/>
              <a:gd name="connsiteY1149" fmla="*/ 5469465 h 6791323"/>
              <a:gd name="connsiteX1150" fmla="*/ 4677926 w 7219949"/>
              <a:gd name="connsiteY1150" fmla="*/ 5396518 h 6791323"/>
              <a:gd name="connsiteX1151" fmla="*/ 4673381 w 7219949"/>
              <a:gd name="connsiteY1151" fmla="*/ 5393975 h 6791323"/>
              <a:gd name="connsiteX1152" fmla="*/ 4588341 w 7219949"/>
              <a:gd name="connsiteY1152" fmla="*/ 5331789 h 6791323"/>
              <a:gd name="connsiteX1153" fmla="*/ 4489614 w 7219949"/>
              <a:gd name="connsiteY1153" fmla="*/ 5258055 h 6791323"/>
              <a:gd name="connsiteX1154" fmla="*/ 4471468 w 7219949"/>
              <a:gd name="connsiteY1154" fmla="*/ 5247516 h 6791323"/>
              <a:gd name="connsiteX1155" fmla="*/ 4461406 w 7219949"/>
              <a:gd name="connsiteY1155" fmla="*/ 5236989 h 6791323"/>
              <a:gd name="connsiteX1156" fmla="*/ 4411621 w 7219949"/>
              <a:gd name="connsiteY1156" fmla="*/ 5204324 h 6791323"/>
              <a:gd name="connsiteX1157" fmla="*/ 4391875 w 7219949"/>
              <a:gd name="connsiteY1157" fmla="*/ 5189578 h 6791323"/>
              <a:gd name="connsiteX1158" fmla="*/ 4364278 w 7219949"/>
              <a:gd name="connsiteY1158" fmla="*/ 5167461 h 6791323"/>
              <a:gd name="connsiteX1159" fmla="*/ 4335459 w 7219949"/>
              <a:gd name="connsiteY1159" fmla="*/ 5147443 h 6791323"/>
              <a:gd name="connsiteX1160" fmla="*/ 4321967 w 7219949"/>
              <a:gd name="connsiteY1160" fmla="*/ 5135861 h 6791323"/>
              <a:gd name="connsiteX1161" fmla="*/ 4214778 w 7219949"/>
              <a:gd name="connsiteY1161" fmla="*/ 5055807 h 6791323"/>
              <a:gd name="connsiteX1162" fmla="*/ 4146468 w 7219949"/>
              <a:gd name="connsiteY1162" fmla="*/ 5006296 h 6791323"/>
              <a:gd name="connsiteX1163" fmla="*/ 4130532 w 7219949"/>
              <a:gd name="connsiteY1163" fmla="*/ 4998913 h 6791323"/>
              <a:gd name="connsiteX1164" fmla="*/ 4154697 w 7219949"/>
              <a:gd name="connsiteY1164" fmla="*/ 5019973 h 6791323"/>
              <a:gd name="connsiteX1165" fmla="*/ 4188546 w 7219949"/>
              <a:gd name="connsiteY1165" fmla="*/ 5045252 h 6791323"/>
              <a:gd name="connsiteX1166" fmla="*/ 4200205 w 7219949"/>
              <a:gd name="connsiteY1166" fmla="*/ 5059987 h 6791323"/>
              <a:gd name="connsiteX1167" fmla="*/ 4207446 w 7219949"/>
              <a:gd name="connsiteY1167" fmla="*/ 5068406 h 6791323"/>
              <a:gd name="connsiteX1168" fmla="*/ 4258220 w 7219949"/>
              <a:gd name="connsiteY1168" fmla="*/ 5106328 h 6791323"/>
              <a:gd name="connsiteX1169" fmla="*/ 4266682 w 7219949"/>
              <a:gd name="connsiteY1169" fmla="*/ 5112648 h 6791323"/>
              <a:gd name="connsiteX1170" fmla="*/ 4268282 w 7219949"/>
              <a:gd name="connsiteY1170" fmla="*/ 5116854 h 6791323"/>
              <a:gd name="connsiteX1171" fmla="*/ 4267670 w 7219949"/>
              <a:gd name="connsiteY1171" fmla="*/ 5117904 h 6791323"/>
              <a:gd name="connsiteX1172" fmla="*/ 4264849 w 7219949"/>
              <a:gd name="connsiteY1172" fmla="*/ 5115798 h 6791323"/>
              <a:gd name="connsiteX1173" fmla="*/ 4204392 w 7219949"/>
              <a:gd name="connsiteY1173" fmla="*/ 5073657 h 6791323"/>
              <a:gd name="connsiteX1174" fmla="*/ 4163679 w 7219949"/>
              <a:gd name="connsiteY1174" fmla="*/ 5046263 h 6791323"/>
              <a:gd name="connsiteX1175" fmla="*/ 4157427 w 7219949"/>
              <a:gd name="connsiteY1175" fmla="*/ 5043100 h 6791323"/>
              <a:gd name="connsiteX1176" fmla="*/ 4110696 w 7219949"/>
              <a:gd name="connsiteY1176" fmla="*/ 5005186 h 6791323"/>
              <a:gd name="connsiteX1177" fmla="*/ 4088740 w 7219949"/>
              <a:gd name="connsiteY1177" fmla="*/ 4987282 h 6791323"/>
              <a:gd name="connsiteX1178" fmla="*/ 4072803 w 7219949"/>
              <a:gd name="connsiteY1178" fmla="*/ 4979898 h 6791323"/>
              <a:gd name="connsiteX1179" fmla="*/ 4074779 w 7219949"/>
              <a:gd name="connsiteY1179" fmla="*/ 4990414 h 6791323"/>
              <a:gd name="connsiteX1180" fmla="*/ 4098334 w 7219949"/>
              <a:gd name="connsiteY1180" fmla="*/ 5012522 h 6791323"/>
              <a:gd name="connsiteX1181" fmla="*/ 4123721 w 7219949"/>
              <a:gd name="connsiteY1181" fmla="*/ 5031484 h 6791323"/>
              <a:gd name="connsiteX1182" fmla="*/ 4134393 w 7219949"/>
              <a:gd name="connsiteY1182" fmla="*/ 5040961 h 6791323"/>
              <a:gd name="connsiteX1183" fmla="*/ 4105575 w 7219949"/>
              <a:gd name="connsiteY1183" fmla="*/ 5020944 h 6791323"/>
              <a:gd name="connsiteX1184" fmla="*/ 4106939 w 7219949"/>
              <a:gd name="connsiteY1184" fmla="*/ 5032507 h 6791323"/>
              <a:gd name="connsiteX1185" fmla="*/ 4122642 w 7219949"/>
              <a:gd name="connsiteY1185" fmla="*/ 5047248 h 6791323"/>
              <a:gd name="connsiteX1186" fmla="*/ 4123630 w 7219949"/>
              <a:gd name="connsiteY1186" fmla="*/ 5052504 h 6791323"/>
              <a:gd name="connsiteX1187" fmla="*/ 4117378 w 7219949"/>
              <a:gd name="connsiteY1187" fmla="*/ 5049340 h 6791323"/>
              <a:gd name="connsiteX1188" fmla="*/ 4078498 w 7219949"/>
              <a:gd name="connsiteY1188" fmla="*/ 5018798 h 6791323"/>
              <a:gd name="connsiteX1189" fmla="*/ 4053111 w 7219949"/>
              <a:gd name="connsiteY1189" fmla="*/ 4999837 h 6791323"/>
              <a:gd name="connsiteX1190" fmla="*/ 4025891 w 7219949"/>
              <a:gd name="connsiteY1190" fmla="*/ 4984027 h 6791323"/>
              <a:gd name="connsiteX1191" fmla="*/ 4005912 w 7219949"/>
              <a:gd name="connsiteY1191" fmla="*/ 4976637 h 6791323"/>
              <a:gd name="connsiteX1192" fmla="*/ 3989975 w 7219949"/>
              <a:gd name="connsiteY1192" fmla="*/ 4969253 h 6791323"/>
              <a:gd name="connsiteX1193" fmla="*/ 3975871 w 7219949"/>
              <a:gd name="connsiteY1193" fmla="*/ 4958720 h 6791323"/>
              <a:gd name="connsiteX1194" fmla="*/ 3964806 w 7219949"/>
              <a:gd name="connsiteY1194" fmla="*/ 4952527 h 6791323"/>
              <a:gd name="connsiteX1195" fmla="*/ 3967175 w 7219949"/>
              <a:gd name="connsiteY1195" fmla="*/ 4959757 h 6791323"/>
              <a:gd name="connsiteX1196" fmla="*/ 3978836 w 7219949"/>
              <a:gd name="connsiteY1196" fmla="*/ 4974491 h 6791323"/>
              <a:gd name="connsiteX1197" fmla="*/ 4012684 w 7219949"/>
              <a:gd name="connsiteY1197" fmla="*/ 4999771 h 6791323"/>
              <a:gd name="connsiteX1198" fmla="*/ 4049354 w 7219949"/>
              <a:gd name="connsiteY1198" fmla="*/ 5027157 h 6791323"/>
              <a:gd name="connsiteX1199" fmla="*/ 4079162 w 7219949"/>
              <a:gd name="connsiteY1199" fmla="*/ 5052431 h 6791323"/>
              <a:gd name="connsiteX1200" fmla="*/ 4085557 w 7219949"/>
              <a:gd name="connsiteY1200" fmla="*/ 5069258 h 6791323"/>
              <a:gd name="connsiteX1201" fmla="*/ 4096606 w 7219949"/>
              <a:gd name="connsiteY1201" fmla="*/ 5085042 h 6791323"/>
              <a:gd name="connsiteX1202" fmla="*/ 4128245 w 7219949"/>
              <a:gd name="connsiteY1202" fmla="*/ 5107165 h 6791323"/>
              <a:gd name="connsiteX1203" fmla="*/ 4141127 w 7219949"/>
              <a:gd name="connsiteY1203" fmla="*/ 5119799 h 6791323"/>
              <a:gd name="connsiteX1204" fmla="*/ 4151190 w 7219949"/>
              <a:gd name="connsiteY1204" fmla="*/ 5130326 h 6791323"/>
              <a:gd name="connsiteX1205" fmla="*/ 4185039 w 7219949"/>
              <a:gd name="connsiteY1205" fmla="*/ 5155606 h 6791323"/>
              <a:gd name="connsiteX1206" fmla="*/ 4217665 w 7219949"/>
              <a:gd name="connsiteY1206" fmla="*/ 5182985 h 6791323"/>
              <a:gd name="connsiteX1207" fmla="*/ 4261576 w 7219949"/>
              <a:gd name="connsiteY1207" fmla="*/ 5218793 h 6791323"/>
              <a:gd name="connsiteX1208" fmla="*/ 4267217 w 7219949"/>
              <a:gd name="connsiteY1208" fmla="*/ 5223006 h 6791323"/>
              <a:gd name="connsiteX1209" fmla="*/ 4271026 w 7219949"/>
              <a:gd name="connsiteY1209" fmla="*/ 5230370 h 6791323"/>
              <a:gd name="connsiteX1210" fmla="*/ 4283531 w 7219949"/>
              <a:gd name="connsiteY1210" fmla="*/ 5236698 h 6791323"/>
              <a:gd name="connsiteX1211" fmla="*/ 4302055 w 7219949"/>
              <a:gd name="connsiteY1211" fmla="*/ 5253545 h 6791323"/>
              <a:gd name="connsiteX1212" fmla="*/ 4321800 w 7219949"/>
              <a:gd name="connsiteY1212" fmla="*/ 5268290 h 6791323"/>
              <a:gd name="connsiteX1213" fmla="*/ 4335293 w 7219949"/>
              <a:gd name="connsiteY1213" fmla="*/ 5279875 h 6791323"/>
              <a:gd name="connsiteX1214" fmla="*/ 4367920 w 7219949"/>
              <a:gd name="connsiteY1214" fmla="*/ 5307254 h 6791323"/>
              <a:gd name="connsiteX1215" fmla="*/ 4384234 w 7219949"/>
              <a:gd name="connsiteY1215" fmla="*/ 5320945 h 6791323"/>
              <a:gd name="connsiteX1216" fmla="*/ 4389876 w 7219949"/>
              <a:gd name="connsiteY1216" fmla="*/ 5325158 h 6791323"/>
              <a:gd name="connsiteX1217" fmla="*/ 4448501 w 7219949"/>
              <a:gd name="connsiteY1217" fmla="*/ 5370449 h 6791323"/>
              <a:gd name="connsiteX1218" fmla="*/ 4504305 w 7219949"/>
              <a:gd name="connsiteY1218" fmla="*/ 5413632 h 6791323"/>
              <a:gd name="connsiteX1219" fmla="*/ 4519074 w 7219949"/>
              <a:gd name="connsiteY1219" fmla="*/ 5424662 h 6791323"/>
              <a:gd name="connsiteX1220" fmla="*/ 4519081 w 7219949"/>
              <a:gd name="connsiteY1220" fmla="*/ 5424891 h 6791323"/>
              <a:gd name="connsiteX1221" fmla="*/ 4552464 w 7219949"/>
              <a:gd name="connsiteY1221" fmla="*/ 5454456 h 6791323"/>
              <a:gd name="connsiteX1222" fmla="*/ 4568754 w 7219949"/>
              <a:gd name="connsiteY1222" fmla="*/ 5461914 h 6791323"/>
              <a:gd name="connsiteX1223" fmla="*/ 4588335 w 7219949"/>
              <a:gd name="connsiteY1223" fmla="*/ 5476902 h 6791323"/>
              <a:gd name="connsiteX1224" fmla="*/ 4583821 w 7219949"/>
              <a:gd name="connsiteY1224" fmla="*/ 5482802 h 6791323"/>
              <a:gd name="connsiteX1225" fmla="*/ 4593226 w 7219949"/>
              <a:gd name="connsiteY1225" fmla="*/ 5511148 h 6791323"/>
              <a:gd name="connsiteX1226" fmla="*/ 4605448 w 7219949"/>
              <a:gd name="connsiteY1226" fmla="*/ 5546596 h 6791323"/>
              <a:gd name="connsiteX1227" fmla="*/ 4608586 w 7219949"/>
              <a:gd name="connsiteY1227" fmla="*/ 5576098 h 6791323"/>
              <a:gd name="connsiteX1228" fmla="*/ 4637241 w 7219949"/>
              <a:gd name="connsiteY1228" fmla="*/ 5567399 h 6791323"/>
              <a:gd name="connsiteX1229" fmla="*/ 4704852 w 7219949"/>
              <a:gd name="connsiteY1229" fmla="*/ 5577328 h 6791323"/>
              <a:gd name="connsiteX1230" fmla="*/ 4734984 w 7219949"/>
              <a:gd name="connsiteY1230" fmla="*/ 5607338 h 6791323"/>
              <a:gd name="connsiteX1231" fmla="*/ 4763677 w 7219949"/>
              <a:gd name="connsiteY1231" fmla="*/ 5611862 h 6791323"/>
              <a:gd name="connsiteX1232" fmla="*/ 4793012 w 7219949"/>
              <a:gd name="connsiteY1232" fmla="*/ 5633772 h 6791323"/>
              <a:gd name="connsiteX1233" fmla="*/ 4834101 w 7219949"/>
              <a:gd name="connsiteY1233" fmla="*/ 5667471 h 6791323"/>
              <a:gd name="connsiteX1234" fmla="*/ 4954061 w 7219949"/>
              <a:gd name="connsiteY1234" fmla="*/ 5757062 h 6791323"/>
              <a:gd name="connsiteX1235" fmla="*/ 4937260 w 7219949"/>
              <a:gd name="connsiteY1235" fmla="*/ 5780871 h 6791323"/>
              <a:gd name="connsiteX1236" fmla="*/ 4928693 w 7219949"/>
              <a:gd name="connsiteY1236" fmla="*/ 5809574 h 6791323"/>
              <a:gd name="connsiteX1237" fmla="*/ 4889551 w 7219949"/>
              <a:gd name="connsiteY1237" fmla="*/ 5838860 h 6791323"/>
              <a:gd name="connsiteX1238" fmla="*/ 4687606 w 7219949"/>
              <a:gd name="connsiteY1238" fmla="*/ 5747891 h 6791323"/>
              <a:gd name="connsiteX1239" fmla="*/ 4607587 w 7219949"/>
              <a:gd name="connsiteY1239" fmla="*/ 5750432 h 6791323"/>
              <a:gd name="connsiteX1240" fmla="*/ 4632991 w 7219949"/>
              <a:gd name="connsiteY1240" fmla="*/ 5825381 h 6791323"/>
              <a:gd name="connsiteX1241" fmla="*/ 4648866 w 7219949"/>
              <a:gd name="connsiteY1241" fmla="*/ 5924978 h 6791323"/>
              <a:gd name="connsiteX1242" fmla="*/ 4632953 w 7219949"/>
              <a:gd name="connsiteY1242" fmla="*/ 6003775 h 6791323"/>
              <a:gd name="connsiteX1243" fmla="*/ 4630031 w 7219949"/>
              <a:gd name="connsiteY1243" fmla="*/ 6169988 h 6791323"/>
              <a:gd name="connsiteX1244" fmla="*/ 4580143 w 7219949"/>
              <a:gd name="connsiteY1244" fmla="*/ 6202536 h 6791323"/>
              <a:gd name="connsiteX1245" fmla="*/ 4397069 w 7219949"/>
              <a:gd name="connsiteY1245" fmla="*/ 6110189 h 6791323"/>
              <a:gd name="connsiteX1246" fmla="*/ 4332707 w 7219949"/>
              <a:gd name="connsiteY1246" fmla="*/ 6016610 h 6791323"/>
              <a:gd name="connsiteX1247" fmla="*/ 4319782 w 7219949"/>
              <a:gd name="connsiteY1247" fmla="*/ 5994429 h 6791323"/>
              <a:gd name="connsiteX1248" fmla="*/ 4205536 w 7219949"/>
              <a:gd name="connsiteY1248" fmla="*/ 5933398 h 6791323"/>
              <a:gd name="connsiteX1249" fmla="*/ 4256344 w 7219949"/>
              <a:gd name="connsiteY1249" fmla="*/ 6083300 h 6791323"/>
              <a:gd name="connsiteX1250" fmla="*/ 4246816 w 7219949"/>
              <a:gd name="connsiteY1250" fmla="*/ 6107945 h 6791323"/>
              <a:gd name="connsiteX1251" fmla="*/ 4223148 w 7219949"/>
              <a:gd name="connsiteY1251" fmla="*/ 6089028 h 6791323"/>
              <a:gd name="connsiteX1252" fmla="*/ 4209004 w 7219949"/>
              <a:gd name="connsiteY1252" fmla="*/ 6045463 h 6791323"/>
              <a:gd name="connsiteX1253" fmla="*/ 4202802 w 7219949"/>
              <a:gd name="connsiteY1253" fmla="*/ 6051698 h 6791323"/>
              <a:gd name="connsiteX1254" fmla="*/ 4186441 w 7219949"/>
              <a:gd name="connsiteY1254" fmla="*/ 6161081 h 6791323"/>
              <a:gd name="connsiteX1255" fmla="*/ 4209150 w 7219949"/>
              <a:gd name="connsiteY1255" fmla="*/ 6175940 h 6791323"/>
              <a:gd name="connsiteX1256" fmla="*/ 4241645 w 7219949"/>
              <a:gd name="connsiteY1256" fmla="*/ 6183480 h 6791323"/>
              <a:gd name="connsiteX1257" fmla="*/ 4260143 w 7219949"/>
              <a:gd name="connsiteY1257" fmla="*/ 6277932 h 6791323"/>
              <a:gd name="connsiteX1258" fmla="*/ 4283111 w 7219949"/>
              <a:gd name="connsiteY1258" fmla="*/ 6310113 h 6791323"/>
              <a:gd name="connsiteX1259" fmla="*/ 4305821 w 7219949"/>
              <a:gd name="connsiteY1259" fmla="*/ 6324974 h 6791323"/>
              <a:gd name="connsiteX1260" fmla="*/ 4283886 w 7219949"/>
              <a:gd name="connsiteY1260" fmla="*/ 6362087 h 6791323"/>
              <a:gd name="connsiteX1261" fmla="*/ 4254972 w 7219949"/>
              <a:gd name="connsiteY1261" fmla="*/ 6353462 h 6791323"/>
              <a:gd name="connsiteX1262" fmla="*/ 4187547 w 7219949"/>
              <a:gd name="connsiteY1262" fmla="*/ 6295619 h 6791323"/>
              <a:gd name="connsiteX1263" fmla="*/ 4334178 w 7219949"/>
              <a:gd name="connsiteY1263" fmla="*/ 6477341 h 6791323"/>
              <a:gd name="connsiteX1264" fmla="*/ 4313571 w 7219949"/>
              <a:gd name="connsiteY1264" fmla="*/ 6422687 h 6791323"/>
              <a:gd name="connsiteX1265" fmla="*/ 4311838 w 7219949"/>
              <a:gd name="connsiteY1265" fmla="*/ 6366653 h 6791323"/>
              <a:gd name="connsiteX1266" fmla="*/ 4362501 w 7219949"/>
              <a:gd name="connsiteY1266" fmla="*/ 6386080 h 6791323"/>
              <a:gd name="connsiteX1267" fmla="*/ 4496093 w 7219949"/>
              <a:gd name="connsiteY1267" fmla="*/ 6658775 h 6791323"/>
              <a:gd name="connsiteX1268" fmla="*/ 4453960 w 7219949"/>
              <a:gd name="connsiteY1268" fmla="*/ 6789036 h 6791323"/>
              <a:gd name="connsiteX1269" fmla="*/ 4374384 w 7219949"/>
              <a:gd name="connsiteY1269" fmla="*/ 6760985 h 6791323"/>
              <a:gd name="connsiteX1270" fmla="*/ 4344511 w 7219949"/>
              <a:gd name="connsiteY1270" fmla="*/ 6748299 h 6791323"/>
              <a:gd name="connsiteX1271" fmla="*/ 4239089 w 7219949"/>
              <a:gd name="connsiteY1271" fmla="*/ 6675887 h 6791323"/>
              <a:gd name="connsiteX1272" fmla="*/ 4185918 w 7219949"/>
              <a:gd name="connsiteY1272" fmla="*/ 6548453 h 6791323"/>
              <a:gd name="connsiteX1273" fmla="*/ 4157706 w 7219949"/>
              <a:gd name="connsiteY1273" fmla="*/ 6526563 h 6791323"/>
              <a:gd name="connsiteX1274" fmla="*/ 4167307 w 7219949"/>
              <a:gd name="connsiteY1274" fmla="*/ 6567157 h 6791323"/>
              <a:gd name="connsiteX1275" fmla="*/ 4169485 w 7219949"/>
              <a:gd name="connsiteY1275" fmla="*/ 6592600 h 6791323"/>
              <a:gd name="connsiteX1276" fmla="*/ 4147737 w 7219949"/>
              <a:gd name="connsiteY1276" fmla="*/ 6581799 h 6791323"/>
              <a:gd name="connsiteX1277" fmla="*/ 4152133 w 7219949"/>
              <a:gd name="connsiteY1277" fmla="*/ 6454293 h 6791323"/>
              <a:gd name="connsiteX1278" fmla="*/ 4066797 w 7219949"/>
              <a:gd name="connsiteY1278" fmla="*/ 6401889 h 6791323"/>
              <a:gd name="connsiteX1279" fmla="*/ 3948711 w 7219949"/>
              <a:gd name="connsiteY1279" fmla="*/ 6324618 h 6791323"/>
              <a:gd name="connsiteX1280" fmla="*/ 3940587 w 7219949"/>
              <a:gd name="connsiteY1280" fmla="*/ 6322732 h 6791323"/>
              <a:gd name="connsiteX1281" fmla="*/ 3911563 w 7219949"/>
              <a:gd name="connsiteY1281" fmla="*/ 6427260 h 6791323"/>
              <a:gd name="connsiteX1282" fmla="*/ 3928065 w 7219949"/>
              <a:gd name="connsiteY1282" fmla="*/ 6448354 h 6791323"/>
              <a:gd name="connsiteX1283" fmla="*/ 3938257 w 7219949"/>
              <a:gd name="connsiteY1283" fmla="*/ 6588835 h 6791323"/>
              <a:gd name="connsiteX1284" fmla="*/ 3933971 w 7219949"/>
              <a:gd name="connsiteY1284" fmla="*/ 6603188 h 6791323"/>
              <a:gd name="connsiteX1285" fmla="*/ 3867395 w 7219949"/>
              <a:gd name="connsiteY1285" fmla="*/ 6662557 h 6791323"/>
              <a:gd name="connsiteX1286" fmla="*/ 3842321 w 7219949"/>
              <a:gd name="connsiteY1286" fmla="*/ 6670170 h 6791323"/>
              <a:gd name="connsiteX1287" fmla="*/ 3802921 w 7219949"/>
              <a:gd name="connsiteY1287" fmla="*/ 6682131 h 6791323"/>
              <a:gd name="connsiteX1288" fmla="*/ 3801960 w 7219949"/>
              <a:gd name="connsiteY1288" fmla="*/ 6681709 h 6791323"/>
              <a:gd name="connsiteX1289" fmla="*/ 3792202 w 7219949"/>
              <a:gd name="connsiteY1289" fmla="*/ 6673520 h 6791323"/>
              <a:gd name="connsiteX1290" fmla="*/ 3787307 w 7219949"/>
              <a:gd name="connsiteY1290" fmla="*/ 6668247 h 6791323"/>
              <a:gd name="connsiteX1291" fmla="*/ 3750591 w 7219949"/>
              <a:gd name="connsiteY1291" fmla="*/ 6628695 h 6791323"/>
              <a:gd name="connsiteX1292" fmla="*/ 3713876 w 7219949"/>
              <a:gd name="connsiteY1292" fmla="*/ 6589144 h 6791323"/>
              <a:gd name="connsiteX1293" fmla="*/ 3604795 w 7219949"/>
              <a:gd name="connsiteY1293" fmla="*/ 6474775 h 6791323"/>
              <a:gd name="connsiteX1294" fmla="*/ 3603039 w 7219949"/>
              <a:gd name="connsiteY1294" fmla="*/ 6471314 h 6791323"/>
              <a:gd name="connsiteX1295" fmla="*/ 3613521 w 7219949"/>
              <a:gd name="connsiteY1295" fmla="*/ 6481037 h 6791323"/>
              <a:gd name="connsiteX1296" fmla="*/ 3616661 w 7219949"/>
              <a:gd name="connsiteY1296" fmla="*/ 6482849 h 6791323"/>
              <a:gd name="connsiteX1297" fmla="*/ 3615597 w 7219949"/>
              <a:gd name="connsiteY1297" fmla="*/ 6478563 h 6791323"/>
              <a:gd name="connsiteX1298" fmla="*/ 3609638 w 7219949"/>
              <a:gd name="connsiteY1298" fmla="*/ 6469005 h 6791323"/>
              <a:gd name="connsiteX1299" fmla="*/ 3569410 w 7219949"/>
              <a:gd name="connsiteY1299" fmla="*/ 6422531 h 6791323"/>
              <a:gd name="connsiteX1300" fmla="*/ 3434788 w 7219949"/>
              <a:gd name="connsiteY1300" fmla="*/ 6277510 h 6791323"/>
              <a:gd name="connsiteX1301" fmla="*/ 3404671 w 7219949"/>
              <a:gd name="connsiteY1301" fmla="*/ 6235649 h 6791323"/>
              <a:gd name="connsiteX1302" fmla="*/ 3416538 w 7219949"/>
              <a:gd name="connsiteY1302" fmla="*/ 6243722 h 6791323"/>
              <a:gd name="connsiteX1303" fmla="*/ 3438248 w 7219949"/>
              <a:gd name="connsiteY1303" fmla="*/ 6273387 h 6791323"/>
              <a:gd name="connsiteX1304" fmla="*/ 3444899 w 7219949"/>
              <a:gd name="connsiteY1304" fmla="*/ 6282122 h 6791323"/>
              <a:gd name="connsiteX1305" fmla="*/ 3470068 w 7219949"/>
              <a:gd name="connsiteY1305" fmla="*/ 6307664 h 6791323"/>
              <a:gd name="connsiteX1306" fmla="*/ 3513755 w 7219949"/>
              <a:gd name="connsiteY1306" fmla="*/ 6350016 h 6791323"/>
              <a:gd name="connsiteX1307" fmla="*/ 3531579 w 7219949"/>
              <a:gd name="connsiteY1307" fmla="*/ 6367648 h 6791323"/>
              <a:gd name="connsiteX1308" fmla="*/ 3558876 w 7219949"/>
              <a:gd name="connsiteY1308" fmla="*/ 6401763 h 6791323"/>
              <a:gd name="connsiteX1309" fmla="*/ 3573561 w 7219949"/>
              <a:gd name="connsiteY1309" fmla="*/ 6417584 h 6791323"/>
              <a:gd name="connsiteX1310" fmla="*/ 3600487 w 7219949"/>
              <a:gd name="connsiteY1310" fmla="*/ 6446589 h 6791323"/>
              <a:gd name="connsiteX1311" fmla="*/ 3620760 w 7219949"/>
              <a:gd name="connsiteY1311" fmla="*/ 6466859 h 6791323"/>
              <a:gd name="connsiteX1312" fmla="*/ 3670725 w 7219949"/>
              <a:gd name="connsiteY1312" fmla="*/ 6512833 h 6791323"/>
              <a:gd name="connsiteX1313" fmla="*/ 3681580 w 7219949"/>
              <a:gd name="connsiteY1313" fmla="*/ 6527666 h 6791323"/>
              <a:gd name="connsiteX1314" fmla="*/ 3714836 w 7219949"/>
              <a:gd name="connsiteY1314" fmla="*/ 6571340 h 6791323"/>
              <a:gd name="connsiteX1315" fmla="*/ 3753999 w 7219949"/>
              <a:gd name="connsiteY1315" fmla="*/ 6613527 h 6791323"/>
              <a:gd name="connsiteX1316" fmla="*/ 3803273 w 7219949"/>
              <a:gd name="connsiteY1316" fmla="*/ 6660328 h 6791323"/>
              <a:gd name="connsiteX1317" fmla="*/ 3815512 w 7219949"/>
              <a:gd name="connsiteY1317" fmla="*/ 6673513 h 6791323"/>
              <a:gd name="connsiteX1318" fmla="*/ 3829825 w 7219949"/>
              <a:gd name="connsiteY1318" fmla="*/ 6684222 h 6791323"/>
              <a:gd name="connsiteX1319" fmla="*/ 3787150 w 7219949"/>
              <a:gd name="connsiteY1319" fmla="*/ 6635111 h 6791323"/>
              <a:gd name="connsiteX1320" fmla="*/ 3733622 w 7219949"/>
              <a:gd name="connsiteY1320" fmla="*/ 6571169 h 6791323"/>
              <a:gd name="connsiteX1321" fmla="*/ 3698982 w 7219949"/>
              <a:gd name="connsiteY1321" fmla="*/ 6529144 h 6791323"/>
              <a:gd name="connsiteX1322" fmla="*/ 3659819 w 7219949"/>
              <a:gd name="connsiteY1322" fmla="*/ 6486955 h 6791323"/>
              <a:gd name="connsiteX1323" fmla="*/ 3629063 w 7219949"/>
              <a:gd name="connsiteY1323" fmla="*/ 6456965 h 6791323"/>
              <a:gd name="connsiteX1324" fmla="*/ 3602138 w 7219949"/>
              <a:gd name="connsiteY1324" fmla="*/ 6427960 h 6791323"/>
              <a:gd name="connsiteX1325" fmla="*/ 3597243 w 7219949"/>
              <a:gd name="connsiteY1325" fmla="*/ 6422687 h 6791323"/>
              <a:gd name="connsiteX1326" fmla="*/ 3561591 w 7219949"/>
              <a:gd name="connsiteY1326" fmla="*/ 6387421 h 6791323"/>
              <a:gd name="connsiteX1327" fmla="*/ 3534987 w 7219949"/>
              <a:gd name="connsiteY1327" fmla="*/ 6352481 h 6791323"/>
              <a:gd name="connsiteX1328" fmla="*/ 3529400 w 7219949"/>
              <a:gd name="connsiteY1328" fmla="*/ 6348033 h 6791323"/>
              <a:gd name="connsiteX1329" fmla="*/ 3521365 w 7219949"/>
              <a:gd name="connsiteY1329" fmla="*/ 6340948 h 6791323"/>
              <a:gd name="connsiteX1330" fmla="*/ 3447243 w 7219949"/>
              <a:gd name="connsiteY1330" fmla="*/ 6262669 h 6791323"/>
              <a:gd name="connsiteX1331" fmla="*/ 3423829 w 7219949"/>
              <a:gd name="connsiteY1331" fmla="*/ 6240587 h 6791323"/>
              <a:gd name="connsiteX1332" fmla="*/ 3399352 w 7219949"/>
              <a:gd name="connsiteY1332" fmla="*/ 6214219 h 6791323"/>
              <a:gd name="connsiteX1333" fmla="*/ 3360882 w 7219949"/>
              <a:gd name="connsiteY1333" fmla="*/ 6171208 h 6791323"/>
              <a:gd name="connsiteX1334" fmla="*/ 3351091 w 7219949"/>
              <a:gd name="connsiteY1334" fmla="*/ 6160661 h 6791323"/>
              <a:gd name="connsiteX1335" fmla="*/ 3343057 w 7219949"/>
              <a:gd name="connsiteY1335" fmla="*/ 6153575 h 6791323"/>
              <a:gd name="connsiteX1336" fmla="*/ 3345875 w 7219949"/>
              <a:gd name="connsiteY1336" fmla="*/ 6161321 h 6791323"/>
              <a:gd name="connsiteX1337" fmla="*/ 3367584 w 7219949"/>
              <a:gd name="connsiteY1337" fmla="*/ 6190988 h 6791323"/>
              <a:gd name="connsiteX1338" fmla="*/ 3375300 w 7219949"/>
              <a:gd name="connsiteY1338" fmla="*/ 6204007 h 6791323"/>
              <a:gd name="connsiteX1339" fmla="*/ 3335817 w 7219949"/>
              <a:gd name="connsiteY1339" fmla="*/ 6167754 h 6791323"/>
              <a:gd name="connsiteX1340" fmla="*/ 3306125 w 7219949"/>
              <a:gd name="connsiteY1340" fmla="*/ 6142047 h 6791323"/>
              <a:gd name="connsiteX1341" fmla="*/ 3298462 w 7219949"/>
              <a:gd name="connsiteY1341" fmla="*/ 6140072 h 6791323"/>
              <a:gd name="connsiteX1342" fmla="*/ 3307560 w 7219949"/>
              <a:gd name="connsiteY1342" fmla="*/ 6151444 h 6791323"/>
              <a:gd name="connsiteX1343" fmla="*/ 3356513 w 7219949"/>
              <a:gd name="connsiteY1343" fmla="*/ 6204180 h 6791323"/>
              <a:gd name="connsiteX1344" fmla="*/ 3435957 w 7219949"/>
              <a:gd name="connsiteY1344" fmla="*/ 6303886 h 6791323"/>
              <a:gd name="connsiteX1345" fmla="*/ 3465700 w 7219949"/>
              <a:gd name="connsiteY1345" fmla="*/ 6340636 h 6791323"/>
              <a:gd name="connsiteX1346" fmla="*/ 3500659 w 7219949"/>
              <a:gd name="connsiteY1346" fmla="*/ 6376726 h 6791323"/>
              <a:gd name="connsiteX1347" fmla="*/ 3539450 w 7219949"/>
              <a:gd name="connsiteY1347" fmla="*/ 6413805 h 6791323"/>
              <a:gd name="connsiteX1348" fmla="*/ 3596811 w 7219949"/>
              <a:gd name="connsiteY1348" fmla="*/ 6478735 h 6791323"/>
              <a:gd name="connsiteX1349" fmla="*/ 3604154 w 7219949"/>
              <a:gd name="connsiteY1349" fmla="*/ 6486646 h 6791323"/>
              <a:gd name="connsiteX1350" fmla="*/ 3663591 w 7219949"/>
              <a:gd name="connsiteY1350" fmla="*/ 6549103 h 6791323"/>
              <a:gd name="connsiteX1351" fmla="*/ 3727231 w 7219949"/>
              <a:gd name="connsiteY1351" fmla="*/ 6617658 h 6791323"/>
              <a:gd name="connsiteX1352" fmla="*/ 3773911 w 7219949"/>
              <a:gd name="connsiteY1352" fmla="*/ 6669390 h 6791323"/>
              <a:gd name="connsiteX1353" fmla="*/ 3767043 w 7219949"/>
              <a:gd name="connsiteY1353" fmla="*/ 6666373 h 6791323"/>
              <a:gd name="connsiteX1354" fmla="*/ 3733131 w 7219949"/>
              <a:gd name="connsiteY1354" fmla="*/ 6646757 h 6791323"/>
              <a:gd name="connsiteX1355" fmla="*/ 3643075 w 7219949"/>
              <a:gd name="connsiteY1355" fmla="*/ 6575667 h 6791323"/>
              <a:gd name="connsiteX1356" fmla="*/ 3622560 w 7219949"/>
              <a:gd name="connsiteY1356" fmla="*/ 6553568 h 6791323"/>
              <a:gd name="connsiteX1357" fmla="*/ 3630978 w 7219949"/>
              <a:gd name="connsiteY1357" fmla="*/ 6566537 h 6791323"/>
              <a:gd name="connsiteX1358" fmla="*/ 3543875 w 7219949"/>
              <a:gd name="connsiteY1358" fmla="*/ 6501902 h 6791323"/>
              <a:gd name="connsiteX1359" fmla="*/ 3454606 w 7219949"/>
              <a:gd name="connsiteY1359" fmla="*/ 6429900 h 6791323"/>
              <a:gd name="connsiteX1360" fmla="*/ 3445895 w 7219949"/>
              <a:gd name="connsiteY1360" fmla="*/ 6419772 h 6791323"/>
              <a:gd name="connsiteX1361" fmla="*/ 3436796 w 7219949"/>
              <a:gd name="connsiteY1361" fmla="*/ 6408399 h 6791323"/>
              <a:gd name="connsiteX1362" fmla="*/ 3429453 w 7219949"/>
              <a:gd name="connsiteY1362" fmla="*/ 6400489 h 6791323"/>
              <a:gd name="connsiteX1363" fmla="*/ 3389599 w 7219949"/>
              <a:gd name="connsiteY1363" fmla="*/ 6359126 h 6791323"/>
              <a:gd name="connsiteX1364" fmla="*/ 3384383 w 7219949"/>
              <a:gd name="connsiteY1364" fmla="*/ 6359788 h 6791323"/>
              <a:gd name="connsiteX1365" fmla="*/ 3380872 w 7219949"/>
              <a:gd name="connsiteY1365" fmla="*/ 6352865 h 6791323"/>
              <a:gd name="connsiteX1366" fmla="*/ 3366186 w 7219949"/>
              <a:gd name="connsiteY1366" fmla="*/ 6337044 h 6791323"/>
              <a:gd name="connsiteX1367" fmla="*/ 3365413 w 7219949"/>
              <a:gd name="connsiteY1367" fmla="*/ 6339353 h 6791323"/>
              <a:gd name="connsiteX1368" fmla="*/ 3362538 w 7219949"/>
              <a:gd name="connsiteY1368" fmla="*/ 6338286 h 6791323"/>
              <a:gd name="connsiteX1369" fmla="*/ 3360079 w 7219949"/>
              <a:gd name="connsiteY1369" fmla="*/ 6335948 h 6791323"/>
              <a:gd name="connsiteX1370" fmla="*/ 3357459 w 7219949"/>
              <a:gd name="connsiteY1370" fmla="*/ 6330784 h 6791323"/>
              <a:gd name="connsiteX1371" fmla="*/ 3345220 w 7219949"/>
              <a:gd name="connsiteY1371" fmla="*/ 6317600 h 6791323"/>
              <a:gd name="connsiteX1372" fmla="*/ 3338249 w 7219949"/>
              <a:gd name="connsiteY1372" fmla="*/ 6314799 h 6791323"/>
              <a:gd name="connsiteX1373" fmla="*/ 3329151 w 7219949"/>
              <a:gd name="connsiteY1373" fmla="*/ 6303428 h 6791323"/>
              <a:gd name="connsiteX1374" fmla="*/ 3311325 w 7219949"/>
              <a:gd name="connsiteY1374" fmla="*/ 6285795 h 6791323"/>
              <a:gd name="connsiteX1375" fmla="*/ 3294883 w 7219949"/>
              <a:gd name="connsiteY1375" fmla="*/ 6266513 h 6791323"/>
              <a:gd name="connsiteX1376" fmla="*/ 3282645 w 7219949"/>
              <a:gd name="connsiteY1376" fmla="*/ 6253329 h 6791323"/>
              <a:gd name="connsiteX1377" fmla="*/ 3253272 w 7219949"/>
              <a:gd name="connsiteY1377" fmla="*/ 6221688 h 6791323"/>
              <a:gd name="connsiteX1378" fmla="*/ 3228103 w 7219949"/>
              <a:gd name="connsiteY1378" fmla="*/ 6196146 h 6791323"/>
              <a:gd name="connsiteX1379" fmla="*/ 3214853 w 7219949"/>
              <a:gd name="connsiteY1379" fmla="*/ 6189721 h 6791323"/>
              <a:gd name="connsiteX1380" fmla="*/ 3198411 w 7219949"/>
              <a:gd name="connsiteY1380" fmla="*/ 6170439 h 6791323"/>
              <a:gd name="connsiteX1381" fmla="*/ 3198039 w 7219949"/>
              <a:gd name="connsiteY1381" fmla="*/ 6165329 h 6791323"/>
              <a:gd name="connsiteX1382" fmla="*/ 3206767 w 7219949"/>
              <a:gd name="connsiteY1382" fmla="*/ 6171590 h 6791323"/>
              <a:gd name="connsiteX1383" fmla="*/ 3228795 w 7219949"/>
              <a:gd name="connsiteY1383" fmla="*/ 6195320 h 6791323"/>
              <a:gd name="connsiteX1384" fmla="*/ 3264767 w 7219949"/>
              <a:gd name="connsiteY1384" fmla="*/ 6224652 h 6791323"/>
              <a:gd name="connsiteX1385" fmla="*/ 3279452 w 7219949"/>
              <a:gd name="connsiteY1385" fmla="*/ 6240473 h 6791323"/>
              <a:gd name="connsiteX1386" fmla="*/ 3354959 w 7219949"/>
              <a:gd name="connsiteY1386" fmla="*/ 6317103 h 6791323"/>
              <a:gd name="connsiteX1387" fmla="*/ 3366826 w 7219949"/>
              <a:gd name="connsiteY1387" fmla="*/ 6325175 h 6791323"/>
              <a:gd name="connsiteX1388" fmla="*/ 3325906 w 7219949"/>
              <a:gd name="connsiteY1388" fmla="*/ 6279525 h 6791323"/>
              <a:gd name="connsiteX1389" fmla="*/ 3326599 w 7219949"/>
              <a:gd name="connsiteY1389" fmla="*/ 6278701 h 6791323"/>
              <a:gd name="connsiteX1390" fmla="*/ 3368210 w 7219949"/>
              <a:gd name="connsiteY1390" fmla="*/ 6323526 h 6791323"/>
              <a:gd name="connsiteX1391" fmla="*/ 3407373 w 7219949"/>
              <a:gd name="connsiteY1391" fmla="*/ 6365714 h 6791323"/>
              <a:gd name="connsiteX1392" fmla="*/ 3417855 w 7219949"/>
              <a:gd name="connsiteY1392" fmla="*/ 6375437 h 6791323"/>
              <a:gd name="connsiteX1393" fmla="*/ 3433552 w 7219949"/>
              <a:gd name="connsiteY1393" fmla="*/ 6384497 h 6791323"/>
              <a:gd name="connsiteX1394" fmla="*/ 3453826 w 7219949"/>
              <a:gd name="connsiteY1394" fmla="*/ 6404767 h 6791323"/>
              <a:gd name="connsiteX1395" fmla="*/ 3470268 w 7219949"/>
              <a:gd name="connsiteY1395" fmla="*/ 6424049 h 6791323"/>
              <a:gd name="connsiteX1396" fmla="*/ 3480059 w 7219949"/>
              <a:gd name="connsiteY1396" fmla="*/ 6434595 h 6791323"/>
              <a:gd name="connsiteX1397" fmla="*/ 3475483 w 7219949"/>
              <a:gd name="connsiteY1397" fmla="*/ 6423388 h 6791323"/>
              <a:gd name="connsiteX1398" fmla="*/ 3483146 w 7219949"/>
              <a:gd name="connsiteY1398" fmla="*/ 6425363 h 6791323"/>
              <a:gd name="connsiteX1399" fmla="*/ 3497460 w 7219949"/>
              <a:gd name="connsiteY1399" fmla="*/ 6436073 h 6791323"/>
              <a:gd name="connsiteX1400" fmla="*/ 3505495 w 7219949"/>
              <a:gd name="connsiteY1400" fmla="*/ 6443159 h 6791323"/>
              <a:gd name="connsiteX1401" fmla="*/ 3540455 w 7219949"/>
              <a:gd name="connsiteY1401" fmla="*/ 6479249 h 6791323"/>
              <a:gd name="connsiteX1402" fmla="*/ 3546734 w 7219949"/>
              <a:gd name="connsiteY1402" fmla="*/ 6482873 h 6791323"/>
              <a:gd name="connsiteX1403" fmla="*/ 3543223 w 7219949"/>
              <a:gd name="connsiteY1403" fmla="*/ 6475951 h 6791323"/>
              <a:gd name="connsiteX1404" fmla="*/ 3514490 w 7219949"/>
              <a:gd name="connsiteY1404" fmla="*/ 6432441 h 6791323"/>
              <a:gd name="connsiteX1405" fmla="*/ 3505763 w 7219949"/>
              <a:gd name="connsiteY1405" fmla="*/ 6426179 h 6791323"/>
              <a:gd name="connsiteX1406" fmla="*/ 3491129 w 7219949"/>
              <a:gd name="connsiteY1406" fmla="*/ 6421403 h 6791323"/>
              <a:gd name="connsiteX1407" fmla="*/ 3483093 w 7219949"/>
              <a:gd name="connsiteY1407" fmla="*/ 6414318 h 6791323"/>
              <a:gd name="connsiteX1408" fmla="*/ 3458245 w 7219949"/>
              <a:gd name="connsiteY1408" fmla="*/ 6382841 h 6791323"/>
              <a:gd name="connsiteX1409" fmla="*/ 3441803 w 7219949"/>
              <a:gd name="connsiteY1409" fmla="*/ 6363558 h 6791323"/>
              <a:gd name="connsiteX1410" fmla="*/ 3428552 w 7219949"/>
              <a:gd name="connsiteY1410" fmla="*/ 6357135 h 6791323"/>
              <a:gd name="connsiteX1411" fmla="*/ 3408973 w 7219949"/>
              <a:gd name="connsiteY1411" fmla="*/ 6336040 h 6791323"/>
              <a:gd name="connsiteX1412" fmla="*/ 3407536 w 7219949"/>
              <a:gd name="connsiteY1412" fmla="*/ 6326645 h 6791323"/>
              <a:gd name="connsiteX1413" fmla="*/ 3397373 w 7219949"/>
              <a:gd name="connsiteY1413" fmla="*/ 6310987 h 6791323"/>
              <a:gd name="connsiteX1414" fmla="*/ 3384071 w 7219949"/>
              <a:gd name="connsiteY1414" fmla="*/ 6293517 h 6791323"/>
              <a:gd name="connsiteX1415" fmla="*/ 3361722 w 7219949"/>
              <a:gd name="connsiteY1415" fmla="*/ 6275721 h 6791323"/>
              <a:gd name="connsiteX1416" fmla="*/ 3321919 w 7219949"/>
              <a:gd name="connsiteY1416" fmla="*/ 6245403 h 6791323"/>
              <a:gd name="connsiteX1417" fmla="*/ 3306169 w 7219949"/>
              <a:gd name="connsiteY1417" fmla="*/ 6225297 h 6791323"/>
              <a:gd name="connsiteX1418" fmla="*/ 3289355 w 7219949"/>
              <a:gd name="connsiteY1418" fmla="*/ 6200905 h 6791323"/>
              <a:gd name="connsiteX1419" fmla="*/ 3261739 w 7219949"/>
              <a:gd name="connsiteY1419" fmla="*/ 6172726 h 6791323"/>
              <a:gd name="connsiteX1420" fmla="*/ 3254768 w 7219949"/>
              <a:gd name="connsiteY1420" fmla="*/ 6169925 h 6791323"/>
              <a:gd name="connsiteX1421" fmla="*/ 3216617 w 7219949"/>
              <a:gd name="connsiteY1421" fmla="*/ 6120978 h 6791323"/>
              <a:gd name="connsiteX1422" fmla="*/ 3189692 w 7219949"/>
              <a:gd name="connsiteY1422" fmla="*/ 6091974 h 6791323"/>
              <a:gd name="connsiteX1423" fmla="*/ 3129192 w 7219949"/>
              <a:gd name="connsiteY1423" fmla="*/ 6025230 h 6791323"/>
              <a:gd name="connsiteX1424" fmla="*/ 3112750 w 7219949"/>
              <a:gd name="connsiteY1424" fmla="*/ 6005949 h 6791323"/>
              <a:gd name="connsiteX1425" fmla="*/ 3092477 w 7219949"/>
              <a:gd name="connsiteY1425" fmla="*/ 5985679 h 6791323"/>
              <a:gd name="connsiteX1426" fmla="*/ 3070448 w 7219949"/>
              <a:gd name="connsiteY1426" fmla="*/ 5961948 h 6791323"/>
              <a:gd name="connsiteX1427" fmla="*/ 3063848 w 7219949"/>
              <a:gd name="connsiteY1427" fmla="*/ 5964259 h 6791323"/>
              <a:gd name="connsiteX1428" fmla="*/ 3032401 w 7219949"/>
              <a:gd name="connsiteY1428" fmla="*/ 5935092 h 6791323"/>
              <a:gd name="connsiteX1429" fmla="*/ 3025749 w 7219949"/>
              <a:gd name="connsiteY1429" fmla="*/ 5926357 h 6791323"/>
              <a:gd name="connsiteX1430" fmla="*/ 3018778 w 7219949"/>
              <a:gd name="connsiteY1430" fmla="*/ 5923557 h 6791323"/>
              <a:gd name="connsiteX1431" fmla="*/ 3021598 w 7219949"/>
              <a:gd name="connsiteY1431" fmla="*/ 5931304 h 6791323"/>
              <a:gd name="connsiteX1432" fmla="*/ 3041871 w 7219949"/>
              <a:gd name="connsiteY1432" fmla="*/ 5951573 h 6791323"/>
              <a:gd name="connsiteX1433" fmla="*/ 3062516 w 7219949"/>
              <a:gd name="connsiteY1433" fmla="*/ 5976953 h 6791323"/>
              <a:gd name="connsiteX1434" fmla="*/ 3065708 w 7219949"/>
              <a:gd name="connsiteY1434" fmla="*/ 5989810 h 6791323"/>
              <a:gd name="connsiteX1435" fmla="*/ 3076564 w 7219949"/>
              <a:gd name="connsiteY1435" fmla="*/ 6004642 h 6791323"/>
              <a:gd name="connsiteX1436" fmla="*/ 3108703 w 7219949"/>
              <a:gd name="connsiteY1436" fmla="*/ 6032985 h 6791323"/>
              <a:gd name="connsiteX1437" fmla="*/ 3120941 w 7219949"/>
              <a:gd name="connsiteY1437" fmla="*/ 6046170 h 6791323"/>
              <a:gd name="connsiteX1438" fmla="*/ 3123761 w 7219949"/>
              <a:gd name="connsiteY1438" fmla="*/ 6053916 h 6791323"/>
              <a:gd name="connsiteX1439" fmla="*/ 3117854 w 7219949"/>
              <a:gd name="connsiteY1439" fmla="*/ 6055402 h 6791323"/>
              <a:gd name="connsiteX1440" fmla="*/ 3100399 w 7219949"/>
              <a:gd name="connsiteY1440" fmla="*/ 6042880 h 6791323"/>
              <a:gd name="connsiteX1441" fmla="*/ 3096569 w 7219949"/>
              <a:gd name="connsiteY1441" fmla="*/ 6041891 h 6791323"/>
              <a:gd name="connsiteX1442" fmla="*/ 3100772 w 7219949"/>
              <a:gd name="connsiteY1442" fmla="*/ 6047990 h 6791323"/>
              <a:gd name="connsiteX1443" fmla="*/ 3125940 w 7219949"/>
              <a:gd name="connsiteY1443" fmla="*/ 6073532 h 6791323"/>
              <a:gd name="connsiteX1444" fmla="*/ 3128388 w 7219949"/>
              <a:gd name="connsiteY1444" fmla="*/ 6076169 h 6791323"/>
              <a:gd name="connsiteX1445" fmla="*/ 3127004 w 7219949"/>
              <a:gd name="connsiteY1445" fmla="*/ 6077818 h 6791323"/>
              <a:gd name="connsiteX1446" fmla="*/ 3127376 w 7219949"/>
              <a:gd name="connsiteY1446" fmla="*/ 6082928 h 6791323"/>
              <a:gd name="connsiteX1447" fmla="*/ 3144510 w 7219949"/>
              <a:gd name="connsiteY1447" fmla="*/ 6101386 h 6791323"/>
              <a:gd name="connsiteX1448" fmla="*/ 3120406 w 7219949"/>
              <a:gd name="connsiteY1448" fmla="*/ 6080129 h 6791323"/>
              <a:gd name="connsiteX1449" fmla="*/ 3115882 w 7219949"/>
              <a:gd name="connsiteY1449" fmla="*/ 6079966 h 6791323"/>
              <a:gd name="connsiteX1450" fmla="*/ 3104388 w 7219949"/>
              <a:gd name="connsiteY1450" fmla="*/ 6077001 h 6791323"/>
              <a:gd name="connsiteX1451" fmla="*/ 3094597 w 7219949"/>
              <a:gd name="connsiteY1451" fmla="*/ 6066455 h 6791323"/>
              <a:gd name="connsiteX1452" fmla="*/ 3093213 w 7219949"/>
              <a:gd name="connsiteY1452" fmla="*/ 6068104 h 6791323"/>
              <a:gd name="connsiteX1453" fmla="*/ 3092521 w 7219949"/>
              <a:gd name="connsiteY1453" fmla="*/ 6068928 h 6791323"/>
              <a:gd name="connsiteX1454" fmla="*/ 3136259 w 7219949"/>
              <a:gd name="connsiteY1454" fmla="*/ 6122325 h 6791323"/>
              <a:gd name="connsiteX1455" fmla="*/ 3162172 w 7219949"/>
              <a:gd name="connsiteY1455" fmla="*/ 6158088 h 6791323"/>
              <a:gd name="connsiteX1456" fmla="*/ 3165683 w 7219949"/>
              <a:gd name="connsiteY1456" fmla="*/ 6165011 h 6791323"/>
              <a:gd name="connsiteX1457" fmla="*/ 3156957 w 7219949"/>
              <a:gd name="connsiteY1457" fmla="*/ 6158749 h 6791323"/>
              <a:gd name="connsiteX1458" fmla="*/ 3134927 w 7219949"/>
              <a:gd name="connsiteY1458" fmla="*/ 6135019 h 6791323"/>
              <a:gd name="connsiteX1459" fmla="*/ 3129340 w 7219949"/>
              <a:gd name="connsiteY1459" fmla="*/ 6130570 h 6791323"/>
              <a:gd name="connsiteX1460" fmla="*/ 3130405 w 7219949"/>
              <a:gd name="connsiteY1460" fmla="*/ 6134855 h 6791323"/>
              <a:gd name="connsiteX1461" fmla="*/ 3143706 w 7219949"/>
              <a:gd name="connsiteY1461" fmla="*/ 6152325 h 6791323"/>
              <a:gd name="connsiteX1462" fmla="*/ 3165735 w 7219949"/>
              <a:gd name="connsiteY1462" fmla="*/ 6176055 h 6791323"/>
              <a:gd name="connsiteX1463" fmla="*/ 3165416 w 7219949"/>
              <a:gd name="connsiteY1463" fmla="*/ 6181991 h 6791323"/>
              <a:gd name="connsiteX1464" fmla="*/ 3164032 w 7219949"/>
              <a:gd name="connsiteY1464" fmla="*/ 6183639 h 6791323"/>
              <a:gd name="connsiteX1465" fmla="*/ 3123165 w 7219949"/>
              <a:gd name="connsiteY1465" fmla="*/ 6149035 h 6791323"/>
              <a:gd name="connsiteX1466" fmla="*/ 3038880 w 7219949"/>
              <a:gd name="connsiteY1466" fmla="*/ 6055101 h 6791323"/>
              <a:gd name="connsiteX1467" fmla="*/ 3025258 w 7219949"/>
              <a:gd name="connsiteY1467" fmla="*/ 6043565 h 6791323"/>
              <a:gd name="connsiteX1468" fmla="*/ 3036112 w 7219949"/>
              <a:gd name="connsiteY1468" fmla="*/ 6058397 h 6791323"/>
              <a:gd name="connsiteX1469" fmla="*/ 3064101 w 7219949"/>
              <a:gd name="connsiteY1469" fmla="*/ 6091687 h 6791323"/>
              <a:gd name="connsiteX1470" fmla="*/ 3095921 w 7219949"/>
              <a:gd name="connsiteY1470" fmla="*/ 6125964 h 6791323"/>
              <a:gd name="connsiteX1471" fmla="*/ 3144182 w 7219949"/>
              <a:gd name="connsiteY1471" fmla="*/ 6179525 h 6791323"/>
              <a:gd name="connsiteX1472" fmla="*/ 3218410 w 7219949"/>
              <a:gd name="connsiteY1472" fmla="*/ 6279893 h 6791323"/>
              <a:gd name="connsiteX1473" fmla="*/ 3245705 w 7219949"/>
              <a:gd name="connsiteY1473" fmla="*/ 6314007 h 6791323"/>
              <a:gd name="connsiteX1474" fmla="*/ 3251691 w 7219949"/>
              <a:gd name="connsiteY1474" fmla="*/ 6320063 h 6791323"/>
              <a:gd name="connsiteX1475" fmla="*/ 3253815 w 7219949"/>
              <a:gd name="connsiteY1475" fmla="*/ 6323689 h 6791323"/>
              <a:gd name="connsiteX1476" fmla="*/ 3254672 w 7219949"/>
              <a:gd name="connsiteY1476" fmla="*/ 6325327 h 6791323"/>
              <a:gd name="connsiteX1477" fmla="*/ 3249098 w 7219949"/>
              <a:gd name="connsiteY1477" fmla="*/ 6323154 h 6791323"/>
              <a:gd name="connsiteX1478" fmla="*/ 3243630 w 7219949"/>
              <a:gd name="connsiteY1478" fmla="*/ 6316480 h 6791323"/>
              <a:gd name="connsiteX1479" fmla="*/ 3116351 w 7219949"/>
              <a:gd name="connsiteY1479" fmla="*/ 6179370 h 6791323"/>
              <a:gd name="connsiteX1480" fmla="*/ 3072716 w 7219949"/>
              <a:gd name="connsiteY1480" fmla="*/ 6148063 h 6791323"/>
              <a:gd name="connsiteX1481" fmla="*/ 3071332 w 7219949"/>
              <a:gd name="connsiteY1481" fmla="*/ 6149712 h 6791323"/>
              <a:gd name="connsiteX1482" fmla="*/ 3075589 w 7219949"/>
              <a:gd name="connsiteY1482" fmla="*/ 6166854 h 6791323"/>
              <a:gd name="connsiteX1483" fmla="*/ 3086123 w 7219949"/>
              <a:gd name="connsiteY1483" fmla="*/ 6187622 h 6791323"/>
              <a:gd name="connsiteX1484" fmla="*/ 3099848 w 7219949"/>
              <a:gd name="connsiteY1484" fmla="*/ 6221246 h 6791323"/>
              <a:gd name="connsiteX1485" fmla="*/ 3115011 w 7219949"/>
              <a:gd name="connsiteY1485" fmla="*/ 6264268 h 6791323"/>
              <a:gd name="connsiteX1486" fmla="*/ 3124110 w 7219949"/>
              <a:gd name="connsiteY1486" fmla="*/ 6275638 h 6791323"/>
              <a:gd name="connsiteX1487" fmla="*/ 3149650 w 7219949"/>
              <a:gd name="connsiteY1487" fmla="*/ 6306291 h 6791323"/>
              <a:gd name="connsiteX1488" fmla="*/ 3158750 w 7219949"/>
              <a:gd name="connsiteY1488" fmla="*/ 6317663 h 6791323"/>
              <a:gd name="connsiteX1489" fmla="*/ 3178330 w 7219949"/>
              <a:gd name="connsiteY1489" fmla="*/ 6338757 h 6791323"/>
              <a:gd name="connsiteX1490" fmla="*/ 3214674 w 7219949"/>
              <a:gd name="connsiteY1490" fmla="*/ 6373199 h 6791323"/>
              <a:gd name="connsiteX1491" fmla="*/ 3238459 w 7219949"/>
              <a:gd name="connsiteY1491" fmla="*/ 6400390 h 6791323"/>
              <a:gd name="connsiteX1492" fmla="*/ 3275226 w 7219949"/>
              <a:gd name="connsiteY1492" fmla="*/ 6450987 h 6791323"/>
              <a:gd name="connsiteX1493" fmla="*/ 3323436 w 7219949"/>
              <a:gd name="connsiteY1493" fmla="*/ 6493501 h 6791323"/>
              <a:gd name="connsiteX1494" fmla="*/ 3327061 w 7219949"/>
              <a:gd name="connsiteY1494" fmla="*/ 6495637 h 6791323"/>
              <a:gd name="connsiteX1495" fmla="*/ 3332637 w 7219949"/>
              <a:gd name="connsiteY1495" fmla="*/ 6511649 h 6791323"/>
              <a:gd name="connsiteX1496" fmla="*/ 3305973 w 7219949"/>
              <a:gd name="connsiteY1496" fmla="*/ 6593704 h 6791323"/>
              <a:gd name="connsiteX1497" fmla="*/ 3148560 w 7219949"/>
              <a:gd name="connsiteY1497" fmla="*/ 6593635 h 6791323"/>
              <a:gd name="connsiteX1498" fmla="*/ 3036158 w 7219949"/>
              <a:gd name="connsiteY1498" fmla="*/ 6475482 h 6791323"/>
              <a:gd name="connsiteX1499" fmla="*/ 3006988 w 7219949"/>
              <a:gd name="connsiteY1499" fmla="*/ 6449530 h 6791323"/>
              <a:gd name="connsiteX1500" fmla="*/ 2881035 w 7219949"/>
              <a:gd name="connsiteY1500" fmla="*/ 6387703 h 6791323"/>
              <a:gd name="connsiteX1501" fmla="*/ 2601545 w 7219949"/>
              <a:gd name="connsiteY1501" fmla="*/ 6163648 h 6791323"/>
              <a:gd name="connsiteX1502" fmla="*/ 2600585 w 7219949"/>
              <a:gd name="connsiteY1502" fmla="*/ 6159591 h 6791323"/>
              <a:gd name="connsiteX1503" fmla="*/ 2522487 w 7219949"/>
              <a:gd name="connsiteY1503" fmla="*/ 6170247 h 6791323"/>
              <a:gd name="connsiteX1504" fmla="*/ 2448931 w 7219949"/>
              <a:gd name="connsiteY1504" fmla="*/ 6183875 h 6791323"/>
              <a:gd name="connsiteX1505" fmla="*/ 2419759 w 7219949"/>
              <a:gd name="connsiteY1505" fmla="*/ 6157925 h 6791323"/>
              <a:gd name="connsiteX1506" fmla="*/ 2396091 w 7219949"/>
              <a:gd name="connsiteY1506" fmla="*/ 6139007 h 6791323"/>
              <a:gd name="connsiteX1507" fmla="*/ 2382022 w 7219949"/>
              <a:gd name="connsiteY1507" fmla="*/ 6160681 h 6791323"/>
              <a:gd name="connsiteX1508" fmla="*/ 2406651 w 7219949"/>
              <a:gd name="connsiteY1508" fmla="*/ 6183659 h 6791323"/>
              <a:gd name="connsiteX1509" fmla="*/ 2430579 w 7219949"/>
              <a:gd name="connsiteY1509" fmla="*/ 6219902 h 6791323"/>
              <a:gd name="connsiteX1510" fmla="*/ 2395978 w 7219949"/>
              <a:gd name="connsiteY1510" fmla="*/ 6252159 h 6791323"/>
              <a:gd name="connsiteX1511" fmla="*/ 2358240 w 7219949"/>
              <a:gd name="connsiteY1511" fmla="*/ 6254914 h 6791323"/>
              <a:gd name="connsiteX1512" fmla="*/ 2305988 w 7219949"/>
              <a:gd name="connsiteY1512" fmla="*/ 6309935 h 6791323"/>
              <a:gd name="connsiteX1513" fmla="*/ 2255398 w 7219949"/>
              <a:gd name="connsiteY1513" fmla="*/ 6355747 h 6791323"/>
              <a:gd name="connsiteX1514" fmla="*/ 2032996 w 7219949"/>
              <a:gd name="connsiteY1514" fmla="*/ 6340601 h 6791323"/>
              <a:gd name="connsiteX1515" fmla="*/ 2012908 w 7219949"/>
              <a:gd name="connsiteY1515" fmla="*/ 6320596 h 6791323"/>
              <a:gd name="connsiteX1516" fmla="*/ 2127785 w 7219949"/>
              <a:gd name="connsiteY1516" fmla="*/ 6303125 h 6791323"/>
              <a:gd name="connsiteX1517" fmla="*/ 2231843 w 7219949"/>
              <a:gd name="connsiteY1517" fmla="*/ 6223676 h 6791323"/>
              <a:gd name="connsiteX1518" fmla="*/ 2279365 w 7219949"/>
              <a:gd name="connsiteY1518" fmla="*/ 6213598 h 6791323"/>
              <a:gd name="connsiteX1519" fmla="*/ 2314152 w 7219949"/>
              <a:gd name="connsiteY1519" fmla="*/ 6133427 h 6791323"/>
              <a:gd name="connsiteX1520" fmla="*/ 2277818 w 7219949"/>
              <a:gd name="connsiteY1520" fmla="*/ 6109652 h 6791323"/>
              <a:gd name="connsiteX1521" fmla="*/ 2157180 w 7219949"/>
              <a:gd name="connsiteY1521" fmla="*/ 6102766 h 6791323"/>
              <a:gd name="connsiteX1522" fmla="*/ 2033218 w 7219949"/>
              <a:gd name="connsiteY1522" fmla="*/ 6114297 h 6791323"/>
              <a:gd name="connsiteX1523" fmla="*/ 1852209 w 7219949"/>
              <a:gd name="connsiteY1523" fmla="*/ 6160547 h 6791323"/>
              <a:gd name="connsiteX1524" fmla="*/ 1620979 w 7219949"/>
              <a:gd name="connsiteY1524" fmla="*/ 6156781 h 6791323"/>
              <a:gd name="connsiteX1525" fmla="*/ 1575819 w 7219949"/>
              <a:gd name="connsiteY1525" fmla="*/ 6144386 h 6791323"/>
              <a:gd name="connsiteX1526" fmla="*/ 1606836 w 7219949"/>
              <a:gd name="connsiteY1526" fmla="*/ 6113217 h 6791323"/>
              <a:gd name="connsiteX1527" fmla="*/ 1084447 w 7219949"/>
              <a:gd name="connsiteY1527" fmla="*/ 6128232 h 6791323"/>
              <a:gd name="connsiteX1528" fmla="*/ 1292192 w 7219949"/>
              <a:gd name="connsiteY1528" fmla="*/ 6065165 h 6791323"/>
              <a:gd name="connsiteX1529" fmla="*/ 1482990 w 7219949"/>
              <a:gd name="connsiteY1529" fmla="*/ 6011592 h 6791323"/>
              <a:gd name="connsiteX1530" fmla="*/ 1464564 w 7219949"/>
              <a:gd name="connsiteY1530" fmla="*/ 5982380 h 6791323"/>
              <a:gd name="connsiteX1531" fmla="*/ 1495840 w 7219949"/>
              <a:gd name="connsiteY1531" fmla="*/ 5968533 h 6791323"/>
              <a:gd name="connsiteX1532" fmla="*/ 1543621 w 7219949"/>
              <a:gd name="connsiteY1532" fmla="*/ 5975782 h 6791323"/>
              <a:gd name="connsiteX1533" fmla="*/ 1605214 w 7219949"/>
              <a:gd name="connsiteY1533" fmla="*/ 5944029 h 6791323"/>
              <a:gd name="connsiteX1534" fmla="*/ 1439418 w 7219949"/>
              <a:gd name="connsiteY1534" fmla="*/ 5924753 h 6791323"/>
              <a:gd name="connsiteX1535" fmla="*/ 1476898 w 7219949"/>
              <a:gd name="connsiteY1535" fmla="*/ 5904672 h 6791323"/>
              <a:gd name="connsiteX1536" fmla="*/ 1642437 w 7219949"/>
              <a:gd name="connsiteY1536" fmla="*/ 5906626 h 6791323"/>
              <a:gd name="connsiteX1537" fmla="*/ 1804063 w 7219949"/>
              <a:gd name="connsiteY1537" fmla="*/ 5827103 h 6791323"/>
              <a:gd name="connsiteX1538" fmla="*/ 1510980 w 7219949"/>
              <a:gd name="connsiteY1538" fmla="*/ 5837767 h 6791323"/>
              <a:gd name="connsiteX1539" fmla="*/ 1343782 w 7219949"/>
              <a:gd name="connsiteY1539" fmla="*/ 5845016 h 6791323"/>
              <a:gd name="connsiteX1540" fmla="*/ 1279493 w 7219949"/>
              <a:gd name="connsiteY1540" fmla="*/ 5816674 h 6791323"/>
              <a:gd name="connsiteX1541" fmla="*/ 1212326 w 7219949"/>
              <a:gd name="connsiteY1541" fmla="*/ 5776157 h 6791323"/>
              <a:gd name="connsiteX1542" fmla="*/ 1119125 w 7219949"/>
              <a:gd name="connsiteY1542" fmla="*/ 5739191 h 6791323"/>
              <a:gd name="connsiteX1543" fmla="*/ 1112405 w 7219949"/>
              <a:gd name="connsiteY1543" fmla="*/ 5710776 h 6791323"/>
              <a:gd name="connsiteX1544" fmla="*/ 1132938 w 7219949"/>
              <a:gd name="connsiteY1544" fmla="*/ 5700191 h 6791323"/>
              <a:gd name="connsiteX1545" fmla="*/ 1404971 w 7219949"/>
              <a:gd name="connsiteY1545" fmla="*/ 5665463 h 6791323"/>
              <a:gd name="connsiteX1546" fmla="*/ 1419998 w 7219949"/>
              <a:gd name="connsiteY1546" fmla="*/ 5647849 h 6791323"/>
              <a:gd name="connsiteX1547" fmla="*/ 1404454 w 7219949"/>
              <a:gd name="connsiteY1547" fmla="*/ 5630814 h 6791323"/>
              <a:gd name="connsiteX1548" fmla="*/ 1370296 w 7219949"/>
              <a:gd name="connsiteY1548" fmla="*/ 5632483 h 6791323"/>
              <a:gd name="connsiteX1549" fmla="*/ 947239 w 7219949"/>
              <a:gd name="connsiteY1549" fmla="*/ 5612992 h 6791323"/>
              <a:gd name="connsiteX1550" fmla="*/ 649801 w 7219949"/>
              <a:gd name="connsiteY1550" fmla="*/ 5572766 h 6791323"/>
              <a:gd name="connsiteX1551" fmla="*/ 613465 w 7219949"/>
              <a:gd name="connsiteY1551" fmla="*/ 5548992 h 6791323"/>
              <a:gd name="connsiteX1552" fmla="*/ 652607 w 7219949"/>
              <a:gd name="connsiteY1552" fmla="*/ 5519706 h 6791323"/>
              <a:gd name="connsiteX1553" fmla="*/ 717339 w 7219949"/>
              <a:gd name="connsiteY1553" fmla="*/ 5517458 h 6791323"/>
              <a:gd name="connsiteX1554" fmla="*/ 1048459 w 7219949"/>
              <a:gd name="connsiteY1554" fmla="*/ 5518877 h 6791323"/>
              <a:gd name="connsiteX1555" fmla="*/ 1033426 w 7219949"/>
              <a:gd name="connsiteY1555" fmla="*/ 5513068 h 6791323"/>
              <a:gd name="connsiteX1556" fmla="*/ 943479 w 7219949"/>
              <a:gd name="connsiteY1556" fmla="*/ 5472628 h 6791323"/>
              <a:gd name="connsiteX1557" fmla="*/ 906387 w 7219949"/>
              <a:gd name="connsiteY1557" fmla="*/ 5443222 h 6791323"/>
              <a:gd name="connsiteX1558" fmla="*/ 798818 w 7219949"/>
              <a:gd name="connsiteY1558" fmla="*/ 5359191 h 6791323"/>
              <a:gd name="connsiteX1559" fmla="*/ 769144 w 7219949"/>
              <a:gd name="connsiteY1559" fmla="*/ 5342389 h 6791323"/>
              <a:gd name="connsiteX1560" fmla="*/ 702380 w 7219949"/>
              <a:gd name="connsiteY1560" fmla="*/ 5308776 h 6791323"/>
              <a:gd name="connsiteX1561" fmla="*/ 620777 w 7219949"/>
              <a:gd name="connsiteY1561" fmla="*/ 5359191 h 6791323"/>
              <a:gd name="connsiteX1562" fmla="*/ 505791 w 7219949"/>
              <a:gd name="connsiteY1562" fmla="*/ 5375996 h 6791323"/>
              <a:gd name="connsiteX1563" fmla="*/ 179385 w 7219949"/>
              <a:gd name="connsiteY1563" fmla="*/ 5119718 h 6791323"/>
              <a:gd name="connsiteX1564" fmla="*/ 75524 w 7219949"/>
              <a:gd name="connsiteY1564" fmla="*/ 5018886 h 6791323"/>
              <a:gd name="connsiteX1565" fmla="*/ 12469 w 7219949"/>
              <a:gd name="connsiteY1565" fmla="*/ 4918053 h 6791323"/>
              <a:gd name="connsiteX1566" fmla="*/ 1 w 7219949"/>
              <a:gd name="connsiteY1566" fmla="*/ 4899377 h 6791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  <a:cxn ang="0">
                <a:pos x="connsiteX233" y="connsiteY233"/>
              </a:cxn>
              <a:cxn ang="0">
                <a:pos x="connsiteX234" y="connsiteY234"/>
              </a:cxn>
              <a:cxn ang="0">
                <a:pos x="connsiteX235" y="connsiteY235"/>
              </a:cxn>
              <a:cxn ang="0">
                <a:pos x="connsiteX236" y="connsiteY236"/>
              </a:cxn>
              <a:cxn ang="0">
                <a:pos x="connsiteX237" y="connsiteY237"/>
              </a:cxn>
              <a:cxn ang="0">
                <a:pos x="connsiteX238" y="connsiteY238"/>
              </a:cxn>
              <a:cxn ang="0">
                <a:pos x="connsiteX239" y="connsiteY239"/>
              </a:cxn>
              <a:cxn ang="0">
                <a:pos x="connsiteX240" y="connsiteY240"/>
              </a:cxn>
              <a:cxn ang="0">
                <a:pos x="connsiteX241" y="connsiteY241"/>
              </a:cxn>
              <a:cxn ang="0">
                <a:pos x="connsiteX242" y="connsiteY242"/>
              </a:cxn>
              <a:cxn ang="0">
                <a:pos x="connsiteX243" y="connsiteY243"/>
              </a:cxn>
              <a:cxn ang="0">
                <a:pos x="connsiteX244" y="connsiteY244"/>
              </a:cxn>
              <a:cxn ang="0">
                <a:pos x="connsiteX245" y="connsiteY245"/>
              </a:cxn>
              <a:cxn ang="0">
                <a:pos x="connsiteX246" y="connsiteY246"/>
              </a:cxn>
              <a:cxn ang="0">
                <a:pos x="connsiteX247" y="connsiteY247"/>
              </a:cxn>
              <a:cxn ang="0">
                <a:pos x="connsiteX248" y="connsiteY248"/>
              </a:cxn>
              <a:cxn ang="0">
                <a:pos x="connsiteX249" y="connsiteY249"/>
              </a:cxn>
              <a:cxn ang="0">
                <a:pos x="connsiteX250" y="connsiteY250"/>
              </a:cxn>
              <a:cxn ang="0">
                <a:pos x="connsiteX251" y="connsiteY251"/>
              </a:cxn>
              <a:cxn ang="0">
                <a:pos x="connsiteX252" y="connsiteY252"/>
              </a:cxn>
              <a:cxn ang="0">
                <a:pos x="connsiteX253" y="connsiteY253"/>
              </a:cxn>
              <a:cxn ang="0">
                <a:pos x="connsiteX254" y="connsiteY254"/>
              </a:cxn>
              <a:cxn ang="0">
                <a:pos x="connsiteX255" y="connsiteY255"/>
              </a:cxn>
              <a:cxn ang="0">
                <a:pos x="connsiteX256" y="connsiteY256"/>
              </a:cxn>
              <a:cxn ang="0">
                <a:pos x="connsiteX257" y="connsiteY257"/>
              </a:cxn>
              <a:cxn ang="0">
                <a:pos x="connsiteX258" y="connsiteY258"/>
              </a:cxn>
              <a:cxn ang="0">
                <a:pos x="connsiteX259" y="connsiteY259"/>
              </a:cxn>
              <a:cxn ang="0">
                <a:pos x="connsiteX260" y="connsiteY260"/>
              </a:cxn>
              <a:cxn ang="0">
                <a:pos x="connsiteX261" y="connsiteY261"/>
              </a:cxn>
              <a:cxn ang="0">
                <a:pos x="connsiteX262" y="connsiteY262"/>
              </a:cxn>
              <a:cxn ang="0">
                <a:pos x="connsiteX263" y="connsiteY263"/>
              </a:cxn>
              <a:cxn ang="0">
                <a:pos x="connsiteX264" y="connsiteY264"/>
              </a:cxn>
              <a:cxn ang="0">
                <a:pos x="connsiteX265" y="connsiteY265"/>
              </a:cxn>
              <a:cxn ang="0">
                <a:pos x="connsiteX266" y="connsiteY266"/>
              </a:cxn>
              <a:cxn ang="0">
                <a:pos x="connsiteX267" y="connsiteY267"/>
              </a:cxn>
              <a:cxn ang="0">
                <a:pos x="connsiteX268" y="connsiteY268"/>
              </a:cxn>
              <a:cxn ang="0">
                <a:pos x="connsiteX269" y="connsiteY269"/>
              </a:cxn>
              <a:cxn ang="0">
                <a:pos x="connsiteX270" y="connsiteY270"/>
              </a:cxn>
              <a:cxn ang="0">
                <a:pos x="connsiteX271" y="connsiteY271"/>
              </a:cxn>
              <a:cxn ang="0">
                <a:pos x="connsiteX272" y="connsiteY272"/>
              </a:cxn>
              <a:cxn ang="0">
                <a:pos x="connsiteX273" y="connsiteY273"/>
              </a:cxn>
              <a:cxn ang="0">
                <a:pos x="connsiteX274" y="connsiteY274"/>
              </a:cxn>
              <a:cxn ang="0">
                <a:pos x="connsiteX275" y="connsiteY275"/>
              </a:cxn>
              <a:cxn ang="0">
                <a:pos x="connsiteX276" y="connsiteY276"/>
              </a:cxn>
              <a:cxn ang="0">
                <a:pos x="connsiteX277" y="connsiteY277"/>
              </a:cxn>
              <a:cxn ang="0">
                <a:pos x="connsiteX278" y="connsiteY278"/>
              </a:cxn>
              <a:cxn ang="0">
                <a:pos x="connsiteX279" y="connsiteY279"/>
              </a:cxn>
              <a:cxn ang="0">
                <a:pos x="connsiteX280" y="connsiteY280"/>
              </a:cxn>
              <a:cxn ang="0">
                <a:pos x="connsiteX281" y="connsiteY281"/>
              </a:cxn>
              <a:cxn ang="0">
                <a:pos x="connsiteX282" y="connsiteY282"/>
              </a:cxn>
              <a:cxn ang="0">
                <a:pos x="connsiteX283" y="connsiteY283"/>
              </a:cxn>
              <a:cxn ang="0">
                <a:pos x="connsiteX284" y="connsiteY284"/>
              </a:cxn>
              <a:cxn ang="0">
                <a:pos x="connsiteX285" y="connsiteY285"/>
              </a:cxn>
              <a:cxn ang="0">
                <a:pos x="connsiteX286" y="connsiteY286"/>
              </a:cxn>
              <a:cxn ang="0">
                <a:pos x="connsiteX287" y="connsiteY287"/>
              </a:cxn>
              <a:cxn ang="0">
                <a:pos x="connsiteX288" y="connsiteY288"/>
              </a:cxn>
              <a:cxn ang="0">
                <a:pos x="connsiteX289" y="connsiteY289"/>
              </a:cxn>
              <a:cxn ang="0">
                <a:pos x="connsiteX290" y="connsiteY290"/>
              </a:cxn>
              <a:cxn ang="0">
                <a:pos x="connsiteX291" y="connsiteY291"/>
              </a:cxn>
              <a:cxn ang="0">
                <a:pos x="connsiteX292" y="connsiteY292"/>
              </a:cxn>
              <a:cxn ang="0">
                <a:pos x="connsiteX293" y="connsiteY293"/>
              </a:cxn>
              <a:cxn ang="0">
                <a:pos x="connsiteX294" y="connsiteY294"/>
              </a:cxn>
              <a:cxn ang="0">
                <a:pos x="connsiteX295" y="connsiteY295"/>
              </a:cxn>
              <a:cxn ang="0">
                <a:pos x="connsiteX296" y="connsiteY296"/>
              </a:cxn>
              <a:cxn ang="0">
                <a:pos x="connsiteX297" y="connsiteY297"/>
              </a:cxn>
              <a:cxn ang="0">
                <a:pos x="connsiteX298" y="connsiteY298"/>
              </a:cxn>
              <a:cxn ang="0">
                <a:pos x="connsiteX299" y="connsiteY299"/>
              </a:cxn>
              <a:cxn ang="0">
                <a:pos x="connsiteX300" y="connsiteY300"/>
              </a:cxn>
              <a:cxn ang="0">
                <a:pos x="connsiteX301" y="connsiteY301"/>
              </a:cxn>
              <a:cxn ang="0">
                <a:pos x="connsiteX302" y="connsiteY302"/>
              </a:cxn>
              <a:cxn ang="0">
                <a:pos x="connsiteX303" y="connsiteY303"/>
              </a:cxn>
              <a:cxn ang="0">
                <a:pos x="connsiteX304" y="connsiteY304"/>
              </a:cxn>
              <a:cxn ang="0">
                <a:pos x="connsiteX305" y="connsiteY305"/>
              </a:cxn>
              <a:cxn ang="0">
                <a:pos x="connsiteX306" y="connsiteY306"/>
              </a:cxn>
              <a:cxn ang="0">
                <a:pos x="connsiteX307" y="connsiteY307"/>
              </a:cxn>
              <a:cxn ang="0">
                <a:pos x="connsiteX308" y="connsiteY308"/>
              </a:cxn>
              <a:cxn ang="0">
                <a:pos x="connsiteX309" y="connsiteY309"/>
              </a:cxn>
              <a:cxn ang="0">
                <a:pos x="connsiteX310" y="connsiteY310"/>
              </a:cxn>
              <a:cxn ang="0">
                <a:pos x="connsiteX311" y="connsiteY311"/>
              </a:cxn>
              <a:cxn ang="0">
                <a:pos x="connsiteX312" y="connsiteY312"/>
              </a:cxn>
              <a:cxn ang="0">
                <a:pos x="connsiteX313" y="connsiteY313"/>
              </a:cxn>
              <a:cxn ang="0">
                <a:pos x="connsiteX314" y="connsiteY314"/>
              </a:cxn>
              <a:cxn ang="0">
                <a:pos x="connsiteX315" y="connsiteY315"/>
              </a:cxn>
              <a:cxn ang="0">
                <a:pos x="connsiteX316" y="connsiteY316"/>
              </a:cxn>
              <a:cxn ang="0">
                <a:pos x="connsiteX317" y="connsiteY317"/>
              </a:cxn>
              <a:cxn ang="0">
                <a:pos x="connsiteX318" y="connsiteY318"/>
              </a:cxn>
              <a:cxn ang="0">
                <a:pos x="connsiteX319" y="connsiteY319"/>
              </a:cxn>
              <a:cxn ang="0">
                <a:pos x="connsiteX320" y="connsiteY320"/>
              </a:cxn>
              <a:cxn ang="0">
                <a:pos x="connsiteX321" y="connsiteY321"/>
              </a:cxn>
              <a:cxn ang="0">
                <a:pos x="connsiteX322" y="connsiteY322"/>
              </a:cxn>
              <a:cxn ang="0">
                <a:pos x="connsiteX323" y="connsiteY323"/>
              </a:cxn>
              <a:cxn ang="0">
                <a:pos x="connsiteX324" y="connsiteY324"/>
              </a:cxn>
              <a:cxn ang="0">
                <a:pos x="connsiteX325" y="connsiteY325"/>
              </a:cxn>
              <a:cxn ang="0">
                <a:pos x="connsiteX326" y="connsiteY326"/>
              </a:cxn>
              <a:cxn ang="0">
                <a:pos x="connsiteX327" y="connsiteY327"/>
              </a:cxn>
              <a:cxn ang="0">
                <a:pos x="connsiteX328" y="connsiteY328"/>
              </a:cxn>
              <a:cxn ang="0">
                <a:pos x="connsiteX329" y="connsiteY329"/>
              </a:cxn>
              <a:cxn ang="0">
                <a:pos x="connsiteX330" y="connsiteY330"/>
              </a:cxn>
              <a:cxn ang="0">
                <a:pos x="connsiteX331" y="connsiteY331"/>
              </a:cxn>
              <a:cxn ang="0">
                <a:pos x="connsiteX332" y="connsiteY332"/>
              </a:cxn>
              <a:cxn ang="0">
                <a:pos x="connsiteX333" y="connsiteY333"/>
              </a:cxn>
              <a:cxn ang="0">
                <a:pos x="connsiteX334" y="connsiteY334"/>
              </a:cxn>
              <a:cxn ang="0">
                <a:pos x="connsiteX335" y="connsiteY335"/>
              </a:cxn>
              <a:cxn ang="0">
                <a:pos x="connsiteX336" y="connsiteY336"/>
              </a:cxn>
              <a:cxn ang="0">
                <a:pos x="connsiteX337" y="connsiteY337"/>
              </a:cxn>
              <a:cxn ang="0">
                <a:pos x="connsiteX338" y="connsiteY338"/>
              </a:cxn>
              <a:cxn ang="0">
                <a:pos x="connsiteX339" y="connsiteY339"/>
              </a:cxn>
              <a:cxn ang="0">
                <a:pos x="connsiteX340" y="connsiteY340"/>
              </a:cxn>
              <a:cxn ang="0">
                <a:pos x="connsiteX341" y="connsiteY341"/>
              </a:cxn>
              <a:cxn ang="0">
                <a:pos x="connsiteX342" y="connsiteY342"/>
              </a:cxn>
              <a:cxn ang="0">
                <a:pos x="connsiteX343" y="connsiteY343"/>
              </a:cxn>
              <a:cxn ang="0">
                <a:pos x="connsiteX344" y="connsiteY344"/>
              </a:cxn>
              <a:cxn ang="0">
                <a:pos x="connsiteX345" y="connsiteY345"/>
              </a:cxn>
              <a:cxn ang="0">
                <a:pos x="connsiteX346" y="connsiteY346"/>
              </a:cxn>
              <a:cxn ang="0">
                <a:pos x="connsiteX347" y="connsiteY347"/>
              </a:cxn>
              <a:cxn ang="0">
                <a:pos x="connsiteX348" y="connsiteY348"/>
              </a:cxn>
              <a:cxn ang="0">
                <a:pos x="connsiteX349" y="connsiteY349"/>
              </a:cxn>
              <a:cxn ang="0">
                <a:pos x="connsiteX350" y="connsiteY350"/>
              </a:cxn>
              <a:cxn ang="0">
                <a:pos x="connsiteX351" y="connsiteY351"/>
              </a:cxn>
              <a:cxn ang="0">
                <a:pos x="connsiteX352" y="connsiteY352"/>
              </a:cxn>
              <a:cxn ang="0">
                <a:pos x="connsiteX353" y="connsiteY353"/>
              </a:cxn>
              <a:cxn ang="0">
                <a:pos x="connsiteX354" y="connsiteY354"/>
              </a:cxn>
              <a:cxn ang="0">
                <a:pos x="connsiteX355" y="connsiteY355"/>
              </a:cxn>
              <a:cxn ang="0">
                <a:pos x="connsiteX356" y="connsiteY356"/>
              </a:cxn>
              <a:cxn ang="0">
                <a:pos x="connsiteX357" y="connsiteY357"/>
              </a:cxn>
              <a:cxn ang="0">
                <a:pos x="connsiteX358" y="connsiteY358"/>
              </a:cxn>
              <a:cxn ang="0">
                <a:pos x="connsiteX359" y="connsiteY359"/>
              </a:cxn>
              <a:cxn ang="0">
                <a:pos x="connsiteX360" y="connsiteY360"/>
              </a:cxn>
              <a:cxn ang="0">
                <a:pos x="connsiteX361" y="connsiteY361"/>
              </a:cxn>
              <a:cxn ang="0">
                <a:pos x="connsiteX362" y="connsiteY362"/>
              </a:cxn>
              <a:cxn ang="0">
                <a:pos x="connsiteX363" y="connsiteY363"/>
              </a:cxn>
              <a:cxn ang="0">
                <a:pos x="connsiteX364" y="connsiteY364"/>
              </a:cxn>
              <a:cxn ang="0">
                <a:pos x="connsiteX365" y="connsiteY365"/>
              </a:cxn>
              <a:cxn ang="0">
                <a:pos x="connsiteX366" y="connsiteY366"/>
              </a:cxn>
              <a:cxn ang="0">
                <a:pos x="connsiteX367" y="connsiteY367"/>
              </a:cxn>
              <a:cxn ang="0">
                <a:pos x="connsiteX368" y="connsiteY368"/>
              </a:cxn>
              <a:cxn ang="0">
                <a:pos x="connsiteX369" y="connsiteY369"/>
              </a:cxn>
              <a:cxn ang="0">
                <a:pos x="connsiteX370" y="connsiteY370"/>
              </a:cxn>
              <a:cxn ang="0">
                <a:pos x="connsiteX371" y="connsiteY371"/>
              </a:cxn>
              <a:cxn ang="0">
                <a:pos x="connsiteX372" y="connsiteY372"/>
              </a:cxn>
              <a:cxn ang="0">
                <a:pos x="connsiteX373" y="connsiteY373"/>
              </a:cxn>
              <a:cxn ang="0">
                <a:pos x="connsiteX374" y="connsiteY374"/>
              </a:cxn>
              <a:cxn ang="0">
                <a:pos x="connsiteX375" y="connsiteY375"/>
              </a:cxn>
              <a:cxn ang="0">
                <a:pos x="connsiteX376" y="connsiteY376"/>
              </a:cxn>
              <a:cxn ang="0">
                <a:pos x="connsiteX377" y="connsiteY377"/>
              </a:cxn>
              <a:cxn ang="0">
                <a:pos x="connsiteX378" y="connsiteY378"/>
              </a:cxn>
              <a:cxn ang="0">
                <a:pos x="connsiteX379" y="connsiteY379"/>
              </a:cxn>
              <a:cxn ang="0">
                <a:pos x="connsiteX380" y="connsiteY380"/>
              </a:cxn>
              <a:cxn ang="0">
                <a:pos x="connsiteX381" y="connsiteY381"/>
              </a:cxn>
              <a:cxn ang="0">
                <a:pos x="connsiteX382" y="connsiteY382"/>
              </a:cxn>
              <a:cxn ang="0">
                <a:pos x="connsiteX383" y="connsiteY383"/>
              </a:cxn>
              <a:cxn ang="0">
                <a:pos x="connsiteX384" y="connsiteY384"/>
              </a:cxn>
              <a:cxn ang="0">
                <a:pos x="connsiteX385" y="connsiteY385"/>
              </a:cxn>
              <a:cxn ang="0">
                <a:pos x="connsiteX386" y="connsiteY386"/>
              </a:cxn>
              <a:cxn ang="0">
                <a:pos x="connsiteX387" y="connsiteY387"/>
              </a:cxn>
              <a:cxn ang="0">
                <a:pos x="connsiteX388" y="connsiteY388"/>
              </a:cxn>
              <a:cxn ang="0">
                <a:pos x="connsiteX389" y="connsiteY389"/>
              </a:cxn>
              <a:cxn ang="0">
                <a:pos x="connsiteX390" y="connsiteY390"/>
              </a:cxn>
              <a:cxn ang="0">
                <a:pos x="connsiteX391" y="connsiteY391"/>
              </a:cxn>
              <a:cxn ang="0">
                <a:pos x="connsiteX392" y="connsiteY392"/>
              </a:cxn>
              <a:cxn ang="0">
                <a:pos x="connsiteX393" y="connsiteY393"/>
              </a:cxn>
              <a:cxn ang="0">
                <a:pos x="connsiteX394" y="connsiteY394"/>
              </a:cxn>
              <a:cxn ang="0">
                <a:pos x="connsiteX395" y="connsiteY395"/>
              </a:cxn>
              <a:cxn ang="0">
                <a:pos x="connsiteX396" y="connsiteY396"/>
              </a:cxn>
              <a:cxn ang="0">
                <a:pos x="connsiteX397" y="connsiteY397"/>
              </a:cxn>
              <a:cxn ang="0">
                <a:pos x="connsiteX398" y="connsiteY398"/>
              </a:cxn>
              <a:cxn ang="0">
                <a:pos x="connsiteX399" y="connsiteY399"/>
              </a:cxn>
              <a:cxn ang="0">
                <a:pos x="connsiteX400" y="connsiteY400"/>
              </a:cxn>
              <a:cxn ang="0">
                <a:pos x="connsiteX401" y="connsiteY401"/>
              </a:cxn>
              <a:cxn ang="0">
                <a:pos x="connsiteX402" y="connsiteY402"/>
              </a:cxn>
              <a:cxn ang="0">
                <a:pos x="connsiteX403" y="connsiteY403"/>
              </a:cxn>
              <a:cxn ang="0">
                <a:pos x="connsiteX404" y="connsiteY404"/>
              </a:cxn>
              <a:cxn ang="0">
                <a:pos x="connsiteX405" y="connsiteY405"/>
              </a:cxn>
              <a:cxn ang="0">
                <a:pos x="connsiteX406" y="connsiteY406"/>
              </a:cxn>
              <a:cxn ang="0">
                <a:pos x="connsiteX407" y="connsiteY407"/>
              </a:cxn>
              <a:cxn ang="0">
                <a:pos x="connsiteX408" y="connsiteY408"/>
              </a:cxn>
              <a:cxn ang="0">
                <a:pos x="connsiteX409" y="connsiteY409"/>
              </a:cxn>
              <a:cxn ang="0">
                <a:pos x="connsiteX410" y="connsiteY410"/>
              </a:cxn>
              <a:cxn ang="0">
                <a:pos x="connsiteX411" y="connsiteY411"/>
              </a:cxn>
              <a:cxn ang="0">
                <a:pos x="connsiteX412" y="connsiteY412"/>
              </a:cxn>
              <a:cxn ang="0">
                <a:pos x="connsiteX413" y="connsiteY413"/>
              </a:cxn>
              <a:cxn ang="0">
                <a:pos x="connsiteX414" y="connsiteY414"/>
              </a:cxn>
              <a:cxn ang="0">
                <a:pos x="connsiteX415" y="connsiteY415"/>
              </a:cxn>
              <a:cxn ang="0">
                <a:pos x="connsiteX416" y="connsiteY416"/>
              </a:cxn>
              <a:cxn ang="0">
                <a:pos x="connsiteX417" y="connsiteY417"/>
              </a:cxn>
              <a:cxn ang="0">
                <a:pos x="connsiteX418" y="connsiteY418"/>
              </a:cxn>
              <a:cxn ang="0">
                <a:pos x="connsiteX419" y="connsiteY419"/>
              </a:cxn>
              <a:cxn ang="0">
                <a:pos x="connsiteX420" y="connsiteY420"/>
              </a:cxn>
              <a:cxn ang="0">
                <a:pos x="connsiteX421" y="connsiteY421"/>
              </a:cxn>
              <a:cxn ang="0">
                <a:pos x="connsiteX422" y="connsiteY422"/>
              </a:cxn>
              <a:cxn ang="0">
                <a:pos x="connsiteX423" y="connsiteY423"/>
              </a:cxn>
              <a:cxn ang="0">
                <a:pos x="connsiteX424" y="connsiteY424"/>
              </a:cxn>
              <a:cxn ang="0">
                <a:pos x="connsiteX425" y="connsiteY425"/>
              </a:cxn>
              <a:cxn ang="0">
                <a:pos x="connsiteX426" y="connsiteY426"/>
              </a:cxn>
              <a:cxn ang="0">
                <a:pos x="connsiteX427" y="connsiteY427"/>
              </a:cxn>
              <a:cxn ang="0">
                <a:pos x="connsiteX428" y="connsiteY428"/>
              </a:cxn>
              <a:cxn ang="0">
                <a:pos x="connsiteX429" y="connsiteY429"/>
              </a:cxn>
              <a:cxn ang="0">
                <a:pos x="connsiteX430" y="connsiteY430"/>
              </a:cxn>
              <a:cxn ang="0">
                <a:pos x="connsiteX431" y="connsiteY431"/>
              </a:cxn>
              <a:cxn ang="0">
                <a:pos x="connsiteX432" y="connsiteY432"/>
              </a:cxn>
              <a:cxn ang="0">
                <a:pos x="connsiteX433" y="connsiteY433"/>
              </a:cxn>
              <a:cxn ang="0">
                <a:pos x="connsiteX434" y="connsiteY434"/>
              </a:cxn>
              <a:cxn ang="0">
                <a:pos x="connsiteX435" y="connsiteY435"/>
              </a:cxn>
              <a:cxn ang="0">
                <a:pos x="connsiteX436" y="connsiteY436"/>
              </a:cxn>
              <a:cxn ang="0">
                <a:pos x="connsiteX437" y="connsiteY437"/>
              </a:cxn>
              <a:cxn ang="0">
                <a:pos x="connsiteX438" y="connsiteY438"/>
              </a:cxn>
              <a:cxn ang="0">
                <a:pos x="connsiteX439" y="connsiteY439"/>
              </a:cxn>
              <a:cxn ang="0">
                <a:pos x="connsiteX440" y="connsiteY440"/>
              </a:cxn>
              <a:cxn ang="0">
                <a:pos x="connsiteX441" y="connsiteY441"/>
              </a:cxn>
              <a:cxn ang="0">
                <a:pos x="connsiteX442" y="connsiteY442"/>
              </a:cxn>
              <a:cxn ang="0">
                <a:pos x="connsiteX443" y="connsiteY443"/>
              </a:cxn>
              <a:cxn ang="0">
                <a:pos x="connsiteX444" y="connsiteY444"/>
              </a:cxn>
              <a:cxn ang="0">
                <a:pos x="connsiteX445" y="connsiteY445"/>
              </a:cxn>
              <a:cxn ang="0">
                <a:pos x="connsiteX446" y="connsiteY446"/>
              </a:cxn>
              <a:cxn ang="0">
                <a:pos x="connsiteX447" y="connsiteY447"/>
              </a:cxn>
              <a:cxn ang="0">
                <a:pos x="connsiteX448" y="connsiteY448"/>
              </a:cxn>
              <a:cxn ang="0">
                <a:pos x="connsiteX449" y="connsiteY449"/>
              </a:cxn>
              <a:cxn ang="0">
                <a:pos x="connsiteX450" y="connsiteY450"/>
              </a:cxn>
              <a:cxn ang="0">
                <a:pos x="connsiteX451" y="connsiteY451"/>
              </a:cxn>
              <a:cxn ang="0">
                <a:pos x="connsiteX452" y="connsiteY452"/>
              </a:cxn>
              <a:cxn ang="0">
                <a:pos x="connsiteX453" y="connsiteY453"/>
              </a:cxn>
              <a:cxn ang="0">
                <a:pos x="connsiteX454" y="connsiteY454"/>
              </a:cxn>
              <a:cxn ang="0">
                <a:pos x="connsiteX455" y="connsiteY455"/>
              </a:cxn>
              <a:cxn ang="0">
                <a:pos x="connsiteX456" y="connsiteY456"/>
              </a:cxn>
              <a:cxn ang="0">
                <a:pos x="connsiteX457" y="connsiteY457"/>
              </a:cxn>
              <a:cxn ang="0">
                <a:pos x="connsiteX458" y="connsiteY458"/>
              </a:cxn>
              <a:cxn ang="0">
                <a:pos x="connsiteX459" y="connsiteY459"/>
              </a:cxn>
              <a:cxn ang="0">
                <a:pos x="connsiteX460" y="connsiteY460"/>
              </a:cxn>
              <a:cxn ang="0">
                <a:pos x="connsiteX461" y="connsiteY461"/>
              </a:cxn>
              <a:cxn ang="0">
                <a:pos x="connsiteX462" y="connsiteY462"/>
              </a:cxn>
              <a:cxn ang="0">
                <a:pos x="connsiteX463" y="connsiteY463"/>
              </a:cxn>
              <a:cxn ang="0">
                <a:pos x="connsiteX464" y="connsiteY464"/>
              </a:cxn>
              <a:cxn ang="0">
                <a:pos x="connsiteX465" y="connsiteY465"/>
              </a:cxn>
              <a:cxn ang="0">
                <a:pos x="connsiteX466" y="connsiteY466"/>
              </a:cxn>
              <a:cxn ang="0">
                <a:pos x="connsiteX467" y="connsiteY467"/>
              </a:cxn>
              <a:cxn ang="0">
                <a:pos x="connsiteX468" y="connsiteY468"/>
              </a:cxn>
              <a:cxn ang="0">
                <a:pos x="connsiteX469" y="connsiteY469"/>
              </a:cxn>
              <a:cxn ang="0">
                <a:pos x="connsiteX470" y="connsiteY470"/>
              </a:cxn>
              <a:cxn ang="0">
                <a:pos x="connsiteX471" y="connsiteY471"/>
              </a:cxn>
              <a:cxn ang="0">
                <a:pos x="connsiteX472" y="connsiteY472"/>
              </a:cxn>
              <a:cxn ang="0">
                <a:pos x="connsiteX473" y="connsiteY473"/>
              </a:cxn>
              <a:cxn ang="0">
                <a:pos x="connsiteX474" y="connsiteY474"/>
              </a:cxn>
              <a:cxn ang="0">
                <a:pos x="connsiteX475" y="connsiteY475"/>
              </a:cxn>
              <a:cxn ang="0">
                <a:pos x="connsiteX476" y="connsiteY476"/>
              </a:cxn>
              <a:cxn ang="0">
                <a:pos x="connsiteX477" y="connsiteY477"/>
              </a:cxn>
              <a:cxn ang="0">
                <a:pos x="connsiteX478" y="connsiteY478"/>
              </a:cxn>
              <a:cxn ang="0">
                <a:pos x="connsiteX479" y="connsiteY479"/>
              </a:cxn>
              <a:cxn ang="0">
                <a:pos x="connsiteX480" y="connsiteY480"/>
              </a:cxn>
              <a:cxn ang="0">
                <a:pos x="connsiteX481" y="connsiteY481"/>
              </a:cxn>
              <a:cxn ang="0">
                <a:pos x="connsiteX482" y="connsiteY482"/>
              </a:cxn>
              <a:cxn ang="0">
                <a:pos x="connsiteX483" y="connsiteY483"/>
              </a:cxn>
              <a:cxn ang="0">
                <a:pos x="connsiteX484" y="connsiteY484"/>
              </a:cxn>
              <a:cxn ang="0">
                <a:pos x="connsiteX485" y="connsiteY485"/>
              </a:cxn>
              <a:cxn ang="0">
                <a:pos x="connsiteX486" y="connsiteY486"/>
              </a:cxn>
              <a:cxn ang="0">
                <a:pos x="connsiteX487" y="connsiteY487"/>
              </a:cxn>
              <a:cxn ang="0">
                <a:pos x="connsiteX488" y="connsiteY488"/>
              </a:cxn>
              <a:cxn ang="0">
                <a:pos x="connsiteX489" y="connsiteY489"/>
              </a:cxn>
              <a:cxn ang="0">
                <a:pos x="connsiteX490" y="connsiteY490"/>
              </a:cxn>
              <a:cxn ang="0">
                <a:pos x="connsiteX491" y="connsiteY491"/>
              </a:cxn>
              <a:cxn ang="0">
                <a:pos x="connsiteX492" y="connsiteY492"/>
              </a:cxn>
              <a:cxn ang="0">
                <a:pos x="connsiteX493" y="connsiteY493"/>
              </a:cxn>
              <a:cxn ang="0">
                <a:pos x="connsiteX494" y="connsiteY494"/>
              </a:cxn>
              <a:cxn ang="0">
                <a:pos x="connsiteX495" y="connsiteY495"/>
              </a:cxn>
              <a:cxn ang="0">
                <a:pos x="connsiteX496" y="connsiteY496"/>
              </a:cxn>
              <a:cxn ang="0">
                <a:pos x="connsiteX497" y="connsiteY497"/>
              </a:cxn>
              <a:cxn ang="0">
                <a:pos x="connsiteX498" y="connsiteY498"/>
              </a:cxn>
              <a:cxn ang="0">
                <a:pos x="connsiteX499" y="connsiteY499"/>
              </a:cxn>
              <a:cxn ang="0">
                <a:pos x="connsiteX500" y="connsiteY500"/>
              </a:cxn>
              <a:cxn ang="0">
                <a:pos x="connsiteX501" y="connsiteY501"/>
              </a:cxn>
              <a:cxn ang="0">
                <a:pos x="connsiteX502" y="connsiteY502"/>
              </a:cxn>
              <a:cxn ang="0">
                <a:pos x="connsiteX503" y="connsiteY503"/>
              </a:cxn>
              <a:cxn ang="0">
                <a:pos x="connsiteX504" y="connsiteY504"/>
              </a:cxn>
              <a:cxn ang="0">
                <a:pos x="connsiteX505" y="connsiteY505"/>
              </a:cxn>
              <a:cxn ang="0">
                <a:pos x="connsiteX506" y="connsiteY506"/>
              </a:cxn>
              <a:cxn ang="0">
                <a:pos x="connsiteX507" y="connsiteY507"/>
              </a:cxn>
              <a:cxn ang="0">
                <a:pos x="connsiteX508" y="connsiteY508"/>
              </a:cxn>
              <a:cxn ang="0">
                <a:pos x="connsiteX509" y="connsiteY509"/>
              </a:cxn>
              <a:cxn ang="0">
                <a:pos x="connsiteX510" y="connsiteY510"/>
              </a:cxn>
              <a:cxn ang="0">
                <a:pos x="connsiteX511" y="connsiteY511"/>
              </a:cxn>
              <a:cxn ang="0">
                <a:pos x="connsiteX512" y="connsiteY512"/>
              </a:cxn>
              <a:cxn ang="0">
                <a:pos x="connsiteX513" y="connsiteY513"/>
              </a:cxn>
              <a:cxn ang="0">
                <a:pos x="connsiteX514" y="connsiteY514"/>
              </a:cxn>
              <a:cxn ang="0">
                <a:pos x="connsiteX515" y="connsiteY515"/>
              </a:cxn>
              <a:cxn ang="0">
                <a:pos x="connsiteX516" y="connsiteY516"/>
              </a:cxn>
              <a:cxn ang="0">
                <a:pos x="connsiteX517" y="connsiteY517"/>
              </a:cxn>
              <a:cxn ang="0">
                <a:pos x="connsiteX518" y="connsiteY518"/>
              </a:cxn>
              <a:cxn ang="0">
                <a:pos x="connsiteX519" y="connsiteY519"/>
              </a:cxn>
              <a:cxn ang="0">
                <a:pos x="connsiteX520" y="connsiteY520"/>
              </a:cxn>
              <a:cxn ang="0">
                <a:pos x="connsiteX521" y="connsiteY521"/>
              </a:cxn>
              <a:cxn ang="0">
                <a:pos x="connsiteX522" y="connsiteY522"/>
              </a:cxn>
              <a:cxn ang="0">
                <a:pos x="connsiteX523" y="connsiteY523"/>
              </a:cxn>
              <a:cxn ang="0">
                <a:pos x="connsiteX524" y="connsiteY524"/>
              </a:cxn>
              <a:cxn ang="0">
                <a:pos x="connsiteX525" y="connsiteY525"/>
              </a:cxn>
              <a:cxn ang="0">
                <a:pos x="connsiteX526" y="connsiteY526"/>
              </a:cxn>
              <a:cxn ang="0">
                <a:pos x="connsiteX527" y="connsiteY527"/>
              </a:cxn>
              <a:cxn ang="0">
                <a:pos x="connsiteX528" y="connsiteY528"/>
              </a:cxn>
              <a:cxn ang="0">
                <a:pos x="connsiteX529" y="connsiteY529"/>
              </a:cxn>
              <a:cxn ang="0">
                <a:pos x="connsiteX530" y="connsiteY530"/>
              </a:cxn>
              <a:cxn ang="0">
                <a:pos x="connsiteX531" y="connsiteY531"/>
              </a:cxn>
              <a:cxn ang="0">
                <a:pos x="connsiteX532" y="connsiteY532"/>
              </a:cxn>
              <a:cxn ang="0">
                <a:pos x="connsiteX533" y="connsiteY533"/>
              </a:cxn>
              <a:cxn ang="0">
                <a:pos x="connsiteX534" y="connsiteY534"/>
              </a:cxn>
              <a:cxn ang="0">
                <a:pos x="connsiteX535" y="connsiteY535"/>
              </a:cxn>
              <a:cxn ang="0">
                <a:pos x="connsiteX536" y="connsiteY536"/>
              </a:cxn>
              <a:cxn ang="0">
                <a:pos x="connsiteX537" y="connsiteY537"/>
              </a:cxn>
              <a:cxn ang="0">
                <a:pos x="connsiteX538" y="connsiteY538"/>
              </a:cxn>
              <a:cxn ang="0">
                <a:pos x="connsiteX539" y="connsiteY539"/>
              </a:cxn>
              <a:cxn ang="0">
                <a:pos x="connsiteX540" y="connsiteY540"/>
              </a:cxn>
              <a:cxn ang="0">
                <a:pos x="connsiteX541" y="connsiteY541"/>
              </a:cxn>
              <a:cxn ang="0">
                <a:pos x="connsiteX542" y="connsiteY542"/>
              </a:cxn>
              <a:cxn ang="0">
                <a:pos x="connsiteX543" y="connsiteY543"/>
              </a:cxn>
              <a:cxn ang="0">
                <a:pos x="connsiteX544" y="connsiteY544"/>
              </a:cxn>
              <a:cxn ang="0">
                <a:pos x="connsiteX545" y="connsiteY545"/>
              </a:cxn>
              <a:cxn ang="0">
                <a:pos x="connsiteX546" y="connsiteY546"/>
              </a:cxn>
              <a:cxn ang="0">
                <a:pos x="connsiteX547" y="connsiteY547"/>
              </a:cxn>
              <a:cxn ang="0">
                <a:pos x="connsiteX548" y="connsiteY548"/>
              </a:cxn>
              <a:cxn ang="0">
                <a:pos x="connsiteX549" y="connsiteY549"/>
              </a:cxn>
              <a:cxn ang="0">
                <a:pos x="connsiteX550" y="connsiteY550"/>
              </a:cxn>
              <a:cxn ang="0">
                <a:pos x="connsiteX551" y="connsiteY551"/>
              </a:cxn>
              <a:cxn ang="0">
                <a:pos x="connsiteX552" y="connsiteY552"/>
              </a:cxn>
              <a:cxn ang="0">
                <a:pos x="connsiteX553" y="connsiteY553"/>
              </a:cxn>
              <a:cxn ang="0">
                <a:pos x="connsiteX554" y="connsiteY554"/>
              </a:cxn>
              <a:cxn ang="0">
                <a:pos x="connsiteX555" y="connsiteY555"/>
              </a:cxn>
              <a:cxn ang="0">
                <a:pos x="connsiteX556" y="connsiteY556"/>
              </a:cxn>
              <a:cxn ang="0">
                <a:pos x="connsiteX557" y="connsiteY557"/>
              </a:cxn>
              <a:cxn ang="0">
                <a:pos x="connsiteX558" y="connsiteY558"/>
              </a:cxn>
              <a:cxn ang="0">
                <a:pos x="connsiteX559" y="connsiteY559"/>
              </a:cxn>
              <a:cxn ang="0">
                <a:pos x="connsiteX560" y="connsiteY560"/>
              </a:cxn>
              <a:cxn ang="0">
                <a:pos x="connsiteX561" y="connsiteY561"/>
              </a:cxn>
              <a:cxn ang="0">
                <a:pos x="connsiteX562" y="connsiteY562"/>
              </a:cxn>
              <a:cxn ang="0">
                <a:pos x="connsiteX563" y="connsiteY563"/>
              </a:cxn>
              <a:cxn ang="0">
                <a:pos x="connsiteX564" y="connsiteY564"/>
              </a:cxn>
              <a:cxn ang="0">
                <a:pos x="connsiteX565" y="connsiteY565"/>
              </a:cxn>
              <a:cxn ang="0">
                <a:pos x="connsiteX566" y="connsiteY566"/>
              </a:cxn>
              <a:cxn ang="0">
                <a:pos x="connsiteX567" y="connsiteY567"/>
              </a:cxn>
              <a:cxn ang="0">
                <a:pos x="connsiteX568" y="connsiteY568"/>
              </a:cxn>
              <a:cxn ang="0">
                <a:pos x="connsiteX569" y="connsiteY569"/>
              </a:cxn>
              <a:cxn ang="0">
                <a:pos x="connsiteX570" y="connsiteY570"/>
              </a:cxn>
              <a:cxn ang="0">
                <a:pos x="connsiteX571" y="connsiteY571"/>
              </a:cxn>
              <a:cxn ang="0">
                <a:pos x="connsiteX572" y="connsiteY572"/>
              </a:cxn>
              <a:cxn ang="0">
                <a:pos x="connsiteX573" y="connsiteY573"/>
              </a:cxn>
              <a:cxn ang="0">
                <a:pos x="connsiteX574" y="connsiteY574"/>
              </a:cxn>
              <a:cxn ang="0">
                <a:pos x="connsiteX575" y="connsiteY575"/>
              </a:cxn>
              <a:cxn ang="0">
                <a:pos x="connsiteX576" y="connsiteY576"/>
              </a:cxn>
              <a:cxn ang="0">
                <a:pos x="connsiteX577" y="connsiteY577"/>
              </a:cxn>
              <a:cxn ang="0">
                <a:pos x="connsiteX578" y="connsiteY578"/>
              </a:cxn>
              <a:cxn ang="0">
                <a:pos x="connsiteX579" y="connsiteY579"/>
              </a:cxn>
              <a:cxn ang="0">
                <a:pos x="connsiteX580" y="connsiteY580"/>
              </a:cxn>
              <a:cxn ang="0">
                <a:pos x="connsiteX581" y="connsiteY581"/>
              </a:cxn>
              <a:cxn ang="0">
                <a:pos x="connsiteX582" y="connsiteY582"/>
              </a:cxn>
              <a:cxn ang="0">
                <a:pos x="connsiteX583" y="connsiteY583"/>
              </a:cxn>
              <a:cxn ang="0">
                <a:pos x="connsiteX584" y="connsiteY584"/>
              </a:cxn>
              <a:cxn ang="0">
                <a:pos x="connsiteX585" y="connsiteY585"/>
              </a:cxn>
              <a:cxn ang="0">
                <a:pos x="connsiteX586" y="connsiteY586"/>
              </a:cxn>
              <a:cxn ang="0">
                <a:pos x="connsiteX587" y="connsiteY587"/>
              </a:cxn>
              <a:cxn ang="0">
                <a:pos x="connsiteX588" y="connsiteY588"/>
              </a:cxn>
              <a:cxn ang="0">
                <a:pos x="connsiteX589" y="connsiteY589"/>
              </a:cxn>
              <a:cxn ang="0">
                <a:pos x="connsiteX590" y="connsiteY590"/>
              </a:cxn>
              <a:cxn ang="0">
                <a:pos x="connsiteX591" y="connsiteY591"/>
              </a:cxn>
              <a:cxn ang="0">
                <a:pos x="connsiteX592" y="connsiteY592"/>
              </a:cxn>
              <a:cxn ang="0">
                <a:pos x="connsiteX593" y="connsiteY593"/>
              </a:cxn>
              <a:cxn ang="0">
                <a:pos x="connsiteX594" y="connsiteY594"/>
              </a:cxn>
              <a:cxn ang="0">
                <a:pos x="connsiteX595" y="connsiteY595"/>
              </a:cxn>
              <a:cxn ang="0">
                <a:pos x="connsiteX596" y="connsiteY596"/>
              </a:cxn>
              <a:cxn ang="0">
                <a:pos x="connsiteX597" y="connsiteY597"/>
              </a:cxn>
              <a:cxn ang="0">
                <a:pos x="connsiteX598" y="connsiteY598"/>
              </a:cxn>
              <a:cxn ang="0">
                <a:pos x="connsiteX599" y="connsiteY599"/>
              </a:cxn>
              <a:cxn ang="0">
                <a:pos x="connsiteX600" y="connsiteY600"/>
              </a:cxn>
              <a:cxn ang="0">
                <a:pos x="connsiteX601" y="connsiteY601"/>
              </a:cxn>
              <a:cxn ang="0">
                <a:pos x="connsiteX602" y="connsiteY602"/>
              </a:cxn>
              <a:cxn ang="0">
                <a:pos x="connsiteX603" y="connsiteY603"/>
              </a:cxn>
              <a:cxn ang="0">
                <a:pos x="connsiteX604" y="connsiteY604"/>
              </a:cxn>
              <a:cxn ang="0">
                <a:pos x="connsiteX605" y="connsiteY605"/>
              </a:cxn>
              <a:cxn ang="0">
                <a:pos x="connsiteX606" y="connsiteY606"/>
              </a:cxn>
              <a:cxn ang="0">
                <a:pos x="connsiteX607" y="connsiteY607"/>
              </a:cxn>
              <a:cxn ang="0">
                <a:pos x="connsiteX608" y="connsiteY608"/>
              </a:cxn>
              <a:cxn ang="0">
                <a:pos x="connsiteX609" y="connsiteY609"/>
              </a:cxn>
              <a:cxn ang="0">
                <a:pos x="connsiteX610" y="connsiteY610"/>
              </a:cxn>
              <a:cxn ang="0">
                <a:pos x="connsiteX611" y="connsiteY611"/>
              </a:cxn>
              <a:cxn ang="0">
                <a:pos x="connsiteX612" y="connsiteY612"/>
              </a:cxn>
              <a:cxn ang="0">
                <a:pos x="connsiteX613" y="connsiteY613"/>
              </a:cxn>
              <a:cxn ang="0">
                <a:pos x="connsiteX614" y="connsiteY614"/>
              </a:cxn>
              <a:cxn ang="0">
                <a:pos x="connsiteX615" y="connsiteY615"/>
              </a:cxn>
              <a:cxn ang="0">
                <a:pos x="connsiteX616" y="connsiteY616"/>
              </a:cxn>
              <a:cxn ang="0">
                <a:pos x="connsiteX617" y="connsiteY617"/>
              </a:cxn>
              <a:cxn ang="0">
                <a:pos x="connsiteX618" y="connsiteY618"/>
              </a:cxn>
              <a:cxn ang="0">
                <a:pos x="connsiteX619" y="connsiteY619"/>
              </a:cxn>
              <a:cxn ang="0">
                <a:pos x="connsiteX620" y="connsiteY620"/>
              </a:cxn>
              <a:cxn ang="0">
                <a:pos x="connsiteX621" y="connsiteY621"/>
              </a:cxn>
              <a:cxn ang="0">
                <a:pos x="connsiteX622" y="connsiteY622"/>
              </a:cxn>
              <a:cxn ang="0">
                <a:pos x="connsiteX623" y="connsiteY623"/>
              </a:cxn>
              <a:cxn ang="0">
                <a:pos x="connsiteX624" y="connsiteY624"/>
              </a:cxn>
              <a:cxn ang="0">
                <a:pos x="connsiteX625" y="connsiteY625"/>
              </a:cxn>
              <a:cxn ang="0">
                <a:pos x="connsiteX626" y="connsiteY626"/>
              </a:cxn>
              <a:cxn ang="0">
                <a:pos x="connsiteX627" y="connsiteY627"/>
              </a:cxn>
              <a:cxn ang="0">
                <a:pos x="connsiteX628" y="connsiteY628"/>
              </a:cxn>
              <a:cxn ang="0">
                <a:pos x="connsiteX629" y="connsiteY629"/>
              </a:cxn>
              <a:cxn ang="0">
                <a:pos x="connsiteX630" y="connsiteY630"/>
              </a:cxn>
              <a:cxn ang="0">
                <a:pos x="connsiteX631" y="connsiteY631"/>
              </a:cxn>
              <a:cxn ang="0">
                <a:pos x="connsiteX632" y="connsiteY632"/>
              </a:cxn>
              <a:cxn ang="0">
                <a:pos x="connsiteX633" y="connsiteY633"/>
              </a:cxn>
              <a:cxn ang="0">
                <a:pos x="connsiteX634" y="connsiteY634"/>
              </a:cxn>
              <a:cxn ang="0">
                <a:pos x="connsiteX635" y="connsiteY635"/>
              </a:cxn>
              <a:cxn ang="0">
                <a:pos x="connsiteX636" y="connsiteY636"/>
              </a:cxn>
              <a:cxn ang="0">
                <a:pos x="connsiteX637" y="connsiteY637"/>
              </a:cxn>
              <a:cxn ang="0">
                <a:pos x="connsiteX638" y="connsiteY638"/>
              </a:cxn>
              <a:cxn ang="0">
                <a:pos x="connsiteX639" y="connsiteY639"/>
              </a:cxn>
              <a:cxn ang="0">
                <a:pos x="connsiteX640" y="connsiteY640"/>
              </a:cxn>
              <a:cxn ang="0">
                <a:pos x="connsiteX641" y="connsiteY641"/>
              </a:cxn>
              <a:cxn ang="0">
                <a:pos x="connsiteX642" y="connsiteY642"/>
              </a:cxn>
              <a:cxn ang="0">
                <a:pos x="connsiteX643" y="connsiteY643"/>
              </a:cxn>
              <a:cxn ang="0">
                <a:pos x="connsiteX644" y="connsiteY644"/>
              </a:cxn>
              <a:cxn ang="0">
                <a:pos x="connsiteX645" y="connsiteY645"/>
              </a:cxn>
              <a:cxn ang="0">
                <a:pos x="connsiteX646" y="connsiteY646"/>
              </a:cxn>
              <a:cxn ang="0">
                <a:pos x="connsiteX647" y="connsiteY647"/>
              </a:cxn>
              <a:cxn ang="0">
                <a:pos x="connsiteX648" y="connsiteY648"/>
              </a:cxn>
              <a:cxn ang="0">
                <a:pos x="connsiteX649" y="connsiteY649"/>
              </a:cxn>
              <a:cxn ang="0">
                <a:pos x="connsiteX650" y="connsiteY650"/>
              </a:cxn>
              <a:cxn ang="0">
                <a:pos x="connsiteX651" y="connsiteY651"/>
              </a:cxn>
              <a:cxn ang="0">
                <a:pos x="connsiteX652" y="connsiteY652"/>
              </a:cxn>
              <a:cxn ang="0">
                <a:pos x="connsiteX653" y="connsiteY653"/>
              </a:cxn>
              <a:cxn ang="0">
                <a:pos x="connsiteX654" y="connsiteY654"/>
              </a:cxn>
              <a:cxn ang="0">
                <a:pos x="connsiteX655" y="connsiteY655"/>
              </a:cxn>
              <a:cxn ang="0">
                <a:pos x="connsiteX656" y="connsiteY656"/>
              </a:cxn>
              <a:cxn ang="0">
                <a:pos x="connsiteX657" y="connsiteY657"/>
              </a:cxn>
              <a:cxn ang="0">
                <a:pos x="connsiteX658" y="connsiteY658"/>
              </a:cxn>
              <a:cxn ang="0">
                <a:pos x="connsiteX659" y="connsiteY659"/>
              </a:cxn>
              <a:cxn ang="0">
                <a:pos x="connsiteX660" y="connsiteY660"/>
              </a:cxn>
              <a:cxn ang="0">
                <a:pos x="connsiteX661" y="connsiteY661"/>
              </a:cxn>
              <a:cxn ang="0">
                <a:pos x="connsiteX662" y="connsiteY662"/>
              </a:cxn>
              <a:cxn ang="0">
                <a:pos x="connsiteX663" y="connsiteY663"/>
              </a:cxn>
              <a:cxn ang="0">
                <a:pos x="connsiteX664" y="connsiteY664"/>
              </a:cxn>
              <a:cxn ang="0">
                <a:pos x="connsiteX665" y="connsiteY665"/>
              </a:cxn>
              <a:cxn ang="0">
                <a:pos x="connsiteX666" y="connsiteY666"/>
              </a:cxn>
              <a:cxn ang="0">
                <a:pos x="connsiteX667" y="connsiteY667"/>
              </a:cxn>
              <a:cxn ang="0">
                <a:pos x="connsiteX668" y="connsiteY668"/>
              </a:cxn>
              <a:cxn ang="0">
                <a:pos x="connsiteX669" y="connsiteY669"/>
              </a:cxn>
              <a:cxn ang="0">
                <a:pos x="connsiteX670" y="connsiteY670"/>
              </a:cxn>
              <a:cxn ang="0">
                <a:pos x="connsiteX671" y="connsiteY671"/>
              </a:cxn>
              <a:cxn ang="0">
                <a:pos x="connsiteX672" y="connsiteY672"/>
              </a:cxn>
              <a:cxn ang="0">
                <a:pos x="connsiteX673" y="connsiteY673"/>
              </a:cxn>
              <a:cxn ang="0">
                <a:pos x="connsiteX674" y="connsiteY674"/>
              </a:cxn>
              <a:cxn ang="0">
                <a:pos x="connsiteX675" y="connsiteY675"/>
              </a:cxn>
              <a:cxn ang="0">
                <a:pos x="connsiteX676" y="connsiteY676"/>
              </a:cxn>
              <a:cxn ang="0">
                <a:pos x="connsiteX677" y="connsiteY677"/>
              </a:cxn>
              <a:cxn ang="0">
                <a:pos x="connsiteX678" y="connsiteY678"/>
              </a:cxn>
              <a:cxn ang="0">
                <a:pos x="connsiteX679" y="connsiteY679"/>
              </a:cxn>
              <a:cxn ang="0">
                <a:pos x="connsiteX680" y="connsiteY680"/>
              </a:cxn>
              <a:cxn ang="0">
                <a:pos x="connsiteX681" y="connsiteY681"/>
              </a:cxn>
              <a:cxn ang="0">
                <a:pos x="connsiteX682" y="connsiteY682"/>
              </a:cxn>
              <a:cxn ang="0">
                <a:pos x="connsiteX683" y="connsiteY683"/>
              </a:cxn>
              <a:cxn ang="0">
                <a:pos x="connsiteX684" y="connsiteY684"/>
              </a:cxn>
              <a:cxn ang="0">
                <a:pos x="connsiteX685" y="connsiteY685"/>
              </a:cxn>
              <a:cxn ang="0">
                <a:pos x="connsiteX686" y="connsiteY686"/>
              </a:cxn>
              <a:cxn ang="0">
                <a:pos x="connsiteX687" y="connsiteY687"/>
              </a:cxn>
              <a:cxn ang="0">
                <a:pos x="connsiteX688" y="connsiteY688"/>
              </a:cxn>
              <a:cxn ang="0">
                <a:pos x="connsiteX689" y="connsiteY689"/>
              </a:cxn>
              <a:cxn ang="0">
                <a:pos x="connsiteX690" y="connsiteY690"/>
              </a:cxn>
              <a:cxn ang="0">
                <a:pos x="connsiteX691" y="connsiteY691"/>
              </a:cxn>
              <a:cxn ang="0">
                <a:pos x="connsiteX692" y="connsiteY692"/>
              </a:cxn>
              <a:cxn ang="0">
                <a:pos x="connsiteX693" y="connsiteY693"/>
              </a:cxn>
              <a:cxn ang="0">
                <a:pos x="connsiteX694" y="connsiteY694"/>
              </a:cxn>
              <a:cxn ang="0">
                <a:pos x="connsiteX695" y="connsiteY695"/>
              </a:cxn>
              <a:cxn ang="0">
                <a:pos x="connsiteX696" y="connsiteY696"/>
              </a:cxn>
              <a:cxn ang="0">
                <a:pos x="connsiteX697" y="connsiteY697"/>
              </a:cxn>
              <a:cxn ang="0">
                <a:pos x="connsiteX698" y="connsiteY698"/>
              </a:cxn>
              <a:cxn ang="0">
                <a:pos x="connsiteX699" y="connsiteY699"/>
              </a:cxn>
              <a:cxn ang="0">
                <a:pos x="connsiteX700" y="connsiteY700"/>
              </a:cxn>
              <a:cxn ang="0">
                <a:pos x="connsiteX701" y="connsiteY701"/>
              </a:cxn>
              <a:cxn ang="0">
                <a:pos x="connsiteX702" y="connsiteY702"/>
              </a:cxn>
              <a:cxn ang="0">
                <a:pos x="connsiteX703" y="connsiteY703"/>
              </a:cxn>
              <a:cxn ang="0">
                <a:pos x="connsiteX704" y="connsiteY704"/>
              </a:cxn>
              <a:cxn ang="0">
                <a:pos x="connsiteX705" y="connsiteY705"/>
              </a:cxn>
              <a:cxn ang="0">
                <a:pos x="connsiteX706" y="connsiteY706"/>
              </a:cxn>
              <a:cxn ang="0">
                <a:pos x="connsiteX707" y="connsiteY707"/>
              </a:cxn>
              <a:cxn ang="0">
                <a:pos x="connsiteX708" y="connsiteY708"/>
              </a:cxn>
              <a:cxn ang="0">
                <a:pos x="connsiteX709" y="connsiteY709"/>
              </a:cxn>
              <a:cxn ang="0">
                <a:pos x="connsiteX710" y="connsiteY710"/>
              </a:cxn>
              <a:cxn ang="0">
                <a:pos x="connsiteX711" y="connsiteY711"/>
              </a:cxn>
              <a:cxn ang="0">
                <a:pos x="connsiteX712" y="connsiteY712"/>
              </a:cxn>
              <a:cxn ang="0">
                <a:pos x="connsiteX713" y="connsiteY713"/>
              </a:cxn>
              <a:cxn ang="0">
                <a:pos x="connsiteX714" y="connsiteY714"/>
              </a:cxn>
              <a:cxn ang="0">
                <a:pos x="connsiteX715" y="connsiteY715"/>
              </a:cxn>
              <a:cxn ang="0">
                <a:pos x="connsiteX716" y="connsiteY716"/>
              </a:cxn>
              <a:cxn ang="0">
                <a:pos x="connsiteX717" y="connsiteY717"/>
              </a:cxn>
              <a:cxn ang="0">
                <a:pos x="connsiteX718" y="connsiteY718"/>
              </a:cxn>
              <a:cxn ang="0">
                <a:pos x="connsiteX719" y="connsiteY719"/>
              </a:cxn>
              <a:cxn ang="0">
                <a:pos x="connsiteX720" y="connsiteY720"/>
              </a:cxn>
              <a:cxn ang="0">
                <a:pos x="connsiteX721" y="connsiteY721"/>
              </a:cxn>
              <a:cxn ang="0">
                <a:pos x="connsiteX722" y="connsiteY722"/>
              </a:cxn>
              <a:cxn ang="0">
                <a:pos x="connsiteX723" y="connsiteY723"/>
              </a:cxn>
              <a:cxn ang="0">
                <a:pos x="connsiteX724" y="connsiteY724"/>
              </a:cxn>
              <a:cxn ang="0">
                <a:pos x="connsiteX725" y="connsiteY725"/>
              </a:cxn>
              <a:cxn ang="0">
                <a:pos x="connsiteX726" y="connsiteY726"/>
              </a:cxn>
              <a:cxn ang="0">
                <a:pos x="connsiteX727" y="connsiteY727"/>
              </a:cxn>
              <a:cxn ang="0">
                <a:pos x="connsiteX728" y="connsiteY728"/>
              </a:cxn>
              <a:cxn ang="0">
                <a:pos x="connsiteX729" y="connsiteY729"/>
              </a:cxn>
              <a:cxn ang="0">
                <a:pos x="connsiteX730" y="connsiteY730"/>
              </a:cxn>
              <a:cxn ang="0">
                <a:pos x="connsiteX731" y="connsiteY731"/>
              </a:cxn>
              <a:cxn ang="0">
                <a:pos x="connsiteX732" y="connsiteY732"/>
              </a:cxn>
              <a:cxn ang="0">
                <a:pos x="connsiteX733" y="connsiteY733"/>
              </a:cxn>
              <a:cxn ang="0">
                <a:pos x="connsiteX734" y="connsiteY734"/>
              </a:cxn>
              <a:cxn ang="0">
                <a:pos x="connsiteX735" y="connsiteY735"/>
              </a:cxn>
              <a:cxn ang="0">
                <a:pos x="connsiteX736" y="connsiteY736"/>
              </a:cxn>
              <a:cxn ang="0">
                <a:pos x="connsiteX737" y="connsiteY737"/>
              </a:cxn>
              <a:cxn ang="0">
                <a:pos x="connsiteX738" y="connsiteY738"/>
              </a:cxn>
              <a:cxn ang="0">
                <a:pos x="connsiteX739" y="connsiteY739"/>
              </a:cxn>
              <a:cxn ang="0">
                <a:pos x="connsiteX740" y="connsiteY740"/>
              </a:cxn>
              <a:cxn ang="0">
                <a:pos x="connsiteX741" y="connsiteY741"/>
              </a:cxn>
              <a:cxn ang="0">
                <a:pos x="connsiteX742" y="connsiteY742"/>
              </a:cxn>
              <a:cxn ang="0">
                <a:pos x="connsiteX743" y="connsiteY743"/>
              </a:cxn>
              <a:cxn ang="0">
                <a:pos x="connsiteX744" y="connsiteY744"/>
              </a:cxn>
              <a:cxn ang="0">
                <a:pos x="connsiteX745" y="connsiteY745"/>
              </a:cxn>
              <a:cxn ang="0">
                <a:pos x="connsiteX746" y="connsiteY746"/>
              </a:cxn>
              <a:cxn ang="0">
                <a:pos x="connsiteX747" y="connsiteY747"/>
              </a:cxn>
              <a:cxn ang="0">
                <a:pos x="connsiteX748" y="connsiteY748"/>
              </a:cxn>
              <a:cxn ang="0">
                <a:pos x="connsiteX749" y="connsiteY749"/>
              </a:cxn>
              <a:cxn ang="0">
                <a:pos x="connsiteX750" y="connsiteY750"/>
              </a:cxn>
              <a:cxn ang="0">
                <a:pos x="connsiteX751" y="connsiteY751"/>
              </a:cxn>
              <a:cxn ang="0">
                <a:pos x="connsiteX752" y="connsiteY752"/>
              </a:cxn>
              <a:cxn ang="0">
                <a:pos x="connsiteX753" y="connsiteY753"/>
              </a:cxn>
              <a:cxn ang="0">
                <a:pos x="connsiteX754" y="connsiteY754"/>
              </a:cxn>
              <a:cxn ang="0">
                <a:pos x="connsiteX755" y="connsiteY755"/>
              </a:cxn>
              <a:cxn ang="0">
                <a:pos x="connsiteX756" y="connsiteY756"/>
              </a:cxn>
              <a:cxn ang="0">
                <a:pos x="connsiteX757" y="connsiteY757"/>
              </a:cxn>
              <a:cxn ang="0">
                <a:pos x="connsiteX758" y="connsiteY758"/>
              </a:cxn>
              <a:cxn ang="0">
                <a:pos x="connsiteX759" y="connsiteY759"/>
              </a:cxn>
              <a:cxn ang="0">
                <a:pos x="connsiteX760" y="connsiteY760"/>
              </a:cxn>
              <a:cxn ang="0">
                <a:pos x="connsiteX761" y="connsiteY761"/>
              </a:cxn>
              <a:cxn ang="0">
                <a:pos x="connsiteX762" y="connsiteY762"/>
              </a:cxn>
              <a:cxn ang="0">
                <a:pos x="connsiteX763" y="connsiteY763"/>
              </a:cxn>
              <a:cxn ang="0">
                <a:pos x="connsiteX764" y="connsiteY764"/>
              </a:cxn>
              <a:cxn ang="0">
                <a:pos x="connsiteX765" y="connsiteY765"/>
              </a:cxn>
              <a:cxn ang="0">
                <a:pos x="connsiteX766" y="connsiteY766"/>
              </a:cxn>
              <a:cxn ang="0">
                <a:pos x="connsiteX767" y="connsiteY767"/>
              </a:cxn>
              <a:cxn ang="0">
                <a:pos x="connsiteX768" y="connsiteY768"/>
              </a:cxn>
              <a:cxn ang="0">
                <a:pos x="connsiteX769" y="connsiteY769"/>
              </a:cxn>
              <a:cxn ang="0">
                <a:pos x="connsiteX770" y="connsiteY770"/>
              </a:cxn>
              <a:cxn ang="0">
                <a:pos x="connsiteX771" y="connsiteY771"/>
              </a:cxn>
              <a:cxn ang="0">
                <a:pos x="connsiteX772" y="connsiteY772"/>
              </a:cxn>
              <a:cxn ang="0">
                <a:pos x="connsiteX773" y="connsiteY773"/>
              </a:cxn>
              <a:cxn ang="0">
                <a:pos x="connsiteX774" y="connsiteY774"/>
              </a:cxn>
              <a:cxn ang="0">
                <a:pos x="connsiteX775" y="connsiteY775"/>
              </a:cxn>
              <a:cxn ang="0">
                <a:pos x="connsiteX776" y="connsiteY776"/>
              </a:cxn>
              <a:cxn ang="0">
                <a:pos x="connsiteX777" y="connsiteY777"/>
              </a:cxn>
              <a:cxn ang="0">
                <a:pos x="connsiteX778" y="connsiteY778"/>
              </a:cxn>
              <a:cxn ang="0">
                <a:pos x="connsiteX779" y="connsiteY779"/>
              </a:cxn>
              <a:cxn ang="0">
                <a:pos x="connsiteX780" y="connsiteY780"/>
              </a:cxn>
              <a:cxn ang="0">
                <a:pos x="connsiteX781" y="connsiteY781"/>
              </a:cxn>
              <a:cxn ang="0">
                <a:pos x="connsiteX782" y="connsiteY782"/>
              </a:cxn>
              <a:cxn ang="0">
                <a:pos x="connsiteX783" y="connsiteY783"/>
              </a:cxn>
              <a:cxn ang="0">
                <a:pos x="connsiteX784" y="connsiteY784"/>
              </a:cxn>
              <a:cxn ang="0">
                <a:pos x="connsiteX785" y="connsiteY785"/>
              </a:cxn>
              <a:cxn ang="0">
                <a:pos x="connsiteX786" y="connsiteY786"/>
              </a:cxn>
              <a:cxn ang="0">
                <a:pos x="connsiteX787" y="connsiteY787"/>
              </a:cxn>
              <a:cxn ang="0">
                <a:pos x="connsiteX788" y="connsiteY788"/>
              </a:cxn>
              <a:cxn ang="0">
                <a:pos x="connsiteX789" y="connsiteY789"/>
              </a:cxn>
              <a:cxn ang="0">
                <a:pos x="connsiteX790" y="connsiteY790"/>
              </a:cxn>
              <a:cxn ang="0">
                <a:pos x="connsiteX791" y="connsiteY791"/>
              </a:cxn>
              <a:cxn ang="0">
                <a:pos x="connsiteX792" y="connsiteY792"/>
              </a:cxn>
              <a:cxn ang="0">
                <a:pos x="connsiteX793" y="connsiteY793"/>
              </a:cxn>
              <a:cxn ang="0">
                <a:pos x="connsiteX794" y="connsiteY794"/>
              </a:cxn>
              <a:cxn ang="0">
                <a:pos x="connsiteX795" y="connsiteY795"/>
              </a:cxn>
              <a:cxn ang="0">
                <a:pos x="connsiteX796" y="connsiteY796"/>
              </a:cxn>
              <a:cxn ang="0">
                <a:pos x="connsiteX797" y="connsiteY797"/>
              </a:cxn>
              <a:cxn ang="0">
                <a:pos x="connsiteX798" y="connsiteY798"/>
              </a:cxn>
              <a:cxn ang="0">
                <a:pos x="connsiteX799" y="connsiteY799"/>
              </a:cxn>
              <a:cxn ang="0">
                <a:pos x="connsiteX800" y="connsiteY800"/>
              </a:cxn>
              <a:cxn ang="0">
                <a:pos x="connsiteX801" y="connsiteY801"/>
              </a:cxn>
              <a:cxn ang="0">
                <a:pos x="connsiteX802" y="connsiteY802"/>
              </a:cxn>
              <a:cxn ang="0">
                <a:pos x="connsiteX803" y="connsiteY803"/>
              </a:cxn>
              <a:cxn ang="0">
                <a:pos x="connsiteX804" y="connsiteY804"/>
              </a:cxn>
              <a:cxn ang="0">
                <a:pos x="connsiteX805" y="connsiteY805"/>
              </a:cxn>
              <a:cxn ang="0">
                <a:pos x="connsiteX806" y="connsiteY806"/>
              </a:cxn>
              <a:cxn ang="0">
                <a:pos x="connsiteX807" y="connsiteY807"/>
              </a:cxn>
              <a:cxn ang="0">
                <a:pos x="connsiteX808" y="connsiteY808"/>
              </a:cxn>
              <a:cxn ang="0">
                <a:pos x="connsiteX809" y="connsiteY809"/>
              </a:cxn>
              <a:cxn ang="0">
                <a:pos x="connsiteX810" y="connsiteY810"/>
              </a:cxn>
              <a:cxn ang="0">
                <a:pos x="connsiteX811" y="connsiteY811"/>
              </a:cxn>
              <a:cxn ang="0">
                <a:pos x="connsiteX812" y="connsiteY812"/>
              </a:cxn>
              <a:cxn ang="0">
                <a:pos x="connsiteX813" y="connsiteY813"/>
              </a:cxn>
              <a:cxn ang="0">
                <a:pos x="connsiteX814" y="connsiteY814"/>
              </a:cxn>
              <a:cxn ang="0">
                <a:pos x="connsiteX815" y="connsiteY815"/>
              </a:cxn>
              <a:cxn ang="0">
                <a:pos x="connsiteX816" y="connsiteY816"/>
              </a:cxn>
              <a:cxn ang="0">
                <a:pos x="connsiteX817" y="connsiteY817"/>
              </a:cxn>
              <a:cxn ang="0">
                <a:pos x="connsiteX818" y="connsiteY818"/>
              </a:cxn>
              <a:cxn ang="0">
                <a:pos x="connsiteX819" y="connsiteY819"/>
              </a:cxn>
              <a:cxn ang="0">
                <a:pos x="connsiteX820" y="connsiteY820"/>
              </a:cxn>
              <a:cxn ang="0">
                <a:pos x="connsiteX821" y="connsiteY821"/>
              </a:cxn>
              <a:cxn ang="0">
                <a:pos x="connsiteX822" y="connsiteY822"/>
              </a:cxn>
              <a:cxn ang="0">
                <a:pos x="connsiteX823" y="connsiteY823"/>
              </a:cxn>
              <a:cxn ang="0">
                <a:pos x="connsiteX824" y="connsiteY824"/>
              </a:cxn>
              <a:cxn ang="0">
                <a:pos x="connsiteX825" y="connsiteY825"/>
              </a:cxn>
              <a:cxn ang="0">
                <a:pos x="connsiteX826" y="connsiteY826"/>
              </a:cxn>
              <a:cxn ang="0">
                <a:pos x="connsiteX827" y="connsiteY827"/>
              </a:cxn>
              <a:cxn ang="0">
                <a:pos x="connsiteX828" y="connsiteY828"/>
              </a:cxn>
              <a:cxn ang="0">
                <a:pos x="connsiteX829" y="connsiteY829"/>
              </a:cxn>
              <a:cxn ang="0">
                <a:pos x="connsiteX830" y="connsiteY830"/>
              </a:cxn>
              <a:cxn ang="0">
                <a:pos x="connsiteX831" y="connsiteY831"/>
              </a:cxn>
              <a:cxn ang="0">
                <a:pos x="connsiteX832" y="connsiteY832"/>
              </a:cxn>
              <a:cxn ang="0">
                <a:pos x="connsiteX833" y="connsiteY833"/>
              </a:cxn>
              <a:cxn ang="0">
                <a:pos x="connsiteX834" y="connsiteY834"/>
              </a:cxn>
              <a:cxn ang="0">
                <a:pos x="connsiteX835" y="connsiteY835"/>
              </a:cxn>
              <a:cxn ang="0">
                <a:pos x="connsiteX836" y="connsiteY836"/>
              </a:cxn>
              <a:cxn ang="0">
                <a:pos x="connsiteX837" y="connsiteY837"/>
              </a:cxn>
              <a:cxn ang="0">
                <a:pos x="connsiteX838" y="connsiteY838"/>
              </a:cxn>
              <a:cxn ang="0">
                <a:pos x="connsiteX839" y="connsiteY839"/>
              </a:cxn>
              <a:cxn ang="0">
                <a:pos x="connsiteX840" y="connsiteY840"/>
              </a:cxn>
              <a:cxn ang="0">
                <a:pos x="connsiteX841" y="connsiteY841"/>
              </a:cxn>
              <a:cxn ang="0">
                <a:pos x="connsiteX842" y="connsiteY842"/>
              </a:cxn>
              <a:cxn ang="0">
                <a:pos x="connsiteX843" y="connsiteY843"/>
              </a:cxn>
              <a:cxn ang="0">
                <a:pos x="connsiteX844" y="connsiteY844"/>
              </a:cxn>
              <a:cxn ang="0">
                <a:pos x="connsiteX845" y="connsiteY845"/>
              </a:cxn>
              <a:cxn ang="0">
                <a:pos x="connsiteX846" y="connsiteY846"/>
              </a:cxn>
              <a:cxn ang="0">
                <a:pos x="connsiteX847" y="connsiteY847"/>
              </a:cxn>
              <a:cxn ang="0">
                <a:pos x="connsiteX848" y="connsiteY848"/>
              </a:cxn>
              <a:cxn ang="0">
                <a:pos x="connsiteX849" y="connsiteY849"/>
              </a:cxn>
              <a:cxn ang="0">
                <a:pos x="connsiteX850" y="connsiteY850"/>
              </a:cxn>
              <a:cxn ang="0">
                <a:pos x="connsiteX851" y="connsiteY851"/>
              </a:cxn>
              <a:cxn ang="0">
                <a:pos x="connsiteX852" y="connsiteY852"/>
              </a:cxn>
              <a:cxn ang="0">
                <a:pos x="connsiteX853" y="connsiteY853"/>
              </a:cxn>
              <a:cxn ang="0">
                <a:pos x="connsiteX854" y="connsiteY854"/>
              </a:cxn>
              <a:cxn ang="0">
                <a:pos x="connsiteX855" y="connsiteY855"/>
              </a:cxn>
              <a:cxn ang="0">
                <a:pos x="connsiteX856" y="connsiteY856"/>
              </a:cxn>
              <a:cxn ang="0">
                <a:pos x="connsiteX857" y="connsiteY857"/>
              </a:cxn>
              <a:cxn ang="0">
                <a:pos x="connsiteX858" y="connsiteY858"/>
              </a:cxn>
              <a:cxn ang="0">
                <a:pos x="connsiteX859" y="connsiteY859"/>
              </a:cxn>
              <a:cxn ang="0">
                <a:pos x="connsiteX860" y="connsiteY860"/>
              </a:cxn>
              <a:cxn ang="0">
                <a:pos x="connsiteX861" y="connsiteY861"/>
              </a:cxn>
              <a:cxn ang="0">
                <a:pos x="connsiteX862" y="connsiteY862"/>
              </a:cxn>
              <a:cxn ang="0">
                <a:pos x="connsiteX863" y="connsiteY863"/>
              </a:cxn>
              <a:cxn ang="0">
                <a:pos x="connsiteX864" y="connsiteY864"/>
              </a:cxn>
              <a:cxn ang="0">
                <a:pos x="connsiteX865" y="connsiteY865"/>
              </a:cxn>
              <a:cxn ang="0">
                <a:pos x="connsiteX866" y="connsiteY866"/>
              </a:cxn>
              <a:cxn ang="0">
                <a:pos x="connsiteX867" y="connsiteY867"/>
              </a:cxn>
              <a:cxn ang="0">
                <a:pos x="connsiteX868" y="connsiteY868"/>
              </a:cxn>
              <a:cxn ang="0">
                <a:pos x="connsiteX869" y="connsiteY869"/>
              </a:cxn>
              <a:cxn ang="0">
                <a:pos x="connsiteX870" y="connsiteY870"/>
              </a:cxn>
              <a:cxn ang="0">
                <a:pos x="connsiteX871" y="connsiteY871"/>
              </a:cxn>
              <a:cxn ang="0">
                <a:pos x="connsiteX872" y="connsiteY872"/>
              </a:cxn>
              <a:cxn ang="0">
                <a:pos x="connsiteX873" y="connsiteY873"/>
              </a:cxn>
              <a:cxn ang="0">
                <a:pos x="connsiteX874" y="connsiteY874"/>
              </a:cxn>
              <a:cxn ang="0">
                <a:pos x="connsiteX875" y="connsiteY875"/>
              </a:cxn>
              <a:cxn ang="0">
                <a:pos x="connsiteX876" y="connsiteY876"/>
              </a:cxn>
              <a:cxn ang="0">
                <a:pos x="connsiteX877" y="connsiteY877"/>
              </a:cxn>
              <a:cxn ang="0">
                <a:pos x="connsiteX878" y="connsiteY878"/>
              </a:cxn>
              <a:cxn ang="0">
                <a:pos x="connsiteX879" y="connsiteY879"/>
              </a:cxn>
              <a:cxn ang="0">
                <a:pos x="connsiteX880" y="connsiteY880"/>
              </a:cxn>
              <a:cxn ang="0">
                <a:pos x="connsiteX881" y="connsiteY881"/>
              </a:cxn>
              <a:cxn ang="0">
                <a:pos x="connsiteX882" y="connsiteY882"/>
              </a:cxn>
              <a:cxn ang="0">
                <a:pos x="connsiteX883" y="connsiteY883"/>
              </a:cxn>
              <a:cxn ang="0">
                <a:pos x="connsiteX884" y="connsiteY884"/>
              </a:cxn>
              <a:cxn ang="0">
                <a:pos x="connsiteX885" y="connsiteY885"/>
              </a:cxn>
              <a:cxn ang="0">
                <a:pos x="connsiteX886" y="connsiteY886"/>
              </a:cxn>
              <a:cxn ang="0">
                <a:pos x="connsiteX887" y="connsiteY887"/>
              </a:cxn>
              <a:cxn ang="0">
                <a:pos x="connsiteX888" y="connsiteY888"/>
              </a:cxn>
              <a:cxn ang="0">
                <a:pos x="connsiteX889" y="connsiteY889"/>
              </a:cxn>
              <a:cxn ang="0">
                <a:pos x="connsiteX890" y="connsiteY890"/>
              </a:cxn>
              <a:cxn ang="0">
                <a:pos x="connsiteX891" y="connsiteY891"/>
              </a:cxn>
              <a:cxn ang="0">
                <a:pos x="connsiteX892" y="connsiteY892"/>
              </a:cxn>
              <a:cxn ang="0">
                <a:pos x="connsiteX893" y="connsiteY893"/>
              </a:cxn>
              <a:cxn ang="0">
                <a:pos x="connsiteX894" y="connsiteY894"/>
              </a:cxn>
              <a:cxn ang="0">
                <a:pos x="connsiteX895" y="connsiteY895"/>
              </a:cxn>
              <a:cxn ang="0">
                <a:pos x="connsiteX896" y="connsiteY896"/>
              </a:cxn>
              <a:cxn ang="0">
                <a:pos x="connsiteX897" y="connsiteY897"/>
              </a:cxn>
              <a:cxn ang="0">
                <a:pos x="connsiteX898" y="connsiteY898"/>
              </a:cxn>
              <a:cxn ang="0">
                <a:pos x="connsiteX899" y="connsiteY899"/>
              </a:cxn>
              <a:cxn ang="0">
                <a:pos x="connsiteX900" y="connsiteY900"/>
              </a:cxn>
              <a:cxn ang="0">
                <a:pos x="connsiteX901" y="connsiteY901"/>
              </a:cxn>
              <a:cxn ang="0">
                <a:pos x="connsiteX902" y="connsiteY902"/>
              </a:cxn>
              <a:cxn ang="0">
                <a:pos x="connsiteX903" y="connsiteY903"/>
              </a:cxn>
              <a:cxn ang="0">
                <a:pos x="connsiteX904" y="connsiteY904"/>
              </a:cxn>
              <a:cxn ang="0">
                <a:pos x="connsiteX905" y="connsiteY905"/>
              </a:cxn>
              <a:cxn ang="0">
                <a:pos x="connsiteX906" y="connsiteY906"/>
              </a:cxn>
              <a:cxn ang="0">
                <a:pos x="connsiteX907" y="connsiteY907"/>
              </a:cxn>
              <a:cxn ang="0">
                <a:pos x="connsiteX908" y="connsiteY908"/>
              </a:cxn>
              <a:cxn ang="0">
                <a:pos x="connsiteX909" y="connsiteY909"/>
              </a:cxn>
              <a:cxn ang="0">
                <a:pos x="connsiteX910" y="connsiteY910"/>
              </a:cxn>
              <a:cxn ang="0">
                <a:pos x="connsiteX911" y="connsiteY911"/>
              </a:cxn>
              <a:cxn ang="0">
                <a:pos x="connsiteX912" y="connsiteY912"/>
              </a:cxn>
              <a:cxn ang="0">
                <a:pos x="connsiteX913" y="connsiteY913"/>
              </a:cxn>
              <a:cxn ang="0">
                <a:pos x="connsiteX914" y="connsiteY914"/>
              </a:cxn>
              <a:cxn ang="0">
                <a:pos x="connsiteX915" y="connsiteY915"/>
              </a:cxn>
              <a:cxn ang="0">
                <a:pos x="connsiteX916" y="connsiteY916"/>
              </a:cxn>
              <a:cxn ang="0">
                <a:pos x="connsiteX917" y="connsiteY917"/>
              </a:cxn>
              <a:cxn ang="0">
                <a:pos x="connsiteX918" y="connsiteY918"/>
              </a:cxn>
              <a:cxn ang="0">
                <a:pos x="connsiteX919" y="connsiteY919"/>
              </a:cxn>
              <a:cxn ang="0">
                <a:pos x="connsiteX920" y="connsiteY920"/>
              </a:cxn>
              <a:cxn ang="0">
                <a:pos x="connsiteX921" y="connsiteY921"/>
              </a:cxn>
              <a:cxn ang="0">
                <a:pos x="connsiteX922" y="connsiteY922"/>
              </a:cxn>
              <a:cxn ang="0">
                <a:pos x="connsiteX923" y="connsiteY923"/>
              </a:cxn>
              <a:cxn ang="0">
                <a:pos x="connsiteX924" y="connsiteY924"/>
              </a:cxn>
              <a:cxn ang="0">
                <a:pos x="connsiteX925" y="connsiteY925"/>
              </a:cxn>
              <a:cxn ang="0">
                <a:pos x="connsiteX926" y="connsiteY926"/>
              </a:cxn>
              <a:cxn ang="0">
                <a:pos x="connsiteX927" y="connsiteY927"/>
              </a:cxn>
              <a:cxn ang="0">
                <a:pos x="connsiteX928" y="connsiteY928"/>
              </a:cxn>
              <a:cxn ang="0">
                <a:pos x="connsiteX929" y="connsiteY929"/>
              </a:cxn>
              <a:cxn ang="0">
                <a:pos x="connsiteX930" y="connsiteY930"/>
              </a:cxn>
              <a:cxn ang="0">
                <a:pos x="connsiteX931" y="connsiteY931"/>
              </a:cxn>
              <a:cxn ang="0">
                <a:pos x="connsiteX932" y="connsiteY932"/>
              </a:cxn>
              <a:cxn ang="0">
                <a:pos x="connsiteX933" y="connsiteY933"/>
              </a:cxn>
              <a:cxn ang="0">
                <a:pos x="connsiteX934" y="connsiteY934"/>
              </a:cxn>
              <a:cxn ang="0">
                <a:pos x="connsiteX935" y="connsiteY935"/>
              </a:cxn>
              <a:cxn ang="0">
                <a:pos x="connsiteX936" y="connsiteY936"/>
              </a:cxn>
              <a:cxn ang="0">
                <a:pos x="connsiteX937" y="connsiteY937"/>
              </a:cxn>
              <a:cxn ang="0">
                <a:pos x="connsiteX938" y="connsiteY938"/>
              </a:cxn>
              <a:cxn ang="0">
                <a:pos x="connsiteX939" y="connsiteY939"/>
              </a:cxn>
              <a:cxn ang="0">
                <a:pos x="connsiteX940" y="connsiteY940"/>
              </a:cxn>
              <a:cxn ang="0">
                <a:pos x="connsiteX941" y="connsiteY941"/>
              </a:cxn>
              <a:cxn ang="0">
                <a:pos x="connsiteX942" y="connsiteY942"/>
              </a:cxn>
              <a:cxn ang="0">
                <a:pos x="connsiteX943" y="connsiteY943"/>
              </a:cxn>
              <a:cxn ang="0">
                <a:pos x="connsiteX944" y="connsiteY944"/>
              </a:cxn>
              <a:cxn ang="0">
                <a:pos x="connsiteX945" y="connsiteY945"/>
              </a:cxn>
              <a:cxn ang="0">
                <a:pos x="connsiteX946" y="connsiteY946"/>
              </a:cxn>
              <a:cxn ang="0">
                <a:pos x="connsiteX947" y="connsiteY947"/>
              </a:cxn>
              <a:cxn ang="0">
                <a:pos x="connsiteX948" y="connsiteY948"/>
              </a:cxn>
              <a:cxn ang="0">
                <a:pos x="connsiteX949" y="connsiteY949"/>
              </a:cxn>
              <a:cxn ang="0">
                <a:pos x="connsiteX950" y="connsiteY950"/>
              </a:cxn>
              <a:cxn ang="0">
                <a:pos x="connsiteX951" y="connsiteY951"/>
              </a:cxn>
              <a:cxn ang="0">
                <a:pos x="connsiteX952" y="connsiteY952"/>
              </a:cxn>
              <a:cxn ang="0">
                <a:pos x="connsiteX953" y="connsiteY953"/>
              </a:cxn>
              <a:cxn ang="0">
                <a:pos x="connsiteX954" y="connsiteY954"/>
              </a:cxn>
              <a:cxn ang="0">
                <a:pos x="connsiteX955" y="connsiteY955"/>
              </a:cxn>
              <a:cxn ang="0">
                <a:pos x="connsiteX956" y="connsiteY956"/>
              </a:cxn>
              <a:cxn ang="0">
                <a:pos x="connsiteX957" y="connsiteY957"/>
              </a:cxn>
              <a:cxn ang="0">
                <a:pos x="connsiteX958" y="connsiteY958"/>
              </a:cxn>
              <a:cxn ang="0">
                <a:pos x="connsiteX959" y="connsiteY959"/>
              </a:cxn>
              <a:cxn ang="0">
                <a:pos x="connsiteX960" y="connsiteY960"/>
              </a:cxn>
              <a:cxn ang="0">
                <a:pos x="connsiteX961" y="connsiteY961"/>
              </a:cxn>
              <a:cxn ang="0">
                <a:pos x="connsiteX962" y="connsiteY962"/>
              </a:cxn>
              <a:cxn ang="0">
                <a:pos x="connsiteX963" y="connsiteY963"/>
              </a:cxn>
              <a:cxn ang="0">
                <a:pos x="connsiteX964" y="connsiteY964"/>
              </a:cxn>
              <a:cxn ang="0">
                <a:pos x="connsiteX965" y="connsiteY965"/>
              </a:cxn>
              <a:cxn ang="0">
                <a:pos x="connsiteX966" y="connsiteY966"/>
              </a:cxn>
              <a:cxn ang="0">
                <a:pos x="connsiteX967" y="connsiteY967"/>
              </a:cxn>
              <a:cxn ang="0">
                <a:pos x="connsiteX968" y="connsiteY968"/>
              </a:cxn>
              <a:cxn ang="0">
                <a:pos x="connsiteX969" y="connsiteY969"/>
              </a:cxn>
              <a:cxn ang="0">
                <a:pos x="connsiteX970" y="connsiteY970"/>
              </a:cxn>
              <a:cxn ang="0">
                <a:pos x="connsiteX971" y="connsiteY971"/>
              </a:cxn>
              <a:cxn ang="0">
                <a:pos x="connsiteX972" y="connsiteY972"/>
              </a:cxn>
              <a:cxn ang="0">
                <a:pos x="connsiteX973" y="connsiteY973"/>
              </a:cxn>
              <a:cxn ang="0">
                <a:pos x="connsiteX974" y="connsiteY974"/>
              </a:cxn>
              <a:cxn ang="0">
                <a:pos x="connsiteX975" y="connsiteY975"/>
              </a:cxn>
              <a:cxn ang="0">
                <a:pos x="connsiteX976" y="connsiteY976"/>
              </a:cxn>
              <a:cxn ang="0">
                <a:pos x="connsiteX977" y="connsiteY977"/>
              </a:cxn>
              <a:cxn ang="0">
                <a:pos x="connsiteX978" y="connsiteY978"/>
              </a:cxn>
              <a:cxn ang="0">
                <a:pos x="connsiteX979" y="connsiteY979"/>
              </a:cxn>
              <a:cxn ang="0">
                <a:pos x="connsiteX980" y="connsiteY980"/>
              </a:cxn>
              <a:cxn ang="0">
                <a:pos x="connsiteX981" y="connsiteY981"/>
              </a:cxn>
              <a:cxn ang="0">
                <a:pos x="connsiteX982" y="connsiteY982"/>
              </a:cxn>
              <a:cxn ang="0">
                <a:pos x="connsiteX983" y="connsiteY983"/>
              </a:cxn>
              <a:cxn ang="0">
                <a:pos x="connsiteX984" y="connsiteY984"/>
              </a:cxn>
              <a:cxn ang="0">
                <a:pos x="connsiteX985" y="connsiteY985"/>
              </a:cxn>
              <a:cxn ang="0">
                <a:pos x="connsiteX986" y="connsiteY986"/>
              </a:cxn>
              <a:cxn ang="0">
                <a:pos x="connsiteX987" y="connsiteY987"/>
              </a:cxn>
              <a:cxn ang="0">
                <a:pos x="connsiteX988" y="connsiteY988"/>
              </a:cxn>
              <a:cxn ang="0">
                <a:pos x="connsiteX989" y="connsiteY989"/>
              </a:cxn>
              <a:cxn ang="0">
                <a:pos x="connsiteX990" y="connsiteY990"/>
              </a:cxn>
              <a:cxn ang="0">
                <a:pos x="connsiteX991" y="connsiteY991"/>
              </a:cxn>
              <a:cxn ang="0">
                <a:pos x="connsiteX992" y="connsiteY992"/>
              </a:cxn>
              <a:cxn ang="0">
                <a:pos x="connsiteX993" y="connsiteY993"/>
              </a:cxn>
              <a:cxn ang="0">
                <a:pos x="connsiteX994" y="connsiteY994"/>
              </a:cxn>
              <a:cxn ang="0">
                <a:pos x="connsiteX995" y="connsiteY995"/>
              </a:cxn>
              <a:cxn ang="0">
                <a:pos x="connsiteX996" y="connsiteY996"/>
              </a:cxn>
              <a:cxn ang="0">
                <a:pos x="connsiteX997" y="connsiteY997"/>
              </a:cxn>
              <a:cxn ang="0">
                <a:pos x="connsiteX998" y="connsiteY998"/>
              </a:cxn>
              <a:cxn ang="0">
                <a:pos x="connsiteX999" y="connsiteY999"/>
              </a:cxn>
              <a:cxn ang="0">
                <a:pos x="connsiteX1000" y="connsiteY1000"/>
              </a:cxn>
              <a:cxn ang="0">
                <a:pos x="connsiteX1001" y="connsiteY1001"/>
              </a:cxn>
              <a:cxn ang="0">
                <a:pos x="connsiteX1002" y="connsiteY1002"/>
              </a:cxn>
              <a:cxn ang="0">
                <a:pos x="connsiteX1003" y="connsiteY1003"/>
              </a:cxn>
              <a:cxn ang="0">
                <a:pos x="connsiteX1004" y="connsiteY1004"/>
              </a:cxn>
              <a:cxn ang="0">
                <a:pos x="connsiteX1005" y="connsiteY1005"/>
              </a:cxn>
              <a:cxn ang="0">
                <a:pos x="connsiteX1006" y="connsiteY1006"/>
              </a:cxn>
              <a:cxn ang="0">
                <a:pos x="connsiteX1007" y="connsiteY1007"/>
              </a:cxn>
              <a:cxn ang="0">
                <a:pos x="connsiteX1008" y="connsiteY1008"/>
              </a:cxn>
              <a:cxn ang="0">
                <a:pos x="connsiteX1009" y="connsiteY1009"/>
              </a:cxn>
              <a:cxn ang="0">
                <a:pos x="connsiteX1010" y="connsiteY1010"/>
              </a:cxn>
              <a:cxn ang="0">
                <a:pos x="connsiteX1011" y="connsiteY1011"/>
              </a:cxn>
              <a:cxn ang="0">
                <a:pos x="connsiteX1012" y="connsiteY1012"/>
              </a:cxn>
              <a:cxn ang="0">
                <a:pos x="connsiteX1013" y="connsiteY1013"/>
              </a:cxn>
              <a:cxn ang="0">
                <a:pos x="connsiteX1014" y="connsiteY1014"/>
              </a:cxn>
              <a:cxn ang="0">
                <a:pos x="connsiteX1015" y="connsiteY1015"/>
              </a:cxn>
              <a:cxn ang="0">
                <a:pos x="connsiteX1016" y="connsiteY1016"/>
              </a:cxn>
              <a:cxn ang="0">
                <a:pos x="connsiteX1017" y="connsiteY1017"/>
              </a:cxn>
              <a:cxn ang="0">
                <a:pos x="connsiteX1018" y="connsiteY1018"/>
              </a:cxn>
              <a:cxn ang="0">
                <a:pos x="connsiteX1019" y="connsiteY1019"/>
              </a:cxn>
              <a:cxn ang="0">
                <a:pos x="connsiteX1020" y="connsiteY1020"/>
              </a:cxn>
              <a:cxn ang="0">
                <a:pos x="connsiteX1021" y="connsiteY1021"/>
              </a:cxn>
              <a:cxn ang="0">
                <a:pos x="connsiteX1022" y="connsiteY1022"/>
              </a:cxn>
              <a:cxn ang="0">
                <a:pos x="connsiteX1023" y="connsiteY1023"/>
              </a:cxn>
              <a:cxn ang="0">
                <a:pos x="connsiteX1024" y="connsiteY1024"/>
              </a:cxn>
              <a:cxn ang="0">
                <a:pos x="connsiteX1025" y="connsiteY1025"/>
              </a:cxn>
              <a:cxn ang="0">
                <a:pos x="connsiteX1026" y="connsiteY1026"/>
              </a:cxn>
              <a:cxn ang="0">
                <a:pos x="connsiteX1027" y="connsiteY1027"/>
              </a:cxn>
              <a:cxn ang="0">
                <a:pos x="connsiteX1028" y="connsiteY1028"/>
              </a:cxn>
              <a:cxn ang="0">
                <a:pos x="connsiteX1029" y="connsiteY1029"/>
              </a:cxn>
              <a:cxn ang="0">
                <a:pos x="connsiteX1030" y="connsiteY1030"/>
              </a:cxn>
              <a:cxn ang="0">
                <a:pos x="connsiteX1031" y="connsiteY1031"/>
              </a:cxn>
              <a:cxn ang="0">
                <a:pos x="connsiteX1032" y="connsiteY1032"/>
              </a:cxn>
              <a:cxn ang="0">
                <a:pos x="connsiteX1033" y="connsiteY1033"/>
              </a:cxn>
              <a:cxn ang="0">
                <a:pos x="connsiteX1034" y="connsiteY1034"/>
              </a:cxn>
              <a:cxn ang="0">
                <a:pos x="connsiteX1035" y="connsiteY1035"/>
              </a:cxn>
              <a:cxn ang="0">
                <a:pos x="connsiteX1036" y="connsiteY1036"/>
              </a:cxn>
              <a:cxn ang="0">
                <a:pos x="connsiteX1037" y="connsiteY1037"/>
              </a:cxn>
              <a:cxn ang="0">
                <a:pos x="connsiteX1038" y="connsiteY1038"/>
              </a:cxn>
              <a:cxn ang="0">
                <a:pos x="connsiteX1039" y="connsiteY1039"/>
              </a:cxn>
              <a:cxn ang="0">
                <a:pos x="connsiteX1040" y="connsiteY1040"/>
              </a:cxn>
              <a:cxn ang="0">
                <a:pos x="connsiteX1041" y="connsiteY1041"/>
              </a:cxn>
              <a:cxn ang="0">
                <a:pos x="connsiteX1042" y="connsiteY1042"/>
              </a:cxn>
              <a:cxn ang="0">
                <a:pos x="connsiteX1043" y="connsiteY1043"/>
              </a:cxn>
              <a:cxn ang="0">
                <a:pos x="connsiteX1044" y="connsiteY1044"/>
              </a:cxn>
              <a:cxn ang="0">
                <a:pos x="connsiteX1045" y="connsiteY1045"/>
              </a:cxn>
              <a:cxn ang="0">
                <a:pos x="connsiteX1046" y="connsiteY1046"/>
              </a:cxn>
              <a:cxn ang="0">
                <a:pos x="connsiteX1047" y="connsiteY1047"/>
              </a:cxn>
              <a:cxn ang="0">
                <a:pos x="connsiteX1048" y="connsiteY1048"/>
              </a:cxn>
              <a:cxn ang="0">
                <a:pos x="connsiteX1049" y="connsiteY1049"/>
              </a:cxn>
              <a:cxn ang="0">
                <a:pos x="connsiteX1050" y="connsiteY1050"/>
              </a:cxn>
              <a:cxn ang="0">
                <a:pos x="connsiteX1051" y="connsiteY1051"/>
              </a:cxn>
              <a:cxn ang="0">
                <a:pos x="connsiteX1052" y="connsiteY1052"/>
              </a:cxn>
              <a:cxn ang="0">
                <a:pos x="connsiteX1053" y="connsiteY1053"/>
              </a:cxn>
              <a:cxn ang="0">
                <a:pos x="connsiteX1054" y="connsiteY1054"/>
              </a:cxn>
              <a:cxn ang="0">
                <a:pos x="connsiteX1055" y="connsiteY1055"/>
              </a:cxn>
              <a:cxn ang="0">
                <a:pos x="connsiteX1056" y="connsiteY1056"/>
              </a:cxn>
              <a:cxn ang="0">
                <a:pos x="connsiteX1057" y="connsiteY1057"/>
              </a:cxn>
              <a:cxn ang="0">
                <a:pos x="connsiteX1058" y="connsiteY1058"/>
              </a:cxn>
              <a:cxn ang="0">
                <a:pos x="connsiteX1059" y="connsiteY1059"/>
              </a:cxn>
              <a:cxn ang="0">
                <a:pos x="connsiteX1060" y="connsiteY1060"/>
              </a:cxn>
              <a:cxn ang="0">
                <a:pos x="connsiteX1061" y="connsiteY1061"/>
              </a:cxn>
              <a:cxn ang="0">
                <a:pos x="connsiteX1062" y="connsiteY1062"/>
              </a:cxn>
              <a:cxn ang="0">
                <a:pos x="connsiteX1063" y="connsiteY1063"/>
              </a:cxn>
              <a:cxn ang="0">
                <a:pos x="connsiteX1064" y="connsiteY1064"/>
              </a:cxn>
              <a:cxn ang="0">
                <a:pos x="connsiteX1065" y="connsiteY1065"/>
              </a:cxn>
              <a:cxn ang="0">
                <a:pos x="connsiteX1066" y="connsiteY1066"/>
              </a:cxn>
              <a:cxn ang="0">
                <a:pos x="connsiteX1067" y="connsiteY1067"/>
              </a:cxn>
              <a:cxn ang="0">
                <a:pos x="connsiteX1068" y="connsiteY1068"/>
              </a:cxn>
              <a:cxn ang="0">
                <a:pos x="connsiteX1069" y="connsiteY1069"/>
              </a:cxn>
              <a:cxn ang="0">
                <a:pos x="connsiteX1070" y="connsiteY1070"/>
              </a:cxn>
              <a:cxn ang="0">
                <a:pos x="connsiteX1071" y="connsiteY1071"/>
              </a:cxn>
              <a:cxn ang="0">
                <a:pos x="connsiteX1072" y="connsiteY1072"/>
              </a:cxn>
              <a:cxn ang="0">
                <a:pos x="connsiteX1073" y="connsiteY1073"/>
              </a:cxn>
              <a:cxn ang="0">
                <a:pos x="connsiteX1074" y="connsiteY1074"/>
              </a:cxn>
              <a:cxn ang="0">
                <a:pos x="connsiteX1075" y="connsiteY1075"/>
              </a:cxn>
              <a:cxn ang="0">
                <a:pos x="connsiteX1076" y="connsiteY1076"/>
              </a:cxn>
              <a:cxn ang="0">
                <a:pos x="connsiteX1077" y="connsiteY1077"/>
              </a:cxn>
              <a:cxn ang="0">
                <a:pos x="connsiteX1078" y="connsiteY1078"/>
              </a:cxn>
              <a:cxn ang="0">
                <a:pos x="connsiteX1079" y="connsiteY1079"/>
              </a:cxn>
              <a:cxn ang="0">
                <a:pos x="connsiteX1080" y="connsiteY1080"/>
              </a:cxn>
              <a:cxn ang="0">
                <a:pos x="connsiteX1081" y="connsiteY1081"/>
              </a:cxn>
              <a:cxn ang="0">
                <a:pos x="connsiteX1082" y="connsiteY1082"/>
              </a:cxn>
              <a:cxn ang="0">
                <a:pos x="connsiteX1083" y="connsiteY1083"/>
              </a:cxn>
              <a:cxn ang="0">
                <a:pos x="connsiteX1084" y="connsiteY1084"/>
              </a:cxn>
              <a:cxn ang="0">
                <a:pos x="connsiteX1085" y="connsiteY1085"/>
              </a:cxn>
              <a:cxn ang="0">
                <a:pos x="connsiteX1086" y="connsiteY1086"/>
              </a:cxn>
              <a:cxn ang="0">
                <a:pos x="connsiteX1087" y="connsiteY1087"/>
              </a:cxn>
              <a:cxn ang="0">
                <a:pos x="connsiteX1088" y="connsiteY1088"/>
              </a:cxn>
              <a:cxn ang="0">
                <a:pos x="connsiteX1089" y="connsiteY1089"/>
              </a:cxn>
              <a:cxn ang="0">
                <a:pos x="connsiteX1090" y="connsiteY1090"/>
              </a:cxn>
              <a:cxn ang="0">
                <a:pos x="connsiteX1091" y="connsiteY1091"/>
              </a:cxn>
              <a:cxn ang="0">
                <a:pos x="connsiteX1092" y="connsiteY1092"/>
              </a:cxn>
              <a:cxn ang="0">
                <a:pos x="connsiteX1093" y="connsiteY1093"/>
              </a:cxn>
              <a:cxn ang="0">
                <a:pos x="connsiteX1094" y="connsiteY1094"/>
              </a:cxn>
              <a:cxn ang="0">
                <a:pos x="connsiteX1095" y="connsiteY1095"/>
              </a:cxn>
              <a:cxn ang="0">
                <a:pos x="connsiteX1096" y="connsiteY1096"/>
              </a:cxn>
              <a:cxn ang="0">
                <a:pos x="connsiteX1097" y="connsiteY1097"/>
              </a:cxn>
              <a:cxn ang="0">
                <a:pos x="connsiteX1098" y="connsiteY1098"/>
              </a:cxn>
              <a:cxn ang="0">
                <a:pos x="connsiteX1099" y="connsiteY1099"/>
              </a:cxn>
              <a:cxn ang="0">
                <a:pos x="connsiteX1100" y="connsiteY1100"/>
              </a:cxn>
              <a:cxn ang="0">
                <a:pos x="connsiteX1101" y="connsiteY1101"/>
              </a:cxn>
              <a:cxn ang="0">
                <a:pos x="connsiteX1102" y="connsiteY1102"/>
              </a:cxn>
              <a:cxn ang="0">
                <a:pos x="connsiteX1103" y="connsiteY1103"/>
              </a:cxn>
              <a:cxn ang="0">
                <a:pos x="connsiteX1104" y="connsiteY1104"/>
              </a:cxn>
              <a:cxn ang="0">
                <a:pos x="connsiteX1105" y="connsiteY1105"/>
              </a:cxn>
              <a:cxn ang="0">
                <a:pos x="connsiteX1106" y="connsiteY1106"/>
              </a:cxn>
              <a:cxn ang="0">
                <a:pos x="connsiteX1107" y="connsiteY1107"/>
              </a:cxn>
              <a:cxn ang="0">
                <a:pos x="connsiteX1108" y="connsiteY1108"/>
              </a:cxn>
              <a:cxn ang="0">
                <a:pos x="connsiteX1109" y="connsiteY1109"/>
              </a:cxn>
              <a:cxn ang="0">
                <a:pos x="connsiteX1110" y="connsiteY1110"/>
              </a:cxn>
              <a:cxn ang="0">
                <a:pos x="connsiteX1111" y="connsiteY1111"/>
              </a:cxn>
              <a:cxn ang="0">
                <a:pos x="connsiteX1112" y="connsiteY1112"/>
              </a:cxn>
              <a:cxn ang="0">
                <a:pos x="connsiteX1113" y="connsiteY1113"/>
              </a:cxn>
              <a:cxn ang="0">
                <a:pos x="connsiteX1114" y="connsiteY1114"/>
              </a:cxn>
              <a:cxn ang="0">
                <a:pos x="connsiteX1115" y="connsiteY1115"/>
              </a:cxn>
              <a:cxn ang="0">
                <a:pos x="connsiteX1116" y="connsiteY1116"/>
              </a:cxn>
              <a:cxn ang="0">
                <a:pos x="connsiteX1117" y="connsiteY1117"/>
              </a:cxn>
              <a:cxn ang="0">
                <a:pos x="connsiteX1118" y="connsiteY1118"/>
              </a:cxn>
              <a:cxn ang="0">
                <a:pos x="connsiteX1119" y="connsiteY1119"/>
              </a:cxn>
              <a:cxn ang="0">
                <a:pos x="connsiteX1120" y="connsiteY1120"/>
              </a:cxn>
              <a:cxn ang="0">
                <a:pos x="connsiteX1121" y="connsiteY1121"/>
              </a:cxn>
              <a:cxn ang="0">
                <a:pos x="connsiteX1122" y="connsiteY1122"/>
              </a:cxn>
              <a:cxn ang="0">
                <a:pos x="connsiteX1123" y="connsiteY1123"/>
              </a:cxn>
              <a:cxn ang="0">
                <a:pos x="connsiteX1124" y="connsiteY1124"/>
              </a:cxn>
              <a:cxn ang="0">
                <a:pos x="connsiteX1125" y="connsiteY1125"/>
              </a:cxn>
              <a:cxn ang="0">
                <a:pos x="connsiteX1126" y="connsiteY1126"/>
              </a:cxn>
              <a:cxn ang="0">
                <a:pos x="connsiteX1127" y="connsiteY1127"/>
              </a:cxn>
              <a:cxn ang="0">
                <a:pos x="connsiteX1128" y="connsiteY1128"/>
              </a:cxn>
              <a:cxn ang="0">
                <a:pos x="connsiteX1129" y="connsiteY1129"/>
              </a:cxn>
              <a:cxn ang="0">
                <a:pos x="connsiteX1130" y="connsiteY1130"/>
              </a:cxn>
              <a:cxn ang="0">
                <a:pos x="connsiteX1131" y="connsiteY1131"/>
              </a:cxn>
              <a:cxn ang="0">
                <a:pos x="connsiteX1132" y="connsiteY1132"/>
              </a:cxn>
              <a:cxn ang="0">
                <a:pos x="connsiteX1133" y="connsiteY1133"/>
              </a:cxn>
              <a:cxn ang="0">
                <a:pos x="connsiteX1134" y="connsiteY1134"/>
              </a:cxn>
              <a:cxn ang="0">
                <a:pos x="connsiteX1135" y="connsiteY1135"/>
              </a:cxn>
              <a:cxn ang="0">
                <a:pos x="connsiteX1136" y="connsiteY1136"/>
              </a:cxn>
              <a:cxn ang="0">
                <a:pos x="connsiteX1137" y="connsiteY1137"/>
              </a:cxn>
              <a:cxn ang="0">
                <a:pos x="connsiteX1138" y="connsiteY1138"/>
              </a:cxn>
              <a:cxn ang="0">
                <a:pos x="connsiteX1139" y="connsiteY1139"/>
              </a:cxn>
              <a:cxn ang="0">
                <a:pos x="connsiteX1140" y="connsiteY1140"/>
              </a:cxn>
              <a:cxn ang="0">
                <a:pos x="connsiteX1141" y="connsiteY1141"/>
              </a:cxn>
              <a:cxn ang="0">
                <a:pos x="connsiteX1142" y="connsiteY1142"/>
              </a:cxn>
              <a:cxn ang="0">
                <a:pos x="connsiteX1143" y="connsiteY1143"/>
              </a:cxn>
              <a:cxn ang="0">
                <a:pos x="connsiteX1144" y="connsiteY1144"/>
              </a:cxn>
              <a:cxn ang="0">
                <a:pos x="connsiteX1145" y="connsiteY1145"/>
              </a:cxn>
              <a:cxn ang="0">
                <a:pos x="connsiteX1146" y="connsiteY1146"/>
              </a:cxn>
              <a:cxn ang="0">
                <a:pos x="connsiteX1147" y="connsiteY1147"/>
              </a:cxn>
              <a:cxn ang="0">
                <a:pos x="connsiteX1148" y="connsiteY1148"/>
              </a:cxn>
              <a:cxn ang="0">
                <a:pos x="connsiteX1149" y="connsiteY1149"/>
              </a:cxn>
              <a:cxn ang="0">
                <a:pos x="connsiteX1150" y="connsiteY1150"/>
              </a:cxn>
              <a:cxn ang="0">
                <a:pos x="connsiteX1151" y="connsiteY1151"/>
              </a:cxn>
              <a:cxn ang="0">
                <a:pos x="connsiteX1152" y="connsiteY1152"/>
              </a:cxn>
              <a:cxn ang="0">
                <a:pos x="connsiteX1153" y="connsiteY1153"/>
              </a:cxn>
              <a:cxn ang="0">
                <a:pos x="connsiteX1154" y="connsiteY1154"/>
              </a:cxn>
              <a:cxn ang="0">
                <a:pos x="connsiteX1155" y="connsiteY1155"/>
              </a:cxn>
              <a:cxn ang="0">
                <a:pos x="connsiteX1156" y="connsiteY1156"/>
              </a:cxn>
              <a:cxn ang="0">
                <a:pos x="connsiteX1157" y="connsiteY1157"/>
              </a:cxn>
              <a:cxn ang="0">
                <a:pos x="connsiteX1158" y="connsiteY1158"/>
              </a:cxn>
              <a:cxn ang="0">
                <a:pos x="connsiteX1159" y="connsiteY1159"/>
              </a:cxn>
              <a:cxn ang="0">
                <a:pos x="connsiteX1160" y="connsiteY1160"/>
              </a:cxn>
              <a:cxn ang="0">
                <a:pos x="connsiteX1161" y="connsiteY1161"/>
              </a:cxn>
              <a:cxn ang="0">
                <a:pos x="connsiteX1162" y="connsiteY1162"/>
              </a:cxn>
              <a:cxn ang="0">
                <a:pos x="connsiteX1163" y="connsiteY1163"/>
              </a:cxn>
              <a:cxn ang="0">
                <a:pos x="connsiteX1164" y="connsiteY1164"/>
              </a:cxn>
              <a:cxn ang="0">
                <a:pos x="connsiteX1165" y="connsiteY1165"/>
              </a:cxn>
              <a:cxn ang="0">
                <a:pos x="connsiteX1166" y="connsiteY1166"/>
              </a:cxn>
              <a:cxn ang="0">
                <a:pos x="connsiteX1167" y="connsiteY1167"/>
              </a:cxn>
              <a:cxn ang="0">
                <a:pos x="connsiteX1168" y="connsiteY1168"/>
              </a:cxn>
              <a:cxn ang="0">
                <a:pos x="connsiteX1169" y="connsiteY1169"/>
              </a:cxn>
              <a:cxn ang="0">
                <a:pos x="connsiteX1170" y="connsiteY1170"/>
              </a:cxn>
              <a:cxn ang="0">
                <a:pos x="connsiteX1171" y="connsiteY1171"/>
              </a:cxn>
              <a:cxn ang="0">
                <a:pos x="connsiteX1172" y="connsiteY1172"/>
              </a:cxn>
              <a:cxn ang="0">
                <a:pos x="connsiteX1173" y="connsiteY1173"/>
              </a:cxn>
              <a:cxn ang="0">
                <a:pos x="connsiteX1174" y="connsiteY1174"/>
              </a:cxn>
              <a:cxn ang="0">
                <a:pos x="connsiteX1175" y="connsiteY1175"/>
              </a:cxn>
              <a:cxn ang="0">
                <a:pos x="connsiteX1176" y="connsiteY1176"/>
              </a:cxn>
              <a:cxn ang="0">
                <a:pos x="connsiteX1177" y="connsiteY1177"/>
              </a:cxn>
              <a:cxn ang="0">
                <a:pos x="connsiteX1178" y="connsiteY1178"/>
              </a:cxn>
              <a:cxn ang="0">
                <a:pos x="connsiteX1179" y="connsiteY1179"/>
              </a:cxn>
              <a:cxn ang="0">
                <a:pos x="connsiteX1180" y="connsiteY1180"/>
              </a:cxn>
              <a:cxn ang="0">
                <a:pos x="connsiteX1181" y="connsiteY1181"/>
              </a:cxn>
              <a:cxn ang="0">
                <a:pos x="connsiteX1182" y="connsiteY1182"/>
              </a:cxn>
              <a:cxn ang="0">
                <a:pos x="connsiteX1183" y="connsiteY1183"/>
              </a:cxn>
              <a:cxn ang="0">
                <a:pos x="connsiteX1184" y="connsiteY1184"/>
              </a:cxn>
              <a:cxn ang="0">
                <a:pos x="connsiteX1185" y="connsiteY1185"/>
              </a:cxn>
              <a:cxn ang="0">
                <a:pos x="connsiteX1186" y="connsiteY1186"/>
              </a:cxn>
              <a:cxn ang="0">
                <a:pos x="connsiteX1187" y="connsiteY1187"/>
              </a:cxn>
              <a:cxn ang="0">
                <a:pos x="connsiteX1188" y="connsiteY1188"/>
              </a:cxn>
              <a:cxn ang="0">
                <a:pos x="connsiteX1189" y="connsiteY1189"/>
              </a:cxn>
              <a:cxn ang="0">
                <a:pos x="connsiteX1190" y="connsiteY1190"/>
              </a:cxn>
              <a:cxn ang="0">
                <a:pos x="connsiteX1191" y="connsiteY1191"/>
              </a:cxn>
              <a:cxn ang="0">
                <a:pos x="connsiteX1192" y="connsiteY1192"/>
              </a:cxn>
              <a:cxn ang="0">
                <a:pos x="connsiteX1193" y="connsiteY1193"/>
              </a:cxn>
              <a:cxn ang="0">
                <a:pos x="connsiteX1194" y="connsiteY1194"/>
              </a:cxn>
              <a:cxn ang="0">
                <a:pos x="connsiteX1195" y="connsiteY1195"/>
              </a:cxn>
              <a:cxn ang="0">
                <a:pos x="connsiteX1196" y="connsiteY1196"/>
              </a:cxn>
              <a:cxn ang="0">
                <a:pos x="connsiteX1197" y="connsiteY1197"/>
              </a:cxn>
              <a:cxn ang="0">
                <a:pos x="connsiteX1198" y="connsiteY1198"/>
              </a:cxn>
              <a:cxn ang="0">
                <a:pos x="connsiteX1199" y="connsiteY1199"/>
              </a:cxn>
              <a:cxn ang="0">
                <a:pos x="connsiteX1200" y="connsiteY1200"/>
              </a:cxn>
              <a:cxn ang="0">
                <a:pos x="connsiteX1201" y="connsiteY1201"/>
              </a:cxn>
              <a:cxn ang="0">
                <a:pos x="connsiteX1202" y="connsiteY1202"/>
              </a:cxn>
              <a:cxn ang="0">
                <a:pos x="connsiteX1203" y="connsiteY1203"/>
              </a:cxn>
              <a:cxn ang="0">
                <a:pos x="connsiteX1204" y="connsiteY1204"/>
              </a:cxn>
              <a:cxn ang="0">
                <a:pos x="connsiteX1205" y="connsiteY1205"/>
              </a:cxn>
              <a:cxn ang="0">
                <a:pos x="connsiteX1206" y="connsiteY1206"/>
              </a:cxn>
              <a:cxn ang="0">
                <a:pos x="connsiteX1207" y="connsiteY1207"/>
              </a:cxn>
              <a:cxn ang="0">
                <a:pos x="connsiteX1208" y="connsiteY1208"/>
              </a:cxn>
              <a:cxn ang="0">
                <a:pos x="connsiteX1209" y="connsiteY1209"/>
              </a:cxn>
              <a:cxn ang="0">
                <a:pos x="connsiteX1210" y="connsiteY1210"/>
              </a:cxn>
              <a:cxn ang="0">
                <a:pos x="connsiteX1211" y="connsiteY1211"/>
              </a:cxn>
              <a:cxn ang="0">
                <a:pos x="connsiteX1212" y="connsiteY1212"/>
              </a:cxn>
              <a:cxn ang="0">
                <a:pos x="connsiteX1213" y="connsiteY1213"/>
              </a:cxn>
              <a:cxn ang="0">
                <a:pos x="connsiteX1214" y="connsiteY1214"/>
              </a:cxn>
              <a:cxn ang="0">
                <a:pos x="connsiteX1215" y="connsiteY1215"/>
              </a:cxn>
              <a:cxn ang="0">
                <a:pos x="connsiteX1216" y="connsiteY1216"/>
              </a:cxn>
              <a:cxn ang="0">
                <a:pos x="connsiteX1217" y="connsiteY1217"/>
              </a:cxn>
              <a:cxn ang="0">
                <a:pos x="connsiteX1218" y="connsiteY1218"/>
              </a:cxn>
              <a:cxn ang="0">
                <a:pos x="connsiteX1219" y="connsiteY1219"/>
              </a:cxn>
              <a:cxn ang="0">
                <a:pos x="connsiteX1220" y="connsiteY1220"/>
              </a:cxn>
              <a:cxn ang="0">
                <a:pos x="connsiteX1221" y="connsiteY1221"/>
              </a:cxn>
              <a:cxn ang="0">
                <a:pos x="connsiteX1222" y="connsiteY1222"/>
              </a:cxn>
              <a:cxn ang="0">
                <a:pos x="connsiteX1223" y="connsiteY1223"/>
              </a:cxn>
              <a:cxn ang="0">
                <a:pos x="connsiteX1224" y="connsiteY1224"/>
              </a:cxn>
              <a:cxn ang="0">
                <a:pos x="connsiteX1225" y="connsiteY1225"/>
              </a:cxn>
              <a:cxn ang="0">
                <a:pos x="connsiteX1226" y="connsiteY1226"/>
              </a:cxn>
              <a:cxn ang="0">
                <a:pos x="connsiteX1227" y="connsiteY1227"/>
              </a:cxn>
              <a:cxn ang="0">
                <a:pos x="connsiteX1228" y="connsiteY1228"/>
              </a:cxn>
              <a:cxn ang="0">
                <a:pos x="connsiteX1229" y="connsiteY1229"/>
              </a:cxn>
              <a:cxn ang="0">
                <a:pos x="connsiteX1230" y="connsiteY1230"/>
              </a:cxn>
              <a:cxn ang="0">
                <a:pos x="connsiteX1231" y="connsiteY1231"/>
              </a:cxn>
              <a:cxn ang="0">
                <a:pos x="connsiteX1232" y="connsiteY1232"/>
              </a:cxn>
              <a:cxn ang="0">
                <a:pos x="connsiteX1233" y="connsiteY1233"/>
              </a:cxn>
              <a:cxn ang="0">
                <a:pos x="connsiteX1234" y="connsiteY1234"/>
              </a:cxn>
              <a:cxn ang="0">
                <a:pos x="connsiteX1235" y="connsiteY1235"/>
              </a:cxn>
              <a:cxn ang="0">
                <a:pos x="connsiteX1236" y="connsiteY1236"/>
              </a:cxn>
              <a:cxn ang="0">
                <a:pos x="connsiteX1237" y="connsiteY1237"/>
              </a:cxn>
              <a:cxn ang="0">
                <a:pos x="connsiteX1238" y="connsiteY1238"/>
              </a:cxn>
              <a:cxn ang="0">
                <a:pos x="connsiteX1239" y="connsiteY1239"/>
              </a:cxn>
              <a:cxn ang="0">
                <a:pos x="connsiteX1240" y="connsiteY1240"/>
              </a:cxn>
              <a:cxn ang="0">
                <a:pos x="connsiteX1241" y="connsiteY1241"/>
              </a:cxn>
              <a:cxn ang="0">
                <a:pos x="connsiteX1242" y="connsiteY1242"/>
              </a:cxn>
              <a:cxn ang="0">
                <a:pos x="connsiteX1243" y="connsiteY1243"/>
              </a:cxn>
              <a:cxn ang="0">
                <a:pos x="connsiteX1244" y="connsiteY1244"/>
              </a:cxn>
              <a:cxn ang="0">
                <a:pos x="connsiteX1245" y="connsiteY1245"/>
              </a:cxn>
              <a:cxn ang="0">
                <a:pos x="connsiteX1246" y="connsiteY1246"/>
              </a:cxn>
              <a:cxn ang="0">
                <a:pos x="connsiteX1247" y="connsiteY1247"/>
              </a:cxn>
              <a:cxn ang="0">
                <a:pos x="connsiteX1248" y="connsiteY1248"/>
              </a:cxn>
              <a:cxn ang="0">
                <a:pos x="connsiteX1249" y="connsiteY1249"/>
              </a:cxn>
              <a:cxn ang="0">
                <a:pos x="connsiteX1250" y="connsiteY1250"/>
              </a:cxn>
              <a:cxn ang="0">
                <a:pos x="connsiteX1251" y="connsiteY1251"/>
              </a:cxn>
              <a:cxn ang="0">
                <a:pos x="connsiteX1252" y="connsiteY1252"/>
              </a:cxn>
              <a:cxn ang="0">
                <a:pos x="connsiteX1253" y="connsiteY1253"/>
              </a:cxn>
              <a:cxn ang="0">
                <a:pos x="connsiteX1254" y="connsiteY1254"/>
              </a:cxn>
              <a:cxn ang="0">
                <a:pos x="connsiteX1255" y="connsiteY1255"/>
              </a:cxn>
              <a:cxn ang="0">
                <a:pos x="connsiteX1256" y="connsiteY1256"/>
              </a:cxn>
              <a:cxn ang="0">
                <a:pos x="connsiteX1257" y="connsiteY1257"/>
              </a:cxn>
              <a:cxn ang="0">
                <a:pos x="connsiteX1258" y="connsiteY1258"/>
              </a:cxn>
              <a:cxn ang="0">
                <a:pos x="connsiteX1259" y="connsiteY1259"/>
              </a:cxn>
              <a:cxn ang="0">
                <a:pos x="connsiteX1260" y="connsiteY1260"/>
              </a:cxn>
              <a:cxn ang="0">
                <a:pos x="connsiteX1261" y="connsiteY1261"/>
              </a:cxn>
              <a:cxn ang="0">
                <a:pos x="connsiteX1262" y="connsiteY1262"/>
              </a:cxn>
              <a:cxn ang="0">
                <a:pos x="connsiteX1263" y="connsiteY1263"/>
              </a:cxn>
              <a:cxn ang="0">
                <a:pos x="connsiteX1264" y="connsiteY1264"/>
              </a:cxn>
              <a:cxn ang="0">
                <a:pos x="connsiteX1265" y="connsiteY1265"/>
              </a:cxn>
              <a:cxn ang="0">
                <a:pos x="connsiteX1266" y="connsiteY1266"/>
              </a:cxn>
              <a:cxn ang="0">
                <a:pos x="connsiteX1267" y="connsiteY1267"/>
              </a:cxn>
              <a:cxn ang="0">
                <a:pos x="connsiteX1268" y="connsiteY1268"/>
              </a:cxn>
              <a:cxn ang="0">
                <a:pos x="connsiteX1269" y="connsiteY1269"/>
              </a:cxn>
              <a:cxn ang="0">
                <a:pos x="connsiteX1270" y="connsiteY1270"/>
              </a:cxn>
              <a:cxn ang="0">
                <a:pos x="connsiteX1271" y="connsiteY1271"/>
              </a:cxn>
              <a:cxn ang="0">
                <a:pos x="connsiteX1272" y="connsiteY1272"/>
              </a:cxn>
              <a:cxn ang="0">
                <a:pos x="connsiteX1273" y="connsiteY1273"/>
              </a:cxn>
              <a:cxn ang="0">
                <a:pos x="connsiteX1274" y="connsiteY1274"/>
              </a:cxn>
              <a:cxn ang="0">
                <a:pos x="connsiteX1275" y="connsiteY1275"/>
              </a:cxn>
              <a:cxn ang="0">
                <a:pos x="connsiteX1276" y="connsiteY1276"/>
              </a:cxn>
              <a:cxn ang="0">
                <a:pos x="connsiteX1277" y="connsiteY1277"/>
              </a:cxn>
              <a:cxn ang="0">
                <a:pos x="connsiteX1278" y="connsiteY1278"/>
              </a:cxn>
              <a:cxn ang="0">
                <a:pos x="connsiteX1279" y="connsiteY1279"/>
              </a:cxn>
              <a:cxn ang="0">
                <a:pos x="connsiteX1280" y="connsiteY1280"/>
              </a:cxn>
              <a:cxn ang="0">
                <a:pos x="connsiteX1281" y="connsiteY1281"/>
              </a:cxn>
              <a:cxn ang="0">
                <a:pos x="connsiteX1282" y="connsiteY1282"/>
              </a:cxn>
              <a:cxn ang="0">
                <a:pos x="connsiteX1283" y="connsiteY1283"/>
              </a:cxn>
              <a:cxn ang="0">
                <a:pos x="connsiteX1284" y="connsiteY1284"/>
              </a:cxn>
              <a:cxn ang="0">
                <a:pos x="connsiteX1285" y="connsiteY1285"/>
              </a:cxn>
              <a:cxn ang="0">
                <a:pos x="connsiteX1286" y="connsiteY1286"/>
              </a:cxn>
              <a:cxn ang="0">
                <a:pos x="connsiteX1287" y="connsiteY1287"/>
              </a:cxn>
              <a:cxn ang="0">
                <a:pos x="connsiteX1288" y="connsiteY1288"/>
              </a:cxn>
              <a:cxn ang="0">
                <a:pos x="connsiteX1289" y="connsiteY1289"/>
              </a:cxn>
              <a:cxn ang="0">
                <a:pos x="connsiteX1290" y="connsiteY1290"/>
              </a:cxn>
              <a:cxn ang="0">
                <a:pos x="connsiteX1291" y="connsiteY1291"/>
              </a:cxn>
              <a:cxn ang="0">
                <a:pos x="connsiteX1292" y="connsiteY1292"/>
              </a:cxn>
              <a:cxn ang="0">
                <a:pos x="connsiteX1293" y="connsiteY1293"/>
              </a:cxn>
              <a:cxn ang="0">
                <a:pos x="connsiteX1294" y="connsiteY1294"/>
              </a:cxn>
              <a:cxn ang="0">
                <a:pos x="connsiteX1295" y="connsiteY1295"/>
              </a:cxn>
              <a:cxn ang="0">
                <a:pos x="connsiteX1296" y="connsiteY1296"/>
              </a:cxn>
              <a:cxn ang="0">
                <a:pos x="connsiteX1297" y="connsiteY1297"/>
              </a:cxn>
              <a:cxn ang="0">
                <a:pos x="connsiteX1298" y="connsiteY1298"/>
              </a:cxn>
              <a:cxn ang="0">
                <a:pos x="connsiteX1299" y="connsiteY1299"/>
              </a:cxn>
              <a:cxn ang="0">
                <a:pos x="connsiteX1300" y="connsiteY1300"/>
              </a:cxn>
              <a:cxn ang="0">
                <a:pos x="connsiteX1301" y="connsiteY1301"/>
              </a:cxn>
              <a:cxn ang="0">
                <a:pos x="connsiteX1302" y="connsiteY1302"/>
              </a:cxn>
              <a:cxn ang="0">
                <a:pos x="connsiteX1303" y="connsiteY1303"/>
              </a:cxn>
              <a:cxn ang="0">
                <a:pos x="connsiteX1304" y="connsiteY1304"/>
              </a:cxn>
              <a:cxn ang="0">
                <a:pos x="connsiteX1305" y="connsiteY1305"/>
              </a:cxn>
              <a:cxn ang="0">
                <a:pos x="connsiteX1306" y="connsiteY1306"/>
              </a:cxn>
              <a:cxn ang="0">
                <a:pos x="connsiteX1307" y="connsiteY1307"/>
              </a:cxn>
              <a:cxn ang="0">
                <a:pos x="connsiteX1308" y="connsiteY1308"/>
              </a:cxn>
              <a:cxn ang="0">
                <a:pos x="connsiteX1309" y="connsiteY1309"/>
              </a:cxn>
              <a:cxn ang="0">
                <a:pos x="connsiteX1310" y="connsiteY1310"/>
              </a:cxn>
              <a:cxn ang="0">
                <a:pos x="connsiteX1311" y="connsiteY1311"/>
              </a:cxn>
              <a:cxn ang="0">
                <a:pos x="connsiteX1312" y="connsiteY1312"/>
              </a:cxn>
              <a:cxn ang="0">
                <a:pos x="connsiteX1313" y="connsiteY1313"/>
              </a:cxn>
              <a:cxn ang="0">
                <a:pos x="connsiteX1314" y="connsiteY1314"/>
              </a:cxn>
              <a:cxn ang="0">
                <a:pos x="connsiteX1315" y="connsiteY1315"/>
              </a:cxn>
              <a:cxn ang="0">
                <a:pos x="connsiteX1316" y="connsiteY1316"/>
              </a:cxn>
              <a:cxn ang="0">
                <a:pos x="connsiteX1317" y="connsiteY1317"/>
              </a:cxn>
              <a:cxn ang="0">
                <a:pos x="connsiteX1318" y="connsiteY1318"/>
              </a:cxn>
              <a:cxn ang="0">
                <a:pos x="connsiteX1319" y="connsiteY1319"/>
              </a:cxn>
              <a:cxn ang="0">
                <a:pos x="connsiteX1320" y="connsiteY1320"/>
              </a:cxn>
              <a:cxn ang="0">
                <a:pos x="connsiteX1321" y="connsiteY1321"/>
              </a:cxn>
              <a:cxn ang="0">
                <a:pos x="connsiteX1322" y="connsiteY1322"/>
              </a:cxn>
              <a:cxn ang="0">
                <a:pos x="connsiteX1323" y="connsiteY1323"/>
              </a:cxn>
              <a:cxn ang="0">
                <a:pos x="connsiteX1324" y="connsiteY1324"/>
              </a:cxn>
              <a:cxn ang="0">
                <a:pos x="connsiteX1325" y="connsiteY1325"/>
              </a:cxn>
              <a:cxn ang="0">
                <a:pos x="connsiteX1326" y="connsiteY1326"/>
              </a:cxn>
              <a:cxn ang="0">
                <a:pos x="connsiteX1327" y="connsiteY1327"/>
              </a:cxn>
              <a:cxn ang="0">
                <a:pos x="connsiteX1328" y="connsiteY1328"/>
              </a:cxn>
              <a:cxn ang="0">
                <a:pos x="connsiteX1329" y="connsiteY1329"/>
              </a:cxn>
              <a:cxn ang="0">
                <a:pos x="connsiteX1330" y="connsiteY1330"/>
              </a:cxn>
              <a:cxn ang="0">
                <a:pos x="connsiteX1331" y="connsiteY1331"/>
              </a:cxn>
              <a:cxn ang="0">
                <a:pos x="connsiteX1332" y="connsiteY1332"/>
              </a:cxn>
              <a:cxn ang="0">
                <a:pos x="connsiteX1333" y="connsiteY1333"/>
              </a:cxn>
              <a:cxn ang="0">
                <a:pos x="connsiteX1334" y="connsiteY1334"/>
              </a:cxn>
              <a:cxn ang="0">
                <a:pos x="connsiteX1335" y="connsiteY1335"/>
              </a:cxn>
              <a:cxn ang="0">
                <a:pos x="connsiteX1336" y="connsiteY1336"/>
              </a:cxn>
              <a:cxn ang="0">
                <a:pos x="connsiteX1337" y="connsiteY1337"/>
              </a:cxn>
              <a:cxn ang="0">
                <a:pos x="connsiteX1338" y="connsiteY1338"/>
              </a:cxn>
              <a:cxn ang="0">
                <a:pos x="connsiteX1339" y="connsiteY1339"/>
              </a:cxn>
              <a:cxn ang="0">
                <a:pos x="connsiteX1340" y="connsiteY1340"/>
              </a:cxn>
              <a:cxn ang="0">
                <a:pos x="connsiteX1341" y="connsiteY1341"/>
              </a:cxn>
              <a:cxn ang="0">
                <a:pos x="connsiteX1342" y="connsiteY1342"/>
              </a:cxn>
              <a:cxn ang="0">
                <a:pos x="connsiteX1343" y="connsiteY1343"/>
              </a:cxn>
              <a:cxn ang="0">
                <a:pos x="connsiteX1344" y="connsiteY1344"/>
              </a:cxn>
              <a:cxn ang="0">
                <a:pos x="connsiteX1345" y="connsiteY1345"/>
              </a:cxn>
              <a:cxn ang="0">
                <a:pos x="connsiteX1346" y="connsiteY1346"/>
              </a:cxn>
              <a:cxn ang="0">
                <a:pos x="connsiteX1347" y="connsiteY1347"/>
              </a:cxn>
              <a:cxn ang="0">
                <a:pos x="connsiteX1348" y="connsiteY1348"/>
              </a:cxn>
              <a:cxn ang="0">
                <a:pos x="connsiteX1349" y="connsiteY1349"/>
              </a:cxn>
              <a:cxn ang="0">
                <a:pos x="connsiteX1350" y="connsiteY1350"/>
              </a:cxn>
              <a:cxn ang="0">
                <a:pos x="connsiteX1351" y="connsiteY1351"/>
              </a:cxn>
              <a:cxn ang="0">
                <a:pos x="connsiteX1352" y="connsiteY1352"/>
              </a:cxn>
              <a:cxn ang="0">
                <a:pos x="connsiteX1353" y="connsiteY1353"/>
              </a:cxn>
              <a:cxn ang="0">
                <a:pos x="connsiteX1354" y="connsiteY1354"/>
              </a:cxn>
              <a:cxn ang="0">
                <a:pos x="connsiteX1355" y="connsiteY1355"/>
              </a:cxn>
              <a:cxn ang="0">
                <a:pos x="connsiteX1356" y="connsiteY1356"/>
              </a:cxn>
              <a:cxn ang="0">
                <a:pos x="connsiteX1357" y="connsiteY1357"/>
              </a:cxn>
              <a:cxn ang="0">
                <a:pos x="connsiteX1358" y="connsiteY1358"/>
              </a:cxn>
              <a:cxn ang="0">
                <a:pos x="connsiteX1359" y="connsiteY1359"/>
              </a:cxn>
              <a:cxn ang="0">
                <a:pos x="connsiteX1360" y="connsiteY1360"/>
              </a:cxn>
              <a:cxn ang="0">
                <a:pos x="connsiteX1361" y="connsiteY1361"/>
              </a:cxn>
              <a:cxn ang="0">
                <a:pos x="connsiteX1362" y="connsiteY1362"/>
              </a:cxn>
              <a:cxn ang="0">
                <a:pos x="connsiteX1363" y="connsiteY1363"/>
              </a:cxn>
              <a:cxn ang="0">
                <a:pos x="connsiteX1364" y="connsiteY1364"/>
              </a:cxn>
              <a:cxn ang="0">
                <a:pos x="connsiteX1365" y="connsiteY1365"/>
              </a:cxn>
              <a:cxn ang="0">
                <a:pos x="connsiteX1366" y="connsiteY1366"/>
              </a:cxn>
              <a:cxn ang="0">
                <a:pos x="connsiteX1367" y="connsiteY1367"/>
              </a:cxn>
              <a:cxn ang="0">
                <a:pos x="connsiteX1368" y="connsiteY1368"/>
              </a:cxn>
              <a:cxn ang="0">
                <a:pos x="connsiteX1369" y="connsiteY1369"/>
              </a:cxn>
              <a:cxn ang="0">
                <a:pos x="connsiteX1370" y="connsiteY1370"/>
              </a:cxn>
              <a:cxn ang="0">
                <a:pos x="connsiteX1371" y="connsiteY1371"/>
              </a:cxn>
              <a:cxn ang="0">
                <a:pos x="connsiteX1372" y="connsiteY1372"/>
              </a:cxn>
              <a:cxn ang="0">
                <a:pos x="connsiteX1373" y="connsiteY1373"/>
              </a:cxn>
              <a:cxn ang="0">
                <a:pos x="connsiteX1374" y="connsiteY1374"/>
              </a:cxn>
              <a:cxn ang="0">
                <a:pos x="connsiteX1375" y="connsiteY1375"/>
              </a:cxn>
              <a:cxn ang="0">
                <a:pos x="connsiteX1376" y="connsiteY1376"/>
              </a:cxn>
              <a:cxn ang="0">
                <a:pos x="connsiteX1377" y="connsiteY1377"/>
              </a:cxn>
              <a:cxn ang="0">
                <a:pos x="connsiteX1378" y="connsiteY1378"/>
              </a:cxn>
              <a:cxn ang="0">
                <a:pos x="connsiteX1379" y="connsiteY1379"/>
              </a:cxn>
              <a:cxn ang="0">
                <a:pos x="connsiteX1380" y="connsiteY1380"/>
              </a:cxn>
              <a:cxn ang="0">
                <a:pos x="connsiteX1381" y="connsiteY1381"/>
              </a:cxn>
              <a:cxn ang="0">
                <a:pos x="connsiteX1382" y="connsiteY1382"/>
              </a:cxn>
              <a:cxn ang="0">
                <a:pos x="connsiteX1383" y="connsiteY1383"/>
              </a:cxn>
              <a:cxn ang="0">
                <a:pos x="connsiteX1384" y="connsiteY1384"/>
              </a:cxn>
              <a:cxn ang="0">
                <a:pos x="connsiteX1385" y="connsiteY1385"/>
              </a:cxn>
              <a:cxn ang="0">
                <a:pos x="connsiteX1386" y="connsiteY1386"/>
              </a:cxn>
              <a:cxn ang="0">
                <a:pos x="connsiteX1387" y="connsiteY1387"/>
              </a:cxn>
              <a:cxn ang="0">
                <a:pos x="connsiteX1388" y="connsiteY1388"/>
              </a:cxn>
              <a:cxn ang="0">
                <a:pos x="connsiteX1389" y="connsiteY1389"/>
              </a:cxn>
              <a:cxn ang="0">
                <a:pos x="connsiteX1390" y="connsiteY1390"/>
              </a:cxn>
              <a:cxn ang="0">
                <a:pos x="connsiteX1391" y="connsiteY1391"/>
              </a:cxn>
              <a:cxn ang="0">
                <a:pos x="connsiteX1392" y="connsiteY1392"/>
              </a:cxn>
              <a:cxn ang="0">
                <a:pos x="connsiteX1393" y="connsiteY1393"/>
              </a:cxn>
              <a:cxn ang="0">
                <a:pos x="connsiteX1394" y="connsiteY1394"/>
              </a:cxn>
              <a:cxn ang="0">
                <a:pos x="connsiteX1395" y="connsiteY1395"/>
              </a:cxn>
              <a:cxn ang="0">
                <a:pos x="connsiteX1396" y="connsiteY1396"/>
              </a:cxn>
              <a:cxn ang="0">
                <a:pos x="connsiteX1397" y="connsiteY1397"/>
              </a:cxn>
              <a:cxn ang="0">
                <a:pos x="connsiteX1398" y="connsiteY1398"/>
              </a:cxn>
              <a:cxn ang="0">
                <a:pos x="connsiteX1399" y="connsiteY1399"/>
              </a:cxn>
              <a:cxn ang="0">
                <a:pos x="connsiteX1400" y="connsiteY1400"/>
              </a:cxn>
              <a:cxn ang="0">
                <a:pos x="connsiteX1401" y="connsiteY1401"/>
              </a:cxn>
              <a:cxn ang="0">
                <a:pos x="connsiteX1402" y="connsiteY1402"/>
              </a:cxn>
              <a:cxn ang="0">
                <a:pos x="connsiteX1403" y="connsiteY1403"/>
              </a:cxn>
              <a:cxn ang="0">
                <a:pos x="connsiteX1404" y="connsiteY1404"/>
              </a:cxn>
              <a:cxn ang="0">
                <a:pos x="connsiteX1405" y="connsiteY1405"/>
              </a:cxn>
              <a:cxn ang="0">
                <a:pos x="connsiteX1406" y="connsiteY1406"/>
              </a:cxn>
              <a:cxn ang="0">
                <a:pos x="connsiteX1407" y="connsiteY1407"/>
              </a:cxn>
              <a:cxn ang="0">
                <a:pos x="connsiteX1408" y="connsiteY1408"/>
              </a:cxn>
              <a:cxn ang="0">
                <a:pos x="connsiteX1409" y="connsiteY1409"/>
              </a:cxn>
              <a:cxn ang="0">
                <a:pos x="connsiteX1410" y="connsiteY1410"/>
              </a:cxn>
              <a:cxn ang="0">
                <a:pos x="connsiteX1411" y="connsiteY1411"/>
              </a:cxn>
              <a:cxn ang="0">
                <a:pos x="connsiteX1412" y="connsiteY1412"/>
              </a:cxn>
              <a:cxn ang="0">
                <a:pos x="connsiteX1413" y="connsiteY1413"/>
              </a:cxn>
              <a:cxn ang="0">
                <a:pos x="connsiteX1414" y="connsiteY1414"/>
              </a:cxn>
              <a:cxn ang="0">
                <a:pos x="connsiteX1415" y="connsiteY1415"/>
              </a:cxn>
              <a:cxn ang="0">
                <a:pos x="connsiteX1416" y="connsiteY1416"/>
              </a:cxn>
              <a:cxn ang="0">
                <a:pos x="connsiteX1417" y="connsiteY1417"/>
              </a:cxn>
              <a:cxn ang="0">
                <a:pos x="connsiteX1418" y="connsiteY1418"/>
              </a:cxn>
              <a:cxn ang="0">
                <a:pos x="connsiteX1419" y="connsiteY1419"/>
              </a:cxn>
              <a:cxn ang="0">
                <a:pos x="connsiteX1420" y="connsiteY1420"/>
              </a:cxn>
              <a:cxn ang="0">
                <a:pos x="connsiteX1421" y="connsiteY1421"/>
              </a:cxn>
              <a:cxn ang="0">
                <a:pos x="connsiteX1422" y="connsiteY1422"/>
              </a:cxn>
              <a:cxn ang="0">
                <a:pos x="connsiteX1423" y="connsiteY1423"/>
              </a:cxn>
              <a:cxn ang="0">
                <a:pos x="connsiteX1424" y="connsiteY1424"/>
              </a:cxn>
              <a:cxn ang="0">
                <a:pos x="connsiteX1425" y="connsiteY1425"/>
              </a:cxn>
              <a:cxn ang="0">
                <a:pos x="connsiteX1426" y="connsiteY1426"/>
              </a:cxn>
              <a:cxn ang="0">
                <a:pos x="connsiteX1427" y="connsiteY1427"/>
              </a:cxn>
              <a:cxn ang="0">
                <a:pos x="connsiteX1428" y="connsiteY1428"/>
              </a:cxn>
              <a:cxn ang="0">
                <a:pos x="connsiteX1429" y="connsiteY1429"/>
              </a:cxn>
              <a:cxn ang="0">
                <a:pos x="connsiteX1430" y="connsiteY1430"/>
              </a:cxn>
              <a:cxn ang="0">
                <a:pos x="connsiteX1431" y="connsiteY1431"/>
              </a:cxn>
              <a:cxn ang="0">
                <a:pos x="connsiteX1432" y="connsiteY1432"/>
              </a:cxn>
              <a:cxn ang="0">
                <a:pos x="connsiteX1433" y="connsiteY1433"/>
              </a:cxn>
              <a:cxn ang="0">
                <a:pos x="connsiteX1434" y="connsiteY1434"/>
              </a:cxn>
              <a:cxn ang="0">
                <a:pos x="connsiteX1435" y="connsiteY1435"/>
              </a:cxn>
              <a:cxn ang="0">
                <a:pos x="connsiteX1436" y="connsiteY1436"/>
              </a:cxn>
              <a:cxn ang="0">
                <a:pos x="connsiteX1437" y="connsiteY1437"/>
              </a:cxn>
              <a:cxn ang="0">
                <a:pos x="connsiteX1438" y="connsiteY1438"/>
              </a:cxn>
              <a:cxn ang="0">
                <a:pos x="connsiteX1439" y="connsiteY1439"/>
              </a:cxn>
              <a:cxn ang="0">
                <a:pos x="connsiteX1440" y="connsiteY1440"/>
              </a:cxn>
              <a:cxn ang="0">
                <a:pos x="connsiteX1441" y="connsiteY1441"/>
              </a:cxn>
              <a:cxn ang="0">
                <a:pos x="connsiteX1442" y="connsiteY1442"/>
              </a:cxn>
              <a:cxn ang="0">
                <a:pos x="connsiteX1443" y="connsiteY1443"/>
              </a:cxn>
              <a:cxn ang="0">
                <a:pos x="connsiteX1444" y="connsiteY1444"/>
              </a:cxn>
              <a:cxn ang="0">
                <a:pos x="connsiteX1445" y="connsiteY1445"/>
              </a:cxn>
              <a:cxn ang="0">
                <a:pos x="connsiteX1446" y="connsiteY1446"/>
              </a:cxn>
              <a:cxn ang="0">
                <a:pos x="connsiteX1447" y="connsiteY1447"/>
              </a:cxn>
              <a:cxn ang="0">
                <a:pos x="connsiteX1448" y="connsiteY1448"/>
              </a:cxn>
              <a:cxn ang="0">
                <a:pos x="connsiteX1449" y="connsiteY1449"/>
              </a:cxn>
              <a:cxn ang="0">
                <a:pos x="connsiteX1450" y="connsiteY1450"/>
              </a:cxn>
              <a:cxn ang="0">
                <a:pos x="connsiteX1451" y="connsiteY1451"/>
              </a:cxn>
              <a:cxn ang="0">
                <a:pos x="connsiteX1452" y="connsiteY1452"/>
              </a:cxn>
              <a:cxn ang="0">
                <a:pos x="connsiteX1453" y="connsiteY1453"/>
              </a:cxn>
              <a:cxn ang="0">
                <a:pos x="connsiteX1454" y="connsiteY1454"/>
              </a:cxn>
              <a:cxn ang="0">
                <a:pos x="connsiteX1455" y="connsiteY1455"/>
              </a:cxn>
              <a:cxn ang="0">
                <a:pos x="connsiteX1456" y="connsiteY1456"/>
              </a:cxn>
              <a:cxn ang="0">
                <a:pos x="connsiteX1457" y="connsiteY1457"/>
              </a:cxn>
              <a:cxn ang="0">
                <a:pos x="connsiteX1458" y="connsiteY1458"/>
              </a:cxn>
              <a:cxn ang="0">
                <a:pos x="connsiteX1459" y="connsiteY1459"/>
              </a:cxn>
              <a:cxn ang="0">
                <a:pos x="connsiteX1460" y="connsiteY1460"/>
              </a:cxn>
              <a:cxn ang="0">
                <a:pos x="connsiteX1461" y="connsiteY1461"/>
              </a:cxn>
              <a:cxn ang="0">
                <a:pos x="connsiteX1462" y="connsiteY1462"/>
              </a:cxn>
              <a:cxn ang="0">
                <a:pos x="connsiteX1463" y="connsiteY1463"/>
              </a:cxn>
              <a:cxn ang="0">
                <a:pos x="connsiteX1464" y="connsiteY1464"/>
              </a:cxn>
              <a:cxn ang="0">
                <a:pos x="connsiteX1465" y="connsiteY1465"/>
              </a:cxn>
              <a:cxn ang="0">
                <a:pos x="connsiteX1466" y="connsiteY1466"/>
              </a:cxn>
              <a:cxn ang="0">
                <a:pos x="connsiteX1467" y="connsiteY1467"/>
              </a:cxn>
              <a:cxn ang="0">
                <a:pos x="connsiteX1468" y="connsiteY1468"/>
              </a:cxn>
              <a:cxn ang="0">
                <a:pos x="connsiteX1469" y="connsiteY1469"/>
              </a:cxn>
              <a:cxn ang="0">
                <a:pos x="connsiteX1470" y="connsiteY1470"/>
              </a:cxn>
              <a:cxn ang="0">
                <a:pos x="connsiteX1471" y="connsiteY1471"/>
              </a:cxn>
              <a:cxn ang="0">
                <a:pos x="connsiteX1472" y="connsiteY1472"/>
              </a:cxn>
              <a:cxn ang="0">
                <a:pos x="connsiteX1473" y="connsiteY1473"/>
              </a:cxn>
              <a:cxn ang="0">
                <a:pos x="connsiteX1474" y="connsiteY1474"/>
              </a:cxn>
              <a:cxn ang="0">
                <a:pos x="connsiteX1475" y="connsiteY1475"/>
              </a:cxn>
              <a:cxn ang="0">
                <a:pos x="connsiteX1476" y="connsiteY1476"/>
              </a:cxn>
              <a:cxn ang="0">
                <a:pos x="connsiteX1477" y="connsiteY1477"/>
              </a:cxn>
              <a:cxn ang="0">
                <a:pos x="connsiteX1478" y="connsiteY1478"/>
              </a:cxn>
              <a:cxn ang="0">
                <a:pos x="connsiteX1479" y="connsiteY1479"/>
              </a:cxn>
              <a:cxn ang="0">
                <a:pos x="connsiteX1480" y="connsiteY1480"/>
              </a:cxn>
              <a:cxn ang="0">
                <a:pos x="connsiteX1481" y="connsiteY1481"/>
              </a:cxn>
              <a:cxn ang="0">
                <a:pos x="connsiteX1482" y="connsiteY1482"/>
              </a:cxn>
              <a:cxn ang="0">
                <a:pos x="connsiteX1483" y="connsiteY1483"/>
              </a:cxn>
              <a:cxn ang="0">
                <a:pos x="connsiteX1484" y="connsiteY1484"/>
              </a:cxn>
              <a:cxn ang="0">
                <a:pos x="connsiteX1485" y="connsiteY1485"/>
              </a:cxn>
              <a:cxn ang="0">
                <a:pos x="connsiteX1486" y="connsiteY1486"/>
              </a:cxn>
              <a:cxn ang="0">
                <a:pos x="connsiteX1487" y="connsiteY1487"/>
              </a:cxn>
              <a:cxn ang="0">
                <a:pos x="connsiteX1488" y="connsiteY1488"/>
              </a:cxn>
              <a:cxn ang="0">
                <a:pos x="connsiteX1489" y="connsiteY1489"/>
              </a:cxn>
              <a:cxn ang="0">
                <a:pos x="connsiteX1490" y="connsiteY1490"/>
              </a:cxn>
              <a:cxn ang="0">
                <a:pos x="connsiteX1491" y="connsiteY1491"/>
              </a:cxn>
              <a:cxn ang="0">
                <a:pos x="connsiteX1492" y="connsiteY1492"/>
              </a:cxn>
              <a:cxn ang="0">
                <a:pos x="connsiteX1493" y="connsiteY1493"/>
              </a:cxn>
              <a:cxn ang="0">
                <a:pos x="connsiteX1494" y="connsiteY1494"/>
              </a:cxn>
              <a:cxn ang="0">
                <a:pos x="connsiteX1495" y="connsiteY1495"/>
              </a:cxn>
              <a:cxn ang="0">
                <a:pos x="connsiteX1496" y="connsiteY1496"/>
              </a:cxn>
              <a:cxn ang="0">
                <a:pos x="connsiteX1497" y="connsiteY1497"/>
              </a:cxn>
              <a:cxn ang="0">
                <a:pos x="connsiteX1498" y="connsiteY1498"/>
              </a:cxn>
              <a:cxn ang="0">
                <a:pos x="connsiteX1499" y="connsiteY1499"/>
              </a:cxn>
              <a:cxn ang="0">
                <a:pos x="connsiteX1500" y="connsiteY1500"/>
              </a:cxn>
              <a:cxn ang="0">
                <a:pos x="connsiteX1501" y="connsiteY1501"/>
              </a:cxn>
              <a:cxn ang="0">
                <a:pos x="connsiteX1502" y="connsiteY1502"/>
              </a:cxn>
              <a:cxn ang="0">
                <a:pos x="connsiteX1503" y="connsiteY1503"/>
              </a:cxn>
              <a:cxn ang="0">
                <a:pos x="connsiteX1504" y="connsiteY1504"/>
              </a:cxn>
              <a:cxn ang="0">
                <a:pos x="connsiteX1505" y="connsiteY1505"/>
              </a:cxn>
              <a:cxn ang="0">
                <a:pos x="connsiteX1506" y="connsiteY1506"/>
              </a:cxn>
              <a:cxn ang="0">
                <a:pos x="connsiteX1507" y="connsiteY1507"/>
              </a:cxn>
              <a:cxn ang="0">
                <a:pos x="connsiteX1508" y="connsiteY1508"/>
              </a:cxn>
              <a:cxn ang="0">
                <a:pos x="connsiteX1509" y="connsiteY1509"/>
              </a:cxn>
              <a:cxn ang="0">
                <a:pos x="connsiteX1510" y="connsiteY1510"/>
              </a:cxn>
              <a:cxn ang="0">
                <a:pos x="connsiteX1511" y="connsiteY1511"/>
              </a:cxn>
              <a:cxn ang="0">
                <a:pos x="connsiteX1512" y="connsiteY1512"/>
              </a:cxn>
              <a:cxn ang="0">
                <a:pos x="connsiteX1513" y="connsiteY1513"/>
              </a:cxn>
              <a:cxn ang="0">
                <a:pos x="connsiteX1514" y="connsiteY1514"/>
              </a:cxn>
              <a:cxn ang="0">
                <a:pos x="connsiteX1515" y="connsiteY1515"/>
              </a:cxn>
              <a:cxn ang="0">
                <a:pos x="connsiteX1516" y="connsiteY1516"/>
              </a:cxn>
              <a:cxn ang="0">
                <a:pos x="connsiteX1517" y="connsiteY1517"/>
              </a:cxn>
              <a:cxn ang="0">
                <a:pos x="connsiteX1518" y="connsiteY1518"/>
              </a:cxn>
              <a:cxn ang="0">
                <a:pos x="connsiteX1519" y="connsiteY1519"/>
              </a:cxn>
              <a:cxn ang="0">
                <a:pos x="connsiteX1520" y="connsiteY1520"/>
              </a:cxn>
              <a:cxn ang="0">
                <a:pos x="connsiteX1521" y="connsiteY1521"/>
              </a:cxn>
              <a:cxn ang="0">
                <a:pos x="connsiteX1522" y="connsiteY1522"/>
              </a:cxn>
              <a:cxn ang="0">
                <a:pos x="connsiteX1523" y="connsiteY1523"/>
              </a:cxn>
              <a:cxn ang="0">
                <a:pos x="connsiteX1524" y="connsiteY1524"/>
              </a:cxn>
              <a:cxn ang="0">
                <a:pos x="connsiteX1525" y="connsiteY1525"/>
              </a:cxn>
              <a:cxn ang="0">
                <a:pos x="connsiteX1526" y="connsiteY1526"/>
              </a:cxn>
              <a:cxn ang="0">
                <a:pos x="connsiteX1527" y="connsiteY1527"/>
              </a:cxn>
              <a:cxn ang="0">
                <a:pos x="connsiteX1528" y="connsiteY1528"/>
              </a:cxn>
              <a:cxn ang="0">
                <a:pos x="connsiteX1529" y="connsiteY1529"/>
              </a:cxn>
              <a:cxn ang="0">
                <a:pos x="connsiteX1530" y="connsiteY1530"/>
              </a:cxn>
              <a:cxn ang="0">
                <a:pos x="connsiteX1531" y="connsiteY1531"/>
              </a:cxn>
              <a:cxn ang="0">
                <a:pos x="connsiteX1532" y="connsiteY1532"/>
              </a:cxn>
              <a:cxn ang="0">
                <a:pos x="connsiteX1533" y="connsiteY1533"/>
              </a:cxn>
              <a:cxn ang="0">
                <a:pos x="connsiteX1534" y="connsiteY1534"/>
              </a:cxn>
              <a:cxn ang="0">
                <a:pos x="connsiteX1535" y="connsiteY1535"/>
              </a:cxn>
              <a:cxn ang="0">
                <a:pos x="connsiteX1536" y="connsiteY1536"/>
              </a:cxn>
              <a:cxn ang="0">
                <a:pos x="connsiteX1537" y="connsiteY1537"/>
              </a:cxn>
              <a:cxn ang="0">
                <a:pos x="connsiteX1538" y="connsiteY1538"/>
              </a:cxn>
              <a:cxn ang="0">
                <a:pos x="connsiteX1539" y="connsiteY1539"/>
              </a:cxn>
              <a:cxn ang="0">
                <a:pos x="connsiteX1540" y="connsiteY1540"/>
              </a:cxn>
              <a:cxn ang="0">
                <a:pos x="connsiteX1541" y="connsiteY1541"/>
              </a:cxn>
              <a:cxn ang="0">
                <a:pos x="connsiteX1542" y="connsiteY1542"/>
              </a:cxn>
              <a:cxn ang="0">
                <a:pos x="connsiteX1543" y="connsiteY1543"/>
              </a:cxn>
              <a:cxn ang="0">
                <a:pos x="connsiteX1544" y="connsiteY1544"/>
              </a:cxn>
              <a:cxn ang="0">
                <a:pos x="connsiteX1545" y="connsiteY1545"/>
              </a:cxn>
              <a:cxn ang="0">
                <a:pos x="connsiteX1546" y="connsiteY1546"/>
              </a:cxn>
              <a:cxn ang="0">
                <a:pos x="connsiteX1547" y="connsiteY1547"/>
              </a:cxn>
              <a:cxn ang="0">
                <a:pos x="connsiteX1548" y="connsiteY1548"/>
              </a:cxn>
              <a:cxn ang="0">
                <a:pos x="connsiteX1549" y="connsiteY1549"/>
              </a:cxn>
              <a:cxn ang="0">
                <a:pos x="connsiteX1550" y="connsiteY1550"/>
              </a:cxn>
              <a:cxn ang="0">
                <a:pos x="connsiteX1551" y="connsiteY1551"/>
              </a:cxn>
              <a:cxn ang="0">
                <a:pos x="connsiteX1552" y="connsiteY1552"/>
              </a:cxn>
              <a:cxn ang="0">
                <a:pos x="connsiteX1553" y="connsiteY1553"/>
              </a:cxn>
              <a:cxn ang="0">
                <a:pos x="connsiteX1554" y="connsiteY1554"/>
              </a:cxn>
              <a:cxn ang="0">
                <a:pos x="connsiteX1555" y="connsiteY1555"/>
              </a:cxn>
              <a:cxn ang="0">
                <a:pos x="connsiteX1556" y="connsiteY1556"/>
              </a:cxn>
              <a:cxn ang="0">
                <a:pos x="connsiteX1557" y="connsiteY1557"/>
              </a:cxn>
              <a:cxn ang="0">
                <a:pos x="connsiteX1558" y="connsiteY1558"/>
              </a:cxn>
              <a:cxn ang="0">
                <a:pos x="connsiteX1559" y="connsiteY1559"/>
              </a:cxn>
              <a:cxn ang="0">
                <a:pos x="connsiteX1560" y="connsiteY1560"/>
              </a:cxn>
              <a:cxn ang="0">
                <a:pos x="connsiteX1561" y="connsiteY1561"/>
              </a:cxn>
              <a:cxn ang="0">
                <a:pos x="connsiteX1562" y="connsiteY1562"/>
              </a:cxn>
              <a:cxn ang="0">
                <a:pos x="connsiteX1563" y="connsiteY1563"/>
              </a:cxn>
              <a:cxn ang="0">
                <a:pos x="connsiteX1564" y="connsiteY1564"/>
              </a:cxn>
              <a:cxn ang="0">
                <a:pos x="connsiteX1565" y="connsiteY1565"/>
              </a:cxn>
              <a:cxn ang="0">
                <a:pos x="connsiteX1566" y="connsiteY1566"/>
              </a:cxn>
            </a:cxnLst>
            <a:rect l="l" t="t" r="r" b="b"/>
            <a:pathLst>
              <a:path w="7219949" h="6791323">
                <a:moveTo>
                  <a:pt x="6373343" y="5762674"/>
                </a:moveTo>
                <a:cubicBezTo>
                  <a:pt x="6389141" y="5770824"/>
                  <a:pt x="6403089" y="5781671"/>
                  <a:pt x="6413754" y="5791064"/>
                </a:cubicBezTo>
                <a:lnTo>
                  <a:pt x="6422746" y="5798985"/>
                </a:lnTo>
                <a:lnTo>
                  <a:pt x="6422797" y="5799972"/>
                </a:lnTo>
                <a:lnTo>
                  <a:pt x="6417097" y="5796731"/>
                </a:lnTo>
                <a:cubicBezTo>
                  <a:pt x="6416481" y="5797629"/>
                  <a:pt x="6421813" y="5802326"/>
                  <a:pt x="6421197" y="5803224"/>
                </a:cubicBezTo>
                <a:lnTo>
                  <a:pt x="6423069" y="5805289"/>
                </a:lnTo>
                <a:lnTo>
                  <a:pt x="6423280" y="5809382"/>
                </a:lnTo>
                <a:lnTo>
                  <a:pt x="6409944" y="5797636"/>
                </a:lnTo>
                <a:close/>
                <a:moveTo>
                  <a:pt x="1540022" y="5527312"/>
                </a:moveTo>
                <a:cubicBezTo>
                  <a:pt x="1533822" y="5526853"/>
                  <a:pt x="1527910" y="5527508"/>
                  <a:pt x="1522578" y="5529871"/>
                </a:cubicBezTo>
                <a:lnTo>
                  <a:pt x="1509084" y="5542239"/>
                </a:lnTo>
                <a:lnTo>
                  <a:pt x="1523166" y="5546372"/>
                </a:lnTo>
                <a:cubicBezTo>
                  <a:pt x="1532229" y="5547156"/>
                  <a:pt x="1541462" y="5546122"/>
                  <a:pt x="1550935" y="5543314"/>
                </a:cubicBezTo>
                <a:lnTo>
                  <a:pt x="1571395" y="5533722"/>
                </a:lnTo>
                <a:lnTo>
                  <a:pt x="1559206" y="5531447"/>
                </a:lnTo>
                <a:close/>
                <a:moveTo>
                  <a:pt x="1444220" y="5502038"/>
                </a:moveTo>
                <a:lnTo>
                  <a:pt x="1442366" y="5504927"/>
                </a:lnTo>
                <a:lnTo>
                  <a:pt x="1445716" y="5504667"/>
                </a:lnTo>
                <a:close/>
                <a:moveTo>
                  <a:pt x="1109001" y="5399894"/>
                </a:moveTo>
                <a:cubicBezTo>
                  <a:pt x="1095787" y="5398318"/>
                  <a:pt x="1090919" y="5418013"/>
                  <a:pt x="1088139" y="5430615"/>
                </a:cubicBezTo>
                <a:cubicBezTo>
                  <a:pt x="1080719" y="5460025"/>
                  <a:pt x="1128939" y="5502038"/>
                  <a:pt x="1154903" y="5493637"/>
                </a:cubicBezTo>
                <a:cubicBezTo>
                  <a:pt x="1173449" y="5485233"/>
                  <a:pt x="1184577" y="5485233"/>
                  <a:pt x="1199413" y="5502038"/>
                </a:cubicBezTo>
                <a:lnTo>
                  <a:pt x="1203154" y="5506753"/>
                </a:lnTo>
                <a:lnTo>
                  <a:pt x="1221483" y="5500369"/>
                </a:lnTo>
                <a:cubicBezTo>
                  <a:pt x="1232573" y="5497546"/>
                  <a:pt x="1243522" y="5496670"/>
                  <a:pt x="1254063" y="5500404"/>
                </a:cubicBezTo>
                <a:lnTo>
                  <a:pt x="1257548" y="5502518"/>
                </a:lnTo>
                <a:lnTo>
                  <a:pt x="1259224" y="5501513"/>
                </a:lnTo>
                <a:cubicBezTo>
                  <a:pt x="1262470" y="5502038"/>
                  <a:pt x="1266180" y="5504139"/>
                  <a:pt x="1269888" y="5506239"/>
                </a:cubicBezTo>
                <a:lnTo>
                  <a:pt x="1271060" y="5511704"/>
                </a:lnTo>
                <a:lnTo>
                  <a:pt x="1284187" y="5528103"/>
                </a:lnTo>
                <a:cubicBezTo>
                  <a:pt x="1288728" y="5531073"/>
                  <a:pt x="1292311" y="5529986"/>
                  <a:pt x="1295893" y="5528899"/>
                </a:cubicBezTo>
                <a:cubicBezTo>
                  <a:pt x="1306638" y="5525637"/>
                  <a:pt x="1317803" y="5524150"/>
                  <a:pt x="1329134" y="5523362"/>
                </a:cubicBezTo>
                <a:lnTo>
                  <a:pt x="1345023" y="5522735"/>
                </a:lnTo>
                <a:lnTo>
                  <a:pt x="1332945" y="5502038"/>
                </a:lnTo>
                <a:cubicBezTo>
                  <a:pt x="1321818" y="5481032"/>
                  <a:pt x="1329234" y="5443220"/>
                  <a:pt x="1306980" y="5439018"/>
                </a:cubicBezTo>
                <a:cubicBezTo>
                  <a:pt x="1262471" y="5430615"/>
                  <a:pt x="1217960" y="5405407"/>
                  <a:pt x="1173450" y="5413812"/>
                </a:cubicBezTo>
                <a:cubicBezTo>
                  <a:pt x="1154903" y="5418012"/>
                  <a:pt x="1140066" y="5426415"/>
                  <a:pt x="1125229" y="5409611"/>
                </a:cubicBezTo>
                <a:cubicBezTo>
                  <a:pt x="1118737" y="5403308"/>
                  <a:pt x="1113406" y="5400419"/>
                  <a:pt x="1109001" y="5399894"/>
                </a:cubicBezTo>
                <a:close/>
                <a:moveTo>
                  <a:pt x="1" y="5033886"/>
                </a:moveTo>
                <a:lnTo>
                  <a:pt x="20697" y="5050987"/>
                </a:lnTo>
                <a:cubicBezTo>
                  <a:pt x="27074" y="5061686"/>
                  <a:pt x="30087" y="5076653"/>
                  <a:pt x="27306" y="5098712"/>
                </a:cubicBezTo>
                <a:cubicBezTo>
                  <a:pt x="23597" y="5123918"/>
                  <a:pt x="60687" y="5128120"/>
                  <a:pt x="75524" y="5149127"/>
                </a:cubicBezTo>
                <a:cubicBezTo>
                  <a:pt x="134871" y="5233153"/>
                  <a:pt x="216473" y="5275165"/>
                  <a:pt x="309203" y="5291971"/>
                </a:cubicBezTo>
                <a:cubicBezTo>
                  <a:pt x="338877" y="5300375"/>
                  <a:pt x="353715" y="5317180"/>
                  <a:pt x="353715" y="5350789"/>
                </a:cubicBezTo>
                <a:cubicBezTo>
                  <a:pt x="309203" y="5375997"/>
                  <a:pt x="268403" y="5363394"/>
                  <a:pt x="223891" y="5333986"/>
                </a:cubicBezTo>
                <a:cubicBezTo>
                  <a:pt x="171963" y="5296173"/>
                  <a:pt x="105199" y="5287770"/>
                  <a:pt x="45852" y="5266763"/>
                </a:cubicBezTo>
                <a:lnTo>
                  <a:pt x="1" y="5245499"/>
                </a:lnTo>
                <a:close/>
                <a:moveTo>
                  <a:pt x="6018520" y="3828679"/>
                </a:moveTo>
                <a:cubicBezTo>
                  <a:pt x="6029739" y="3830275"/>
                  <a:pt x="6044375" y="3839886"/>
                  <a:pt x="6061272" y="3852562"/>
                </a:cubicBezTo>
                <a:lnTo>
                  <a:pt x="6123598" y="3899316"/>
                </a:lnTo>
                <a:lnTo>
                  <a:pt x="6135571" y="3918704"/>
                </a:lnTo>
                <a:lnTo>
                  <a:pt x="6095110" y="3884769"/>
                </a:lnTo>
                <a:cubicBezTo>
                  <a:pt x="6086661" y="3878430"/>
                  <a:pt x="6074842" y="3870928"/>
                  <a:pt x="6067502" y="3862695"/>
                </a:cubicBezTo>
                <a:cubicBezTo>
                  <a:pt x="6065242" y="3859633"/>
                  <a:pt x="6062425" y="3857521"/>
                  <a:pt x="6058500" y="3857305"/>
                </a:cubicBezTo>
                <a:cubicBezTo>
                  <a:pt x="6049541" y="3858772"/>
                  <a:pt x="6043909" y="3854548"/>
                  <a:pt x="6028122" y="3839975"/>
                </a:cubicBezTo>
                <a:cubicBezTo>
                  <a:pt x="6025860" y="3836914"/>
                  <a:pt x="6020227" y="3832690"/>
                  <a:pt x="6018520" y="3828679"/>
                </a:cubicBezTo>
                <a:close/>
                <a:moveTo>
                  <a:pt x="5917528" y="3369309"/>
                </a:moveTo>
                <a:lnTo>
                  <a:pt x="5932912" y="3381207"/>
                </a:lnTo>
                <a:lnTo>
                  <a:pt x="5934660" y="3383263"/>
                </a:lnTo>
                <a:lnTo>
                  <a:pt x="5930917" y="3380432"/>
                </a:lnTo>
                <a:close/>
                <a:moveTo>
                  <a:pt x="6015135" y="2860684"/>
                </a:moveTo>
                <a:lnTo>
                  <a:pt x="6020320" y="2864266"/>
                </a:lnTo>
                <a:lnTo>
                  <a:pt x="6021276" y="2864967"/>
                </a:lnTo>
                <a:lnTo>
                  <a:pt x="6021151" y="2865757"/>
                </a:lnTo>
                <a:lnTo>
                  <a:pt x="6017986" y="2863246"/>
                </a:lnTo>
                <a:close/>
                <a:moveTo>
                  <a:pt x="5801996" y="2690461"/>
                </a:moveTo>
                <a:cubicBezTo>
                  <a:pt x="5802414" y="2690607"/>
                  <a:pt x="5803170" y="2691043"/>
                  <a:pt x="5803170" y="2691043"/>
                </a:cubicBezTo>
                <a:cubicBezTo>
                  <a:pt x="5805868" y="2693372"/>
                  <a:pt x="5805868" y="2693372"/>
                  <a:pt x="5805707" y="2693665"/>
                </a:cubicBezTo>
                <a:lnTo>
                  <a:pt x="5803117" y="2692169"/>
                </a:lnTo>
                <a:lnTo>
                  <a:pt x="5802846" y="2691627"/>
                </a:lnTo>
                <a:cubicBezTo>
                  <a:pt x="5801497" y="2690463"/>
                  <a:pt x="5801578" y="2690317"/>
                  <a:pt x="5801996" y="2690461"/>
                </a:cubicBezTo>
                <a:close/>
                <a:moveTo>
                  <a:pt x="5712609" y="2643924"/>
                </a:moveTo>
                <a:lnTo>
                  <a:pt x="5716036" y="2646416"/>
                </a:lnTo>
                <a:lnTo>
                  <a:pt x="5712958" y="2644329"/>
                </a:lnTo>
                <a:close/>
                <a:moveTo>
                  <a:pt x="6874443" y="1314142"/>
                </a:moveTo>
                <a:cubicBezTo>
                  <a:pt x="6878353" y="1314585"/>
                  <a:pt x="6883785" y="1319137"/>
                  <a:pt x="6887098" y="1320495"/>
                </a:cubicBezTo>
                <a:cubicBezTo>
                  <a:pt x="6904587" y="1332314"/>
                  <a:pt x="6910018" y="1336864"/>
                  <a:pt x="6911869" y="1346903"/>
                </a:cubicBezTo>
                <a:cubicBezTo>
                  <a:pt x="6913391" y="1351008"/>
                  <a:pt x="6916106" y="1353282"/>
                  <a:pt x="6919419" y="1354642"/>
                </a:cubicBezTo>
                <a:cubicBezTo>
                  <a:pt x="6928761" y="1359638"/>
                  <a:pt x="6939027" y="1369651"/>
                  <a:pt x="6947175" y="1376475"/>
                </a:cubicBezTo>
                <a:cubicBezTo>
                  <a:pt x="6963470" y="1390124"/>
                  <a:pt x="6977050" y="1401498"/>
                  <a:pt x="6995137" y="1412403"/>
                </a:cubicBezTo>
                <a:cubicBezTo>
                  <a:pt x="7001165" y="1416038"/>
                  <a:pt x="7012625" y="1424223"/>
                  <a:pt x="7014744" y="1427412"/>
                </a:cubicBezTo>
                <a:cubicBezTo>
                  <a:pt x="7023818" y="1439255"/>
                  <a:pt x="7038590" y="1448799"/>
                  <a:pt x="7045544" y="1457454"/>
                </a:cubicBezTo>
                <a:cubicBezTo>
                  <a:pt x="7050379" y="1462919"/>
                  <a:pt x="7055811" y="1467467"/>
                  <a:pt x="7061838" y="1471102"/>
                </a:cubicBezTo>
                <a:cubicBezTo>
                  <a:pt x="7073897" y="1478372"/>
                  <a:pt x="7082045" y="1485196"/>
                  <a:pt x="7091714" y="1496126"/>
                </a:cubicBezTo>
                <a:cubicBezTo>
                  <a:pt x="7099266" y="1503865"/>
                  <a:pt x="7104697" y="1508414"/>
                  <a:pt x="7114038" y="1513409"/>
                </a:cubicBezTo>
                <a:cubicBezTo>
                  <a:pt x="7122320" y="1516809"/>
                  <a:pt x="7131363" y="1522261"/>
                  <a:pt x="7140637" y="1528968"/>
                </a:cubicBezTo>
                <a:lnTo>
                  <a:pt x="7141158" y="1529398"/>
                </a:lnTo>
                <a:lnTo>
                  <a:pt x="7138593" y="1533830"/>
                </a:lnTo>
                <a:lnTo>
                  <a:pt x="7124726" y="1544846"/>
                </a:lnTo>
                <a:lnTo>
                  <a:pt x="7099056" y="1523496"/>
                </a:lnTo>
                <a:cubicBezTo>
                  <a:pt x="7099056" y="1523496"/>
                  <a:pt x="7099653" y="1522582"/>
                  <a:pt x="7096937" y="1520307"/>
                </a:cubicBezTo>
                <a:cubicBezTo>
                  <a:pt x="7100846" y="1520751"/>
                  <a:pt x="7102965" y="1523942"/>
                  <a:pt x="7108397" y="1528492"/>
                </a:cubicBezTo>
                <a:cubicBezTo>
                  <a:pt x="7111113" y="1530767"/>
                  <a:pt x="7111710" y="1529851"/>
                  <a:pt x="7111710" y="1529851"/>
                </a:cubicBezTo>
                <a:cubicBezTo>
                  <a:pt x="7112307" y="1528936"/>
                  <a:pt x="7113501" y="1527107"/>
                  <a:pt x="7110188" y="1525747"/>
                </a:cubicBezTo>
                <a:cubicBezTo>
                  <a:pt x="7107473" y="1523472"/>
                  <a:pt x="7105950" y="1519367"/>
                  <a:pt x="7103234" y="1517093"/>
                </a:cubicBezTo>
                <a:cubicBezTo>
                  <a:pt x="7086341" y="1504359"/>
                  <a:pt x="7074553" y="1490241"/>
                  <a:pt x="7058257" y="1476591"/>
                </a:cubicBezTo>
                <a:cubicBezTo>
                  <a:pt x="7009372" y="1435645"/>
                  <a:pt x="6957770" y="1392425"/>
                  <a:pt x="6908883" y="1351478"/>
                </a:cubicBezTo>
                <a:cubicBezTo>
                  <a:pt x="6892588" y="1337829"/>
                  <a:pt x="6879606" y="1325540"/>
                  <a:pt x="6874443" y="1314142"/>
                </a:cubicBezTo>
                <a:close/>
                <a:moveTo>
                  <a:pt x="6661736" y="1273216"/>
                </a:moveTo>
                <a:cubicBezTo>
                  <a:pt x="6665048" y="1274577"/>
                  <a:pt x="6665646" y="1273660"/>
                  <a:pt x="6671078" y="1278211"/>
                </a:cubicBezTo>
                <a:cubicBezTo>
                  <a:pt x="6679225" y="1285035"/>
                  <a:pt x="6687373" y="1291859"/>
                  <a:pt x="6695521" y="1298683"/>
                </a:cubicBezTo>
                <a:cubicBezTo>
                  <a:pt x="6706056" y="1301849"/>
                  <a:pt x="6718112" y="1309119"/>
                  <a:pt x="6734408" y="1322768"/>
                </a:cubicBezTo>
                <a:cubicBezTo>
                  <a:pt x="6739840" y="1327317"/>
                  <a:pt x="6745273" y="1331867"/>
                  <a:pt x="6750704" y="1336417"/>
                </a:cubicBezTo>
                <a:cubicBezTo>
                  <a:pt x="6777266" y="1360079"/>
                  <a:pt x="6806215" y="1380082"/>
                  <a:pt x="6833971" y="1401916"/>
                </a:cubicBezTo>
                <a:cubicBezTo>
                  <a:pt x="6836687" y="1404191"/>
                  <a:pt x="6840596" y="1404636"/>
                  <a:pt x="6846625" y="1408272"/>
                </a:cubicBezTo>
                <a:cubicBezTo>
                  <a:pt x="6830927" y="1393707"/>
                  <a:pt x="6814631" y="1380058"/>
                  <a:pt x="6801052" y="1368685"/>
                </a:cubicBezTo>
                <a:cubicBezTo>
                  <a:pt x="6801052" y="1368685"/>
                  <a:pt x="6801649" y="1367769"/>
                  <a:pt x="6801649" y="1367769"/>
                </a:cubicBezTo>
                <a:cubicBezTo>
                  <a:pt x="6817944" y="1381418"/>
                  <a:pt x="6834240" y="1395068"/>
                  <a:pt x="6847820" y="1406440"/>
                </a:cubicBezTo>
                <a:lnTo>
                  <a:pt x="6874094" y="1428448"/>
                </a:lnTo>
                <a:lnTo>
                  <a:pt x="6875058" y="1439534"/>
                </a:lnTo>
                <a:lnTo>
                  <a:pt x="6875306" y="1440882"/>
                </a:lnTo>
                <a:lnTo>
                  <a:pt x="6872919" y="1438783"/>
                </a:lnTo>
                <a:cubicBezTo>
                  <a:pt x="6871725" y="1440613"/>
                  <a:pt x="6873843" y="1443801"/>
                  <a:pt x="6867815" y="1440167"/>
                </a:cubicBezTo>
                <a:cubicBezTo>
                  <a:pt x="6865099" y="1437892"/>
                  <a:pt x="6859668" y="1433343"/>
                  <a:pt x="6863577" y="1433787"/>
                </a:cubicBezTo>
                <a:cubicBezTo>
                  <a:pt x="6858145" y="1429238"/>
                  <a:pt x="6852713" y="1424688"/>
                  <a:pt x="6847282" y="1420139"/>
                </a:cubicBezTo>
                <a:cubicBezTo>
                  <a:pt x="6846684" y="1421055"/>
                  <a:pt x="6848207" y="1425158"/>
                  <a:pt x="6842178" y="1421523"/>
                </a:cubicBezTo>
                <a:cubicBezTo>
                  <a:pt x="6839463" y="1419248"/>
                  <a:pt x="6837344" y="1416059"/>
                  <a:pt x="6837941" y="1415144"/>
                </a:cubicBezTo>
                <a:cubicBezTo>
                  <a:pt x="6832508" y="1410594"/>
                  <a:pt x="6827077" y="1406045"/>
                  <a:pt x="6824360" y="1403770"/>
                </a:cubicBezTo>
                <a:cubicBezTo>
                  <a:pt x="6821047" y="1402410"/>
                  <a:pt x="6822570" y="1406515"/>
                  <a:pt x="6817137" y="1401965"/>
                </a:cubicBezTo>
                <a:cubicBezTo>
                  <a:pt x="6814422" y="1399691"/>
                  <a:pt x="6808394" y="1396056"/>
                  <a:pt x="6806872" y="1391951"/>
                </a:cubicBezTo>
                <a:cubicBezTo>
                  <a:pt x="6802037" y="1386486"/>
                  <a:pt x="6792098" y="1382407"/>
                  <a:pt x="6787263" y="1376942"/>
                </a:cubicBezTo>
                <a:cubicBezTo>
                  <a:pt x="6780310" y="1368288"/>
                  <a:pt x="6774280" y="1364653"/>
                  <a:pt x="6768849" y="1360104"/>
                </a:cubicBezTo>
                <a:cubicBezTo>
                  <a:pt x="6764015" y="1354639"/>
                  <a:pt x="6760701" y="1353280"/>
                  <a:pt x="6755270" y="1348729"/>
                </a:cubicBezTo>
                <a:cubicBezTo>
                  <a:pt x="6745929" y="1343735"/>
                  <a:pt x="6732349" y="1332361"/>
                  <a:pt x="6722679" y="1321431"/>
                </a:cubicBezTo>
                <a:cubicBezTo>
                  <a:pt x="6714531" y="1314608"/>
                  <a:pt x="6704592" y="1310527"/>
                  <a:pt x="6694923" y="1299599"/>
                </a:cubicBezTo>
                <a:cubicBezTo>
                  <a:pt x="6694327" y="1300514"/>
                  <a:pt x="6684388" y="1296433"/>
                  <a:pt x="6681074" y="1295074"/>
                </a:cubicBezTo>
                <a:cubicBezTo>
                  <a:pt x="6668421" y="1288719"/>
                  <a:pt x="6668421" y="1288719"/>
                  <a:pt x="6662660" y="1278235"/>
                </a:cubicBezTo>
                <a:cubicBezTo>
                  <a:pt x="6660542" y="1275045"/>
                  <a:pt x="6658423" y="1271857"/>
                  <a:pt x="6661736" y="1273216"/>
                </a:cubicBezTo>
                <a:close/>
                <a:moveTo>
                  <a:pt x="0" y="0"/>
                </a:moveTo>
                <a:lnTo>
                  <a:pt x="6972406" y="0"/>
                </a:lnTo>
                <a:lnTo>
                  <a:pt x="6976138" y="3025"/>
                </a:lnTo>
                <a:cubicBezTo>
                  <a:pt x="7031776" y="36635"/>
                  <a:pt x="7039194" y="91252"/>
                  <a:pt x="7039194" y="150070"/>
                </a:cubicBezTo>
                <a:cubicBezTo>
                  <a:pt x="7039194" y="183680"/>
                  <a:pt x="6990976" y="229896"/>
                  <a:pt x="6968720" y="225694"/>
                </a:cubicBezTo>
                <a:cubicBezTo>
                  <a:pt x="6924210" y="221494"/>
                  <a:pt x="6924210" y="221494"/>
                  <a:pt x="6927918" y="271907"/>
                </a:cubicBezTo>
                <a:cubicBezTo>
                  <a:pt x="6909374" y="276108"/>
                  <a:pt x="6905662" y="259304"/>
                  <a:pt x="6898245" y="246701"/>
                </a:cubicBezTo>
                <a:cubicBezTo>
                  <a:pt x="6894538" y="242499"/>
                  <a:pt x="6887118" y="225694"/>
                  <a:pt x="6879700" y="234099"/>
                </a:cubicBezTo>
                <a:cubicBezTo>
                  <a:pt x="6861154" y="257204"/>
                  <a:pt x="6840752" y="256155"/>
                  <a:pt x="6819888" y="250377"/>
                </a:cubicBezTo>
                <a:lnTo>
                  <a:pt x="6809591" y="247177"/>
                </a:lnTo>
                <a:lnTo>
                  <a:pt x="6854840" y="305140"/>
                </a:lnTo>
                <a:cubicBezTo>
                  <a:pt x="6907174" y="362842"/>
                  <a:pt x="6968376" y="414047"/>
                  <a:pt x="6996193" y="495970"/>
                </a:cubicBezTo>
                <a:cubicBezTo>
                  <a:pt x="6999904" y="512775"/>
                  <a:pt x="7011030" y="525381"/>
                  <a:pt x="7022160" y="542186"/>
                </a:cubicBezTo>
                <a:cubicBezTo>
                  <a:pt x="7007324" y="558992"/>
                  <a:pt x="6988777" y="558992"/>
                  <a:pt x="6973940" y="579998"/>
                </a:cubicBezTo>
                <a:cubicBezTo>
                  <a:pt x="6951686" y="617810"/>
                  <a:pt x="6896048" y="626213"/>
                  <a:pt x="6858954" y="596802"/>
                </a:cubicBezTo>
                <a:cubicBezTo>
                  <a:pt x="6832989" y="571597"/>
                  <a:pt x="6814442" y="533782"/>
                  <a:pt x="6773643" y="533782"/>
                </a:cubicBezTo>
                <a:cubicBezTo>
                  <a:pt x="6758804" y="533782"/>
                  <a:pt x="6758805" y="512775"/>
                  <a:pt x="6755096" y="500173"/>
                </a:cubicBezTo>
                <a:cubicBezTo>
                  <a:pt x="6751387" y="462361"/>
                  <a:pt x="6729134" y="437154"/>
                  <a:pt x="6706878" y="411945"/>
                </a:cubicBezTo>
                <a:cubicBezTo>
                  <a:pt x="6688331" y="390939"/>
                  <a:pt x="6677203" y="382534"/>
                  <a:pt x="6658658" y="407744"/>
                </a:cubicBezTo>
                <a:cubicBezTo>
                  <a:pt x="6651238" y="416145"/>
                  <a:pt x="6640113" y="420347"/>
                  <a:pt x="6632692" y="411945"/>
                </a:cubicBezTo>
                <a:cubicBezTo>
                  <a:pt x="6617855" y="399340"/>
                  <a:pt x="6628985" y="386739"/>
                  <a:pt x="6636401" y="378334"/>
                </a:cubicBezTo>
                <a:cubicBezTo>
                  <a:pt x="6647530" y="361528"/>
                  <a:pt x="6649384" y="348925"/>
                  <a:pt x="6645211" y="338946"/>
                </a:cubicBezTo>
                <a:lnTo>
                  <a:pt x="6638682" y="330642"/>
                </a:lnTo>
                <a:lnTo>
                  <a:pt x="6629003" y="328429"/>
                </a:lnTo>
                <a:cubicBezTo>
                  <a:pt x="6623650" y="326197"/>
                  <a:pt x="6618201" y="322850"/>
                  <a:pt x="6612637" y="318125"/>
                </a:cubicBezTo>
                <a:lnTo>
                  <a:pt x="6566929" y="282867"/>
                </a:lnTo>
                <a:lnTo>
                  <a:pt x="6521417" y="253869"/>
                </a:lnTo>
                <a:lnTo>
                  <a:pt x="6516468" y="249391"/>
                </a:lnTo>
                <a:lnTo>
                  <a:pt x="6453141" y="217291"/>
                </a:lnTo>
                <a:cubicBezTo>
                  <a:pt x="6438304" y="213091"/>
                  <a:pt x="6427177" y="196286"/>
                  <a:pt x="6412340" y="213092"/>
                </a:cubicBezTo>
                <a:lnTo>
                  <a:pt x="6404667" y="240606"/>
                </a:lnTo>
                <a:lnTo>
                  <a:pt x="6453468" y="321004"/>
                </a:lnTo>
                <a:lnTo>
                  <a:pt x="6475397" y="339129"/>
                </a:lnTo>
                <a:cubicBezTo>
                  <a:pt x="6527325" y="368540"/>
                  <a:pt x="6568127" y="414754"/>
                  <a:pt x="6608927" y="465170"/>
                </a:cubicBezTo>
                <a:cubicBezTo>
                  <a:pt x="6612638" y="469371"/>
                  <a:pt x="6623764" y="473571"/>
                  <a:pt x="6620054" y="477775"/>
                </a:cubicBezTo>
                <a:cubicBezTo>
                  <a:pt x="6616346" y="540793"/>
                  <a:pt x="6664565" y="553396"/>
                  <a:pt x="6694237" y="578607"/>
                </a:cubicBezTo>
                <a:cubicBezTo>
                  <a:pt x="6838899" y="696243"/>
                  <a:pt x="6961302" y="847491"/>
                  <a:pt x="7113377" y="948322"/>
                </a:cubicBezTo>
                <a:cubicBezTo>
                  <a:pt x="7131925" y="960926"/>
                  <a:pt x="7139343" y="973530"/>
                  <a:pt x="7128214" y="994538"/>
                </a:cubicBezTo>
                <a:cubicBezTo>
                  <a:pt x="7117088" y="1011342"/>
                  <a:pt x="7105960" y="1015542"/>
                  <a:pt x="7091123" y="1007141"/>
                </a:cubicBezTo>
                <a:cubicBezTo>
                  <a:pt x="7057739" y="986132"/>
                  <a:pt x="7020650" y="986133"/>
                  <a:pt x="6987266" y="986133"/>
                </a:cubicBezTo>
                <a:cubicBezTo>
                  <a:pt x="6942754" y="986133"/>
                  <a:pt x="6909374" y="969328"/>
                  <a:pt x="6879700" y="939920"/>
                </a:cubicBezTo>
                <a:cubicBezTo>
                  <a:pt x="6850027" y="914712"/>
                  <a:pt x="6812936" y="897906"/>
                  <a:pt x="6779551" y="881101"/>
                </a:cubicBezTo>
                <a:cubicBezTo>
                  <a:pt x="6755442" y="870597"/>
                  <a:pt x="6740604" y="872697"/>
                  <a:pt x="6730404" y="882676"/>
                </a:cubicBezTo>
                <a:lnTo>
                  <a:pt x="6729427" y="884274"/>
                </a:lnTo>
                <a:lnTo>
                  <a:pt x="6739797" y="897722"/>
                </a:lnTo>
                <a:cubicBezTo>
                  <a:pt x="6771788" y="939211"/>
                  <a:pt x="6805172" y="979124"/>
                  <a:pt x="6844118" y="1012735"/>
                </a:cubicBezTo>
                <a:cubicBezTo>
                  <a:pt x="6899755" y="1054748"/>
                  <a:pt x="6933139" y="1126170"/>
                  <a:pt x="6973940" y="1189190"/>
                </a:cubicBezTo>
                <a:cubicBezTo>
                  <a:pt x="6988775" y="1210196"/>
                  <a:pt x="6996195" y="1218600"/>
                  <a:pt x="7018451" y="1222802"/>
                </a:cubicBezTo>
                <a:cubicBezTo>
                  <a:pt x="7040705" y="1231204"/>
                  <a:pt x="7085218" y="1231204"/>
                  <a:pt x="7055542" y="1285821"/>
                </a:cubicBezTo>
                <a:cubicBezTo>
                  <a:pt x="7048124" y="1298426"/>
                  <a:pt x="7059251" y="1315231"/>
                  <a:pt x="7070379" y="1311029"/>
                </a:cubicBezTo>
                <a:cubicBezTo>
                  <a:pt x="7122307" y="1290022"/>
                  <a:pt x="7133437" y="1340437"/>
                  <a:pt x="7159402" y="1365647"/>
                </a:cubicBezTo>
                <a:cubicBezTo>
                  <a:pt x="7177945" y="1386654"/>
                  <a:pt x="7192781" y="1407658"/>
                  <a:pt x="7207620" y="1428667"/>
                </a:cubicBezTo>
                <a:cubicBezTo>
                  <a:pt x="7229876" y="1470679"/>
                  <a:pt x="7222456" y="1487484"/>
                  <a:pt x="7181656" y="1491685"/>
                </a:cubicBezTo>
                <a:cubicBezTo>
                  <a:pt x="7170528" y="1495888"/>
                  <a:pt x="7163108" y="1491685"/>
                  <a:pt x="7155691" y="1504289"/>
                </a:cubicBezTo>
                <a:lnTo>
                  <a:pt x="7146061" y="1520928"/>
                </a:lnTo>
                <a:lnTo>
                  <a:pt x="7139336" y="1515675"/>
                </a:lnTo>
                <a:cubicBezTo>
                  <a:pt x="7133870" y="1511982"/>
                  <a:pt x="7127991" y="1508118"/>
                  <a:pt x="7121201" y="1502431"/>
                </a:cubicBezTo>
                <a:cubicBezTo>
                  <a:pt x="7113650" y="1494692"/>
                  <a:pt x="7102189" y="1486507"/>
                  <a:pt x="7091326" y="1477408"/>
                </a:cubicBezTo>
                <a:cubicBezTo>
                  <a:pt x="7088611" y="1475134"/>
                  <a:pt x="7088611" y="1475134"/>
                  <a:pt x="7085894" y="1472858"/>
                </a:cubicBezTo>
                <a:cubicBezTo>
                  <a:pt x="7072046" y="1468333"/>
                  <a:pt x="7059064" y="1456044"/>
                  <a:pt x="7046678" y="1442841"/>
                </a:cubicBezTo>
                <a:cubicBezTo>
                  <a:pt x="7037009" y="1431913"/>
                  <a:pt x="7025549" y="1423727"/>
                  <a:pt x="7016475" y="1411883"/>
                </a:cubicBezTo>
                <a:cubicBezTo>
                  <a:pt x="7016475" y="1411883"/>
                  <a:pt x="7013761" y="1409609"/>
                  <a:pt x="7010448" y="1408249"/>
                </a:cubicBezTo>
                <a:cubicBezTo>
                  <a:pt x="7007135" y="1406890"/>
                  <a:pt x="7004418" y="1404614"/>
                  <a:pt x="7001703" y="1402339"/>
                </a:cubicBezTo>
                <a:cubicBezTo>
                  <a:pt x="6975139" y="1378677"/>
                  <a:pt x="6945594" y="1359588"/>
                  <a:pt x="6919629" y="1335011"/>
                </a:cubicBezTo>
                <a:cubicBezTo>
                  <a:pt x="6908765" y="1325911"/>
                  <a:pt x="6901543" y="1324106"/>
                  <a:pt x="6893991" y="1316366"/>
                </a:cubicBezTo>
                <a:cubicBezTo>
                  <a:pt x="6885843" y="1309543"/>
                  <a:pt x="6874980" y="1300444"/>
                  <a:pt x="6866833" y="1293618"/>
                </a:cubicBezTo>
                <a:cubicBezTo>
                  <a:pt x="6849940" y="1280885"/>
                  <a:pt x="6838749" y="1265852"/>
                  <a:pt x="6823976" y="1256308"/>
                </a:cubicBezTo>
                <a:cubicBezTo>
                  <a:pt x="6818544" y="1251759"/>
                  <a:pt x="6815828" y="1249483"/>
                  <a:pt x="6813113" y="1247208"/>
                </a:cubicBezTo>
                <a:cubicBezTo>
                  <a:pt x="6810396" y="1244933"/>
                  <a:pt x="6808278" y="1241744"/>
                  <a:pt x="6804368" y="1241298"/>
                </a:cubicBezTo>
                <a:cubicBezTo>
                  <a:pt x="6803770" y="1242214"/>
                  <a:pt x="6805293" y="1246319"/>
                  <a:pt x="6808008" y="1248592"/>
                </a:cubicBezTo>
                <a:cubicBezTo>
                  <a:pt x="6815559" y="1256331"/>
                  <a:pt x="6821916" y="1265901"/>
                  <a:pt x="6832780" y="1275000"/>
                </a:cubicBezTo>
                <a:cubicBezTo>
                  <a:pt x="6838212" y="1279550"/>
                  <a:pt x="6837018" y="1281380"/>
                  <a:pt x="6841853" y="1286843"/>
                </a:cubicBezTo>
                <a:cubicBezTo>
                  <a:pt x="6826482" y="1278214"/>
                  <a:pt x="6812902" y="1266840"/>
                  <a:pt x="6798727" y="1256381"/>
                </a:cubicBezTo>
                <a:cubicBezTo>
                  <a:pt x="6787266" y="1248196"/>
                  <a:pt x="6777924" y="1243201"/>
                  <a:pt x="6766464" y="1235017"/>
                </a:cubicBezTo>
                <a:cubicBezTo>
                  <a:pt x="6763748" y="1232742"/>
                  <a:pt x="6757123" y="1230024"/>
                  <a:pt x="6758645" y="1234127"/>
                </a:cubicBezTo>
                <a:cubicBezTo>
                  <a:pt x="6760167" y="1238231"/>
                  <a:pt x="6766195" y="1241867"/>
                  <a:pt x="6768911" y="1244142"/>
                </a:cubicBezTo>
                <a:cubicBezTo>
                  <a:pt x="6787923" y="1260065"/>
                  <a:pt x="6804218" y="1273713"/>
                  <a:pt x="6823228" y="1289638"/>
                </a:cubicBezTo>
                <a:cubicBezTo>
                  <a:pt x="6855819" y="1316935"/>
                  <a:pt x="6886619" y="1346977"/>
                  <a:pt x="6912914" y="1377488"/>
                </a:cubicBezTo>
                <a:cubicBezTo>
                  <a:pt x="6922582" y="1388418"/>
                  <a:pt x="6936759" y="1398877"/>
                  <a:pt x="6946428" y="1409806"/>
                </a:cubicBezTo>
                <a:cubicBezTo>
                  <a:pt x="6956695" y="1419820"/>
                  <a:pt x="6970871" y="1430278"/>
                  <a:pt x="6985048" y="1440738"/>
                </a:cubicBezTo>
                <a:cubicBezTo>
                  <a:pt x="6997106" y="1448006"/>
                  <a:pt x="7013998" y="1460742"/>
                  <a:pt x="7027577" y="1472115"/>
                </a:cubicBezTo>
                <a:cubicBezTo>
                  <a:pt x="7048707" y="1491229"/>
                  <a:pt x="7071628" y="1507597"/>
                  <a:pt x="7091564" y="1528541"/>
                </a:cubicBezTo>
                <a:cubicBezTo>
                  <a:pt x="7093683" y="1531731"/>
                  <a:pt x="7096399" y="1534005"/>
                  <a:pt x="7099712" y="1535365"/>
                </a:cubicBezTo>
                <a:lnTo>
                  <a:pt x="7117937" y="1550238"/>
                </a:lnTo>
                <a:lnTo>
                  <a:pt x="7116280" y="1551555"/>
                </a:lnTo>
                <a:cubicBezTo>
                  <a:pt x="7100053" y="1558907"/>
                  <a:pt x="7081507" y="1556806"/>
                  <a:pt x="7062962" y="1542099"/>
                </a:cubicBezTo>
                <a:lnTo>
                  <a:pt x="7015166" y="1506268"/>
                </a:lnTo>
                <a:lnTo>
                  <a:pt x="7004833" y="1494095"/>
                </a:lnTo>
                <a:cubicBezTo>
                  <a:pt x="7000000" y="1488632"/>
                  <a:pt x="6996089" y="1488186"/>
                  <a:pt x="6995492" y="1489101"/>
                </a:cubicBezTo>
                <a:lnTo>
                  <a:pt x="6993256" y="1489842"/>
                </a:lnTo>
                <a:lnTo>
                  <a:pt x="6965594" y="1469104"/>
                </a:lnTo>
                <a:cubicBezTo>
                  <a:pt x="6934993" y="1442321"/>
                  <a:pt x="6907174" y="1411860"/>
                  <a:pt x="6884918" y="1374048"/>
                </a:cubicBezTo>
                <a:lnTo>
                  <a:pt x="6879747" y="1365262"/>
                </a:lnTo>
                <a:lnTo>
                  <a:pt x="6876447" y="1375638"/>
                </a:lnTo>
                <a:lnTo>
                  <a:pt x="6874201" y="1388700"/>
                </a:lnTo>
                <a:lnTo>
                  <a:pt x="6860295" y="1374446"/>
                </a:lnTo>
                <a:cubicBezTo>
                  <a:pt x="6852744" y="1366708"/>
                  <a:pt x="6843404" y="1361712"/>
                  <a:pt x="6836180" y="1359907"/>
                </a:cubicBezTo>
                <a:cubicBezTo>
                  <a:pt x="6824451" y="1358571"/>
                  <a:pt x="6808156" y="1344922"/>
                  <a:pt x="6793383" y="1335379"/>
                </a:cubicBezTo>
                <a:cubicBezTo>
                  <a:pt x="6787355" y="1331745"/>
                  <a:pt x="6783115" y="1325364"/>
                  <a:pt x="6775566" y="1317625"/>
                </a:cubicBezTo>
                <a:cubicBezTo>
                  <a:pt x="6767418" y="1310801"/>
                  <a:pt x="6760464" y="1302147"/>
                  <a:pt x="6756226" y="1295768"/>
                </a:cubicBezTo>
                <a:cubicBezTo>
                  <a:pt x="6742318" y="1278460"/>
                  <a:pt x="6739603" y="1276185"/>
                  <a:pt x="6725755" y="1271659"/>
                </a:cubicBezTo>
                <a:cubicBezTo>
                  <a:pt x="6723039" y="1269385"/>
                  <a:pt x="6721844" y="1271216"/>
                  <a:pt x="6718532" y="1269854"/>
                </a:cubicBezTo>
                <a:cubicBezTo>
                  <a:pt x="6705221" y="1251633"/>
                  <a:pt x="6691641" y="1240258"/>
                  <a:pt x="6675346" y="1226609"/>
                </a:cubicBezTo>
                <a:cubicBezTo>
                  <a:pt x="6664484" y="1217510"/>
                  <a:pt x="6656335" y="1210684"/>
                  <a:pt x="6645471" y="1201587"/>
                </a:cubicBezTo>
                <a:cubicBezTo>
                  <a:pt x="6623148" y="1184303"/>
                  <a:pt x="6603212" y="1163360"/>
                  <a:pt x="6578171" y="1143800"/>
                </a:cubicBezTo>
                <a:cubicBezTo>
                  <a:pt x="6570024" y="1136976"/>
                  <a:pt x="6569696" y="1131043"/>
                  <a:pt x="6559757" y="1126962"/>
                </a:cubicBezTo>
                <a:cubicBezTo>
                  <a:pt x="6550415" y="1121968"/>
                  <a:pt x="6543462" y="1113314"/>
                  <a:pt x="6537434" y="1109679"/>
                </a:cubicBezTo>
                <a:cubicBezTo>
                  <a:pt x="6529285" y="1102854"/>
                  <a:pt x="6521137" y="1096030"/>
                  <a:pt x="6512989" y="1089206"/>
                </a:cubicBezTo>
                <a:cubicBezTo>
                  <a:pt x="6506365" y="1086486"/>
                  <a:pt x="6510603" y="1092865"/>
                  <a:pt x="6506693" y="1092419"/>
                </a:cubicBezTo>
                <a:cubicBezTo>
                  <a:pt x="6496158" y="1089254"/>
                  <a:pt x="6484696" y="1081071"/>
                  <a:pt x="6472311" y="1067867"/>
                </a:cubicBezTo>
                <a:cubicBezTo>
                  <a:pt x="6469595" y="1065593"/>
                  <a:pt x="6470192" y="1064678"/>
                  <a:pt x="6464761" y="1060129"/>
                </a:cubicBezTo>
                <a:cubicBezTo>
                  <a:pt x="6462044" y="1057853"/>
                  <a:pt x="6458732" y="1056493"/>
                  <a:pt x="6457538" y="1058323"/>
                </a:cubicBezTo>
                <a:cubicBezTo>
                  <a:pt x="6456941" y="1059237"/>
                  <a:pt x="6455746" y="1061068"/>
                  <a:pt x="6461179" y="1065617"/>
                </a:cubicBezTo>
                <a:cubicBezTo>
                  <a:pt x="6469924" y="1071526"/>
                  <a:pt x="6477474" y="1079266"/>
                  <a:pt x="6483502" y="1082900"/>
                </a:cubicBezTo>
                <a:cubicBezTo>
                  <a:pt x="6494367" y="1091999"/>
                  <a:pt x="6498604" y="1098379"/>
                  <a:pt x="6506752" y="1105203"/>
                </a:cubicBezTo>
                <a:cubicBezTo>
                  <a:pt x="6511587" y="1110667"/>
                  <a:pt x="6512512" y="1115687"/>
                  <a:pt x="6511318" y="1117518"/>
                </a:cubicBezTo>
                <a:cubicBezTo>
                  <a:pt x="6514958" y="1124811"/>
                  <a:pt x="6514362" y="1125726"/>
                  <a:pt x="6523704" y="1130721"/>
                </a:cubicBezTo>
                <a:cubicBezTo>
                  <a:pt x="6535164" y="1138904"/>
                  <a:pt x="6546624" y="1147089"/>
                  <a:pt x="6558682" y="1154359"/>
                </a:cubicBezTo>
                <a:cubicBezTo>
                  <a:pt x="6561995" y="1155718"/>
                  <a:pt x="6566829" y="1161183"/>
                  <a:pt x="6572261" y="1165732"/>
                </a:cubicBezTo>
                <a:cubicBezTo>
                  <a:pt x="6574977" y="1168008"/>
                  <a:pt x="6573784" y="1169838"/>
                  <a:pt x="6575902" y="1173027"/>
                </a:cubicBezTo>
                <a:cubicBezTo>
                  <a:pt x="6580141" y="1179406"/>
                  <a:pt x="6574111" y="1175771"/>
                  <a:pt x="6570203" y="1175327"/>
                </a:cubicBezTo>
                <a:cubicBezTo>
                  <a:pt x="6566292" y="1174880"/>
                  <a:pt x="6558145" y="1168056"/>
                  <a:pt x="6551519" y="1165337"/>
                </a:cubicBezTo>
                <a:cubicBezTo>
                  <a:pt x="6548207" y="1163976"/>
                  <a:pt x="6548207" y="1163976"/>
                  <a:pt x="6547610" y="1164892"/>
                </a:cubicBezTo>
                <a:cubicBezTo>
                  <a:pt x="6547012" y="1165807"/>
                  <a:pt x="6549728" y="1168082"/>
                  <a:pt x="6552444" y="1170356"/>
                </a:cubicBezTo>
                <a:cubicBezTo>
                  <a:pt x="6560591" y="1177181"/>
                  <a:pt x="6570858" y="1187194"/>
                  <a:pt x="6580200" y="1192188"/>
                </a:cubicBezTo>
                <a:cubicBezTo>
                  <a:pt x="6580796" y="1191273"/>
                  <a:pt x="6582916" y="1194463"/>
                  <a:pt x="6582916" y="1194463"/>
                </a:cubicBezTo>
                <a:cubicBezTo>
                  <a:pt x="6587751" y="1199928"/>
                  <a:pt x="6582318" y="1195379"/>
                  <a:pt x="6581723" y="1196294"/>
                </a:cubicBezTo>
                <a:cubicBezTo>
                  <a:pt x="6578409" y="1194933"/>
                  <a:pt x="6577214" y="1196764"/>
                  <a:pt x="6582648" y="1201313"/>
                </a:cubicBezTo>
                <a:cubicBezTo>
                  <a:pt x="6588078" y="1205863"/>
                  <a:pt x="6593510" y="1210412"/>
                  <a:pt x="6601658" y="1217237"/>
                </a:cubicBezTo>
                <a:cubicBezTo>
                  <a:pt x="6592317" y="1212241"/>
                  <a:pt x="6584169" y="1205416"/>
                  <a:pt x="6575424" y="1199508"/>
                </a:cubicBezTo>
                <a:cubicBezTo>
                  <a:pt x="6569396" y="1195874"/>
                  <a:pt x="6568799" y="1196787"/>
                  <a:pt x="6570918" y="1199978"/>
                </a:cubicBezTo>
                <a:cubicBezTo>
                  <a:pt x="6571245" y="1205911"/>
                  <a:pt x="6570649" y="1206826"/>
                  <a:pt x="6559189" y="1198642"/>
                </a:cubicBezTo>
                <a:cubicBezTo>
                  <a:pt x="6556472" y="1196367"/>
                  <a:pt x="6551041" y="1191818"/>
                  <a:pt x="6548325" y="1189542"/>
                </a:cubicBezTo>
                <a:cubicBezTo>
                  <a:pt x="6547727" y="1190457"/>
                  <a:pt x="6547727" y="1190457"/>
                  <a:pt x="6547131" y="1191371"/>
                </a:cubicBezTo>
                <a:cubicBezTo>
                  <a:pt x="6547131" y="1191371"/>
                  <a:pt x="6546534" y="1192286"/>
                  <a:pt x="6546534" y="1192286"/>
                </a:cubicBezTo>
                <a:cubicBezTo>
                  <a:pt x="6566143" y="1207295"/>
                  <a:pt x="6576737" y="1223244"/>
                  <a:pt x="6595747" y="1239167"/>
                </a:cubicBezTo>
                <a:cubicBezTo>
                  <a:pt x="6606612" y="1248267"/>
                  <a:pt x="6616282" y="1259197"/>
                  <a:pt x="6625354" y="1271040"/>
                </a:cubicBezTo>
                <a:cubicBezTo>
                  <a:pt x="6624757" y="1271953"/>
                  <a:pt x="6630189" y="1276503"/>
                  <a:pt x="6629592" y="1277419"/>
                </a:cubicBezTo>
                <a:cubicBezTo>
                  <a:pt x="6628398" y="1279248"/>
                  <a:pt x="6622967" y="1274698"/>
                  <a:pt x="6620251" y="1272423"/>
                </a:cubicBezTo>
                <a:cubicBezTo>
                  <a:pt x="6612103" y="1265600"/>
                  <a:pt x="6603956" y="1258775"/>
                  <a:pt x="6595808" y="1251951"/>
                </a:cubicBezTo>
                <a:cubicBezTo>
                  <a:pt x="6593092" y="1249676"/>
                  <a:pt x="6590375" y="1247401"/>
                  <a:pt x="6589778" y="1248316"/>
                </a:cubicBezTo>
                <a:cubicBezTo>
                  <a:pt x="6589182" y="1249231"/>
                  <a:pt x="6588585" y="1250146"/>
                  <a:pt x="6591301" y="1252420"/>
                </a:cubicBezTo>
                <a:cubicBezTo>
                  <a:pt x="6596733" y="1256970"/>
                  <a:pt x="6598254" y="1261075"/>
                  <a:pt x="6606402" y="1267898"/>
                </a:cubicBezTo>
                <a:cubicBezTo>
                  <a:pt x="6614549" y="1274723"/>
                  <a:pt x="6622698" y="1281548"/>
                  <a:pt x="6630846" y="1288373"/>
                </a:cubicBezTo>
                <a:cubicBezTo>
                  <a:pt x="6635681" y="1293836"/>
                  <a:pt x="6631771" y="1293392"/>
                  <a:pt x="6631174" y="1294307"/>
                </a:cubicBezTo>
                <a:cubicBezTo>
                  <a:pt x="6630578" y="1295221"/>
                  <a:pt x="6629981" y="1296136"/>
                  <a:pt x="6629981" y="1296136"/>
                </a:cubicBezTo>
                <a:cubicBezTo>
                  <a:pt x="6613087" y="1283401"/>
                  <a:pt x="6601956" y="1281151"/>
                  <a:pt x="6585661" y="1267503"/>
                </a:cubicBezTo>
                <a:cubicBezTo>
                  <a:pt x="6553069" y="1240205"/>
                  <a:pt x="6524986" y="1212437"/>
                  <a:pt x="6491798" y="1186055"/>
                </a:cubicBezTo>
                <a:cubicBezTo>
                  <a:pt x="6485770" y="1182420"/>
                  <a:pt x="6478816" y="1173765"/>
                  <a:pt x="6477025" y="1176511"/>
                </a:cubicBezTo>
                <a:cubicBezTo>
                  <a:pt x="6471921" y="1177895"/>
                  <a:pt x="6483978" y="1185165"/>
                  <a:pt x="6489409" y="1189714"/>
                </a:cubicBezTo>
                <a:cubicBezTo>
                  <a:pt x="6500870" y="1197899"/>
                  <a:pt x="6509944" y="1209741"/>
                  <a:pt x="6520807" y="1218841"/>
                </a:cubicBezTo>
                <a:cubicBezTo>
                  <a:pt x="6532267" y="1227025"/>
                  <a:pt x="6546444" y="1237486"/>
                  <a:pt x="6556113" y="1248413"/>
                </a:cubicBezTo>
                <a:cubicBezTo>
                  <a:pt x="6573931" y="1266168"/>
                  <a:pt x="6593539" y="1281177"/>
                  <a:pt x="6609834" y="1294825"/>
                </a:cubicBezTo>
                <a:cubicBezTo>
                  <a:pt x="6644544" y="1325312"/>
                  <a:pt x="6675344" y="1355355"/>
                  <a:pt x="6694415" y="1384061"/>
                </a:cubicBezTo>
                <a:cubicBezTo>
                  <a:pt x="6703487" y="1395905"/>
                  <a:pt x="6714350" y="1405004"/>
                  <a:pt x="6725214" y="1414103"/>
                </a:cubicBezTo>
                <a:cubicBezTo>
                  <a:pt x="6727930" y="1416378"/>
                  <a:pt x="6736675" y="1422287"/>
                  <a:pt x="6735481" y="1424117"/>
                </a:cubicBezTo>
                <a:cubicBezTo>
                  <a:pt x="6733093" y="1427776"/>
                  <a:pt x="6726140" y="1419123"/>
                  <a:pt x="6723424" y="1416848"/>
                </a:cubicBezTo>
                <a:cubicBezTo>
                  <a:pt x="6677253" y="1378175"/>
                  <a:pt x="6631083" y="1339505"/>
                  <a:pt x="6582197" y="1298558"/>
                </a:cubicBezTo>
                <a:cubicBezTo>
                  <a:pt x="6565902" y="1284908"/>
                  <a:pt x="6552054" y="1280384"/>
                  <a:pt x="6535490" y="1273584"/>
                </a:cubicBezTo>
                <a:cubicBezTo>
                  <a:pt x="6535490" y="1273584"/>
                  <a:pt x="6534893" y="1274499"/>
                  <a:pt x="6534296" y="1275413"/>
                </a:cubicBezTo>
                <a:cubicBezTo>
                  <a:pt x="6537937" y="1282708"/>
                  <a:pt x="6539458" y="1286813"/>
                  <a:pt x="6540385" y="1291832"/>
                </a:cubicBezTo>
                <a:cubicBezTo>
                  <a:pt x="6538593" y="1294576"/>
                  <a:pt x="6544950" y="1304145"/>
                  <a:pt x="6553098" y="1310968"/>
                </a:cubicBezTo>
                <a:cubicBezTo>
                  <a:pt x="6574824" y="1329167"/>
                  <a:pt x="6570647" y="1335572"/>
                  <a:pt x="6570377" y="1342420"/>
                </a:cubicBezTo>
                <a:cubicBezTo>
                  <a:pt x="6568915" y="1351100"/>
                  <a:pt x="6579510" y="1367046"/>
                  <a:pt x="6590104" y="1382995"/>
                </a:cubicBezTo>
                <a:cubicBezTo>
                  <a:pt x="6591628" y="1387100"/>
                  <a:pt x="6597656" y="1390735"/>
                  <a:pt x="6600371" y="1393009"/>
                </a:cubicBezTo>
                <a:cubicBezTo>
                  <a:pt x="6611234" y="1402109"/>
                  <a:pt x="6622695" y="1410294"/>
                  <a:pt x="6629051" y="1419862"/>
                </a:cubicBezTo>
                <a:cubicBezTo>
                  <a:pt x="6631172" y="1423051"/>
                  <a:pt x="6633887" y="1425327"/>
                  <a:pt x="6639319" y="1429876"/>
                </a:cubicBezTo>
                <a:cubicBezTo>
                  <a:pt x="6647466" y="1436701"/>
                  <a:pt x="6655615" y="1443525"/>
                  <a:pt x="6661046" y="1448075"/>
                </a:cubicBezTo>
                <a:cubicBezTo>
                  <a:pt x="6674029" y="1460364"/>
                  <a:pt x="6688205" y="1470822"/>
                  <a:pt x="6700859" y="1477177"/>
                </a:cubicBezTo>
                <a:cubicBezTo>
                  <a:pt x="6710798" y="1481256"/>
                  <a:pt x="6721064" y="1491271"/>
                  <a:pt x="6727421" y="1500840"/>
                </a:cubicBezTo>
                <a:cubicBezTo>
                  <a:pt x="6738612" y="1515873"/>
                  <a:pt x="6757624" y="1531798"/>
                  <a:pt x="6769413" y="1545916"/>
                </a:cubicBezTo>
                <a:cubicBezTo>
                  <a:pt x="6771531" y="1549105"/>
                  <a:pt x="6821283" y="1582288"/>
                  <a:pt x="6821880" y="1581372"/>
                </a:cubicBezTo>
                <a:cubicBezTo>
                  <a:pt x="6829699" y="1582264"/>
                  <a:pt x="6841160" y="1590447"/>
                  <a:pt x="6849308" y="1597272"/>
                </a:cubicBezTo>
                <a:cubicBezTo>
                  <a:pt x="6858052" y="1603181"/>
                  <a:pt x="6864410" y="1612750"/>
                  <a:pt x="6871363" y="1621404"/>
                </a:cubicBezTo>
                <a:cubicBezTo>
                  <a:pt x="6870766" y="1622320"/>
                  <a:pt x="6870169" y="1623234"/>
                  <a:pt x="6872885" y="1625510"/>
                </a:cubicBezTo>
                <a:cubicBezTo>
                  <a:pt x="6889180" y="1639158"/>
                  <a:pt x="6897656" y="1651916"/>
                  <a:pt x="6910638" y="1664205"/>
                </a:cubicBezTo>
                <a:cubicBezTo>
                  <a:pt x="6918190" y="1671944"/>
                  <a:pt x="6923293" y="1670559"/>
                  <a:pt x="6930247" y="1679213"/>
                </a:cubicBezTo>
                <a:cubicBezTo>
                  <a:pt x="6932964" y="1681489"/>
                  <a:pt x="6957674" y="1695114"/>
                  <a:pt x="6961585" y="1695558"/>
                </a:cubicBezTo>
                <a:cubicBezTo>
                  <a:pt x="6964897" y="1696919"/>
                  <a:pt x="6968210" y="1698278"/>
                  <a:pt x="6971523" y="1699638"/>
                </a:cubicBezTo>
                <a:cubicBezTo>
                  <a:pt x="6986893" y="1708268"/>
                  <a:pt x="6997757" y="1717367"/>
                  <a:pt x="7006232" y="1730125"/>
                </a:cubicBezTo>
                <a:cubicBezTo>
                  <a:pt x="7008350" y="1733315"/>
                  <a:pt x="7010471" y="1736504"/>
                  <a:pt x="7015306" y="1741969"/>
                </a:cubicBezTo>
                <a:cubicBezTo>
                  <a:pt x="7014708" y="1742884"/>
                  <a:pt x="7016827" y="1746073"/>
                  <a:pt x="7016827" y="1746073"/>
                </a:cubicBezTo>
                <a:lnTo>
                  <a:pt x="7032390" y="1760399"/>
                </a:lnTo>
                <a:lnTo>
                  <a:pt x="7035277" y="1765182"/>
                </a:lnTo>
                <a:lnTo>
                  <a:pt x="7050073" y="1794756"/>
                </a:lnTo>
                <a:lnTo>
                  <a:pt x="7047835" y="1793110"/>
                </a:lnTo>
                <a:cubicBezTo>
                  <a:pt x="7043000" y="1787646"/>
                  <a:pt x="7034256" y="1781736"/>
                  <a:pt x="7026706" y="1773998"/>
                </a:cubicBezTo>
                <a:cubicBezTo>
                  <a:pt x="7021274" y="1769447"/>
                  <a:pt x="7020080" y="1771277"/>
                  <a:pt x="7019483" y="1772192"/>
                </a:cubicBezTo>
                <a:cubicBezTo>
                  <a:pt x="7018289" y="1774021"/>
                  <a:pt x="7020409" y="1777210"/>
                  <a:pt x="7023124" y="1779486"/>
                </a:cubicBezTo>
                <a:cubicBezTo>
                  <a:pt x="7028556" y="1784035"/>
                  <a:pt x="7029153" y="1783121"/>
                  <a:pt x="7031869" y="1785396"/>
                </a:cubicBezTo>
                <a:lnTo>
                  <a:pt x="7058277" y="1811154"/>
                </a:lnTo>
                <a:lnTo>
                  <a:pt x="7061568" y="1817734"/>
                </a:lnTo>
                <a:lnTo>
                  <a:pt x="7061218" y="1818466"/>
                </a:lnTo>
                <a:cubicBezTo>
                  <a:pt x="7060280" y="1819097"/>
                  <a:pt x="7059684" y="1820011"/>
                  <a:pt x="7061802" y="1823201"/>
                </a:cubicBezTo>
                <a:lnTo>
                  <a:pt x="7066109" y="1826809"/>
                </a:lnTo>
                <a:lnTo>
                  <a:pt x="7073322" y="1841225"/>
                </a:lnTo>
                <a:cubicBezTo>
                  <a:pt x="7084189" y="1868270"/>
                  <a:pt x="7092648" y="1897210"/>
                  <a:pt x="7096921" y="1928636"/>
                </a:cubicBezTo>
                <a:cubicBezTo>
                  <a:pt x="7097541" y="1945951"/>
                  <a:pt x="7101097" y="1944768"/>
                  <a:pt x="7113862" y="1949286"/>
                </a:cubicBezTo>
                <a:cubicBezTo>
                  <a:pt x="7147548" y="1959985"/>
                  <a:pt x="7132887" y="1977996"/>
                  <a:pt x="7118229" y="1996010"/>
                </a:cubicBezTo>
                <a:cubicBezTo>
                  <a:pt x="7109642" y="2007622"/>
                  <a:pt x="7088720" y="2001436"/>
                  <a:pt x="7087870" y="2027996"/>
                </a:cubicBezTo>
                <a:cubicBezTo>
                  <a:pt x="7098542" y="2024448"/>
                  <a:pt x="7103146" y="2027298"/>
                  <a:pt x="7110261" y="2024934"/>
                </a:cubicBezTo>
                <a:cubicBezTo>
                  <a:pt x="7132655" y="2021870"/>
                  <a:pt x="7160076" y="2008375"/>
                  <a:pt x="7167387" y="2036603"/>
                </a:cubicBezTo>
                <a:cubicBezTo>
                  <a:pt x="7171135" y="2066014"/>
                  <a:pt x="7145803" y="2087574"/>
                  <a:pt x="7116294" y="2093003"/>
                </a:cubicBezTo>
                <a:cubicBezTo>
                  <a:pt x="7094945" y="2100098"/>
                  <a:pt x="7075065" y="2097944"/>
                  <a:pt x="7066712" y="2065688"/>
                </a:cubicBezTo>
                <a:cubicBezTo>
                  <a:pt x="7062537" y="2049557"/>
                  <a:pt x="7050198" y="2031759"/>
                  <a:pt x="7030938" y="2046918"/>
                </a:cubicBezTo>
                <a:cubicBezTo>
                  <a:pt x="7017749" y="2055683"/>
                  <a:pt x="7010207" y="2071328"/>
                  <a:pt x="7018986" y="2090309"/>
                </a:cubicBezTo>
                <a:cubicBezTo>
                  <a:pt x="7025676" y="2101224"/>
                  <a:pt x="7035925" y="2110954"/>
                  <a:pt x="7023780" y="2123752"/>
                </a:cubicBezTo>
                <a:cubicBezTo>
                  <a:pt x="7010592" y="2132514"/>
                  <a:pt x="6997828" y="2127998"/>
                  <a:pt x="6987582" y="2118267"/>
                </a:cubicBezTo>
                <a:cubicBezTo>
                  <a:pt x="6933823" y="2074821"/>
                  <a:pt x="6869154" y="2078796"/>
                  <a:pt x="6794240" y="2073038"/>
                </a:cubicBezTo>
                <a:cubicBezTo>
                  <a:pt x="6848617" y="2133798"/>
                  <a:pt x="6880600" y="2197620"/>
                  <a:pt x="6936872" y="2235850"/>
                </a:cubicBezTo>
                <a:cubicBezTo>
                  <a:pt x="6971176" y="2263863"/>
                  <a:pt x="6952960" y="2283059"/>
                  <a:pt x="6934744" y="2302252"/>
                </a:cubicBezTo>
                <a:cubicBezTo>
                  <a:pt x="6915481" y="2317413"/>
                  <a:pt x="6891003" y="2312412"/>
                  <a:pt x="6870078" y="2306227"/>
                </a:cubicBezTo>
                <a:cubicBezTo>
                  <a:pt x="6827186" y="2289827"/>
                  <a:pt x="6784296" y="2273426"/>
                  <a:pt x="6737845" y="2258204"/>
                </a:cubicBezTo>
                <a:cubicBezTo>
                  <a:pt x="6670473" y="2236804"/>
                  <a:pt x="6601628" y="2224650"/>
                  <a:pt x="6545783" y="2173137"/>
                </a:cubicBezTo>
                <a:cubicBezTo>
                  <a:pt x="6530932" y="2160556"/>
                  <a:pt x="6514609" y="2157221"/>
                  <a:pt x="6500378" y="2161952"/>
                </a:cubicBezTo>
                <a:cubicBezTo>
                  <a:pt x="6426700" y="2190820"/>
                  <a:pt x="6367912" y="2157805"/>
                  <a:pt x="6307038" y="2116725"/>
                </a:cubicBezTo>
                <a:cubicBezTo>
                  <a:pt x="6275449" y="2095472"/>
                  <a:pt x="6243076" y="2075849"/>
                  <a:pt x="6210152" y="2057365"/>
                </a:cubicBezTo>
                <a:lnTo>
                  <a:pt x="6189201" y="2046385"/>
                </a:lnTo>
                <a:lnTo>
                  <a:pt x="6175933" y="2043345"/>
                </a:lnTo>
                <a:lnTo>
                  <a:pt x="6194768" y="2080447"/>
                </a:lnTo>
                <a:cubicBezTo>
                  <a:pt x="6203983" y="2096399"/>
                  <a:pt x="6214646" y="2111366"/>
                  <a:pt x="6228556" y="2123970"/>
                </a:cubicBezTo>
                <a:cubicBezTo>
                  <a:pt x="6250812" y="2140775"/>
                  <a:pt x="6243392" y="2170184"/>
                  <a:pt x="6213719" y="2186990"/>
                </a:cubicBezTo>
                <a:cubicBezTo>
                  <a:pt x="6169209" y="2212200"/>
                  <a:pt x="6132117" y="2254211"/>
                  <a:pt x="6072772" y="2233206"/>
                </a:cubicBezTo>
                <a:cubicBezTo>
                  <a:pt x="6067207" y="2232156"/>
                  <a:pt x="6061642" y="2232942"/>
                  <a:pt x="6056137" y="2234978"/>
                </a:cubicBezTo>
                <a:lnTo>
                  <a:pt x="6045824" y="2240840"/>
                </a:lnTo>
                <a:lnTo>
                  <a:pt x="6048755" y="2243015"/>
                </a:lnTo>
                <a:cubicBezTo>
                  <a:pt x="6064967" y="2255486"/>
                  <a:pt x="6080681" y="2268602"/>
                  <a:pt x="6095165" y="2283496"/>
                </a:cubicBezTo>
                <a:cubicBezTo>
                  <a:pt x="6148497" y="2340221"/>
                  <a:pt x="6206860" y="2386517"/>
                  <a:pt x="6276319" y="2415986"/>
                </a:cubicBezTo>
                <a:cubicBezTo>
                  <a:pt x="6352898" y="2443089"/>
                  <a:pt x="6388440" y="2505728"/>
                  <a:pt x="6418952" y="2578798"/>
                </a:cubicBezTo>
                <a:cubicBezTo>
                  <a:pt x="6423129" y="2594928"/>
                  <a:pt x="6428776" y="2601813"/>
                  <a:pt x="6413071" y="2615789"/>
                </a:cubicBezTo>
                <a:cubicBezTo>
                  <a:pt x="6351733" y="2662456"/>
                  <a:pt x="6352775" y="2666488"/>
                  <a:pt x="6416163" y="2702355"/>
                </a:cubicBezTo>
                <a:cubicBezTo>
                  <a:pt x="6424327" y="2704022"/>
                  <a:pt x="6433529" y="2709721"/>
                  <a:pt x="6441691" y="2711389"/>
                </a:cubicBezTo>
                <a:cubicBezTo>
                  <a:pt x="6455496" y="2719936"/>
                  <a:pt x="6480405" y="2711659"/>
                  <a:pt x="6474950" y="2735369"/>
                </a:cubicBezTo>
                <a:cubicBezTo>
                  <a:pt x="6469497" y="2759080"/>
                  <a:pt x="6449617" y="2756930"/>
                  <a:pt x="6432252" y="2749562"/>
                </a:cubicBezTo>
                <a:cubicBezTo>
                  <a:pt x="6401079" y="2733644"/>
                  <a:pt x="6368863" y="2713695"/>
                  <a:pt x="6336647" y="2693748"/>
                </a:cubicBezTo>
                <a:cubicBezTo>
                  <a:pt x="6322840" y="2685198"/>
                  <a:pt x="6306945" y="2668582"/>
                  <a:pt x="6294373" y="2694659"/>
                </a:cubicBezTo>
                <a:cubicBezTo>
                  <a:pt x="6284317" y="2715520"/>
                  <a:pt x="6280334" y="2729984"/>
                  <a:pt x="6297273" y="2750630"/>
                </a:cubicBezTo>
                <a:cubicBezTo>
                  <a:pt x="6352269" y="2828702"/>
                  <a:pt x="6417320" y="2885913"/>
                  <a:pt x="6490957" y="2931513"/>
                </a:cubicBezTo>
                <a:cubicBezTo>
                  <a:pt x="6512925" y="2941727"/>
                  <a:pt x="6536982" y="2960010"/>
                  <a:pt x="6529012" y="2988936"/>
                </a:cubicBezTo>
                <a:cubicBezTo>
                  <a:pt x="6521046" y="3017861"/>
                  <a:pt x="6487975" y="3024474"/>
                  <a:pt x="6463069" y="3032751"/>
                </a:cubicBezTo>
                <a:cubicBezTo>
                  <a:pt x="6458466" y="3029901"/>
                  <a:pt x="6450306" y="3028233"/>
                  <a:pt x="6445705" y="3025385"/>
                </a:cubicBezTo>
                <a:cubicBezTo>
                  <a:pt x="6429382" y="3022049"/>
                  <a:pt x="6410547" y="3023933"/>
                  <a:pt x="6399445" y="3040759"/>
                </a:cubicBezTo>
                <a:cubicBezTo>
                  <a:pt x="6383532" y="3061378"/>
                  <a:pt x="6366263" y="3069307"/>
                  <a:pt x="6348945" y="3069589"/>
                </a:cubicBezTo>
                <a:lnTo>
                  <a:pt x="6336775" y="3067384"/>
                </a:lnTo>
                <a:lnTo>
                  <a:pt x="6328075" y="3061187"/>
                </a:lnTo>
                <a:cubicBezTo>
                  <a:pt x="6319493" y="3055075"/>
                  <a:pt x="6316471" y="3053332"/>
                  <a:pt x="6318845" y="3056244"/>
                </a:cubicBezTo>
                <a:cubicBezTo>
                  <a:pt x="6318683" y="3056536"/>
                  <a:pt x="6318683" y="3056536"/>
                  <a:pt x="6318683" y="3056536"/>
                </a:cubicBezTo>
                <a:cubicBezTo>
                  <a:pt x="6310103" y="3050425"/>
                  <a:pt x="6306918" y="3048972"/>
                  <a:pt x="6301198" y="3044898"/>
                </a:cubicBezTo>
                <a:cubicBezTo>
                  <a:pt x="6295477" y="3040824"/>
                  <a:pt x="6295800" y="3040240"/>
                  <a:pt x="6293103" y="3037911"/>
                </a:cubicBezTo>
                <a:cubicBezTo>
                  <a:pt x="6287706" y="3033253"/>
                  <a:pt x="6285331" y="3030341"/>
                  <a:pt x="6276749" y="3024230"/>
                </a:cubicBezTo>
                <a:cubicBezTo>
                  <a:pt x="6270868" y="3020448"/>
                  <a:pt x="6271191" y="3019864"/>
                  <a:pt x="6271354" y="3019571"/>
                </a:cubicBezTo>
                <a:cubicBezTo>
                  <a:pt x="6271515" y="3019280"/>
                  <a:pt x="6271839" y="3018696"/>
                  <a:pt x="6272163" y="3018113"/>
                </a:cubicBezTo>
                <a:cubicBezTo>
                  <a:pt x="6260721" y="3009964"/>
                  <a:pt x="6249603" y="3001233"/>
                  <a:pt x="6240213" y="2996581"/>
                </a:cubicBezTo>
                <a:cubicBezTo>
                  <a:pt x="6237353" y="2994544"/>
                  <a:pt x="6231632" y="2990471"/>
                  <a:pt x="6228772" y="2988433"/>
                </a:cubicBezTo>
                <a:cubicBezTo>
                  <a:pt x="6217329" y="2980284"/>
                  <a:pt x="6205888" y="2972137"/>
                  <a:pt x="6194285" y="2964280"/>
                </a:cubicBezTo>
                <a:cubicBezTo>
                  <a:pt x="6188403" y="2960498"/>
                  <a:pt x="6182196" y="2957300"/>
                  <a:pt x="6173939" y="2950606"/>
                </a:cubicBezTo>
                <a:cubicBezTo>
                  <a:pt x="6168542" y="2945949"/>
                  <a:pt x="6159961" y="2939837"/>
                  <a:pt x="6157263" y="2937507"/>
                </a:cubicBezTo>
                <a:cubicBezTo>
                  <a:pt x="6149167" y="2930521"/>
                  <a:pt x="6140748" y="2924117"/>
                  <a:pt x="6132329" y="2917716"/>
                </a:cubicBezTo>
                <a:cubicBezTo>
                  <a:pt x="6129468" y="2915678"/>
                  <a:pt x="6129468" y="2915678"/>
                  <a:pt x="6126770" y="2913349"/>
                </a:cubicBezTo>
                <a:cubicBezTo>
                  <a:pt x="6121374" y="2908692"/>
                  <a:pt x="6118675" y="2906363"/>
                  <a:pt x="6112468" y="2903164"/>
                </a:cubicBezTo>
                <a:cubicBezTo>
                  <a:pt x="6106585" y="2899382"/>
                  <a:pt x="6095630" y="2890358"/>
                  <a:pt x="6098490" y="2892396"/>
                </a:cubicBezTo>
                <a:cubicBezTo>
                  <a:pt x="6098814" y="2891812"/>
                  <a:pt x="6101837" y="2893556"/>
                  <a:pt x="6107557" y="2897631"/>
                </a:cubicBezTo>
                <a:cubicBezTo>
                  <a:pt x="6110418" y="2899667"/>
                  <a:pt x="6110418" y="2899667"/>
                  <a:pt x="6113278" y="2901706"/>
                </a:cubicBezTo>
                <a:cubicBezTo>
                  <a:pt x="6113278" y="2901706"/>
                  <a:pt x="6116300" y="2903451"/>
                  <a:pt x="6116462" y="2903158"/>
                </a:cubicBezTo>
                <a:cubicBezTo>
                  <a:pt x="6113764" y="2900829"/>
                  <a:pt x="6113764" y="2900829"/>
                  <a:pt x="6110903" y="2898792"/>
                </a:cubicBezTo>
                <a:cubicBezTo>
                  <a:pt x="6105183" y="2894718"/>
                  <a:pt x="6096603" y="2888606"/>
                  <a:pt x="6088020" y="2882496"/>
                </a:cubicBezTo>
                <a:cubicBezTo>
                  <a:pt x="6082301" y="2878421"/>
                  <a:pt x="6073719" y="2872312"/>
                  <a:pt x="6073233" y="2873187"/>
                </a:cubicBezTo>
                <a:cubicBezTo>
                  <a:pt x="6073233" y="2873187"/>
                  <a:pt x="6067512" y="2869112"/>
                  <a:pt x="6067512" y="2869112"/>
                </a:cubicBezTo>
                <a:cubicBezTo>
                  <a:pt x="6058769" y="2863293"/>
                  <a:pt x="6056395" y="2860381"/>
                  <a:pt x="6050512" y="2856599"/>
                </a:cubicBezTo>
                <a:cubicBezTo>
                  <a:pt x="6050512" y="2856599"/>
                  <a:pt x="6050512" y="2856599"/>
                  <a:pt x="6047489" y="2854854"/>
                </a:cubicBezTo>
                <a:cubicBezTo>
                  <a:pt x="6046519" y="2856605"/>
                  <a:pt x="6046519" y="2856605"/>
                  <a:pt x="6032216" y="2846421"/>
                </a:cubicBezTo>
                <a:cubicBezTo>
                  <a:pt x="6023635" y="2840309"/>
                  <a:pt x="6020612" y="2838564"/>
                  <a:pt x="6017428" y="2837110"/>
                </a:cubicBezTo>
                <a:cubicBezTo>
                  <a:pt x="6020288" y="2839147"/>
                  <a:pt x="6020128" y="2839440"/>
                  <a:pt x="6022825" y="2841768"/>
                </a:cubicBezTo>
                <a:cubicBezTo>
                  <a:pt x="6028222" y="2846427"/>
                  <a:pt x="6033781" y="2850793"/>
                  <a:pt x="6036318" y="2853413"/>
                </a:cubicBezTo>
                <a:cubicBezTo>
                  <a:pt x="6036075" y="2853851"/>
                  <a:pt x="6038098" y="2855599"/>
                  <a:pt x="6040857" y="2857818"/>
                </a:cubicBezTo>
                <a:lnTo>
                  <a:pt x="6042491" y="2859139"/>
                </a:lnTo>
                <a:lnTo>
                  <a:pt x="6040075" y="2858016"/>
                </a:lnTo>
                <a:lnTo>
                  <a:pt x="6037715" y="2858075"/>
                </a:lnTo>
                <a:lnTo>
                  <a:pt x="6031028" y="2853058"/>
                </a:lnTo>
                <a:cubicBezTo>
                  <a:pt x="6028505" y="2851312"/>
                  <a:pt x="6026279" y="2849930"/>
                  <a:pt x="6026117" y="2850221"/>
                </a:cubicBezTo>
                <a:cubicBezTo>
                  <a:pt x="6025631" y="2851098"/>
                  <a:pt x="6017374" y="2844402"/>
                  <a:pt x="6014189" y="2842949"/>
                </a:cubicBezTo>
                <a:cubicBezTo>
                  <a:pt x="6011491" y="2840620"/>
                  <a:pt x="6006094" y="2835962"/>
                  <a:pt x="6000536" y="2831597"/>
                </a:cubicBezTo>
                <a:cubicBezTo>
                  <a:pt x="5995301" y="2826647"/>
                  <a:pt x="5986558" y="2820827"/>
                  <a:pt x="5983049" y="2819958"/>
                </a:cubicBezTo>
                <a:cubicBezTo>
                  <a:pt x="5980026" y="2818214"/>
                  <a:pt x="5980026" y="2818214"/>
                  <a:pt x="5977167" y="2816177"/>
                </a:cubicBezTo>
                <a:cubicBezTo>
                  <a:pt x="5971446" y="2812103"/>
                  <a:pt x="5968587" y="2810066"/>
                  <a:pt x="5963026" y="2805700"/>
                </a:cubicBezTo>
                <a:cubicBezTo>
                  <a:pt x="5957468" y="2801334"/>
                  <a:pt x="5949211" y="2794639"/>
                  <a:pt x="5943328" y="2790858"/>
                </a:cubicBezTo>
                <a:cubicBezTo>
                  <a:pt x="5931562" y="2783293"/>
                  <a:pt x="5923144" y="2776889"/>
                  <a:pt x="5914563" y="2770779"/>
                </a:cubicBezTo>
                <a:cubicBezTo>
                  <a:pt x="5908842" y="2766705"/>
                  <a:pt x="5908680" y="2766996"/>
                  <a:pt x="5905495" y="2765543"/>
                </a:cubicBezTo>
                <a:cubicBezTo>
                  <a:pt x="5905333" y="2765836"/>
                  <a:pt x="5902474" y="2763798"/>
                  <a:pt x="5896914" y="2759433"/>
                </a:cubicBezTo>
                <a:cubicBezTo>
                  <a:pt x="5897076" y="2759140"/>
                  <a:pt x="5897238" y="2758847"/>
                  <a:pt x="5897400" y="2758557"/>
                </a:cubicBezTo>
                <a:cubicBezTo>
                  <a:pt x="5897885" y="2757680"/>
                  <a:pt x="5909165" y="2766121"/>
                  <a:pt x="5909814" y="2764954"/>
                </a:cubicBezTo>
                <a:cubicBezTo>
                  <a:pt x="5907277" y="2762333"/>
                  <a:pt x="5912999" y="2766407"/>
                  <a:pt x="5918557" y="2770773"/>
                </a:cubicBezTo>
                <a:cubicBezTo>
                  <a:pt x="5918557" y="2770773"/>
                  <a:pt x="5918394" y="2771065"/>
                  <a:pt x="5918394" y="2771065"/>
                </a:cubicBezTo>
                <a:cubicBezTo>
                  <a:pt x="5921093" y="2773394"/>
                  <a:pt x="5923791" y="2775722"/>
                  <a:pt x="5926652" y="2777759"/>
                </a:cubicBezTo>
                <a:cubicBezTo>
                  <a:pt x="5932534" y="2781542"/>
                  <a:pt x="5929837" y="2779212"/>
                  <a:pt x="5932858" y="2780957"/>
                </a:cubicBezTo>
                <a:cubicBezTo>
                  <a:pt x="5935880" y="2782703"/>
                  <a:pt x="5944623" y="2788522"/>
                  <a:pt x="5939226" y="2783865"/>
                </a:cubicBezTo>
                <a:cubicBezTo>
                  <a:pt x="5936690" y="2781242"/>
                  <a:pt x="5937014" y="2780658"/>
                  <a:pt x="5931455" y="2776293"/>
                </a:cubicBezTo>
                <a:cubicBezTo>
                  <a:pt x="5922875" y="2770183"/>
                  <a:pt x="5917316" y="2765815"/>
                  <a:pt x="5911433" y="2762034"/>
                </a:cubicBezTo>
                <a:cubicBezTo>
                  <a:pt x="5905550" y="2758252"/>
                  <a:pt x="5905550" y="2758252"/>
                  <a:pt x="5899992" y="2753886"/>
                </a:cubicBezTo>
                <a:cubicBezTo>
                  <a:pt x="5897292" y="2751557"/>
                  <a:pt x="5894433" y="2749520"/>
                  <a:pt x="5888551" y="2745738"/>
                </a:cubicBezTo>
                <a:cubicBezTo>
                  <a:pt x="5876784" y="2738174"/>
                  <a:pt x="5868204" y="2732063"/>
                  <a:pt x="5857086" y="2723331"/>
                </a:cubicBezTo>
                <a:cubicBezTo>
                  <a:pt x="5851527" y="2718965"/>
                  <a:pt x="5845806" y="2714891"/>
                  <a:pt x="5842946" y="2712854"/>
                </a:cubicBezTo>
                <a:cubicBezTo>
                  <a:pt x="5836903" y="2709364"/>
                  <a:pt x="5828321" y="2703253"/>
                  <a:pt x="5819739" y="2697142"/>
                </a:cubicBezTo>
                <a:cubicBezTo>
                  <a:pt x="5814018" y="2693067"/>
                  <a:pt x="5814018" y="2693067"/>
                  <a:pt x="5813694" y="2693652"/>
                </a:cubicBezTo>
                <a:cubicBezTo>
                  <a:pt x="5810348" y="2692491"/>
                  <a:pt x="5807488" y="2690453"/>
                  <a:pt x="5802091" y="2685796"/>
                </a:cubicBezTo>
                <a:cubicBezTo>
                  <a:pt x="5796695" y="2681137"/>
                  <a:pt x="5788114" y="2675026"/>
                  <a:pt x="5785576" y="2672406"/>
                </a:cubicBezTo>
                <a:cubicBezTo>
                  <a:pt x="5782878" y="2670077"/>
                  <a:pt x="5780018" y="2668040"/>
                  <a:pt x="5777157" y="2666003"/>
                </a:cubicBezTo>
                <a:cubicBezTo>
                  <a:pt x="5768090" y="2660768"/>
                  <a:pt x="5754113" y="2649998"/>
                  <a:pt x="5745208" y="2644471"/>
                </a:cubicBezTo>
                <a:cubicBezTo>
                  <a:pt x="5742185" y="2642727"/>
                  <a:pt x="5739486" y="2640398"/>
                  <a:pt x="5736140" y="2639236"/>
                </a:cubicBezTo>
                <a:cubicBezTo>
                  <a:pt x="5732956" y="2637783"/>
                  <a:pt x="5724861" y="2630797"/>
                  <a:pt x="5718654" y="2627598"/>
                </a:cubicBezTo>
                <a:cubicBezTo>
                  <a:pt x="5721190" y="2630220"/>
                  <a:pt x="5726427" y="2635168"/>
                  <a:pt x="5735006" y="2641280"/>
                </a:cubicBezTo>
                <a:cubicBezTo>
                  <a:pt x="5743750" y="2647099"/>
                  <a:pt x="5746287" y="2649721"/>
                  <a:pt x="5748823" y="2652340"/>
                </a:cubicBezTo>
                <a:cubicBezTo>
                  <a:pt x="5748661" y="2652633"/>
                  <a:pt x="5751360" y="2654962"/>
                  <a:pt x="5754382" y="2656706"/>
                </a:cubicBezTo>
                <a:cubicBezTo>
                  <a:pt x="5757405" y="2658452"/>
                  <a:pt x="5763125" y="2662526"/>
                  <a:pt x="5769008" y="2666307"/>
                </a:cubicBezTo>
                <a:cubicBezTo>
                  <a:pt x="5774728" y="2670381"/>
                  <a:pt x="5769332" y="2665724"/>
                  <a:pt x="5772516" y="2667177"/>
                </a:cubicBezTo>
                <a:cubicBezTo>
                  <a:pt x="5772678" y="2666885"/>
                  <a:pt x="5772678" y="2666885"/>
                  <a:pt x="5775537" y="2668922"/>
                </a:cubicBezTo>
                <a:cubicBezTo>
                  <a:pt x="5775214" y="2669506"/>
                  <a:pt x="5775052" y="2669797"/>
                  <a:pt x="5774728" y="2670381"/>
                </a:cubicBezTo>
                <a:cubicBezTo>
                  <a:pt x="5774566" y="2670674"/>
                  <a:pt x="5774405" y="2670966"/>
                  <a:pt x="5780125" y="2675039"/>
                </a:cubicBezTo>
                <a:cubicBezTo>
                  <a:pt x="5785846" y="2679113"/>
                  <a:pt x="5793942" y="2686100"/>
                  <a:pt x="5802846" y="2691627"/>
                </a:cubicBezTo>
                <a:cubicBezTo>
                  <a:pt x="5802846" y="2691627"/>
                  <a:pt x="5802091" y="2691191"/>
                  <a:pt x="5801693" y="2691010"/>
                </a:cubicBezTo>
                <a:cubicBezTo>
                  <a:pt x="5801294" y="2690827"/>
                  <a:pt x="5801254" y="2690901"/>
                  <a:pt x="5802684" y="2691920"/>
                </a:cubicBezTo>
                <a:lnTo>
                  <a:pt x="5803117" y="2692169"/>
                </a:lnTo>
                <a:lnTo>
                  <a:pt x="5804736" y="2695415"/>
                </a:lnTo>
                <a:cubicBezTo>
                  <a:pt x="5810131" y="2700073"/>
                  <a:pt x="5815528" y="2704733"/>
                  <a:pt x="5815042" y="2705608"/>
                </a:cubicBezTo>
                <a:cubicBezTo>
                  <a:pt x="5806463" y="2699497"/>
                  <a:pt x="5795182" y="2691056"/>
                  <a:pt x="5789137" y="2687566"/>
                </a:cubicBezTo>
                <a:cubicBezTo>
                  <a:pt x="5780395" y="2681747"/>
                  <a:pt x="5771812" y="2675636"/>
                  <a:pt x="5763232" y="2669525"/>
                </a:cubicBezTo>
                <a:cubicBezTo>
                  <a:pt x="5751953" y="2661085"/>
                  <a:pt x="5743695" y="2654391"/>
                  <a:pt x="5731767" y="2647118"/>
                </a:cubicBezTo>
                <a:cubicBezTo>
                  <a:pt x="5728907" y="2645081"/>
                  <a:pt x="5726209" y="2642753"/>
                  <a:pt x="5723350" y="2640716"/>
                </a:cubicBezTo>
                <a:cubicBezTo>
                  <a:pt x="5712070" y="2632276"/>
                  <a:pt x="5700790" y="2623835"/>
                  <a:pt x="5689024" y="2616272"/>
                </a:cubicBezTo>
                <a:cubicBezTo>
                  <a:pt x="5686002" y="2614526"/>
                  <a:pt x="5683142" y="2612488"/>
                  <a:pt x="5683142" y="2612488"/>
                </a:cubicBezTo>
                <a:cubicBezTo>
                  <a:pt x="5675047" y="2605503"/>
                  <a:pt x="5666304" y="2599684"/>
                  <a:pt x="5657722" y="2593572"/>
                </a:cubicBezTo>
                <a:cubicBezTo>
                  <a:pt x="5640560" y="2581350"/>
                  <a:pt x="5623398" y="2569128"/>
                  <a:pt x="5606235" y="2556906"/>
                </a:cubicBezTo>
                <a:cubicBezTo>
                  <a:pt x="5600515" y="2552832"/>
                  <a:pt x="5594634" y="2549050"/>
                  <a:pt x="5591934" y="2546721"/>
                </a:cubicBezTo>
                <a:cubicBezTo>
                  <a:pt x="5586538" y="2542064"/>
                  <a:pt x="5580655" y="2538282"/>
                  <a:pt x="5574771" y="2534499"/>
                </a:cubicBezTo>
                <a:cubicBezTo>
                  <a:pt x="5565867" y="2528972"/>
                  <a:pt x="5551565" y="2518788"/>
                  <a:pt x="5543469" y="2511800"/>
                </a:cubicBezTo>
                <a:cubicBezTo>
                  <a:pt x="5535374" y="2504813"/>
                  <a:pt x="5526631" y="2498994"/>
                  <a:pt x="5517726" y="2493467"/>
                </a:cubicBezTo>
                <a:cubicBezTo>
                  <a:pt x="5508984" y="2487648"/>
                  <a:pt x="5500080" y="2482121"/>
                  <a:pt x="5491984" y="2475134"/>
                </a:cubicBezTo>
                <a:cubicBezTo>
                  <a:pt x="5492144" y="2474842"/>
                  <a:pt x="5486262" y="2471060"/>
                  <a:pt x="5483403" y="2469023"/>
                </a:cubicBezTo>
                <a:cubicBezTo>
                  <a:pt x="5469101" y="2458839"/>
                  <a:pt x="5454798" y="2448653"/>
                  <a:pt x="5440334" y="2438760"/>
                </a:cubicBezTo>
                <a:cubicBezTo>
                  <a:pt x="5434452" y="2434978"/>
                  <a:pt x="5431592" y="2432941"/>
                  <a:pt x="5431268" y="2433525"/>
                </a:cubicBezTo>
                <a:cubicBezTo>
                  <a:pt x="5431106" y="2433817"/>
                  <a:pt x="5433642" y="2436437"/>
                  <a:pt x="5427922" y="2432364"/>
                </a:cubicBezTo>
                <a:cubicBezTo>
                  <a:pt x="5416318" y="2424508"/>
                  <a:pt x="5407251" y="2419272"/>
                  <a:pt x="5395810" y="2411125"/>
                </a:cubicBezTo>
                <a:cubicBezTo>
                  <a:pt x="5384368" y="2402976"/>
                  <a:pt x="5384206" y="2403268"/>
                  <a:pt x="5373250" y="2394245"/>
                </a:cubicBezTo>
                <a:cubicBezTo>
                  <a:pt x="5370390" y="2392207"/>
                  <a:pt x="5370390" y="2392207"/>
                  <a:pt x="5370390" y="2392207"/>
                </a:cubicBezTo>
                <a:cubicBezTo>
                  <a:pt x="5364345" y="2388717"/>
                  <a:pt x="5355926" y="2382314"/>
                  <a:pt x="5350045" y="2378533"/>
                </a:cubicBezTo>
                <a:cubicBezTo>
                  <a:pt x="5332557" y="2366894"/>
                  <a:pt x="5332557" y="2366894"/>
                  <a:pt x="5318903" y="2355541"/>
                </a:cubicBezTo>
                <a:cubicBezTo>
                  <a:pt x="5318903" y="2355541"/>
                  <a:pt x="5313182" y="2351467"/>
                  <a:pt x="5313182" y="2351467"/>
                </a:cubicBezTo>
                <a:cubicBezTo>
                  <a:pt x="5309352" y="2351182"/>
                  <a:pt x="5301417" y="2343903"/>
                  <a:pt x="5292837" y="2337793"/>
                </a:cubicBezTo>
                <a:cubicBezTo>
                  <a:pt x="5290138" y="2335464"/>
                  <a:pt x="5284254" y="2331682"/>
                  <a:pt x="5284578" y="2331098"/>
                </a:cubicBezTo>
                <a:cubicBezTo>
                  <a:pt x="5287763" y="2332551"/>
                  <a:pt x="5290461" y="2334880"/>
                  <a:pt x="5293484" y="2336625"/>
                </a:cubicBezTo>
                <a:cubicBezTo>
                  <a:pt x="5301903" y="2343028"/>
                  <a:pt x="5310486" y="2349139"/>
                  <a:pt x="5313993" y="2350007"/>
                </a:cubicBezTo>
                <a:cubicBezTo>
                  <a:pt x="5311132" y="2347972"/>
                  <a:pt x="5305249" y="2344189"/>
                  <a:pt x="5305573" y="2343605"/>
                </a:cubicBezTo>
                <a:cubicBezTo>
                  <a:pt x="5302876" y="2341276"/>
                  <a:pt x="5305898" y="2343022"/>
                  <a:pt x="5311618" y="2347096"/>
                </a:cubicBezTo>
                <a:cubicBezTo>
                  <a:pt x="5317338" y="2351169"/>
                  <a:pt x="5320361" y="2352914"/>
                  <a:pt x="5320523" y="2352622"/>
                </a:cubicBezTo>
                <a:cubicBezTo>
                  <a:pt x="5323546" y="2354367"/>
                  <a:pt x="5320847" y="2352039"/>
                  <a:pt x="5320685" y="2352331"/>
                </a:cubicBezTo>
                <a:cubicBezTo>
                  <a:pt x="5320685" y="2352331"/>
                  <a:pt x="5317825" y="2350294"/>
                  <a:pt x="5317825" y="2350294"/>
                </a:cubicBezTo>
                <a:cubicBezTo>
                  <a:pt x="5306384" y="2342145"/>
                  <a:pt x="5294780" y="2334290"/>
                  <a:pt x="5283500" y="2325849"/>
                </a:cubicBezTo>
                <a:cubicBezTo>
                  <a:pt x="5275243" y="2319154"/>
                  <a:pt x="5263639" y="2311299"/>
                  <a:pt x="5255058" y="2305187"/>
                </a:cubicBezTo>
                <a:cubicBezTo>
                  <a:pt x="5248851" y="2301990"/>
                  <a:pt x="5237896" y="2292964"/>
                  <a:pt x="5226132" y="2285401"/>
                </a:cubicBezTo>
                <a:cubicBezTo>
                  <a:pt x="5217064" y="2280166"/>
                  <a:pt x="5212153" y="2274632"/>
                  <a:pt x="5200712" y="2266485"/>
                </a:cubicBezTo>
                <a:cubicBezTo>
                  <a:pt x="5200712" y="2266485"/>
                  <a:pt x="5200712" y="2266485"/>
                  <a:pt x="5197852" y="2264448"/>
                </a:cubicBezTo>
                <a:cubicBezTo>
                  <a:pt x="5197690" y="2264739"/>
                  <a:pt x="5200387" y="2267068"/>
                  <a:pt x="5194505" y="2263287"/>
                </a:cubicBezTo>
                <a:cubicBezTo>
                  <a:pt x="5191645" y="2261251"/>
                  <a:pt x="5188784" y="2259213"/>
                  <a:pt x="5189108" y="2258629"/>
                </a:cubicBezTo>
                <a:cubicBezTo>
                  <a:pt x="5186248" y="2256591"/>
                  <a:pt x="5180527" y="2252516"/>
                  <a:pt x="5177666" y="2250480"/>
                </a:cubicBezTo>
                <a:cubicBezTo>
                  <a:pt x="5174806" y="2248444"/>
                  <a:pt x="5171945" y="2246406"/>
                  <a:pt x="5172108" y="2246114"/>
                </a:cubicBezTo>
                <a:cubicBezTo>
                  <a:pt x="5163689" y="2239712"/>
                  <a:pt x="5157482" y="2236513"/>
                  <a:pt x="5148739" y="2230694"/>
                </a:cubicBezTo>
                <a:cubicBezTo>
                  <a:pt x="5148578" y="2230987"/>
                  <a:pt x="5151276" y="2233315"/>
                  <a:pt x="5145393" y="2229533"/>
                </a:cubicBezTo>
                <a:cubicBezTo>
                  <a:pt x="5142533" y="2227496"/>
                  <a:pt x="5136812" y="2223423"/>
                  <a:pt x="5133951" y="2221385"/>
                </a:cubicBezTo>
                <a:cubicBezTo>
                  <a:pt x="5131415" y="2218764"/>
                  <a:pt x="5134599" y="2220216"/>
                  <a:pt x="5132062" y="2217596"/>
                </a:cubicBezTo>
                <a:cubicBezTo>
                  <a:pt x="5132386" y="2217012"/>
                  <a:pt x="5132386" y="2217012"/>
                  <a:pt x="5126666" y="2212939"/>
                </a:cubicBezTo>
                <a:cubicBezTo>
                  <a:pt x="5123805" y="2210901"/>
                  <a:pt x="5120945" y="2208865"/>
                  <a:pt x="5115224" y="2204790"/>
                </a:cubicBezTo>
                <a:cubicBezTo>
                  <a:pt x="5112363" y="2202754"/>
                  <a:pt x="5106643" y="2198681"/>
                  <a:pt x="5103782" y="2196642"/>
                </a:cubicBezTo>
                <a:cubicBezTo>
                  <a:pt x="5100923" y="2194606"/>
                  <a:pt x="5098062" y="2192569"/>
                  <a:pt x="5098224" y="2192277"/>
                </a:cubicBezTo>
                <a:cubicBezTo>
                  <a:pt x="5090290" y="2184998"/>
                  <a:pt x="5090290" y="2184998"/>
                  <a:pt x="5081710" y="2178887"/>
                </a:cubicBezTo>
                <a:cubicBezTo>
                  <a:pt x="5070269" y="2170740"/>
                  <a:pt x="5070269" y="2170740"/>
                  <a:pt x="5076636" y="2173645"/>
                </a:cubicBezTo>
                <a:cubicBezTo>
                  <a:pt x="5070915" y="2169572"/>
                  <a:pt x="5059636" y="2161131"/>
                  <a:pt x="5056614" y="2159386"/>
                </a:cubicBezTo>
                <a:cubicBezTo>
                  <a:pt x="5053268" y="2158224"/>
                  <a:pt x="5047061" y="2155026"/>
                  <a:pt x="5049436" y="2157938"/>
                </a:cubicBezTo>
                <a:cubicBezTo>
                  <a:pt x="5049436" y="2157938"/>
                  <a:pt x="5049274" y="2158231"/>
                  <a:pt x="5046252" y="2156487"/>
                </a:cubicBezTo>
                <a:cubicBezTo>
                  <a:pt x="5035620" y="2146878"/>
                  <a:pt x="5020994" y="2137278"/>
                  <a:pt x="5006692" y="2127093"/>
                </a:cubicBezTo>
                <a:cubicBezTo>
                  <a:pt x="5001134" y="2122726"/>
                  <a:pt x="4995251" y="2118944"/>
                  <a:pt x="4986670" y="2112835"/>
                </a:cubicBezTo>
                <a:cubicBezTo>
                  <a:pt x="4986508" y="2113126"/>
                  <a:pt x="4983648" y="2111089"/>
                  <a:pt x="4983648" y="2111089"/>
                </a:cubicBezTo>
                <a:cubicBezTo>
                  <a:pt x="4978251" y="2106431"/>
                  <a:pt x="4969507" y="2100611"/>
                  <a:pt x="4964110" y="2095952"/>
                </a:cubicBezTo>
                <a:cubicBezTo>
                  <a:pt x="4952830" y="2087515"/>
                  <a:pt x="4941065" y="2079950"/>
                  <a:pt x="4937558" y="2079080"/>
                </a:cubicBezTo>
                <a:cubicBezTo>
                  <a:pt x="4937395" y="2079373"/>
                  <a:pt x="4934373" y="2077627"/>
                  <a:pt x="4931513" y="2075590"/>
                </a:cubicBezTo>
                <a:cubicBezTo>
                  <a:pt x="4928490" y="2073845"/>
                  <a:pt x="4925630" y="2071808"/>
                  <a:pt x="4925953" y="2071224"/>
                </a:cubicBezTo>
                <a:cubicBezTo>
                  <a:pt x="4914514" y="2063076"/>
                  <a:pt x="4908307" y="2059879"/>
                  <a:pt x="4899563" y="2054059"/>
                </a:cubicBezTo>
                <a:cubicBezTo>
                  <a:pt x="4899239" y="2054642"/>
                  <a:pt x="4896217" y="2052897"/>
                  <a:pt x="4890658" y="2048531"/>
                </a:cubicBezTo>
                <a:cubicBezTo>
                  <a:pt x="4879216" y="2040383"/>
                  <a:pt x="4867289" y="2033112"/>
                  <a:pt x="4856010" y="2024671"/>
                </a:cubicBezTo>
                <a:cubicBezTo>
                  <a:pt x="4853150" y="2022635"/>
                  <a:pt x="4852988" y="2022926"/>
                  <a:pt x="4852826" y="2023218"/>
                </a:cubicBezTo>
                <a:cubicBezTo>
                  <a:pt x="4852826" y="2023218"/>
                  <a:pt x="4852664" y="2023510"/>
                  <a:pt x="4855523" y="2025548"/>
                </a:cubicBezTo>
                <a:cubicBezTo>
                  <a:pt x="4861244" y="2029621"/>
                  <a:pt x="4864105" y="2031658"/>
                  <a:pt x="4866965" y="2033696"/>
                </a:cubicBezTo>
                <a:cubicBezTo>
                  <a:pt x="4869826" y="2035732"/>
                  <a:pt x="4872686" y="2037770"/>
                  <a:pt x="4875384" y="2040098"/>
                </a:cubicBezTo>
                <a:cubicBezTo>
                  <a:pt x="4877759" y="2043011"/>
                  <a:pt x="4886177" y="2049413"/>
                  <a:pt x="4894760" y="2055525"/>
                </a:cubicBezTo>
                <a:cubicBezTo>
                  <a:pt x="4900481" y="2059599"/>
                  <a:pt x="4906202" y="2063673"/>
                  <a:pt x="4914782" y="2069784"/>
                </a:cubicBezTo>
                <a:cubicBezTo>
                  <a:pt x="4915268" y="2068908"/>
                  <a:pt x="4923525" y="2075602"/>
                  <a:pt x="4926547" y="2077348"/>
                </a:cubicBezTo>
                <a:cubicBezTo>
                  <a:pt x="4943710" y="2089571"/>
                  <a:pt x="4963732" y="2103830"/>
                  <a:pt x="4980895" y="2116051"/>
                </a:cubicBezTo>
                <a:cubicBezTo>
                  <a:pt x="4981056" y="2115760"/>
                  <a:pt x="4984079" y="2117504"/>
                  <a:pt x="4986777" y="2119834"/>
                </a:cubicBezTo>
                <a:cubicBezTo>
                  <a:pt x="4989636" y="2121871"/>
                  <a:pt x="4989636" y="2121871"/>
                  <a:pt x="4989475" y="2122162"/>
                </a:cubicBezTo>
                <a:cubicBezTo>
                  <a:pt x="4989313" y="2122453"/>
                  <a:pt x="4989151" y="2122746"/>
                  <a:pt x="4988990" y="2123037"/>
                </a:cubicBezTo>
                <a:cubicBezTo>
                  <a:pt x="5012034" y="2139042"/>
                  <a:pt x="5031571" y="2154176"/>
                  <a:pt x="5054454" y="2170474"/>
                </a:cubicBezTo>
                <a:cubicBezTo>
                  <a:pt x="5060500" y="2173962"/>
                  <a:pt x="5066220" y="2178038"/>
                  <a:pt x="5071616" y="2182696"/>
                </a:cubicBezTo>
                <a:cubicBezTo>
                  <a:pt x="5094501" y="2198992"/>
                  <a:pt x="5120242" y="2217323"/>
                  <a:pt x="5143126" y="2233620"/>
                </a:cubicBezTo>
                <a:cubicBezTo>
                  <a:pt x="5143288" y="2233328"/>
                  <a:pt x="5143449" y="2233036"/>
                  <a:pt x="5143449" y="2233036"/>
                </a:cubicBezTo>
                <a:cubicBezTo>
                  <a:pt x="5157752" y="2243222"/>
                  <a:pt x="5169192" y="2251370"/>
                  <a:pt x="5180634" y="2259517"/>
                </a:cubicBezTo>
                <a:cubicBezTo>
                  <a:pt x="5180634" y="2259517"/>
                  <a:pt x="5183332" y="2261847"/>
                  <a:pt x="5183171" y="2262138"/>
                </a:cubicBezTo>
                <a:cubicBezTo>
                  <a:pt x="5186031" y="2264175"/>
                  <a:pt x="5194774" y="2269994"/>
                  <a:pt x="5194612" y="2270285"/>
                </a:cubicBezTo>
                <a:cubicBezTo>
                  <a:pt x="5196987" y="2273198"/>
                  <a:pt x="5202706" y="2277273"/>
                  <a:pt x="5205568" y="2279310"/>
                </a:cubicBezTo>
                <a:cubicBezTo>
                  <a:pt x="5217333" y="2286874"/>
                  <a:pt x="5225915" y="2292985"/>
                  <a:pt x="5237194" y="2301424"/>
                </a:cubicBezTo>
                <a:cubicBezTo>
                  <a:pt x="5239892" y="2303753"/>
                  <a:pt x="5245613" y="2307828"/>
                  <a:pt x="5248635" y="2309572"/>
                </a:cubicBezTo>
                <a:cubicBezTo>
                  <a:pt x="5257540" y="2315100"/>
                  <a:pt x="5265960" y="2321504"/>
                  <a:pt x="5274378" y="2327906"/>
                </a:cubicBezTo>
                <a:cubicBezTo>
                  <a:pt x="5276592" y="2331110"/>
                  <a:pt x="5285495" y="2336637"/>
                  <a:pt x="5291217" y="2340711"/>
                </a:cubicBezTo>
                <a:cubicBezTo>
                  <a:pt x="5305356" y="2351189"/>
                  <a:pt x="5316960" y="2359045"/>
                  <a:pt x="5328400" y="2367192"/>
                </a:cubicBezTo>
                <a:cubicBezTo>
                  <a:pt x="5342704" y="2377379"/>
                  <a:pt x="5354145" y="2385526"/>
                  <a:pt x="5365586" y="2393674"/>
                </a:cubicBezTo>
                <a:cubicBezTo>
                  <a:pt x="5376218" y="2403280"/>
                  <a:pt x="5388632" y="2409677"/>
                  <a:pt x="5399912" y="2418118"/>
                </a:cubicBezTo>
                <a:cubicBezTo>
                  <a:pt x="5402608" y="2420447"/>
                  <a:pt x="5408491" y="2424229"/>
                  <a:pt x="5408329" y="2424520"/>
                </a:cubicBezTo>
                <a:cubicBezTo>
                  <a:pt x="5416588" y="2431214"/>
                  <a:pt x="5422471" y="2434997"/>
                  <a:pt x="5431051" y="2441108"/>
                </a:cubicBezTo>
                <a:cubicBezTo>
                  <a:pt x="5442491" y="2449256"/>
                  <a:pt x="5456957" y="2459150"/>
                  <a:pt x="5468237" y="2467590"/>
                </a:cubicBezTo>
                <a:cubicBezTo>
                  <a:pt x="5479515" y="2476029"/>
                  <a:pt x="5487934" y="2482432"/>
                  <a:pt x="5496677" y="2488251"/>
                </a:cubicBezTo>
                <a:cubicBezTo>
                  <a:pt x="5505259" y="2494363"/>
                  <a:pt x="5513515" y="2501058"/>
                  <a:pt x="5522097" y="2507167"/>
                </a:cubicBezTo>
                <a:cubicBezTo>
                  <a:pt x="5544981" y="2523464"/>
                  <a:pt x="5567863" y="2539760"/>
                  <a:pt x="5587886" y="2554020"/>
                </a:cubicBezTo>
                <a:lnTo>
                  <a:pt x="5613086" y="2572042"/>
                </a:lnTo>
                <a:lnTo>
                  <a:pt x="5605175" y="2567978"/>
                </a:lnTo>
                <a:cubicBezTo>
                  <a:pt x="5602099" y="2566328"/>
                  <a:pt x="5599238" y="2564292"/>
                  <a:pt x="5596378" y="2562255"/>
                </a:cubicBezTo>
                <a:cubicBezTo>
                  <a:pt x="5593518" y="2560218"/>
                  <a:pt x="5590657" y="2558181"/>
                  <a:pt x="5584938" y="2554107"/>
                </a:cubicBezTo>
                <a:cubicBezTo>
                  <a:pt x="5582076" y="2552070"/>
                  <a:pt x="5581861" y="2552458"/>
                  <a:pt x="5581861" y="2552458"/>
                </a:cubicBezTo>
                <a:cubicBezTo>
                  <a:pt x="5581645" y="2552846"/>
                  <a:pt x="5581431" y="2553234"/>
                  <a:pt x="5584291" y="2555272"/>
                </a:cubicBezTo>
                <a:cubicBezTo>
                  <a:pt x="5595948" y="2563032"/>
                  <a:pt x="5606742" y="2572344"/>
                  <a:pt x="5618185" y="2580492"/>
                </a:cubicBezTo>
                <a:cubicBezTo>
                  <a:pt x="5624121" y="2584178"/>
                  <a:pt x="5626765" y="2586603"/>
                  <a:pt x="5626335" y="2587379"/>
                </a:cubicBezTo>
                <a:cubicBezTo>
                  <a:pt x="5634701" y="2593878"/>
                  <a:pt x="5639775" y="2599117"/>
                  <a:pt x="5651216" y="2607265"/>
                </a:cubicBezTo>
                <a:cubicBezTo>
                  <a:pt x="5651647" y="2606488"/>
                  <a:pt x="5654507" y="2608525"/>
                  <a:pt x="5657153" y="2610950"/>
                </a:cubicBezTo>
                <a:cubicBezTo>
                  <a:pt x="5660013" y="2612989"/>
                  <a:pt x="5662658" y="2615412"/>
                  <a:pt x="5662444" y="2615801"/>
                </a:cubicBezTo>
                <a:cubicBezTo>
                  <a:pt x="5664443" y="2619391"/>
                  <a:pt x="5675453" y="2628315"/>
                  <a:pt x="5687108" y="2636075"/>
                </a:cubicBezTo>
                <a:cubicBezTo>
                  <a:pt x="5693261" y="2639371"/>
                  <a:pt x="5701626" y="2645871"/>
                  <a:pt x="5707778" y="2649170"/>
                </a:cubicBezTo>
                <a:cubicBezTo>
                  <a:pt x="5707778" y="2649170"/>
                  <a:pt x="5710639" y="2651207"/>
                  <a:pt x="5710424" y="2651595"/>
                </a:cubicBezTo>
                <a:cubicBezTo>
                  <a:pt x="5719004" y="2657705"/>
                  <a:pt x="5724510" y="2662168"/>
                  <a:pt x="5730444" y="2665853"/>
                </a:cubicBezTo>
                <a:cubicBezTo>
                  <a:pt x="5744748" y="2676040"/>
                  <a:pt x="5758618" y="2687000"/>
                  <a:pt x="5771136" y="2693206"/>
                </a:cubicBezTo>
                <a:cubicBezTo>
                  <a:pt x="5773782" y="2695633"/>
                  <a:pt x="5773566" y="2696020"/>
                  <a:pt x="5773566" y="2696020"/>
                </a:cubicBezTo>
                <a:cubicBezTo>
                  <a:pt x="5770059" y="2695148"/>
                  <a:pt x="5775134" y="2700386"/>
                  <a:pt x="5777349" y="2703587"/>
                </a:cubicBezTo>
                <a:cubicBezTo>
                  <a:pt x="5779994" y="2706013"/>
                  <a:pt x="5791651" y="2713773"/>
                  <a:pt x="5797372" y="2717847"/>
                </a:cubicBezTo>
                <a:cubicBezTo>
                  <a:pt x="5792514" y="2712220"/>
                  <a:pt x="5792514" y="2712220"/>
                  <a:pt x="5803953" y="2720368"/>
                </a:cubicBezTo>
                <a:cubicBezTo>
                  <a:pt x="5812535" y="2726478"/>
                  <a:pt x="5812535" y="2726478"/>
                  <a:pt x="5821978" y="2731037"/>
                </a:cubicBezTo>
                <a:cubicBezTo>
                  <a:pt x="5822193" y="2730649"/>
                  <a:pt x="5825053" y="2732687"/>
                  <a:pt x="5827915" y="2734723"/>
                </a:cubicBezTo>
                <a:cubicBezTo>
                  <a:pt x="5830774" y="2736760"/>
                  <a:pt x="5836495" y="2740834"/>
                  <a:pt x="5839355" y="2742871"/>
                </a:cubicBezTo>
                <a:cubicBezTo>
                  <a:pt x="5845076" y="2746946"/>
                  <a:pt x="5847936" y="2748982"/>
                  <a:pt x="5850796" y="2751019"/>
                </a:cubicBezTo>
                <a:cubicBezTo>
                  <a:pt x="5856517" y="2755093"/>
                  <a:pt x="5856517" y="2755093"/>
                  <a:pt x="5856948" y="2754316"/>
                </a:cubicBezTo>
                <a:cubicBezTo>
                  <a:pt x="5860238" y="2755578"/>
                  <a:pt x="5857809" y="2752763"/>
                  <a:pt x="5861100" y="2754025"/>
                </a:cubicBezTo>
                <a:cubicBezTo>
                  <a:pt x="5863961" y="2756062"/>
                  <a:pt x="5869682" y="2760137"/>
                  <a:pt x="5872542" y="2762173"/>
                </a:cubicBezTo>
                <a:cubicBezTo>
                  <a:pt x="5878047" y="2766635"/>
                  <a:pt x="5874973" y="2764987"/>
                  <a:pt x="5874758" y="2765375"/>
                </a:cubicBezTo>
                <a:cubicBezTo>
                  <a:pt x="5883121" y="2771873"/>
                  <a:pt x="5888196" y="2777112"/>
                  <a:pt x="5896994" y="2782835"/>
                </a:cubicBezTo>
                <a:cubicBezTo>
                  <a:pt x="5897208" y="2782447"/>
                  <a:pt x="5900068" y="2784483"/>
                  <a:pt x="5902930" y="2786520"/>
                </a:cubicBezTo>
                <a:cubicBezTo>
                  <a:pt x="5905789" y="2788558"/>
                  <a:pt x="5911512" y="2792631"/>
                  <a:pt x="5914372" y="2794669"/>
                </a:cubicBezTo>
                <a:cubicBezTo>
                  <a:pt x="5914802" y="2793893"/>
                  <a:pt x="5917661" y="2795930"/>
                  <a:pt x="5920522" y="2797967"/>
                </a:cubicBezTo>
                <a:cubicBezTo>
                  <a:pt x="5926028" y="2802429"/>
                  <a:pt x="5922952" y="2800779"/>
                  <a:pt x="5922736" y="2801169"/>
                </a:cubicBezTo>
                <a:cubicBezTo>
                  <a:pt x="5925597" y="2803205"/>
                  <a:pt x="5925597" y="2803205"/>
                  <a:pt x="5925597" y="2803205"/>
                </a:cubicBezTo>
                <a:cubicBezTo>
                  <a:pt x="5937037" y="2811353"/>
                  <a:pt x="5943836" y="2813486"/>
                  <a:pt x="5951771" y="2820762"/>
                </a:cubicBezTo>
                <a:cubicBezTo>
                  <a:pt x="5962781" y="2829686"/>
                  <a:pt x="5974869" y="2836670"/>
                  <a:pt x="5979943" y="2841908"/>
                </a:cubicBezTo>
                <a:cubicBezTo>
                  <a:pt x="5988525" y="2848020"/>
                  <a:pt x="5999751" y="2856555"/>
                  <a:pt x="6008762" y="2861889"/>
                </a:cubicBezTo>
                <a:lnTo>
                  <a:pt x="6020443" y="2870208"/>
                </a:lnTo>
                <a:lnTo>
                  <a:pt x="6019005" y="2879251"/>
                </a:lnTo>
                <a:cubicBezTo>
                  <a:pt x="6021016" y="2885152"/>
                  <a:pt x="6024622" y="2891617"/>
                  <a:pt x="6026189" y="2897667"/>
                </a:cubicBezTo>
                <a:cubicBezTo>
                  <a:pt x="6039145" y="2932776"/>
                  <a:pt x="6055658" y="2966705"/>
                  <a:pt x="6068612" y="3001816"/>
                </a:cubicBezTo>
                <a:cubicBezTo>
                  <a:pt x="6075922" y="3030043"/>
                  <a:pt x="6097463" y="3053540"/>
                  <a:pt x="6090539" y="3086498"/>
                </a:cubicBezTo>
                <a:cubicBezTo>
                  <a:pt x="6089699" y="3094441"/>
                  <a:pt x="6088596" y="3101376"/>
                  <a:pt x="6087008" y="3106902"/>
                </a:cubicBezTo>
                <a:lnTo>
                  <a:pt x="6083251" y="3113849"/>
                </a:lnTo>
                <a:lnTo>
                  <a:pt x="6085287" y="3116009"/>
                </a:lnTo>
                <a:cubicBezTo>
                  <a:pt x="6120990" y="3154346"/>
                  <a:pt x="6154372" y="3195307"/>
                  <a:pt x="6172917" y="3249925"/>
                </a:cubicBezTo>
                <a:cubicBezTo>
                  <a:pt x="6176628" y="3266729"/>
                  <a:pt x="6187754" y="3279334"/>
                  <a:pt x="6198885" y="3296139"/>
                </a:cubicBezTo>
                <a:cubicBezTo>
                  <a:pt x="6184047" y="3312945"/>
                  <a:pt x="6165500" y="3312946"/>
                  <a:pt x="6150663" y="3333952"/>
                </a:cubicBezTo>
                <a:cubicBezTo>
                  <a:pt x="6139536" y="3352858"/>
                  <a:pt x="6120064" y="3364411"/>
                  <a:pt x="6098735" y="3367563"/>
                </a:cubicBezTo>
                <a:lnTo>
                  <a:pt x="6067910" y="3365946"/>
                </a:lnTo>
                <a:lnTo>
                  <a:pt x="6075856" y="3388917"/>
                </a:lnTo>
                <a:cubicBezTo>
                  <a:pt x="6082715" y="3406072"/>
                  <a:pt x="6090617" y="3422607"/>
                  <a:pt x="6100393" y="3437970"/>
                </a:cubicBezTo>
                <a:cubicBezTo>
                  <a:pt x="6101436" y="3442002"/>
                  <a:pt x="6104570" y="3454100"/>
                  <a:pt x="6102056" y="3459314"/>
                </a:cubicBezTo>
                <a:lnTo>
                  <a:pt x="6099386" y="3460846"/>
                </a:lnTo>
                <a:lnTo>
                  <a:pt x="6079334" y="3445164"/>
                </a:lnTo>
                <a:cubicBezTo>
                  <a:pt x="6070176" y="3437442"/>
                  <a:pt x="6060736" y="3429337"/>
                  <a:pt x="6050878" y="3421944"/>
                </a:cubicBezTo>
                <a:cubicBezTo>
                  <a:pt x="6041876" y="3416555"/>
                  <a:pt x="6033427" y="3410218"/>
                  <a:pt x="6026132" y="3408838"/>
                </a:cubicBezTo>
                <a:cubicBezTo>
                  <a:pt x="6025578" y="3409787"/>
                  <a:pt x="6022207" y="3408623"/>
                  <a:pt x="6024470" y="3411684"/>
                </a:cubicBezTo>
                <a:cubicBezTo>
                  <a:pt x="6029547" y="3416857"/>
                  <a:pt x="6035733" y="3420133"/>
                  <a:pt x="6031255" y="3420867"/>
                </a:cubicBezTo>
                <a:cubicBezTo>
                  <a:pt x="6030146" y="3422765"/>
                  <a:pt x="6025067" y="3417590"/>
                  <a:pt x="6022252" y="3415479"/>
                </a:cubicBezTo>
                <a:cubicBezTo>
                  <a:pt x="6019436" y="3413366"/>
                  <a:pt x="6016620" y="3411253"/>
                  <a:pt x="6010988" y="3407028"/>
                </a:cubicBezTo>
                <a:cubicBezTo>
                  <a:pt x="6008171" y="3404916"/>
                  <a:pt x="6002539" y="3400691"/>
                  <a:pt x="5996906" y="3396466"/>
                </a:cubicBezTo>
                <a:cubicBezTo>
                  <a:pt x="5996352" y="3397414"/>
                  <a:pt x="5995797" y="3398362"/>
                  <a:pt x="5995244" y="3399311"/>
                </a:cubicBezTo>
                <a:cubicBezTo>
                  <a:pt x="5998060" y="3401424"/>
                  <a:pt x="6000877" y="3403536"/>
                  <a:pt x="6006508" y="3407760"/>
                </a:cubicBezTo>
                <a:cubicBezTo>
                  <a:pt x="6014957" y="3414099"/>
                  <a:pt x="6017218" y="3417160"/>
                  <a:pt x="6012738" y="3417894"/>
                </a:cubicBezTo>
                <a:cubicBezTo>
                  <a:pt x="6020057" y="3422700"/>
                  <a:pt x="6025977" y="3428165"/>
                  <a:pt x="6031898" y="3433630"/>
                </a:cubicBezTo>
                <a:lnTo>
                  <a:pt x="6049666" y="3448224"/>
                </a:lnTo>
                <a:lnTo>
                  <a:pt x="6037110" y="3442297"/>
                </a:lnTo>
                <a:lnTo>
                  <a:pt x="6032496" y="3439537"/>
                </a:lnTo>
                <a:cubicBezTo>
                  <a:pt x="6012783" y="3424749"/>
                  <a:pt x="5995887" y="3412074"/>
                  <a:pt x="5978990" y="3399398"/>
                </a:cubicBezTo>
                <a:cubicBezTo>
                  <a:pt x="5967725" y="3390948"/>
                  <a:pt x="5957015" y="3381549"/>
                  <a:pt x="5946903" y="3378057"/>
                </a:cubicBezTo>
                <a:cubicBezTo>
                  <a:pt x="5946903" y="3378057"/>
                  <a:pt x="5944087" y="3375946"/>
                  <a:pt x="5941270" y="3373834"/>
                </a:cubicBezTo>
                <a:cubicBezTo>
                  <a:pt x="5928853" y="3360425"/>
                  <a:pt x="5912556" y="3353658"/>
                  <a:pt x="5899029" y="3342146"/>
                </a:cubicBezTo>
                <a:cubicBezTo>
                  <a:pt x="5885502" y="3330633"/>
                  <a:pt x="5871422" y="3320072"/>
                  <a:pt x="5856786" y="3310457"/>
                </a:cubicBezTo>
                <a:cubicBezTo>
                  <a:pt x="5812881" y="3281615"/>
                  <a:pt x="5774564" y="3250143"/>
                  <a:pt x="5731767" y="3219404"/>
                </a:cubicBezTo>
                <a:cubicBezTo>
                  <a:pt x="5731767" y="3219404"/>
                  <a:pt x="5732322" y="3218457"/>
                  <a:pt x="5729504" y="3216343"/>
                </a:cubicBezTo>
                <a:cubicBezTo>
                  <a:pt x="5733430" y="3216558"/>
                  <a:pt x="5735692" y="3219620"/>
                  <a:pt x="5741323" y="3223845"/>
                </a:cubicBezTo>
                <a:cubicBezTo>
                  <a:pt x="5744140" y="3225958"/>
                  <a:pt x="5744695" y="3225009"/>
                  <a:pt x="5744695" y="3225009"/>
                </a:cubicBezTo>
                <a:cubicBezTo>
                  <a:pt x="5745249" y="3224060"/>
                  <a:pt x="5746357" y="3222164"/>
                  <a:pt x="5742987" y="3220999"/>
                </a:cubicBezTo>
                <a:cubicBezTo>
                  <a:pt x="5740171" y="3218886"/>
                  <a:pt x="5738464" y="3214876"/>
                  <a:pt x="5735647" y="3212765"/>
                </a:cubicBezTo>
                <a:cubicBezTo>
                  <a:pt x="5718196" y="3201038"/>
                  <a:pt x="5705778" y="3187629"/>
                  <a:pt x="5688881" y="3174955"/>
                </a:cubicBezTo>
                <a:cubicBezTo>
                  <a:pt x="5638190" y="3136929"/>
                  <a:pt x="5584684" y="3096792"/>
                  <a:pt x="5533993" y="3058766"/>
                </a:cubicBezTo>
                <a:cubicBezTo>
                  <a:pt x="5517096" y="3046092"/>
                  <a:pt x="5503570" y="3034579"/>
                  <a:pt x="5497893" y="3023499"/>
                </a:cubicBezTo>
                <a:cubicBezTo>
                  <a:pt x="5501818" y="3023714"/>
                  <a:pt x="5507451" y="3027940"/>
                  <a:pt x="5510821" y="3029104"/>
                </a:cubicBezTo>
                <a:cubicBezTo>
                  <a:pt x="5528827" y="3039880"/>
                  <a:pt x="5534459" y="3044105"/>
                  <a:pt x="5536765" y="3054024"/>
                </a:cubicBezTo>
                <a:cubicBezTo>
                  <a:pt x="5538473" y="3058034"/>
                  <a:pt x="5541288" y="3060146"/>
                  <a:pt x="5544659" y="3061310"/>
                </a:cubicBezTo>
                <a:cubicBezTo>
                  <a:pt x="5554215" y="3065749"/>
                  <a:pt x="5564927" y="3075148"/>
                  <a:pt x="5573375" y="3081485"/>
                </a:cubicBezTo>
                <a:cubicBezTo>
                  <a:pt x="5590271" y="3094160"/>
                  <a:pt x="5604353" y="3104723"/>
                  <a:pt x="5622913" y="3114552"/>
                </a:cubicBezTo>
                <a:cubicBezTo>
                  <a:pt x="5629099" y="3117829"/>
                  <a:pt x="5640917" y="3125331"/>
                  <a:pt x="5643179" y="3128391"/>
                </a:cubicBezTo>
                <a:cubicBezTo>
                  <a:pt x="5652782" y="3139688"/>
                  <a:pt x="5667971" y="3148353"/>
                  <a:pt x="5675310" y="3156588"/>
                </a:cubicBezTo>
                <a:cubicBezTo>
                  <a:pt x="5680388" y="3161761"/>
                  <a:pt x="5686020" y="3165985"/>
                  <a:pt x="5692206" y="3169262"/>
                </a:cubicBezTo>
                <a:cubicBezTo>
                  <a:pt x="5704581" y="3175815"/>
                  <a:pt x="5713030" y="3182152"/>
                  <a:pt x="5723186" y="3192501"/>
                </a:cubicBezTo>
                <a:cubicBezTo>
                  <a:pt x="5731079" y="3199787"/>
                  <a:pt x="5736712" y="3204011"/>
                  <a:pt x="5746270" y="3208453"/>
                </a:cubicBezTo>
                <a:cubicBezTo>
                  <a:pt x="5763121" y="3214272"/>
                  <a:pt x="5783389" y="3228111"/>
                  <a:pt x="5802547" y="3243846"/>
                </a:cubicBezTo>
                <a:cubicBezTo>
                  <a:pt x="5808180" y="3248072"/>
                  <a:pt x="5813258" y="3253245"/>
                  <a:pt x="5815519" y="3256307"/>
                </a:cubicBezTo>
                <a:cubicBezTo>
                  <a:pt x="5827382" y="3270663"/>
                  <a:pt x="5840909" y="3282174"/>
                  <a:pt x="5854990" y="3292737"/>
                </a:cubicBezTo>
                <a:cubicBezTo>
                  <a:pt x="5869071" y="3303300"/>
                  <a:pt x="5885967" y="3315975"/>
                  <a:pt x="5900049" y="3326536"/>
                </a:cubicBezTo>
                <a:cubicBezTo>
                  <a:pt x="5916945" y="3339211"/>
                  <a:pt x="5937213" y="3353050"/>
                  <a:pt x="5955773" y="3362880"/>
                </a:cubicBezTo>
                <a:cubicBezTo>
                  <a:pt x="5961405" y="3367106"/>
                  <a:pt x="5967038" y="3371331"/>
                  <a:pt x="5969854" y="3373444"/>
                </a:cubicBezTo>
                <a:cubicBezTo>
                  <a:pt x="5978302" y="3379781"/>
                  <a:pt x="5981672" y="3380945"/>
                  <a:pt x="5985597" y="3381160"/>
                </a:cubicBezTo>
                <a:cubicBezTo>
                  <a:pt x="5965330" y="3367321"/>
                  <a:pt x="5952913" y="3353912"/>
                  <a:pt x="5936015" y="3341237"/>
                </a:cubicBezTo>
                <a:cubicBezTo>
                  <a:pt x="5914041" y="3323389"/>
                  <a:pt x="5892065" y="3305541"/>
                  <a:pt x="5873462" y="3288855"/>
                </a:cubicBezTo>
                <a:cubicBezTo>
                  <a:pt x="5859934" y="3277344"/>
                  <a:pt x="5846408" y="3265833"/>
                  <a:pt x="5832882" y="3254321"/>
                </a:cubicBezTo>
                <a:cubicBezTo>
                  <a:pt x="5816539" y="3240698"/>
                  <a:pt x="5801349" y="3232034"/>
                  <a:pt x="5787823" y="3220521"/>
                </a:cubicBezTo>
                <a:cubicBezTo>
                  <a:pt x="5777113" y="3211123"/>
                  <a:pt x="5767001" y="3207631"/>
                  <a:pt x="5752921" y="3197069"/>
                </a:cubicBezTo>
                <a:cubicBezTo>
                  <a:pt x="5745026" y="3189783"/>
                  <a:pt x="5733208" y="3182281"/>
                  <a:pt x="5721944" y="3173830"/>
                </a:cubicBezTo>
                <a:cubicBezTo>
                  <a:pt x="5719127" y="3171718"/>
                  <a:pt x="5719127" y="3171718"/>
                  <a:pt x="5716311" y="3169605"/>
                </a:cubicBezTo>
                <a:cubicBezTo>
                  <a:pt x="5702275" y="3165899"/>
                  <a:pt x="5688749" y="3154388"/>
                  <a:pt x="5675776" y="3141928"/>
                </a:cubicBezTo>
                <a:cubicBezTo>
                  <a:pt x="5665620" y="3131580"/>
                  <a:pt x="5653801" y="3124079"/>
                  <a:pt x="5644201" y="3112783"/>
                </a:cubicBezTo>
                <a:cubicBezTo>
                  <a:pt x="5644201" y="3112783"/>
                  <a:pt x="5641383" y="3110671"/>
                  <a:pt x="5638012" y="3109507"/>
                </a:cubicBezTo>
                <a:cubicBezTo>
                  <a:pt x="5634643" y="3108343"/>
                  <a:pt x="5631826" y="3106230"/>
                  <a:pt x="5629010" y="3104118"/>
                </a:cubicBezTo>
                <a:cubicBezTo>
                  <a:pt x="5601402" y="3082044"/>
                  <a:pt x="5571024" y="3064714"/>
                  <a:pt x="5543971" y="3041691"/>
                </a:cubicBezTo>
                <a:cubicBezTo>
                  <a:pt x="5532707" y="3033240"/>
                  <a:pt x="5525412" y="3031863"/>
                  <a:pt x="5517516" y="3024577"/>
                </a:cubicBezTo>
                <a:cubicBezTo>
                  <a:pt x="5509069" y="3018237"/>
                  <a:pt x="5497804" y="3009789"/>
                  <a:pt x="5489355" y="3003450"/>
                </a:cubicBezTo>
                <a:cubicBezTo>
                  <a:pt x="5471905" y="2991724"/>
                  <a:pt x="5460041" y="2977367"/>
                  <a:pt x="5444852" y="2968702"/>
                </a:cubicBezTo>
                <a:cubicBezTo>
                  <a:pt x="5439219" y="2964477"/>
                  <a:pt x="5436403" y="2962366"/>
                  <a:pt x="5433587" y="2960253"/>
                </a:cubicBezTo>
                <a:cubicBezTo>
                  <a:pt x="5430771" y="2958140"/>
                  <a:pt x="5428508" y="2955077"/>
                  <a:pt x="5424585" y="2954863"/>
                </a:cubicBezTo>
                <a:cubicBezTo>
                  <a:pt x="5424031" y="2955812"/>
                  <a:pt x="5425737" y="2959821"/>
                  <a:pt x="5428553" y="2961934"/>
                </a:cubicBezTo>
                <a:cubicBezTo>
                  <a:pt x="5436448" y="2969220"/>
                  <a:pt x="5443232" y="2978403"/>
                  <a:pt x="5454497" y="2986853"/>
                </a:cubicBezTo>
                <a:cubicBezTo>
                  <a:pt x="5460130" y="2991079"/>
                  <a:pt x="5459022" y="2992976"/>
                  <a:pt x="5464100" y="2998150"/>
                </a:cubicBezTo>
                <a:cubicBezTo>
                  <a:pt x="5448355" y="2990433"/>
                  <a:pt x="5434274" y="2979871"/>
                  <a:pt x="5419639" y="2970256"/>
                </a:cubicBezTo>
                <a:cubicBezTo>
                  <a:pt x="5407820" y="2962754"/>
                  <a:pt x="5398263" y="2958315"/>
                  <a:pt x="5386444" y="2950812"/>
                </a:cubicBezTo>
                <a:cubicBezTo>
                  <a:pt x="5383628" y="2948700"/>
                  <a:pt x="5376887" y="2946372"/>
                  <a:pt x="5378596" y="2950381"/>
                </a:cubicBezTo>
                <a:cubicBezTo>
                  <a:pt x="5380302" y="2954392"/>
                  <a:pt x="5386489" y="2957668"/>
                  <a:pt x="5389305" y="2959781"/>
                </a:cubicBezTo>
                <a:cubicBezTo>
                  <a:pt x="5409018" y="2974569"/>
                  <a:pt x="5425915" y="2987244"/>
                  <a:pt x="5445628" y="3002031"/>
                </a:cubicBezTo>
                <a:cubicBezTo>
                  <a:pt x="5479421" y="3027381"/>
                  <a:pt x="5511552" y="3055577"/>
                  <a:pt x="5539205" y="3084505"/>
                </a:cubicBezTo>
                <a:cubicBezTo>
                  <a:pt x="5549360" y="3094854"/>
                  <a:pt x="5563995" y="3104468"/>
                  <a:pt x="5574152" y="3114814"/>
                </a:cubicBezTo>
                <a:cubicBezTo>
                  <a:pt x="5584862" y="3124214"/>
                  <a:pt x="5599497" y="3133826"/>
                  <a:pt x="5614131" y="3143441"/>
                </a:cubicBezTo>
                <a:cubicBezTo>
                  <a:pt x="5626505" y="3149993"/>
                  <a:pt x="5643956" y="3161720"/>
                  <a:pt x="5658038" y="3172283"/>
                </a:cubicBezTo>
                <a:cubicBezTo>
                  <a:pt x="5680012" y="3190130"/>
                  <a:pt x="5703649" y="3205135"/>
                  <a:pt x="5724516" y="3224881"/>
                </a:cubicBezTo>
                <a:cubicBezTo>
                  <a:pt x="5726778" y="3227942"/>
                  <a:pt x="5729593" y="3230055"/>
                  <a:pt x="5732965" y="3231219"/>
                </a:cubicBezTo>
                <a:cubicBezTo>
                  <a:pt x="5757157" y="3245272"/>
                  <a:pt x="5778578" y="3264069"/>
                  <a:pt x="5801106" y="3280969"/>
                </a:cubicBezTo>
                <a:cubicBezTo>
                  <a:pt x="5827006" y="3299034"/>
                  <a:pt x="5850089" y="3314985"/>
                  <a:pt x="5874327" y="3335895"/>
                </a:cubicBezTo>
                <a:lnTo>
                  <a:pt x="5896602" y="3353123"/>
                </a:lnTo>
                <a:lnTo>
                  <a:pt x="5869191" y="3338282"/>
                </a:lnTo>
                <a:cubicBezTo>
                  <a:pt x="5847715" y="3329149"/>
                  <a:pt x="5825405" y="3324144"/>
                  <a:pt x="5802463" y="3320889"/>
                </a:cubicBezTo>
                <a:lnTo>
                  <a:pt x="5797202" y="3320339"/>
                </a:lnTo>
                <a:lnTo>
                  <a:pt x="5761392" y="3293477"/>
                </a:lnTo>
                <a:cubicBezTo>
                  <a:pt x="5763101" y="3297485"/>
                  <a:pt x="5767624" y="3303608"/>
                  <a:pt x="5773810" y="3306886"/>
                </a:cubicBezTo>
                <a:lnTo>
                  <a:pt x="5790861" y="3319676"/>
                </a:lnTo>
                <a:lnTo>
                  <a:pt x="5758188" y="3316259"/>
                </a:lnTo>
                <a:lnTo>
                  <a:pt x="5759849" y="3321706"/>
                </a:lnTo>
                <a:lnTo>
                  <a:pt x="5749198" y="3314346"/>
                </a:lnTo>
                <a:cubicBezTo>
                  <a:pt x="5745826" y="3313183"/>
                  <a:pt x="5740194" y="3308957"/>
                  <a:pt x="5735116" y="3303783"/>
                </a:cubicBezTo>
                <a:cubicBezTo>
                  <a:pt x="5733409" y="3299774"/>
                  <a:pt x="5727222" y="3296498"/>
                  <a:pt x="5724406" y="3294384"/>
                </a:cubicBezTo>
                <a:cubicBezTo>
                  <a:pt x="5718774" y="3290159"/>
                  <a:pt x="5716512" y="3287098"/>
                  <a:pt x="5715403" y="3288996"/>
                </a:cubicBezTo>
                <a:cubicBezTo>
                  <a:pt x="5714294" y="3290892"/>
                  <a:pt x="5717112" y="3293005"/>
                  <a:pt x="5722743" y="3297231"/>
                </a:cubicBezTo>
                <a:cubicBezTo>
                  <a:pt x="5731192" y="3303569"/>
                  <a:pt x="5739640" y="3309906"/>
                  <a:pt x="5745272" y="3314130"/>
                </a:cubicBezTo>
                <a:cubicBezTo>
                  <a:pt x="5756537" y="3322581"/>
                  <a:pt x="5757690" y="3327538"/>
                  <a:pt x="5750396" y="3326160"/>
                </a:cubicBezTo>
                <a:cubicBezTo>
                  <a:pt x="5750396" y="3326160"/>
                  <a:pt x="5749841" y="3327108"/>
                  <a:pt x="5749287" y="3328057"/>
                </a:cubicBezTo>
                <a:cubicBezTo>
                  <a:pt x="5737512" y="3327411"/>
                  <a:pt x="5737512" y="3327411"/>
                  <a:pt x="5714982" y="3310510"/>
                </a:cubicBezTo>
                <a:cubicBezTo>
                  <a:pt x="5714982" y="3310510"/>
                  <a:pt x="5712166" y="3308398"/>
                  <a:pt x="5712166" y="3308398"/>
                </a:cubicBezTo>
                <a:cubicBezTo>
                  <a:pt x="5702055" y="3304906"/>
                  <a:pt x="5693607" y="3298569"/>
                  <a:pt x="5686821" y="3289386"/>
                </a:cubicBezTo>
                <a:cubicBezTo>
                  <a:pt x="5681189" y="3285161"/>
                  <a:pt x="5678373" y="3283048"/>
                  <a:pt x="5672741" y="3278823"/>
                </a:cubicBezTo>
                <a:cubicBezTo>
                  <a:pt x="5669925" y="3276710"/>
                  <a:pt x="5663737" y="3273433"/>
                  <a:pt x="5662584" y="3268477"/>
                </a:cubicBezTo>
                <a:cubicBezTo>
                  <a:pt x="5656951" y="3264250"/>
                  <a:pt x="5647949" y="3258862"/>
                  <a:pt x="5642870" y="3253688"/>
                </a:cubicBezTo>
                <a:cubicBezTo>
                  <a:pt x="5631606" y="3245239"/>
                  <a:pt x="5622603" y="3239850"/>
                  <a:pt x="5616417" y="3236573"/>
                </a:cubicBezTo>
                <a:cubicBezTo>
                  <a:pt x="5606861" y="3232132"/>
                  <a:pt x="5598411" y="3225795"/>
                  <a:pt x="5591071" y="3217560"/>
                </a:cubicBezTo>
                <a:cubicBezTo>
                  <a:pt x="5585993" y="3212387"/>
                  <a:pt x="5575283" y="3202988"/>
                  <a:pt x="5566835" y="3196651"/>
                </a:cubicBezTo>
                <a:cubicBezTo>
                  <a:pt x="5563464" y="3195486"/>
                  <a:pt x="5557833" y="3191261"/>
                  <a:pt x="5556124" y="3187251"/>
                </a:cubicBezTo>
                <a:cubicBezTo>
                  <a:pt x="5553862" y="3184191"/>
                  <a:pt x="5551048" y="3182078"/>
                  <a:pt x="5547676" y="3180914"/>
                </a:cubicBezTo>
                <a:cubicBezTo>
                  <a:pt x="5531932" y="3173198"/>
                  <a:pt x="5516144" y="3158625"/>
                  <a:pt x="5502064" y="3148064"/>
                </a:cubicBezTo>
                <a:cubicBezTo>
                  <a:pt x="5500955" y="3149960"/>
                  <a:pt x="5503216" y="3153021"/>
                  <a:pt x="5497030" y="3149745"/>
                </a:cubicBezTo>
                <a:cubicBezTo>
                  <a:pt x="5494213" y="3147632"/>
                  <a:pt x="5488581" y="3143407"/>
                  <a:pt x="5492507" y="3143623"/>
                </a:cubicBezTo>
                <a:cubicBezTo>
                  <a:pt x="5486875" y="3139397"/>
                  <a:pt x="5481242" y="3135171"/>
                  <a:pt x="5475610" y="3130947"/>
                </a:cubicBezTo>
                <a:cubicBezTo>
                  <a:pt x="5475055" y="3131896"/>
                  <a:pt x="5476764" y="3135905"/>
                  <a:pt x="5470576" y="3132629"/>
                </a:cubicBezTo>
                <a:cubicBezTo>
                  <a:pt x="5467760" y="3130517"/>
                  <a:pt x="5465499" y="3127456"/>
                  <a:pt x="5466052" y="3126507"/>
                </a:cubicBezTo>
                <a:cubicBezTo>
                  <a:pt x="5460420" y="3122282"/>
                  <a:pt x="5454788" y="3118057"/>
                  <a:pt x="5451973" y="3115945"/>
                </a:cubicBezTo>
                <a:cubicBezTo>
                  <a:pt x="5448601" y="3114780"/>
                  <a:pt x="5450308" y="3118790"/>
                  <a:pt x="5444676" y="3114566"/>
                </a:cubicBezTo>
                <a:cubicBezTo>
                  <a:pt x="5441860" y="3112453"/>
                  <a:pt x="5435674" y="3109176"/>
                  <a:pt x="5433967" y="3105166"/>
                </a:cubicBezTo>
                <a:cubicBezTo>
                  <a:pt x="5428888" y="3099991"/>
                  <a:pt x="5418777" y="3096501"/>
                  <a:pt x="5413699" y="3091328"/>
                </a:cubicBezTo>
                <a:cubicBezTo>
                  <a:pt x="5406359" y="3083093"/>
                  <a:pt x="5400172" y="3079816"/>
                  <a:pt x="5394540" y="3075591"/>
                </a:cubicBezTo>
                <a:cubicBezTo>
                  <a:pt x="5389462" y="3070418"/>
                  <a:pt x="5386092" y="3069254"/>
                  <a:pt x="5380459" y="3065028"/>
                </a:cubicBezTo>
                <a:cubicBezTo>
                  <a:pt x="5370902" y="3060588"/>
                  <a:pt x="5356821" y="3050026"/>
                  <a:pt x="5346665" y="3039678"/>
                </a:cubicBezTo>
                <a:cubicBezTo>
                  <a:pt x="5338217" y="3033340"/>
                  <a:pt x="5328105" y="3029849"/>
                  <a:pt x="5317950" y="3019502"/>
                </a:cubicBezTo>
                <a:cubicBezTo>
                  <a:pt x="5317396" y="3020451"/>
                  <a:pt x="5307284" y="3016959"/>
                  <a:pt x="5303914" y="3015794"/>
                </a:cubicBezTo>
                <a:cubicBezTo>
                  <a:pt x="5290985" y="3010190"/>
                  <a:pt x="5290985" y="3010190"/>
                  <a:pt x="5284754" y="3000060"/>
                </a:cubicBezTo>
                <a:cubicBezTo>
                  <a:pt x="5282491" y="2996997"/>
                  <a:pt x="5280232" y="2993937"/>
                  <a:pt x="5283601" y="2995101"/>
                </a:cubicBezTo>
                <a:cubicBezTo>
                  <a:pt x="5286972" y="2996264"/>
                  <a:pt x="5287526" y="2995316"/>
                  <a:pt x="5293159" y="2999541"/>
                </a:cubicBezTo>
                <a:cubicBezTo>
                  <a:pt x="5301607" y="3005878"/>
                  <a:pt x="5310056" y="3012216"/>
                  <a:pt x="5318504" y="3018553"/>
                </a:cubicBezTo>
                <a:cubicBezTo>
                  <a:pt x="5329170" y="3021096"/>
                  <a:pt x="5341542" y="3027649"/>
                  <a:pt x="5358440" y="3040325"/>
                </a:cubicBezTo>
                <a:cubicBezTo>
                  <a:pt x="5364072" y="3044550"/>
                  <a:pt x="5369705" y="3048776"/>
                  <a:pt x="5375336" y="3052999"/>
                </a:cubicBezTo>
                <a:cubicBezTo>
                  <a:pt x="5402944" y="3075072"/>
                  <a:pt x="5432768" y="3093353"/>
                  <a:pt x="5461484" y="3113530"/>
                </a:cubicBezTo>
                <a:cubicBezTo>
                  <a:pt x="5464300" y="3115642"/>
                  <a:pt x="5468225" y="3115857"/>
                  <a:pt x="5474412" y="3119133"/>
                </a:cubicBezTo>
                <a:cubicBezTo>
                  <a:pt x="5458069" y="3105509"/>
                  <a:pt x="5441172" y="3092835"/>
                  <a:pt x="5427091" y="3082272"/>
                </a:cubicBezTo>
                <a:cubicBezTo>
                  <a:pt x="5427091" y="3082272"/>
                  <a:pt x="5427647" y="3081323"/>
                  <a:pt x="5427647" y="3081323"/>
                </a:cubicBezTo>
                <a:cubicBezTo>
                  <a:pt x="5444543" y="3093999"/>
                  <a:pt x="5461441" y="3106674"/>
                  <a:pt x="5475521" y="3117237"/>
                </a:cubicBezTo>
                <a:cubicBezTo>
                  <a:pt x="5492418" y="3129911"/>
                  <a:pt x="5506499" y="3140474"/>
                  <a:pt x="5520579" y="3151036"/>
                </a:cubicBezTo>
                <a:cubicBezTo>
                  <a:pt x="5523396" y="3153149"/>
                  <a:pt x="5529027" y="3157374"/>
                  <a:pt x="5532398" y="3158538"/>
                </a:cubicBezTo>
                <a:cubicBezTo>
                  <a:pt x="5539139" y="3160866"/>
                  <a:pt x="5538540" y="3154960"/>
                  <a:pt x="5549250" y="3164357"/>
                </a:cubicBezTo>
                <a:cubicBezTo>
                  <a:pt x="5557145" y="3171644"/>
                  <a:pt x="5564440" y="3173022"/>
                  <a:pt x="5572333" y="3180308"/>
                </a:cubicBezTo>
                <a:cubicBezTo>
                  <a:pt x="5577966" y="3184534"/>
                  <a:pt x="5586969" y="3189923"/>
                  <a:pt x="5591493" y="3196045"/>
                </a:cubicBezTo>
                <a:cubicBezTo>
                  <a:pt x="5593754" y="3199107"/>
                  <a:pt x="5597125" y="3200270"/>
                  <a:pt x="5602757" y="3204495"/>
                </a:cubicBezTo>
                <a:cubicBezTo>
                  <a:pt x="5601050" y="3200485"/>
                  <a:pt x="5595971" y="3195312"/>
                  <a:pt x="5596527" y="3194363"/>
                </a:cubicBezTo>
                <a:cubicBezTo>
                  <a:pt x="5594820" y="3190354"/>
                  <a:pt x="5598743" y="3190570"/>
                  <a:pt x="5604376" y="3194794"/>
                </a:cubicBezTo>
                <a:cubicBezTo>
                  <a:pt x="5610008" y="3199019"/>
                  <a:pt x="5618455" y="3205357"/>
                  <a:pt x="5620120" y="3202510"/>
                </a:cubicBezTo>
                <a:cubicBezTo>
                  <a:pt x="5620674" y="3201562"/>
                  <a:pt x="5626306" y="3205787"/>
                  <a:pt x="5629122" y="3207899"/>
                </a:cubicBezTo>
                <a:cubicBezTo>
                  <a:pt x="5641540" y="3221308"/>
                  <a:pt x="5657837" y="3228075"/>
                  <a:pt x="5669103" y="3236526"/>
                </a:cubicBezTo>
                <a:cubicBezTo>
                  <a:pt x="5672473" y="3237689"/>
                  <a:pt x="5675289" y="3239803"/>
                  <a:pt x="5675844" y="3238855"/>
                </a:cubicBezTo>
                <a:cubicBezTo>
                  <a:pt x="5676399" y="3237904"/>
                  <a:pt x="5674136" y="3234843"/>
                  <a:pt x="5671321" y="3232732"/>
                </a:cubicBezTo>
                <a:cubicBezTo>
                  <a:pt x="5658348" y="3220272"/>
                  <a:pt x="5645376" y="3207812"/>
                  <a:pt x="5636328" y="3195568"/>
                </a:cubicBezTo>
                <a:cubicBezTo>
                  <a:pt x="5631251" y="3190393"/>
                  <a:pt x="5627326" y="3190179"/>
                  <a:pt x="5626771" y="3191126"/>
                </a:cubicBezTo>
                <a:cubicBezTo>
                  <a:pt x="5625108" y="3193972"/>
                  <a:pt x="5621185" y="3193759"/>
                  <a:pt x="5611627" y="3189317"/>
                </a:cubicBezTo>
                <a:cubicBezTo>
                  <a:pt x="5608256" y="3188153"/>
                  <a:pt x="5605440" y="3186041"/>
                  <a:pt x="5602623" y="3183929"/>
                </a:cubicBezTo>
                <a:cubicBezTo>
                  <a:pt x="5595839" y="3174745"/>
                  <a:pt x="5580649" y="3166079"/>
                  <a:pt x="5573310" y="3157845"/>
                </a:cubicBezTo>
                <a:cubicBezTo>
                  <a:pt x="5568231" y="3152672"/>
                  <a:pt x="5562599" y="3148447"/>
                  <a:pt x="5554151" y="3142110"/>
                </a:cubicBezTo>
                <a:cubicBezTo>
                  <a:pt x="5548518" y="3137884"/>
                  <a:pt x="5544040" y="3138616"/>
                  <a:pt x="5540114" y="3138401"/>
                </a:cubicBezTo>
                <a:cubicBezTo>
                  <a:pt x="5532820" y="3137022"/>
                  <a:pt x="5521000" y="3129521"/>
                  <a:pt x="5517586" y="3121503"/>
                </a:cubicBezTo>
                <a:cubicBezTo>
                  <a:pt x="5518695" y="3119605"/>
                  <a:pt x="5516432" y="3116543"/>
                  <a:pt x="5514725" y="3112534"/>
                </a:cubicBezTo>
                <a:cubicBezTo>
                  <a:pt x="5515833" y="3110636"/>
                  <a:pt x="5510755" y="3105463"/>
                  <a:pt x="5502305" y="3099125"/>
                </a:cubicBezTo>
                <a:cubicBezTo>
                  <a:pt x="5496674" y="3094901"/>
                  <a:pt x="5491042" y="3090676"/>
                  <a:pt x="5486519" y="3084552"/>
                </a:cubicBezTo>
                <a:cubicBezTo>
                  <a:pt x="5478624" y="3077268"/>
                  <a:pt x="5469068" y="3072826"/>
                  <a:pt x="5461772" y="3071447"/>
                </a:cubicBezTo>
                <a:cubicBezTo>
                  <a:pt x="5449997" y="3070801"/>
                  <a:pt x="5433101" y="3058126"/>
                  <a:pt x="5417911" y="3049460"/>
                </a:cubicBezTo>
                <a:cubicBezTo>
                  <a:pt x="5411726" y="3046184"/>
                  <a:pt x="5407200" y="3040063"/>
                  <a:pt x="5399307" y="3032777"/>
                </a:cubicBezTo>
                <a:cubicBezTo>
                  <a:pt x="5390859" y="3026438"/>
                  <a:pt x="5383520" y="3018204"/>
                  <a:pt x="5378994" y="3012082"/>
                </a:cubicBezTo>
                <a:cubicBezTo>
                  <a:pt x="5364316" y="2995612"/>
                  <a:pt x="5361498" y="2993499"/>
                  <a:pt x="5347463" y="2989793"/>
                </a:cubicBezTo>
                <a:cubicBezTo>
                  <a:pt x="5344647" y="2987680"/>
                  <a:pt x="5343538" y="2989578"/>
                  <a:pt x="5340167" y="2988412"/>
                </a:cubicBezTo>
                <a:cubicBezTo>
                  <a:pt x="5326043" y="2970996"/>
                  <a:pt x="5311962" y="2960432"/>
                  <a:pt x="5295065" y="2947758"/>
                </a:cubicBezTo>
                <a:cubicBezTo>
                  <a:pt x="5283800" y="2939308"/>
                  <a:pt x="5275351" y="2932970"/>
                  <a:pt x="5264087" y="2924520"/>
                </a:cubicBezTo>
                <a:cubicBezTo>
                  <a:pt x="5241004" y="2908569"/>
                  <a:pt x="5220137" y="2888823"/>
                  <a:pt x="5194237" y="2870757"/>
                </a:cubicBezTo>
                <a:cubicBezTo>
                  <a:pt x="5185789" y="2864420"/>
                  <a:pt x="5185191" y="2858515"/>
                  <a:pt x="5175078" y="2855022"/>
                </a:cubicBezTo>
                <a:cubicBezTo>
                  <a:pt x="5165521" y="2850583"/>
                  <a:pt x="5158182" y="2842347"/>
                  <a:pt x="5151996" y="2839072"/>
                </a:cubicBezTo>
                <a:cubicBezTo>
                  <a:pt x="5143546" y="2832734"/>
                  <a:pt x="5135099" y="2826396"/>
                  <a:pt x="5126650" y="2820059"/>
                </a:cubicBezTo>
                <a:cubicBezTo>
                  <a:pt x="5119909" y="2817731"/>
                  <a:pt x="5124433" y="2823853"/>
                  <a:pt x="5120508" y="2823637"/>
                </a:cubicBezTo>
                <a:cubicBezTo>
                  <a:pt x="5109842" y="2821094"/>
                  <a:pt x="5098022" y="2813593"/>
                  <a:pt x="5085051" y="2801133"/>
                </a:cubicBezTo>
                <a:cubicBezTo>
                  <a:pt x="5082234" y="2799020"/>
                  <a:pt x="5082789" y="2798071"/>
                  <a:pt x="5077157" y="2793847"/>
                </a:cubicBezTo>
                <a:cubicBezTo>
                  <a:pt x="5074341" y="2791734"/>
                  <a:pt x="5070969" y="2790570"/>
                  <a:pt x="5069861" y="2792467"/>
                </a:cubicBezTo>
                <a:cubicBezTo>
                  <a:pt x="5069307" y="2793417"/>
                  <a:pt x="5068198" y="2795314"/>
                  <a:pt x="5073831" y="2799540"/>
                </a:cubicBezTo>
                <a:cubicBezTo>
                  <a:pt x="5082833" y="2804927"/>
                  <a:pt x="5090727" y="2812214"/>
                  <a:pt x="5096914" y="2815491"/>
                </a:cubicBezTo>
                <a:cubicBezTo>
                  <a:pt x="5108178" y="2823941"/>
                  <a:pt x="5112703" y="2830063"/>
                  <a:pt x="5121152" y="2836401"/>
                </a:cubicBezTo>
                <a:cubicBezTo>
                  <a:pt x="5126229" y="2841573"/>
                  <a:pt x="5127382" y="2846531"/>
                  <a:pt x="5126272" y="2848430"/>
                </a:cubicBezTo>
                <a:cubicBezTo>
                  <a:pt x="5130243" y="2855501"/>
                  <a:pt x="5129688" y="2856448"/>
                  <a:pt x="5139247" y="2860889"/>
                </a:cubicBezTo>
                <a:cubicBezTo>
                  <a:pt x="5151065" y="2868389"/>
                  <a:pt x="5162883" y="2875892"/>
                  <a:pt x="5175257" y="2882445"/>
                </a:cubicBezTo>
                <a:cubicBezTo>
                  <a:pt x="5178627" y="2883609"/>
                  <a:pt x="5183705" y="2888782"/>
                  <a:pt x="5189337" y="2893007"/>
                </a:cubicBezTo>
                <a:cubicBezTo>
                  <a:pt x="5192153" y="2895120"/>
                  <a:pt x="5191045" y="2897017"/>
                  <a:pt x="5193305" y="2900078"/>
                </a:cubicBezTo>
                <a:cubicBezTo>
                  <a:pt x="5197831" y="2906201"/>
                  <a:pt x="5191643" y="2902922"/>
                  <a:pt x="5187719" y="2902710"/>
                </a:cubicBezTo>
                <a:cubicBezTo>
                  <a:pt x="5183793" y="2902493"/>
                  <a:pt x="5175346" y="2896156"/>
                  <a:pt x="5168604" y="2893829"/>
                </a:cubicBezTo>
                <a:cubicBezTo>
                  <a:pt x="5165234" y="2892664"/>
                  <a:pt x="5165234" y="2892664"/>
                  <a:pt x="5164680" y="2893613"/>
                </a:cubicBezTo>
                <a:cubicBezTo>
                  <a:pt x="5164126" y="2894562"/>
                  <a:pt x="5166941" y="2896673"/>
                  <a:pt x="5169757" y="2898786"/>
                </a:cubicBezTo>
                <a:cubicBezTo>
                  <a:pt x="5178206" y="2905124"/>
                  <a:pt x="5188916" y="2914523"/>
                  <a:pt x="5198473" y="2918962"/>
                </a:cubicBezTo>
                <a:cubicBezTo>
                  <a:pt x="5199028" y="2918014"/>
                  <a:pt x="5201290" y="2921075"/>
                  <a:pt x="5201290" y="2921075"/>
                </a:cubicBezTo>
                <a:cubicBezTo>
                  <a:pt x="5206367" y="2926249"/>
                  <a:pt x="5200736" y="2922024"/>
                  <a:pt x="5200181" y="2922972"/>
                </a:cubicBezTo>
                <a:cubicBezTo>
                  <a:pt x="5196811" y="2921810"/>
                  <a:pt x="5195701" y="2923706"/>
                  <a:pt x="5201335" y="2927931"/>
                </a:cubicBezTo>
                <a:cubicBezTo>
                  <a:pt x="5206966" y="2932157"/>
                  <a:pt x="5212599" y="2936381"/>
                  <a:pt x="5221047" y="2942718"/>
                </a:cubicBezTo>
                <a:cubicBezTo>
                  <a:pt x="5211490" y="2938278"/>
                  <a:pt x="5203041" y="2931939"/>
                  <a:pt x="5194039" y="2926551"/>
                </a:cubicBezTo>
                <a:cubicBezTo>
                  <a:pt x="5187853" y="2923275"/>
                  <a:pt x="5187298" y="2924224"/>
                  <a:pt x="5189560" y="2927285"/>
                </a:cubicBezTo>
                <a:cubicBezTo>
                  <a:pt x="5190158" y="2933191"/>
                  <a:pt x="5189604" y="2934140"/>
                  <a:pt x="5177785" y="2926638"/>
                </a:cubicBezTo>
                <a:cubicBezTo>
                  <a:pt x="5174970" y="2924527"/>
                  <a:pt x="5169337" y="2920301"/>
                  <a:pt x="5166520" y="2918187"/>
                </a:cubicBezTo>
                <a:cubicBezTo>
                  <a:pt x="5165966" y="2919138"/>
                  <a:pt x="5165966" y="2919138"/>
                  <a:pt x="5165412" y="2920086"/>
                </a:cubicBezTo>
                <a:cubicBezTo>
                  <a:pt x="5165412" y="2920086"/>
                  <a:pt x="5164857" y="2921035"/>
                  <a:pt x="5164857" y="2921035"/>
                </a:cubicBezTo>
                <a:cubicBezTo>
                  <a:pt x="5185125" y="2934874"/>
                  <a:pt x="5196435" y="2950180"/>
                  <a:pt x="5216146" y="2964968"/>
                </a:cubicBezTo>
                <a:cubicBezTo>
                  <a:pt x="5227411" y="2973417"/>
                  <a:pt x="5237567" y="2983764"/>
                  <a:pt x="5247169" y="2995061"/>
                </a:cubicBezTo>
                <a:cubicBezTo>
                  <a:pt x="5246615" y="2996009"/>
                  <a:pt x="5252247" y="3000233"/>
                  <a:pt x="5251692" y="3001183"/>
                </a:cubicBezTo>
                <a:cubicBezTo>
                  <a:pt x="5250584" y="3003078"/>
                  <a:pt x="5244952" y="2998854"/>
                  <a:pt x="5242136" y="2996742"/>
                </a:cubicBezTo>
                <a:cubicBezTo>
                  <a:pt x="5233688" y="2990404"/>
                  <a:pt x="5225239" y="2984067"/>
                  <a:pt x="5216791" y="2977729"/>
                </a:cubicBezTo>
                <a:cubicBezTo>
                  <a:pt x="5213974" y="2975617"/>
                  <a:pt x="5211157" y="2973504"/>
                  <a:pt x="5210602" y="2974454"/>
                </a:cubicBezTo>
                <a:cubicBezTo>
                  <a:pt x="5210049" y="2975402"/>
                  <a:pt x="5209494" y="2976350"/>
                  <a:pt x="5212311" y="2978463"/>
                </a:cubicBezTo>
                <a:cubicBezTo>
                  <a:pt x="5217943" y="2982687"/>
                  <a:pt x="5219651" y="2986698"/>
                  <a:pt x="5228099" y="2993035"/>
                </a:cubicBezTo>
                <a:cubicBezTo>
                  <a:pt x="5236546" y="2999372"/>
                  <a:pt x="5244996" y="3005710"/>
                  <a:pt x="5253444" y="3012048"/>
                </a:cubicBezTo>
                <a:cubicBezTo>
                  <a:pt x="5258522" y="3017221"/>
                  <a:pt x="5254598" y="3017006"/>
                  <a:pt x="5254043" y="3017955"/>
                </a:cubicBezTo>
                <a:cubicBezTo>
                  <a:pt x="5253489" y="3018903"/>
                  <a:pt x="5252936" y="3019852"/>
                  <a:pt x="5252936" y="3019852"/>
                </a:cubicBezTo>
                <a:cubicBezTo>
                  <a:pt x="5235483" y="3008126"/>
                  <a:pt x="5224263" y="3006529"/>
                  <a:pt x="5207367" y="2993856"/>
                </a:cubicBezTo>
                <a:cubicBezTo>
                  <a:pt x="5173573" y="2968505"/>
                  <a:pt x="5144258" y="2942422"/>
                  <a:pt x="5109910" y="2918020"/>
                </a:cubicBezTo>
                <a:cubicBezTo>
                  <a:pt x="5103724" y="2914745"/>
                  <a:pt x="5096384" y="2906510"/>
                  <a:pt x="5094720" y="2909355"/>
                </a:cubicBezTo>
                <a:cubicBezTo>
                  <a:pt x="5089687" y="2911037"/>
                  <a:pt x="5102060" y="2917590"/>
                  <a:pt x="5107692" y="2921814"/>
                </a:cubicBezTo>
                <a:cubicBezTo>
                  <a:pt x="5119510" y="2929316"/>
                  <a:pt x="5129113" y="2940612"/>
                  <a:pt x="5140377" y="2949062"/>
                </a:cubicBezTo>
                <a:cubicBezTo>
                  <a:pt x="5152196" y="2956563"/>
                  <a:pt x="5166832" y="2966178"/>
                  <a:pt x="5176988" y="2976524"/>
                </a:cubicBezTo>
                <a:cubicBezTo>
                  <a:pt x="5195592" y="2993210"/>
                  <a:pt x="5215860" y="3007048"/>
                  <a:pt x="5232757" y="3019723"/>
                </a:cubicBezTo>
                <a:cubicBezTo>
                  <a:pt x="5268811" y="3048134"/>
                  <a:pt x="5300942" y="3076331"/>
                  <a:pt x="5321300" y="3103882"/>
                </a:cubicBezTo>
                <a:cubicBezTo>
                  <a:pt x="5330901" y="3115178"/>
                  <a:pt x="5342165" y="3123627"/>
                  <a:pt x="5353430" y="3132076"/>
                </a:cubicBezTo>
                <a:cubicBezTo>
                  <a:pt x="5356245" y="3134191"/>
                  <a:pt x="5365248" y="3139578"/>
                  <a:pt x="5364140" y="3141476"/>
                </a:cubicBezTo>
                <a:cubicBezTo>
                  <a:pt x="5361922" y="3145269"/>
                  <a:pt x="5354583" y="3137035"/>
                  <a:pt x="5351766" y="3134922"/>
                </a:cubicBezTo>
                <a:cubicBezTo>
                  <a:pt x="5303892" y="3099010"/>
                  <a:pt x="5256018" y="3063097"/>
                  <a:pt x="5205328" y="3025071"/>
                </a:cubicBezTo>
                <a:cubicBezTo>
                  <a:pt x="5188430" y="3012397"/>
                  <a:pt x="5174393" y="3008690"/>
                  <a:pt x="5157542" y="3002871"/>
                </a:cubicBezTo>
                <a:cubicBezTo>
                  <a:pt x="5157542" y="3002871"/>
                  <a:pt x="5156986" y="3003819"/>
                  <a:pt x="5156432" y="3004768"/>
                </a:cubicBezTo>
                <a:cubicBezTo>
                  <a:pt x="5160402" y="3011838"/>
                  <a:pt x="5162109" y="3015848"/>
                  <a:pt x="5163262" y="3020807"/>
                </a:cubicBezTo>
                <a:cubicBezTo>
                  <a:pt x="5161600" y="3023652"/>
                  <a:pt x="5168385" y="3032836"/>
                  <a:pt x="5176833" y="3039174"/>
                </a:cubicBezTo>
                <a:cubicBezTo>
                  <a:pt x="5199363" y="3056073"/>
                  <a:pt x="5195482" y="3062713"/>
                  <a:pt x="5195525" y="3069569"/>
                </a:cubicBezTo>
                <a:cubicBezTo>
                  <a:pt x="5194462" y="3078322"/>
                  <a:pt x="5205772" y="3093627"/>
                  <a:pt x="5217080" y="3108932"/>
                </a:cubicBezTo>
                <a:cubicBezTo>
                  <a:pt x="5218788" y="3112942"/>
                  <a:pt x="5224975" y="3116219"/>
                  <a:pt x="5227790" y="3118331"/>
                </a:cubicBezTo>
                <a:cubicBezTo>
                  <a:pt x="5239055" y="3126781"/>
                  <a:pt x="5250875" y="3134283"/>
                  <a:pt x="5257659" y="3143466"/>
                </a:cubicBezTo>
                <a:cubicBezTo>
                  <a:pt x="5259921" y="3146527"/>
                  <a:pt x="5262738" y="3148640"/>
                  <a:pt x="5268370" y="3152865"/>
                </a:cubicBezTo>
                <a:cubicBezTo>
                  <a:pt x="5276818" y="3159202"/>
                  <a:pt x="5285267" y="3165540"/>
                  <a:pt x="5290900" y="3169765"/>
                </a:cubicBezTo>
                <a:cubicBezTo>
                  <a:pt x="5304426" y="3181277"/>
                  <a:pt x="5319061" y="3190889"/>
                  <a:pt x="5331989" y="3196495"/>
                </a:cubicBezTo>
                <a:cubicBezTo>
                  <a:pt x="5342100" y="3199985"/>
                  <a:pt x="5352811" y="3209385"/>
                  <a:pt x="5359596" y="3218567"/>
                </a:cubicBezTo>
                <a:cubicBezTo>
                  <a:pt x="5371459" y="3232925"/>
                  <a:pt x="5391172" y="3247713"/>
                  <a:pt x="5403590" y="3261121"/>
                </a:cubicBezTo>
                <a:cubicBezTo>
                  <a:pt x="5405851" y="3264182"/>
                  <a:pt x="5457053" y="3294403"/>
                  <a:pt x="5457606" y="3293455"/>
                </a:cubicBezTo>
                <a:cubicBezTo>
                  <a:pt x="5465455" y="3293886"/>
                  <a:pt x="5477275" y="3301387"/>
                  <a:pt x="5485723" y="3307724"/>
                </a:cubicBezTo>
                <a:cubicBezTo>
                  <a:pt x="5494726" y="3313113"/>
                  <a:pt x="5501512" y="3322297"/>
                  <a:pt x="5508852" y="3330531"/>
                </a:cubicBezTo>
                <a:cubicBezTo>
                  <a:pt x="5508297" y="3331480"/>
                  <a:pt x="5507743" y="3332429"/>
                  <a:pt x="5510559" y="3334542"/>
                </a:cubicBezTo>
                <a:cubicBezTo>
                  <a:pt x="5527456" y="3347216"/>
                  <a:pt x="5536502" y="3359460"/>
                  <a:pt x="5550029" y="3370972"/>
                </a:cubicBezTo>
                <a:cubicBezTo>
                  <a:pt x="5557924" y="3378258"/>
                  <a:pt x="5562957" y="3376577"/>
                  <a:pt x="5570297" y="3384810"/>
                </a:cubicBezTo>
                <a:cubicBezTo>
                  <a:pt x="5573113" y="3386924"/>
                  <a:pt x="5598414" y="3399080"/>
                  <a:pt x="5602339" y="3399295"/>
                </a:cubicBezTo>
                <a:cubicBezTo>
                  <a:pt x="5605710" y="3400459"/>
                  <a:pt x="5609080" y="3401623"/>
                  <a:pt x="5612450" y="3402787"/>
                </a:cubicBezTo>
                <a:cubicBezTo>
                  <a:pt x="5628195" y="3410504"/>
                  <a:pt x="5639459" y="3418954"/>
                  <a:pt x="5648506" y="3431199"/>
                </a:cubicBezTo>
                <a:cubicBezTo>
                  <a:pt x="5650768" y="3434259"/>
                  <a:pt x="5653030" y="3437321"/>
                  <a:pt x="5658107" y="3442494"/>
                </a:cubicBezTo>
                <a:cubicBezTo>
                  <a:pt x="5657553" y="3443443"/>
                  <a:pt x="5659815" y="3446504"/>
                  <a:pt x="5659815" y="3446504"/>
                </a:cubicBezTo>
                <a:cubicBezTo>
                  <a:pt x="5673896" y="3457067"/>
                  <a:pt x="5683497" y="3468362"/>
                  <a:pt x="5695317" y="3475864"/>
                </a:cubicBezTo>
                <a:cubicBezTo>
                  <a:pt x="5707136" y="3483365"/>
                  <a:pt x="5718955" y="3490867"/>
                  <a:pt x="5728513" y="3495306"/>
                </a:cubicBezTo>
                <a:cubicBezTo>
                  <a:pt x="5747625" y="3504188"/>
                  <a:pt x="5756074" y="3510526"/>
                  <a:pt x="5767939" y="3524883"/>
                </a:cubicBezTo>
                <a:cubicBezTo>
                  <a:pt x="5772462" y="3531004"/>
                  <a:pt x="5778094" y="3535230"/>
                  <a:pt x="5786542" y="3541568"/>
                </a:cubicBezTo>
                <a:lnTo>
                  <a:pt x="5795997" y="3548660"/>
                </a:lnTo>
                <a:lnTo>
                  <a:pt x="5799257" y="3552318"/>
                </a:lnTo>
                <a:cubicBezTo>
                  <a:pt x="5800964" y="3556327"/>
                  <a:pt x="5806042" y="3561501"/>
                  <a:pt x="5799301" y="3559174"/>
                </a:cubicBezTo>
                <a:cubicBezTo>
                  <a:pt x="5795931" y="3558009"/>
                  <a:pt x="5794822" y="3559906"/>
                  <a:pt x="5792007" y="3557794"/>
                </a:cubicBezTo>
                <a:cubicBezTo>
                  <a:pt x="5786374" y="3553569"/>
                  <a:pt x="5780188" y="3550292"/>
                  <a:pt x="5777927" y="3547231"/>
                </a:cubicBezTo>
                <a:cubicBezTo>
                  <a:pt x="5767769" y="3536884"/>
                  <a:pt x="5757059" y="3527485"/>
                  <a:pt x="5746350" y="3518088"/>
                </a:cubicBezTo>
                <a:cubicBezTo>
                  <a:pt x="5739010" y="3509851"/>
                  <a:pt x="5738455" y="3510801"/>
                  <a:pt x="5731160" y="3509421"/>
                </a:cubicBezTo>
                <a:cubicBezTo>
                  <a:pt x="5730050" y="3511318"/>
                  <a:pt x="5725572" y="3512052"/>
                  <a:pt x="5719386" y="3508775"/>
                </a:cubicBezTo>
                <a:cubicBezTo>
                  <a:pt x="5710936" y="3502438"/>
                  <a:pt x="5704196" y="3500110"/>
                  <a:pt x="5692931" y="3491660"/>
                </a:cubicBezTo>
                <a:cubicBezTo>
                  <a:pt x="5687853" y="3486487"/>
                  <a:pt x="5678850" y="3481098"/>
                  <a:pt x="5670956" y="3473812"/>
                </a:cubicBezTo>
                <a:cubicBezTo>
                  <a:pt x="5665323" y="3469586"/>
                  <a:pt x="5664215" y="3471483"/>
                  <a:pt x="5663661" y="3472432"/>
                </a:cubicBezTo>
                <a:cubicBezTo>
                  <a:pt x="5662552" y="3474329"/>
                  <a:pt x="5664814" y="3477390"/>
                  <a:pt x="5667631" y="3479503"/>
                </a:cubicBezTo>
                <a:cubicBezTo>
                  <a:pt x="5673262" y="3483728"/>
                  <a:pt x="5673816" y="3482779"/>
                  <a:pt x="5676633" y="3484891"/>
                </a:cubicBezTo>
                <a:cubicBezTo>
                  <a:pt x="5691823" y="3493556"/>
                  <a:pt x="5702533" y="3502956"/>
                  <a:pt x="5708764" y="3513088"/>
                </a:cubicBezTo>
                <a:cubicBezTo>
                  <a:pt x="5710471" y="3517098"/>
                  <a:pt x="5703730" y="3514769"/>
                  <a:pt x="5708253" y="3520892"/>
                </a:cubicBezTo>
                <a:cubicBezTo>
                  <a:pt x="5716702" y="3527230"/>
                  <a:pt x="5725152" y="3533567"/>
                  <a:pt x="5733600" y="3539904"/>
                </a:cubicBezTo>
                <a:cubicBezTo>
                  <a:pt x="5738677" y="3545078"/>
                  <a:pt x="5748236" y="3549518"/>
                  <a:pt x="5755573" y="3557753"/>
                </a:cubicBezTo>
                <a:cubicBezTo>
                  <a:pt x="5762359" y="3566937"/>
                  <a:pt x="5767393" y="3565255"/>
                  <a:pt x="5775841" y="3571593"/>
                </a:cubicBezTo>
                <a:cubicBezTo>
                  <a:pt x="5800631" y="3591553"/>
                  <a:pt x="5824825" y="3605608"/>
                  <a:pt x="5846800" y="3623456"/>
                </a:cubicBezTo>
                <a:cubicBezTo>
                  <a:pt x="5858064" y="3631906"/>
                  <a:pt x="5866513" y="3638244"/>
                  <a:pt x="5877777" y="3646694"/>
                </a:cubicBezTo>
                <a:cubicBezTo>
                  <a:pt x="5894675" y="3659368"/>
                  <a:pt x="5908756" y="3669932"/>
                  <a:pt x="5928423" y="3677864"/>
                </a:cubicBezTo>
                <a:cubicBezTo>
                  <a:pt x="5930685" y="3680925"/>
                  <a:pt x="5929576" y="3682822"/>
                  <a:pt x="5932392" y="3684935"/>
                </a:cubicBezTo>
                <a:cubicBezTo>
                  <a:pt x="5940885" y="3698128"/>
                  <a:pt x="5943702" y="3700240"/>
                  <a:pt x="5962816" y="3709120"/>
                </a:cubicBezTo>
                <a:lnTo>
                  <a:pt x="5968331" y="3712041"/>
                </a:lnTo>
                <a:lnTo>
                  <a:pt x="5970061" y="3714396"/>
                </a:lnTo>
                <a:cubicBezTo>
                  <a:pt x="5984880" y="3732406"/>
                  <a:pt x="6001366" y="3749882"/>
                  <a:pt x="6020840" y="3766688"/>
                </a:cubicBezTo>
                <a:cubicBezTo>
                  <a:pt x="6048659" y="3787694"/>
                  <a:pt x="6070915" y="3816053"/>
                  <a:pt x="6091315" y="3847039"/>
                </a:cubicBezTo>
                <a:lnTo>
                  <a:pt x="6096922" y="3856116"/>
                </a:lnTo>
                <a:lnTo>
                  <a:pt x="6084222" y="3847949"/>
                </a:lnTo>
                <a:cubicBezTo>
                  <a:pt x="6049918" y="3830402"/>
                  <a:pt x="6014461" y="3807897"/>
                  <a:pt x="5980667" y="3782546"/>
                </a:cubicBezTo>
                <a:cubicBezTo>
                  <a:pt x="5960954" y="3767759"/>
                  <a:pt x="5944058" y="3755085"/>
                  <a:pt x="5924345" y="3740297"/>
                </a:cubicBezTo>
                <a:cubicBezTo>
                  <a:pt x="5921528" y="3738184"/>
                  <a:pt x="5916450" y="3733011"/>
                  <a:pt x="5912525" y="3732796"/>
                </a:cubicBezTo>
                <a:cubicBezTo>
                  <a:pt x="5908600" y="3732580"/>
                  <a:pt x="5913126" y="3738703"/>
                  <a:pt x="5915940" y="3740815"/>
                </a:cubicBezTo>
                <a:cubicBezTo>
                  <a:pt x="5926650" y="3750213"/>
                  <a:pt x="5933991" y="3758448"/>
                  <a:pt x="5944701" y="3767846"/>
                </a:cubicBezTo>
                <a:cubicBezTo>
                  <a:pt x="5958227" y="3779357"/>
                  <a:pt x="5972309" y="3789921"/>
                  <a:pt x="5984725" y="3803329"/>
                </a:cubicBezTo>
                <a:cubicBezTo>
                  <a:pt x="5978540" y="3800053"/>
                  <a:pt x="5977431" y="3801949"/>
                  <a:pt x="5971798" y="3797724"/>
                </a:cubicBezTo>
                <a:cubicBezTo>
                  <a:pt x="5960534" y="3789274"/>
                  <a:pt x="5950422" y="3785783"/>
                  <a:pt x="5941419" y="3780393"/>
                </a:cubicBezTo>
                <a:cubicBezTo>
                  <a:pt x="5938603" y="3778281"/>
                  <a:pt x="5934679" y="3778067"/>
                  <a:pt x="5934124" y="3779014"/>
                </a:cubicBezTo>
                <a:cubicBezTo>
                  <a:pt x="5935831" y="3783025"/>
                  <a:pt x="5939202" y="3784189"/>
                  <a:pt x="5942019" y="3786300"/>
                </a:cubicBezTo>
                <a:cubicBezTo>
                  <a:pt x="5944835" y="3788413"/>
                  <a:pt x="5947650" y="3790525"/>
                  <a:pt x="5953283" y="3794750"/>
                </a:cubicBezTo>
                <a:cubicBezTo>
                  <a:pt x="5966254" y="3807210"/>
                  <a:pt x="5982554" y="3813978"/>
                  <a:pt x="5998895" y="3827602"/>
                </a:cubicBezTo>
                <a:cubicBezTo>
                  <a:pt x="6007344" y="3833940"/>
                  <a:pt x="6018608" y="3842390"/>
                  <a:pt x="6027057" y="3848727"/>
                </a:cubicBezTo>
                <a:cubicBezTo>
                  <a:pt x="6036060" y="3854118"/>
                  <a:pt x="6040029" y="3861187"/>
                  <a:pt x="6051294" y="3869637"/>
                </a:cubicBezTo>
                <a:cubicBezTo>
                  <a:pt x="6080564" y="3888864"/>
                  <a:pt x="6106509" y="3913785"/>
                  <a:pt x="6135224" y="3933962"/>
                </a:cubicBezTo>
                <a:cubicBezTo>
                  <a:pt x="6138040" y="3936074"/>
                  <a:pt x="6140856" y="3938186"/>
                  <a:pt x="6143118" y="3941248"/>
                </a:cubicBezTo>
                <a:cubicBezTo>
                  <a:pt x="6145379" y="3944309"/>
                  <a:pt x="6148196" y="3946422"/>
                  <a:pt x="6148196" y="3946422"/>
                </a:cubicBezTo>
                <a:lnTo>
                  <a:pt x="6158748" y="3952738"/>
                </a:lnTo>
                <a:lnTo>
                  <a:pt x="6170136" y="3966251"/>
                </a:lnTo>
                <a:cubicBezTo>
                  <a:pt x="6176628" y="3971502"/>
                  <a:pt x="6184046" y="3974654"/>
                  <a:pt x="6195174" y="3976755"/>
                </a:cubicBezTo>
                <a:lnTo>
                  <a:pt x="6199917" y="3978154"/>
                </a:lnTo>
                <a:lnTo>
                  <a:pt x="6205877" y="3982016"/>
                </a:lnTo>
                <a:cubicBezTo>
                  <a:pt x="6212495" y="3987151"/>
                  <a:pt x="6218278" y="3992852"/>
                  <a:pt x="6222524" y="3999449"/>
                </a:cubicBezTo>
                <a:cubicBezTo>
                  <a:pt x="6225341" y="4001561"/>
                  <a:pt x="6225341" y="4001561"/>
                  <a:pt x="6228157" y="4003675"/>
                </a:cubicBezTo>
                <a:lnTo>
                  <a:pt x="6240586" y="4012998"/>
                </a:lnTo>
                <a:lnTo>
                  <a:pt x="6232264" y="4039775"/>
                </a:lnTo>
                <a:cubicBezTo>
                  <a:pt x="6224849" y="4052379"/>
                  <a:pt x="6235975" y="4069185"/>
                  <a:pt x="6247101" y="4064982"/>
                </a:cubicBezTo>
                <a:cubicBezTo>
                  <a:pt x="6299031" y="4043975"/>
                  <a:pt x="6310160" y="4094391"/>
                  <a:pt x="6336124" y="4119601"/>
                </a:cubicBezTo>
                <a:cubicBezTo>
                  <a:pt x="6354667" y="4140608"/>
                  <a:pt x="6369506" y="4161612"/>
                  <a:pt x="6384342" y="4182620"/>
                </a:cubicBezTo>
                <a:cubicBezTo>
                  <a:pt x="6406599" y="4224634"/>
                  <a:pt x="6399180" y="4241439"/>
                  <a:pt x="6358378" y="4245639"/>
                </a:cubicBezTo>
                <a:cubicBezTo>
                  <a:pt x="6347250" y="4249842"/>
                  <a:pt x="6339831" y="4245639"/>
                  <a:pt x="6332414" y="4258243"/>
                </a:cubicBezTo>
                <a:cubicBezTo>
                  <a:pt x="6313868" y="4304459"/>
                  <a:pt x="6276777" y="4325464"/>
                  <a:pt x="6239685" y="4296054"/>
                </a:cubicBezTo>
                <a:cubicBezTo>
                  <a:pt x="6172917" y="4249842"/>
                  <a:pt x="6106153" y="4203626"/>
                  <a:pt x="6061642" y="4128002"/>
                </a:cubicBezTo>
                <a:cubicBezTo>
                  <a:pt x="6050514" y="4106996"/>
                  <a:pt x="6039389" y="4085991"/>
                  <a:pt x="6020840" y="4077587"/>
                </a:cubicBezTo>
                <a:cubicBezTo>
                  <a:pt x="5935528" y="4035575"/>
                  <a:pt x="5865053" y="3964150"/>
                  <a:pt x="5798288" y="3896929"/>
                </a:cubicBezTo>
                <a:lnTo>
                  <a:pt x="5786159" y="3884415"/>
                </a:lnTo>
                <a:lnTo>
                  <a:pt x="5776155" y="3893232"/>
                </a:lnTo>
                <a:cubicBezTo>
                  <a:pt x="5765637" y="3898782"/>
                  <a:pt x="5755479" y="3893126"/>
                  <a:pt x="5743556" y="3880664"/>
                </a:cubicBezTo>
                <a:lnTo>
                  <a:pt x="5701894" y="3841647"/>
                </a:lnTo>
                <a:lnTo>
                  <a:pt x="5672176" y="3846514"/>
                </a:lnTo>
                <a:cubicBezTo>
                  <a:pt x="5653631" y="3850714"/>
                  <a:pt x="5635084" y="3838111"/>
                  <a:pt x="5620246" y="3821306"/>
                </a:cubicBezTo>
                <a:cubicBezTo>
                  <a:pt x="5616538" y="3812902"/>
                  <a:pt x="5609120" y="3808701"/>
                  <a:pt x="5601699" y="3817105"/>
                </a:cubicBezTo>
                <a:lnTo>
                  <a:pt x="5601701" y="3822079"/>
                </a:lnTo>
                <a:lnTo>
                  <a:pt x="5633563" y="3855295"/>
                </a:lnTo>
                <a:cubicBezTo>
                  <a:pt x="5642471" y="3864555"/>
                  <a:pt x="5649425" y="3874679"/>
                  <a:pt x="5654461" y="3885319"/>
                </a:cubicBezTo>
                <a:cubicBezTo>
                  <a:pt x="5655699" y="3889688"/>
                  <a:pt x="5656939" y="3894056"/>
                  <a:pt x="5658179" y="3898424"/>
                </a:cubicBezTo>
                <a:lnTo>
                  <a:pt x="5666613" y="3907431"/>
                </a:lnTo>
                <a:cubicBezTo>
                  <a:pt x="5687013" y="3931590"/>
                  <a:pt x="5705560" y="3957850"/>
                  <a:pt x="5720396" y="3989359"/>
                </a:cubicBezTo>
                <a:cubicBezTo>
                  <a:pt x="5813125" y="4014565"/>
                  <a:pt x="5853926" y="4119601"/>
                  <a:pt x="5931822" y="4170016"/>
                </a:cubicBezTo>
                <a:cubicBezTo>
                  <a:pt x="5935528" y="4174217"/>
                  <a:pt x="5939238" y="4174217"/>
                  <a:pt x="5942949" y="4178417"/>
                </a:cubicBezTo>
                <a:cubicBezTo>
                  <a:pt x="5954076" y="4199426"/>
                  <a:pt x="5987460" y="4212028"/>
                  <a:pt x="5968912" y="4245640"/>
                </a:cubicBezTo>
                <a:cubicBezTo>
                  <a:pt x="5950365" y="4279249"/>
                  <a:pt x="5924402" y="4258243"/>
                  <a:pt x="5902147" y="4249842"/>
                </a:cubicBezTo>
                <a:cubicBezTo>
                  <a:pt x="5868764" y="4241439"/>
                  <a:pt x="5839091" y="4220433"/>
                  <a:pt x="5816835" y="4191022"/>
                </a:cubicBezTo>
                <a:cubicBezTo>
                  <a:pt x="5772325" y="4146908"/>
                  <a:pt x="5719467" y="4116973"/>
                  <a:pt x="5670785" y="4081720"/>
                </a:cubicBezTo>
                <a:lnTo>
                  <a:pt x="5633513" y="4051679"/>
                </a:lnTo>
                <a:lnTo>
                  <a:pt x="5632591" y="4064493"/>
                </a:lnTo>
                <a:cubicBezTo>
                  <a:pt x="5631686" y="4072585"/>
                  <a:pt x="5630173" y="4080386"/>
                  <a:pt x="5627136" y="4087834"/>
                </a:cubicBezTo>
                <a:cubicBezTo>
                  <a:pt x="5594011" y="4158800"/>
                  <a:pt x="5666350" y="4123788"/>
                  <a:pt x="5673069" y="4152202"/>
                </a:cubicBezTo>
                <a:cubicBezTo>
                  <a:pt x="5679533" y="4163294"/>
                  <a:pt x="5688617" y="4169238"/>
                  <a:pt x="5695077" y="4180327"/>
                </a:cubicBezTo>
                <a:cubicBezTo>
                  <a:pt x="5723548" y="4219542"/>
                  <a:pt x="5751056" y="4254700"/>
                  <a:pt x="5794556" y="4276301"/>
                </a:cubicBezTo>
                <a:cubicBezTo>
                  <a:pt x="5808180" y="4285215"/>
                  <a:pt x="5815604" y="4300366"/>
                  <a:pt x="5829227" y="4309281"/>
                </a:cubicBezTo>
                <a:cubicBezTo>
                  <a:pt x="5884690" y="4349002"/>
                  <a:pt x="5885278" y="4448891"/>
                  <a:pt x="5956729" y="4475058"/>
                </a:cubicBezTo>
                <a:cubicBezTo>
                  <a:pt x="5961271" y="4478029"/>
                  <a:pt x="5966776" y="4485062"/>
                  <a:pt x="5964150" y="4490207"/>
                </a:cubicBezTo>
                <a:cubicBezTo>
                  <a:pt x="5954884" y="4532179"/>
                  <a:pt x="5990259" y="4551893"/>
                  <a:pt x="6005102" y="4582192"/>
                </a:cubicBezTo>
                <a:cubicBezTo>
                  <a:pt x="6012524" y="4597343"/>
                  <a:pt x="6028070" y="4614377"/>
                  <a:pt x="6013742" y="4618728"/>
                </a:cubicBezTo>
                <a:cubicBezTo>
                  <a:pt x="5984128" y="4623366"/>
                  <a:pt x="5975817" y="4669396"/>
                  <a:pt x="5942362" y="4657800"/>
                </a:cubicBezTo>
                <a:cubicBezTo>
                  <a:pt x="5936862" y="4650768"/>
                  <a:pt x="5931360" y="4643738"/>
                  <a:pt x="5937562" y="4637503"/>
                </a:cubicBezTo>
                <a:cubicBezTo>
                  <a:pt x="5975745" y="4604158"/>
                  <a:pt x="5938709" y="4593649"/>
                  <a:pt x="5920542" y="4581760"/>
                </a:cubicBezTo>
                <a:cubicBezTo>
                  <a:pt x="5902373" y="4569874"/>
                  <a:pt x="5899493" y="4557695"/>
                  <a:pt x="5901858" y="4535223"/>
                </a:cubicBezTo>
                <a:cubicBezTo>
                  <a:pt x="5902300" y="4504636"/>
                  <a:pt x="5854004" y="4462737"/>
                  <a:pt x="5830850" y="4478468"/>
                </a:cubicBezTo>
                <a:cubicBezTo>
                  <a:pt x="5817484" y="4486875"/>
                  <a:pt x="5794329" y="4502606"/>
                  <a:pt x="5822540" y="4524497"/>
                </a:cubicBezTo>
                <a:cubicBezTo>
                  <a:pt x="5840709" y="4536384"/>
                  <a:pt x="5837385" y="4554797"/>
                  <a:pt x="5838604" y="4576179"/>
                </a:cubicBezTo>
                <a:cubicBezTo>
                  <a:pt x="5842959" y="4627067"/>
                  <a:pt x="5875971" y="4669254"/>
                  <a:pt x="5894654" y="4715791"/>
                </a:cubicBezTo>
                <a:cubicBezTo>
                  <a:pt x="5903997" y="4739057"/>
                  <a:pt x="5934313" y="4721153"/>
                  <a:pt x="5955102" y="4727894"/>
                </a:cubicBezTo>
                <a:cubicBezTo>
                  <a:pt x="6020090" y="4742971"/>
                  <a:pt x="6031351" y="4774358"/>
                  <a:pt x="5989146" y="4839380"/>
                </a:cubicBezTo>
                <a:cubicBezTo>
                  <a:pt x="5989146" y="4839380"/>
                  <a:pt x="5987483" y="4848586"/>
                  <a:pt x="5983902" y="4849672"/>
                </a:cubicBezTo>
                <a:cubicBezTo>
                  <a:pt x="6002069" y="4861561"/>
                  <a:pt x="6009936" y="4846122"/>
                  <a:pt x="6015178" y="4835827"/>
                </a:cubicBezTo>
                <a:cubicBezTo>
                  <a:pt x="6026625" y="4819300"/>
                  <a:pt x="6039292" y="4824157"/>
                  <a:pt x="6050296" y="4838217"/>
                </a:cubicBezTo>
                <a:cubicBezTo>
                  <a:pt x="6062258" y="4856341"/>
                  <a:pt x="6076143" y="4882580"/>
                  <a:pt x="6055611" y="4893165"/>
                </a:cubicBezTo>
                <a:cubicBezTo>
                  <a:pt x="6018132" y="4913243"/>
                  <a:pt x="6024851" y="4941660"/>
                  <a:pt x="6038735" y="4967899"/>
                </a:cubicBezTo>
                <a:cubicBezTo>
                  <a:pt x="6056202" y="4993052"/>
                  <a:pt x="6041430" y="5027991"/>
                  <a:pt x="6060557" y="5043940"/>
                </a:cubicBezTo>
                <a:cubicBezTo>
                  <a:pt x="6122480" y="5094749"/>
                  <a:pt x="6170336" y="5167237"/>
                  <a:pt x="6235843" y="5216963"/>
                </a:cubicBezTo>
                <a:cubicBezTo>
                  <a:pt x="6266676" y="5233706"/>
                  <a:pt x="6292263" y="5260744"/>
                  <a:pt x="6308069" y="5295104"/>
                </a:cubicBezTo>
                <a:cubicBezTo>
                  <a:pt x="6320991" y="5317284"/>
                  <a:pt x="6345620" y="5340262"/>
                  <a:pt x="6321766" y="5369257"/>
                </a:cubicBezTo>
                <a:cubicBezTo>
                  <a:pt x="6309838" y="5383756"/>
                  <a:pt x="6299029" y="5382687"/>
                  <a:pt x="6288602" y="5377151"/>
                </a:cubicBezTo>
                <a:lnTo>
                  <a:pt x="6280447" y="5371730"/>
                </a:lnTo>
                <a:lnTo>
                  <a:pt x="6265258" y="5359081"/>
                </a:lnTo>
                <a:cubicBezTo>
                  <a:pt x="6243927" y="5340293"/>
                  <a:pt x="6225261" y="5323850"/>
                  <a:pt x="6206596" y="5307410"/>
                </a:cubicBezTo>
                <a:cubicBezTo>
                  <a:pt x="6203929" y="5305060"/>
                  <a:pt x="6198597" y="5300364"/>
                  <a:pt x="6195315" y="5298914"/>
                </a:cubicBezTo>
                <a:cubicBezTo>
                  <a:pt x="6192648" y="5296565"/>
                  <a:pt x="6186699" y="5292765"/>
                  <a:pt x="6185467" y="5294561"/>
                </a:cubicBezTo>
                <a:lnTo>
                  <a:pt x="6186881" y="5297109"/>
                </a:lnTo>
                <a:lnTo>
                  <a:pt x="6136704" y="5264462"/>
                </a:lnTo>
                <a:lnTo>
                  <a:pt x="6107651" y="5242155"/>
                </a:lnTo>
                <a:lnTo>
                  <a:pt x="6088928" y="5222495"/>
                </a:lnTo>
                <a:lnTo>
                  <a:pt x="6066568" y="5201412"/>
                </a:lnTo>
                <a:lnTo>
                  <a:pt x="6038954" y="5163615"/>
                </a:lnTo>
                <a:lnTo>
                  <a:pt x="6011992" y="5153847"/>
                </a:lnTo>
                <a:lnTo>
                  <a:pt x="5976655" y="5125041"/>
                </a:lnTo>
                <a:cubicBezTo>
                  <a:pt x="5964757" y="5117441"/>
                  <a:pt x="5961474" y="5115992"/>
                  <a:pt x="5967008" y="5126630"/>
                </a:cubicBezTo>
                <a:cubicBezTo>
                  <a:pt x="5969059" y="5129876"/>
                  <a:pt x="5971724" y="5132226"/>
                  <a:pt x="5968441" y="5130775"/>
                </a:cubicBezTo>
                <a:cubicBezTo>
                  <a:pt x="5954493" y="5119930"/>
                  <a:pt x="5940343" y="5103143"/>
                  <a:pt x="5926597" y="5098239"/>
                </a:cubicBezTo>
                <a:lnTo>
                  <a:pt x="5943791" y="5117987"/>
                </a:lnTo>
                <a:lnTo>
                  <a:pt x="5879288" y="5072864"/>
                </a:lnTo>
                <a:cubicBezTo>
                  <a:pt x="5874745" y="5069893"/>
                  <a:pt x="5867583" y="5072067"/>
                  <a:pt x="5861378" y="5078301"/>
                </a:cubicBezTo>
                <a:lnTo>
                  <a:pt x="5860591" y="5090523"/>
                </a:lnTo>
                <a:lnTo>
                  <a:pt x="5845132" y="5079798"/>
                </a:lnTo>
                <a:cubicBezTo>
                  <a:pt x="5842465" y="5077450"/>
                  <a:pt x="5833849" y="5071303"/>
                  <a:pt x="5831799" y="5068055"/>
                </a:cubicBezTo>
                <a:cubicBezTo>
                  <a:pt x="5825649" y="5058315"/>
                  <a:pt x="5816417" y="5053066"/>
                  <a:pt x="5811700" y="5047469"/>
                </a:cubicBezTo>
                <a:cubicBezTo>
                  <a:pt x="5803701" y="5040424"/>
                  <a:pt x="5797753" y="5036625"/>
                  <a:pt x="5796520" y="5038421"/>
                </a:cubicBezTo>
                <a:cubicBezTo>
                  <a:pt x="5795288" y="5040217"/>
                  <a:pt x="5796720" y="5044362"/>
                  <a:pt x="5802054" y="5049059"/>
                </a:cubicBezTo>
                <a:cubicBezTo>
                  <a:pt x="5812104" y="5059353"/>
                  <a:pt x="5819486" y="5067297"/>
                  <a:pt x="5830152" y="5076691"/>
                </a:cubicBezTo>
                <a:cubicBezTo>
                  <a:pt x="5846150" y="5090783"/>
                  <a:pt x="5859482" y="5102528"/>
                  <a:pt x="5878148" y="5118968"/>
                </a:cubicBezTo>
                <a:cubicBezTo>
                  <a:pt x="5868916" y="5113719"/>
                  <a:pt x="5861532" y="5105775"/>
                  <a:pt x="5854967" y="5102873"/>
                </a:cubicBezTo>
                <a:cubicBezTo>
                  <a:pt x="5854350" y="5103772"/>
                  <a:pt x="5849018" y="5099075"/>
                  <a:pt x="5848401" y="5099973"/>
                </a:cubicBezTo>
                <a:cubicBezTo>
                  <a:pt x="5849834" y="5104116"/>
                  <a:pt x="5852501" y="5106467"/>
                  <a:pt x="5855168" y="5108815"/>
                </a:cubicBezTo>
                <a:cubicBezTo>
                  <a:pt x="5865834" y="5118210"/>
                  <a:pt x="5877115" y="5126706"/>
                  <a:pt x="5888397" y="5135202"/>
                </a:cubicBezTo>
                <a:lnTo>
                  <a:pt x="5904893" y="5149733"/>
                </a:lnTo>
                <a:lnTo>
                  <a:pt x="5905833" y="5158694"/>
                </a:lnTo>
                <a:lnTo>
                  <a:pt x="5876083" y="5134443"/>
                </a:lnTo>
                <a:cubicBezTo>
                  <a:pt x="5873417" y="5132095"/>
                  <a:pt x="5870752" y="5129747"/>
                  <a:pt x="5868085" y="5127398"/>
                </a:cubicBezTo>
                <a:cubicBezTo>
                  <a:pt x="5866235" y="5130092"/>
                  <a:pt x="5869103" y="5138382"/>
                  <a:pt x="5855155" y="5127536"/>
                </a:cubicBezTo>
                <a:cubicBezTo>
                  <a:pt x="5855155" y="5127536"/>
                  <a:pt x="5854540" y="5128435"/>
                  <a:pt x="5853923" y="5129334"/>
                </a:cubicBezTo>
                <a:cubicBezTo>
                  <a:pt x="5855973" y="5132581"/>
                  <a:pt x="5859254" y="5134029"/>
                  <a:pt x="5861305" y="5137277"/>
                </a:cubicBezTo>
                <a:cubicBezTo>
                  <a:pt x="5869305" y="5144324"/>
                  <a:pt x="5880586" y="5152820"/>
                  <a:pt x="5887969" y="5160764"/>
                </a:cubicBezTo>
                <a:cubicBezTo>
                  <a:pt x="5887969" y="5160764"/>
                  <a:pt x="5890019" y="5164012"/>
                  <a:pt x="5889404" y="5164910"/>
                </a:cubicBezTo>
                <a:cubicBezTo>
                  <a:pt x="5886737" y="5162561"/>
                  <a:pt x="5886120" y="5163459"/>
                  <a:pt x="5886120" y="5163459"/>
                </a:cubicBezTo>
                <a:cubicBezTo>
                  <a:pt x="5878121" y="5156412"/>
                  <a:pt x="5867456" y="5147017"/>
                  <a:pt x="5859456" y="5139972"/>
                </a:cubicBezTo>
                <a:cubicBezTo>
                  <a:pt x="5851457" y="5132927"/>
                  <a:pt x="5840792" y="5123531"/>
                  <a:pt x="5832792" y="5116485"/>
                </a:cubicBezTo>
                <a:cubicBezTo>
                  <a:pt x="5827459" y="5111788"/>
                  <a:pt x="5822126" y="5107090"/>
                  <a:pt x="5819459" y="5104740"/>
                </a:cubicBezTo>
                <a:cubicBezTo>
                  <a:pt x="5810228" y="5099491"/>
                  <a:pt x="5803663" y="5096590"/>
                  <a:pt x="5795046" y="5090442"/>
                </a:cubicBezTo>
                <a:cubicBezTo>
                  <a:pt x="5783764" y="5081946"/>
                  <a:pt x="5771867" y="5074348"/>
                  <a:pt x="5760585" y="5065850"/>
                </a:cubicBezTo>
                <a:cubicBezTo>
                  <a:pt x="5752586" y="5058805"/>
                  <a:pt x="5751969" y="5059702"/>
                  <a:pt x="5750737" y="5061500"/>
                </a:cubicBezTo>
                <a:cubicBezTo>
                  <a:pt x="5749505" y="5063295"/>
                  <a:pt x="5752170" y="5065643"/>
                  <a:pt x="5757503" y="5070341"/>
                </a:cubicBezTo>
                <a:cubicBezTo>
                  <a:pt x="5764886" y="5078286"/>
                  <a:pt x="5764886" y="5078286"/>
                  <a:pt x="5758320" y="5075383"/>
                </a:cubicBezTo>
                <a:cubicBezTo>
                  <a:pt x="5754421" y="5074832"/>
                  <a:pt x="5745807" y="5068685"/>
                  <a:pt x="5758521" y="5081325"/>
                </a:cubicBezTo>
                <a:cubicBezTo>
                  <a:pt x="5761188" y="5083674"/>
                  <a:pt x="5757289" y="5083123"/>
                  <a:pt x="5756673" y="5084021"/>
                </a:cubicBezTo>
                <a:cubicBezTo>
                  <a:pt x="5756673" y="5084021"/>
                  <a:pt x="5756673" y="5084021"/>
                  <a:pt x="5754006" y="5081671"/>
                </a:cubicBezTo>
                <a:cubicBezTo>
                  <a:pt x="5743541" y="5078220"/>
                  <a:pt x="5743541" y="5078220"/>
                  <a:pt x="5749691" y="5087958"/>
                </a:cubicBezTo>
                <a:cubicBezTo>
                  <a:pt x="5753792" y="5094453"/>
                  <a:pt x="5763842" y="5104745"/>
                  <a:pt x="5766709" y="5113036"/>
                </a:cubicBezTo>
                <a:cubicBezTo>
                  <a:pt x="5758093" y="5106887"/>
                  <a:pt x="5745377" y="5094246"/>
                  <a:pt x="5738195" y="5092242"/>
                </a:cubicBezTo>
                <a:cubicBezTo>
                  <a:pt x="5738195" y="5092242"/>
                  <a:pt x="5737579" y="5093141"/>
                  <a:pt x="5740246" y="5095490"/>
                </a:cubicBezTo>
                <a:cubicBezTo>
                  <a:pt x="5774909" y="5126023"/>
                  <a:pt x="5809573" y="5156558"/>
                  <a:pt x="5846903" y="5189439"/>
                </a:cubicBezTo>
                <a:cubicBezTo>
                  <a:pt x="5848952" y="5192686"/>
                  <a:pt x="5843620" y="5187988"/>
                  <a:pt x="5848952" y="5192686"/>
                </a:cubicBezTo>
                <a:cubicBezTo>
                  <a:pt x="5843620" y="5187988"/>
                  <a:pt x="5838287" y="5183290"/>
                  <a:pt x="5835005" y="5181840"/>
                </a:cubicBezTo>
                <a:cubicBezTo>
                  <a:pt x="5827005" y="5174793"/>
                  <a:pt x="5815724" y="5166298"/>
                  <a:pt x="5810591" y="5167541"/>
                </a:cubicBezTo>
                <a:cubicBezTo>
                  <a:pt x="5808126" y="5171134"/>
                  <a:pt x="5806075" y="5167888"/>
                  <a:pt x="5798076" y="5160841"/>
                </a:cubicBezTo>
                <a:cubicBezTo>
                  <a:pt x="5787411" y="5151447"/>
                  <a:pt x="5777362" y="5141151"/>
                  <a:pt x="5767514" y="5136802"/>
                </a:cubicBezTo>
                <a:cubicBezTo>
                  <a:pt x="5764847" y="5134452"/>
                  <a:pt x="5761564" y="5133002"/>
                  <a:pt x="5760948" y="5133901"/>
                </a:cubicBezTo>
                <a:cubicBezTo>
                  <a:pt x="5759716" y="5135696"/>
                  <a:pt x="5762998" y="5137146"/>
                  <a:pt x="5765664" y="5139495"/>
                </a:cubicBezTo>
                <a:cubicBezTo>
                  <a:pt x="5786996" y="5158285"/>
                  <a:pt x="5808328" y="5177074"/>
                  <a:pt x="5829658" y="5195864"/>
                </a:cubicBezTo>
                <a:cubicBezTo>
                  <a:pt x="5832325" y="5198213"/>
                  <a:pt x="5837659" y="5202912"/>
                  <a:pt x="5837042" y="5203809"/>
                </a:cubicBezTo>
                <a:cubicBezTo>
                  <a:pt x="5839092" y="5207057"/>
                  <a:pt x="5837859" y="5208852"/>
                  <a:pt x="5839909" y="5212099"/>
                </a:cubicBezTo>
                <a:cubicBezTo>
                  <a:pt x="5836626" y="5210649"/>
                  <a:pt x="5833343" y="5209198"/>
                  <a:pt x="5825344" y="5202151"/>
                </a:cubicBezTo>
                <a:cubicBezTo>
                  <a:pt x="5814679" y="5192757"/>
                  <a:pt x="5804830" y="5188405"/>
                  <a:pt x="5794781" y="5178113"/>
                </a:cubicBezTo>
                <a:cubicBezTo>
                  <a:pt x="5784316" y="5174658"/>
                  <a:pt x="5773450" y="5159323"/>
                  <a:pt x="5762986" y="5155870"/>
                </a:cubicBezTo>
                <a:cubicBezTo>
                  <a:pt x="5752320" y="5146474"/>
                  <a:pt x="5741655" y="5137080"/>
                  <a:pt x="5730989" y="5127684"/>
                </a:cubicBezTo>
                <a:cubicBezTo>
                  <a:pt x="5722989" y="5120639"/>
                  <a:pt x="5714990" y="5113593"/>
                  <a:pt x="5707606" y="5105648"/>
                </a:cubicBezTo>
                <a:cubicBezTo>
                  <a:pt x="5702274" y="5100951"/>
                  <a:pt x="5698375" y="5100397"/>
                  <a:pt x="5695092" y="5098947"/>
                </a:cubicBezTo>
                <a:cubicBezTo>
                  <a:pt x="5694476" y="5099846"/>
                  <a:pt x="5693859" y="5100743"/>
                  <a:pt x="5695910" y="5103992"/>
                </a:cubicBezTo>
                <a:cubicBezTo>
                  <a:pt x="5701242" y="5108688"/>
                  <a:pt x="5703908" y="5111036"/>
                  <a:pt x="5709242" y="5115735"/>
                </a:cubicBezTo>
                <a:cubicBezTo>
                  <a:pt x="5719907" y="5125130"/>
                  <a:pt x="5732623" y="5137771"/>
                  <a:pt x="5744522" y="5145369"/>
                </a:cubicBezTo>
                <a:cubicBezTo>
                  <a:pt x="5759086" y="5155316"/>
                  <a:pt x="5767286" y="5168304"/>
                  <a:pt x="5778569" y="5176802"/>
                </a:cubicBezTo>
                <a:cubicBezTo>
                  <a:pt x="5781851" y="5178251"/>
                  <a:pt x="5787184" y="5182949"/>
                  <a:pt x="5788617" y="5187095"/>
                </a:cubicBezTo>
                <a:cubicBezTo>
                  <a:pt x="5766670" y="5169203"/>
                  <a:pt x="5741439" y="5149861"/>
                  <a:pt x="5718059" y="5127825"/>
                </a:cubicBezTo>
                <a:cubicBezTo>
                  <a:pt x="5715393" y="5125476"/>
                  <a:pt x="5709443" y="5121676"/>
                  <a:pt x="5707394" y="5118428"/>
                </a:cubicBezTo>
                <a:cubicBezTo>
                  <a:pt x="5702677" y="5112832"/>
                  <a:pt x="5697544" y="5114077"/>
                  <a:pt x="5692828" y="5108481"/>
                </a:cubicBezTo>
                <a:cubicBezTo>
                  <a:pt x="5690162" y="5106132"/>
                  <a:pt x="5688929" y="5107929"/>
                  <a:pt x="5688312" y="5108827"/>
                </a:cubicBezTo>
                <a:cubicBezTo>
                  <a:pt x="5687079" y="5110624"/>
                  <a:pt x="5689745" y="5112972"/>
                  <a:pt x="5692412" y="5115322"/>
                </a:cubicBezTo>
                <a:cubicBezTo>
                  <a:pt x="5705744" y="5127065"/>
                  <a:pt x="5719077" y="5138808"/>
                  <a:pt x="5732408" y="5150553"/>
                </a:cubicBezTo>
                <a:cubicBezTo>
                  <a:pt x="5718460" y="5139707"/>
                  <a:pt x="5703280" y="5130658"/>
                  <a:pt x="5687281" y="5116564"/>
                </a:cubicBezTo>
                <a:cubicBezTo>
                  <a:pt x="5685231" y="5113317"/>
                  <a:pt x="5679898" y="5108620"/>
                  <a:pt x="5678049" y="5111316"/>
                </a:cubicBezTo>
                <a:cubicBezTo>
                  <a:pt x="5676816" y="5113111"/>
                  <a:pt x="5682765" y="5116911"/>
                  <a:pt x="5688098" y="5121609"/>
                </a:cubicBezTo>
                <a:cubicBezTo>
                  <a:pt x="5709431" y="5140398"/>
                  <a:pt x="5730760" y="5159188"/>
                  <a:pt x="5754758" y="5180326"/>
                </a:cubicBezTo>
                <a:cubicBezTo>
                  <a:pt x="5757426" y="5182676"/>
                  <a:pt x="5763374" y="5186475"/>
                  <a:pt x="5764192" y="5191518"/>
                </a:cubicBezTo>
                <a:cubicBezTo>
                  <a:pt x="5758858" y="5186819"/>
                  <a:pt x="5748810" y="5176527"/>
                  <a:pt x="5745528" y="5175076"/>
                </a:cubicBezTo>
                <a:cubicBezTo>
                  <a:pt x="5735680" y="5170725"/>
                  <a:pt x="5728912" y="5161883"/>
                  <a:pt x="5719681" y="5156632"/>
                </a:cubicBezTo>
                <a:cubicBezTo>
                  <a:pt x="5713733" y="5152833"/>
                  <a:pt x="5703682" y="5142540"/>
                  <a:pt x="5695682" y="5135494"/>
                </a:cubicBezTo>
                <a:cubicBezTo>
                  <a:pt x="5690350" y="5130796"/>
                  <a:pt x="5687067" y="5129346"/>
                  <a:pt x="5685835" y="5131143"/>
                </a:cubicBezTo>
                <a:cubicBezTo>
                  <a:pt x="5685219" y="5132040"/>
                  <a:pt x="5686652" y="5136185"/>
                  <a:pt x="5691984" y="5140884"/>
                </a:cubicBezTo>
                <a:cubicBezTo>
                  <a:pt x="5711265" y="5156427"/>
                  <a:pt x="5729931" y="5172868"/>
                  <a:pt x="5747979" y="5190206"/>
                </a:cubicBezTo>
                <a:cubicBezTo>
                  <a:pt x="5755978" y="5197251"/>
                  <a:pt x="5761929" y="5201052"/>
                  <a:pt x="5771361" y="5212243"/>
                </a:cubicBezTo>
                <a:cubicBezTo>
                  <a:pt x="5758029" y="5200499"/>
                  <a:pt x="5749413" y="5194352"/>
                  <a:pt x="5742031" y="5186408"/>
                </a:cubicBezTo>
                <a:cubicBezTo>
                  <a:pt x="5731365" y="5177012"/>
                  <a:pt x="5727466" y="5176460"/>
                  <a:pt x="5720899" y="5173558"/>
                </a:cubicBezTo>
                <a:cubicBezTo>
                  <a:pt x="5717617" y="5172108"/>
                  <a:pt x="5717001" y="5173006"/>
                  <a:pt x="5719051" y="5176252"/>
                </a:cubicBezTo>
                <a:cubicBezTo>
                  <a:pt x="5721101" y="5179500"/>
                  <a:pt x="5723152" y="5182747"/>
                  <a:pt x="5728483" y="5187444"/>
                </a:cubicBezTo>
                <a:cubicBezTo>
                  <a:pt x="5742432" y="5198290"/>
                  <a:pt x="5752482" y="5208583"/>
                  <a:pt x="5761915" y="5219775"/>
                </a:cubicBezTo>
                <a:cubicBezTo>
                  <a:pt x="5776681" y="5235663"/>
                  <a:pt x="5790629" y="5246508"/>
                  <a:pt x="5806628" y="5260601"/>
                </a:cubicBezTo>
                <a:cubicBezTo>
                  <a:pt x="5830625" y="5281740"/>
                  <a:pt x="5854623" y="5302877"/>
                  <a:pt x="5881288" y="5326364"/>
                </a:cubicBezTo>
                <a:cubicBezTo>
                  <a:pt x="5883337" y="5329611"/>
                  <a:pt x="5892569" y="5334861"/>
                  <a:pt x="5894003" y="5339006"/>
                </a:cubicBezTo>
                <a:cubicBezTo>
                  <a:pt x="5890721" y="5337555"/>
                  <a:pt x="5884772" y="5333756"/>
                  <a:pt x="5883539" y="5335552"/>
                </a:cubicBezTo>
                <a:cubicBezTo>
                  <a:pt x="5878408" y="5336795"/>
                  <a:pt x="5870408" y="5329751"/>
                  <a:pt x="5859742" y="5320355"/>
                </a:cubicBezTo>
                <a:cubicBezTo>
                  <a:pt x="5854410" y="5315658"/>
                  <a:pt x="5847026" y="5307713"/>
                  <a:pt x="5837178" y="5303362"/>
                </a:cubicBezTo>
                <a:cubicBezTo>
                  <a:pt x="5824463" y="5290721"/>
                  <a:pt x="5807230" y="5278424"/>
                  <a:pt x="5795131" y="5264885"/>
                </a:cubicBezTo>
                <a:cubicBezTo>
                  <a:pt x="5788365" y="5256042"/>
                  <a:pt x="5779750" y="5249894"/>
                  <a:pt x="5771750" y="5242847"/>
                </a:cubicBezTo>
                <a:cubicBezTo>
                  <a:pt x="5769083" y="5240499"/>
                  <a:pt x="5762519" y="5237598"/>
                  <a:pt x="5761286" y="5239394"/>
                </a:cubicBezTo>
                <a:cubicBezTo>
                  <a:pt x="5762720" y="5243540"/>
                  <a:pt x="5766002" y="5244989"/>
                  <a:pt x="5771335" y="5249687"/>
                </a:cubicBezTo>
                <a:cubicBezTo>
                  <a:pt x="5802717" y="5278770"/>
                  <a:pt x="5835329" y="5306056"/>
                  <a:pt x="5866093" y="5336038"/>
                </a:cubicBezTo>
                <a:cubicBezTo>
                  <a:pt x="5894808" y="5362773"/>
                  <a:pt x="5927422" y="5390058"/>
                  <a:pt x="5956753" y="5415895"/>
                </a:cubicBezTo>
                <a:cubicBezTo>
                  <a:pt x="5959418" y="5418244"/>
                  <a:pt x="5964751" y="5422941"/>
                  <a:pt x="5965367" y="5422042"/>
                </a:cubicBezTo>
                <a:cubicBezTo>
                  <a:pt x="5966600" y="5420247"/>
                  <a:pt x="5963934" y="5417897"/>
                  <a:pt x="5961267" y="5415549"/>
                </a:cubicBezTo>
                <a:cubicBezTo>
                  <a:pt x="5956551" y="5409953"/>
                  <a:pt x="5954500" y="5406706"/>
                  <a:pt x="5949784" y="5401111"/>
                </a:cubicBezTo>
                <a:cubicBezTo>
                  <a:pt x="5947118" y="5398762"/>
                  <a:pt x="5948350" y="5396965"/>
                  <a:pt x="5951017" y="5399314"/>
                </a:cubicBezTo>
                <a:cubicBezTo>
                  <a:pt x="5959016" y="5406361"/>
                  <a:pt x="5963532" y="5406014"/>
                  <a:pt x="5968248" y="5411610"/>
                </a:cubicBezTo>
                <a:cubicBezTo>
                  <a:pt x="5972348" y="5418103"/>
                  <a:pt x="5983014" y="5427498"/>
                  <a:pt x="5983832" y="5432542"/>
                </a:cubicBezTo>
                <a:cubicBezTo>
                  <a:pt x="5986700" y="5440832"/>
                  <a:pt x="5995315" y="5446980"/>
                  <a:pt x="6003314" y="5454026"/>
                </a:cubicBezTo>
                <a:cubicBezTo>
                  <a:pt x="6013979" y="5463421"/>
                  <a:pt x="6021161" y="5465423"/>
                  <a:pt x="6032443" y="5473920"/>
                </a:cubicBezTo>
                <a:cubicBezTo>
                  <a:pt x="6044141" y="5475578"/>
                  <a:pt x="6059523" y="5490568"/>
                  <a:pt x="6074704" y="5499617"/>
                </a:cubicBezTo>
                <a:cubicBezTo>
                  <a:pt x="6077371" y="5501966"/>
                  <a:pt x="6082704" y="5506663"/>
                  <a:pt x="6082087" y="5507561"/>
                </a:cubicBezTo>
                <a:cubicBezTo>
                  <a:pt x="6084137" y="5510808"/>
                  <a:pt x="6082904" y="5512604"/>
                  <a:pt x="6077570" y="5507908"/>
                </a:cubicBezTo>
                <a:cubicBezTo>
                  <a:pt x="6072238" y="5503209"/>
                  <a:pt x="6065673" y="5500309"/>
                  <a:pt x="6068340" y="5502657"/>
                </a:cubicBezTo>
                <a:cubicBezTo>
                  <a:pt x="6069772" y="5506803"/>
                  <a:pt x="6070591" y="5511846"/>
                  <a:pt x="6078590" y="5518892"/>
                </a:cubicBezTo>
                <a:cubicBezTo>
                  <a:pt x="6084539" y="5522691"/>
                  <a:pt x="6089255" y="5528288"/>
                  <a:pt x="6095205" y="5532085"/>
                </a:cubicBezTo>
                <a:cubicBezTo>
                  <a:pt x="6125566" y="5550185"/>
                  <a:pt x="6153666" y="5577816"/>
                  <a:pt x="6181561" y="5599508"/>
                </a:cubicBezTo>
                <a:cubicBezTo>
                  <a:pt x="6204125" y="5616500"/>
                  <a:pt x="6225658" y="5641232"/>
                  <a:pt x="6247606" y="5659123"/>
                </a:cubicBezTo>
                <a:cubicBezTo>
                  <a:pt x="6250273" y="5661472"/>
                  <a:pt x="6249657" y="5662370"/>
                  <a:pt x="6251706" y="5665616"/>
                </a:cubicBezTo>
                <a:cubicBezTo>
                  <a:pt x="6259088" y="5673561"/>
                  <a:pt x="6267705" y="5679709"/>
                  <a:pt x="6269554" y="5677015"/>
                </a:cubicBezTo>
                <a:cubicBezTo>
                  <a:pt x="6277967" y="5677222"/>
                  <a:pt x="6294582" y="5690415"/>
                  <a:pt x="6303199" y="5696565"/>
                </a:cubicBezTo>
                <a:cubicBezTo>
                  <a:pt x="6317147" y="5707408"/>
                  <a:pt x="6331095" y="5718255"/>
                  <a:pt x="6336014" y="5729791"/>
                </a:cubicBezTo>
                <a:cubicBezTo>
                  <a:pt x="6338063" y="5733039"/>
                  <a:pt x="6340114" y="5736286"/>
                  <a:pt x="6342780" y="5738633"/>
                </a:cubicBezTo>
                <a:lnTo>
                  <a:pt x="6361825" y="5758293"/>
                </a:lnTo>
                <a:lnTo>
                  <a:pt x="6351655" y="5754938"/>
                </a:lnTo>
                <a:cubicBezTo>
                  <a:pt x="6350423" y="5756735"/>
                  <a:pt x="6355140" y="5762329"/>
                  <a:pt x="6363139" y="5769376"/>
                </a:cubicBezTo>
                <a:cubicBezTo>
                  <a:pt x="6369088" y="5773176"/>
                  <a:pt x="6375855" y="5782018"/>
                  <a:pt x="6385703" y="5786369"/>
                </a:cubicBezTo>
                <a:cubicBezTo>
                  <a:pt x="6388986" y="5787820"/>
                  <a:pt x="6396369" y="5795764"/>
                  <a:pt x="6399036" y="5798113"/>
                </a:cubicBezTo>
                <a:lnTo>
                  <a:pt x="6423997" y="5823336"/>
                </a:lnTo>
                <a:lnTo>
                  <a:pt x="6424013" y="5823664"/>
                </a:lnTo>
                <a:lnTo>
                  <a:pt x="6419785" y="5833946"/>
                </a:lnTo>
                <a:lnTo>
                  <a:pt x="6411738" y="5829477"/>
                </a:lnTo>
                <a:cubicBezTo>
                  <a:pt x="6407840" y="5828926"/>
                  <a:pt x="6409889" y="5832172"/>
                  <a:pt x="6414606" y="5837768"/>
                </a:cubicBezTo>
                <a:lnTo>
                  <a:pt x="6416470" y="5840323"/>
                </a:lnTo>
                <a:lnTo>
                  <a:pt x="6414349" y="5841030"/>
                </a:lnTo>
                <a:lnTo>
                  <a:pt x="6412756" y="5840462"/>
                </a:lnTo>
                <a:cubicBezTo>
                  <a:pt x="6408140" y="5837837"/>
                  <a:pt x="6405833" y="5836524"/>
                  <a:pt x="6405602" y="5836862"/>
                </a:cubicBezTo>
                <a:lnTo>
                  <a:pt x="6410263" y="5842393"/>
                </a:lnTo>
                <a:lnTo>
                  <a:pt x="6401428" y="5845340"/>
                </a:lnTo>
                <a:cubicBezTo>
                  <a:pt x="6394528" y="5845328"/>
                  <a:pt x="6385956" y="5843578"/>
                  <a:pt x="6375562" y="5840208"/>
                </a:cubicBezTo>
                <a:cubicBezTo>
                  <a:pt x="6353810" y="5829409"/>
                  <a:pt x="6332063" y="5818607"/>
                  <a:pt x="6309353" y="5803749"/>
                </a:cubicBezTo>
                <a:cubicBezTo>
                  <a:pt x="6281141" y="5781859"/>
                  <a:pt x="6235279" y="5782729"/>
                  <a:pt x="6239747" y="5720462"/>
                </a:cubicBezTo>
                <a:cubicBezTo>
                  <a:pt x="6240452" y="5707196"/>
                  <a:pt x="6223243" y="5699370"/>
                  <a:pt x="6214418" y="5710748"/>
                </a:cubicBezTo>
                <a:cubicBezTo>
                  <a:pt x="6175535" y="5757360"/>
                  <a:pt x="6164014" y="5708647"/>
                  <a:pt x="6151089" y="5686468"/>
                </a:cubicBezTo>
                <a:cubicBezTo>
                  <a:pt x="6141749" y="5663198"/>
                  <a:pt x="6132664" y="5657255"/>
                  <a:pt x="6110915" y="5646455"/>
                </a:cubicBezTo>
                <a:cubicBezTo>
                  <a:pt x="6046626" y="5618112"/>
                  <a:pt x="5977097" y="5600064"/>
                  <a:pt x="5926878" y="5550049"/>
                </a:cubicBezTo>
                <a:cubicBezTo>
                  <a:pt x="5849408" y="5482203"/>
                  <a:pt x="5756209" y="5445236"/>
                  <a:pt x="5670873" y="5392829"/>
                </a:cubicBezTo>
                <a:cubicBezTo>
                  <a:pt x="5629998" y="5366082"/>
                  <a:pt x="5586499" y="5344480"/>
                  <a:pt x="5543001" y="5322880"/>
                </a:cubicBezTo>
                <a:cubicBezTo>
                  <a:pt x="5534877" y="5320998"/>
                  <a:pt x="5527456" y="5305847"/>
                  <a:pt x="5517927" y="5330492"/>
                </a:cubicBezTo>
                <a:cubicBezTo>
                  <a:pt x="5500792" y="5387902"/>
                  <a:pt x="5475719" y="5395514"/>
                  <a:pt x="5436506" y="5359561"/>
                </a:cubicBezTo>
                <a:cubicBezTo>
                  <a:pt x="5411876" y="5336583"/>
                  <a:pt x="5391087" y="5329843"/>
                  <a:pt x="5366272" y="5354779"/>
                </a:cubicBezTo>
                <a:cubicBezTo>
                  <a:pt x="5352903" y="5363187"/>
                  <a:pt x="5340496" y="5375657"/>
                  <a:pt x="5324953" y="5358621"/>
                </a:cubicBezTo>
                <a:cubicBezTo>
                  <a:pt x="5273772" y="5304545"/>
                  <a:pt x="5206163" y="5294616"/>
                  <a:pt x="5145457" y="5265188"/>
                </a:cubicBezTo>
                <a:cubicBezTo>
                  <a:pt x="5127289" y="5253300"/>
                  <a:pt x="5107459" y="5250620"/>
                  <a:pt x="5111487" y="5218942"/>
                </a:cubicBezTo>
                <a:cubicBezTo>
                  <a:pt x="5118390" y="5199444"/>
                  <a:pt x="5098560" y="5196760"/>
                  <a:pt x="5086856" y="5195962"/>
                </a:cubicBezTo>
                <a:cubicBezTo>
                  <a:pt x="5070608" y="5192194"/>
                  <a:pt x="5056281" y="5196545"/>
                  <a:pt x="5045793" y="5217131"/>
                </a:cubicBezTo>
                <a:cubicBezTo>
                  <a:pt x="5043173" y="5222279"/>
                  <a:pt x="5039851" y="5240690"/>
                  <a:pt x="5043432" y="5239603"/>
                </a:cubicBezTo>
                <a:cubicBezTo>
                  <a:pt x="5090254" y="5242791"/>
                  <a:pt x="5080282" y="5298026"/>
                  <a:pt x="5108494" y="5319918"/>
                </a:cubicBezTo>
                <a:cubicBezTo>
                  <a:pt x="5172078" y="5361525"/>
                  <a:pt x="5224217" y="5419656"/>
                  <a:pt x="5273733" y="5482936"/>
                </a:cubicBezTo>
                <a:cubicBezTo>
                  <a:pt x="5291199" y="5508093"/>
                  <a:pt x="5309366" y="5519980"/>
                  <a:pt x="5332260" y="5486923"/>
                </a:cubicBezTo>
                <a:cubicBezTo>
                  <a:pt x="5337506" y="5476631"/>
                  <a:pt x="5345370" y="5461189"/>
                  <a:pt x="5359956" y="5474165"/>
                </a:cubicBezTo>
                <a:cubicBezTo>
                  <a:pt x="5369041" y="5480109"/>
                  <a:pt x="5368337" y="5493375"/>
                  <a:pt x="5363094" y="5503669"/>
                </a:cubicBezTo>
                <a:cubicBezTo>
                  <a:pt x="5346402" y="5530489"/>
                  <a:pt x="5356448" y="5540491"/>
                  <a:pt x="5379157" y="5555351"/>
                </a:cubicBezTo>
                <a:cubicBezTo>
                  <a:pt x="5406408" y="5573183"/>
                  <a:pt x="5433658" y="5591015"/>
                  <a:pt x="5466854" y="5585289"/>
                </a:cubicBezTo>
                <a:cubicBezTo>
                  <a:pt x="5478559" y="5586084"/>
                  <a:pt x="5496467" y="5580646"/>
                  <a:pt x="5500308" y="5596885"/>
                </a:cubicBezTo>
                <a:cubicBezTo>
                  <a:pt x="5510869" y="5641538"/>
                  <a:pt x="5547906" y="5652046"/>
                  <a:pt x="5576116" y="5673937"/>
                </a:cubicBezTo>
                <a:cubicBezTo>
                  <a:pt x="5610791" y="5706920"/>
                  <a:pt x="5618027" y="5769983"/>
                  <a:pt x="5591550" y="5804125"/>
                </a:cubicBezTo>
                <a:cubicBezTo>
                  <a:pt x="5577481" y="5825799"/>
                  <a:pt x="5582281" y="5846097"/>
                  <a:pt x="5571793" y="5866683"/>
                </a:cubicBezTo>
                <a:cubicBezTo>
                  <a:pt x="5554587" y="5858852"/>
                  <a:pt x="5540961" y="5849938"/>
                  <a:pt x="5525674" y="5850229"/>
                </a:cubicBezTo>
                <a:cubicBezTo>
                  <a:pt x="5422948" y="5837907"/>
                  <a:pt x="5351421" y="5746503"/>
                  <a:pt x="5261803" y="5708448"/>
                </a:cubicBezTo>
                <a:cubicBezTo>
                  <a:pt x="5198476" y="5684167"/>
                  <a:pt x="5151582" y="5615739"/>
                  <a:pt x="5075145" y="5617189"/>
                </a:cubicBezTo>
                <a:cubicBezTo>
                  <a:pt x="5067021" y="5615305"/>
                  <a:pt x="5054356" y="5610449"/>
                  <a:pt x="5055058" y="5597184"/>
                </a:cubicBezTo>
                <a:cubicBezTo>
                  <a:pt x="5060743" y="5556300"/>
                  <a:pt x="5036631" y="5567971"/>
                  <a:pt x="5017763" y="5569349"/>
                </a:cubicBezTo>
                <a:cubicBezTo>
                  <a:pt x="5007017" y="5572611"/>
                  <a:pt x="4992690" y="5576961"/>
                  <a:pt x="4983606" y="5571014"/>
                </a:cubicBezTo>
                <a:cubicBezTo>
                  <a:pt x="4929804" y="5522088"/>
                  <a:pt x="4855991" y="5518393"/>
                  <a:pt x="4802190" y="5469465"/>
                </a:cubicBezTo>
                <a:cubicBezTo>
                  <a:pt x="4767572" y="5450245"/>
                  <a:pt x="4721538" y="5421982"/>
                  <a:pt x="4677926" y="5396518"/>
                </a:cubicBezTo>
                <a:lnTo>
                  <a:pt x="4673381" y="5393975"/>
                </a:lnTo>
                <a:lnTo>
                  <a:pt x="4588341" y="5331789"/>
                </a:lnTo>
                <a:cubicBezTo>
                  <a:pt x="4554492" y="5306509"/>
                  <a:pt x="4523463" y="5283335"/>
                  <a:pt x="4489614" y="5258055"/>
                </a:cubicBezTo>
                <a:cubicBezTo>
                  <a:pt x="4483972" y="5253842"/>
                  <a:pt x="4477720" y="5250678"/>
                  <a:pt x="4471468" y="5247516"/>
                </a:cubicBezTo>
                <a:cubicBezTo>
                  <a:pt x="4468646" y="5245408"/>
                  <a:pt x="4467048" y="5241201"/>
                  <a:pt x="4461406" y="5236989"/>
                </a:cubicBezTo>
                <a:cubicBezTo>
                  <a:pt x="4444481" y="5224348"/>
                  <a:pt x="4426946" y="5212758"/>
                  <a:pt x="4411621" y="5204324"/>
                </a:cubicBezTo>
                <a:cubicBezTo>
                  <a:pt x="4405979" y="5200111"/>
                  <a:pt x="4396905" y="5194841"/>
                  <a:pt x="4391875" y="5189578"/>
                </a:cubicBezTo>
                <a:cubicBezTo>
                  <a:pt x="4384635" y="5181158"/>
                  <a:pt x="4372742" y="5173781"/>
                  <a:pt x="4364278" y="5167461"/>
                </a:cubicBezTo>
                <a:cubicBezTo>
                  <a:pt x="4355816" y="5161142"/>
                  <a:pt x="4345754" y="5150614"/>
                  <a:pt x="4335459" y="5147443"/>
                </a:cubicBezTo>
                <a:cubicBezTo>
                  <a:pt x="4328597" y="5145331"/>
                  <a:pt x="4327607" y="5140075"/>
                  <a:pt x="4321967" y="5135861"/>
                </a:cubicBezTo>
                <a:cubicBezTo>
                  <a:pt x="4288118" y="5110580"/>
                  <a:pt x="4251448" y="5083194"/>
                  <a:pt x="4214778" y="5055807"/>
                </a:cubicBezTo>
                <a:cubicBezTo>
                  <a:pt x="4190379" y="5042102"/>
                  <a:pt x="4169034" y="5023150"/>
                  <a:pt x="4146468" y="5006296"/>
                </a:cubicBezTo>
                <a:cubicBezTo>
                  <a:pt x="4140826" y="5002082"/>
                  <a:pt x="4134574" y="4998919"/>
                  <a:pt x="4130532" y="4998913"/>
                </a:cubicBezTo>
                <a:cubicBezTo>
                  <a:pt x="4138382" y="5006283"/>
                  <a:pt x="4146235" y="5013653"/>
                  <a:pt x="4154697" y="5019973"/>
                </a:cubicBezTo>
                <a:cubicBezTo>
                  <a:pt x="4165979" y="5028400"/>
                  <a:pt x="4177263" y="5036827"/>
                  <a:pt x="4188546" y="5045252"/>
                </a:cubicBezTo>
                <a:cubicBezTo>
                  <a:pt x="4194187" y="5049466"/>
                  <a:pt x="4205470" y="5057893"/>
                  <a:pt x="4200205" y="5059987"/>
                </a:cubicBezTo>
                <a:cubicBezTo>
                  <a:pt x="4198984" y="5062087"/>
                  <a:pt x="4204626" y="5066300"/>
                  <a:pt x="4207446" y="5068406"/>
                </a:cubicBezTo>
                <a:cubicBezTo>
                  <a:pt x="4224371" y="5081047"/>
                  <a:pt x="4241296" y="5093687"/>
                  <a:pt x="4258220" y="5106328"/>
                </a:cubicBezTo>
                <a:cubicBezTo>
                  <a:pt x="4261041" y="5108433"/>
                  <a:pt x="4263862" y="5110541"/>
                  <a:pt x="4266682" y="5112648"/>
                </a:cubicBezTo>
                <a:cubicBezTo>
                  <a:pt x="4269504" y="5114754"/>
                  <a:pt x="4268892" y="5115805"/>
                  <a:pt x="4268282" y="5116854"/>
                </a:cubicBezTo>
                <a:cubicBezTo>
                  <a:pt x="4268282" y="5116854"/>
                  <a:pt x="4268282" y="5116854"/>
                  <a:pt x="4267670" y="5117904"/>
                </a:cubicBezTo>
                <a:cubicBezTo>
                  <a:pt x="4267670" y="5117904"/>
                  <a:pt x="4264849" y="5115798"/>
                  <a:pt x="4264849" y="5115798"/>
                </a:cubicBezTo>
                <a:cubicBezTo>
                  <a:pt x="4245715" y="5100001"/>
                  <a:pt x="4224748" y="5087353"/>
                  <a:pt x="4204392" y="5073657"/>
                </a:cubicBezTo>
                <a:cubicBezTo>
                  <a:pt x="4190288" y="5063123"/>
                  <a:pt x="4179005" y="5054697"/>
                  <a:pt x="4163679" y="5046263"/>
                </a:cubicBezTo>
                <a:cubicBezTo>
                  <a:pt x="4160248" y="5045206"/>
                  <a:pt x="4157427" y="5043100"/>
                  <a:pt x="4157427" y="5043100"/>
                </a:cubicBezTo>
                <a:cubicBezTo>
                  <a:pt x="4142334" y="5027310"/>
                  <a:pt x="4127009" y="5018877"/>
                  <a:pt x="4110696" y="5005186"/>
                </a:cubicBezTo>
                <a:cubicBezTo>
                  <a:pt x="4105054" y="5000973"/>
                  <a:pt x="4095980" y="4995702"/>
                  <a:pt x="4088740" y="4987282"/>
                </a:cubicBezTo>
                <a:cubicBezTo>
                  <a:pt x="4083710" y="4982020"/>
                  <a:pt x="4077457" y="4978856"/>
                  <a:pt x="4072803" y="4979898"/>
                </a:cubicBezTo>
                <a:cubicBezTo>
                  <a:pt x="4064717" y="4979886"/>
                  <a:pt x="4064108" y="4980936"/>
                  <a:pt x="4074779" y="4990414"/>
                </a:cubicBezTo>
                <a:cubicBezTo>
                  <a:pt x="4085451" y="4999890"/>
                  <a:pt x="4086440" y="5005147"/>
                  <a:pt x="4098334" y="5012522"/>
                </a:cubicBezTo>
                <a:cubicBezTo>
                  <a:pt x="4107407" y="5017793"/>
                  <a:pt x="4115259" y="5025163"/>
                  <a:pt x="4123721" y="5031484"/>
                </a:cubicBezTo>
                <a:cubicBezTo>
                  <a:pt x="4126541" y="5033590"/>
                  <a:pt x="4129363" y="5035698"/>
                  <a:pt x="4134393" y="5040961"/>
                </a:cubicBezTo>
                <a:cubicBezTo>
                  <a:pt x="4123110" y="5032534"/>
                  <a:pt x="4114036" y="5027263"/>
                  <a:pt x="4105575" y="5020944"/>
                </a:cubicBezTo>
                <a:cubicBezTo>
                  <a:pt x="4104352" y="5023043"/>
                  <a:pt x="4100310" y="5023036"/>
                  <a:pt x="4106939" y="5032507"/>
                </a:cubicBezTo>
                <a:cubicBezTo>
                  <a:pt x="4108539" y="5036713"/>
                  <a:pt x="4114180" y="5040927"/>
                  <a:pt x="4122642" y="5047248"/>
                </a:cubicBezTo>
                <a:cubicBezTo>
                  <a:pt x="4125463" y="5049353"/>
                  <a:pt x="4127673" y="5052511"/>
                  <a:pt x="4123630" y="5052504"/>
                </a:cubicBezTo>
                <a:cubicBezTo>
                  <a:pt x="4120809" y="5050398"/>
                  <a:pt x="4120198" y="5051449"/>
                  <a:pt x="4117378" y="5049340"/>
                </a:cubicBezTo>
                <a:cubicBezTo>
                  <a:pt x="4103275" y="5038808"/>
                  <a:pt x="4087948" y="5030374"/>
                  <a:pt x="4078498" y="5018798"/>
                </a:cubicBezTo>
                <a:cubicBezTo>
                  <a:pt x="4071258" y="5010377"/>
                  <a:pt x="4059974" y="5001950"/>
                  <a:pt x="4053111" y="4999837"/>
                </a:cubicBezTo>
                <a:cubicBezTo>
                  <a:pt x="4045637" y="4998773"/>
                  <a:pt x="4037174" y="4992453"/>
                  <a:pt x="4025891" y="4984027"/>
                </a:cubicBezTo>
                <a:cubicBezTo>
                  <a:pt x="4017429" y="4977706"/>
                  <a:pt x="4008967" y="4971386"/>
                  <a:pt x="4005912" y="4976637"/>
                </a:cubicBezTo>
                <a:cubicBezTo>
                  <a:pt x="4004690" y="4978736"/>
                  <a:pt x="3996227" y="4972416"/>
                  <a:pt x="3989975" y="4969253"/>
                </a:cubicBezTo>
                <a:cubicBezTo>
                  <a:pt x="3984334" y="4965040"/>
                  <a:pt x="3978692" y="4960826"/>
                  <a:pt x="3975871" y="4958720"/>
                </a:cubicBezTo>
                <a:cubicBezTo>
                  <a:pt x="3970231" y="4954506"/>
                  <a:pt x="3966399" y="4952399"/>
                  <a:pt x="3964806" y="4952527"/>
                </a:cubicBezTo>
                <a:cubicBezTo>
                  <a:pt x="3963214" y="4952656"/>
                  <a:pt x="3963860" y="4955022"/>
                  <a:pt x="3967175" y="4959757"/>
                </a:cubicBezTo>
                <a:cubicBezTo>
                  <a:pt x="3968774" y="4963963"/>
                  <a:pt x="3969763" y="4969220"/>
                  <a:pt x="3978836" y="4974491"/>
                </a:cubicBezTo>
                <a:cubicBezTo>
                  <a:pt x="3990730" y="4981866"/>
                  <a:pt x="4002013" y="4990294"/>
                  <a:pt x="4012684" y="4999771"/>
                </a:cubicBezTo>
                <a:cubicBezTo>
                  <a:pt x="4026177" y="5011354"/>
                  <a:pt x="4038071" y="5018731"/>
                  <a:pt x="4049354" y="5027157"/>
                </a:cubicBezTo>
                <a:cubicBezTo>
                  <a:pt x="4060638" y="5035585"/>
                  <a:pt x="4067878" y="5044004"/>
                  <a:pt x="4079162" y="5052431"/>
                </a:cubicBezTo>
                <a:cubicBezTo>
                  <a:pt x="4087624" y="5058751"/>
                  <a:pt x="4088612" y="5064008"/>
                  <a:pt x="4085557" y="5069258"/>
                </a:cubicBezTo>
                <a:cubicBezTo>
                  <a:pt x="4081514" y="5069251"/>
                  <a:pt x="4090355" y="5081879"/>
                  <a:pt x="4096606" y="5085042"/>
                </a:cubicBezTo>
                <a:cubicBezTo>
                  <a:pt x="4107890" y="5093469"/>
                  <a:pt x="4115130" y="5101889"/>
                  <a:pt x="4128245" y="5107165"/>
                </a:cubicBezTo>
                <a:cubicBezTo>
                  <a:pt x="4134498" y="5110328"/>
                  <a:pt x="4142350" y="5117699"/>
                  <a:pt x="4141127" y="5119799"/>
                </a:cubicBezTo>
                <a:cubicBezTo>
                  <a:pt x="4138684" y="5123998"/>
                  <a:pt x="4144937" y="5127162"/>
                  <a:pt x="4151190" y="5130326"/>
                </a:cubicBezTo>
                <a:cubicBezTo>
                  <a:pt x="4168724" y="5141916"/>
                  <a:pt x="4168724" y="5141916"/>
                  <a:pt x="4185039" y="5155606"/>
                </a:cubicBezTo>
                <a:cubicBezTo>
                  <a:pt x="4195710" y="5165082"/>
                  <a:pt x="4206382" y="5174560"/>
                  <a:pt x="4217665" y="5182985"/>
                </a:cubicBezTo>
                <a:cubicBezTo>
                  <a:pt x="4231159" y="5194570"/>
                  <a:pt x="4247472" y="5208260"/>
                  <a:pt x="4261576" y="5218793"/>
                </a:cubicBezTo>
                <a:cubicBezTo>
                  <a:pt x="4264397" y="5220900"/>
                  <a:pt x="4264397" y="5220900"/>
                  <a:pt x="4267217" y="5223006"/>
                </a:cubicBezTo>
                <a:cubicBezTo>
                  <a:pt x="4270038" y="5225113"/>
                  <a:pt x="4265385" y="5226158"/>
                  <a:pt x="4271026" y="5230370"/>
                </a:cubicBezTo>
                <a:cubicBezTo>
                  <a:pt x="4277280" y="5233533"/>
                  <a:pt x="4280710" y="5234590"/>
                  <a:pt x="4283531" y="5236698"/>
                </a:cubicBezTo>
                <a:cubicBezTo>
                  <a:pt x="4291993" y="5243017"/>
                  <a:pt x="4296414" y="5249330"/>
                  <a:pt x="4302055" y="5253545"/>
                </a:cubicBezTo>
                <a:cubicBezTo>
                  <a:pt x="4310516" y="5259863"/>
                  <a:pt x="4316770" y="5263027"/>
                  <a:pt x="4321800" y="5268290"/>
                </a:cubicBezTo>
                <a:cubicBezTo>
                  <a:pt x="4326830" y="5273555"/>
                  <a:pt x="4329651" y="5275661"/>
                  <a:pt x="4335293" y="5279875"/>
                </a:cubicBezTo>
                <a:cubicBezTo>
                  <a:pt x="4346577" y="5288301"/>
                  <a:pt x="4356638" y="5298828"/>
                  <a:pt x="4367920" y="5307254"/>
                </a:cubicBezTo>
                <a:cubicBezTo>
                  <a:pt x="4369520" y="5311461"/>
                  <a:pt x="4378592" y="5316731"/>
                  <a:pt x="4384234" y="5320945"/>
                </a:cubicBezTo>
                <a:cubicBezTo>
                  <a:pt x="4387056" y="5323052"/>
                  <a:pt x="4389876" y="5325158"/>
                  <a:pt x="4389876" y="5325158"/>
                </a:cubicBezTo>
                <a:cubicBezTo>
                  <a:pt x="4409622" y="5339905"/>
                  <a:pt x="4429367" y="5354652"/>
                  <a:pt x="4448501" y="5370449"/>
                </a:cubicBezTo>
                <a:cubicBezTo>
                  <a:pt x="4467635" y="5386246"/>
                  <a:pt x="4484561" y="5398885"/>
                  <a:pt x="4504305" y="5413632"/>
                </a:cubicBezTo>
                <a:lnTo>
                  <a:pt x="4519074" y="5424662"/>
                </a:lnTo>
                <a:lnTo>
                  <a:pt x="4519081" y="5424891"/>
                </a:lnTo>
                <a:cubicBezTo>
                  <a:pt x="4528293" y="5439497"/>
                  <a:pt x="4539887" y="5447942"/>
                  <a:pt x="4552464" y="5454456"/>
                </a:cubicBezTo>
                <a:lnTo>
                  <a:pt x="4568754" y="5461914"/>
                </a:lnTo>
                <a:lnTo>
                  <a:pt x="4588335" y="5476902"/>
                </a:lnTo>
                <a:lnTo>
                  <a:pt x="4583821" y="5482802"/>
                </a:lnTo>
                <a:cubicBezTo>
                  <a:pt x="4573051" y="5492801"/>
                  <a:pt x="4559355" y="5501853"/>
                  <a:pt x="4593226" y="5511148"/>
                </a:cubicBezTo>
                <a:cubicBezTo>
                  <a:pt x="4613056" y="5513832"/>
                  <a:pt x="4619516" y="5524921"/>
                  <a:pt x="4605448" y="5546596"/>
                </a:cubicBezTo>
                <a:cubicBezTo>
                  <a:pt x="4600205" y="5556888"/>
                  <a:pt x="4594961" y="5567182"/>
                  <a:pt x="4608586" y="5576098"/>
                </a:cubicBezTo>
                <a:cubicBezTo>
                  <a:pt x="4618629" y="5586100"/>
                  <a:pt x="4627456" y="5574720"/>
                  <a:pt x="4637241" y="5567399"/>
                </a:cubicBezTo>
                <a:cubicBezTo>
                  <a:pt x="4661096" y="5538402"/>
                  <a:pt x="4692631" y="5541883"/>
                  <a:pt x="4704852" y="5577328"/>
                </a:cubicBezTo>
                <a:cubicBezTo>
                  <a:pt x="4709651" y="5597624"/>
                  <a:pt x="4719696" y="5607627"/>
                  <a:pt x="4734984" y="5607338"/>
                </a:cubicBezTo>
                <a:lnTo>
                  <a:pt x="4763677" y="5611862"/>
                </a:lnTo>
                <a:lnTo>
                  <a:pt x="4793012" y="5633772"/>
                </a:lnTo>
                <a:cubicBezTo>
                  <a:pt x="4805894" y="5646405"/>
                  <a:pt x="4820609" y="5655888"/>
                  <a:pt x="4834101" y="5667471"/>
                </a:cubicBezTo>
                <a:lnTo>
                  <a:pt x="4954061" y="5757062"/>
                </a:lnTo>
                <a:lnTo>
                  <a:pt x="4937260" y="5780871"/>
                </a:lnTo>
                <a:cubicBezTo>
                  <a:pt x="4927476" y="5788189"/>
                  <a:pt x="4925814" y="5797397"/>
                  <a:pt x="4928693" y="5809574"/>
                </a:cubicBezTo>
                <a:cubicBezTo>
                  <a:pt x="4928251" y="5840163"/>
                  <a:pt x="4913923" y="5844514"/>
                  <a:pt x="4889551" y="5838860"/>
                </a:cubicBezTo>
                <a:cubicBezTo>
                  <a:pt x="4820019" y="5820812"/>
                  <a:pt x="4753813" y="5784353"/>
                  <a:pt x="4687606" y="5747891"/>
                </a:cubicBezTo>
                <a:cubicBezTo>
                  <a:pt x="4660354" y="5730062"/>
                  <a:pt x="4630481" y="5717376"/>
                  <a:pt x="4607587" y="5750432"/>
                </a:cubicBezTo>
                <a:cubicBezTo>
                  <a:pt x="4590896" y="5777251"/>
                  <a:pt x="4616485" y="5804289"/>
                  <a:pt x="4632991" y="5825381"/>
                </a:cubicBezTo>
                <a:cubicBezTo>
                  <a:pt x="4663122" y="5855392"/>
                  <a:pt x="4666259" y="5884893"/>
                  <a:pt x="4648866" y="5924978"/>
                </a:cubicBezTo>
                <a:cubicBezTo>
                  <a:pt x="4639341" y="5949627"/>
                  <a:pt x="4623611" y="5980505"/>
                  <a:pt x="4632953" y="6003775"/>
                </a:cubicBezTo>
                <a:cubicBezTo>
                  <a:pt x="4666220" y="6063285"/>
                  <a:pt x="4640004" y="6114753"/>
                  <a:pt x="4630031" y="6169988"/>
                </a:cubicBezTo>
                <a:cubicBezTo>
                  <a:pt x="4623385" y="6206811"/>
                  <a:pt x="4600231" y="6222543"/>
                  <a:pt x="4580143" y="6202536"/>
                </a:cubicBezTo>
                <a:cubicBezTo>
                  <a:pt x="4522763" y="6154695"/>
                  <a:pt x="4446584" y="6173472"/>
                  <a:pt x="4397069" y="6110189"/>
                </a:cubicBezTo>
                <a:cubicBezTo>
                  <a:pt x="4371477" y="6083156"/>
                  <a:pt x="4333480" y="6068584"/>
                  <a:pt x="4332707" y="6016610"/>
                </a:cubicBezTo>
                <a:cubicBezTo>
                  <a:pt x="4334368" y="6007405"/>
                  <a:pt x="4327907" y="5996315"/>
                  <a:pt x="4319782" y="5994429"/>
                </a:cubicBezTo>
                <a:cubicBezTo>
                  <a:pt x="4281083" y="5993127"/>
                  <a:pt x="4248332" y="5968264"/>
                  <a:pt x="4205536" y="5933398"/>
                </a:cubicBezTo>
                <a:cubicBezTo>
                  <a:pt x="4223516" y="5993198"/>
                  <a:pt x="4251986" y="6032415"/>
                  <a:pt x="4256344" y="6083300"/>
                </a:cubicBezTo>
                <a:cubicBezTo>
                  <a:pt x="4259225" y="6095478"/>
                  <a:pt x="4257563" y="6104683"/>
                  <a:pt x="4246816" y="6107945"/>
                </a:cubicBezTo>
                <a:cubicBezTo>
                  <a:pt x="4236070" y="6111208"/>
                  <a:pt x="4226988" y="6105265"/>
                  <a:pt x="4223148" y="6089028"/>
                </a:cubicBezTo>
                <a:cubicBezTo>
                  <a:pt x="4215724" y="6073878"/>
                  <a:pt x="4233375" y="6051116"/>
                  <a:pt x="4209004" y="6045463"/>
                </a:cubicBezTo>
                <a:cubicBezTo>
                  <a:pt x="4205423" y="6046550"/>
                  <a:pt x="4205423" y="6046550"/>
                  <a:pt x="4202802" y="6051698"/>
                </a:cubicBezTo>
                <a:cubicBezTo>
                  <a:pt x="4195196" y="6084461"/>
                  <a:pt x="4224624" y="6127737"/>
                  <a:pt x="4186441" y="6161081"/>
                </a:cubicBezTo>
                <a:cubicBezTo>
                  <a:pt x="4186441" y="6161081"/>
                  <a:pt x="4193161" y="6189495"/>
                  <a:pt x="4209150" y="6175940"/>
                </a:cubicBezTo>
                <a:cubicBezTo>
                  <a:pt x="4225138" y="6162383"/>
                  <a:pt x="4233263" y="6164269"/>
                  <a:pt x="4241645" y="6183480"/>
                </a:cubicBezTo>
                <a:cubicBezTo>
                  <a:pt x="4256489" y="6213779"/>
                  <a:pt x="4273954" y="6238932"/>
                  <a:pt x="4260143" y="6277932"/>
                </a:cubicBezTo>
                <a:cubicBezTo>
                  <a:pt x="4256819" y="6296342"/>
                  <a:pt x="4259699" y="6308520"/>
                  <a:pt x="4283111" y="6310113"/>
                </a:cubicBezTo>
                <a:cubicBezTo>
                  <a:pt x="4293856" y="6306851"/>
                  <a:pt x="4304603" y="6303589"/>
                  <a:pt x="4305821" y="6324974"/>
                </a:cubicBezTo>
                <a:cubicBezTo>
                  <a:pt x="4306078" y="6342298"/>
                  <a:pt x="4297252" y="6353678"/>
                  <a:pt x="4283886" y="6362087"/>
                </a:cubicBezTo>
                <a:cubicBezTo>
                  <a:pt x="4270516" y="6370497"/>
                  <a:pt x="4261436" y="6364551"/>
                  <a:pt x="4254972" y="6353462"/>
                </a:cubicBezTo>
                <a:cubicBezTo>
                  <a:pt x="4237507" y="6328308"/>
                  <a:pt x="4227205" y="6300982"/>
                  <a:pt x="4187547" y="6295619"/>
                </a:cubicBezTo>
                <a:cubicBezTo>
                  <a:pt x="4224656" y="6371367"/>
                  <a:pt x="4262468" y="6433849"/>
                  <a:pt x="4334178" y="6477341"/>
                </a:cubicBezTo>
                <a:cubicBezTo>
                  <a:pt x="4332000" y="6451899"/>
                  <a:pt x="4317414" y="6438925"/>
                  <a:pt x="4313571" y="6422687"/>
                </a:cubicBezTo>
                <a:cubicBezTo>
                  <a:pt x="4305191" y="6403478"/>
                  <a:pt x="4288685" y="6382384"/>
                  <a:pt x="4311838" y="6366653"/>
                </a:cubicBezTo>
                <a:cubicBezTo>
                  <a:pt x="4331411" y="6352012"/>
                  <a:pt x="4349577" y="6363899"/>
                  <a:pt x="4362501" y="6386080"/>
                </a:cubicBezTo>
                <a:lnTo>
                  <a:pt x="4496093" y="6658775"/>
                </a:lnTo>
                <a:cubicBezTo>
                  <a:pt x="4505435" y="6682042"/>
                  <a:pt x="4471869" y="6783599"/>
                  <a:pt x="4453960" y="6789036"/>
                </a:cubicBezTo>
                <a:cubicBezTo>
                  <a:pt x="4424346" y="6793674"/>
                  <a:pt x="4393771" y="6794256"/>
                  <a:pt x="4374384" y="6760985"/>
                </a:cubicBezTo>
                <a:cubicBezTo>
                  <a:pt x="4366963" y="6745836"/>
                  <a:pt x="4356218" y="6749098"/>
                  <a:pt x="4344511" y="6748299"/>
                </a:cubicBezTo>
                <a:cubicBezTo>
                  <a:pt x="4292448" y="6755404"/>
                  <a:pt x="4262315" y="6725394"/>
                  <a:pt x="4239089" y="6675887"/>
                </a:cubicBezTo>
                <a:cubicBezTo>
                  <a:pt x="4221366" y="6633410"/>
                  <a:pt x="4196480" y="6593109"/>
                  <a:pt x="4185918" y="6548453"/>
                </a:cubicBezTo>
                <a:cubicBezTo>
                  <a:pt x="4183039" y="6536275"/>
                  <a:pt x="4175617" y="6521126"/>
                  <a:pt x="4157706" y="6526563"/>
                </a:cubicBezTo>
                <a:cubicBezTo>
                  <a:pt x="4154385" y="6544975"/>
                  <a:pt x="4160845" y="6556065"/>
                  <a:pt x="4167307" y="6567157"/>
                </a:cubicBezTo>
                <a:cubicBezTo>
                  <a:pt x="4172810" y="6574187"/>
                  <a:pt x="4179273" y="6585278"/>
                  <a:pt x="4169485" y="6592600"/>
                </a:cubicBezTo>
                <a:cubicBezTo>
                  <a:pt x="4159699" y="6599923"/>
                  <a:pt x="4153239" y="6588831"/>
                  <a:pt x="4147737" y="6581799"/>
                </a:cubicBezTo>
                <a:cubicBezTo>
                  <a:pt x="4116389" y="6530407"/>
                  <a:pt x="4115871" y="6495758"/>
                  <a:pt x="4152133" y="6454293"/>
                </a:cubicBezTo>
                <a:cubicBezTo>
                  <a:pt x="4110813" y="6458136"/>
                  <a:pt x="4083562" y="6440305"/>
                  <a:pt x="4066797" y="6401889"/>
                </a:cubicBezTo>
                <a:cubicBezTo>
                  <a:pt x="4041653" y="6344261"/>
                  <a:pt x="3975519" y="6373039"/>
                  <a:pt x="3948711" y="6324618"/>
                </a:cubicBezTo>
                <a:cubicBezTo>
                  <a:pt x="3947751" y="6320559"/>
                  <a:pt x="3944168" y="6321646"/>
                  <a:pt x="3940587" y="6322732"/>
                </a:cubicBezTo>
                <a:cubicBezTo>
                  <a:pt x="3883277" y="6340131"/>
                  <a:pt x="3874710" y="6368836"/>
                  <a:pt x="3911563" y="6427260"/>
                </a:cubicBezTo>
                <a:lnTo>
                  <a:pt x="3928065" y="6448354"/>
                </a:lnTo>
                <a:cubicBezTo>
                  <a:pt x="3946750" y="6494891"/>
                  <a:pt x="3995048" y="6536789"/>
                  <a:pt x="3938257" y="6588835"/>
                </a:cubicBezTo>
                <a:cubicBezTo>
                  <a:pt x="3934676" y="6589923"/>
                  <a:pt x="3933012" y="6599129"/>
                  <a:pt x="3933971" y="6603188"/>
                </a:cubicBezTo>
                <a:cubicBezTo>
                  <a:pt x="3935708" y="6659219"/>
                  <a:pt x="3917097" y="6677924"/>
                  <a:pt x="3867395" y="6662557"/>
                </a:cubicBezTo>
                <a:cubicBezTo>
                  <a:pt x="3859272" y="6660671"/>
                  <a:pt x="3846605" y="6655814"/>
                  <a:pt x="3842321" y="6670170"/>
                </a:cubicBezTo>
                <a:cubicBezTo>
                  <a:pt x="3837337" y="6697786"/>
                  <a:pt x="3820128" y="6689959"/>
                  <a:pt x="3802921" y="6682131"/>
                </a:cubicBezTo>
                <a:lnTo>
                  <a:pt x="3801960" y="6681709"/>
                </a:lnTo>
                <a:lnTo>
                  <a:pt x="3792202" y="6673520"/>
                </a:lnTo>
                <a:cubicBezTo>
                  <a:pt x="3792202" y="6673520"/>
                  <a:pt x="3789755" y="6670884"/>
                  <a:pt x="3787307" y="6668247"/>
                </a:cubicBezTo>
                <a:cubicBezTo>
                  <a:pt x="3777144" y="6652589"/>
                  <a:pt x="3762138" y="6642704"/>
                  <a:pt x="3750591" y="6628695"/>
                </a:cubicBezTo>
                <a:cubicBezTo>
                  <a:pt x="3739045" y="6614686"/>
                  <a:pt x="3726807" y="6601504"/>
                  <a:pt x="3713876" y="6589144"/>
                </a:cubicBezTo>
                <a:cubicBezTo>
                  <a:pt x="3675085" y="6552067"/>
                  <a:pt x="3642201" y="6513503"/>
                  <a:pt x="3604795" y="6474775"/>
                </a:cubicBezTo>
                <a:cubicBezTo>
                  <a:pt x="3604795" y="6474775"/>
                  <a:pt x="3605486" y="6473952"/>
                  <a:pt x="3603039" y="6471314"/>
                </a:cubicBezTo>
                <a:cubicBezTo>
                  <a:pt x="3606870" y="6472302"/>
                  <a:pt x="3608626" y="6475764"/>
                  <a:pt x="3613521" y="6481037"/>
                </a:cubicBezTo>
                <a:cubicBezTo>
                  <a:pt x="3615968" y="6483674"/>
                  <a:pt x="3616661" y="6482849"/>
                  <a:pt x="3616661" y="6482849"/>
                </a:cubicBezTo>
                <a:cubicBezTo>
                  <a:pt x="3617353" y="6482024"/>
                  <a:pt x="3618736" y="6480377"/>
                  <a:pt x="3615597" y="6478563"/>
                </a:cubicBezTo>
                <a:cubicBezTo>
                  <a:pt x="3613149" y="6475928"/>
                  <a:pt x="3612085" y="6471641"/>
                  <a:pt x="3609638" y="6469005"/>
                </a:cubicBezTo>
                <a:cubicBezTo>
                  <a:pt x="3594259" y="6454009"/>
                  <a:pt x="3584097" y="6438352"/>
                  <a:pt x="3569410" y="6422531"/>
                </a:cubicBezTo>
                <a:cubicBezTo>
                  <a:pt x="3525351" y="6375069"/>
                  <a:pt x="3478846" y="6324971"/>
                  <a:pt x="3434788" y="6277510"/>
                </a:cubicBezTo>
                <a:cubicBezTo>
                  <a:pt x="3420103" y="6261689"/>
                  <a:pt x="3408556" y="6247681"/>
                  <a:pt x="3404671" y="6235649"/>
                </a:cubicBezTo>
                <a:cubicBezTo>
                  <a:pt x="3408503" y="6236636"/>
                  <a:pt x="3413399" y="6241910"/>
                  <a:pt x="3416538" y="6243722"/>
                </a:cubicBezTo>
                <a:cubicBezTo>
                  <a:pt x="3432609" y="6257893"/>
                  <a:pt x="3437504" y="6263167"/>
                  <a:pt x="3438248" y="6273387"/>
                </a:cubicBezTo>
                <a:cubicBezTo>
                  <a:pt x="3439312" y="6277674"/>
                  <a:pt x="3441759" y="6280310"/>
                  <a:pt x="3444899" y="6282122"/>
                </a:cubicBezTo>
                <a:cubicBezTo>
                  <a:pt x="3453625" y="6288383"/>
                  <a:pt x="3462725" y="6299755"/>
                  <a:pt x="3470068" y="6307664"/>
                </a:cubicBezTo>
                <a:cubicBezTo>
                  <a:pt x="3484753" y="6323484"/>
                  <a:pt x="3496992" y="6336669"/>
                  <a:pt x="3513755" y="6350016"/>
                </a:cubicBezTo>
                <a:cubicBezTo>
                  <a:pt x="3519341" y="6354466"/>
                  <a:pt x="3529824" y="6364188"/>
                  <a:pt x="3531579" y="6367648"/>
                </a:cubicBezTo>
                <a:cubicBezTo>
                  <a:pt x="3539295" y="6380670"/>
                  <a:pt x="3552917" y="6392204"/>
                  <a:pt x="3558876" y="6401763"/>
                </a:cubicBezTo>
                <a:cubicBezTo>
                  <a:pt x="3563080" y="6407862"/>
                  <a:pt x="3567974" y="6413135"/>
                  <a:pt x="3573561" y="6417584"/>
                </a:cubicBezTo>
                <a:cubicBezTo>
                  <a:pt x="3584737" y="6426483"/>
                  <a:pt x="3592080" y="6434392"/>
                  <a:pt x="3600487" y="6446589"/>
                </a:cubicBezTo>
                <a:cubicBezTo>
                  <a:pt x="3607138" y="6455323"/>
                  <a:pt x="3612033" y="6460596"/>
                  <a:pt x="3620760" y="6466859"/>
                </a:cubicBezTo>
                <a:cubicBezTo>
                  <a:pt x="3636458" y="6475919"/>
                  <a:pt x="3654284" y="6493552"/>
                  <a:pt x="3670725" y="6512833"/>
                </a:cubicBezTo>
                <a:cubicBezTo>
                  <a:pt x="3675621" y="6518107"/>
                  <a:pt x="3679825" y="6524205"/>
                  <a:pt x="3681580" y="6527666"/>
                </a:cubicBezTo>
                <a:cubicBezTo>
                  <a:pt x="3691051" y="6544148"/>
                  <a:pt x="3702598" y="6558156"/>
                  <a:pt x="3714836" y="6571340"/>
                </a:cubicBezTo>
                <a:cubicBezTo>
                  <a:pt x="3727075" y="6584523"/>
                  <a:pt x="3741760" y="6600344"/>
                  <a:pt x="3753999" y="6613527"/>
                </a:cubicBezTo>
                <a:cubicBezTo>
                  <a:pt x="3768685" y="6629349"/>
                  <a:pt x="3786511" y="6646981"/>
                  <a:pt x="3803273" y="6660328"/>
                </a:cubicBezTo>
                <a:cubicBezTo>
                  <a:pt x="3808168" y="6665602"/>
                  <a:pt x="3813063" y="6670875"/>
                  <a:pt x="3815512" y="6673513"/>
                </a:cubicBezTo>
                <a:cubicBezTo>
                  <a:pt x="3822854" y="6681422"/>
                  <a:pt x="3825994" y="6683235"/>
                  <a:pt x="3829825" y="6684222"/>
                </a:cubicBezTo>
                <a:cubicBezTo>
                  <a:pt x="3812000" y="6666588"/>
                  <a:pt x="3801837" y="6650932"/>
                  <a:pt x="3787150" y="6635111"/>
                </a:cubicBezTo>
                <a:cubicBezTo>
                  <a:pt x="3768261" y="6613193"/>
                  <a:pt x="3749371" y="6591275"/>
                  <a:pt x="3733622" y="6571169"/>
                </a:cubicBezTo>
                <a:cubicBezTo>
                  <a:pt x="3722075" y="6557160"/>
                  <a:pt x="3710528" y="6543153"/>
                  <a:pt x="3698982" y="6529144"/>
                </a:cubicBezTo>
                <a:cubicBezTo>
                  <a:pt x="3684987" y="6512498"/>
                  <a:pt x="3671366" y="6500964"/>
                  <a:pt x="3659819" y="6486955"/>
                </a:cubicBezTo>
                <a:cubicBezTo>
                  <a:pt x="3650720" y="6475584"/>
                  <a:pt x="3641301" y="6470147"/>
                  <a:pt x="3629063" y="6456965"/>
                </a:cubicBezTo>
                <a:cubicBezTo>
                  <a:pt x="3622411" y="6448229"/>
                  <a:pt x="3611929" y="6438507"/>
                  <a:pt x="3602138" y="6427960"/>
                </a:cubicBezTo>
                <a:cubicBezTo>
                  <a:pt x="3599690" y="6425323"/>
                  <a:pt x="3599690" y="6425323"/>
                  <a:pt x="3597243" y="6422687"/>
                </a:cubicBezTo>
                <a:cubicBezTo>
                  <a:pt x="3583993" y="6416261"/>
                  <a:pt x="3572447" y="6402254"/>
                  <a:pt x="3561591" y="6387421"/>
                </a:cubicBezTo>
                <a:cubicBezTo>
                  <a:pt x="3553184" y="6375225"/>
                  <a:pt x="3542702" y="6365502"/>
                  <a:pt x="3534987" y="6352481"/>
                </a:cubicBezTo>
                <a:cubicBezTo>
                  <a:pt x="3534987" y="6352481"/>
                  <a:pt x="3532539" y="6349845"/>
                  <a:pt x="3529400" y="6348033"/>
                </a:cubicBezTo>
                <a:cubicBezTo>
                  <a:pt x="3526260" y="6346221"/>
                  <a:pt x="3523812" y="6343583"/>
                  <a:pt x="3521365" y="6340948"/>
                </a:cubicBezTo>
                <a:cubicBezTo>
                  <a:pt x="3497579" y="6313755"/>
                  <a:pt x="3470336" y="6290686"/>
                  <a:pt x="3447243" y="6262669"/>
                </a:cubicBezTo>
                <a:cubicBezTo>
                  <a:pt x="3437452" y="6252122"/>
                  <a:pt x="3430481" y="6249322"/>
                  <a:pt x="3423829" y="6240587"/>
                </a:cubicBezTo>
                <a:cubicBezTo>
                  <a:pt x="3416486" y="6232677"/>
                  <a:pt x="3406695" y="6222130"/>
                  <a:pt x="3399352" y="6214219"/>
                </a:cubicBezTo>
                <a:cubicBezTo>
                  <a:pt x="3383975" y="6199224"/>
                  <a:pt x="3374504" y="6182742"/>
                  <a:pt x="3360882" y="6171208"/>
                </a:cubicBezTo>
                <a:cubicBezTo>
                  <a:pt x="3355986" y="6165934"/>
                  <a:pt x="3353538" y="6163298"/>
                  <a:pt x="3351091" y="6160661"/>
                </a:cubicBezTo>
                <a:cubicBezTo>
                  <a:pt x="3348643" y="6158023"/>
                  <a:pt x="3346888" y="6154562"/>
                  <a:pt x="3343057" y="6153575"/>
                </a:cubicBezTo>
                <a:cubicBezTo>
                  <a:pt x="3342365" y="6154399"/>
                  <a:pt x="3343428" y="6158685"/>
                  <a:pt x="3345875" y="6161321"/>
                </a:cubicBezTo>
                <a:cubicBezTo>
                  <a:pt x="3352527" y="6170057"/>
                  <a:pt x="3357794" y="6180440"/>
                  <a:pt x="3367584" y="6190988"/>
                </a:cubicBezTo>
                <a:cubicBezTo>
                  <a:pt x="3372481" y="6196261"/>
                  <a:pt x="3371097" y="6197910"/>
                  <a:pt x="3375300" y="6204007"/>
                </a:cubicBezTo>
                <a:cubicBezTo>
                  <a:pt x="3360985" y="6193297"/>
                  <a:pt x="3348747" y="6180115"/>
                  <a:pt x="3335817" y="6167754"/>
                </a:cubicBezTo>
                <a:cubicBezTo>
                  <a:pt x="3325334" y="6158031"/>
                  <a:pt x="3316607" y="6151770"/>
                  <a:pt x="3306125" y="6142047"/>
                </a:cubicBezTo>
                <a:cubicBezTo>
                  <a:pt x="3303677" y="6139411"/>
                  <a:pt x="3297399" y="6135788"/>
                  <a:pt x="3298462" y="6140072"/>
                </a:cubicBezTo>
                <a:cubicBezTo>
                  <a:pt x="3299525" y="6144358"/>
                  <a:pt x="3305113" y="6148807"/>
                  <a:pt x="3307560" y="6151444"/>
                </a:cubicBezTo>
                <a:cubicBezTo>
                  <a:pt x="3324695" y="6169902"/>
                  <a:pt x="3339380" y="6185722"/>
                  <a:pt x="3356513" y="6204180"/>
                </a:cubicBezTo>
                <a:cubicBezTo>
                  <a:pt x="3385886" y="6235820"/>
                  <a:pt x="3413183" y="6269934"/>
                  <a:pt x="3435957" y="6303886"/>
                </a:cubicBezTo>
                <a:cubicBezTo>
                  <a:pt x="3444363" y="6316081"/>
                  <a:pt x="3457293" y="6328441"/>
                  <a:pt x="3465700" y="6340636"/>
                </a:cubicBezTo>
                <a:cubicBezTo>
                  <a:pt x="3474799" y="6352008"/>
                  <a:pt x="3487730" y="6364367"/>
                  <a:pt x="3500659" y="6376726"/>
                </a:cubicBezTo>
                <a:cubicBezTo>
                  <a:pt x="3511834" y="6385624"/>
                  <a:pt x="3527212" y="6400620"/>
                  <a:pt x="3539450" y="6413805"/>
                </a:cubicBezTo>
                <a:cubicBezTo>
                  <a:pt x="3558340" y="6435721"/>
                  <a:pt x="3579305" y="6455168"/>
                  <a:pt x="3596811" y="6478735"/>
                </a:cubicBezTo>
                <a:cubicBezTo>
                  <a:pt x="3598567" y="6482197"/>
                  <a:pt x="3601015" y="6484833"/>
                  <a:pt x="3604154" y="6486646"/>
                </a:cubicBezTo>
                <a:cubicBezTo>
                  <a:pt x="3625811" y="6505266"/>
                  <a:pt x="3644009" y="6528009"/>
                  <a:pt x="3663591" y="6549103"/>
                </a:cubicBezTo>
                <a:cubicBezTo>
                  <a:pt x="3686312" y="6572009"/>
                  <a:pt x="3706585" y="6592278"/>
                  <a:pt x="3727231" y="6617658"/>
                </a:cubicBezTo>
                <a:lnTo>
                  <a:pt x="3773911" y="6669390"/>
                </a:lnTo>
                <a:lnTo>
                  <a:pt x="3767043" y="6666373"/>
                </a:lnTo>
                <a:cubicBezTo>
                  <a:pt x="3754705" y="6660874"/>
                  <a:pt x="3742695" y="6654731"/>
                  <a:pt x="3733131" y="6646757"/>
                </a:cubicBezTo>
                <a:lnTo>
                  <a:pt x="3643075" y="6575667"/>
                </a:lnTo>
                <a:lnTo>
                  <a:pt x="3622560" y="6553568"/>
                </a:lnTo>
                <a:lnTo>
                  <a:pt x="3630978" y="6566537"/>
                </a:lnTo>
                <a:lnTo>
                  <a:pt x="3543875" y="6501902"/>
                </a:lnTo>
                <a:lnTo>
                  <a:pt x="3454606" y="6429900"/>
                </a:lnTo>
                <a:lnTo>
                  <a:pt x="3445895" y="6419772"/>
                </a:lnTo>
                <a:cubicBezTo>
                  <a:pt x="3442755" y="6417959"/>
                  <a:pt x="3437860" y="6412686"/>
                  <a:pt x="3436796" y="6408399"/>
                </a:cubicBezTo>
                <a:cubicBezTo>
                  <a:pt x="3435041" y="6404939"/>
                  <a:pt x="3432593" y="6402301"/>
                  <a:pt x="3429453" y="6400489"/>
                </a:cubicBezTo>
                <a:cubicBezTo>
                  <a:pt x="3415139" y="6389780"/>
                  <a:pt x="3401837" y="6372310"/>
                  <a:pt x="3389599" y="6359126"/>
                </a:cubicBezTo>
                <a:cubicBezTo>
                  <a:pt x="3388215" y="6360775"/>
                  <a:pt x="3389970" y="6364236"/>
                  <a:pt x="3384383" y="6359788"/>
                </a:cubicBezTo>
                <a:cubicBezTo>
                  <a:pt x="3381936" y="6357151"/>
                  <a:pt x="3377041" y="6351877"/>
                  <a:pt x="3380872" y="6352865"/>
                </a:cubicBezTo>
                <a:cubicBezTo>
                  <a:pt x="3375976" y="6347591"/>
                  <a:pt x="3371081" y="6342317"/>
                  <a:pt x="3366186" y="6337044"/>
                </a:cubicBezTo>
                <a:cubicBezTo>
                  <a:pt x="3365840" y="6337457"/>
                  <a:pt x="3365932" y="6338734"/>
                  <a:pt x="3365413" y="6339353"/>
                </a:cubicBezTo>
                <a:lnTo>
                  <a:pt x="3362538" y="6338286"/>
                </a:lnTo>
                <a:lnTo>
                  <a:pt x="3360079" y="6335948"/>
                </a:lnTo>
                <a:lnTo>
                  <a:pt x="3357459" y="6330784"/>
                </a:lnTo>
                <a:cubicBezTo>
                  <a:pt x="3352563" y="6325510"/>
                  <a:pt x="3347668" y="6320236"/>
                  <a:pt x="3345220" y="6317600"/>
                </a:cubicBezTo>
                <a:cubicBezTo>
                  <a:pt x="3342080" y="6315787"/>
                  <a:pt x="3343145" y="6320072"/>
                  <a:pt x="3338249" y="6314799"/>
                </a:cubicBezTo>
                <a:cubicBezTo>
                  <a:pt x="3335801" y="6312163"/>
                  <a:pt x="3330215" y="6307714"/>
                  <a:pt x="3329151" y="6303428"/>
                </a:cubicBezTo>
                <a:cubicBezTo>
                  <a:pt x="3324946" y="6297330"/>
                  <a:pt x="3315528" y="6291893"/>
                  <a:pt x="3311325" y="6285795"/>
                </a:cubicBezTo>
                <a:cubicBezTo>
                  <a:pt x="3305366" y="6276237"/>
                  <a:pt x="3299779" y="6271786"/>
                  <a:pt x="3294883" y="6266513"/>
                </a:cubicBezTo>
                <a:cubicBezTo>
                  <a:pt x="3290679" y="6260415"/>
                  <a:pt x="3287541" y="6258603"/>
                  <a:pt x="3282645" y="6253329"/>
                </a:cubicBezTo>
                <a:cubicBezTo>
                  <a:pt x="3273917" y="6247069"/>
                  <a:pt x="3261679" y="6233884"/>
                  <a:pt x="3253272" y="6221688"/>
                </a:cubicBezTo>
                <a:cubicBezTo>
                  <a:pt x="3245930" y="6213778"/>
                  <a:pt x="3236511" y="6208341"/>
                  <a:pt x="3228103" y="6196146"/>
                </a:cubicBezTo>
                <a:cubicBezTo>
                  <a:pt x="3227411" y="6196970"/>
                  <a:pt x="3217993" y="6191533"/>
                  <a:pt x="3214853" y="6189721"/>
                </a:cubicBezTo>
                <a:cubicBezTo>
                  <a:pt x="3202986" y="6181647"/>
                  <a:pt x="3202986" y="6181647"/>
                  <a:pt x="3198411" y="6170439"/>
                </a:cubicBezTo>
                <a:cubicBezTo>
                  <a:pt x="3196655" y="6166978"/>
                  <a:pt x="3194900" y="6163517"/>
                  <a:pt x="3198039" y="6165329"/>
                </a:cubicBezTo>
                <a:cubicBezTo>
                  <a:pt x="3201178" y="6167142"/>
                  <a:pt x="3201871" y="6166316"/>
                  <a:pt x="3206767" y="6171590"/>
                </a:cubicBezTo>
                <a:cubicBezTo>
                  <a:pt x="3214110" y="6179500"/>
                  <a:pt x="3221452" y="6187411"/>
                  <a:pt x="3228795" y="6195320"/>
                </a:cubicBezTo>
                <a:cubicBezTo>
                  <a:pt x="3238906" y="6199933"/>
                  <a:pt x="3250080" y="6208831"/>
                  <a:pt x="3264767" y="6224652"/>
                </a:cubicBezTo>
                <a:cubicBezTo>
                  <a:pt x="3269662" y="6229926"/>
                  <a:pt x="3274558" y="6235200"/>
                  <a:pt x="3279452" y="6240473"/>
                </a:cubicBezTo>
                <a:cubicBezTo>
                  <a:pt x="3303237" y="6267665"/>
                  <a:pt x="3329790" y="6291558"/>
                  <a:pt x="3354959" y="6317103"/>
                </a:cubicBezTo>
                <a:cubicBezTo>
                  <a:pt x="3357407" y="6319738"/>
                  <a:pt x="3361239" y="6320726"/>
                  <a:pt x="3366826" y="6325175"/>
                </a:cubicBezTo>
                <a:cubicBezTo>
                  <a:pt x="3352831" y="6308531"/>
                  <a:pt x="3338145" y="6292710"/>
                  <a:pt x="3325906" y="6279525"/>
                </a:cubicBezTo>
                <a:cubicBezTo>
                  <a:pt x="3325906" y="6279525"/>
                  <a:pt x="3326599" y="6278701"/>
                  <a:pt x="3326599" y="6278701"/>
                </a:cubicBezTo>
                <a:cubicBezTo>
                  <a:pt x="3341285" y="6294522"/>
                  <a:pt x="3355971" y="6310342"/>
                  <a:pt x="3368210" y="6323526"/>
                </a:cubicBezTo>
                <a:cubicBezTo>
                  <a:pt x="3382896" y="6339347"/>
                  <a:pt x="3395134" y="6352530"/>
                  <a:pt x="3407373" y="6365714"/>
                </a:cubicBezTo>
                <a:cubicBezTo>
                  <a:pt x="3409819" y="6368352"/>
                  <a:pt x="3414715" y="6373625"/>
                  <a:pt x="3417855" y="6375437"/>
                </a:cubicBezTo>
                <a:cubicBezTo>
                  <a:pt x="3424134" y="6379061"/>
                  <a:pt x="3424454" y="6373126"/>
                  <a:pt x="3433552" y="6384497"/>
                </a:cubicBezTo>
                <a:cubicBezTo>
                  <a:pt x="3440203" y="6393233"/>
                  <a:pt x="3447175" y="6396033"/>
                  <a:pt x="3453826" y="6404767"/>
                </a:cubicBezTo>
                <a:cubicBezTo>
                  <a:pt x="3458722" y="6410041"/>
                  <a:pt x="3466756" y="6417126"/>
                  <a:pt x="3470268" y="6424049"/>
                </a:cubicBezTo>
                <a:cubicBezTo>
                  <a:pt x="3472023" y="6427510"/>
                  <a:pt x="3475163" y="6429322"/>
                  <a:pt x="3480059" y="6434595"/>
                </a:cubicBezTo>
                <a:cubicBezTo>
                  <a:pt x="3478994" y="6430310"/>
                  <a:pt x="3474791" y="6424212"/>
                  <a:pt x="3475483" y="6423388"/>
                </a:cubicBezTo>
                <a:cubicBezTo>
                  <a:pt x="3474419" y="6419102"/>
                  <a:pt x="3478250" y="6420090"/>
                  <a:pt x="3483146" y="6425363"/>
                </a:cubicBezTo>
                <a:cubicBezTo>
                  <a:pt x="3488042" y="6430637"/>
                  <a:pt x="3495385" y="6438547"/>
                  <a:pt x="3497460" y="6436073"/>
                </a:cubicBezTo>
                <a:cubicBezTo>
                  <a:pt x="3498152" y="6435249"/>
                  <a:pt x="3503047" y="6440522"/>
                  <a:pt x="3505495" y="6443159"/>
                </a:cubicBezTo>
                <a:cubicBezTo>
                  <a:pt x="3515658" y="6458816"/>
                  <a:pt x="3530664" y="6468701"/>
                  <a:pt x="3540455" y="6479249"/>
                </a:cubicBezTo>
                <a:cubicBezTo>
                  <a:pt x="3543595" y="6481061"/>
                  <a:pt x="3546042" y="6483698"/>
                  <a:pt x="3546734" y="6482873"/>
                </a:cubicBezTo>
                <a:cubicBezTo>
                  <a:pt x="3547427" y="6482049"/>
                  <a:pt x="3545670" y="6478588"/>
                  <a:pt x="3543223" y="6475951"/>
                </a:cubicBezTo>
                <a:cubicBezTo>
                  <a:pt x="3532368" y="6461119"/>
                  <a:pt x="3521513" y="6446286"/>
                  <a:pt x="3514490" y="6432441"/>
                </a:cubicBezTo>
                <a:cubicBezTo>
                  <a:pt x="3510287" y="6426343"/>
                  <a:pt x="3506455" y="6425355"/>
                  <a:pt x="3505763" y="6426179"/>
                </a:cubicBezTo>
                <a:cubicBezTo>
                  <a:pt x="3503687" y="6428653"/>
                  <a:pt x="3499856" y="6427666"/>
                  <a:pt x="3491129" y="6421403"/>
                </a:cubicBezTo>
                <a:cubicBezTo>
                  <a:pt x="3487989" y="6419591"/>
                  <a:pt x="3485542" y="6416955"/>
                  <a:pt x="3483093" y="6414318"/>
                </a:cubicBezTo>
                <a:cubicBezTo>
                  <a:pt x="3477827" y="6403935"/>
                  <a:pt x="3464204" y="6392399"/>
                  <a:pt x="3458245" y="6382841"/>
                </a:cubicBezTo>
                <a:cubicBezTo>
                  <a:pt x="3454041" y="6376743"/>
                  <a:pt x="3449146" y="6371469"/>
                  <a:pt x="3441803" y="6363558"/>
                </a:cubicBezTo>
                <a:cubicBezTo>
                  <a:pt x="3436908" y="6358285"/>
                  <a:pt x="3432385" y="6358121"/>
                  <a:pt x="3428552" y="6357135"/>
                </a:cubicBezTo>
                <a:cubicBezTo>
                  <a:pt x="3421582" y="6354334"/>
                  <a:pt x="3411100" y="6344611"/>
                  <a:pt x="3408973" y="6336040"/>
                </a:cubicBezTo>
                <a:cubicBezTo>
                  <a:pt x="3410357" y="6334391"/>
                  <a:pt x="3408600" y="6330930"/>
                  <a:pt x="3407536" y="6326645"/>
                </a:cubicBezTo>
                <a:cubicBezTo>
                  <a:pt x="3408920" y="6324996"/>
                  <a:pt x="3404716" y="6318898"/>
                  <a:pt x="3397373" y="6310987"/>
                </a:cubicBezTo>
                <a:cubicBezTo>
                  <a:pt x="3392478" y="6305715"/>
                  <a:pt x="3387583" y="6300440"/>
                  <a:pt x="3384071" y="6293517"/>
                </a:cubicBezTo>
                <a:cubicBezTo>
                  <a:pt x="3377420" y="6284783"/>
                  <a:pt x="3368694" y="6278522"/>
                  <a:pt x="3361722" y="6275721"/>
                </a:cubicBezTo>
                <a:cubicBezTo>
                  <a:pt x="3350227" y="6272758"/>
                  <a:pt x="3335542" y="6256938"/>
                  <a:pt x="3321919" y="6245403"/>
                </a:cubicBezTo>
                <a:cubicBezTo>
                  <a:pt x="3316331" y="6240954"/>
                  <a:pt x="3312821" y="6234031"/>
                  <a:pt x="3306169" y="6225297"/>
                </a:cubicBezTo>
                <a:cubicBezTo>
                  <a:pt x="3298826" y="6217387"/>
                  <a:pt x="3292868" y="6207827"/>
                  <a:pt x="3289355" y="6200905"/>
                </a:cubicBezTo>
                <a:cubicBezTo>
                  <a:pt x="3277436" y="6181787"/>
                  <a:pt x="3274989" y="6179149"/>
                  <a:pt x="3261739" y="6172726"/>
                </a:cubicBezTo>
                <a:cubicBezTo>
                  <a:pt x="3259292" y="6170088"/>
                  <a:pt x="3257908" y="6171738"/>
                  <a:pt x="3254768" y="6169925"/>
                </a:cubicBezTo>
                <a:cubicBezTo>
                  <a:pt x="3243541" y="6149982"/>
                  <a:pt x="3231302" y="6136799"/>
                  <a:pt x="3216617" y="6120978"/>
                </a:cubicBezTo>
                <a:cubicBezTo>
                  <a:pt x="3206826" y="6110431"/>
                  <a:pt x="3199483" y="6102521"/>
                  <a:pt x="3189692" y="6091974"/>
                </a:cubicBezTo>
                <a:cubicBezTo>
                  <a:pt x="3169419" y="6071705"/>
                  <a:pt x="3151913" y="6048138"/>
                  <a:pt x="3129192" y="6025230"/>
                </a:cubicBezTo>
                <a:cubicBezTo>
                  <a:pt x="3121849" y="6017320"/>
                  <a:pt x="3122169" y="6011386"/>
                  <a:pt x="3112750" y="6005949"/>
                </a:cubicBezTo>
                <a:cubicBezTo>
                  <a:pt x="3104023" y="5999687"/>
                  <a:pt x="3098064" y="5990129"/>
                  <a:pt x="3092477" y="5985679"/>
                </a:cubicBezTo>
                <a:cubicBezTo>
                  <a:pt x="3085133" y="5977768"/>
                  <a:pt x="3077791" y="5969859"/>
                  <a:pt x="3070448" y="5961948"/>
                </a:cubicBezTo>
                <a:cubicBezTo>
                  <a:pt x="3064168" y="5958324"/>
                  <a:pt x="3067681" y="5965247"/>
                  <a:pt x="3063848" y="5964259"/>
                </a:cubicBezTo>
                <a:cubicBezTo>
                  <a:pt x="3053737" y="5959646"/>
                  <a:pt x="3043254" y="5949924"/>
                  <a:pt x="3032401" y="5935092"/>
                </a:cubicBezTo>
                <a:cubicBezTo>
                  <a:pt x="3029953" y="5932454"/>
                  <a:pt x="3030645" y="5931630"/>
                  <a:pt x="3025749" y="5926357"/>
                </a:cubicBezTo>
                <a:cubicBezTo>
                  <a:pt x="3023302" y="5923720"/>
                  <a:pt x="3020162" y="5921908"/>
                  <a:pt x="3018778" y="5923557"/>
                </a:cubicBezTo>
                <a:cubicBezTo>
                  <a:pt x="3018086" y="5924381"/>
                  <a:pt x="3016702" y="5926030"/>
                  <a:pt x="3021598" y="5931304"/>
                </a:cubicBezTo>
                <a:cubicBezTo>
                  <a:pt x="3029633" y="5938389"/>
                  <a:pt x="3036284" y="5947125"/>
                  <a:pt x="3041871" y="5951573"/>
                </a:cubicBezTo>
                <a:cubicBezTo>
                  <a:pt x="3051662" y="5962119"/>
                  <a:pt x="3055174" y="5969042"/>
                  <a:pt x="3062516" y="5976953"/>
                </a:cubicBezTo>
                <a:cubicBezTo>
                  <a:pt x="3066720" y="5983051"/>
                  <a:pt x="3067092" y="5988161"/>
                  <a:pt x="3065708" y="5989810"/>
                </a:cubicBezTo>
                <a:cubicBezTo>
                  <a:pt x="3068527" y="5997556"/>
                  <a:pt x="3067836" y="5998381"/>
                  <a:pt x="3076564" y="6004642"/>
                </a:cubicBezTo>
                <a:cubicBezTo>
                  <a:pt x="3087046" y="6014365"/>
                  <a:pt x="3097528" y="6024088"/>
                  <a:pt x="3108703" y="6032985"/>
                </a:cubicBezTo>
                <a:cubicBezTo>
                  <a:pt x="3111842" y="6034798"/>
                  <a:pt x="3116046" y="6040896"/>
                  <a:pt x="3120941" y="6046170"/>
                </a:cubicBezTo>
                <a:cubicBezTo>
                  <a:pt x="3123389" y="6048806"/>
                  <a:pt x="3122005" y="6050455"/>
                  <a:pt x="3123761" y="6053916"/>
                </a:cubicBezTo>
                <a:cubicBezTo>
                  <a:pt x="3127273" y="6060839"/>
                  <a:pt x="3121685" y="6056390"/>
                  <a:pt x="3117854" y="6055402"/>
                </a:cubicBezTo>
                <a:cubicBezTo>
                  <a:pt x="3114023" y="6054415"/>
                  <a:pt x="3106679" y="6046504"/>
                  <a:pt x="3100399" y="6042880"/>
                </a:cubicBezTo>
                <a:cubicBezTo>
                  <a:pt x="3097261" y="6041068"/>
                  <a:pt x="3097261" y="6041068"/>
                  <a:pt x="3096569" y="6041891"/>
                </a:cubicBezTo>
                <a:cubicBezTo>
                  <a:pt x="3095876" y="6042717"/>
                  <a:pt x="3098324" y="6045353"/>
                  <a:pt x="3100772" y="6047990"/>
                </a:cubicBezTo>
                <a:cubicBezTo>
                  <a:pt x="3108114" y="6055901"/>
                  <a:pt x="3117213" y="6067272"/>
                  <a:pt x="3125940" y="6073532"/>
                </a:cubicBezTo>
                <a:cubicBezTo>
                  <a:pt x="3126632" y="6072708"/>
                  <a:pt x="3128388" y="6076169"/>
                  <a:pt x="3128388" y="6076169"/>
                </a:cubicBezTo>
                <a:cubicBezTo>
                  <a:pt x="3132591" y="6082268"/>
                  <a:pt x="3127696" y="6076994"/>
                  <a:pt x="3127004" y="6077818"/>
                </a:cubicBezTo>
                <a:cubicBezTo>
                  <a:pt x="3123865" y="6076005"/>
                  <a:pt x="3122481" y="6077655"/>
                  <a:pt x="3127376" y="6082928"/>
                </a:cubicBezTo>
                <a:cubicBezTo>
                  <a:pt x="3132271" y="6088203"/>
                  <a:pt x="3137167" y="6093476"/>
                  <a:pt x="3144510" y="6101386"/>
                </a:cubicBezTo>
                <a:cubicBezTo>
                  <a:pt x="3135784" y="6095125"/>
                  <a:pt x="3128440" y="6087214"/>
                  <a:pt x="3120406" y="6080129"/>
                </a:cubicBezTo>
                <a:cubicBezTo>
                  <a:pt x="3114818" y="6075679"/>
                  <a:pt x="3114126" y="6076504"/>
                  <a:pt x="3115882" y="6079966"/>
                </a:cubicBezTo>
                <a:cubicBezTo>
                  <a:pt x="3115562" y="6085900"/>
                  <a:pt x="3114870" y="6086724"/>
                  <a:pt x="3104388" y="6077001"/>
                </a:cubicBezTo>
                <a:cubicBezTo>
                  <a:pt x="3101940" y="6074366"/>
                  <a:pt x="3097044" y="6069091"/>
                  <a:pt x="3094597" y="6066455"/>
                </a:cubicBezTo>
                <a:cubicBezTo>
                  <a:pt x="3093904" y="6067279"/>
                  <a:pt x="3093904" y="6067279"/>
                  <a:pt x="3093213" y="6068104"/>
                </a:cubicBezTo>
                <a:cubicBezTo>
                  <a:pt x="3093213" y="6068104"/>
                  <a:pt x="3092521" y="6068928"/>
                  <a:pt x="3092521" y="6068928"/>
                </a:cubicBezTo>
                <a:cubicBezTo>
                  <a:pt x="3110347" y="6086562"/>
                  <a:pt x="3119126" y="6103868"/>
                  <a:pt x="3136259" y="6122325"/>
                </a:cubicBezTo>
                <a:cubicBezTo>
                  <a:pt x="3146050" y="6132872"/>
                  <a:pt x="3154457" y="6145067"/>
                  <a:pt x="3162172" y="6158088"/>
                </a:cubicBezTo>
                <a:cubicBezTo>
                  <a:pt x="3161480" y="6158912"/>
                  <a:pt x="3166376" y="6164185"/>
                  <a:pt x="3165683" y="6165011"/>
                </a:cubicBezTo>
                <a:cubicBezTo>
                  <a:pt x="3164300" y="6166659"/>
                  <a:pt x="3159404" y="6161387"/>
                  <a:pt x="3156957" y="6158749"/>
                </a:cubicBezTo>
                <a:cubicBezTo>
                  <a:pt x="3149614" y="6150838"/>
                  <a:pt x="3142271" y="6142929"/>
                  <a:pt x="3134927" y="6135019"/>
                </a:cubicBezTo>
                <a:cubicBezTo>
                  <a:pt x="3132480" y="6132382"/>
                  <a:pt x="3130032" y="6129745"/>
                  <a:pt x="3129340" y="6130570"/>
                </a:cubicBezTo>
                <a:cubicBezTo>
                  <a:pt x="3128648" y="6131394"/>
                  <a:pt x="3127956" y="6132219"/>
                  <a:pt x="3130405" y="6134855"/>
                </a:cubicBezTo>
                <a:cubicBezTo>
                  <a:pt x="3135299" y="6140128"/>
                  <a:pt x="3136362" y="6144416"/>
                  <a:pt x="3143706" y="6152325"/>
                </a:cubicBezTo>
                <a:cubicBezTo>
                  <a:pt x="3151049" y="6160235"/>
                  <a:pt x="3158392" y="6168146"/>
                  <a:pt x="3165735" y="6176055"/>
                </a:cubicBezTo>
                <a:cubicBezTo>
                  <a:pt x="3169939" y="6182153"/>
                  <a:pt x="3166108" y="6181166"/>
                  <a:pt x="3165416" y="6181991"/>
                </a:cubicBezTo>
                <a:cubicBezTo>
                  <a:pt x="3164724" y="6182815"/>
                  <a:pt x="3164032" y="6183639"/>
                  <a:pt x="3164032" y="6183639"/>
                </a:cubicBezTo>
                <a:cubicBezTo>
                  <a:pt x="3148653" y="6168643"/>
                  <a:pt x="3137852" y="6164855"/>
                  <a:pt x="3123165" y="6149035"/>
                </a:cubicBezTo>
                <a:cubicBezTo>
                  <a:pt x="3093793" y="6117393"/>
                  <a:pt x="3068945" y="6085916"/>
                  <a:pt x="3038880" y="6055101"/>
                </a:cubicBezTo>
                <a:cubicBezTo>
                  <a:pt x="3033293" y="6050651"/>
                  <a:pt x="3027334" y="6041091"/>
                  <a:pt x="3025258" y="6043565"/>
                </a:cubicBezTo>
                <a:cubicBezTo>
                  <a:pt x="3020043" y="6044225"/>
                  <a:pt x="3031217" y="6053124"/>
                  <a:pt x="3036112" y="6058397"/>
                </a:cubicBezTo>
                <a:cubicBezTo>
                  <a:pt x="3046594" y="6068120"/>
                  <a:pt x="3054310" y="6081140"/>
                  <a:pt x="3064101" y="6091687"/>
                </a:cubicBezTo>
                <a:cubicBezTo>
                  <a:pt x="3074584" y="6101410"/>
                  <a:pt x="3087514" y="6113770"/>
                  <a:pt x="3095921" y="6125964"/>
                </a:cubicBezTo>
                <a:cubicBezTo>
                  <a:pt x="3111671" y="6146072"/>
                  <a:pt x="3129496" y="6163704"/>
                  <a:pt x="3144182" y="6179525"/>
                </a:cubicBezTo>
                <a:cubicBezTo>
                  <a:pt x="3175310" y="6214626"/>
                  <a:pt x="3202607" y="6248741"/>
                  <a:pt x="3218410" y="6279893"/>
                </a:cubicBezTo>
                <a:cubicBezTo>
                  <a:pt x="3226124" y="6292913"/>
                  <a:pt x="3235914" y="6303460"/>
                  <a:pt x="3245705" y="6314007"/>
                </a:cubicBezTo>
                <a:cubicBezTo>
                  <a:pt x="3246929" y="6315326"/>
                  <a:pt x="3249549" y="6317757"/>
                  <a:pt x="3251691" y="6320063"/>
                </a:cubicBezTo>
                <a:lnTo>
                  <a:pt x="3253815" y="6323689"/>
                </a:lnTo>
                <a:lnTo>
                  <a:pt x="3254672" y="6325327"/>
                </a:lnTo>
                <a:lnTo>
                  <a:pt x="3249098" y="6323154"/>
                </a:lnTo>
                <a:cubicBezTo>
                  <a:pt x="3246956" y="6320848"/>
                  <a:pt x="3244854" y="6317799"/>
                  <a:pt x="3243630" y="6316480"/>
                </a:cubicBezTo>
                <a:cubicBezTo>
                  <a:pt x="3202019" y="6271656"/>
                  <a:pt x="3160409" y="6226830"/>
                  <a:pt x="3116351" y="6179370"/>
                </a:cubicBezTo>
                <a:cubicBezTo>
                  <a:pt x="3101664" y="6163548"/>
                  <a:pt x="3088414" y="6157125"/>
                  <a:pt x="3072716" y="6148063"/>
                </a:cubicBezTo>
                <a:cubicBezTo>
                  <a:pt x="3072716" y="6148063"/>
                  <a:pt x="3072024" y="6148888"/>
                  <a:pt x="3071332" y="6149712"/>
                </a:cubicBezTo>
                <a:cubicBezTo>
                  <a:pt x="3074152" y="6157459"/>
                  <a:pt x="3075215" y="6161745"/>
                  <a:pt x="3075589" y="6166854"/>
                </a:cubicBezTo>
                <a:cubicBezTo>
                  <a:pt x="3073513" y="6169329"/>
                  <a:pt x="3078779" y="6179712"/>
                  <a:pt x="3086123" y="6187622"/>
                </a:cubicBezTo>
                <a:cubicBezTo>
                  <a:pt x="3105704" y="6208716"/>
                  <a:pt x="3100861" y="6214487"/>
                  <a:pt x="3099848" y="6221246"/>
                </a:cubicBezTo>
                <a:cubicBezTo>
                  <a:pt x="3097452" y="6229654"/>
                  <a:pt x="3106233" y="6246961"/>
                  <a:pt x="3115011" y="6264268"/>
                </a:cubicBezTo>
                <a:cubicBezTo>
                  <a:pt x="3116075" y="6268552"/>
                  <a:pt x="3121662" y="6273002"/>
                  <a:pt x="3124110" y="6275638"/>
                </a:cubicBezTo>
                <a:cubicBezTo>
                  <a:pt x="3133900" y="6286186"/>
                  <a:pt x="3144383" y="6295908"/>
                  <a:pt x="3149650" y="6306291"/>
                </a:cubicBezTo>
                <a:cubicBezTo>
                  <a:pt x="3151406" y="6309753"/>
                  <a:pt x="3153854" y="6312391"/>
                  <a:pt x="3158750" y="6317663"/>
                </a:cubicBezTo>
                <a:cubicBezTo>
                  <a:pt x="3166092" y="6325574"/>
                  <a:pt x="3173436" y="6333484"/>
                  <a:pt x="3178330" y="6338757"/>
                </a:cubicBezTo>
                <a:cubicBezTo>
                  <a:pt x="3189878" y="6352766"/>
                  <a:pt x="3202807" y="6365125"/>
                  <a:pt x="3214674" y="6373199"/>
                </a:cubicBezTo>
                <a:cubicBezTo>
                  <a:pt x="3224093" y="6378635"/>
                  <a:pt x="3233191" y="6390006"/>
                  <a:pt x="3238459" y="6400390"/>
                </a:cubicBezTo>
                <a:cubicBezTo>
                  <a:pt x="3247929" y="6416872"/>
                  <a:pt x="3265063" y="6435329"/>
                  <a:pt x="3275226" y="6450987"/>
                </a:cubicBezTo>
                <a:cubicBezTo>
                  <a:pt x="3276982" y="6454447"/>
                  <a:pt x="3322744" y="6494326"/>
                  <a:pt x="3323436" y="6493501"/>
                </a:cubicBezTo>
                <a:lnTo>
                  <a:pt x="3327061" y="6495637"/>
                </a:lnTo>
                <a:lnTo>
                  <a:pt x="3332637" y="6511649"/>
                </a:lnTo>
                <a:cubicBezTo>
                  <a:pt x="3341276" y="6548180"/>
                  <a:pt x="3326247" y="6565795"/>
                  <a:pt x="3305973" y="6593704"/>
                </a:cubicBezTo>
                <a:cubicBezTo>
                  <a:pt x="3253020" y="6661989"/>
                  <a:pt x="3199222" y="6613060"/>
                  <a:pt x="3148560" y="6593635"/>
                </a:cubicBezTo>
                <a:cubicBezTo>
                  <a:pt x="3101480" y="6573121"/>
                  <a:pt x="3061305" y="6533108"/>
                  <a:pt x="3036158" y="6475482"/>
                </a:cubicBezTo>
                <a:cubicBezTo>
                  <a:pt x="3029698" y="6464391"/>
                  <a:pt x="3017732" y="6446269"/>
                  <a:pt x="3006988" y="6449530"/>
                </a:cubicBezTo>
                <a:cubicBezTo>
                  <a:pt x="2949677" y="6466929"/>
                  <a:pt x="2921909" y="6414450"/>
                  <a:pt x="2881035" y="6387703"/>
                </a:cubicBezTo>
                <a:cubicBezTo>
                  <a:pt x="2781114" y="6322320"/>
                  <a:pt x="2675951" y="6267231"/>
                  <a:pt x="2601545" y="6163648"/>
                </a:cubicBezTo>
                <a:lnTo>
                  <a:pt x="2600585" y="6159591"/>
                </a:lnTo>
                <a:cubicBezTo>
                  <a:pt x="2570455" y="6129580"/>
                  <a:pt x="2540841" y="6134219"/>
                  <a:pt x="2522487" y="6170247"/>
                </a:cubicBezTo>
                <a:cubicBezTo>
                  <a:pt x="2501513" y="6211419"/>
                  <a:pt x="2478102" y="6209826"/>
                  <a:pt x="2448931" y="6183875"/>
                </a:cubicBezTo>
                <a:cubicBezTo>
                  <a:pt x="2438887" y="6173874"/>
                  <a:pt x="2429803" y="6167928"/>
                  <a:pt x="2419759" y="6157925"/>
                </a:cubicBezTo>
                <a:cubicBezTo>
                  <a:pt x="2410676" y="6151982"/>
                  <a:pt x="2409457" y="6130598"/>
                  <a:pt x="2396091" y="6139007"/>
                </a:cubicBezTo>
                <a:cubicBezTo>
                  <a:pt x="2388927" y="6141182"/>
                  <a:pt x="2383683" y="6151474"/>
                  <a:pt x="2382022" y="6160681"/>
                </a:cubicBezTo>
                <a:cubicBezTo>
                  <a:pt x="2381321" y="6173946"/>
                  <a:pt x="2393984" y="6178802"/>
                  <a:pt x="2406651" y="6183659"/>
                </a:cubicBezTo>
                <a:cubicBezTo>
                  <a:pt x="2419317" y="6188515"/>
                  <a:pt x="2436525" y="6196345"/>
                  <a:pt x="2430579" y="6219902"/>
                </a:cubicBezTo>
                <a:cubicBezTo>
                  <a:pt x="2427256" y="6238313"/>
                  <a:pt x="2414848" y="6250783"/>
                  <a:pt x="2395978" y="6252159"/>
                </a:cubicBezTo>
                <a:cubicBezTo>
                  <a:pt x="2381650" y="6256510"/>
                  <a:pt x="2368987" y="6251652"/>
                  <a:pt x="2358240" y="6254914"/>
                </a:cubicBezTo>
                <a:cubicBezTo>
                  <a:pt x="2329586" y="6263614"/>
                  <a:pt x="2301891" y="6276371"/>
                  <a:pt x="2305988" y="6309935"/>
                </a:cubicBezTo>
                <a:cubicBezTo>
                  <a:pt x="2305804" y="6357848"/>
                  <a:pt x="2282391" y="6356256"/>
                  <a:pt x="2255398" y="6355747"/>
                </a:cubicBezTo>
                <a:cubicBezTo>
                  <a:pt x="2181585" y="6352051"/>
                  <a:pt x="2104890" y="6336178"/>
                  <a:pt x="2032996" y="6340601"/>
                </a:cubicBezTo>
                <a:cubicBezTo>
                  <a:pt x="2021288" y="6339804"/>
                  <a:pt x="2013167" y="6337921"/>
                  <a:pt x="2012908" y="6320596"/>
                </a:cubicBezTo>
                <a:cubicBezTo>
                  <a:pt x="2048469" y="6292397"/>
                  <a:pt x="2092926" y="6318055"/>
                  <a:pt x="2127785" y="6303125"/>
                </a:cubicBezTo>
                <a:cubicBezTo>
                  <a:pt x="2166225" y="6287103"/>
                  <a:pt x="2194362" y="6243754"/>
                  <a:pt x="2231843" y="6223676"/>
                </a:cubicBezTo>
                <a:cubicBezTo>
                  <a:pt x="2248792" y="6214179"/>
                  <a:pt x="2263118" y="6209830"/>
                  <a:pt x="2279365" y="6213598"/>
                </a:cubicBezTo>
                <a:cubicBezTo>
                  <a:pt x="2332392" y="6210555"/>
                  <a:pt x="2309166" y="6161045"/>
                  <a:pt x="2314152" y="6133427"/>
                </a:cubicBezTo>
                <a:cubicBezTo>
                  <a:pt x="2323422" y="6091457"/>
                  <a:pt x="2293105" y="6109362"/>
                  <a:pt x="2277818" y="6109652"/>
                </a:cubicBezTo>
                <a:cubicBezTo>
                  <a:pt x="2236498" y="6113494"/>
                  <a:pt x="2192556" y="6122484"/>
                  <a:pt x="2157180" y="6102766"/>
                </a:cubicBezTo>
                <a:cubicBezTo>
                  <a:pt x="2113682" y="6081168"/>
                  <a:pt x="2073323" y="6089069"/>
                  <a:pt x="2033218" y="6114297"/>
                </a:cubicBezTo>
                <a:cubicBezTo>
                  <a:pt x="1975208" y="6144958"/>
                  <a:pt x="1914318" y="6163443"/>
                  <a:pt x="1852209" y="6160547"/>
                </a:cubicBezTo>
                <a:cubicBezTo>
                  <a:pt x="1774813" y="6157938"/>
                  <a:pt x="1697158" y="6138006"/>
                  <a:pt x="1620979" y="6156781"/>
                </a:cubicBezTo>
                <a:cubicBezTo>
                  <a:pt x="1606653" y="6161130"/>
                  <a:pt x="1581580" y="6168742"/>
                  <a:pt x="1575819" y="6144386"/>
                </a:cubicBezTo>
                <a:cubicBezTo>
                  <a:pt x="1570059" y="6120031"/>
                  <a:pt x="1605433" y="6139745"/>
                  <a:pt x="1606836" y="6113217"/>
                </a:cubicBezTo>
                <a:cubicBezTo>
                  <a:pt x="1436128" y="6186795"/>
                  <a:pt x="1265530" y="6147219"/>
                  <a:pt x="1084447" y="6128232"/>
                </a:cubicBezTo>
                <a:cubicBezTo>
                  <a:pt x="1153646" y="6063715"/>
                  <a:pt x="1217160" y="6040083"/>
                  <a:pt x="1292192" y="6065165"/>
                </a:cubicBezTo>
                <a:cubicBezTo>
                  <a:pt x="1358616" y="6045724"/>
                  <a:pt x="1454261" y="6025390"/>
                  <a:pt x="1482990" y="6011592"/>
                </a:cubicBezTo>
                <a:cubicBezTo>
                  <a:pt x="1473906" y="6005647"/>
                  <a:pt x="1458617" y="6005937"/>
                  <a:pt x="1464564" y="5982380"/>
                </a:cubicBezTo>
                <a:cubicBezTo>
                  <a:pt x="1467890" y="5963967"/>
                  <a:pt x="1479592" y="5964763"/>
                  <a:pt x="1495840" y="5968533"/>
                </a:cubicBezTo>
                <a:cubicBezTo>
                  <a:pt x="1512086" y="5972302"/>
                  <a:pt x="1527374" y="5972012"/>
                  <a:pt x="1543621" y="5975782"/>
                </a:cubicBezTo>
                <a:cubicBezTo>
                  <a:pt x="1575157" y="5979261"/>
                  <a:pt x="1582321" y="5977086"/>
                  <a:pt x="1605214" y="5944029"/>
                </a:cubicBezTo>
                <a:cubicBezTo>
                  <a:pt x="1550269" y="5938958"/>
                  <a:pt x="1493662" y="5943091"/>
                  <a:pt x="1439418" y="5924753"/>
                </a:cubicBezTo>
                <a:cubicBezTo>
                  <a:pt x="1448945" y="5900106"/>
                  <a:pt x="1461610" y="5904961"/>
                  <a:pt x="1476898" y="5904672"/>
                </a:cubicBezTo>
                <a:cubicBezTo>
                  <a:pt x="1533505" y="5900537"/>
                  <a:pt x="1587490" y="5901553"/>
                  <a:pt x="1642437" y="5906626"/>
                </a:cubicBezTo>
                <a:cubicBezTo>
                  <a:pt x="1710048" y="5916555"/>
                  <a:pt x="1772602" y="5888865"/>
                  <a:pt x="1804063" y="5827103"/>
                </a:cubicBezTo>
                <a:cubicBezTo>
                  <a:pt x="1703327" y="5888140"/>
                  <a:pt x="1606989" y="5821671"/>
                  <a:pt x="1510980" y="5837767"/>
                </a:cubicBezTo>
                <a:cubicBezTo>
                  <a:pt x="1456296" y="5850017"/>
                  <a:pt x="1399171" y="5819501"/>
                  <a:pt x="1343782" y="5845016"/>
                </a:cubicBezTo>
                <a:cubicBezTo>
                  <a:pt x="1312505" y="5858863"/>
                  <a:pt x="1294338" y="5846975"/>
                  <a:pt x="1279493" y="5816674"/>
                </a:cubicBezTo>
                <a:cubicBezTo>
                  <a:pt x="1265610" y="5790435"/>
                  <a:pt x="1242902" y="5775575"/>
                  <a:pt x="1212326" y="5776157"/>
                </a:cubicBezTo>
                <a:cubicBezTo>
                  <a:pt x="1178168" y="5777823"/>
                  <a:pt x="1149958" y="5755932"/>
                  <a:pt x="1119125" y="5739191"/>
                </a:cubicBezTo>
                <a:cubicBezTo>
                  <a:pt x="1110040" y="5733245"/>
                  <a:pt x="1108122" y="5725128"/>
                  <a:pt x="1112405" y="5710776"/>
                </a:cubicBezTo>
                <a:cubicBezTo>
                  <a:pt x="1117648" y="5700481"/>
                  <a:pt x="1125773" y="5702366"/>
                  <a:pt x="1132938" y="5700191"/>
                </a:cubicBezTo>
                <a:cubicBezTo>
                  <a:pt x="1224918" y="5715772"/>
                  <a:pt x="1310367" y="5655029"/>
                  <a:pt x="1404971" y="5665463"/>
                </a:cubicBezTo>
                <a:cubicBezTo>
                  <a:pt x="1413094" y="5667349"/>
                  <a:pt x="1421918" y="5655967"/>
                  <a:pt x="1419998" y="5647849"/>
                </a:cubicBezTo>
                <a:cubicBezTo>
                  <a:pt x="1421660" y="5638641"/>
                  <a:pt x="1412577" y="5632701"/>
                  <a:pt x="1404454" y="5630814"/>
                </a:cubicBezTo>
                <a:cubicBezTo>
                  <a:pt x="1392749" y="5630019"/>
                  <a:pt x="1381043" y="5629221"/>
                  <a:pt x="1370296" y="5632483"/>
                </a:cubicBezTo>
                <a:cubicBezTo>
                  <a:pt x="1230791" y="5626977"/>
                  <a:pt x="1089624" y="5630677"/>
                  <a:pt x="947239" y="5612992"/>
                </a:cubicBezTo>
                <a:lnTo>
                  <a:pt x="649801" y="5572766"/>
                </a:lnTo>
                <a:cubicBezTo>
                  <a:pt x="638094" y="5571970"/>
                  <a:pt x="614683" y="5570377"/>
                  <a:pt x="613465" y="5548992"/>
                </a:cubicBezTo>
                <a:cubicBezTo>
                  <a:pt x="614869" y="5522462"/>
                  <a:pt x="637321" y="5519996"/>
                  <a:pt x="652607" y="5519706"/>
                </a:cubicBezTo>
                <a:cubicBezTo>
                  <a:pt x="675057" y="5517242"/>
                  <a:pt x="697510" y="5514775"/>
                  <a:pt x="717339" y="5517458"/>
                </a:cubicBezTo>
                <a:lnTo>
                  <a:pt x="1048459" y="5518877"/>
                </a:lnTo>
                <a:lnTo>
                  <a:pt x="1033426" y="5513068"/>
                </a:lnTo>
                <a:cubicBezTo>
                  <a:pt x="1000971" y="5504139"/>
                  <a:pt x="967588" y="5497836"/>
                  <a:pt x="943479" y="5472628"/>
                </a:cubicBezTo>
                <a:cubicBezTo>
                  <a:pt x="932352" y="5460025"/>
                  <a:pt x="917515" y="5455822"/>
                  <a:pt x="906387" y="5443222"/>
                </a:cubicBezTo>
                <a:cubicBezTo>
                  <a:pt x="876713" y="5401206"/>
                  <a:pt x="839620" y="5380200"/>
                  <a:pt x="798818" y="5359191"/>
                </a:cubicBezTo>
                <a:cubicBezTo>
                  <a:pt x="787692" y="5354990"/>
                  <a:pt x="780274" y="5346588"/>
                  <a:pt x="769144" y="5342389"/>
                </a:cubicBezTo>
                <a:cubicBezTo>
                  <a:pt x="743181" y="5342387"/>
                  <a:pt x="754307" y="5254160"/>
                  <a:pt x="702380" y="5308776"/>
                </a:cubicBezTo>
                <a:cubicBezTo>
                  <a:pt x="680125" y="5329784"/>
                  <a:pt x="646742" y="5325581"/>
                  <a:pt x="620777" y="5359191"/>
                </a:cubicBezTo>
                <a:cubicBezTo>
                  <a:pt x="591105" y="5397005"/>
                  <a:pt x="546593" y="5405407"/>
                  <a:pt x="505791" y="5375996"/>
                </a:cubicBezTo>
                <a:cubicBezTo>
                  <a:pt x="394514" y="5296173"/>
                  <a:pt x="279534" y="5220549"/>
                  <a:pt x="179385" y="5119718"/>
                </a:cubicBezTo>
                <a:cubicBezTo>
                  <a:pt x="145999" y="5086107"/>
                  <a:pt x="112616" y="5048295"/>
                  <a:pt x="75524" y="5018886"/>
                </a:cubicBezTo>
                <a:cubicBezTo>
                  <a:pt x="45850" y="4997880"/>
                  <a:pt x="31013" y="4951665"/>
                  <a:pt x="12469" y="4918053"/>
                </a:cubicBezTo>
                <a:lnTo>
                  <a:pt x="1" y="4899377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altLang="ko-KR" dirty="0"/>
              <a:t>Place Your Picture Here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2204451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ontents slide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95856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5.xml"/><Relationship Id="rId1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9.xml"/><Relationship Id="rId2" Type="http://schemas.openxmlformats.org/officeDocument/2006/relationships/slideLayout" Target="../slideLayouts/slideLayout4.xml"/><Relationship Id="rId16" Type="http://schemas.openxmlformats.org/officeDocument/2006/relationships/slideLayout" Target="../slideLayouts/slideLayout18.xml"/><Relationship Id="rId20" Type="http://schemas.openxmlformats.org/officeDocument/2006/relationships/theme" Target="../theme/theme2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12.xml"/><Relationship Id="rId19" Type="http://schemas.openxmlformats.org/officeDocument/2006/relationships/slideLayout" Target="../slideLayouts/slideLayout21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Relationship Id="rId14" Type="http://schemas.openxmlformats.org/officeDocument/2006/relationships/slideLayout" Target="../slideLayouts/slideLayout16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59903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153115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  <p:sldLayoutId id="2147483688" r:id="rId17"/>
    <p:sldLayoutId id="2147483671" r:id="rId18"/>
    <p:sldLayoutId id="2147483672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84080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reeppt7.com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1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" name="Group 52">
            <a:extLst>
              <a:ext uri="{FF2B5EF4-FFF2-40B4-BE49-F238E27FC236}">
                <a16:creationId xmlns:a16="http://schemas.microsoft.com/office/drawing/2014/main" id="{63597ADB-31FC-4FD3-9958-2369A5CB1732}"/>
              </a:ext>
            </a:extLst>
          </p:cNvPr>
          <p:cNvGrpSpPr/>
          <p:nvPr/>
        </p:nvGrpSpPr>
        <p:grpSpPr>
          <a:xfrm>
            <a:off x="5155386" y="1343402"/>
            <a:ext cx="940614" cy="712500"/>
            <a:chOff x="5532245" y="2042398"/>
            <a:chExt cx="940614" cy="712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55" name="Rectangle 36">
              <a:extLst>
                <a:ext uri="{FF2B5EF4-FFF2-40B4-BE49-F238E27FC236}">
                  <a16:creationId xmlns:a16="http://schemas.microsoft.com/office/drawing/2014/main" id="{F01EE06F-50BC-4C4E-AE0E-0ADB5C7D0208}"/>
                </a:ext>
              </a:extLst>
            </p:cNvPr>
            <p:cNvSpPr/>
            <p:nvPr/>
          </p:nvSpPr>
          <p:spPr>
            <a:xfrm rot="4500000">
              <a:off x="5649057" y="1957236"/>
              <a:ext cx="700659" cy="880709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56" name="Rectangle 14">
              <a:extLst>
                <a:ext uri="{FF2B5EF4-FFF2-40B4-BE49-F238E27FC236}">
                  <a16:creationId xmlns:a16="http://schemas.microsoft.com/office/drawing/2014/main" id="{607CAE4B-572F-4A8F-9177-3D03FF75182A}"/>
                </a:ext>
              </a:extLst>
            </p:cNvPr>
            <p:cNvSpPr/>
            <p:nvPr/>
          </p:nvSpPr>
          <p:spPr>
            <a:xfrm rot="4500000">
              <a:off x="5646302" y="1928341"/>
              <a:ext cx="712500" cy="940614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3D03B308-AC9F-4968-9059-5C4BD16CFEE8}"/>
              </a:ext>
            </a:extLst>
          </p:cNvPr>
          <p:cNvGrpSpPr/>
          <p:nvPr/>
        </p:nvGrpSpPr>
        <p:grpSpPr>
          <a:xfrm>
            <a:off x="1510528" y="1366070"/>
            <a:ext cx="3431329" cy="3431329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49709B60-FE59-4981-8D4B-14C5DD603CC4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9085A5EF-FD0C-4223-BDC5-E3A714361258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1185DAD4-FE0F-4BE0-91CE-FDD65CE71A67}"/>
              </a:ext>
            </a:extLst>
          </p:cNvPr>
          <p:cNvGrpSpPr/>
          <p:nvPr/>
        </p:nvGrpSpPr>
        <p:grpSpPr>
          <a:xfrm>
            <a:off x="8851691" y="3742138"/>
            <a:ext cx="2515051" cy="2033381"/>
            <a:chOff x="8851691" y="3742138"/>
            <a:chExt cx="2515051" cy="20333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D5828B5F-1FB8-4571-9AA4-B49C9EDBE8C6}"/>
                </a:ext>
              </a:extLst>
            </p:cNvPr>
            <p:cNvSpPr/>
            <p:nvPr/>
          </p:nvSpPr>
          <p:spPr>
            <a:xfrm>
              <a:off x="8851691" y="3742138"/>
              <a:ext cx="2501423" cy="2033381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B8B561DF-D205-430D-AE0C-16748CCD695B}"/>
                </a:ext>
              </a:extLst>
            </p:cNvPr>
            <p:cNvSpPr/>
            <p:nvPr/>
          </p:nvSpPr>
          <p:spPr>
            <a:xfrm>
              <a:off x="8851691" y="4222145"/>
              <a:ext cx="1229006" cy="1229348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B5EB0314-F3C5-47FC-A926-939170B553FE}"/>
                </a:ext>
              </a:extLst>
            </p:cNvPr>
            <p:cNvSpPr/>
            <p:nvPr/>
          </p:nvSpPr>
          <p:spPr>
            <a:xfrm>
              <a:off x="9295730" y="4230177"/>
              <a:ext cx="1386621" cy="1393929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6C8C5355-A174-4DBD-995A-B5C2BD28B14B}"/>
                </a:ext>
              </a:extLst>
            </p:cNvPr>
            <p:cNvSpPr/>
            <p:nvPr/>
          </p:nvSpPr>
          <p:spPr>
            <a:xfrm>
              <a:off x="9450699" y="4367989"/>
              <a:ext cx="532569" cy="691021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0B602B13-5606-404C-B413-74EF9B13AFE8}"/>
                </a:ext>
              </a:extLst>
            </p:cNvPr>
            <p:cNvSpPr/>
            <p:nvPr/>
          </p:nvSpPr>
          <p:spPr>
            <a:xfrm>
              <a:off x="9467038" y="4371471"/>
              <a:ext cx="566871" cy="716446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C2A1DC7A-524B-4441-AA7E-C0C0072167FF}"/>
                </a:ext>
              </a:extLst>
            </p:cNvPr>
            <p:cNvSpPr/>
            <p:nvPr/>
          </p:nvSpPr>
          <p:spPr>
            <a:xfrm>
              <a:off x="9458264" y="3742138"/>
              <a:ext cx="1908478" cy="1041671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FDE6F271-4A64-4481-A4FC-9888618154A9}"/>
                </a:ext>
              </a:extLst>
            </p:cNvPr>
            <p:cNvSpPr/>
            <p:nvPr/>
          </p:nvSpPr>
          <p:spPr>
            <a:xfrm>
              <a:off x="9291574" y="5451032"/>
              <a:ext cx="4617" cy="1846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B1B7B1F-1FBE-4236-9ED0-1AB9B6EB763B}"/>
                </a:ext>
              </a:extLst>
            </p:cNvPr>
            <p:cNvSpPr/>
            <p:nvPr/>
          </p:nvSpPr>
          <p:spPr>
            <a:xfrm>
              <a:off x="9435995" y="4483345"/>
              <a:ext cx="533731" cy="580716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0" name="Freeform: Shape 49">
            <a:extLst>
              <a:ext uri="{FF2B5EF4-FFF2-40B4-BE49-F238E27FC236}">
                <a16:creationId xmlns:a16="http://schemas.microsoft.com/office/drawing/2014/main" id="{A96292BA-B17F-4EB9-82C5-31C1BE82276B}"/>
              </a:ext>
            </a:extLst>
          </p:cNvPr>
          <p:cNvSpPr/>
          <p:nvPr/>
        </p:nvSpPr>
        <p:spPr>
          <a:xfrm>
            <a:off x="1084581" y="1828887"/>
            <a:ext cx="8250226" cy="4805599"/>
          </a:xfrm>
          <a:custGeom>
            <a:avLst/>
            <a:gdLst>
              <a:gd name="connsiteX0" fmla="*/ 3730026 w 8250226"/>
              <a:gd name="connsiteY0" fmla="*/ 1908809 h 4805599"/>
              <a:gd name="connsiteX1" fmla="*/ 4016728 w 8250226"/>
              <a:gd name="connsiteY1" fmla="*/ 2000249 h 4805599"/>
              <a:gd name="connsiteX2" fmla="*/ 4061495 w 8250226"/>
              <a:gd name="connsiteY2" fmla="*/ 2121217 h 4805599"/>
              <a:gd name="connsiteX3" fmla="*/ 3408080 w 8250226"/>
              <a:gd name="connsiteY3" fmla="*/ 2526029 h 4805599"/>
              <a:gd name="connsiteX4" fmla="*/ 3236569 w 8250226"/>
              <a:gd name="connsiteY4" fmla="*/ 2566330 h 4805599"/>
              <a:gd name="connsiteX5" fmla="*/ 3234726 w 8250226"/>
              <a:gd name="connsiteY5" fmla="*/ 2567940 h 4805599"/>
              <a:gd name="connsiteX6" fmla="*/ 2116491 w 8250226"/>
              <a:gd name="connsiteY6" fmla="*/ 2750820 h 4805599"/>
              <a:gd name="connsiteX7" fmla="*/ 1531656 w 8250226"/>
              <a:gd name="connsiteY7" fmla="*/ 2836545 h 4805599"/>
              <a:gd name="connsiteX8" fmla="*/ 1529794 w 8250226"/>
              <a:gd name="connsiteY8" fmla="*/ 2835750 h 4805599"/>
              <a:gd name="connsiteX9" fmla="*/ 1284527 w 8250226"/>
              <a:gd name="connsiteY9" fmla="*/ 2878291 h 4805599"/>
              <a:gd name="connsiteX10" fmla="*/ 734413 w 8250226"/>
              <a:gd name="connsiteY10" fmla="*/ 3030855 h 4805599"/>
              <a:gd name="connsiteX11" fmla="*/ 76235 w 8250226"/>
              <a:gd name="connsiteY11" fmla="*/ 3585210 h 4805599"/>
              <a:gd name="connsiteX12" fmla="*/ 140053 w 8250226"/>
              <a:gd name="connsiteY12" fmla="*/ 4001452 h 4805599"/>
              <a:gd name="connsiteX13" fmla="*/ 2361283 w 8250226"/>
              <a:gd name="connsiteY13" fmla="*/ 4215765 h 4805599"/>
              <a:gd name="connsiteX14" fmla="*/ 2361890 w 8250226"/>
              <a:gd name="connsiteY14" fmla="*/ 4218110 h 4805599"/>
              <a:gd name="connsiteX15" fmla="*/ 2418393 w 8250226"/>
              <a:gd name="connsiteY15" fmla="*/ 4202468 h 4805599"/>
              <a:gd name="connsiteX16" fmla="*/ 3300486 w 8250226"/>
              <a:gd name="connsiteY16" fmla="*/ 3994313 h 4805599"/>
              <a:gd name="connsiteX17" fmla="*/ 4213357 w 8250226"/>
              <a:gd name="connsiteY17" fmla="*/ 3998468 h 4805599"/>
              <a:gd name="connsiteX18" fmla="*/ 4462699 w 8250226"/>
              <a:gd name="connsiteY18" fmla="*/ 4440358 h 4805599"/>
              <a:gd name="connsiteX19" fmla="*/ 4648321 w 8250226"/>
              <a:gd name="connsiteY19" fmla="*/ 4742339 h 4805599"/>
              <a:gd name="connsiteX20" fmla="*/ 5382034 w 8250226"/>
              <a:gd name="connsiteY20" fmla="*/ 4196557 h 4805599"/>
              <a:gd name="connsiteX21" fmla="*/ 5554727 w 8250226"/>
              <a:gd name="connsiteY21" fmla="*/ 4014167 h 4805599"/>
              <a:gd name="connsiteX22" fmla="*/ 5681246 w 8250226"/>
              <a:gd name="connsiteY22" fmla="*/ 3884879 h 4805599"/>
              <a:gd name="connsiteX23" fmla="*/ 6613510 w 8250226"/>
              <a:gd name="connsiteY23" fmla="*/ 3285533 h 4805599"/>
              <a:gd name="connsiteX24" fmla="*/ 6625977 w 8250226"/>
              <a:gd name="connsiteY24" fmla="*/ 3285533 h 4805599"/>
              <a:gd name="connsiteX25" fmla="*/ 6964437 w 8250226"/>
              <a:gd name="connsiteY25" fmla="*/ 3490548 h 4805599"/>
              <a:gd name="connsiteX26" fmla="*/ 7081720 w 8250226"/>
              <a:gd name="connsiteY26" fmla="*/ 3872873 h 4805599"/>
              <a:gd name="connsiteX27" fmla="*/ 7221629 w 8250226"/>
              <a:gd name="connsiteY27" fmla="*/ 4185013 h 4805599"/>
              <a:gd name="connsiteX28" fmla="*/ 8199143 w 8250226"/>
              <a:gd name="connsiteY28" fmla="*/ 3682172 h 4805599"/>
              <a:gd name="connsiteX29" fmla="*/ 8241625 w 8250226"/>
              <a:gd name="connsiteY29" fmla="*/ 3682634 h 4805599"/>
              <a:gd name="connsiteX30" fmla="*/ 8241163 w 8250226"/>
              <a:gd name="connsiteY30" fmla="*/ 3725115 h 4805599"/>
              <a:gd name="connsiteX31" fmla="*/ 7887927 w 8250226"/>
              <a:gd name="connsiteY31" fmla="*/ 4010473 h 4805599"/>
              <a:gd name="connsiteX32" fmla="*/ 7211471 w 8250226"/>
              <a:gd name="connsiteY32" fmla="*/ 4244578 h 4805599"/>
              <a:gd name="connsiteX33" fmla="*/ 7023079 w 8250226"/>
              <a:gd name="connsiteY33" fmla="*/ 3885340 h 4805599"/>
              <a:gd name="connsiteX34" fmla="*/ 6625054 w 8250226"/>
              <a:gd name="connsiteY34" fmla="*/ 3346022 h 4805599"/>
              <a:gd name="connsiteX35" fmla="*/ 6613972 w 8250226"/>
              <a:gd name="connsiteY35" fmla="*/ 3346022 h 4805599"/>
              <a:gd name="connsiteX36" fmla="*/ 5725111 w 8250226"/>
              <a:gd name="connsiteY36" fmla="*/ 3926436 h 4805599"/>
              <a:gd name="connsiteX37" fmla="*/ 5596746 w 8250226"/>
              <a:gd name="connsiteY37" fmla="*/ 4058033 h 4805599"/>
              <a:gd name="connsiteX38" fmla="*/ 5426824 w 8250226"/>
              <a:gd name="connsiteY38" fmla="*/ 4237190 h 4805599"/>
              <a:gd name="connsiteX39" fmla="*/ 5037572 w 8250226"/>
              <a:gd name="connsiteY39" fmla="*/ 4627827 h 4805599"/>
              <a:gd name="connsiteX40" fmla="*/ 4680181 w 8250226"/>
              <a:gd name="connsiteY40" fmla="*/ 4805599 h 4805599"/>
              <a:gd name="connsiteX41" fmla="*/ 4637239 w 8250226"/>
              <a:gd name="connsiteY41" fmla="*/ 4801443 h 4805599"/>
              <a:gd name="connsiteX42" fmla="*/ 4405443 w 8250226"/>
              <a:gd name="connsiteY42" fmla="*/ 4457905 h 4805599"/>
              <a:gd name="connsiteX43" fmla="*/ 4179650 w 8250226"/>
              <a:gd name="connsiteY43" fmla="*/ 4048336 h 4805599"/>
              <a:gd name="connsiteX44" fmla="*/ 3311567 w 8250226"/>
              <a:gd name="connsiteY44" fmla="*/ 4053416 h 4805599"/>
              <a:gd name="connsiteX45" fmla="*/ 2360834 w 8250226"/>
              <a:gd name="connsiteY45" fmla="*/ 4280594 h 4805599"/>
              <a:gd name="connsiteX46" fmla="*/ 2342497 w 8250226"/>
              <a:gd name="connsiteY46" fmla="*/ 4278366 h 4805599"/>
              <a:gd name="connsiteX47" fmla="*/ 2126238 w 8250226"/>
              <a:gd name="connsiteY47" fmla="*/ 4326464 h 4805599"/>
              <a:gd name="connsiteX48" fmla="*/ 1317343 w 8250226"/>
              <a:gd name="connsiteY48" fmla="*/ 4399597 h 4805599"/>
              <a:gd name="connsiteX49" fmla="*/ 1009685 w 8250226"/>
              <a:gd name="connsiteY49" fmla="*/ 4388167 h 4805599"/>
              <a:gd name="connsiteX50" fmla="*/ 90523 w 8250226"/>
              <a:gd name="connsiteY50" fmla="*/ 4028122 h 4805599"/>
              <a:gd name="connsiteX51" fmla="*/ 22895 w 8250226"/>
              <a:gd name="connsiteY51" fmla="*/ 3567112 h 4805599"/>
              <a:gd name="connsiteX52" fmla="*/ 710600 w 8250226"/>
              <a:gd name="connsiteY52" fmla="*/ 2979420 h 4805599"/>
              <a:gd name="connsiteX53" fmla="*/ 1432595 w 8250226"/>
              <a:gd name="connsiteY53" fmla="*/ 2793682 h 4805599"/>
              <a:gd name="connsiteX54" fmla="*/ 1434475 w 8250226"/>
              <a:gd name="connsiteY54" fmla="*/ 2794485 h 4805599"/>
              <a:gd name="connsiteX55" fmla="*/ 1593851 w 8250226"/>
              <a:gd name="connsiteY55" fmla="*/ 2768679 h 4805599"/>
              <a:gd name="connsiteX56" fmla="*/ 2108870 w 8250226"/>
              <a:gd name="connsiteY56" fmla="*/ 2693670 h 4805599"/>
              <a:gd name="connsiteX57" fmla="*/ 3189188 w 8250226"/>
              <a:gd name="connsiteY57" fmla="*/ 2519012 h 4805599"/>
              <a:gd name="connsiteX58" fmla="*/ 3322477 w 8250226"/>
              <a:gd name="connsiteY58" fmla="*/ 2489488 h 4805599"/>
              <a:gd name="connsiteX59" fmla="*/ 3324261 w 8250226"/>
              <a:gd name="connsiteY59" fmla="*/ 2487929 h 4805599"/>
              <a:gd name="connsiteX60" fmla="*/ 3394745 w 8250226"/>
              <a:gd name="connsiteY60" fmla="*/ 2470784 h 4805599"/>
              <a:gd name="connsiteX61" fmla="*/ 4005298 w 8250226"/>
              <a:gd name="connsiteY61" fmla="*/ 2115502 h 4805599"/>
              <a:gd name="connsiteX62" fmla="*/ 3977676 w 8250226"/>
              <a:gd name="connsiteY62" fmla="*/ 2041207 h 4805599"/>
              <a:gd name="connsiteX63" fmla="*/ 3706213 w 8250226"/>
              <a:gd name="connsiteY63" fmla="*/ 1962149 h 4805599"/>
              <a:gd name="connsiteX64" fmla="*/ 3730026 w 8250226"/>
              <a:gd name="connsiteY64" fmla="*/ 1908809 h 4805599"/>
              <a:gd name="connsiteX65" fmla="*/ 507718 w 8250226"/>
              <a:gd name="connsiteY65" fmla="*/ 1727834 h 4805599"/>
              <a:gd name="connsiteX66" fmla="*/ 524863 w 8250226"/>
              <a:gd name="connsiteY66" fmla="*/ 1781174 h 4805599"/>
              <a:gd name="connsiteX67" fmla="*/ 238161 w 8250226"/>
              <a:gd name="connsiteY67" fmla="*/ 1952624 h 4805599"/>
              <a:gd name="connsiteX68" fmla="*/ 245781 w 8250226"/>
              <a:gd name="connsiteY68" fmla="*/ 2060257 h 4805599"/>
              <a:gd name="connsiteX69" fmla="*/ 718221 w 8250226"/>
              <a:gd name="connsiteY69" fmla="*/ 2178367 h 4805599"/>
              <a:gd name="connsiteX70" fmla="*/ 757273 w 8250226"/>
              <a:gd name="connsiteY70" fmla="*/ 2235517 h 4805599"/>
              <a:gd name="connsiteX71" fmla="*/ 195298 w 8250226"/>
              <a:gd name="connsiteY71" fmla="*/ 2087879 h 4805599"/>
              <a:gd name="connsiteX72" fmla="*/ 186726 w 8250226"/>
              <a:gd name="connsiteY72" fmla="*/ 1925954 h 4805599"/>
              <a:gd name="connsiteX73" fmla="*/ 507718 w 8250226"/>
              <a:gd name="connsiteY73" fmla="*/ 1727834 h 4805599"/>
              <a:gd name="connsiteX74" fmla="*/ 3826228 w 8250226"/>
              <a:gd name="connsiteY74" fmla="*/ 871537 h 4805599"/>
              <a:gd name="connsiteX75" fmla="*/ 4059591 w 8250226"/>
              <a:gd name="connsiteY75" fmla="*/ 965835 h 4805599"/>
              <a:gd name="connsiteX76" fmla="*/ 4122455 w 8250226"/>
              <a:gd name="connsiteY76" fmla="*/ 1088707 h 4805599"/>
              <a:gd name="connsiteX77" fmla="*/ 3925751 w 8250226"/>
              <a:gd name="connsiteY77" fmla="*/ 1265722 h 4805599"/>
              <a:gd name="connsiteX78" fmla="*/ 3866259 w 8250226"/>
              <a:gd name="connsiteY78" fmla="*/ 1285549 h 4805599"/>
              <a:gd name="connsiteX79" fmla="*/ 3866234 w 8250226"/>
              <a:gd name="connsiteY79" fmla="*/ 1286828 h 4805599"/>
              <a:gd name="connsiteX80" fmla="*/ 2339376 w 8250226"/>
              <a:gd name="connsiteY80" fmla="*/ 1507808 h 4805599"/>
              <a:gd name="connsiteX81" fmla="*/ 525816 w 8250226"/>
              <a:gd name="connsiteY81" fmla="*/ 1782128 h 4805599"/>
              <a:gd name="connsiteX82" fmla="*/ 508671 w 8250226"/>
              <a:gd name="connsiteY82" fmla="*/ 1728787 h 4805599"/>
              <a:gd name="connsiteX83" fmla="*/ 958251 w 8250226"/>
              <a:gd name="connsiteY83" fmla="*/ 1622108 h 4805599"/>
              <a:gd name="connsiteX84" fmla="*/ 2333661 w 8250226"/>
              <a:gd name="connsiteY84" fmla="*/ 1450658 h 4805599"/>
              <a:gd name="connsiteX85" fmla="*/ 3557624 w 8250226"/>
              <a:gd name="connsiteY85" fmla="*/ 1299210 h 4805599"/>
              <a:gd name="connsiteX86" fmla="*/ 3805423 w 8250226"/>
              <a:gd name="connsiteY86" fmla="*/ 1244694 h 4805599"/>
              <a:gd name="connsiteX87" fmla="*/ 3866233 w 8250226"/>
              <a:gd name="connsiteY87" fmla="*/ 1226820 h 4805599"/>
              <a:gd name="connsiteX88" fmla="*/ 4066258 w 8250226"/>
              <a:gd name="connsiteY88" fmla="*/ 1092517 h 4805599"/>
              <a:gd name="connsiteX89" fmla="*/ 4022443 w 8250226"/>
              <a:gd name="connsiteY89" fmla="*/ 1009650 h 4805599"/>
              <a:gd name="connsiteX90" fmla="*/ 3838610 w 8250226"/>
              <a:gd name="connsiteY90" fmla="*/ 932497 h 4805599"/>
              <a:gd name="connsiteX91" fmla="*/ 3826228 w 8250226"/>
              <a:gd name="connsiteY91" fmla="*/ 871537 h 4805599"/>
              <a:gd name="connsiteX92" fmla="*/ 4089118 w 8250226"/>
              <a:gd name="connsiteY92" fmla="*/ 0 h 4805599"/>
              <a:gd name="connsiteX93" fmla="*/ 4100548 w 8250226"/>
              <a:gd name="connsiteY93" fmla="*/ 56198 h 4805599"/>
              <a:gd name="connsiteX94" fmla="*/ 3471898 w 8250226"/>
              <a:gd name="connsiteY94" fmla="*/ 141923 h 4805599"/>
              <a:gd name="connsiteX95" fmla="*/ 3471137 w 8250226"/>
              <a:gd name="connsiteY95" fmla="*/ 141050 h 4805599"/>
              <a:gd name="connsiteX96" fmla="*/ 3213652 w 8250226"/>
              <a:gd name="connsiteY96" fmla="*/ 168235 h 4805599"/>
              <a:gd name="connsiteX97" fmla="*/ 2934688 w 8250226"/>
              <a:gd name="connsiteY97" fmla="*/ 196215 h 4805599"/>
              <a:gd name="connsiteX98" fmla="*/ 692831 w 8250226"/>
              <a:gd name="connsiteY98" fmla="*/ 509584 h 4805599"/>
              <a:gd name="connsiteX99" fmla="*/ 584437 w 8250226"/>
              <a:gd name="connsiteY99" fmla="*/ 539922 h 4805599"/>
              <a:gd name="connsiteX100" fmla="*/ 583918 w 8250226"/>
              <a:gd name="connsiteY100" fmla="*/ 541019 h 4805599"/>
              <a:gd name="connsiteX101" fmla="*/ 196251 w 8250226"/>
              <a:gd name="connsiteY101" fmla="*/ 744854 h 4805599"/>
              <a:gd name="connsiteX102" fmla="*/ 179106 w 8250226"/>
              <a:gd name="connsiteY102" fmla="*/ 837247 h 4805599"/>
              <a:gd name="connsiteX103" fmla="*/ 456283 w 8250226"/>
              <a:gd name="connsiteY103" fmla="*/ 978217 h 4805599"/>
              <a:gd name="connsiteX104" fmla="*/ 448663 w 8250226"/>
              <a:gd name="connsiteY104" fmla="*/ 1034414 h 4805599"/>
              <a:gd name="connsiteX105" fmla="*/ 123861 w 8250226"/>
              <a:gd name="connsiteY105" fmla="*/ 853439 h 4805599"/>
              <a:gd name="connsiteX106" fmla="*/ 149578 w 8250226"/>
              <a:gd name="connsiteY106" fmla="*/ 713422 h 4805599"/>
              <a:gd name="connsiteX107" fmla="*/ 526045 w 8250226"/>
              <a:gd name="connsiteY107" fmla="*/ 499593 h 4805599"/>
              <a:gd name="connsiteX108" fmla="*/ 615779 w 8250226"/>
              <a:gd name="connsiteY108" fmla="*/ 472597 h 4805599"/>
              <a:gd name="connsiteX109" fmla="*/ 616303 w 8250226"/>
              <a:gd name="connsiteY109" fmla="*/ 471487 h 4805599"/>
              <a:gd name="connsiteX110" fmla="*/ 1209711 w 8250226"/>
              <a:gd name="connsiteY110" fmla="*/ 345757 h 4805599"/>
              <a:gd name="connsiteX111" fmla="*/ 2930878 w 8250226"/>
              <a:gd name="connsiteY111" fmla="*/ 139065 h 4805599"/>
              <a:gd name="connsiteX112" fmla="*/ 3426178 w 8250226"/>
              <a:gd name="connsiteY112" fmla="*/ 88582 h 4805599"/>
              <a:gd name="connsiteX113" fmla="*/ 3426937 w 8250226"/>
              <a:gd name="connsiteY113" fmla="*/ 89452 h 4805599"/>
              <a:gd name="connsiteX114" fmla="*/ 3626739 w 8250226"/>
              <a:gd name="connsiteY114" fmla="*/ 67509 h 4805599"/>
              <a:gd name="connsiteX115" fmla="*/ 4089118 w 8250226"/>
              <a:gd name="connsiteY115" fmla="*/ 0 h 4805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</a:cxnLst>
            <a:rect l="l" t="t" r="r" b="b"/>
            <a:pathLst>
              <a:path w="8250226" h="4805599">
                <a:moveTo>
                  <a:pt x="3730026" y="1908809"/>
                </a:moveTo>
                <a:cubicBezTo>
                  <a:pt x="3864328" y="1921192"/>
                  <a:pt x="3964341" y="1949767"/>
                  <a:pt x="4016728" y="2000249"/>
                </a:cubicBezTo>
                <a:cubicBezTo>
                  <a:pt x="4051018" y="2032634"/>
                  <a:pt x="4065305" y="2073592"/>
                  <a:pt x="4061495" y="2121217"/>
                </a:cubicBezTo>
                <a:cubicBezTo>
                  <a:pt x="4045303" y="2287904"/>
                  <a:pt x="3838611" y="2416492"/>
                  <a:pt x="3408080" y="2526029"/>
                </a:cubicBezTo>
                <a:lnTo>
                  <a:pt x="3236569" y="2566330"/>
                </a:lnTo>
                <a:lnTo>
                  <a:pt x="3234726" y="2567940"/>
                </a:lnTo>
                <a:cubicBezTo>
                  <a:pt x="2901351" y="2640330"/>
                  <a:pt x="2503205" y="2696527"/>
                  <a:pt x="2116491" y="2750820"/>
                </a:cubicBezTo>
                <a:cubicBezTo>
                  <a:pt x="1913608" y="2779395"/>
                  <a:pt x="1715488" y="2807017"/>
                  <a:pt x="1531656" y="2836545"/>
                </a:cubicBezTo>
                <a:lnTo>
                  <a:pt x="1529794" y="2835750"/>
                </a:lnTo>
                <a:lnTo>
                  <a:pt x="1284527" y="2878291"/>
                </a:lnTo>
                <a:cubicBezTo>
                  <a:pt x="1050524" y="2922448"/>
                  <a:pt x="856571" y="2971562"/>
                  <a:pt x="734413" y="3030855"/>
                </a:cubicBezTo>
                <a:cubicBezTo>
                  <a:pt x="347698" y="3218497"/>
                  <a:pt x="138148" y="3394710"/>
                  <a:pt x="76235" y="3585210"/>
                </a:cubicBezTo>
                <a:cubicBezTo>
                  <a:pt x="36230" y="3709035"/>
                  <a:pt x="57185" y="3845242"/>
                  <a:pt x="140053" y="4001452"/>
                </a:cubicBezTo>
                <a:cubicBezTo>
                  <a:pt x="341030" y="4378642"/>
                  <a:pt x="1529751" y="4433887"/>
                  <a:pt x="2361283" y="4215765"/>
                </a:cubicBezTo>
                <a:lnTo>
                  <a:pt x="2361890" y="4218110"/>
                </a:lnTo>
                <a:lnTo>
                  <a:pt x="2418393" y="4202468"/>
                </a:lnTo>
                <a:cubicBezTo>
                  <a:pt x="2613084" y="4148903"/>
                  <a:pt x="2959083" y="4056936"/>
                  <a:pt x="3300486" y="3994313"/>
                </a:cubicBezTo>
                <a:cubicBezTo>
                  <a:pt x="3782548" y="3906581"/>
                  <a:pt x="4080835" y="3907966"/>
                  <a:pt x="4213357" y="3998468"/>
                </a:cubicBezTo>
                <a:cubicBezTo>
                  <a:pt x="4358345" y="4098205"/>
                  <a:pt x="4413754" y="4279671"/>
                  <a:pt x="4462699" y="4440358"/>
                </a:cubicBezTo>
                <a:cubicBezTo>
                  <a:pt x="4508874" y="4591810"/>
                  <a:pt x="4548584" y="4722484"/>
                  <a:pt x="4648321" y="4742339"/>
                </a:cubicBezTo>
                <a:cubicBezTo>
                  <a:pt x="4846409" y="4781588"/>
                  <a:pt x="5168708" y="4429276"/>
                  <a:pt x="5382034" y="4196557"/>
                </a:cubicBezTo>
                <a:cubicBezTo>
                  <a:pt x="5448988" y="4123139"/>
                  <a:pt x="5506706" y="4060342"/>
                  <a:pt x="5554727" y="4014167"/>
                </a:cubicBezTo>
                <a:cubicBezTo>
                  <a:pt x="5591206" y="3979536"/>
                  <a:pt x="5632763" y="3935671"/>
                  <a:pt x="5681246" y="3884879"/>
                </a:cubicBezTo>
                <a:cubicBezTo>
                  <a:pt x="5908425" y="3645694"/>
                  <a:pt x="6251040" y="3285533"/>
                  <a:pt x="6613510" y="3285533"/>
                </a:cubicBezTo>
                <a:cubicBezTo>
                  <a:pt x="6617666" y="3285533"/>
                  <a:pt x="6621821" y="3285533"/>
                  <a:pt x="6625977" y="3285533"/>
                </a:cubicBezTo>
                <a:cubicBezTo>
                  <a:pt x="6778353" y="3289227"/>
                  <a:pt x="6888711" y="3356180"/>
                  <a:pt x="6964437" y="3490548"/>
                </a:cubicBezTo>
                <a:cubicBezTo>
                  <a:pt x="7027696" y="3603214"/>
                  <a:pt x="7056324" y="3746355"/>
                  <a:pt x="7081720" y="3872873"/>
                </a:cubicBezTo>
                <a:cubicBezTo>
                  <a:pt x="7113580" y="4032637"/>
                  <a:pt x="7141285" y="4171161"/>
                  <a:pt x="7221629" y="4185013"/>
                </a:cubicBezTo>
                <a:cubicBezTo>
                  <a:pt x="7609033" y="4251966"/>
                  <a:pt x="8193141" y="3687714"/>
                  <a:pt x="8199143" y="3682172"/>
                </a:cubicBezTo>
                <a:cubicBezTo>
                  <a:pt x="8211149" y="3670629"/>
                  <a:pt x="8230081" y="3670629"/>
                  <a:pt x="8241625" y="3682634"/>
                </a:cubicBezTo>
                <a:cubicBezTo>
                  <a:pt x="8253169" y="3694639"/>
                  <a:pt x="8253169" y="3713571"/>
                  <a:pt x="8241163" y="3725115"/>
                </a:cubicBezTo>
                <a:cubicBezTo>
                  <a:pt x="8239777" y="3726500"/>
                  <a:pt x="8087863" y="3873797"/>
                  <a:pt x="7887927" y="4010473"/>
                </a:cubicBezTo>
                <a:cubicBezTo>
                  <a:pt x="7615959" y="4196095"/>
                  <a:pt x="7388319" y="4275054"/>
                  <a:pt x="7211471" y="4244578"/>
                </a:cubicBezTo>
                <a:cubicBezTo>
                  <a:pt x="7090493" y="4223800"/>
                  <a:pt x="7059095" y="4066806"/>
                  <a:pt x="7023079" y="3885340"/>
                </a:cubicBezTo>
                <a:cubicBezTo>
                  <a:pt x="6973210" y="3635998"/>
                  <a:pt x="6916877" y="3352948"/>
                  <a:pt x="6625054" y="3346022"/>
                </a:cubicBezTo>
                <a:cubicBezTo>
                  <a:pt x="6621360" y="3346022"/>
                  <a:pt x="6617666" y="3346022"/>
                  <a:pt x="6613972" y="3346022"/>
                </a:cubicBezTo>
                <a:cubicBezTo>
                  <a:pt x="6277359" y="3346022"/>
                  <a:pt x="5945826" y="3695101"/>
                  <a:pt x="5725111" y="3926436"/>
                </a:cubicBezTo>
                <a:cubicBezTo>
                  <a:pt x="5676167" y="3977690"/>
                  <a:pt x="5634147" y="4022017"/>
                  <a:pt x="5596746" y="4058033"/>
                </a:cubicBezTo>
                <a:cubicBezTo>
                  <a:pt x="5550110" y="4102361"/>
                  <a:pt x="5493316" y="4165158"/>
                  <a:pt x="5426824" y="4237190"/>
                </a:cubicBezTo>
                <a:cubicBezTo>
                  <a:pt x="5314158" y="4360476"/>
                  <a:pt x="5173787" y="4513776"/>
                  <a:pt x="5037572" y="4627827"/>
                </a:cubicBezTo>
                <a:cubicBezTo>
                  <a:pt x="4894431" y="4746957"/>
                  <a:pt x="4777148" y="4805599"/>
                  <a:pt x="4680181" y="4805599"/>
                </a:cubicBezTo>
                <a:cubicBezTo>
                  <a:pt x="4665405" y="4805599"/>
                  <a:pt x="4651091" y="4804213"/>
                  <a:pt x="4637239" y="4801443"/>
                </a:cubicBezTo>
                <a:cubicBezTo>
                  <a:pt x="4501948" y="4774662"/>
                  <a:pt x="4455312" y="4620901"/>
                  <a:pt x="4405443" y="4457905"/>
                </a:cubicBezTo>
                <a:cubicBezTo>
                  <a:pt x="4359269" y="4306914"/>
                  <a:pt x="4307553" y="4136068"/>
                  <a:pt x="4179650" y="4048336"/>
                </a:cubicBezTo>
                <a:cubicBezTo>
                  <a:pt x="4099305" y="3992927"/>
                  <a:pt x="3883209" y="3949061"/>
                  <a:pt x="3311567" y="4053416"/>
                </a:cubicBezTo>
                <a:cubicBezTo>
                  <a:pt x="2924163" y="4124062"/>
                  <a:pt x="2529370" y="4233958"/>
                  <a:pt x="2360834" y="4280594"/>
                </a:cubicBezTo>
                <a:lnTo>
                  <a:pt x="2342497" y="4278366"/>
                </a:lnTo>
                <a:lnTo>
                  <a:pt x="2126238" y="4326464"/>
                </a:lnTo>
                <a:cubicBezTo>
                  <a:pt x="1868126" y="4374416"/>
                  <a:pt x="1587377" y="4399597"/>
                  <a:pt x="1317343" y="4399597"/>
                </a:cubicBezTo>
                <a:cubicBezTo>
                  <a:pt x="1212568" y="4399597"/>
                  <a:pt x="1109698" y="4395787"/>
                  <a:pt x="1009685" y="4388167"/>
                </a:cubicBezTo>
                <a:cubicBezTo>
                  <a:pt x="725840" y="4365307"/>
                  <a:pt x="229588" y="4289107"/>
                  <a:pt x="90523" y="4028122"/>
                </a:cubicBezTo>
                <a:cubicBezTo>
                  <a:pt x="35" y="3856672"/>
                  <a:pt x="-22825" y="3706177"/>
                  <a:pt x="22895" y="3567112"/>
                </a:cubicBezTo>
                <a:cubicBezTo>
                  <a:pt x="90523" y="3360420"/>
                  <a:pt x="308645" y="3173730"/>
                  <a:pt x="710600" y="2979420"/>
                </a:cubicBezTo>
                <a:cubicBezTo>
                  <a:pt x="864905" y="2904172"/>
                  <a:pt x="1124938" y="2846070"/>
                  <a:pt x="1432595" y="2793682"/>
                </a:cubicBezTo>
                <a:lnTo>
                  <a:pt x="1434475" y="2794485"/>
                </a:lnTo>
                <a:lnTo>
                  <a:pt x="1593851" y="2768679"/>
                </a:lnTo>
                <a:cubicBezTo>
                  <a:pt x="1757755" y="2743140"/>
                  <a:pt x="1931706" y="2718673"/>
                  <a:pt x="2108870" y="2693670"/>
                </a:cubicBezTo>
                <a:cubicBezTo>
                  <a:pt x="2480584" y="2641163"/>
                  <a:pt x="2863236" y="2587198"/>
                  <a:pt x="3189188" y="2519012"/>
                </a:cubicBezTo>
                <a:lnTo>
                  <a:pt x="3322477" y="2489488"/>
                </a:lnTo>
                <a:lnTo>
                  <a:pt x="3324261" y="2487929"/>
                </a:lnTo>
                <a:cubicBezTo>
                  <a:pt x="3348073" y="2482214"/>
                  <a:pt x="3371886" y="2476499"/>
                  <a:pt x="3394745" y="2470784"/>
                </a:cubicBezTo>
                <a:cubicBezTo>
                  <a:pt x="3791938" y="2368867"/>
                  <a:pt x="3991963" y="2252662"/>
                  <a:pt x="4005298" y="2115502"/>
                </a:cubicBezTo>
                <a:cubicBezTo>
                  <a:pt x="4008155" y="2085022"/>
                  <a:pt x="3999583" y="2061209"/>
                  <a:pt x="3977676" y="2041207"/>
                </a:cubicBezTo>
                <a:cubicBezTo>
                  <a:pt x="3931003" y="1996439"/>
                  <a:pt x="3835753" y="1972627"/>
                  <a:pt x="3706213" y="1962149"/>
                </a:cubicBezTo>
                <a:cubicBezTo>
                  <a:pt x="3713833" y="1945004"/>
                  <a:pt x="3722405" y="1926907"/>
                  <a:pt x="3730026" y="1908809"/>
                </a:cubicBezTo>
                <a:close/>
                <a:moveTo>
                  <a:pt x="507718" y="1727834"/>
                </a:moveTo>
                <a:cubicBezTo>
                  <a:pt x="513433" y="1745932"/>
                  <a:pt x="519148" y="1764029"/>
                  <a:pt x="524863" y="1781174"/>
                </a:cubicBezTo>
                <a:cubicBezTo>
                  <a:pt x="375321" y="1829752"/>
                  <a:pt x="272451" y="1885949"/>
                  <a:pt x="238161" y="1952624"/>
                </a:cubicBezTo>
                <a:cubicBezTo>
                  <a:pt x="221016" y="1985962"/>
                  <a:pt x="223873" y="2021204"/>
                  <a:pt x="245781" y="2060257"/>
                </a:cubicBezTo>
                <a:cubicBezTo>
                  <a:pt x="294358" y="2145982"/>
                  <a:pt x="471523" y="2178367"/>
                  <a:pt x="718221" y="2178367"/>
                </a:cubicBezTo>
                <a:cubicBezTo>
                  <a:pt x="730603" y="2197417"/>
                  <a:pt x="743938" y="2216467"/>
                  <a:pt x="757273" y="2235517"/>
                </a:cubicBezTo>
                <a:cubicBezTo>
                  <a:pt x="464856" y="2237422"/>
                  <a:pt x="257211" y="2198369"/>
                  <a:pt x="195298" y="2087879"/>
                </a:cubicBezTo>
                <a:cubicBezTo>
                  <a:pt x="162913" y="2031682"/>
                  <a:pt x="160056" y="1976437"/>
                  <a:pt x="186726" y="1925954"/>
                </a:cubicBezTo>
                <a:cubicBezTo>
                  <a:pt x="225778" y="1850707"/>
                  <a:pt x="330553" y="1785937"/>
                  <a:pt x="507718" y="1727834"/>
                </a:cubicBezTo>
                <a:close/>
                <a:moveTo>
                  <a:pt x="3826228" y="871537"/>
                </a:moveTo>
                <a:cubicBezTo>
                  <a:pt x="3930050" y="892492"/>
                  <a:pt x="4009108" y="922020"/>
                  <a:pt x="4059591" y="965835"/>
                </a:cubicBezTo>
                <a:cubicBezTo>
                  <a:pt x="4098643" y="1000125"/>
                  <a:pt x="4119598" y="1041082"/>
                  <a:pt x="4122455" y="1088707"/>
                </a:cubicBezTo>
                <a:cubicBezTo>
                  <a:pt x="4126623" y="1160383"/>
                  <a:pt x="4057864" y="1217473"/>
                  <a:pt x="3925751" y="1265722"/>
                </a:cubicBezTo>
                <a:lnTo>
                  <a:pt x="3866259" y="1285549"/>
                </a:lnTo>
                <a:lnTo>
                  <a:pt x="3866234" y="1286828"/>
                </a:lnTo>
                <a:cubicBezTo>
                  <a:pt x="3573816" y="1376362"/>
                  <a:pt x="3042321" y="1435417"/>
                  <a:pt x="2339376" y="1507808"/>
                </a:cubicBezTo>
                <a:cubicBezTo>
                  <a:pt x="1665006" y="1576387"/>
                  <a:pt x="926819" y="1652587"/>
                  <a:pt x="525816" y="1782128"/>
                </a:cubicBezTo>
                <a:cubicBezTo>
                  <a:pt x="519148" y="1764030"/>
                  <a:pt x="514386" y="1746885"/>
                  <a:pt x="508671" y="1728787"/>
                </a:cubicBezTo>
                <a:cubicBezTo>
                  <a:pt x="625828" y="1689735"/>
                  <a:pt x="774419" y="1655445"/>
                  <a:pt x="958251" y="1622108"/>
                </a:cubicBezTo>
                <a:cubicBezTo>
                  <a:pt x="1352586" y="1550670"/>
                  <a:pt x="1851696" y="1500187"/>
                  <a:pt x="2333661" y="1450658"/>
                </a:cubicBezTo>
                <a:cubicBezTo>
                  <a:pt x="2795624" y="1403033"/>
                  <a:pt x="3231868" y="1358265"/>
                  <a:pt x="3557624" y="1299210"/>
                </a:cubicBezTo>
                <a:cubicBezTo>
                  <a:pt x="3657637" y="1280636"/>
                  <a:pt x="3739433" y="1262598"/>
                  <a:pt x="3805423" y="1244694"/>
                </a:cubicBezTo>
                <a:lnTo>
                  <a:pt x="3866233" y="1226820"/>
                </a:lnTo>
                <a:cubicBezTo>
                  <a:pt x="4029110" y="1175385"/>
                  <a:pt x="4069116" y="1127760"/>
                  <a:pt x="4066258" y="1092517"/>
                </a:cubicBezTo>
                <a:cubicBezTo>
                  <a:pt x="4064353" y="1061085"/>
                  <a:pt x="4050066" y="1033462"/>
                  <a:pt x="4022443" y="1009650"/>
                </a:cubicBezTo>
                <a:cubicBezTo>
                  <a:pt x="3982438" y="975360"/>
                  <a:pt x="3920525" y="950595"/>
                  <a:pt x="3838610" y="932497"/>
                </a:cubicBezTo>
                <a:cubicBezTo>
                  <a:pt x="3834800" y="912495"/>
                  <a:pt x="3830991" y="891539"/>
                  <a:pt x="3826228" y="871537"/>
                </a:cubicBezTo>
                <a:close/>
                <a:moveTo>
                  <a:pt x="4089118" y="0"/>
                </a:moveTo>
                <a:lnTo>
                  <a:pt x="4100548" y="56198"/>
                </a:lnTo>
                <a:cubicBezTo>
                  <a:pt x="3954816" y="85725"/>
                  <a:pt x="3735741" y="114300"/>
                  <a:pt x="3471898" y="141923"/>
                </a:cubicBezTo>
                <a:lnTo>
                  <a:pt x="3471137" y="141050"/>
                </a:lnTo>
                <a:lnTo>
                  <a:pt x="3213652" y="168235"/>
                </a:lnTo>
                <a:cubicBezTo>
                  <a:pt x="3123760" y="177403"/>
                  <a:pt x="3030415" y="186690"/>
                  <a:pt x="2934688" y="196215"/>
                </a:cubicBezTo>
                <a:cubicBezTo>
                  <a:pt x="2193524" y="268545"/>
                  <a:pt x="1262326" y="360968"/>
                  <a:pt x="692831" y="509584"/>
                </a:cubicBezTo>
                <a:lnTo>
                  <a:pt x="584437" y="539922"/>
                </a:lnTo>
                <a:lnTo>
                  <a:pt x="583918" y="541019"/>
                </a:lnTo>
                <a:cubicBezTo>
                  <a:pt x="388656" y="600075"/>
                  <a:pt x="249591" y="666749"/>
                  <a:pt x="196251" y="744854"/>
                </a:cubicBezTo>
                <a:cubicBezTo>
                  <a:pt x="175296" y="775334"/>
                  <a:pt x="169581" y="804862"/>
                  <a:pt x="179106" y="837247"/>
                </a:cubicBezTo>
                <a:cubicBezTo>
                  <a:pt x="199108" y="910589"/>
                  <a:pt x="301026" y="954404"/>
                  <a:pt x="456283" y="978217"/>
                </a:cubicBezTo>
                <a:cubicBezTo>
                  <a:pt x="453426" y="997267"/>
                  <a:pt x="450568" y="1015364"/>
                  <a:pt x="448663" y="1034414"/>
                </a:cubicBezTo>
                <a:cubicBezTo>
                  <a:pt x="254353" y="1003934"/>
                  <a:pt x="149578" y="944879"/>
                  <a:pt x="123861" y="853439"/>
                </a:cubicBezTo>
                <a:cubicBezTo>
                  <a:pt x="110526" y="804862"/>
                  <a:pt x="119098" y="758190"/>
                  <a:pt x="149578" y="713422"/>
                </a:cubicBezTo>
                <a:cubicBezTo>
                  <a:pt x="203752" y="634245"/>
                  <a:pt x="326476" y="563820"/>
                  <a:pt x="526045" y="499593"/>
                </a:cubicBezTo>
                <a:lnTo>
                  <a:pt x="615779" y="472597"/>
                </a:lnTo>
                <a:lnTo>
                  <a:pt x="616303" y="471487"/>
                </a:lnTo>
                <a:cubicBezTo>
                  <a:pt x="774418" y="427672"/>
                  <a:pt x="970633" y="385762"/>
                  <a:pt x="1209711" y="345757"/>
                </a:cubicBezTo>
                <a:cubicBezTo>
                  <a:pt x="1734538" y="258127"/>
                  <a:pt x="2369856" y="195262"/>
                  <a:pt x="2930878" y="139065"/>
                </a:cubicBezTo>
                <a:cubicBezTo>
                  <a:pt x="3106138" y="120967"/>
                  <a:pt x="3272826" y="104774"/>
                  <a:pt x="3426178" y="88582"/>
                </a:cubicBezTo>
                <a:lnTo>
                  <a:pt x="3426937" y="89452"/>
                </a:lnTo>
                <a:lnTo>
                  <a:pt x="3626739" y="67509"/>
                </a:lnTo>
                <a:cubicBezTo>
                  <a:pt x="3817299" y="45542"/>
                  <a:pt x="3976247" y="23575"/>
                  <a:pt x="4089118" y="0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</a:schemeClr>
          </a:solidFill>
          <a:ln w="707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9" name="TextBox 28">
            <a:hlinkClick r:id="rId2"/>
            <a:extLst>
              <a:ext uri="{FF2B5EF4-FFF2-40B4-BE49-F238E27FC236}">
                <a16:creationId xmlns:a16="http://schemas.microsoft.com/office/drawing/2014/main" id="{C626BD92-BB23-48FC-B753-652718B27656}"/>
              </a:ext>
            </a:extLst>
          </p:cNvPr>
          <p:cNvSpPr txBox="1"/>
          <p:nvPr/>
        </p:nvSpPr>
        <p:spPr>
          <a:xfrm>
            <a:off x="6557554" y="6467568"/>
            <a:ext cx="51944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zh-CN" sz="1000" dirty="0">
                <a:cs typeface="Arial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https://www.freeppt7.com</a:t>
            </a:r>
            <a:endParaRPr lang="ko-KR" altLang="en-US" sz="1000" dirty="0">
              <a:cs typeface="Arial" pitchFamily="34" charset="0"/>
            </a:endParaRPr>
          </a:p>
        </p:txBody>
      </p:sp>
      <p:sp>
        <p:nvSpPr>
          <p:cNvPr id="31" name="Rounded Rectangle 7">
            <a:extLst>
              <a:ext uri="{FF2B5EF4-FFF2-40B4-BE49-F238E27FC236}">
                <a16:creationId xmlns:a16="http://schemas.microsoft.com/office/drawing/2014/main" id="{196C36EE-594C-4407-A5A0-F71A0E048952}"/>
              </a:ext>
            </a:extLst>
          </p:cNvPr>
          <p:cNvSpPr/>
          <p:nvPr/>
        </p:nvSpPr>
        <p:spPr>
          <a:xfrm>
            <a:off x="10205197" y="365113"/>
            <a:ext cx="1321344" cy="413563"/>
          </a:xfrm>
          <a:prstGeom prst="roundRect">
            <a:avLst>
              <a:gd name="adj" fmla="val 50000"/>
            </a:avLst>
          </a:prstGeom>
          <a:solidFill>
            <a:schemeClr val="bg1">
              <a:alpha val="0"/>
            </a:schemeClr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700" dirty="0"/>
              <a:t>LOGO</a:t>
            </a:r>
            <a:endParaRPr lang="ko-KR" altLang="en-US" sz="2700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68208AD-A7DB-4577-9504-C78CE13C16FF}"/>
              </a:ext>
            </a:extLst>
          </p:cNvPr>
          <p:cNvSpPr txBox="1"/>
          <p:nvPr/>
        </p:nvSpPr>
        <p:spPr>
          <a:xfrm>
            <a:off x="6017623" y="817470"/>
            <a:ext cx="5672278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Free</a:t>
            </a:r>
          </a:p>
          <a:p>
            <a:pPr algn="r"/>
            <a:r>
              <a:rPr lang="en-US" sz="5400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rPr>
              <a:t> PPT Templates</a:t>
            </a:r>
            <a:endParaRPr lang="ko-KR" altLang="en-US" sz="5400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46DDC8F-3B7B-4AF6-AE12-5E45A52F2A17}"/>
              </a:ext>
            </a:extLst>
          </p:cNvPr>
          <p:cNvSpPr txBox="1"/>
          <p:nvPr/>
        </p:nvSpPr>
        <p:spPr>
          <a:xfrm>
            <a:off x="6017692" y="2519780"/>
            <a:ext cx="5672209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867" dirty="0">
                <a:solidFill>
                  <a:schemeClr val="tx1">
                    <a:lumMod val="95000"/>
                    <a:lumOff val="5000"/>
                  </a:schemeClr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tx1">
                  <a:lumMod val="95000"/>
                  <a:lumOff val="5000"/>
                </a:schemeClr>
              </a:solidFill>
              <a:cs typeface="Arial" pitchFamily="34" charset="0"/>
            </a:endParaRPr>
          </a:p>
        </p:txBody>
      </p:sp>
      <p:sp>
        <p:nvSpPr>
          <p:cNvPr id="49" name="Freeform: Shape 48">
            <a:extLst>
              <a:ext uri="{FF2B5EF4-FFF2-40B4-BE49-F238E27FC236}">
                <a16:creationId xmlns:a16="http://schemas.microsoft.com/office/drawing/2014/main" id="{6B37BB72-CDFC-4E57-A92B-F7876BDD29AF}"/>
              </a:ext>
            </a:extLst>
          </p:cNvPr>
          <p:cNvSpPr/>
          <p:nvPr/>
        </p:nvSpPr>
        <p:spPr>
          <a:xfrm>
            <a:off x="1273591" y="5145806"/>
            <a:ext cx="8066757" cy="1492361"/>
          </a:xfrm>
          <a:custGeom>
            <a:avLst/>
            <a:gdLst>
              <a:gd name="connsiteX0" fmla="*/ 6429118 w 8066757"/>
              <a:gd name="connsiteY0" fmla="*/ 0 h 1492361"/>
              <a:gd name="connsiteX1" fmla="*/ 6436506 w 8066757"/>
              <a:gd name="connsiteY1" fmla="*/ 0 h 1492361"/>
              <a:gd name="connsiteX2" fmla="*/ 6746799 w 8066757"/>
              <a:gd name="connsiteY2" fmla="*/ 187930 h 1492361"/>
              <a:gd name="connsiteX3" fmla="*/ 6862235 w 8066757"/>
              <a:gd name="connsiteY3" fmla="*/ 556403 h 1492361"/>
              <a:gd name="connsiteX4" fmla="*/ 7031696 w 8066757"/>
              <a:gd name="connsiteY4" fmla="*/ 899942 h 1492361"/>
              <a:gd name="connsiteX5" fmla="*/ 8039686 w 8066757"/>
              <a:gd name="connsiteY5" fmla="*/ 376323 h 1492361"/>
              <a:gd name="connsiteX6" fmla="*/ 8062311 w 8066757"/>
              <a:gd name="connsiteY6" fmla="*/ 376784 h 1492361"/>
              <a:gd name="connsiteX7" fmla="*/ 8061849 w 8066757"/>
              <a:gd name="connsiteY7" fmla="*/ 399410 h 1492361"/>
              <a:gd name="connsiteX8" fmla="*/ 7701227 w 8066757"/>
              <a:gd name="connsiteY8" fmla="*/ 692157 h 1492361"/>
              <a:gd name="connsiteX9" fmla="*/ 7025693 w 8066757"/>
              <a:gd name="connsiteY9" fmla="*/ 931340 h 1492361"/>
              <a:gd name="connsiteX10" fmla="*/ 6830375 w 8066757"/>
              <a:gd name="connsiteY10" fmla="*/ 562406 h 1492361"/>
              <a:gd name="connsiteX11" fmla="*/ 6436044 w 8066757"/>
              <a:gd name="connsiteY11" fmla="*/ 31860 h 1492361"/>
              <a:gd name="connsiteX12" fmla="*/ 6429118 w 8066757"/>
              <a:gd name="connsiteY12" fmla="*/ 31860 h 1492361"/>
              <a:gd name="connsiteX13" fmla="*/ 5531023 w 8066757"/>
              <a:gd name="connsiteY13" fmla="*/ 615507 h 1492361"/>
              <a:gd name="connsiteX14" fmla="*/ 5402196 w 8066757"/>
              <a:gd name="connsiteY14" fmla="*/ 747566 h 1492361"/>
              <a:gd name="connsiteX15" fmla="*/ 5233659 w 8066757"/>
              <a:gd name="connsiteY15" fmla="*/ 924877 h 1492361"/>
              <a:gd name="connsiteX16" fmla="*/ 4491172 w 8066757"/>
              <a:gd name="connsiteY16" fmla="*/ 1492361 h 1492361"/>
              <a:gd name="connsiteX17" fmla="*/ 4450538 w 8066757"/>
              <a:gd name="connsiteY17" fmla="*/ 1488205 h 1492361"/>
              <a:gd name="connsiteX18" fmla="*/ 4212278 w 8066757"/>
              <a:gd name="connsiteY18" fmla="*/ 1137279 h 1492361"/>
              <a:gd name="connsiteX19" fmla="*/ 3986946 w 8066757"/>
              <a:gd name="connsiteY19" fmla="*/ 732328 h 1492361"/>
              <a:gd name="connsiteX20" fmla="*/ 3125329 w 8066757"/>
              <a:gd name="connsiteY20" fmla="*/ 736022 h 1492361"/>
              <a:gd name="connsiteX21" fmla="*/ 2179674 w 8066757"/>
              <a:gd name="connsiteY21" fmla="*/ 964586 h 1492361"/>
              <a:gd name="connsiteX22" fmla="*/ 2167669 w 8066757"/>
              <a:gd name="connsiteY22" fmla="*/ 967818 h 1492361"/>
              <a:gd name="connsiteX23" fmla="*/ 2162920 w 8066757"/>
              <a:gd name="connsiteY23" fmla="*/ 967219 h 1492361"/>
              <a:gd name="connsiteX24" fmla="*/ 1937103 w 8066757"/>
              <a:gd name="connsiteY24" fmla="*/ 1017532 h 1492361"/>
              <a:gd name="connsiteX25" fmla="*/ 1131288 w 8066757"/>
              <a:gd name="connsiteY25" fmla="*/ 1091470 h 1492361"/>
              <a:gd name="connsiteX26" fmla="*/ 824583 w 8066757"/>
              <a:gd name="connsiteY26" fmla="*/ 1080040 h 1492361"/>
              <a:gd name="connsiteX27" fmla="*/ 32698 w 8066757"/>
              <a:gd name="connsiteY27" fmla="*/ 856486 h 1492361"/>
              <a:gd name="connsiteX28" fmla="*/ 0 w 8066757"/>
              <a:gd name="connsiteY28" fmla="*/ 826785 h 1492361"/>
              <a:gd name="connsiteX29" fmla="*/ 826488 w 8066757"/>
              <a:gd name="connsiteY29" fmla="*/ 1051465 h 1492361"/>
              <a:gd name="connsiteX30" fmla="*/ 1856393 w 8066757"/>
              <a:gd name="connsiteY30" fmla="*/ 1002843 h 1492361"/>
              <a:gd name="connsiteX31" fmla="*/ 2155932 w 8066757"/>
              <a:gd name="connsiteY31" fmla="*/ 939216 h 1492361"/>
              <a:gd name="connsiteX32" fmla="*/ 2158895 w 8066757"/>
              <a:gd name="connsiteY32" fmla="*/ 936882 h 1492361"/>
              <a:gd name="connsiteX33" fmla="*/ 2170900 w 8066757"/>
              <a:gd name="connsiteY33" fmla="*/ 933649 h 1492361"/>
              <a:gd name="connsiteX34" fmla="*/ 3119788 w 8066757"/>
              <a:gd name="connsiteY34" fmla="*/ 704624 h 1492361"/>
              <a:gd name="connsiteX35" fmla="*/ 4005416 w 8066757"/>
              <a:gd name="connsiteY35" fmla="*/ 706009 h 1492361"/>
              <a:gd name="connsiteX36" fmla="*/ 4243215 w 8066757"/>
              <a:gd name="connsiteY36" fmla="*/ 1128044 h 1492361"/>
              <a:gd name="connsiteX37" fmla="*/ 4457003 w 8066757"/>
              <a:gd name="connsiteY37" fmla="*/ 1456807 h 1492361"/>
              <a:gd name="connsiteX38" fmla="*/ 4821782 w 8066757"/>
              <a:gd name="connsiteY38" fmla="*/ 1291964 h 1492361"/>
              <a:gd name="connsiteX39" fmla="*/ 5210110 w 8066757"/>
              <a:gd name="connsiteY39" fmla="*/ 903636 h 1492361"/>
              <a:gd name="connsiteX40" fmla="*/ 5380032 w 8066757"/>
              <a:gd name="connsiteY40" fmla="*/ 724940 h 1492361"/>
              <a:gd name="connsiteX41" fmla="*/ 5507935 w 8066757"/>
              <a:gd name="connsiteY41" fmla="*/ 593804 h 1492361"/>
              <a:gd name="connsiteX42" fmla="*/ 6429118 w 8066757"/>
              <a:gd name="connsiteY42" fmla="*/ 0 h 14923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</a:cxnLst>
            <a:rect l="l" t="t" r="r" b="b"/>
            <a:pathLst>
              <a:path w="8066757" h="1492361">
                <a:moveTo>
                  <a:pt x="6429118" y="0"/>
                </a:moveTo>
                <a:cubicBezTo>
                  <a:pt x="6431426" y="0"/>
                  <a:pt x="6434197" y="0"/>
                  <a:pt x="6436506" y="0"/>
                </a:cubicBezTo>
                <a:cubicBezTo>
                  <a:pt x="6575030" y="1847"/>
                  <a:pt x="6676152" y="63259"/>
                  <a:pt x="6746799" y="187930"/>
                </a:cubicBezTo>
                <a:cubicBezTo>
                  <a:pt x="6806826" y="294132"/>
                  <a:pt x="6836377" y="433579"/>
                  <a:pt x="6862235" y="556403"/>
                </a:cubicBezTo>
                <a:cubicBezTo>
                  <a:pt x="6899175" y="731405"/>
                  <a:pt x="6931035" y="882396"/>
                  <a:pt x="7031696" y="899942"/>
                </a:cubicBezTo>
                <a:cubicBezTo>
                  <a:pt x="7425565" y="970127"/>
                  <a:pt x="8033683" y="382325"/>
                  <a:pt x="8039686" y="376323"/>
                </a:cubicBezTo>
                <a:cubicBezTo>
                  <a:pt x="8046151" y="370320"/>
                  <a:pt x="8056309" y="370320"/>
                  <a:pt x="8062311" y="376784"/>
                </a:cubicBezTo>
                <a:cubicBezTo>
                  <a:pt x="8068314" y="383249"/>
                  <a:pt x="8068314" y="393407"/>
                  <a:pt x="8061849" y="399410"/>
                </a:cubicBezTo>
                <a:cubicBezTo>
                  <a:pt x="8060465" y="400795"/>
                  <a:pt x="7904857" y="552248"/>
                  <a:pt x="7701227" y="692157"/>
                </a:cubicBezTo>
                <a:cubicBezTo>
                  <a:pt x="7426026" y="881934"/>
                  <a:pt x="7198848" y="962278"/>
                  <a:pt x="7025693" y="931340"/>
                </a:cubicBezTo>
                <a:cubicBezTo>
                  <a:pt x="6903330" y="909638"/>
                  <a:pt x="6869623" y="748489"/>
                  <a:pt x="6830375" y="562406"/>
                </a:cubicBezTo>
                <a:cubicBezTo>
                  <a:pt x="6778198" y="315372"/>
                  <a:pt x="6719556" y="35555"/>
                  <a:pt x="6436044" y="31860"/>
                </a:cubicBezTo>
                <a:cubicBezTo>
                  <a:pt x="6433735" y="31860"/>
                  <a:pt x="6431426" y="31860"/>
                  <a:pt x="6429118" y="31860"/>
                </a:cubicBezTo>
                <a:cubicBezTo>
                  <a:pt x="6085579" y="31860"/>
                  <a:pt x="5752199" y="382787"/>
                  <a:pt x="5531023" y="615507"/>
                </a:cubicBezTo>
                <a:cubicBezTo>
                  <a:pt x="5482078" y="667222"/>
                  <a:pt x="5439597" y="711550"/>
                  <a:pt x="5402196" y="747566"/>
                </a:cubicBezTo>
                <a:cubicBezTo>
                  <a:pt x="5356021" y="791432"/>
                  <a:pt x="5299226" y="853306"/>
                  <a:pt x="5233659" y="924877"/>
                </a:cubicBezTo>
                <a:cubicBezTo>
                  <a:pt x="5012021" y="1167293"/>
                  <a:pt x="4712809" y="1492361"/>
                  <a:pt x="4491172" y="1492361"/>
                </a:cubicBezTo>
                <a:cubicBezTo>
                  <a:pt x="4477319" y="1492361"/>
                  <a:pt x="4463467" y="1490976"/>
                  <a:pt x="4450538" y="1488205"/>
                </a:cubicBezTo>
                <a:cubicBezTo>
                  <a:pt x="4313861" y="1460501"/>
                  <a:pt x="4264455" y="1303507"/>
                  <a:pt x="4212278" y="1137279"/>
                </a:cubicBezTo>
                <a:cubicBezTo>
                  <a:pt x="4162871" y="980286"/>
                  <a:pt x="4112079" y="817751"/>
                  <a:pt x="3986946" y="732328"/>
                </a:cubicBezTo>
                <a:cubicBezTo>
                  <a:pt x="3867815" y="651061"/>
                  <a:pt x="3577839" y="652446"/>
                  <a:pt x="3125329" y="736022"/>
                </a:cubicBezTo>
                <a:cubicBezTo>
                  <a:pt x="2755470" y="804823"/>
                  <a:pt x="2366681" y="912871"/>
                  <a:pt x="2179674" y="964586"/>
                </a:cubicBezTo>
                <a:lnTo>
                  <a:pt x="2167669" y="967818"/>
                </a:lnTo>
                <a:lnTo>
                  <a:pt x="2162920" y="967219"/>
                </a:lnTo>
                <a:lnTo>
                  <a:pt x="1937103" y="1017532"/>
                </a:lnTo>
                <a:cubicBezTo>
                  <a:pt x="1679214" y="1065753"/>
                  <a:pt x="1399893" y="1091470"/>
                  <a:pt x="1131288" y="1091470"/>
                </a:cubicBezTo>
                <a:cubicBezTo>
                  <a:pt x="1026513" y="1091470"/>
                  <a:pt x="923643" y="1087660"/>
                  <a:pt x="824583" y="1080040"/>
                </a:cubicBezTo>
                <a:cubicBezTo>
                  <a:pt x="460966" y="1051465"/>
                  <a:pt x="188432" y="973598"/>
                  <a:pt x="32698" y="856486"/>
                </a:cubicBezTo>
                <a:lnTo>
                  <a:pt x="0" y="826785"/>
                </a:lnTo>
                <a:cubicBezTo>
                  <a:pt x="251503" y="1005647"/>
                  <a:pt x="542995" y="1021892"/>
                  <a:pt x="826488" y="1051465"/>
                </a:cubicBezTo>
                <a:cubicBezTo>
                  <a:pt x="1154386" y="1077183"/>
                  <a:pt x="1520860" y="1058966"/>
                  <a:pt x="1856393" y="1002843"/>
                </a:cubicBezTo>
                <a:lnTo>
                  <a:pt x="2155932" y="939216"/>
                </a:lnTo>
                <a:lnTo>
                  <a:pt x="2158895" y="936882"/>
                </a:lnTo>
                <a:lnTo>
                  <a:pt x="2170900" y="933649"/>
                </a:lnTo>
                <a:cubicBezTo>
                  <a:pt x="2358370" y="881473"/>
                  <a:pt x="2748082" y="773424"/>
                  <a:pt x="3119788" y="704624"/>
                </a:cubicBezTo>
                <a:cubicBezTo>
                  <a:pt x="3581072" y="619201"/>
                  <a:pt x="3878897" y="620124"/>
                  <a:pt x="4005416" y="706009"/>
                </a:cubicBezTo>
                <a:cubicBezTo>
                  <a:pt x="4139784" y="797434"/>
                  <a:pt x="4194732" y="972898"/>
                  <a:pt x="4243215" y="1128044"/>
                </a:cubicBezTo>
                <a:cubicBezTo>
                  <a:pt x="4294468" y="1291964"/>
                  <a:pt x="4338796" y="1433258"/>
                  <a:pt x="4457003" y="1456807"/>
                </a:cubicBezTo>
                <a:cubicBezTo>
                  <a:pt x="4547505" y="1474815"/>
                  <a:pt x="4666635" y="1421253"/>
                  <a:pt x="4821782" y="1291964"/>
                </a:cubicBezTo>
                <a:cubicBezTo>
                  <a:pt x="4957073" y="1179297"/>
                  <a:pt x="5097444" y="1026460"/>
                  <a:pt x="5210110" y="903636"/>
                </a:cubicBezTo>
                <a:cubicBezTo>
                  <a:pt x="5276140" y="832065"/>
                  <a:pt x="5332934" y="769730"/>
                  <a:pt x="5380032" y="724940"/>
                </a:cubicBezTo>
                <a:cubicBezTo>
                  <a:pt x="5416971" y="689848"/>
                  <a:pt x="5458991" y="645520"/>
                  <a:pt x="5507935" y="593804"/>
                </a:cubicBezTo>
                <a:cubicBezTo>
                  <a:pt x="5732806" y="356930"/>
                  <a:pt x="6071727" y="0"/>
                  <a:pt x="6429118" y="0"/>
                </a:cubicBezTo>
                <a:close/>
              </a:path>
            </a:pathLst>
          </a:custGeom>
          <a:solidFill>
            <a:schemeClr val="accent5"/>
          </a:solidFill>
          <a:ln w="7072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5675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3529" y="339509"/>
            <a:ext cx="11573197" cy="724247"/>
          </a:xfrm>
        </p:spPr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142124AC-EE1E-4A85-B497-349D43E5563E}"/>
              </a:ext>
            </a:extLst>
          </p:cNvPr>
          <p:cNvSpPr/>
          <p:nvPr/>
        </p:nvSpPr>
        <p:spPr>
          <a:xfrm>
            <a:off x="4199711" y="5302304"/>
            <a:ext cx="671669" cy="671669"/>
          </a:xfrm>
          <a:prstGeom prst="ellipse">
            <a:avLst/>
          </a:prstGeom>
          <a:solidFill>
            <a:schemeClr val="accent2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48E3C2-769A-49EB-9555-7D0DCE96124F}"/>
              </a:ext>
            </a:extLst>
          </p:cNvPr>
          <p:cNvSpPr txBox="1"/>
          <p:nvPr/>
        </p:nvSpPr>
        <p:spPr>
          <a:xfrm>
            <a:off x="3758904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5D248D1-A2C6-4666-A895-890FC4A993EA}"/>
              </a:ext>
            </a:extLst>
          </p:cNvPr>
          <p:cNvSpPr/>
          <p:nvPr/>
        </p:nvSpPr>
        <p:spPr>
          <a:xfrm rot="16200000">
            <a:off x="5699962" y="-1548348"/>
            <a:ext cx="792088" cy="1219200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B57AF82-CE54-4F81-BA83-4C4F04E626A4}"/>
              </a:ext>
            </a:extLst>
          </p:cNvPr>
          <p:cNvSpPr txBox="1"/>
          <p:nvPr/>
        </p:nvSpPr>
        <p:spPr>
          <a:xfrm>
            <a:off x="3628635" y="1465426"/>
            <a:ext cx="78745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</a:t>
            </a:r>
            <a:endParaRPr lang="ko-KR" altLang="en-US" sz="1200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42124E3-CCBC-4E90-8BC1-6CC8BD34947D}"/>
              </a:ext>
            </a:extLst>
          </p:cNvPr>
          <p:cNvGrpSpPr/>
          <p:nvPr/>
        </p:nvGrpSpPr>
        <p:grpSpPr>
          <a:xfrm>
            <a:off x="3628634" y="2099249"/>
            <a:ext cx="7874518" cy="941219"/>
            <a:chOff x="4716017" y="2486040"/>
            <a:chExt cx="4176463" cy="94121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8193E359-FED7-4027-A4D7-69CB5E416397}"/>
                </a:ext>
              </a:extLst>
            </p:cNvPr>
            <p:cNvSpPr txBox="1"/>
            <p:nvPr/>
          </p:nvSpPr>
          <p:spPr>
            <a:xfrm>
              <a:off x="4716017" y="2780928"/>
              <a:ext cx="4176463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Example Text : Get a modern PowerPoint  Presentation that is beautifully designed. I hope and I believe that this Template will your Time, Money and Reputation.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0A12964-B289-4C0F-916B-60D7121FA6C9}"/>
                </a:ext>
              </a:extLst>
            </p:cNvPr>
            <p:cNvSpPr txBox="1"/>
            <p:nvPr/>
          </p:nvSpPr>
          <p:spPr>
            <a:xfrm>
              <a:off x="4716017" y="2486040"/>
              <a:ext cx="417646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4"/>
                  </a:solidFill>
                  <a:cs typeface="Arial" pitchFamily="34" charset="0"/>
                </a:rPr>
                <a:t>Contents Title</a:t>
              </a:r>
              <a:endParaRPr lang="ko-KR" altLang="en-US" sz="14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8E7E09BA-CE23-490A-98A9-0B792A68FB41}"/>
              </a:ext>
            </a:extLst>
          </p:cNvPr>
          <p:cNvGrpSpPr/>
          <p:nvPr/>
        </p:nvGrpSpPr>
        <p:grpSpPr>
          <a:xfrm>
            <a:off x="3711532" y="4279196"/>
            <a:ext cx="7791616" cy="553998"/>
            <a:chOff x="3501010" y="4052101"/>
            <a:chExt cx="7791616" cy="553998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E88DA6-0890-4D96-BE53-07CA47A504BB}"/>
                </a:ext>
              </a:extLst>
            </p:cNvPr>
            <p:cNvSpPr txBox="1"/>
            <p:nvPr/>
          </p:nvSpPr>
          <p:spPr>
            <a:xfrm>
              <a:off x="5436095" y="4098268"/>
              <a:ext cx="5856531" cy="46166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 I hope and I believe that this Template will your Time, Money and Reputation.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F94259D1-5334-45B8-A6F6-9AB75FF778C8}"/>
                </a:ext>
              </a:extLst>
            </p:cNvPr>
            <p:cNvSpPr txBox="1"/>
            <p:nvPr/>
          </p:nvSpPr>
          <p:spPr>
            <a:xfrm>
              <a:off x="3501010" y="4052101"/>
              <a:ext cx="1841306" cy="553998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r>
                <a:rPr lang="en-US" altLang="ko-KR" sz="3600" b="1" dirty="0">
                  <a:solidFill>
                    <a:schemeClr val="bg1"/>
                  </a:solidFill>
                  <a:cs typeface="Arial" pitchFamily="34" charset="0"/>
                </a:rPr>
                <a:t>$62,000</a:t>
              </a:r>
              <a:endParaRPr lang="ko-KR" altLang="en-US" sz="36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E4AE9F53-B933-4F34-B721-B8272E29B8B4}"/>
              </a:ext>
            </a:extLst>
          </p:cNvPr>
          <p:cNvSpPr txBox="1"/>
          <p:nvPr/>
        </p:nvSpPr>
        <p:spPr>
          <a:xfrm>
            <a:off x="3628634" y="3114215"/>
            <a:ext cx="7829807" cy="894732"/>
          </a:xfrm>
          <a:prstGeom prst="rect">
            <a:avLst/>
          </a:prstGeom>
          <a:solidFill>
            <a:schemeClr val="bg1"/>
          </a:solidFill>
        </p:spPr>
        <p:txBody>
          <a:bodyPr wrap="square" numCol="1" rtlCol="0">
            <a:spAutoFit/>
          </a:bodyPr>
          <a:lstStyle/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  <a:p>
            <a:pPr marL="171459" indent="-171459">
              <a:lnSpc>
                <a:spcPct val="150000"/>
              </a:lnSpc>
              <a:buClr>
                <a:schemeClr val="accent4"/>
              </a:buClr>
              <a:buSzPct val="120000"/>
              <a:buFont typeface="Wingdings" panose="05000000000000000000" pitchFamily="2" charset="2"/>
              <a:buChar char="v"/>
            </a:pP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I hope and I believe that this Template will your Time.</a:t>
            </a: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F0B28E5-E78E-4CE8-8C60-73AA8D2B0E49}"/>
              </a:ext>
            </a:extLst>
          </p:cNvPr>
          <p:cNvSpPr/>
          <p:nvPr/>
        </p:nvSpPr>
        <p:spPr>
          <a:xfrm>
            <a:off x="7206932" y="5303927"/>
            <a:ext cx="671669" cy="671669"/>
          </a:xfrm>
          <a:prstGeom prst="ellipse">
            <a:avLst/>
          </a:prstGeom>
          <a:solidFill>
            <a:schemeClr val="accent1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982666-2F03-461A-9469-73C121EDD3B0}"/>
              </a:ext>
            </a:extLst>
          </p:cNvPr>
          <p:cNvSpPr txBox="1"/>
          <p:nvPr/>
        </p:nvSpPr>
        <p:spPr>
          <a:xfrm>
            <a:off x="676612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8B960CA7-0EE0-4FE9-96D4-E4B91EACF5A0}"/>
              </a:ext>
            </a:extLst>
          </p:cNvPr>
          <p:cNvSpPr/>
          <p:nvPr/>
        </p:nvSpPr>
        <p:spPr>
          <a:xfrm>
            <a:off x="10214153" y="5302304"/>
            <a:ext cx="671669" cy="671669"/>
          </a:xfrm>
          <a:prstGeom prst="ellipse">
            <a:avLst/>
          </a:prstGeom>
          <a:solidFill>
            <a:schemeClr val="accent3"/>
          </a:solidFill>
          <a:ln w="190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032A29C-AA3A-4F71-B296-1ECBE599218C}"/>
              </a:ext>
            </a:extLst>
          </p:cNvPr>
          <p:cNvSpPr txBox="1"/>
          <p:nvPr/>
        </p:nvSpPr>
        <p:spPr>
          <a:xfrm>
            <a:off x="9773346" y="6025028"/>
            <a:ext cx="15532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Contents Title</a:t>
            </a:r>
            <a:endParaRPr lang="ko-KR" altLang="en-US" sz="1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8" name="Rounded Rectangle 2">
            <a:extLst>
              <a:ext uri="{FF2B5EF4-FFF2-40B4-BE49-F238E27FC236}">
                <a16:creationId xmlns:a16="http://schemas.microsoft.com/office/drawing/2014/main" id="{687F4C3E-6477-4E29-969B-A3A188443631}"/>
              </a:ext>
            </a:extLst>
          </p:cNvPr>
          <p:cNvSpPr/>
          <p:nvPr/>
        </p:nvSpPr>
        <p:spPr>
          <a:xfrm>
            <a:off x="7370099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19" name="Rounded Rectangle 3">
            <a:extLst>
              <a:ext uri="{FF2B5EF4-FFF2-40B4-BE49-F238E27FC236}">
                <a16:creationId xmlns:a16="http://schemas.microsoft.com/office/drawing/2014/main" id="{3B80CC3B-3318-457B-9132-6DD12B0CCA7C}"/>
              </a:ext>
            </a:extLst>
          </p:cNvPr>
          <p:cNvSpPr/>
          <p:nvPr/>
        </p:nvSpPr>
        <p:spPr>
          <a:xfrm>
            <a:off x="4378333" y="5465860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sp>
        <p:nvSpPr>
          <p:cNvPr id="20" name="Rounded Rectangle 1">
            <a:extLst>
              <a:ext uri="{FF2B5EF4-FFF2-40B4-BE49-F238E27FC236}">
                <a16:creationId xmlns:a16="http://schemas.microsoft.com/office/drawing/2014/main" id="{88C45050-B7B9-4368-BA3F-DF40213ADE29}"/>
              </a:ext>
            </a:extLst>
          </p:cNvPr>
          <p:cNvSpPr/>
          <p:nvPr/>
        </p:nvSpPr>
        <p:spPr>
          <a:xfrm>
            <a:off x="10381976" y="5466967"/>
            <a:ext cx="361495" cy="361495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1353873" y="744319"/>
                </a:moveTo>
                <a:cubicBezTo>
                  <a:pt x="1178332" y="744319"/>
                  <a:pt x="1087406" y="796788"/>
                  <a:pt x="1036028" y="1062163"/>
                </a:cubicBezTo>
                <a:lnTo>
                  <a:pt x="1045607" y="2336569"/>
                </a:lnTo>
                <a:cubicBezTo>
                  <a:pt x="1103001" y="2818885"/>
                  <a:pt x="1426013" y="3108291"/>
                  <a:pt x="1837234" y="3193792"/>
                </a:cubicBezTo>
                <a:cubicBezTo>
                  <a:pt x="1872334" y="3208215"/>
                  <a:pt x="1910797" y="3215681"/>
                  <a:pt x="1951004" y="3215681"/>
                </a:cubicBezTo>
                <a:lnTo>
                  <a:pt x="2606128" y="3215681"/>
                </a:lnTo>
                <a:cubicBezTo>
                  <a:pt x="2781668" y="3215681"/>
                  <a:pt x="2923972" y="3073377"/>
                  <a:pt x="2923972" y="2897837"/>
                </a:cubicBezTo>
                <a:cubicBezTo>
                  <a:pt x="2923972" y="2722297"/>
                  <a:pt x="2781668" y="2579993"/>
                  <a:pt x="2606128" y="2579993"/>
                </a:cubicBezTo>
                <a:lnTo>
                  <a:pt x="1988542" y="2579993"/>
                </a:lnTo>
                <a:cubicBezTo>
                  <a:pt x="1825168" y="2556513"/>
                  <a:pt x="1683745" y="2426764"/>
                  <a:pt x="1671717" y="2258106"/>
                </a:cubicBezTo>
                <a:lnTo>
                  <a:pt x="1671717" y="1984920"/>
                </a:lnTo>
                <a:lnTo>
                  <a:pt x="2606125" y="1984920"/>
                </a:lnTo>
                <a:cubicBezTo>
                  <a:pt x="2781665" y="1984920"/>
                  <a:pt x="2923969" y="1842616"/>
                  <a:pt x="2923969" y="1667076"/>
                </a:cubicBezTo>
                <a:cubicBezTo>
                  <a:pt x="2923969" y="1491536"/>
                  <a:pt x="2781665" y="1349232"/>
                  <a:pt x="2606125" y="1349232"/>
                </a:cubicBezTo>
                <a:lnTo>
                  <a:pt x="1671717" y="1349232"/>
                </a:lnTo>
                <a:lnTo>
                  <a:pt x="1671717" y="1062163"/>
                </a:lnTo>
                <a:cubicBezTo>
                  <a:pt x="1671717" y="886623"/>
                  <a:pt x="1529413" y="744319"/>
                  <a:pt x="1353873" y="744319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bg1"/>
              </a:solidFill>
            </a:endParaRP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7028FC9-82A8-4C3B-BDBE-A6A12EC36D48}"/>
              </a:ext>
            </a:extLst>
          </p:cNvPr>
          <p:cNvGrpSpPr/>
          <p:nvPr/>
        </p:nvGrpSpPr>
        <p:grpSpPr>
          <a:xfrm>
            <a:off x="596906" y="463229"/>
            <a:ext cx="2425766" cy="6145697"/>
            <a:chOff x="896897" y="372794"/>
            <a:chExt cx="2425766" cy="6145697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0A094CA7-DBF7-427F-8421-E43587833EA4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73DF6D-9852-4B3A-883C-93A8E7468C41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D20812D2-F275-4A2C-9FC9-55CBBC37FE6E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11EC2E4-2FF3-47AE-875A-21A05079F951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accent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DF87387F-44AD-4320-8771-C73AD8715516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0A0C3047-96C7-48A2-BF47-C31CEFA6E11E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6C9BE826-392E-4C54-ADBF-A4B760CB6D2C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74218949-C707-4922-80D4-1A63CC7B6834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EC97EDD8-1754-4058-BD3E-E9B39F84FC6D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50" name="Freeform: Shape 49">
                <a:extLst>
                  <a:ext uri="{FF2B5EF4-FFF2-40B4-BE49-F238E27FC236}">
                    <a16:creationId xmlns:a16="http://schemas.microsoft.com/office/drawing/2014/main" id="{E73F5E5B-4E94-42AD-B52C-9F6B7E5F95C3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EDAD3D0F-B589-463C-883A-FB9021FEDD69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2" name="Freeform: Shape 51">
                <a:extLst>
                  <a:ext uri="{FF2B5EF4-FFF2-40B4-BE49-F238E27FC236}">
                    <a16:creationId xmlns:a16="http://schemas.microsoft.com/office/drawing/2014/main" id="{13CF53F7-9BBC-4DF7-B2F3-636C5AADE945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3" name="Freeform: Shape 52">
                <a:extLst>
                  <a:ext uri="{FF2B5EF4-FFF2-40B4-BE49-F238E27FC236}">
                    <a16:creationId xmlns:a16="http://schemas.microsoft.com/office/drawing/2014/main" id="{EC10997B-DF71-400B-B437-8193DECB2F28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A6AEF0C0-DCF8-44C5-B088-98DFE54AB337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55" name="Freeform: Shape 54">
                <a:extLst>
                  <a:ext uri="{FF2B5EF4-FFF2-40B4-BE49-F238E27FC236}">
                    <a16:creationId xmlns:a16="http://schemas.microsoft.com/office/drawing/2014/main" id="{49E7F38A-1D94-4390-8696-69378B539448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F0003D1-1A4B-4A37-807B-234F06969D86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4A3290C3-BFD8-4E65-9465-2F6A889F5BE4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61452D50-1964-479F-A5D8-46541D3B21B3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603533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24">
            <a:extLst>
              <a:ext uri="{FF2B5EF4-FFF2-40B4-BE49-F238E27FC236}">
                <a16:creationId xmlns:a16="http://schemas.microsoft.com/office/drawing/2014/main" id="{229BF23D-AF26-4307-B27F-48851613AEBF}"/>
              </a:ext>
            </a:extLst>
          </p:cNvPr>
          <p:cNvGrpSpPr/>
          <p:nvPr/>
        </p:nvGrpSpPr>
        <p:grpSpPr>
          <a:xfrm>
            <a:off x="7838519" y="3874815"/>
            <a:ext cx="3743883" cy="923330"/>
            <a:chOff x="2551705" y="4283314"/>
            <a:chExt cx="2357003" cy="923330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C8D1BCB-D1A6-46F9-BE53-B6918297F791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D0E25FF-40F8-4AD8-B2BC-374AAE80DDE8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8" name="Group 27">
            <a:extLst>
              <a:ext uri="{FF2B5EF4-FFF2-40B4-BE49-F238E27FC236}">
                <a16:creationId xmlns:a16="http://schemas.microsoft.com/office/drawing/2014/main" id="{3465FF3C-C0CA-423C-ABB8-9596D33664EF}"/>
              </a:ext>
            </a:extLst>
          </p:cNvPr>
          <p:cNvGrpSpPr/>
          <p:nvPr/>
        </p:nvGrpSpPr>
        <p:grpSpPr>
          <a:xfrm>
            <a:off x="7838519" y="5316526"/>
            <a:ext cx="3743883" cy="923330"/>
            <a:chOff x="2551705" y="4283314"/>
            <a:chExt cx="2357003" cy="923330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99EB7FB6-D1AD-4E1D-97FB-C1EF6805750D}"/>
                </a:ext>
              </a:extLst>
            </p:cNvPr>
            <p:cNvSpPr txBox="1"/>
            <p:nvPr/>
          </p:nvSpPr>
          <p:spPr>
            <a:xfrm>
              <a:off x="2551706" y="4560313"/>
              <a:ext cx="235700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cs typeface="Arial" pitchFamily="34" charset="0"/>
                </a:rPr>
                <a:t>Easy to change colors, photos and Text.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8C9F5608-33E0-4549-9C41-2E7E49AD85C6}"/>
                </a:ext>
              </a:extLst>
            </p:cNvPr>
            <p:cNvSpPr txBox="1"/>
            <p:nvPr/>
          </p:nvSpPr>
          <p:spPr>
            <a:xfrm>
              <a:off x="2551705" y="4283314"/>
              <a:ext cx="233696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1" name="Chevron 2">
            <a:extLst>
              <a:ext uri="{FF2B5EF4-FFF2-40B4-BE49-F238E27FC236}">
                <a16:creationId xmlns:a16="http://schemas.microsoft.com/office/drawing/2014/main" id="{398909C3-96A5-48CD-B9A4-BEBAA6869A96}"/>
              </a:ext>
            </a:extLst>
          </p:cNvPr>
          <p:cNvSpPr/>
          <p:nvPr/>
        </p:nvSpPr>
        <p:spPr>
          <a:xfrm rot="5400000">
            <a:off x="7147144" y="397395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2" name="Chevron 2">
            <a:extLst>
              <a:ext uri="{FF2B5EF4-FFF2-40B4-BE49-F238E27FC236}">
                <a16:creationId xmlns:a16="http://schemas.microsoft.com/office/drawing/2014/main" id="{D954149B-2471-4FBD-828D-66549F83480B}"/>
              </a:ext>
            </a:extLst>
          </p:cNvPr>
          <p:cNvSpPr/>
          <p:nvPr/>
        </p:nvSpPr>
        <p:spPr>
          <a:xfrm rot="5400000">
            <a:off x="7147144" y="5415660"/>
            <a:ext cx="383816" cy="378972"/>
          </a:xfrm>
          <a:custGeom>
            <a:avLst/>
            <a:gdLst/>
            <a:ahLst/>
            <a:cxnLst/>
            <a:rect l="l" t="t" r="r" b="b"/>
            <a:pathLst>
              <a:path w="3830741" h="3782395">
                <a:moveTo>
                  <a:pt x="272737" y="3782395"/>
                </a:moveTo>
                <a:lnTo>
                  <a:pt x="272737" y="1129329"/>
                </a:lnTo>
                <a:cubicBezTo>
                  <a:pt x="368718" y="1192933"/>
                  <a:pt x="457831" y="1251924"/>
                  <a:pt x="541946" y="1307175"/>
                </a:cubicBezTo>
                <a:lnTo>
                  <a:pt x="541946" y="3513186"/>
                </a:lnTo>
                <a:lnTo>
                  <a:pt x="3561532" y="3513186"/>
                </a:lnTo>
                <a:lnTo>
                  <a:pt x="3561532" y="1985872"/>
                </a:lnTo>
                <a:lnTo>
                  <a:pt x="3590324" y="1967561"/>
                </a:lnTo>
                <a:cubicBezTo>
                  <a:pt x="3580733" y="1962993"/>
                  <a:pt x="3571122" y="1958413"/>
                  <a:pt x="3561532" y="1953733"/>
                </a:cubicBezTo>
                <a:lnTo>
                  <a:pt x="3561532" y="522839"/>
                </a:lnTo>
                <a:lnTo>
                  <a:pt x="881682" y="522839"/>
                </a:lnTo>
                <a:cubicBezTo>
                  <a:pt x="739027" y="434224"/>
                  <a:pt x="600115" y="344664"/>
                  <a:pt x="466828" y="253630"/>
                </a:cubicBezTo>
                <a:lnTo>
                  <a:pt x="3830741" y="253630"/>
                </a:lnTo>
                <a:lnTo>
                  <a:pt x="3830741" y="3782395"/>
                </a:lnTo>
                <a:close/>
                <a:moveTo>
                  <a:pt x="0" y="0"/>
                </a:moveTo>
                <a:cubicBezTo>
                  <a:pt x="678168" y="716943"/>
                  <a:pt x="2221880" y="1454406"/>
                  <a:pt x="3416058" y="1983649"/>
                </a:cubicBezTo>
                <a:cubicBezTo>
                  <a:pt x="2906515" y="2315100"/>
                  <a:pt x="1976707" y="2643252"/>
                  <a:pt x="1914290" y="3355250"/>
                </a:cubicBezTo>
                <a:lnTo>
                  <a:pt x="1318205" y="3154450"/>
                </a:lnTo>
                <a:cubicBezTo>
                  <a:pt x="1531531" y="2503259"/>
                  <a:pt x="1765419" y="2324696"/>
                  <a:pt x="2221606" y="1999551"/>
                </a:cubicBezTo>
                <a:cubicBezTo>
                  <a:pt x="1369032" y="1616387"/>
                  <a:pt x="1025337" y="1447905"/>
                  <a:pt x="21688" y="786442"/>
                </a:cubicBezTo>
                <a:cubicBezTo>
                  <a:pt x="14534" y="524743"/>
                  <a:pt x="14718" y="351758"/>
                  <a:pt x="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6C08269-59EB-40CC-8EE9-DA77EB1363B5}"/>
              </a:ext>
            </a:extLst>
          </p:cNvPr>
          <p:cNvSpPr txBox="1"/>
          <p:nvPr/>
        </p:nvSpPr>
        <p:spPr>
          <a:xfrm>
            <a:off x="5040679" y="560923"/>
            <a:ext cx="6730159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AWESOME</a:t>
            </a:r>
          </a:p>
          <a:p>
            <a:pPr algn="r"/>
            <a:r>
              <a:rPr lang="en-GB" altLang="ko-KR" sz="5400" b="1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PowerPoint</a:t>
            </a:r>
            <a:endParaRPr lang="ko-KR" altLang="en-US" sz="5400" b="1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50A9745-CB81-4950-B974-891FA4CAAC79}"/>
              </a:ext>
            </a:extLst>
          </p:cNvPr>
          <p:cNvSpPr txBox="1"/>
          <p:nvPr/>
        </p:nvSpPr>
        <p:spPr>
          <a:xfrm>
            <a:off x="5786356" y="2217661"/>
            <a:ext cx="5984482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We Create Quality </a:t>
            </a:r>
          </a:p>
          <a:p>
            <a:pPr algn="r"/>
            <a:r>
              <a:rPr lang="en-US" altLang="ko-KR" sz="28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Professional PPT Presentation</a:t>
            </a:r>
            <a:endParaRPr lang="ko-KR" altLang="en-US" sz="2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3B59436D-7ED5-4F23-A88F-39C6FBBD4B7F}"/>
              </a:ext>
            </a:extLst>
          </p:cNvPr>
          <p:cNvSpPr txBox="1"/>
          <p:nvPr/>
        </p:nvSpPr>
        <p:spPr>
          <a:xfrm>
            <a:off x="8670298" y="347100"/>
            <a:ext cx="31005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6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Modern Portfolio Designed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5E94A45-1109-4B63-A1D6-C25D4376D9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</p:spTree>
    <p:extLst>
      <p:ext uri="{BB962C8B-B14F-4D97-AF65-F5344CB8AC3E}">
        <p14:creationId xmlns:p14="http://schemas.microsoft.com/office/powerpoint/2010/main" val="249816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angle 2">
            <a:extLst>
              <a:ext uri="{FF2B5EF4-FFF2-40B4-BE49-F238E27FC236}">
                <a16:creationId xmlns:a16="http://schemas.microsoft.com/office/drawing/2014/main" id="{8EA6D9B9-E788-4C4F-870F-BD4CA6518F35}"/>
              </a:ext>
            </a:extLst>
          </p:cNvPr>
          <p:cNvSpPr/>
          <p:nvPr/>
        </p:nvSpPr>
        <p:spPr>
          <a:xfrm>
            <a:off x="0" y="3503697"/>
            <a:ext cx="12192000" cy="335430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1800"/>
          </a:p>
        </p:txBody>
      </p:sp>
      <p:grpSp>
        <p:nvGrpSpPr>
          <p:cNvPr id="32" name="Group 31">
            <a:extLst>
              <a:ext uri="{FF2B5EF4-FFF2-40B4-BE49-F238E27FC236}">
                <a16:creationId xmlns:a16="http://schemas.microsoft.com/office/drawing/2014/main" id="{2320EA45-CAA4-40AD-A0B5-1541DDBDD092}"/>
              </a:ext>
            </a:extLst>
          </p:cNvPr>
          <p:cNvGrpSpPr/>
          <p:nvPr/>
        </p:nvGrpSpPr>
        <p:grpSpPr>
          <a:xfrm>
            <a:off x="3199814" y="1625371"/>
            <a:ext cx="5945925" cy="3266883"/>
            <a:chOff x="-548507" y="477868"/>
            <a:chExt cx="11570449" cy="6357177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53F39602-DE93-4B08-BF61-4F0A98715630}"/>
                </a:ext>
              </a:extLst>
            </p:cNvPr>
            <p:cNvSpPr/>
            <p:nvPr/>
          </p:nvSpPr>
          <p:spPr>
            <a:xfrm>
              <a:off x="-482765" y="6440599"/>
              <a:ext cx="11438966" cy="394446"/>
            </a:xfrm>
            <a:custGeom>
              <a:avLst/>
              <a:gdLst>
                <a:gd name="connsiteX0" fmla="*/ 1605439 w 1657350"/>
                <a:gd name="connsiteY0" fmla="*/ 54769 h 57150"/>
                <a:gd name="connsiteX1" fmla="*/ 1652111 w 1657350"/>
                <a:gd name="connsiteY1" fmla="*/ 22384 h 57150"/>
                <a:gd name="connsiteX2" fmla="*/ 1652111 w 1657350"/>
                <a:gd name="connsiteY2" fmla="*/ 22384 h 57150"/>
                <a:gd name="connsiteX3" fmla="*/ 1636871 w 1657350"/>
                <a:gd name="connsiteY3" fmla="*/ 7144 h 57150"/>
                <a:gd name="connsiteX4" fmla="*/ 44291 w 1657350"/>
                <a:gd name="connsiteY4" fmla="*/ 12859 h 57150"/>
                <a:gd name="connsiteX5" fmla="*/ 23336 w 1657350"/>
                <a:gd name="connsiteY5" fmla="*/ 12859 h 57150"/>
                <a:gd name="connsiteX6" fmla="*/ 7144 w 1657350"/>
                <a:gd name="connsiteY6" fmla="*/ 26194 h 57150"/>
                <a:gd name="connsiteX7" fmla="*/ 7144 w 1657350"/>
                <a:gd name="connsiteY7" fmla="*/ 26194 h 57150"/>
                <a:gd name="connsiteX8" fmla="*/ 50959 w 1657350"/>
                <a:gd name="connsiteY8" fmla="*/ 53816 h 57150"/>
                <a:gd name="connsiteX9" fmla="*/ 51911 w 1657350"/>
                <a:gd name="connsiteY9" fmla="*/ 54769 h 57150"/>
                <a:gd name="connsiteX10" fmla="*/ 51911 w 1657350"/>
                <a:gd name="connsiteY10" fmla="*/ 54769 h 57150"/>
                <a:gd name="connsiteX11" fmla="*/ 56674 w 1657350"/>
                <a:gd name="connsiteY11" fmla="*/ 5476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657350" h="57150">
                  <a:moveTo>
                    <a:pt x="1605439" y="54769"/>
                  </a:moveTo>
                  <a:cubicBezTo>
                    <a:pt x="1605439" y="54769"/>
                    <a:pt x="1638776" y="50959"/>
                    <a:pt x="1652111" y="22384"/>
                  </a:cubicBezTo>
                  <a:lnTo>
                    <a:pt x="1652111" y="22384"/>
                  </a:lnTo>
                  <a:cubicBezTo>
                    <a:pt x="1652111" y="13811"/>
                    <a:pt x="1645444" y="7144"/>
                    <a:pt x="1636871" y="7144"/>
                  </a:cubicBezTo>
                  <a:lnTo>
                    <a:pt x="44291" y="12859"/>
                  </a:lnTo>
                  <a:lnTo>
                    <a:pt x="23336" y="12859"/>
                  </a:lnTo>
                  <a:cubicBezTo>
                    <a:pt x="14764" y="12859"/>
                    <a:pt x="7144" y="18574"/>
                    <a:pt x="7144" y="26194"/>
                  </a:cubicBezTo>
                  <a:lnTo>
                    <a:pt x="7144" y="26194"/>
                  </a:lnTo>
                  <a:cubicBezTo>
                    <a:pt x="17621" y="45244"/>
                    <a:pt x="40481" y="51911"/>
                    <a:pt x="50959" y="53816"/>
                  </a:cubicBezTo>
                  <a:lnTo>
                    <a:pt x="51911" y="54769"/>
                  </a:lnTo>
                  <a:cubicBezTo>
                    <a:pt x="51911" y="54769"/>
                    <a:pt x="51911" y="54769"/>
                    <a:pt x="51911" y="54769"/>
                  </a:cubicBezTo>
                  <a:lnTo>
                    <a:pt x="56674" y="54769"/>
                  </a:lnTo>
                </a:path>
              </a:pathLst>
            </a:custGeom>
            <a:solidFill>
              <a:srgbClr val="5F676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FBC9804-26F7-4DFE-B087-4468FDADB3DF}"/>
                </a:ext>
              </a:extLst>
            </p:cNvPr>
            <p:cNvSpPr/>
            <p:nvPr/>
          </p:nvSpPr>
          <p:spPr>
            <a:xfrm>
              <a:off x="700575" y="477868"/>
              <a:ext cx="9072285" cy="5916709"/>
            </a:xfrm>
            <a:custGeom>
              <a:avLst/>
              <a:gdLst>
                <a:gd name="connsiteX0" fmla="*/ 1311116 w 1314450"/>
                <a:gd name="connsiteY0" fmla="*/ 813911 h 857250"/>
                <a:gd name="connsiteX1" fmla="*/ 1281589 w 1314450"/>
                <a:gd name="connsiteY1" fmla="*/ 852964 h 857250"/>
                <a:gd name="connsiteX2" fmla="*/ 36671 w 1314450"/>
                <a:gd name="connsiteY2" fmla="*/ 852964 h 857250"/>
                <a:gd name="connsiteX3" fmla="*/ 7144 w 1314450"/>
                <a:gd name="connsiteY3" fmla="*/ 813911 h 857250"/>
                <a:gd name="connsiteX4" fmla="*/ 7144 w 1314450"/>
                <a:gd name="connsiteY4" fmla="*/ 46196 h 857250"/>
                <a:gd name="connsiteX5" fmla="*/ 36671 w 1314450"/>
                <a:gd name="connsiteY5" fmla="*/ 7144 h 857250"/>
                <a:gd name="connsiteX6" fmla="*/ 1281589 w 1314450"/>
                <a:gd name="connsiteY6" fmla="*/ 7144 h 857250"/>
                <a:gd name="connsiteX7" fmla="*/ 1311116 w 1314450"/>
                <a:gd name="connsiteY7" fmla="*/ 46196 h 857250"/>
                <a:gd name="connsiteX8" fmla="*/ 1311116 w 1314450"/>
                <a:gd name="connsiteY8" fmla="*/ 813911 h 8572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4450" h="857250">
                  <a:moveTo>
                    <a:pt x="1311116" y="813911"/>
                  </a:moveTo>
                  <a:cubicBezTo>
                    <a:pt x="1311116" y="834866"/>
                    <a:pt x="1297781" y="852964"/>
                    <a:pt x="1281589" y="852964"/>
                  </a:cubicBezTo>
                  <a:lnTo>
                    <a:pt x="36671" y="852964"/>
                  </a:lnTo>
                  <a:cubicBezTo>
                    <a:pt x="20479" y="852964"/>
                    <a:pt x="7144" y="835819"/>
                    <a:pt x="7144" y="813911"/>
                  </a:cubicBezTo>
                  <a:lnTo>
                    <a:pt x="7144" y="46196"/>
                  </a:lnTo>
                  <a:cubicBezTo>
                    <a:pt x="7144" y="25241"/>
                    <a:pt x="20479" y="7144"/>
                    <a:pt x="36671" y="7144"/>
                  </a:cubicBezTo>
                  <a:lnTo>
                    <a:pt x="1281589" y="7144"/>
                  </a:lnTo>
                  <a:cubicBezTo>
                    <a:pt x="1297781" y="7144"/>
                    <a:pt x="1311116" y="24289"/>
                    <a:pt x="1311116" y="46196"/>
                  </a:cubicBezTo>
                  <a:lnTo>
                    <a:pt x="1311116" y="813911"/>
                  </a:ln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51C9708B-BE52-4516-A217-12540071A237}"/>
                </a:ext>
              </a:extLst>
            </p:cNvPr>
            <p:cNvSpPr/>
            <p:nvPr/>
          </p:nvSpPr>
          <p:spPr>
            <a:xfrm>
              <a:off x="1088451" y="839448"/>
              <a:ext cx="8283390" cy="5062073"/>
            </a:xfrm>
            <a:custGeom>
              <a:avLst/>
              <a:gdLst>
                <a:gd name="connsiteX0" fmla="*/ 7144 w 1200150"/>
                <a:gd name="connsiteY0" fmla="*/ 7144 h 733425"/>
                <a:gd name="connsiteX1" fmla="*/ 1196816 w 1200150"/>
                <a:gd name="connsiteY1" fmla="*/ 7144 h 733425"/>
                <a:gd name="connsiteX2" fmla="*/ 1196816 w 1200150"/>
                <a:gd name="connsiteY2" fmla="*/ 730091 h 733425"/>
                <a:gd name="connsiteX3" fmla="*/ 7144 w 1200150"/>
                <a:gd name="connsiteY3" fmla="*/ 730091 h 733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00150" h="733425">
                  <a:moveTo>
                    <a:pt x="7144" y="7144"/>
                  </a:moveTo>
                  <a:lnTo>
                    <a:pt x="1196816" y="7144"/>
                  </a:lnTo>
                  <a:lnTo>
                    <a:pt x="1196816" y="730091"/>
                  </a:lnTo>
                  <a:lnTo>
                    <a:pt x="7144" y="730091"/>
                  </a:ln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5C27EBA-8D1D-47EB-B6EA-22BB90AB2FBF}"/>
                </a:ext>
              </a:extLst>
            </p:cNvPr>
            <p:cNvSpPr/>
            <p:nvPr/>
          </p:nvSpPr>
          <p:spPr>
            <a:xfrm>
              <a:off x="-548507" y="6164484"/>
              <a:ext cx="11570449" cy="460187"/>
            </a:xfrm>
            <a:custGeom>
              <a:avLst/>
              <a:gdLst>
                <a:gd name="connsiteX0" fmla="*/ 50006 w 1676400"/>
                <a:gd name="connsiteY0" fmla="*/ 7144 h 66675"/>
                <a:gd name="connsiteX1" fmla="*/ 1630204 w 1676400"/>
                <a:gd name="connsiteY1" fmla="*/ 7144 h 66675"/>
                <a:gd name="connsiteX2" fmla="*/ 1672114 w 1676400"/>
                <a:gd name="connsiteY2" fmla="*/ 49054 h 66675"/>
                <a:gd name="connsiteX3" fmla="*/ 1672114 w 1676400"/>
                <a:gd name="connsiteY3" fmla="*/ 57626 h 66675"/>
                <a:gd name="connsiteX4" fmla="*/ 1656874 w 1676400"/>
                <a:gd name="connsiteY4" fmla="*/ 62389 h 66675"/>
                <a:gd name="connsiteX5" fmla="*/ 1654016 w 1676400"/>
                <a:gd name="connsiteY5" fmla="*/ 62389 h 66675"/>
                <a:gd name="connsiteX6" fmla="*/ 29051 w 1676400"/>
                <a:gd name="connsiteY6" fmla="*/ 62389 h 66675"/>
                <a:gd name="connsiteX7" fmla="*/ 21431 w 1676400"/>
                <a:gd name="connsiteY7" fmla="*/ 63341 h 66675"/>
                <a:gd name="connsiteX8" fmla="*/ 7144 w 1676400"/>
                <a:gd name="connsiteY8" fmla="*/ 55721 h 66675"/>
                <a:gd name="connsiteX9" fmla="*/ 7144 w 1676400"/>
                <a:gd name="connsiteY9" fmla="*/ 48101 h 66675"/>
                <a:gd name="connsiteX10" fmla="*/ 50006 w 1676400"/>
                <a:gd name="connsiteY10" fmla="*/ 714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676400" h="66675">
                  <a:moveTo>
                    <a:pt x="50006" y="7144"/>
                  </a:moveTo>
                  <a:lnTo>
                    <a:pt x="1630204" y="7144"/>
                  </a:lnTo>
                  <a:cubicBezTo>
                    <a:pt x="1653064" y="7144"/>
                    <a:pt x="1672114" y="26194"/>
                    <a:pt x="1672114" y="49054"/>
                  </a:cubicBezTo>
                  <a:lnTo>
                    <a:pt x="1672114" y="57626"/>
                  </a:lnTo>
                  <a:cubicBezTo>
                    <a:pt x="1672114" y="57626"/>
                    <a:pt x="1674019" y="64294"/>
                    <a:pt x="1656874" y="62389"/>
                  </a:cubicBezTo>
                  <a:cubicBezTo>
                    <a:pt x="1655921" y="62389"/>
                    <a:pt x="1654969" y="62389"/>
                    <a:pt x="1654016" y="62389"/>
                  </a:cubicBezTo>
                  <a:lnTo>
                    <a:pt x="29051" y="62389"/>
                  </a:lnTo>
                  <a:cubicBezTo>
                    <a:pt x="26194" y="62389"/>
                    <a:pt x="24289" y="62389"/>
                    <a:pt x="21431" y="63341"/>
                  </a:cubicBezTo>
                  <a:cubicBezTo>
                    <a:pt x="16669" y="64294"/>
                    <a:pt x="8096" y="64294"/>
                    <a:pt x="7144" y="55721"/>
                  </a:cubicBezTo>
                  <a:lnTo>
                    <a:pt x="7144" y="48101"/>
                  </a:lnTo>
                  <a:cubicBezTo>
                    <a:pt x="8096" y="25241"/>
                    <a:pt x="26194" y="7144"/>
                    <a:pt x="50006" y="7144"/>
                  </a:cubicBezTo>
                  <a:close/>
                </a:path>
              </a:pathLst>
            </a:custGeom>
            <a:solidFill>
              <a:srgbClr val="CCCCCC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A69F97A-6702-471B-BABD-2E94997D763B}"/>
                </a:ext>
              </a:extLst>
            </p:cNvPr>
            <p:cNvSpPr/>
            <p:nvPr/>
          </p:nvSpPr>
          <p:spPr>
            <a:xfrm>
              <a:off x="4438629" y="6215033"/>
              <a:ext cx="1618413" cy="184076"/>
            </a:xfrm>
            <a:custGeom>
              <a:avLst/>
              <a:gdLst>
                <a:gd name="connsiteX0" fmla="*/ 1478513 w 1618413"/>
                <a:gd name="connsiteY0" fmla="*/ 177499 h 184076"/>
                <a:gd name="connsiteX1" fmla="*/ 1485084 w 1618413"/>
                <a:gd name="connsiteY1" fmla="*/ 177499 h 184076"/>
                <a:gd name="connsiteX2" fmla="*/ 1502686 w 1618413"/>
                <a:gd name="connsiteY2" fmla="*/ 178122 h 184076"/>
                <a:gd name="connsiteX3" fmla="*/ 1499879 w 1618413"/>
                <a:gd name="connsiteY3" fmla="*/ 178526 h 184076"/>
                <a:gd name="connsiteX4" fmla="*/ 1478513 w 1618413"/>
                <a:gd name="connsiteY4" fmla="*/ 177499 h 184076"/>
                <a:gd name="connsiteX5" fmla="*/ 84799 w 1618413"/>
                <a:gd name="connsiteY5" fmla="*/ 170928 h 184076"/>
                <a:gd name="connsiteX6" fmla="*/ 117666 w 1618413"/>
                <a:gd name="connsiteY6" fmla="*/ 177499 h 184076"/>
                <a:gd name="connsiteX7" fmla="*/ 104518 w 1618413"/>
                <a:gd name="connsiteY7" fmla="*/ 177499 h 184076"/>
                <a:gd name="connsiteX8" fmla="*/ 84799 w 1618413"/>
                <a:gd name="connsiteY8" fmla="*/ 170928 h 184076"/>
                <a:gd name="connsiteX9" fmla="*/ 1603418 w 1618413"/>
                <a:gd name="connsiteY9" fmla="*/ 0 h 184076"/>
                <a:gd name="connsiteX10" fmla="*/ 1616567 w 1618413"/>
                <a:gd name="connsiteY10" fmla="*/ 0 h 184076"/>
                <a:gd name="connsiteX11" fmla="*/ 1511177 w 1618413"/>
                <a:gd name="connsiteY11" fmla="*/ 178423 h 184076"/>
                <a:gd name="connsiteX12" fmla="*/ 1502686 w 1618413"/>
                <a:gd name="connsiteY12" fmla="*/ 178122 h 184076"/>
                <a:gd name="connsiteX13" fmla="*/ 1521501 w 1618413"/>
                <a:gd name="connsiteY13" fmla="*/ 175419 h 184076"/>
                <a:gd name="connsiteX14" fmla="*/ 1603418 w 1618413"/>
                <a:gd name="connsiteY14" fmla="*/ 6571 h 184076"/>
                <a:gd name="connsiteX15" fmla="*/ 5911 w 1618413"/>
                <a:gd name="connsiteY15" fmla="*/ 0 h 184076"/>
                <a:gd name="connsiteX16" fmla="*/ 19060 w 1618413"/>
                <a:gd name="connsiteY16" fmla="*/ 6571 h 184076"/>
                <a:gd name="connsiteX17" fmla="*/ 91379 w 1618413"/>
                <a:gd name="connsiteY17" fmla="*/ 184076 h 184076"/>
                <a:gd name="connsiteX18" fmla="*/ 5911 w 1618413"/>
                <a:gd name="connsiteY18" fmla="*/ 0 h 1840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618413" h="184076">
                  <a:moveTo>
                    <a:pt x="1478513" y="177499"/>
                  </a:moveTo>
                  <a:lnTo>
                    <a:pt x="1485084" y="177499"/>
                  </a:lnTo>
                  <a:lnTo>
                    <a:pt x="1502686" y="178122"/>
                  </a:lnTo>
                  <a:lnTo>
                    <a:pt x="1499879" y="178526"/>
                  </a:lnTo>
                  <a:cubicBezTo>
                    <a:pt x="1487142" y="179142"/>
                    <a:pt x="1478513" y="177499"/>
                    <a:pt x="1478513" y="177499"/>
                  </a:cubicBezTo>
                  <a:close/>
                  <a:moveTo>
                    <a:pt x="84799" y="170928"/>
                  </a:moveTo>
                  <a:cubicBezTo>
                    <a:pt x="97947" y="177499"/>
                    <a:pt x="104518" y="177499"/>
                    <a:pt x="117666" y="177499"/>
                  </a:cubicBezTo>
                  <a:lnTo>
                    <a:pt x="104518" y="177499"/>
                  </a:lnTo>
                  <a:cubicBezTo>
                    <a:pt x="97947" y="177499"/>
                    <a:pt x="91370" y="177499"/>
                    <a:pt x="84799" y="170928"/>
                  </a:cubicBezTo>
                  <a:close/>
                  <a:moveTo>
                    <a:pt x="1603418" y="0"/>
                  </a:moveTo>
                  <a:lnTo>
                    <a:pt x="1616567" y="0"/>
                  </a:lnTo>
                  <a:cubicBezTo>
                    <a:pt x="1631361" y="152847"/>
                    <a:pt x="1553705" y="176266"/>
                    <a:pt x="1511177" y="178423"/>
                  </a:cubicBezTo>
                  <a:lnTo>
                    <a:pt x="1502686" y="178122"/>
                  </a:lnTo>
                  <a:lnTo>
                    <a:pt x="1521501" y="175419"/>
                  </a:lnTo>
                  <a:cubicBezTo>
                    <a:pt x="1560791" y="165788"/>
                    <a:pt x="1611636" y="129836"/>
                    <a:pt x="1603418" y="6571"/>
                  </a:cubicBezTo>
                  <a:close/>
                  <a:moveTo>
                    <a:pt x="5911" y="0"/>
                  </a:moveTo>
                  <a:lnTo>
                    <a:pt x="19060" y="6571"/>
                  </a:lnTo>
                  <a:cubicBezTo>
                    <a:pt x="19060" y="6571"/>
                    <a:pt x="-20385" y="144631"/>
                    <a:pt x="91379" y="184076"/>
                  </a:cubicBezTo>
                  <a:cubicBezTo>
                    <a:pt x="-33534" y="151202"/>
                    <a:pt x="5911" y="0"/>
                    <a:pt x="5911" y="0"/>
                  </a:cubicBezTo>
                  <a:close/>
                </a:path>
              </a:pathLst>
            </a:custGeom>
            <a:solidFill>
              <a:srgbClr val="4D4D4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69A7B339-61F0-431A-85BA-8464CEBC9FFC}"/>
                </a:ext>
              </a:extLst>
            </p:cNvPr>
            <p:cNvGrpSpPr/>
            <p:nvPr/>
          </p:nvGrpSpPr>
          <p:grpSpPr>
            <a:xfrm>
              <a:off x="1606" y="6382978"/>
              <a:ext cx="413937" cy="115242"/>
              <a:chOff x="5955" y="6353672"/>
              <a:chExt cx="413937" cy="115242"/>
            </a:xfrm>
          </p:grpSpPr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0C3717D0-3662-4532-971B-158AC89B6113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4" name="Rectangle: Rounded Corners 43">
                <a:extLst>
                  <a:ext uri="{FF2B5EF4-FFF2-40B4-BE49-F238E27FC236}">
                    <a16:creationId xmlns:a16="http://schemas.microsoft.com/office/drawing/2014/main" id="{6A845DA1-5427-48B4-BF97-4D8B0BEAEC17}"/>
                  </a:ext>
                </a:extLst>
              </p:cNvPr>
              <p:cNvSpPr/>
              <p:nvPr/>
            </p:nvSpPr>
            <p:spPr>
              <a:xfrm>
                <a:off x="99417" y="6382279"/>
                <a:ext cx="227012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4D755581-4CE2-4FE6-94BA-DCB5F197026B}"/>
                </a:ext>
              </a:extLst>
            </p:cNvPr>
            <p:cNvGrpSpPr/>
            <p:nvPr/>
          </p:nvGrpSpPr>
          <p:grpSpPr>
            <a:xfrm>
              <a:off x="9855291" y="6381600"/>
              <a:ext cx="885989" cy="115242"/>
              <a:chOff x="5955" y="6353672"/>
              <a:chExt cx="413937" cy="115242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5FAA62CF-3334-4E28-95F7-DB74A68D3851}"/>
                  </a:ext>
                </a:extLst>
              </p:cNvPr>
              <p:cNvSpPr/>
              <p:nvPr/>
            </p:nvSpPr>
            <p:spPr>
              <a:xfrm>
                <a:off x="5955" y="6353672"/>
                <a:ext cx="413937" cy="115242"/>
              </a:xfrm>
              <a:prstGeom prst="roundRect">
                <a:avLst>
                  <a:gd name="adj" fmla="val 28154"/>
                </a:avLst>
              </a:prstGeom>
              <a:solidFill>
                <a:schemeClr val="bg1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87622B56-6DAA-4F53-8BCF-8F7589B24F48}"/>
                  </a:ext>
                </a:extLst>
              </p:cNvPr>
              <p:cNvSpPr/>
              <p:nvPr/>
            </p:nvSpPr>
            <p:spPr>
              <a:xfrm>
                <a:off x="84761" y="6382279"/>
                <a:ext cx="256326" cy="55272"/>
              </a:xfrm>
              <a:prstGeom prst="roundRect">
                <a:avLst>
                  <a:gd name="adj" fmla="val 28154"/>
                </a:avLst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0535C856-49E6-4E14-B942-BF08D9E3BC25}"/>
              </a:ext>
            </a:extLst>
          </p:cNvPr>
          <p:cNvSpPr/>
          <p:nvPr/>
        </p:nvSpPr>
        <p:spPr>
          <a:xfrm>
            <a:off x="6718399" y="502169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1EB764A8-68AE-446D-A2EC-F89921059D92}"/>
              </a:ext>
            </a:extLst>
          </p:cNvPr>
          <p:cNvSpPr/>
          <p:nvPr/>
        </p:nvSpPr>
        <p:spPr>
          <a:xfrm>
            <a:off x="4825717" y="5021690"/>
            <a:ext cx="720000" cy="720000"/>
          </a:xfrm>
          <a:prstGeom prst="ellipse">
            <a:avLst/>
          </a:prstGeom>
          <a:solidFill>
            <a:schemeClr val="accent2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29AB1C3C-788A-46B5-BDBD-DD247588B758}"/>
              </a:ext>
            </a:extLst>
          </p:cNvPr>
          <p:cNvSpPr/>
          <p:nvPr/>
        </p:nvSpPr>
        <p:spPr>
          <a:xfrm>
            <a:off x="2933035" y="5021690"/>
            <a:ext cx="720000" cy="720000"/>
          </a:xfrm>
          <a:prstGeom prst="ellipse">
            <a:avLst/>
          </a:prstGeom>
          <a:solidFill>
            <a:schemeClr val="bg1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C7E719FD-8263-4B05-A477-D98A58759BD3}"/>
              </a:ext>
            </a:extLst>
          </p:cNvPr>
          <p:cNvSpPr/>
          <p:nvPr/>
        </p:nvSpPr>
        <p:spPr>
          <a:xfrm>
            <a:off x="8611081" y="5021690"/>
            <a:ext cx="720000" cy="720000"/>
          </a:xfrm>
          <a:prstGeom prst="ellipse">
            <a:avLst/>
          </a:prstGeom>
          <a:solidFill>
            <a:schemeClr val="accent3"/>
          </a:solidFill>
          <a:ln w="508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8FA48E43-9C33-472B-90DD-0D2FED4C729A}"/>
              </a:ext>
            </a:extLst>
          </p:cNvPr>
          <p:cNvSpPr txBox="1"/>
          <p:nvPr/>
        </p:nvSpPr>
        <p:spPr>
          <a:xfrm>
            <a:off x="2718716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04F21A8-B011-484F-83B2-BE36CC913533}"/>
              </a:ext>
            </a:extLst>
          </p:cNvPr>
          <p:cNvSpPr txBox="1"/>
          <p:nvPr/>
        </p:nvSpPr>
        <p:spPr>
          <a:xfrm>
            <a:off x="4615368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F7ACC54-02BC-45B3-8418-4F8BD0DE62F8}"/>
              </a:ext>
            </a:extLst>
          </p:cNvPr>
          <p:cNvSpPr txBox="1"/>
          <p:nvPr/>
        </p:nvSpPr>
        <p:spPr>
          <a:xfrm>
            <a:off x="6512020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2E49B7F-1018-4CAC-B8B3-0120D7AEB59A}"/>
              </a:ext>
            </a:extLst>
          </p:cNvPr>
          <p:cNvSpPr txBox="1"/>
          <p:nvPr/>
        </p:nvSpPr>
        <p:spPr>
          <a:xfrm>
            <a:off x="8408672" y="5798842"/>
            <a:ext cx="114863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Simple PowerPoint</a:t>
            </a:r>
            <a:endParaRPr lang="ko-KR" altLang="en-US" sz="1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C0234133-F720-42FD-97F2-0B777F34CFB5}"/>
              </a:ext>
            </a:extLst>
          </p:cNvPr>
          <p:cNvSpPr/>
          <p:nvPr/>
        </p:nvSpPr>
        <p:spPr>
          <a:xfrm>
            <a:off x="5004715" y="5218969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3E136759-9147-47DA-9869-1F93D4920E52}"/>
              </a:ext>
            </a:extLst>
          </p:cNvPr>
          <p:cNvSpPr/>
          <p:nvPr/>
        </p:nvSpPr>
        <p:spPr>
          <a:xfrm>
            <a:off x="3138104" y="5208958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3255480A-C965-404D-BBEE-F61005BA13E5}"/>
              </a:ext>
            </a:extLst>
          </p:cNvPr>
          <p:cNvSpPr/>
          <p:nvPr/>
        </p:nvSpPr>
        <p:spPr>
          <a:xfrm rot="2700000">
            <a:off x="6953185" y="5168194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858EA922-54D6-4135-9C29-E0CFB70163D7}"/>
              </a:ext>
            </a:extLst>
          </p:cNvPr>
          <p:cNvSpPr/>
          <p:nvPr/>
        </p:nvSpPr>
        <p:spPr>
          <a:xfrm>
            <a:off x="8815802" y="520551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690B3463-8664-42F6-84D6-A417FCBC9273}"/>
              </a:ext>
            </a:extLst>
          </p:cNvPr>
          <p:cNvGrpSpPr/>
          <p:nvPr/>
        </p:nvGrpSpPr>
        <p:grpSpPr>
          <a:xfrm rot="20532872">
            <a:off x="4551582" y="3040011"/>
            <a:ext cx="1256889" cy="1163715"/>
            <a:chOff x="1064519" y="1872500"/>
            <a:chExt cx="1561257" cy="1445520"/>
          </a:xfrm>
        </p:grpSpPr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EA15338E-58E6-4B2C-8620-01DB37E6BABA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F879FAAF-E771-49F2-BFF4-EC71CB5808AA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29C06E68-B58B-4C0B-8C89-5D371356522D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BEBF1CC5-F795-4A27-8862-43B30E3AD395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8D48AC27-DB75-4102-92C5-73D21C278741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C6D321E0-8E5A-42E3-8908-29EBAC1783AC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388A1698-B6AC-4F00-81B0-6591FCBFE257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69" name="Group 68">
            <a:extLst>
              <a:ext uri="{FF2B5EF4-FFF2-40B4-BE49-F238E27FC236}">
                <a16:creationId xmlns:a16="http://schemas.microsoft.com/office/drawing/2014/main" id="{0E8A2D38-CA4B-41B2-AC3C-EA792D4EE93F}"/>
              </a:ext>
            </a:extLst>
          </p:cNvPr>
          <p:cNvGrpSpPr/>
          <p:nvPr/>
        </p:nvGrpSpPr>
        <p:grpSpPr>
          <a:xfrm>
            <a:off x="3319669" y="1400277"/>
            <a:ext cx="5762469" cy="1243428"/>
            <a:chOff x="2758043" y="1681512"/>
            <a:chExt cx="7496623" cy="1968489"/>
          </a:xfrm>
        </p:grpSpPr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AFF4190C-385E-452F-A04D-EAEE55100F17}"/>
                </a:ext>
              </a:extLst>
            </p:cNvPr>
            <p:cNvSpPr/>
            <p:nvPr/>
          </p:nvSpPr>
          <p:spPr>
            <a:xfrm>
              <a:off x="7496532" y="1859790"/>
              <a:ext cx="795009" cy="1762075"/>
            </a:xfrm>
            <a:custGeom>
              <a:avLst/>
              <a:gdLst>
                <a:gd name="connsiteX0" fmla="*/ 358764 w 795009"/>
                <a:gd name="connsiteY0" fmla="*/ 1760832 h 1762075"/>
                <a:gd name="connsiteX1" fmla="*/ 118193 w 795009"/>
                <a:gd name="connsiteY1" fmla="*/ 1678169 h 1762075"/>
                <a:gd name="connsiteX2" fmla="*/ 3736 w 795009"/>
                <a:gd name="connsiteY2" fmla="*/ 1612462 h 1762075"/>
                <a:gd name="connsiteX3" fmla="*/ 2676 w 795009"/>
                <a:gd name="connsiteY3" fmla="*/ 1547285 h 1762075"/>
                <a:gd name="connsiteX4" fmla="*/ 22282 w 795009"/>
                <a:gd name="connsiteY4" fmla="*/ 745028 h 1762075"/>
                <a:gd name="connsiteX5" fmla="*/ 40299 w 795009"/>
                <a:gd name="connsiteY5" fmla="*/ 27554 h 1762075"/>
                <a:gd name="connsiteX6" fmla="*/ 69443 w 795009"/>
                <a:gd name="connsiteY6" fmla="*/ 0 h 1762075"/>
                <a:gd name="connsiteX7" fmla="*/ 673520 w 795009"/>
                <a:gd name="connsiteY7" fmla="*/ 0 h 1762075"/>
                <a:gd name="connsiteX8" fmla="*/ 704253 w 795009"/>
                <a:gd name="connsiteY8" fmla="*/ 29144 h 1762075"/>
                <a:gd name="connsiteX9" fmla="*/ 744526 w 795009"/>
                <a:gd name="connsiteY9" fmla="*/ 716414 h 1762075"/>
                <a:gd name="connsiteX10" fmla="*/ 777908 w 795009"/>
                <a:gd name="connsiteY10" fmla="*/ 1295057 h 1762075"/>
                <a:gd name="connsiteX11" fmla="*/ 794865 w 795009"/>
                <a:gd name="connsiteY11" fmla="*/ 1588617 h 1762075"/>
                <a:gd name="connsiteX12" fmla="*/ 793805 w 795009"/>
                <a:gd name="connsiteY12" fmla="*/ 1611932 h 1762075"/>
                <a:gd name="connsiteX13" fmla="*/ 717501 w 795009"/>
                <a:gd name="connsiteY13" fmla="*/ 1659093 h 1762075"/>
                <a:gd name="connsiteX14" fmla="*/ 358764 w 795009"/>
                <a:gd name="connsiteY14" fmla="*/ 1760832 h 17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009" h="1762075">
                  <a:moveTo>
                    <a:pt x="358764" y="1760832"/>
                  </a:moveTo>
                  <a:cubicBezTo>
                    <a:pt x="272392" y="1751824"/>
                    <a:pt x="192378" y="1723739"/>
                    <a:pt x="118193" y="1678169"/>
                  </a:cubicBezTo>
                  <a:cubicBezTo>
                    <a:pt x="80571" y="1655383"/>
                    <a:pt x="41888" y="1634188"/>
                    <a:pt x="3736" y="1612462"/>
                  </a:cubicBezTo>
                  <a:cubicBezTo>
                    <a:pt x="-3682" y="1590736"/>
                    <a:pt x="2147" y="1569011"/>
                    <a:pt x="2676" y="1547285"/>
                  </a:cubicBezTo>
                  <a:cubicBezTo>
                    <a:pt x="9035" y="1279690"/>
                    <a:pt x="15394" y="1012624"/>
                    <a:pt x="22282" y="745028"/>
                  </a:cubicBezTo>
                  <a:cubicBezTo>
                    <a:pt x="28111" y="506047"/>
                    <a:pt x="35000" y="267066"/>
                    <a:pt x="40299" y="27554"/>
                  </a:cubicBezTo>
                  <a:cubicBezTo>
                    <a:pt x="40829" y="5299"/>
                    <a:pt x="47717" y="0"/>
                    <a:pt x="69443" y="0"/>
                  </a:cubicBezTo>
                  <a:cubicBezTo>
                    <a:pt x="270802" y="530"/>
                    <a:pt x="472161" y="1060"/>
                    <a:pt x="673520" y="0"/>
                  </a:cubicBezTo>
                  <a:cubicBezTo>
                    <a:pt x="696305" y="0"/>
                    <a:pt x="703194" y="5829"/>
                    <a:pt x="704253" y="29144"/>
                  </a:cubicBezTo>
                  <a:cubicBezTo>
                    <a:pt x="716971" y="258058"/>
                    <a:pt x="731278" y="487501"/>
                    <a:pt x="744526" y="716414"/>
                  </a:cubicBezTo>
                  <a:cubicBezTo>
                    <a:pt x="755653" y="909295"/>
                    <a:pt x="766781" y="1102176"/>
                    <a:pt x="777908" y="1295057"/>
                  </a:cubicBezTo>
                  <a:cubicBezTo>
                    <a:pt x="783737" y="1393087"/>
                    <a:pt x="789036" y="1490587"/>
                    <a:pt x="794865" y="1588617"/>
                  </a:cubicBezTo>
                  <a:cubicBezTo>
                    <a:pt x="795395" y="1596565"/>
                    <a:pt x="794335" y="1604514"/>
                    <a:pt x="793805" y="1611932"/>
                  </a:cubicBezTo>
                  <a:cubicBezTo>
                    <a:pt x="768371" y="1627829"/>
                    <a:pt x="741876" y="1642136"/>
                    <a:pt x="717501" y="1659093"/>
                  </a:cubicBezTo>
                  <a:cubicBezTo>
                    <a:pt x="609403" y="1734337"/>
                    <a:pt x="490177" y="1769310"/>
                    <a:pt x="358764" y="1760832"/>
                  </a:cubicBezTo>
                  <a:close/>
                </a:path>
              </a:pathLst>
            </a:custGeom>
            <a:solidFill>
              <a:schemeClr val="bg1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3D26D02-74DC-47C1-9B26-E2DCF7186572}"/>
                </a:ext>
              </a:extLst>
            </p:cNvPr>
            <p:cNvSpPr/>
            <p:nvPr/>
          </p:nvSpPr>
          <p:spPr>
            <a:xfrm>
              <a:off x="3420449" y="1882046"/>
              <a:ext cx="846417" cy="1762421"/>
            </a:xfrm>
            <a:custGeom>
              <a:avLst/>
              <a:gdLst>
                <a:gd name="connsiteX0" fmla="*/ 353088 w 846417"/>
                <a:gd name="connsiteY0" fmla="*/ 1762422 h 1762421"/>
                <a:gd name="connsiteX1" fmla="*/ 112517 w 846417"/>
                <a:gd name="connsiteY1" fmla="*/ 1679758 h 1762421"/>
                <a:gd name="connsiteX2" fmla="*/ 180 w 846417"/>
                <a:gd name="connsiteY2" fmla="*/ 1616171 h 1762421"/>
                <a:gd name="connsiteX3" fmla="*/ 246050 w 846417"/>
                <a:gd name="connsiteY3" fmla="*/ 29674 h 1762421"/>
                <a:gd name="connsiteX4" fmla="*/ 275194 w 846417"/>
                <a:gd name="connsiteY4" fmla="*/ 2120 h 1762421"/>
                <a:gd name="connsiteX5" fmla="*/ 815684 w 846417"/>
                <a:gd name="connsiteY5" fmla="*/ 0 h 1762421"/>
                <a:gd name="connsiteX6" fmla="*/ 846417 w 846417"/>
                <a:gd name="connsiteY6" fmla="*/ 29144 h 1762421"/>
                <a:gd name="connsiteX7" fmla="*/ 724542 w 846417"/>
                <a:gd name="connsiteY7" fmla="*/ 1629419 h 1762421"/>
                <a:gd name="connsiteX8" fmla="*/ 645058 w 846417"/>
                <a:gd name="connsiteY8" fmla="*/ 1693006 h 1762421"/>
                <a:gd name="connsiteX9" fmla="*/ 353088 w 846417"/>
                <a:gd name="connsiteY9" fmla="*/ 1762422 h 17624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46417" h="1762421">
                  <a:moveTo>
                    <a:pt x="353088" y="1762422"/>
                  </a:moveTo>
                  <a:cubicBezTo>
                    <a:pt x="266715" y="1753413"/>
                    <a:pt x="186702" y="1725329"/>
                    <a:pt x="112517" y="1679758"/>
                  </a:cubicBezTo>
                  <a:cubicBezTo>
                    <a:pt x="74894" y="1656973"/>
                    <a:pt x="38332" y="1637897"/>
                    <a:pt x="180" y="1616171"/>
                  </a:cubicBezTo>
                  <a:cubicBezTo>
                    <a:pt x="-7239" y="1594446"/>
                    <a:pt x="217435" y="263886"/>
                    <a:pt x="246050" y="29674"/>
                  </a:cubicBezTo>
                  <a:cubicBezTo>
                    <a:pt x="246580" y="7418"/>
                    <a:pt x="253468" y="2120"/>
                    <a:pt x="275194" y="2120"/>
                  </a:cubicBezTo>
                  <a:cubicBezTo>
                    <a:pt x="476553" y="2649"/>
                    <a:pt x="614325" y="1060"/>
                    <a:pt x="815684" y="0"/>
                  </a:cubicBezTo>
                  <a:cubicBezTo>
                    <a:pt x="838469" y="0"/>
                    <a:pt x="845358" y="5829"/>
                    <a:pt x="846417" y="29144"/>
                  </a:cubicBezTo>
                  <a:cubicBezTo>
                    <a:pt x="839529" y="264946"/>
                    <a:pt x="724542" y="1621470"/>
                    <a:pt x="724542" y="1629419"/>
                  </a:cubicBezTo>
                  <a:cubicBezTo>
                    <a:pt x="699107" y="1645315"/>
                    <a:pt x="669433" y="1676049"/>
                    <a:pt x="645058" y="1693006"/>
                  </a:cubicBezTo>
                  <a:cubicBezTo>
                    <a:pt x="524773" y="1760302"/>
                    <a:pt x="486621" y="1759772"/>
                    <a:pt x="353088" y="1762422"/>
                  </a:cubicBezTo>
                  <a:close/>
                </a:path>
              </a:pathLst>
            </a:custGeom>
            <a:solidFill>
              <a:schemeClr val="bg1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331D4358-534D-43F1-B989-337160A48DF8}"/>
                </a:ext>
              </a:extLst>
            </p:cNvPr>
            <p:cNvSpPr/>
            <p:nvPr/>
          </p:nvSpPr>
          <p:spPr>
            <a:xfrm>
              <a:off x="8734916" y="1858201"/>
              <a:ext cx="888786" cy="1757122"/>
            </a:xfrm>
            <a:custGeom>
              <a:avLst/>
              <a:gdLst>
                <a:gd name="connsiteX0" fmla="*/ 525123 w 888786"/>
                <a:gd name="connsiteY0" fmla="*/ 1757123 h 1757122"/>
                <a:gd name="connsiteX1" fmla="*/ 765694 w 888786"/>
                <a:gd name="connsiteY1" fmla="*/ 1674459 h 1757122"/>
                <a:gd name="connsiteX2" fmla="*/ 888629 w 888786"/>
                <a:gd name="connsiteY2" fmla="*/ 1610872 h 1757122"/>
                <a:gd name="connsiteX3" fmla="*/ 610966 w 888786"/>
                <a:gd name="connsiteY3" fmla="*/ 29674 h 1757122"/>
                <a:gd name="connsiteX4" fmla="*/ 581822 w 888786"/>
                <a:gd name="connsiteY4" fmla="*/ 2120 h 1757122"/>
                <a:gd name="connsiteX5" fmla="*/ 30734 w 888786"/>
                <a:gd name="connsiteY5" fmla="*/ 0 h 1757122"/>
                <a:gd name="connsiteX6" fmla="*/ 0 w 888786"/>
                <a:gd name="connsiteY6" fmla="*/ 23845 h 1757122"/>
                <a:gd name="connsiteX7" fmla="*/ 153669 w 888786"/>
                <a:gd name="connsiteY7" fmla="*/ 1624120 h 1757122"/>
                <a:gd name="connsiteX8" fmla="*/ 233153 w 888786"/>
                <a:gd name="connsiteY8" fmla="*/ 1687707 h 1757122"/>
                <a:gd name="connsiteX9" fmla="*/ 525123 w 888786"/>
                <a:gd name="connsiteY9" fmla="*/ 1757123 h 17571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888786" h="1757122">
                  <a:moveTo>
                    <a:pt x="525123" y="1757123"/>
                  </a:moveTo>
                  <a:cubicBezTo>
                    <a:pt x="611496" y="1748115"/>
                    <a:pt x="691509" y="1720030"/>
                    <a:pt x="765694" y="1674459"/>
                  </a:cubicBezTo>
                  <a:cubicBezTo>
                    <a:pt x="803316" y="1651674"/>
                    <a:pt x="850477" y="1632598"/>
                    <a:pt x="888629" y="1610872"/>
                  </a:cubicBezTo>
                  <a:cubicBezTo>
                    <a:pt x="896047" y="1589147"/>
                    <a:pt x="639580" y="263886"/>
                    <a:pt x="610966" y="29674"/>
                  </a:cubicBezTo>
                  <a:cubicBezTo>
                    <a:pt x="610435" y="7418"/>
                    <a:pt x="603547" y="2120"/>
                    <a:pt x="581822" y="2120"/>
                  </a:cubicBezTo>
                  <a:cubicBezTo>
                    <a:pt x="380463" y="2649"/>
                    <a:pt x="232093" y="1060"/>
                    <a:pt x="30734" y="0"/>
                  </a:cubicBezTo>
                  <a:cubicBezTo>
                    <a:pt x="7948" y="0"/>
                    <a:pt x="1060" y="530"/>
                    <a:pt x="0" y="23845"/>
                  </a:cubicBezTo>
                  <a:cubicBezTo>
                    <a:pt x="6889" y="259647"/>
                    <a:pt x="153669" y="1616171"/>
                    <a:pt x="153669" y="1624120"/>
                  </a:cubicBezTo>
                  <a:cubicBezTo>
                    <a:pt x="179104" y="1640016"/>
                    <a:pt x="208778" y="1670750"/>
                    <a:pt x="233153" y="1687707"/>
                  </a:cubicBezTo>
                  <a:cubicBezTo>
                    <a:pt x="353438" y="1755533"/>
                    <a:pt x="391590" y="1754473"/>
                    <a:pt x="525123" y="1757123"/>
                  </a:cubicBezTo>
                  <a:close/>
                </a:path>
              </a:pathLst>
            </a:custGeom>
            <a:solidFill>
              <a:schemeClr val="bg1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1479DA49-7E93-4B17-ADDB-C9AEC4CBA14B}"/>
                </a:ext>
              </a:extLst>
            </p:cNvPr>
            <p:cNvSpPr/>
            <p:nvPr/>
          </p:nvSpPr>
          <p:spPr>
            <a:xfrm>
              <a:off x="4768647" y="1883635"/>
              <a:ext cx="795009" cy="1762075"/>
            </a:xfrm>
            <a:custGeom>
              <a:avLst/>
              <a:gdLst>
                <a:gd name="connsiteX0" fmla="*/ 358764 w 795009"/>
                <a:gd name="connsiteY0" fmla="*/ 1760832 h 1762075"/>
                <a:gd name="connsiteX1" fmla="*/ 118193 w 795009"/>
                <a:gd name="connsiteY1" fmla="*/ 1678169 h 1762075"/>
                <a:gd name="connsiteX2" fmla="*/ 3736 w 795009"/>
                <a:gd name="connsiteY2" fmla="*/ 1612462 h 1762075"/>
                <a:gd name="connsiteX3" fmla="*/ 2676 w 795009"/>
                <a:gd name="connsiteY3" fmla="*/ 1547285 h 1762075"/>
                <a:gd name="connsiteX4" fmla="*/ 22282 w 795009"/>
                <a:gd name="connsiteY4" fmla="*/ 745028 h 1762075"/>
                <a:gd name="connsiteX5" fmla="*/ 40299 w 795009"/>
                <a:gd name="connsiteY5" fmla="*/ 27554 h 1762075"/>
                <a:gd name="connsiteX6" fmla="*/ 69443 w 795009"/>
                <a:gd name="connsiteY6" fmla="*/ 0 h 1762075"/>
                <a:gd name="connsiteX7" fmla="*/ 673520 w 795009"/>
                <a:gd name="connsiteY7" fmla="*/ 0 h 1762075"/>
                <a:gd name="connsiteX8" fmla="*/ 704254 w 795009"/>
                <a:gd name="connsiteY8" fmla="*/ 29144 h 1762075"/>
                <a:gd name="connsiteX9" fmla="*/ 744525 w 795009"/>
                <a:gd name="connsiteY9" fmla="*/ 716414 h 1762075"/>
                <a:gd name="connsiteX10" fmla="*/ 777908 w 795009"/>
                <a:gd name="connsiteY10" fmla="*/ 1295057 h 1762075"/>
                <a:gd name="connsiteX11" fmla="*/ 794865 w 795009"/>
                <a:gd name="connsiteY11" fmla="*/ 1588617 h 1762075"/>
                <a:gd name="connsiteX12" fmla="*/ 793805 w 795009"/>
                <a:gd name="connsiteY12" fmla="*/ 1611932 h 1762075"/>
                <a:gd name="connsiteX13" fmla="*/ 717501 w 795009"/>
                <a:gd name="connsiteY13" fmla="*/ 1659093 h 1762075"/>
                <a:gd name="connsiteX14" fmla="*/ 358764 w 795009"/>
                <a:gd name="connsiteY14" fmla="*/ 1760832 h 17620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009" h="1762075">
                  <a:moveTo>
                    <a:pt x="358764" y="1760832"/>
                  </a:moveTo>
                  <a:cubicBezTo>
                    <a:pt x="272391" y="1751824"/>
                    <a:pt x="192378" y="1723739"/>
                    <a:pt x="118193" y="1678169"/>
                  </a:cubicBezTo>
                  <a:cubicBezTo>
                    <a:pt x="80571" y="1655383"/>
                    <a:pt x="41888" y="1634188"/>
                    <a:pt x="3736" y="1612462"/>
                  </a:cubicBezTo>
                  <a:cubicBezTo>
                    <a:pt x="-3682" y="1590736"/>
                    <a:pt x="2146" y="1569011"/>
                    <a:pt x="2676" y="1547285"/>
                  </a:cubicBezTo>
                  <a:cubicBezTo>
                    <a:pt x="9035" y="1279690"/>
                    <a:pt x="15394" y="1012624"/>
                    <a:pt x="22282" y="745028"/>
                  </a:cubicBezTo>
                  <a:cubicBezTo>
                    <a:pt x="28111" y="506047"/>
                    <a:pt x="35000" y="267066"/>
                    <a:pt x="40299" y="27554"/>
                  </a:cubicBezTo>
                  <a:cubicBezTo>
                    <a:pt x="40829" y="5299"/>
                    <a:pt x="47717" y="0"/>
                    <a:pt x="69443" y="0"/>
                  </a:cubicBezTo>
                  <a:cubicBezTo>
                    <a:pt x="270802" y="530"/>
                    <a:pt x="472161" y="1060"/>
                    <a:pt x="673520" y="0"/>
                  </a:cubicBezTo>
                  <a:cubicBezTo>
                    <a:pt x="696305" y="0"/>
                    <a:pt x="703194" y="5829"/>
                    <a:pt x="704254" y="29144"/>
                  </a:cubicBezTo>
                  <a:cubicBezTo>
                    <a:pt x="716971" y="258058"/>
                    <a:pt x="731278" y="487501"/>
                    <a:pt x="744525" y="716414"/>
                  </a:cubicBezTo>
                  <a:cubicBezTo>
                    <a:pt x="755653" y="909295"/>
                    <a:pt x="766781" y="1102176"/>
                    <a:pt x="777908" y="1295057"/>
                  </a:cubicBezTo>
                  <a:cubicBezTo>
                    <a:pt x="783737" y="1393087"/>
                    <a:pt x="789036" y="1490587"/>
                    <a:pt x="794865" y="1588617"/>
                  </a:cubicBezTo>
                  <a:cubicBezTo>
                    <a:pt x="795395" y="1596565"/>
                    <a:pt x="794335" y="1604514"/>
                    <a:pt x="793805" y="1611932"/>
                  </a:cubicBezTo>
                  <a:cubicBezTo>
                    <a:pt x="768370" y="1627829"/>
                    <a:pt x="741876" y="1642136"/>
                    <a:pt x="717501" y="1659093"/>
                  </a:cubicBezTo>
                  <a:cubicBezTo>
                    <a:pt x="609403" y="1734337"/>
                    <a:pt x="490177" y="1769310"/>
                    <a:pt x="358764" y="1760832"/>
                  </a:cubicBezTo>
                  <a:close/>
                </a:path>
              </a:pathLst>
            </a:custGeom>
            <a:solidFill>
              <a:schemeClr val="bg1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ABB6C7F1-CFC0-46BF-A2D1-36D7E0588562}"/>
                </a:ext>
              </a:extLst>
            </p:cNvPr>
            <p:cNvSpPr/>
            <p:nvPr/>
          </p:nvSpPr>
          <p:spPr>
            <a:xfrm>
              <a:off x="6087019" y="1883106"/>
              <a:ext cx="795009" cy="1762089"/>
            </a:xfrm>
            <a:custGeom>
              <a:avLst/>
              <a:gdLst>
                <a:gd name="connsiteX0" fmla="*/ 358764 w 795009"/>
                <a:gd name="connsiteY0" fmla="*/ 1760832 h 1762089"/>
                <a:gd name="connsiteX1" fmla="*/ 118193 w 795009"/>
                <a:gd name="connsiteY1" fmla="*/ 1678169 h 1762089"/>
                <a:gd name="connsiteX2" fmla="*/ 3736 w 795009"/>
                <a:gd name="connsiteY2" fmla="*/ 1612462 h 1762089"/>
                <a:gd name="connsiteX3" fmla="*/ 2676 w 795009"/>
                <a:gd name="connsiteY3" fmla="*/ 1547285 h 1762089"/>
                <a:gd name="connsiteX4" fmla="*/ 22282 w 795009"/>
                <a:gd name="connsiteY4" fmla="*/ 745029 h 1762089"/>
                <a:gd name="connsiteX5" fmla="*/ 40299 w 795009"/>
                <a:gd name="connsiteY5" fmla="*/ 27554 h 1762089"/>
                <a:gd name="connsiteX6" fmla="*/ 69443 w 795009"/>
                <a:gd name="connsiteY6" fmla="*/ 0 h 1762089"/>
                <a:gd name="connsiteX7" fmla="*/ 673520 w 795009"/>
                <a:gd name="connsiteY7" fmla="*/ 0 h 1762089"/>
                <a:gd name="connsiteX8" fmla="*/ 704254 w 795009"/>
                <a:gd name="connsiteY8" fmla="*/ 29144 h 1762089"/>
                <a:gd name="connsiteX9" fmla="*/ 744525 w 795009"/>
                <a:gd name="connsiteY9" fmla="*/ 716414 h 1762089"/>
                <a:gd name="connsiteX10" fmla="*/ 777908 w 795009"/>
                <a:gd name="connsiteY10" fmla="*/ 1295057 h 1762089"/>
                <a:gd name="connsiteX11" fmla="*/ 794865 w 795009"/>
                <a:gd name="connsiteY11" fmla="*/ 1588617 h 1762089"/>
                <a:gd name="connsiteX12" fmla="*/ 793805 w 795009"/>
                <a:gd name="connsiteY12" fmla="*/ 1611932 h 1762089"/>
                <a:gd name="connsiteX13" fmla="*/ 717501 w 795009"/>
                <a:gd name="connsiteY13" fmla="*/ 1659093 h 1762089"/>
                <a:gd name="connsiteX14" fmla="*/ 358764 w 795009"/>
                <a:gd name="connsiteY14" fmla="*/ 1760832 h 17620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95009" h="1762089">
                  <a:moveTo>
                    <a:pt x="358764" y="1760832"/>
                  </a:moveTo>
                  <a:cubicBezTo>
                    <a:pt x="272392" y="1751824"/>
                    <a:pt x="192378" y="1723739"/>
                    <a:pt x="118193" y="1678169"/>
                  </a:cubicBezTo>
                  <a:cubicBezTo>
                    <a:pt x="80571" y="1655383"/>
                    <a:pt x="41888" y="1634188"/>
                    <a:pt x="3736" y="1612462"/>
                  </a:cubicBezTo>
                  <a:cubicBezTo>
                    <a:pt x="-3682" y="1590737"/>
                    <a:pt x="2147" y="1569011"/>
                    <a:pt x="2676" y="1547285"/>
                  </a:cubicBezTo>
                  <a:cubicBezTo>
                    <a:pt x="9035" y="1279690"/>
                    <a:pt x="15394" y="1012624"/>
                    <a:pt x="22282" y="745029"/>
                  </a:cubicBezTo>
                  <a:cubicBezTo>
                    <a:pt x="28111" y="506047"/>
                    <a:pt x="35000" y="267066"/>
                    <a:pt x="40299" y="27554"/>
                  </a:cubicBezTo>
                  <a:cubicBezTo>
                    <a:pt x="40829" y="5299"/>
                    <a:pt x="47717" y="0"/>
                    <a:pt x="69443" y="0"/>
                  </a:cubicBezTo>
                  <a:cubicBezTo>
                    <a:pt x="270802" y="530"/>
                    <a:pt x="472161" y="1060"/>
                    <a:pt x="673520" y="0"/>
                  </a:cubicBezTo>
                  <a:cubicBezTo>
                    <a:pt x="696305" y="0"/>
                    <a:pt x="703194" y="5829"/>
                    <a:pt x="704254" y="29144"/>
                  </a:cubicBezTo>
                  <a:cubicBezTo>
                    <a:pt x="716971" y="258057"/>
                    <a:pt x="731278" y="487501"/>
                    <a:pt x="744525" y="716414"/>
                  </a:cubicBezTo>
                  <a:cubicBezTo>
                    <a:pt x="755653" y="909295"/>
                    <a:pt x="766781" y="1102176"/>
                    <a:pt x="777908" y="1295057"/>
                  </a:cubicBezTo>
                  <a:cubicBezTo>
                    <a:pt x="783737" y="1393087"/>
                    <a:pt x="789036" y="1490587"/>
                    <a:pt x="794865" y="1588617"/>
                  </a:cubicBezTo>
                  <a:cubicBezTo>
                    <a:pt x="795395" y="1596565"/>
                    <a:pt x="794335" y="1604514"/>
                    <a:pt x="793805" y="1611932"/>
                  </a:cubicBezTo>
                  <a:cubicBezTo>
                    <a:pt x="768370" y="1627829"/>
                    <a:pt x="741876" y="1642136"/>
                    <a:pt x="717501" y="1659093"/>
                  </a:cubicBezTo>
                  <a:cubicBezTo>
                    <a:pt x="609403" y="1734867"/>
                    <a:pt x="490177" y="1769310"/>
                    <a:pt x="358764" y="1760832"/>
                  </a:cubicBezTo>
                  <a:close/>
                </a:path>
              </a:pathLst>
            </a:custGeom>
            <a:solidFill>
              <a:schemeClr val="bg1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4AB43E59-5C60-47E7-B439-3E3C211B0191}"/>
                </a:ext>
              </a:extLst>
            </p:cNvPr>
            <p:cNvSpPr/>
            <p:nvPr/>
          </p:nvSpPr>
          <p:spPr>
            <a:xfrm>
              <a:off x="2758043" y="1681512"/>
              <a:ext cx="7496623" cy="1968489"/>
            </a:xfrm>
            <a:custGeom>
              <a:avLst/>
              <a:gdLst>
                <a:gd name="connsiteX0" fmla="*/ 773863 w 7496623"/>
                <a:gd name="connsiteY0" fmla="*/ 235 h 1968489"/>
                <a:gd name="connsiteX1" fmla="*/ 1044108 w 7496623"/>
                <a:gd name="connsiteY1" fmla="*/ 235 h 1968489"/>
                <a:gd name="connsiteX2" fmla="*/ 1484449 w 7496623"/>
                <a:gd name="connsiteY2" fmla="*/ 235 h 1968489"/>
                <a:gd name="connsiteX3" fmla="*/ 2844682 w 7496623"/>
                <a:gd name="connsiteY3" fmla="*/ 235 h 1968489"/>
                <a:gd name="connsiteX4" fmla="*/ 4212333 w 7496623"/>
                <a:gd name="connsiteY4" fmla="*/ 235 h 1968489"/>
                <a:gd name="connsiteX5" fmla="*/ 5924013 w 7496623"/>
                <a:gd name="connsiteY5" fmla="*/ 235 h 1968489"/>
                <a:gd name="connsiteX6" fmla="*/ 5933953 w 7496623"/>
                <a:gd name="connsiteY6" fmla="*/ 235 h 1968489"/>
                <a:gd name="connsiteX7" fmla="*/ 6697655 w 7496623"/>
                <a:gd name="connsiteY7" fmla="*/ 235 h 1968489"/>
                <a:gd name="connsiteX8" fmla="*/ 6816351 w 7496623"/>
                <a:gd name="connsiteY8" fmla="*/ 114162 h 1968489"/>
                <a:gd name="connsiteX9" fmla="*/ 6833838 w 7496623"/>
                <a:gd name="connsiteY9" fmla="*/ 190996 h 1968489"/>
                <a:gd name="connsiteX10" fmla="*/ 7487195 w 7496623"/>
                <a:gd name="connsiteY10" fmla="*/ 1621705 h 1968489"/>
                <a:gd name="connsiteX11" fmla="*/ 7488784 w 7496623"/>
                <a:gd name="connsiteY11" fmla="*/ 1679993 h 1968489"/>
                <a:gd name="connsiteX12" fmla="*/ 7196284 w 7496623"/>
                <a:gd name="connsiteY12" fmla="*/ 1905727 h 1968489"/>
                <a:gd name="connsiteX13" fmla="*/ 6865101 w 7496623"/>
                <a:gd name="connsiteY13" fmla="*/ 1828363 h 1968489"/>
                <a:gd name="connsiteX14" fmla="*/ 6844965 w 7496623"/>
                <a:gd name="connsiteY14" fmla="*/ 1793390 h 1968489"/>
                <a:gd name="connsiteX15" fmla="*/ 6693416 w 7496623"/>
                <a:gd name="connsiteY15" fmla="*/ 938674 h 1968489"/>
                <a:gd name="connsiteX16" fmla="*/ 6567302 w 7496623"/>
                <a:gd name="connsiteY16" fmla="*/ 224379 h 1968489"/>
                <a:gd name="connsiteX17" fmla="*/ 6541337 w 7496623"/>
                <a:gd name="connsiteY17" fmla="*/ 203184 h 1968489"/>
                <a:gd name="connsiteX18" fmla="*/ 5984951 w 7496623"/>
                <a:gd name="connsiteY18" fmla="*/ 202654 h 1968489"/>
                <a:gd name="connsiteX19" fmla="*/ 5963994 w 7496623"/>
                <a:gd name="connsiteY19" fmla="*/ 210529 h 1968489"/>
                <a:gd name="connsiteX20" fmla="*/ 5983232 w 7496623"/>
                <a:gd name="connsiteY20" fmla="*/ 345194 h 1968489"/>
                <a:gd name="connsiteX21" fmla="*/ 6125773 w 7496623"/>
                <a:gd name="connsiteY21" fmla="*/ 1780672 h 1968489"/>
                <a:gd name="connsiteX22" fmla="*/ 6096100 w 7496623"/>
                <a:gd name="connsiteY22" fmla="*/ 1855917 h 1968489"/>
                <a:gd name="connsiteX23" fmla="*/ 5900040 w 7496623"/>
                <a:gd name="connsiteY23" fmla="*/ 1949708 h 1968489"/>
                <a:gd name="connsiteX24" fmla="*/ 5593762 w 7496623"/>
                <a:gd name="connsiteY24" fmla="*/ 1881352 h 1968489"/>
                <a:gd name="connsiteX25" fmla="*/ 5538653 w 7496623"/>
                <a:gd name="connsiteY25" fmla="*/ 1840020 h 1968489"/>
                <a:gd name="connsiteX26" fmla="*/ 5515338 w 7496623"/>
                <a:gd name="connsiteY26" fmla="*/ 1811936 h 1968489"/>
                <a:gd name="connsiteX27" fmla="*/ 5422607 w 7496623"/>
                <a:gd name="connsiteY27" fmla="*/ 258822 h 1968489"/>
                <a:gd name="connsiteX28" fmla="*/ 5374917 w 7496623"/>
                <a:gd name="connsiteY28" fmla="*/ 215901 h 1968489"/>
                <a:gd name="connsiteX29" fmla="*/ 4834427 w 7496623"/>
                <a:gd name="connsiteY29" fmla="*/ 215901 h 1968489"/>
                <a:gd name="connsiteX30" fmla="*/ 4786736 w 7496623"/>
                <a:gd name="connsiteY30" fmla="*/ 263591 h 1968489"/>
                <a:gd name="connsiteX31" fmla="*/ 4745935 w 7496623"/>
                <a:gd name="connsiteY31" fmla="*/ 1808757 h 1968489"/>
                <a:gd name="connsiteX32" fmla="*/ 4733747 w 7496623"/>
                <a:gd name="connsiteY32" fmla="*/ 1831542 h 1968489"/>
                <a:gd name="connsiteX33" fmla="*/ 4724739 w 7496623"/>
                <a:gd name="connsiteY33" fmla="*/ 1837901 h 1968489"/>
                <a:gd name="connsiteX34" fmla="*/ 4705663 w 7496623"/>
                <a:gd name="connsiteY34" fmla="*/ 1855387 h 1968489"/>
                <a:gd name="connsiteX35" fmla="*/ 4601804 w 7496623"/>
                <a:gd name="connsiteY35" fmla="*/ 1920564 h 1968489"/>
                <a:gd name="connsiteX36" fmla="*/ 4530269 w 7496623"/>
                <a:gd name="connsiteY36" fmla="*/ 1950768 h 1968489"/>
                <a:gd name="connsiteX37" fmla="*/ 4187428 w 7496623"/>
                <a:gd name="connsiteY37" fmla="*/ 1898309 h 1968489"/>
                <a:gd name="connsiteX38" fmla="*/ 4109534 w 7496623"/>
                <a:gd name="connsiteY38" fmla="*/ 1843730 h 1968489"/>
                <a:gd name="connsiteX39" fmla="*/ 4032700 w 7496623"/>
                <a:gd name="connsiteY39" fmla="*/ 258822 h 1968489"/>
                <a:gd name="connsiteX40" fmla="*/ 3985009 w 7496623"/>
                <a:gd name="connsiteY40" fmla="*/ 215901 h 1968489"/>
                <a:gd name="connsiteX41" fmla="*/ 3444519 w 7496623"/>
                <a:gd name="connsiteY41" fmla="*/ 215901 h 1968489"/>
                <a:gd name="connsiteX42" fmla="*/ 3396829 w 7496623"/>
                <a:gd name="connsiteY42" fmla="*/ 263591 h 1968489"/>
                <a:gd name="connsiteX43" fmla="*/ 3382522 w 7496623"/>
                <a:gd name="connsiteY43" fmla="*/ 1780142 h 1968489"/>
                <a:gd name="connsiteX44" fmla="*/ 3352848 w 7496623"/>
                <a:gd name="connsiteY44" fmla="*/ 1855387 h 1968489"/>
                <a:gd name="connsiteX45" fmla="*/ 3172685 w 7496623"/>
                <a:gd name="connsiteY45" fmla="*/ 1949178 h 1968489"/>
                <a:gd name="connsiteX46" fmla="*/ 2866407 w 7496623"/>
                <a:gd name="connsiteY46" fmla="*/ 1880822 h 1968489"/>
                <a:gd name="connsiteX47" fmla="*/ 2811298 w 7496623"/>
                <a:gd name="connsiteY47" fmla="*/ 1839490 h 1968489"/>
                <a:gd name="connsiteX48" fmla="*/ 2772086 w 7496623"/>
                <a:gd name="connsiteY48" fmla="*/ 1811406 h 1968489"/>
                <a:gd name="connsiteX49" fmla="*/ 2695252 w 7496623"/>
                <a:gd name="connsiteY49" fmla="*/ 258292 h 1968489"/>
                <a:gd name="connsiteX50" fmla="*/ 2647562 w 7496623"/>
                <a:gd name="connsiteY50" fmla="*/ 215371 h 1968489"/>
                <a:gd name="connsiteX51" fmla="*/ 2107072 w 7496623"/>
                <a:gd name="connsiteY51" fmla="*/ 215371 h 1968489"/>
                <a:gd name="connsiteX52" fmla="*/ 2059382 w 7496623"/>
                <a:gd name="connsiteY52" fmla="*/ 263061 h 1968489"/>
                <a:gd name="connsiteX53" fmla="*/ 2018580 w 7496623"/>
                <a:gd name="connsiteY53" fmla="*/ 1808227 h 1968489"/>
                <a:gd name="connsiteX54" fmla="*/ 2006392 w 7496623"/>
                <a:gd name="connsiteY54" fmla="*/ 1831012 h 1968489"/>
                <a:gd name="connsiteX55" fmla="*/ 1802384 w 7496623"/>
                <a:gd name="connsiteY55" fmla="*/ 1950238 h 1968489"/>
                <a:gd name="connsiteX56" fmla="*/ 1459544 w 7496623"/>
                <a:gd name="connsiteY56" fmla="*/ 1897779 h 1968489"/>
                <a:gd name="connsiteX57" fmla="*/ 1381649 w 7496623"/>
                <a:gd name="connsiteY57" fmla="*/ 1843200 h 1968489"/>
                <a:gd name="connsiteX58" fmla="*/ 1367872 w 7496623"/>
                <a:gd name="connsiteY58" fmla="*/ 1812996 h 1968489"/>
                <a:gd name="connsiteX59" fmla="*/ 1490277 w 7496623"/>
                <a:gd name="connsiteY59" fmla="*/ 229148 h 1968489"/>
                <a:gd name="connsiteX60" fmla="*/ 1474910 w 7496623"/>
                <a:gd name="connsiteY60" fmla="*/ 202653 h 1968489"/>
                <a:gd name="connsiteX61" fmla="*/ 1474910 w 7496623"/>
                <a:gd name="connsiteY61" fmla="*/ 202123 h 1968489"/>
                <a:gd name="connsiteX62" fmla="*/ 932301 w 7496623"/>
                <a:gd name="connsiteY62" fmla="*/ 202123 h 1968489"/>
                <a:gd name="connsiteX63" fmla="*/ 904217 w 7496623"/>
                <a:gd name="connsiteY63" fmla="*/ 227028 h 1968489"/>
                <a:gd name="connsiteX64" fmla="*/ 666825 w 7496623"/>
                <a:gd name="connsiteY64" fmla="*/ 1791800 h 1968489"/>
                <a:gd name="connsiteX65" fmla="*/ 647219 w 7496623"/>
                <a:gd name="connsiteY65" fmla="*/ 1827303 h 1968489"/>
                <a:gd name="connsiteX66" fmla="*/ 141702 w 7496623"/>
                <a:gd name="connsiteY66" fmla="*/ 1825713 h 1968489"/>
                <a:gd name="connsiteX67" fmla="*/ 18237 w 7496623"/>
                <a:gd name="connsiteY67" fmla="*/ 1699069 h 1968489"/>
                <a:gd name="connsiteX68" fmla="*/ 8699 w 7496623"/>
                <a:gd name="connsiteY68" fmla="*/ 1616936 h 1968489"/>
                <a:gd name="connsiteX69" fmla="*/ 663116 w 7496623"/>
                <a:gd name="connsiteY69" fmla="*/ 183577 h 1968489"/>
                <a:gd name="connsiteX70" fmla="*/ 673714 w 7496623"/>
                <a:gd name="connsiteY70" fmla="*/ 114161 h 1968489"/>
                <a:gd name="connsiteX71" fmla="*/ 773863 w 7496623"/>
                <a:gd name="connsiteY71" fmla="*/ 235 h 19684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7496623" h="1968489">
                  <a:moveTo>
                    <a:pt x="773863" y="235"/>
                  </a:moveTo>
                  <a:cubicBezTo>
                    <a:pt x="863945" y="-295"/>
                    <a:pt x="954027" y="235"/>
                    <a:pt x="1044108" y="235"/>
                  </a:cubicBezTo>
                  <a:cubicBezTo>
                    <a:pt x="1190888" y="235"/>
                    <a:pt x="1337668" y="235"/>
                    <a:pt x="1484449" y="235"/>
                  </a:cubicBezTo>
                  <a:cubicBezTo>
                    <a:pt x="1938036" y="235"/>
                    <a:pt x="2391094" y="235"/>
                    <a:pt x="2844682" y="235"/>
                  </a:cubicBezTo>
                  <a:cubicBezTo>
                    <a:pt x="3300389" y="235"/>
                    <a:pt x="3756626" y="235"/>
                    <a:pt x="4212333" y="235"/>
                  </a:cubicBezTo>
                  <a:lnTo>
                    <a:pt x="5924013" y="235"/>
                  </a:lnTo>
                  <a:lnTo>
                    <a:pt x="5933953" y="235"/>
                  </a:lnTo>
                  <a:lnTo>
                    <a:pt x="6697655" y="235"/>
                  </a:lnTo>
                  <a:cubicBezTo>
                    <a:pt x="6778729" y="235"/>
                    <a:pt x="6812642" y="33618"/>
                    <a:pt x="6816351" y="114162"/>
                  </a:cubicBezTo>
                  <a:cubicBezTo>
                    <a:pt x="6817411" y="140656"/>
                    <a:pt x="6822710" y="166091"/>
                    <a:pt x="6833838" y="190996"/>
                  </a:cubicBezTo>
                  <a:cubicBezTo>
                    <a:pt x="7052153" y="667899"/>
                    <a:pt x="7269409" y="1144802"/>
                    <a:pt x="7487195" y="1621705"/>
                  </a:cubicBezTo>
                  <a:cubicBezTo>
                    <a:pt x="7495673" y="1641311"/>
                    <a:pt x="7502562" y="1659328"/>
                    <a:pt x="7488784" y="1679993"/>
                  </a:cubicBezTo>
                  <a:cubicBezTo>
                    <a:pt x="7414069" y="1784912"/>
                    <a:pt x="7328757" y="1876583"/>
                    <a:pt x="7196284" y="1905727"/>
                  </a:cubicBezTo>
                  <a:cubicBezTo>
                    <a:pt x="7073879" y="1932752"/>
                    <a:pt x="6963661" y="1905727"/>
                    <a:pt x="6865101" y="1828363"/>
                  </a:cubicBezTo>
                  <a:cubicBezTo>
                    <a:pt x="6853444" y="1818825"/>
                    <a:pt x="6847615" y="1808227"/>
                    <a:pt x="6844965" y="1793390"/>
                  </a:cubicBezTo>
                  <a:cubicBezTo>
                    <a:pt x="6794625" y="1508308"/>
                    <a:pt x="6743756" y="1223756"/>
                    <a:pt x="6693416" y="938674"/>
                  </a:cubicBezTo>
                  <a:cubicBezTo>
                    <a:pt x="6651554" y="700223"/>
                    <a:pt x="6608633" y="462301"/>
                    <a:pt x="6567302" y="224379"/>
                  </a:cubicBezTo>
                  <a:cubicBezTo>
                    <a:pt x="6564122" y="206893"/>
                    <a:pt x="6557234" y="203184"/>
                    <a:pt x="6541337" y="203184"/>
                  </a:cubicBezTo>
                  <a:cubicBezTo>
                    <a:pt x="6355875" y="203184"/>
                    <a:pt x="6170413" y="203714"/>
                    <a:pt x="5984951" y="202654"/>
                  </a:cubicBezTo>
                  <a:lnTo>
                    <a:pt x="5963994" y="210529"/>
                  </a:lnTo>
                  <a:lnTo>
                    <a:pt x="5983232" y="345194"/>
                  </a:lnTo>
                  <a:cubicBezTo>
                    <a:pt x="5994361" y="455412"/>
                    <a:pt x="6125244" y="1767425"/>
                    <a:pt x="6125773" y="1780672"/>
                  </a:cubicBezTo>
                  <a:cubicBezTo>
                    <a:pt x="6134782" y="1813526"/>
                    <a:pt x="6124184" y="1834721"/>
                    <a:pt x="6096100" y="1855917"/>
                  </a:cubicBezTo>
                  <a:cubicBezTo>
                    <a:pt x="6036222" y="1900428"/>
                    <a:pt x="5974224" y="1938050"/>
                    <a:pt x="5900040" y="1949708"/>
                  </a:cubicBezTo>
                  <a:cubicBezTo>
                    <a:pt x="5789822" y="1966665"/>
                    <a:pt x="5685963" y="1948648"/>
                    <a:pt x="5593762" y="1881352"/>
                  </a:cubicBezTo>
                  <a:cubicBezTo>
                    <a:pt x="5575215" y="1867575"/>
                    <a:pt x="5557200" y="1853797"/>
                    <a:pt x="5538653" y="1840020"/>
                  </a:cubicBezTo>
                  <a:cubicBezTo>
                    <a:pt x="5528585" y="1832602"/>
                    <a:pt x="5519577" y="1824124"/>
                    <a:pt x="5515338" y="1811936"/>
                  </a:cubicBezTo>
                  <a:cubicBezTo>
                    <a:pt x="5511628" y="1739341"/>
                    <a:pt x="5430026" y="340425"/>
                    <a:pt x="5422607" y="258822"/>
                  </a:cubicBezTo>
                  <a:cubicBezTo>
                    <a:pt x="5419427" y="224379"/>
                    <a:pt x="5409889" y="215901"/>
                    <a:pt x="5374917" y="215901"/>
                  </a:cubicBezTo>
                  <a:cubicBezTo>
                    <a:pt x="5194753" y="215371"/>
                    <a:pt x="5014590" y="215371"/>
                    <a:pt x="4834427" y="215901"/>
                  </a:cubicBezTo>
                  <a:cubicBezTo>
                    <a:pt x="4797864" y="215901"/>
                    <a:pt x="4787796" y="226498"/>
                    <a:pt x="4786736" y="263591"/>
                  </a:cubicBezTo>
                  <a:cubicBezTo>
                    <a:pt x="4781967" y="414610"/>
                    <a:pt x="4752823" y="1725034"/>
                    <a:pt x="4745935" y="1808757"/>
                  </a:cubicBezTo>
                  <a:cubicBezTo>
                    <a:pt x="4743815" y="1817765"/>
                    <a:pt x="4741696" y="1826243"/>
                    <a:pt x="4733747" y="1831542"/>
                  </a:cubicBezTo>
                  <a:cubicBezTo>
                    <a:pt x="4731098" y="1833662"/>
                    <a:pt x="4727918" y="1835781"/>
                    <a:pt x="4724739" y="1837901"/>
                  </a:cubicBezTo>
                  <a:cubicBezTo>
                    <a:pt x="4719440" y="1843730"/>
                    <a:pt x="4713081" y="1849558"/>
                    <a:pt x="4705663" y="1855387"/>
                  </a:cubicBezTo>
                  <a:cubicBezTo>
                    <a:pt x="4672810" y="1880292"/>
                    <a:pt x="4638367" y="1903078"/>
                    <a:pt x="4601804" y="1920564"/>
                  </a:cubicBezTo>
                  <a:cubicBezTo>
                    <a:pt x="4579548" y="1932752"/>
                    <a:pt x="4555703" y="1943349"/>
                    <a:pt x="4530269" y="1950768"/>
                  </a:cubicBezTo>
                  <a:cubicBezTo>
                    <a:pt x="4407333" y="1986270"/>
                    <a:pt x="4293407" y="1968254"/>
                    <a:pt x="4187428" y="1898309"/>
                  </a:cubicBezTo>
                  <a:cubicBezTo>
                    <a:pt x="4160934" y="1880822"/>
                    <a:pt x="4136029" y="1861216"/>
                    <a:pt x="4109534" y="1843730"/>
                  </a:cubicBezTo>
                  <a:cubicBezTo>
                    <a:pt x="4098406" y="1836311"/>
                    <a:pt x="4040118" y="340425"/>
                    <a:pt x="4032700" y="258822"/>
                  </a:cubicBezTo>
                  <a:cubicBezTo>
                    <a:pt x="4029520" y="224379"/>
                    <a:pt x="4019982" y="215901"/>
                    <a:pt x="3985009" y="215901"/>
                  </a:cubicBezTo>
                  <a:cubicBezTo>
                    <a:pt x="3804846" y="215371"/>
                    <a:pt x="3624683" y="215371"/>
                    <a:pt x="3444519" y="215901"/>
                  </a:cubicBezTo>
                  <a:cubicBezTo>
                    <a:pt x="3407957" y="215901"/>
                    <a:pt x="3397889" y="226498"/>
                    <a:pt x="3396829" y="263591"/>
                  </a:cubicBezTo>
                  <a:cubicBezTo>
                    <a:pt x="3392060" y="414080"/>
                    <a:pt x="3381462" y="1766895"/>
                    <a:pt x="3382522" y="1780142"/>
                  </a:cubicBezTo>
                  <a:cubicBezTo>
                    <a:pt x="3391530" y="1812996"/>
                    <a:pt x="3380932" y="1834192"/>
                    <a:pt x="3352848" y="1855387"/>
                  </a:cubicBezTo>
                  <a:cubicBezTo>
                    <a:pt x="3292970" y="1899898"/>
                    <a:pt x="3246870" y="1937521"/>
                    <a:pt x="3172685" y="1949178"/>
                  </a:cubicBezTo>
                  <a:cubicBezTo>
                    <a:pt x="3062467" y="1966135"/>
                    <a:pt x="2958609" y="1948118"/>
                    <a:pt x="2866407" y="1880822"/>
                  </a:cubicBezTo>
                  <a:cubicBezTo>
                    <a:pt x="2847861" y="1867045"/>
                    <a:pt x="2829845" y="1853268"/>
                    <a:pt x="2811298" y="1839490"/>
                  </a:cubicBezTo>
                  <a:cubicBezTo>
                    <a:pt x="2801231" y="1832072"/>
                    <a:pt x="2776326" y="1823594"/>
                    <a:pt x="2772086" y="1811406"/>
                  </a:cubicBezTo>
                  <a:cubicBezTo>
                    <a:pt x="2768377" y="1738811"/>
                    <a:pt x="2702671" y="339895"/>
                    <a:pt x="2695252" y="258292"/>
                  </a:cubicBezTo>
                  <a:cubicBezTo>
                    <a:pt x="2692073" y="223849"/>
                    <a:pt x="2682535" y="215371"/>
                    <a:pt x="2647562" y="215371"/>
                  </a:cubicBezTo>
                  <a:cubicBezTo>
                    <a:pt x="2467399" y="214841"/>
                    <a:pt x="2287235" y="214841"/>
                    <a:pt x="2107072" y="215371"/>
                  </a:cubicBezTo>
                  <a:cubicBezTo>
                    <a:pt x="2070509" y="215371"/>
                    <a:pt x="2060441" y="225969"/>
                    <a:pt x="2059382" y="263061"/>
                  </a:cubicBezTo>
                  <a:cubicBezTo>
                    <a:pt x="2054612" y="414080"/>
                    <a:pt x="2025468" y="1724504"/>
                    <a:pt x="2018580" y="1808227"/>
                  </a:cubicBezTo>
                  <a:cubicBezTo>
                    <a:pt x="2016460" y="1817235"/>
                    <a:pt x="2014341" y="1825713"/>
                    <a:pt x="2006392" y="1831012"/>
                  </a:cubicBezTo>
                  <a:cubicBezTo>
                    <a:pt x="1941745" y="1876053"/>
                    <a:pt x="1880808" y="1927453"/>
                    <a:pt x="1802384" y="1950238"/>
                  </a:cubicBezTo>
                  <a:cubicBezTo>
                    <a:pt x="1679449" y="1985741"/>
                    <a:pt x="1565522" y="1967724"/>
                    <a:pt x="1459544" y="1897779"/>
                  </a:cubicBezTo>
                  <a:cubicBezTo>
                    <a:pt x="1433049" y="1880292"/>
                    <a:pt x="1408144" y="1860686"/>
                    <a:pt x="1381649" y="1843200"/>
                  </a:cubicBezTo>
                  <a:cubicBezTo>
                    <a:pt x="1371052" y="1835781"/>
                    <a:pt x="1362044" y="1827833"/>
                    <a:pt x="1367872" y="1812996"/>
                  </a:cubicBezTo>
                  <a:cubicBezTo>
                    <a:pt x="1376880" y="1703308"/>
                    <a:pt x="1484449" y="296974"/>
                    <a:pt x="1490277" y="229148"/>
                  </a:cubicBezTo>
                  <a:cubicBezTo>
                    <a:pt x="1491867" y="212191"/>
                    <a:pt x="1488158" y="204773"/>
                    <a:pt x="1474910" y="202653"/>
                  </a:cubicBezTo>
                  <a:lnTo>
                    <a:pt x="1474910" y="202123"/>
                  </a:lnTo>
                  <a:cubicBezTo>
                    <a:pt x="1294217" y="202653"/>
                    <a:pt x="1112994" y="202653"/>
                    <a:pt x="932301" y="202123"/>
                  </a:cubicBezTo>
                  <a:cubicBezTo>
                    <a:pt x="912695" y="202123"/>
                    <a:pt x="906866" y="209012"/>
                    <a:pt x="904217" y="227028"/>
                  </a:cubicBezTo>
                  <a:cubicBezTo>
                    <a:pt x="855467" y="548673"/>
                    <a:pt x="696499" y="1592031"/>
                    <a:pt x="666825" y="1791800"/>
                  </a:cubicBezTo>
                  <a:cubicBezTo>
                    <a:pt x="664705" y="1807167"/>
                    <a:pt x="658347" y="1817765"/>
                    <a:pt x="647219" y="1827303"/>
                  </a:cubicBezTo>
                  <a:cubicBezTo>
                    <a:pt x="500969" y="1952357"/>
                    <a:pt x="286892" y="1951827"/>
                    <a:pt x="141702" y="1825713"/>
                  </a:cubicBezTo>
                  <a:cubicBezTo>
                    <a:pt x="97191" y="1787031"/>
                    <a:pt x="54270" y="1746229"/>
                    <a:pt x="18237" y="1699069"/>
                  </a:cubicBezTo>
                  <a:cubicBezTo>
                    <a:pt x="-1369" y="1673104"/>
                    <a:pt x="-6138" y="1649789"/>
                    <a:pt x="8699" y="1616936"/>
                  </a:cubicBezTo>
                  <a:cubicBezTo>
                    <a:pt x="227544" y="1139503"/>
                    <a:pt x="444800" y="661540"/>
                    <a:pt x="663116" y="183577"/>
                  </a:cubicBezTo>
                  <a:cubicBezTo>
                    <a:pt x="673184" y="161322"/>
                    <a:pt x="676363" y="138536"/>
                    <a:pt x="673714" y="114161"/>
                  </a:cubicBezTo>
                  <a:cubicBezTo>
                    <a:pt x="666295" y="52164"/>
                    <a:pt x="711866" y="764"/>
                    <a:pt x="773863" y="235"/>
                  </a:cubicBezTo>
                  <a:close/>
                </a:path>
              </a:pathLst>
            </a:custGeom>
            <a:solidFill>
              <a:schemeClr val="accent4"/>
            </a:solidFill>
            <a:ln w="529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70" name="TextBox 69">
            <a:extLst>
              <a:ext uri="{FF2B5EF4-FFF2-40B4-BE49-F238E27FC236}">
                <a16:creationId xmlns:a16="http://schemas.microsoft.com/office/drawing/2014/main" id="{4383E771-F1D9-454D-8D10-702276D8CA8E}"/>
              </a:ext>
            </a:extLst>
          </p:cNvPr>
          <p:cNvSpPr txBox="1"/>
          <p:nvPr/>
        </p:nvSpPr>
        <p:spPr>
          <a:xfrm rot="900000">
            <a:off x="6195252" y="3361466"/>
            <a:ext cx="1676651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dirty="0">
                <a:solidFill>
                  <a:schemeClr val="bg1"/>
                </a:solidFill>
                <a:cs typeface="Arial" pitchFamily="34" charset="0"/>
              </a:rPr>
              <a:t>INTERNET SHOPPING</a:t>
            </a:r>
            <a:endParaRPr lang="ko-KR" altLang="en-US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B16FCCF3-2F1D-409F-A6FB-EF66DE837911}"/>
              </a:ext>
            </a:extLst>
          </p:cNvPr>
          <p:cNvSpPr txBox="1"/>
          <p:nvPr/>
        </p:nvSpPr>
        <p:spPr>
          <a:xfrm rot="900000">
            <a:off x="5857333" y="2918369"/>
            <a:ext cx="2352489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4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E-COMMERCE</a:t>
            </a:r>
            <a:endParaRPr lang="ko-KR" altLang="en-US" sz="24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2249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DB432A9-95C1-439D-A12B-EA38E9231164}"/>
              </a:ext>
            </a:extLst>
          </p:cNvPr>
          <p:cNvGrpSpPr/>
          <p:nvPr/>
        </p:nvGrpSpPr>
        <p:grpSpPr>
          <a:xfrm>
            <a:off x="4170615" y="5354680"/>
            <a:ext cx="3357511" cy="841262"/>
            <a:chOff x="2833739" y="5301208"/>
            <a:chExt cx="3357511" cy="841262"/>
          </a:xfrm>
        </p:grpSpPr>
        <p:sp>
          <p:nvSpPr>
            <p:cNvPr id="4" name="Oval 3">
              <a:extLst>
                <a:ext uri="{FF2B5EF4-FFF2-40B4-BE49-F238E27FC236}">
                  <a16:creationId xmlns:a16="http://schemas.microsoft.com/office/drawing/2014/main" id="{1536CF68-091B-4BC1-A39B-9C5E003EADA1}"/>
                </a:ext>
              </a:extLst>
            </p:cNvPr>
            <p:cNvSpPr/>
            <p:nvPr/>
          </p:nvSpPr>
          <p:spPr>
            <a:xfrm>
              <a:off x="2833739" y="5301208"/>
              <a:ext cx="3357511" cy="841262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3175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F4E2E001-48D0-4900-AD06-9CA50F10C3E4}"/>
                </a:ext>
              </a:extLst>
            </p:cNvPr>
            <p:cNvSpPr/>
            <p:nvPr/>
          </p:nvSpPr>
          <p:spPr>
            <a:xfrm>
              <a:off x="3481626" y="5487505"/>
              <a:ext cx="1728921" cy="433200"/>
            </a:xfrm>
            <a:prstGeom prst="ellipse">
              <a:avLst/>
            </a:prstGeom>
            <a:solidFill>
              <a:schemeClr val="tx1">
                <a:lumMod val="50000"/>
                <a:lumOff val="50000"/>
                <a:alpha val="51000"/>
              </a:schemeClr>
            </a:solidFill>
            <a:ln>
              <a:noFill/>
            </a:ln>
            <a:effectLst>
              <a:softEdge rad="12700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ko-KR" altLang="en-US" sz="2700" dirty="0"/>
            </a:p>
          </p:txBody>
        </p:sp>
      </p:grpSp>
      <p:sp>
        <p:nvSpPr>
          <p:cNvPr id="6" name="Oval 5">
            <a:extLst>
              <a:ext uri="{FF2B5EF4-FFF2-40B4-BE49-F238E27FC236}">
                <a16:creationId xmlns:a16="http://schemas.microsoft.com/office/drawing/2014/main" id="{1C36D473-68DF-4948-8F98-61335CC74EA0}"/>
              </a:ext>
            </a:extLst>
          </p:cNvPr>
          <p:cNvSpPr/>
          <p:nvPr/>
        </p:nvSpPr>
        <p:spPr>
          <a:xfrm>
            <a:off x="7093446" y="2151633"/>
            <a:ext cx="432048" cy="432048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87C0C9D-AE01-4597-B799-54EBA6AFE235}"/>
              </a:ext>
            </a:extLst>
          </p:cNvPr>
          <p:cNvSpPr txBox="1"/>
          <p:nvPr/>
        </p:nvSpPr>
        <p:spPr>
          <a:xfrm>
            <a:off x="7617675" y="2375263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C2A98F6-6A7B-47BB-852D-13DD17583BE3}"/>
              </a:ext>
            </a:extLst>
          </p:cNvPr>
          <p:cNvSpPr txBox="1"/>
          <p:nvPr/>
        </p:nvSpPr>
        <p:spPr>
          <a:xfrm>
            <a:off x="7607723" y="2119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77FD5055-93D7-4EB3-9173-3D9DA00C213E}"/>
              </a:ext>
            </a:extLst>
          </p:cNvPr>
          <p:cNvCxnSpPr>
            <a:stCxn id="6" idx="6"/>
          </p:cNvCxnSpPr>
          <p:nvPr/>
        </p:nvCxnSpPr>
        <p:spPr>
          <a:xfrm>
            <a:off x="7525494" y="2367657"/>
            <a:ext cx="3600000" cy="2612"/>
          </a:xfrm>
          <a:prstGeom prst="line">
            <a:avLst/>
          </a:prstGeom>
          <a:ln>
            <a:solidFill>
              <a:schemeClr val="accent5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val 9">
            <a:extLst>
              <a:ext uri="{FF2B5EF4-FFF2-40B4-BE49-F238E27FC236}">
                <a16:creationId xmlns:a16="http://schemas.microsoft.com/office/drawing/2014/main" id="{EA980C88-A769-4A18-A9C5-59F910B72FB1}"/>
              </a:ext>
            </a:extLst>
          </p:cNvPr>
          <p:cNvSpPr/>
          <p:nvPr/>
        </p:nvSpPr>
        <p:spPr>
          <a:xfrm>
            <a:off x="4695081" y="2945259"/>
            <a:ext cx="432048" cy="432048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9D67D7C-4EED-4758-80D5-14D053281FCD}"/>
              </a:ext>
            </a:extLst>
          </p:cNvPr>
          <p:cNvSpPr txBox="1"/>
          <p:nvPr/>
        </p:nvSpPr>
        <p:spPr>
          <a:xfrm>
            <a:off x="1253047" y="3161284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2C6B46-2390-4484-898C-A81B4F8E61F1}"/>
              </a:ext>
            </a:extLst>
          </p:cNvPr>
          <p:cNvSpPr txBox="1"/>
          <p:nvPr/>
        </p:nvSpPr>
        <p:spPr>
          <a:xfrm>
            <a:off x="1253047" y="2884284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55C54BB-B44E-4B93-9293-1513562E8427}"/>
              </a:ext>
            </a:extLst>
          </p:cNvPr>
          <p:cNvCxnSpPr>
            <a:cxnSpLocks/>
          </p:cNvCxnSpPr>
          <p:nvPr/>
        </p:nvCxnSpPr>
        <p:spPr>
          <a:xfrm>
            <a:off x="1109911" y="3161283"/>
            <a:ext cx="3600000" cy="0"/>
          </a:xfrm>
          <a:prstGeom prst="line">
            <a:avLst/>
          </a:prstGeom>
          <a:ln>
            <a:solidFill>
              <a:schemeClr val="accent4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>
            <a:extLst>
              <a:ext uri="{FF2B5EF4-FFF2-40B4-BE49-F238E27FC236}">
                <a16:creationId xmlns:a16="http://schemas.microsoft.com/office/drawing/2014/main" id="{F92682DE-76DF-4211-9665-22077F2BB860}"/>
              </a:ext>
            </a:extLst>
          </p:cNvPr>
          <p:cNvSpPr/>
          <p:nvPr/>
        </p:nvSpPr>
        <p:spPr>
          <a:xfrm>
            <a:off x="7093446" y="3733160"/>
            <a:ext cx="432048" cy="432048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1B7CE57D-9A8B-4AE9-9701-EBE1282C7E82}"/>
              </a:ext>
            </a:extLst>
          </p:cNvPr>
          <p:cNvSpPr txBox="1"/>
          <p:nvPr/>
        </p:nvSpPr>
        <p:spPr>
          <a:xfrm>
            <a:off x="7617675" y="3956790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B848449-E6BE-4690-BE50-706816E584D0}"/>
              </a:ext>
            </a:extLst>
          </p:cNvPr>
          <p:cNvSpPr txBox="1"/>
          <p:nvPr/>
        </p:nvSpPr>
        <p:spPr>
          <a:xfrm>
            <a:off x="7607723" y="3700810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1A086533-3ABA-4D0B-9735-23BD244F2579}"/>
              </a:ext>
            </a:extLst>
          </p:cNvPr>
          <p:cNvCxnSpPr>
            <a:stCxn id="14" idx="6"/>
          </p:cNvCxnSpPr>
          <p:nvPr/>
        </p:nvCxnSpPr>
        <p:spPr>
          <a:xfrm>
            <a:off x="7525494" y="3949184"/>
            <a:ext cx="3600000" cy="2612"/>
          </a:xfrm>
          <a:prstGeom prst="line">
            <a:avLst/>
          </a:prstGeom>
          <a:ln>
            <a:solidFill>
              <a:schemeClr val="accent3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Oval 17">
            <a:extLst>
              <a:ext uri="{FF2B5EF4-FFF2-40B4-BE49-F238E27FC236}">
                <a16:creationId xmlns:a16="http://schemas.microsoft.com/office/drawing/2014/main" id="{79D59DB6-6BBE-46DA-BF5E-6CB51CE0ABFA}"/>
              </a:ext>
            </a:extLst>
          </p:cNvPr>
          <p:cNvSpPr/>
          <p:nvPr/>
        </p:nvSpPr>
        <p:spPr>
          <a:xfrm>
            <a:off x="4695081" y="4418221"/>
            <a:ext cx="432048" cy="43204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8245FC3C-AFF6-43E0-A1EC-E8AC444D4610}"/>
              </a:ext>
            </a:extLst>
          </p:cNvPr>
          <p:cNvSpPr txBox="1"/>
          <p:nvPr/>
        </p:nvSpPr>
        <p:spPr>
          <a:xfrm>
            <a:off x="1253047" y="4634246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A12F4A1-07BC-45B6-BF99-9773C7251F6A}"/>
              </a:ext>
            </a:extLst>
          </p:cNvPr>
          <p:cNvSpPr txBox="1"/>
          <p:nvPr/>
        </p:nvSpPr>
        <p:spPr>
          <a:xfrm>
            <a:off x="1253047" y="4357246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3276AAEE-ED08-4EBA-AB73-0E27EA3A878F}"/>
              </a:ext>
            </a:extLst>
          </p:cNvPr>
          <p:cNvCxnSpPr>
            <a:cxnSpLocks/>
          </p:cNvCxnSpPr>
          <p:nvPr/>
        </p:nvCxnSpPr>
        <p:spPr>
          <a:xfrm>
            <a:off x="1109911" y="4634245"/>
            <a:ext cx="3600000" cy="0"/>
          </a:xfrm>
          <a:prstGeom prst="line">
            <a:avLst/>
          </a:prstGeom>
          <a:ln>
            <a:solidFill>
              <a:schemeClr val="accent2"/>
            </a:solidFill>
            <a:headEnd type="oval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BCCA239-953C-4318-8450-D37BFCC6F538}"/>
              </a:ext>
            </a:extLst>
          </p:cNvPr>
          <p:cNvGrpSpPr/>
          <p:nvPr/>
        </p:nvGrpSpPr>
        <p:grpSpPr>
          <a:xfrm>
            <a:off x="5356872" y="1993032"/>
            <a:ext cx="1402743" cy="3758132"/>
            <a:chOff x="2411760" y="1109886"/>
            <a:chExt cx="1752575" cy="4695378"/>
          </a:xfrm>
        </p:grpSpPr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79E76692-F71E-479C-88B6-E26807DA9C57}"/>
                </a:ext>
              </a:extLst>
            </p:cNvPr>
            <p:cNvSpPr/>
            <p:nvPr/>
          </p:nvSpPr>
          <p:spPr>
            <a:xfrm>
              <a:off x="2411760" y="1109886"/>
              <a:ext cx="936104" cy="936104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527050" prstMaterial="matte">
              <a:extrusionClr>
                <a:schemeClr val="accent5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83405357-0C8A-43FC-94CC-6DF637757EEE}"/>
                </a:ext>
              </a:extLst>
            </p:cNvPr>
            <p:cNvSpPr/>
            <p:nvPr/>
          </p:nvSpPr>
          <p:spPr>
            <a:xfrm>
              <a:off x="3228231" y="2036465"/>
              <a:ext cx="936104" cy="936104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  <a:scene3d>
              <a:camera prst="obliqueBottomRight">
                <a:rot lat="21299999" lon="0" rev="0"/>
              </a:camera>
              <a:lightRig rig="balanced" dir="t"/>
            </a:scene3d>
            <a:sp3d extrusionH="457200" prstMaterial="matte">
              <a:extrusionClr>
                <a:schemeClr val="accent4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07AE75F4-AD7F-4A38-8615-C70BDAF9A9AB}"/>
                </a:ext>
              </a:extLst>
            </p:cNvPr>
            <p:cNvSpPr/>
            <p:nvPr/>
          </p:nvSpPr>
          <p:spPr>
            <a:xfrm>
              <a:off x="2411760" y="2977902"/>
              <a:ext cx="936104" cy="936104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  <a:scene3d>
              <a:camera prst="obliqueBottomRight"/>
              <a:lightRig rig="balanced" dir="t"/>
            </a:scene3d>
            <a:sp3d extrusionH="508000" prstMaterial="matte">
              <a:extrusionClr>
                <a:schemeClr val="accent3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5EEA35EF-BAF8-4386-8FC4-0F6BFDF2AA6F}"/>
                </a:ext>
              </a:extLst>
            </p:cNvPr>
            <p:cNvSpPr/>
            <p:nvPr/>
          </p:nvSpPr>
          <p:spPr>
            <a:xfrm>
              <a:off x="2411760" y="4869160"/>
              <a:ext cx="936104" cy="93610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scene3d>
              <a:camera prst="obliqueTopRight"/>
              <a:lightRig rig="balanced" dir="t"/>
            </a:scene3d>
            <a:sp3d extrusionH="558800" prstMaterial="matte">
              <a:extrusionClr>
                <a:schemeClr val="accent1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F0DD856-4EE9-4DC2-A408-F6816EEE7A03}"/>
                </a:ext>
              </a:extLst>
            </p:cNvPr>
            <p:cNvSpPr/>
            <p:nvPr/>
          </p:nvSpPr>
          <p:spPr>
            <a:xfrm>
              <a:off x="3228231" y="3933056"/>
              <a:ext cx="936104" cy="93610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  <a:scene3d>
              <a:camera prst="perspectiveLeft"/>
              <a:lightRig rig="balanced" dir="t"/>
            </a:scene3d>
            <a:sp3d extrusionH="508000" prstMaterial="matte">
              <a:extrusionClr>
                <a:schemeClr val="accent2"/>
              </a:extrusion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8" name="Oval 27">
            <a:extLst>
              <a:ext uri="{FF2B5EF4-FFF2-40B4-BE49-F238E27FC236}">
                <a16:creationId xmlns:a16="http://schemas.microsoft.com/office/drawing/2014/main" id="{AE980325-BF33-46FE-B890-64526B9DC131}"/>
              </a:ext>
            </a:extLst>
          </p:cNvPr>
          <p:cNvSpPr/>
          <p:nvPr/>
        </p:nvSpPr>
        <p:spPr>
          <a:xfrm>
            <a:off x="7093446" y="5131028"/>
            <a:ext cx="432048" cy="432048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28973B5A-B152-4314-A825-0352278B3E88}"/>
              </a:ext>
            </a:extLst>
          </p:cNvPr>
          <p:cNvSpPr txBox="1"/>
          <p:nvPr/>
        </p:nvSpPr>
        <p:spPr>
          <a:xfrm>
            <a:off x="7617675" y="5354658"/>
            <a:ext cx="338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430519-7E6A-4BA8-A410-C840DDAEA0D3}"/>
              </a:ext>
            </a:extLst>
          </p:cNvPr>
          <p:cNvSpPr txBox="1"/>
          <p:nvPr/>
        </p:nvSpPr>
        <p:spPr>
          <a:xfrm>
            <a:off x="7607723" y="5098678"/>
            <a:ext cx="338400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Contents _ Graph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A64B6DB1-A688-4BFC-8C1A-67CA0A2CFC97}"/>
              </a:ext>
            </a:extLst>
          </p:cNvPr>
          <p:cNvCxnSpPr>
            <a:stCxn id="28" idx="6"/>
          </p:cNvCxnSpPr>
          <p:nvPr/>
        </p:nvCxnSpPr>
        <p:spPr>
          <a:xfrm>
            <a:off x="7525494" y="5347052"/>
            <a:ext cx="3600000" cy="2612"/>
          </a:xfrm>
          <a:prstGeom prst="line">
            <a:avLst/>
          </a:prstGeom>
          <a:ln>
            <a:solidFill>
              <a:schemeClr val="accent1"/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16">
            <a:extLst>
              <a:ext uri="{FF2B5EF4-FFF2-40B4-BE49-F238E27FC236}">
                <a16:creationId xmlns:a16="http://schemas.microsoft.com/office/drawing/2014/main" id="{91082793-FC8E-470A-941E-C750D1519AFD}"/>
              </a:ext>
            </a:extLst>
          </p:cNvPr>
          <p:cNvSpPr/>
          <p:nvPr/>
        </p:nvSpPr>
        <p:spPr>
          <a:xfrm rot="2700000">
            <a:off x="6243153" y="2866038"/>
            <a:ext cx="265920" cy="476745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3" name="Rectangle 9">
            <a:extLst>
              <a:ext uri="{FF2B5EF4-FFF2-40B4-BE49-F238E27FC236}">
                <a16:creationId xmlns:a16="http://schemas.microsoft.com/office/drawing/2014/main" id="{5EBF55F0-7B9D-48A9-9ADD-2A7A31983C1A}"/>
              </a:ext>
            </a:extLst>
          </p:cNvPr>
          <p:cNvSpPr/>
          <p:nvPr/>
        </p:nvSpPr>
        <p:spPr>
          <a:xfrm>
            <a:off x="5583879" y="2212862"/>
            <a:ext cx="329463" cy="308407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4" name="Rectangle 36">
            <a:extLst>
              <a:ext uri="{FF2B5EF4-FFF2-40B4-BE49-F238E27FC236}">
                <a16:creationId xmlns:a16="http://schemas.microsoft.com/office/drawing/2014/main" id="{880F7B7B-814D-4C8C-807C-B7CF28D90243}"/>
              </a:ext>
            </a:extLst>
          </p:cNvPr>
          <p:cNvSpPr/>
          <p:nvPr/>
        </p:nvSpPr>
        <p:spPr>
          <a:xfrm>
            <a:off x="5523972" y="370755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5" name="Round Same Side Corner Rectangle 36">
            <a:extLst>
              <a:ext uri="{FF2B5EF4-FFF2-40B4-BE49-F238E27FC236}">
                <a16:creationId xmlns:a16="http://schemas.microsoft.com/office/drawing/2014/main" id="{9B002A91-79E4-44DD-90A5-E8230BBEE8AF}"/>
              </a:ext>
            </a:extLst>
          </p:cNvPr>
          <p:cNvSpPr>
            <a:spLocks noChangeAspect="1"/>
          </p:cNvSpPr>
          <p:nvPr/>
        </p:nvSpPr>
        <p:spPr>
          <a:xfrm>
            <a:off x="5551918" y="5211965"/>
            <a:ext cx="396000" cy="313084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Oval 21">
            <a:extLst>
              <a:ext uri="{FF2B5EF4-FFF2-40B4-BE49-F238E27FC236}">
                <a16:creationId xmlns:a16="http://schemas.microsoft.com/office/drawing/2014/main" id="{F10AA47D-218C-4EF4-B445-5FF5DCD2312D}"/>
              </a:ext>
            </a:extLst>
          </p:cNvPr>
          <p:cNvSpPr>
            <a:spLocks noChangeAspect="1"/>
          </p:cNvSpPr>
          <p:nvPr/>
        </p:nvSpPr>
        <p:spPr>
          <a:xfrm>
            <a:off x="6221467" y="4449724"/>
            <a:ext cx="354676" cy="357638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7" name="Rectangle 16">
            <a:extLst>
              <a:ext uri="{FF2B5EF4-FFF2-40B4-BE49-F238E27FC236}">
                <a16:creationId xmlns:a16="http://schemas.microsoft.com/office/drawing/2014/main" id="{2AB07B39-F276-4AE1-9BF7-3E35F12E4C01}"/>
              </a:ext>
            </a:extLst>
          </p:cNvPr>
          <p:cNvSpPr/>
          <p:nvPr/>
        </p:nvSpPr>
        <p:spPr>
          <a:xfrm rot="2700000">
            <a:off x="4832023" y="3011504"/>
            <a:ext cx="167088" cy="299558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Rectangle 9">
            <a:extLst>
              <a:ext uri="{FF2B5EF4-FFF2-40B4-BE49-F238E27FC236}">
                <a16:creationId xmlns:a16="http://schemas.microsoft.com/office/drawing/2014/main" id="{81F2FE30-5FAE-4E5C-BE5A-A55B56F88351}"/>
              </a:ext>
            </a:extLst>
          </p:cNvPr>
          <p:cNvSpPr/>
          <p:nvPr/>
        </p:nvSpPr>
        <p:spPr>
          <a:xfrm>
            <a:off x="7210808" y="2255891"/>
            <a:ext cx="207014" cy="1937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9" name="Rectangle 36">
            <a:extLst>
              <a:ext uri="{FF2B5EF4-FFF2-40B4-BE49-F238E27FC236}">
                <a16:creationId xmlns:a16="http://schemas.microsoft.com/office/drawing/2014/main" id="{C1ECF335-6DFC-4A98-9BFB-F34E6634A0EA}"/>
              </a:ext>
            </a:extLst>
          </p:cNvPr>
          <p:cNvSpPr/>
          <p:nvPr/>
        </p:nvSpPr>
        <p:spPr>
          <a:xfrm>
            <a:off x="7180241" y="3843093"/>
            <a:ext cx="244656" cy="20451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0" name="Round Same Side Corner Rectangle 36">
            <a:extLst>
              <a:ext uri="{FF2B5EF4-FFF2-40B4-BE49-F238E27FC236}">
                <a16:creationId xmlns:a16="http://schemas.microsoft.com/office/drawing/2014/main" id="{4FCD4179-ACD4-408E-B0A7-ABE277CFA383}"/>
              </a:ext>
            </a:extLst>
          </p:cNvPr>
          <p:cNvSpPr>
            <a:spLocks noChangeAspect="1"/>
          </p:cNvSpPr>
          <p:nvPr/>
        </p:nvSpPr>
        <p:spPr>
          <a:xfrm>
            <a:off x="7187122" y="5256296"/>
            <a:ext cx="248822" cy="196723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41" name="Oval 21">
            <a:extLst>
              <a:ext uri="{FF2B5EF4-FFF2-40B4-BE49-F238E27FC236}">
                <a16:creationId xmlns:a16="http://schemas.microsoft.com/office/drawing/2014/main" id="{83FE7D5F-3E08-44B2-A5B1-E53D3942A1E1}"/>
              </a:ext>
            </a:extLst>
          </p:cNvPr>
          <p:cNvSpPr>
            <a:spLocks noChangeAspect="1"/>
          </p:cNvSpPr>
          <p:nvPr/>
        </p:nvSpPr>
        <p:spPr>
          <a:xfrm>
            <a:off x="4801607" y="4529377"/>
            <a:ext cx="222856" cy="224717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5730978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91">
            <a:extLst>
              <a:ext uri="{FF2B5EF4-FFF2-40B4-BE49-F238E27FC236}">
                <a16:creationId xmlns:a16="http://schemas.microsoft.com/office/drawing/2014/main" id="{3E1F8AE3-C01B-435C-89A3-27C32A273F68}"/>
              </a:ext>
            </a:extLst>
          </p:cNvPr>
          <p:cNvSpPr/>
          <p:nvPr/>
        </p:nvSpPr>
        <p:spPr>
          <a:xfrm flipH="1">
            <a:off x="6266976" y="1555836"/>
            <a:ext cx="563020" cy="5630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Oval 94">
            <a:extLst>
              <a:ext uri="{FF2B5EF4-FFF2-40B4-BE49-F238E27FC236}">
                <a16:creationId xmlns:a16="http://schemas.microsoft.com/office/drawing/2014/main" id="{F4C2060B-6338-4405-85DD-DD14C6E1F649}"/>
              </a:ext>
            </a:extLst>
          </p:cNvPr>
          <p:cNvSpPr/>
          <p:nvPr/>
        </p:nvSpPr>
        <p:spPr>
          <a:xfrm flipH="1">
            <a:off x="7179619" y="2531513"/>
            <a:ext cx="563020" cy="56302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4" name="Group 124">
            <a:extLst>
              <a:ext uri="{FF2B5EF4-FFF2-40B4-BE49-F238E27FC236}">
                <a16:creationId xmlns:a16="http://schemas.microsoft.com/office/drawing/2014/main" id="{15D3C4C2-BC76-4001-93BF-C70753735CC8}"/>
              </a:ext>
            </a:extLst>
          </p:cNvPr>
          <p:cNvGrpSpPr/>
          <p:nvPr/>
        </p:nvGrpSpPr>
        <p:grpSpPr>
          <a:xfrm flipH="1">
            <a:off x="6997294" y="1493392"/>
            <a:ext cx="2983092" cy="657346"/>
            <a:chOff x="4965551" y="1783849"/>
            <a:chExt cx="1780587" cy="65734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D2A76AC-DB71-4116-A14F-9B0F10A107D2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D1C22350-CC3E-4CBB-A8BD-CE845742508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127">
            <a:extLst>
              <a:ext uri="{FF2B5EF4-FFF2-40B4-BE49-F238E27FC236}">
                <a16:creationId xmlns:a16="http://schemas.microsoft.com/office/drawing/2014/main" id="{1BFFFE62-17F7-4F36-9249-4817E53C5A32}"/>
              </a:ext>
            </a:extLst>
          </p:cNvPr>
          <p:cNvGrpSpPr/>
          <p:nvPr/>
        </p:nvGrpSpPr>
        <p:grpSpPr>
          <a:xfrm flipH="1">
            <a:off x="7898588" y="2476710"/>
            <a:ext cx="2983092" cy="657346"/>
            <a:chOff x="4965551" y="1783849"/>
            <a:chExt cx="1780587" cy="657345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63B432DD-F5FC-41E4-8F78-F9ACAB96E3BC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D0152ACC-5EC8-4259-81C4-9F964C68D1D2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0" name="Round Same Side Corner Rectangle 11">
            <a:extLst>
              <a:ext uri="{FF2B5EF4-FFF2-40B4-BE49-F238E27FC236}">
                <a16:creationId xmlns:a16="http://schemas.microsoft.com/office/drawing/2014/main" id="{24E0751F-F295-41A4-93AC-3CD236162666}"/>
              </a:ext>
            </a:extLst>
          </p:cNvPr>
          <p:cNvSpPr>
            <a:spLocks noChangeAspect="1"/>
          </p:cNvSpPr>
          <p:nvPr/>
        </p:nvSpPr>
        <p:spPr>
          <a:xfrm rot="9900000">
            <a:off x="6470883" y="1706413"/>
            <a:ext cx="308325" cy="261864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1" name="Oval 21">
            <a:extLst>
              <a:ext uri="{FF2B5EF4-FFF2-40B4-BE49-F238E27FC236}">
                <a16:creationId xmlns:a16="http://schemas.microsoft.com/office/drawing/2014/main" id="{FA5D016A-9854-4E41-A13C-F8CDB5053D44}"/>
              </a:ext>
            </a:extLst>
          </p:cNvPr>
          <p:cNvSpPr>
            <a:spLocks noChangeAspect="1"/>
          </p:cNvSpPr>
          <p:nvPr/>
        </p:nvSpPr>
        <p:spPr>
          <a:xfrm>
            <a:off x="7312453" y="2663106"/>
            <a:ext cx="297352" cy="299833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Oval 91">
            <a:extLst>
              <a:ext uri="{FF2B5EF4-FFF2-40B4-BE49-F238E27FC236}">
                <a16:creationId xmlns:a16="http://schemas.microsoft.com/office/drawing/2014/main" id="{2247C735-A4A6-4C2F-8039-84F8B26CE402}"/>
              </a:ext>
            </a:extLst>
          </p:cNvPr>
          <p:cNvSpPr/>
          <p:nvPr/>
        </p:nvSpPr>
        <p:spPr>
          <a:xfrm flipH="1">
            <a:off x="5354333" y="580159"/>
            <a:ext cx="563020" cy="56302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3" name="Group 124">
            <a:extLst>
              <a:ext uri="{FF2B5EF4-FFF2-40B4-BE49-F238E27FC236}">
                <a16:creationId xmlns:a16="http://schemas.microsoft.com/office/drawing/2014/main" id="{1E11470B-B3CA-4A5A-894F-0446D3F5145E}"/>
              </a:ext>
            </a:extLst>
          </p:cNvPr>
          <p:cNvGrpSpPr/>
          <p:nvPr/>
        </p:nvGrpSpPr>
        <p:grpSpPr>
          <a:xfrm flipH="1">
            <a:off x="6096000" y="510074"/>
            <a:ext cx="2983092" cy="657346"/>
            <a:chOff x="4965551" y="1783849"/>
            <a:chExt cx="1780587" cy="657345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D6F69E-A090-4828-83AB-57742132947D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14A64AF-429F-4321-BCBA-24A9654C9739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16" name="Rectangle 16">
            <a:extLst>
              <a:ext uri="{FF2B5EF4-FFF2-40B4-BE49-F238E27FC236}">
                <a16:creationId xmlns:a16="http://schemas.microsoft.com/office/drawing/2014/main" id="{DAFCB517-06E7-4D53-824B-5D5A0FA4BF48}"/>
              </a:ext>
            </a:extLst>
          </p:cNvPr>
          <p:cNvSpPr/>
          <p:nvPr/>
        </p:nvSpPr>
        <p:spPr>
          <a:xfrm>
            <a:off x="5477022" y="766007"/>
            <a:ext cx="305764" cy="200952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8" name="Oval 95">
            <a:extLst>
              <a:ext uri="{FF2B5EF4-FFF2-40B4-BE49-F238E27FC236}">
                <a16:creationId xmlns:a16="http://schemas.microsoft.com/office/drawing/2014/main" id="{C82E854A-188F-461D-9B2D-F86FBED6C556}"/>
              </a:ext>
            </a:extLst>
          </p:cNvPr>
          <p:cNvSpPr/>
          <p:nvPr/>
        </p:nvSpPr>
        <p:spPr>
          <a:xfrm>
            <a:off x="8092263" y="3507190"/>
            <a:ext cx="563020" cy="56302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9" name="Parallelogram 30">
            <a:extLst>
              <a:ext uri="{FF2B5EF4-FFF2-40B4-BE49-F238E27FC236}">
                <a16:creationId xmlns:a16="http://schemas.microsoft.com/office/drawing/2014/main" id="{D7C1074E-D0BB-4304-9345-165C80E8AB92}"/>
              </a:ext>
            </a:extLst>
          </p:cNvPr>
          <p:cNvSpPr/>
          <p:nvPr/>
        </p:nvSpPr>
        <p:spPr>
          <a:xfrm flipH="1">
            <a:off x="8236862" y="3673122"/>
            <a:ext cx="273823" cy="27450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20" name="Group 127">
            <a:extLst>
              <a:ext uri="{FF2B5EF4-FFF2-40B4-BE49-F238E27FC236}">
                <a16:creationId xmlns:a16="http://schemas.microsoft.com/office/drawing/2014/main" id="{8C0F234B-DB7F-4501-BED1-5AC12AFBEF99}"/>
              </a:ext>
            </a:extLst>
          </p:cNvPr>
          <p:cNvGrpSpPr/>
          <p:nvPr/>
        </p:nvGrpSpPr>
        <p:grpSpPr>
          <a:xfrm flipH="1">
            <a:off x="8799882" y="3460027"/>
            <a:ext cx="2983092" cy="657346"/>
            <a:chOff x="4965551" y="1783849"/>
            <a:chExt cx="1780587" cy="657345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C40205FC-40A2-488B-BC8A-DCE4748B2CB9}"/>
                </a:ext>
              </a:extLst>
            </p:cNvPr>
            <p:cNvSpPr txBox="1"/>
            <p:nvPr/>
          </p:nvSpPr>
          <p:spPr>
            <a:xfrm>
              <a:off x="4965551" y="1979530"/>
              <a:ext cx="1780587" cy="461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A904678-C18E-4ECF-9680-3BD53E551663}"/>
                </a:ext>
              </a:extLst>
            </p:cNvPr>
            <p:cNvSpPr txBox="1"/>
            <p:nvPr/>
          </p:nvSpPr>
          <p:spPr>
            <a:xfrm>
              <a:off x="4965551" y="1783849"/>
              <a:ext cx="178058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Title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907E0277-AF0F-4CD9-A917-18B6510F761E}"/>
              </a:ext>
            </a:extLst>
          </p:cNvPr>
          <p:cNvSpPr txBox="1"/>
          <p:nvPr/>
        </p:nvSpPr>
        <p:spPr>
          <a:xfrm>
            <a:off x="6896671" y="5121750"/>
            <a:ext cx="4752196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Clean Text </a:t>
            </a:r>
            <a:r>
              <a:rPr lang="en-GB" altLang="ko-KR" sz="3200" dirty="0">
                <a:solidFill>
                  <a:schemeClr val="accent4"/>
                </a:solidFill>
                <a:latin typeface="+mj-lt"/>
                <a:cs typeface="Arial" pitchFamily="34" charset="0"/>
              </a:rPr>
              <a:t>Slide</a:t>
            </a:r>
            <a:r>
              <a:rPr lang="en-GB" altLang="ko-KR" sz="3200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GB" altLang="ko-KR" sz="3200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for your Presentation</a:t>
            </a:r>
            <a:endParaRPr lang="ko-KR" altLang="en-US" sz="3200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86700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5" name="Group 114">
            <a:extLst>
              <a:ext uri="{FF2B5EF4-FFF2-40B4-BE49-F238E27FC236}">
                <a16:creationId xmlns:a16="http://schemas.microsoft.com/office/drawing/2014/main" id="{8922FBBF-7CF7-40C6-9D25-D726119F52F8}"/>
              </a:ext>
            </a:extLst>
          </p:cNvPr>
          <p:cNvGrpSpPr/>
          <p:nvPr/>
        </p:nvGrpSpPr>
        <p:grpSpPr>
          <a:xfrm rot="20187535">
            <a:off x="3152515" y="1894206"/>
            <a:ext cx="768112" cy="912170"/>
            <a:chOff x="3790950" y="1741170"/>
            <a:chExt cx="2447925" cy="2907029"/>
          </a:xfrm>
        </p:grpSpPr>
        <p:grpSp>
          <p:nvGrpSpPr>
            <p:cNvPr id="116" name="Graphic 3">
              <a:extLst>
                <a:ext uri="{FF2B5EF4-FFF2-40B4-BE49-F238E27FC236}">
                  <a16:creationId xmlns:a16="http://schemas.microsoft.com/office/drawing/2014/main" id="{62425FCF-722F-48A5-8D57-BD15B4785DCE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120" name="Freeform: Shape 119">
                <a:extLst>
                  <a:ext uri="{FF2B5EF4-FFF2-40B4-BE49-F238E27FC236}">
                    <a16:creationId xmlns:a16="http://schemas.microsoft.com/office/drawing/2014/main" id="{B43BA768-6F65-40C0-8B6D-8FE77CF49142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1" name="Freeform: Shape 120">
                <a:extLst>
                  <a:ext uri="{FF2B5EF4-FFF2-40B4-BE49-F238E27FC236}">
                    <a16:creationId xmlns:a16="http://schemas.microsoft.com/office/drawing/2014/main" id="{8B41327F-EEF8-45F4-8701-2742FB36772B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2" name="Freeform: Shape 121">
                <a:extLst>
                  <a:ext uri="{FF2B5EF4-FFF2-40B4-BE49-F238E27FC236}">
                    <a16:creationId xmlns:a16="http://schemas.microsoft.com/office/drawing/2014/main" id="{CE130CC0-649C-4728-9B33-EB116A52B599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3" name="Freeform: Shape 122">
                <a:extLst>
                  <a:ext uri="{FF2B5EF4-FFF2-40B4-BE49-F238E27FC236}">
                    <a16:creationId xmlns:a16="http://schemas.microsoft.com/office/drawing/2014/main" id="{51235C94-F577-48F1-AF22-C2064C475952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17" name="Rectangle 116">
              <a:extLst>
                <a:ext uri="{FF2B5EF4-FFF2-40B4-BE49-F238E27FC236}">
                  <a16:creationId xmlns:a16="http://schemas.microsoft.com/office/drawing/2014/main" id="{CB9E7D4A-064F-4D7D-AEFB-9E1675E2C34B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225EA908-008D-495E-8A1B-97C3A4FFB7F1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9" name="Rectangle 118">
              <a:extLst>
                <a:ext uri="{FF2B5EF4-FFF2-40B4-BE49-F238E27FC236}">
                  <a16:creationId xmlns:a16="http://schemas.microsoft.com/office/drawing/2014/main" id="{70309870-8162-44C0-A683-2D3130314C3A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09" name="그룹 95">
            <a:extLst>
              <a:ext uri="{FF2B5EF4-FFF2-40B4-BE49-F238E27FC236}">
                <a16:creationId xmlns:a16="http://schemas.microsoft.com/office/drawing/2014/main" id="{3B4260DA-8282-45EF-B805-F0830FFFD041}"/>
              </a:ext>
            </a:extLst>
          </p:cNvPr>
          <p:cNvGrpSpPr/>
          <p:nvPr/>
        </p:nvGrpSpPr>
        <p:grpSpPr>
          <a:xfrm rot="1153036">
            <a:off x="536158" y="1895702"/>
            <a:ext cx="1546307" cy="1710359"/>
            <a:chOff x="6380731" y="3501815"/>
            <a:chExt cx="2051981" cy="2269681"/>
          </a:xfrm>
        </p:grpSpPr>
        <p:sp>
          <p:nvSpPr>
            <p:cNvPr id="110" name="Freeform 3">
              <a:extLst>
                <a:ext uri="{FF2B5EF4-FFF2-40B4-BE49-F238E27FC236}">
                  <a16:creationId xmlns:a16="http://schemas.microsoft.com/office/drawing/2014/main" id="{4FE33892-C0F0-4EDE-A8CD-6FCF89C9787E}"/>
                </a:ext>
              </a:extLst>
            </p:cNvPr>
            <p:cNvSpPr/>
            <p:nvPr/>
          </p:nvSpPr>
          <p:spPr>
            <a:xfrm>
              <a:off x="6651002" y="3501815"/>
              <a:ext cx="1781710" cy="2012329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  <a:gd name="connsiteX0" fmla="*/ 813722 w 2024063"/>
                <a:gd name="connsiteY0" fmla="*/ 0 h 2548163"/>
                <a:gd name="connsiteX1" fmla="*/ 0 w 2024063"/>
                <a:gd name="connsiteY1" fmla="*/ 538388 h 2548163"/>
                <a:gd name="connsiteX2" fmla="*/ 1635125 w 2024063"/>
                <a:gd name="connsiteY2" fmla="*/ 2548163 h 2548163"/>
                <a:gd name="connsiteX3" fmla="*/ 2024063 w 2024063"/>
                <a:gd name="connsiteY3" fmla="*/ 1786163 h 2548163"/>
                <a:gd name="connsiteX4" fmla="*/ 813722 w 2024063"/>
                <a:gd name="connsiteY4" fmla="*/ 0 h 2548163"/>
                <a:gd name="connsiteX0" fmla="*/ 813722 w 2090741"/>
                <a:gd name="connsiteY0" fmla="*/ 0 h 2548163"/>
                <a:gd name="connsiteX1" fmla="*/ 0 w 2090741"/>
                <a:gd name="connsiteY1" fmla="*/ 538388 h 2548163"/>
                <a:gd name="connsiteX2" fmla="*/ 1635125 w 2090741"/>
                <a:gd name="connsiteY2" fmla="*/ 2548163 h 2548163"/>
                <a:gd name="connsiteX3" fmla="*/ 2090741 w 2090741"/>
                <a:gd name="connsiteY3" fmla="*/ 1648320 h 2548163"/>
                <a:gd name="connsiteX4" fmla="*/ 813722 w 2090741"/>
                <a:gd name="connsiteY4" fmla="*/ 0 h 2548163"/>
                <a:gd name="connsiteX0" fmla="*/ 813722 w 2160628"/>
                <a:gd name="connsiteY0" fmla="*/ 0 h 2548163"/>
                <a:gd name="connsiteX1" fmla="*/ 0 w 2160628"/>
                <a:gd name="connsiteY1" fmla="*/ 538388 h 2548163"/>
                <a:gd name="connsiteX2" fmla="*/ 1635125 w 2160628"/>
                <a:gd name="connsiteY2" fmla="*/ 2548163 h 2548163"/>
                <a:gd name="connsiteX3" fmla="*/ 2160629 w 2160628"/>
                <a:gd name="connsiteY3" fmla="*/ 1556753 h 2548163"/>
                <a:gd name="connsiteX4" fmla="*/ 813722 w 2160628"/>
                <a:gd name="connsiteY4" fmla="*/ 0 h 2548163"/>
                <a:gd name="connsiteX0" fmla="*/ 862758 w 2160629"/>
                <a:gd name="connsiteY0" fmla="*/ 0 h 2605825"/>
                <a:gd name="connsiteX1" fmla="*/ 0 w 2160629"/>
                <a:gd name="connsiteY1" fmla="*/ 596050 h 2605825"/>
                <a:gd name="connsiteX2" fmla="*/ 1635125 w 2160629"/>
                <a:gd name="connsiteY2" fmla="*/ 2605825 h 2605825"/>
                <a:gd name="connsiteX3" fmla="*/ 2160629 w 2160629"/>
                <a:gd name="connsiteY3" fmla="*/ 1614415 h 2605825"/>
                <a:gd name="connsiteX4" fmla="*/ 862758 w 2160629"/>
                <a:gd name="connsiteY4" fmla="*/ 0 h 2605825"/>
                <a:gd name="connsiteX0" fmla="*/ 838696 w 2136567"/>
                <a:gd name="connsiteY0" fmla="*/ 0 h 2605825"/>
                <a:gd name="connsiteX1" fmla="*/ 1 w 2136567"/>
                <a:gd name="connsiteY1" fmla="*/ 608422 h 2605825"/>
                <a:gd name="connsiteX2" fmla="*/ 1611063 w 2136567"/>
                <a:gd name="connsiteY2" fmla="*/ 2605825 h 2605825"/>
                <a:gd name="connsiteX3" fmla="*/ 2136567 w 2136567"/>
                <a:gd name="connsiteY3" fmla="*/ 1614415 h 2605825"/>
                <a:gd name="connsiteX4" fmla="*/ 838696 w 2136567"/>
                <a:gd name="connsiteY4" fmla="*/ 0 h 26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567" h="2605825">
                  <a:moveTo>
                    <a:pt x="838696" y="0"/>
                  </a:moveTo>
                  <a:lnTo>
                    <a:pt x="1" y="608422"/>
                  </a:lnTo>
                  <a:lnTo>
                    <a:pt x="1611063" y="2605825"/>
                  </a:lnTo>
                  <a:lnTo>
                    <a:pt x="2136567" y="1614415"/>
                  </a:lnTo>
                  <a:lnTo>
                    <a:pt x="83869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1" name="Freeform 4">
              <a:extLst>
                <a:ext uri="{FF2B5EF4-FFF2-40B4-BE49-F238E27FC236}">
                  <a16:creationId xmlns:a16="http://schemas.microsoft.com/office/drawing/2014/main" id="{16F880FB-8FD6-48D0-B4C2-7FE0F0A6DBCD}"/>
                </a:ext>
              </a:extLst>
            </p:cNvPr>
            <p:cNvSpPr/>
            <p:nvPr/>
          </p:nvSpPr>
          <p:spPr>
            <a:xfrm>
              <a:off x="6380731" y="4011148"/>
              <a:ext cx="1104079" cy="1746841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2" name="Freeform 9">
              <a:extLst>
                <a:ext uri="{FF2B5EF4-FFF2-40B4-BE49-F238E27FC236}">
                  <a16:creationId xmlns:a16="http://schemas.microsoft.com/office/drawing/2014/main" id="{2463F5BA-5711-48C6-BEFD-4D9543650D75}"/>
                </a:ext>
              </a:extLst>
            </p:cNvPr>
            <p:cNvSpPr/>
            <p:nvPr/>
          </p:nvSpPr>
          <p:spPr>
            <a:xfrm>
              <a:off x="7341916" y="5335158"/>
              <a:ext cx="663161" cy="436338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3" name="Freeform 7">
              <a:extLst>
                <a:ext uri="{FF2B5EF4-FFF2-40B4-BE49-F238E27FC236}">
                  <a16:creationId xmlns:a16="http://schemas.microsoft.com/office/drawing/2014/main" id="{62DB4B02-C504-48E9-8F15-48777C55B1FE}"/>
                </a:ext>
              </a:extLst>
            </p:cNvPr>
            <p:cNvSpPr/>
            <p:nvPr/>
          </p:nvSpPr>
          <p:spPr>
            <a:xfrm>
              <a:off x="6616260" y="3957201"/>
              <a:ext cx="1374016" cy="1552035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14" name="Freeform 65">
              <a:extLst>
                <a:ext uri="{FF2B5EF4-FFF2-40B4-BE49-F238E27FC236}">
                  <a16:creationId xmlns:a16="http://schemas.microsoft.com/office/drawing/2014/main" id="{E3641433-2EE1-4C89-B677-DEAF57EBD897}"/>
                </a:ext>
              </a:extLst>
            </p:cNvPr>
            <p:cNvSpPr/>
            <p:nvPr/>
          </p:nvSpPr>
          <p:spPr>
            <a:xfrm rot="10124631">
              <a:off x="7034337" y="3678799"/>
              <a:ext cx="826949" cy="948405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150 w 776832"/>
                <a:gd name="connsiteY0" fmla="*/ 878220 h 878220"/>
                <a:gd name="connsiteX1" fmla="*/ 4412 w 776832"/>
                <a:gd name="connsiteY1" fmla="*/ 19479 h 878220"/>
                <a:gd name="connsiteX2" fmla="*/ 776832 w 776832"/>
                <a:gd name="connsiteY2" fmla="*/ 720586 h 878220"/>
                <a:gd name="connsiteX0" fmla="*/ 560333 w 800015"/>
                <a:gd name="connsiteY0" fmla="*/ 878220 h 878220"/>
                <a:gd name="connsiteX1" fmla="*/ 27595 w 800015"/>
                <a:gd name="connsiteY1" fmla="*/ 19479 h 878220"/>
                <a:gd name="connsiteX2" fmla="*/ 800015 w 800015"/>
                <a:gd name="connsiteY2" fmla="*/ 720586 h 878220"/>
                <a:gd name="connsiteX0" fmla="*/ 560333 w 800015"/>
                <a:gd name="connsiteY0" fmla="*/ 900402 h 900402"/>
                <a:gd name="connsiteX1" fmla="*/ 27595 w 800015"/>
                <a:gd name="connsiteY1" fmla="*/ 41661 h 900402"/>
                <a:gd name="connsiteX2" fmla="*/ 800015 w 800015"/>
                <a:gd name="connsiteY2" fmla="*/ 742768 h 900402"/>
                <a:gd name="connsiteX0" fmla="*/ 383094 w 817278"/>
                <a:gd name="connsiteY0" fmla="*/ 996660 h 996660"/>
                <a:gd name="connsiteX1" fmla="*/ 44858 w 817278"/>
                <a:gd name="connsiteY1" fmla="*/ 41661 h 996660"/>
                <a:gd name="connsiteX2" fmla="*/ 817278 w 817278"/>
                <a:gd name="connsiteY2" fmla="*/ 742768 h 996660"/>
                <a:gd name="connsiteX0" fmla="*/ 383094 w 734578"/>
                <a:gd name="connsiteY0" fmla="*/ 994305 h 994305"/>
                <a:gd name="connsiteX1" fmla="*/ 44858 w 734578"/>
                <a:gd name="connsiteY1" fmla="*/ 39306 h 994305"/>
                <a:gd name="connsiteX2" fmla="*/ 734578 w 734578"/>
                <a:gd name="connsiteY2" fmla="*/ 809002 h 994305"/>
                <a:gd name="connsiteX0" fmla="*/ 419361 w 770845"/>
                <a:gd name="connsiteY0" fmla="*/ 972157 h 972157"/>
                <a:gd name="connsiteX1" fmla="*/ 39747 w 770845"/>
                <a:gd name="connsiteY1" fmla="*/ 40062 h 972157"/>
                <a:gd name="connsiteX2" fmla="*/ 770845 w 770845"/>
                <a:gd name="connsiteY2" fmla="*/ 786854 h 97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845" h="972157">
                  <a:moveTo>
                    <a:pt x="419361" y="972157"/>
                  </a:moveTo>
                  <a:cubicBezTo>
                    <a:pt x="121187" y="525558"/>
                    <a:pt x="-91916" y="119001"/>
                    <a:pt x="39747" y="40062"/>
                  </a:cubicBezTo>
                  <a:cubicBezTo>
                    <a:pt x="154412" y="-211965"/>
                    <a:pt x="749310" y="808389"/>
                    <a:pt x="770845" y="786854"/>
                  </a:cubicBezTo>
                </a:path>
              </a:pathLst>
            </a:cu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01" name="Freeform: Shape 100">
            <a:extLst>
              <a:ext uri="{FF2B5EF4-FFF2-40B4-BE49-F238E27FC236}">
                <a16:creationId xmlns:a16="http://schemas.microsoft.com/office/drawing/2014/main" id="{4648A7D2-DA8F-40E1-9DBB-A25B8BBF210B}"/>
              </a:ext>
            </a:extLst>
          </p:cNvPr>
          <p:cNvSpPr/>
          <p:nvPr/>
        </p:nvSpPr>
        <p:spPr>
          <a:xfrm rot="19740589">
            <a:off x="1135976" y="3692262"/>
            <a:ext cx="791736" cy="393705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00" name="Freeform 18">
            <a:extLst>
              <a:ext uri="{FF2B5EF4-FFF2-40B4-BE49-F238E27FC236}">
                <a16:creationId xmlns:a16="http://schemas.microsoft.com/office/drawing/2014/main" id="{5696A315-B922-4290-A652-9A707B0DE6C3}"/>
              </a:ext>
            </a:extLst>
          </p:cNvPr>
          <p:cNvSpPr/>
          <p:nvPr/>
        </p:nvSpPr>
        <p:spPr>
          <a:xfrm rot="2350217">
            <a:off x="1878678" y="3008147"/>
            <a:ext cx="712945" cy="5753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85" name="Group 84">
            <a:extLst>
              <a:ext uri="{FF2B5EF4-FFF2-40B4-BE49-F238E27FC236}">
                <a16:creationId xmlns:a16="http://schemas.microsoft.com/office/drawing/2014/main" id="{37D237BB-099F-4F5B-A2D2-86938374E74B}"/>
              </a:ext>
            </a:extLst>
          </p:cNvPr>
          <p:cNvGrpSpPr/>
          <p:nvPr/>
        </p:nvGrpSpPr>
        <p:grpSpPr>
          <a:xfrm rot="3147218">
            <a:off x="658900" y="939276"/>
            <a:ext cx="1087258" cy="586634"/>
            <a:chOff x="5163072" y="3396567"/>
            <a:chExt cx="1946746" cy="1050372"/>
          </a:xfrm>
        </p:grpSpPr>
        <p:grpSp>
          <p:nvGrpSpPr>
            <p:cNvPr id="86" name="Group 85">
              <a:extLst>
                <a:ext uri="{FF2B5EF4-FFF2-40B4-BE49-F238E27FC236}">
                  <a16:creationId xmlns:a16="http://schemas.microsoft.com/office/drawing/2014/main" id="{24A371B0-A83B-4B67-A923-DFE0E1E797E5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88" name="Group 87">
                <a:extLst>
                  <a:ext uri="{FF2B5EF4-FFF2-40B4-BE49-F238E27FC236}">
                    <a16:creationId xmlns:a16="http://schemas.microsoft.com/office/drawing/2014/main" id="{3FA29EAD-9E04-432A-9889-E5D32BE51763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90" name="Group 89">
                  <a:extLst>
                    <a:ext uri="{FF2B5EF4-FFF2-40B4-BE49-F238E27FC236}">
                      <a16:creationId xmlns:a16="http://schemas.microsoft.com/office/drawing/2014/main" id="{C11A41FC-93D4-4CAB-9B8B-2A0EABFDE2DA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92" name="Freeform 50">
                    <a:extLst>
                      <a:ext uri="{FF2B5EF4-FFF2-40B4-BE49-F238E27FC236}">
                        <a16:creationId xmlns:a16="http://schemas.microsoft.com/office/drawing/2014/main" id="{1FD8BD11-4527-4A0A-893B-A5660EE36E9C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93" name="Group 92">
                    <a:extLst>
                      <a:ext uri="{FF2B5EF4-FFF2-40B4-BE49-F238E27FC236}">
                        <a16:creationId xmlns:a16="http://schemas.microsoft.com/office/drawing/2014/main" id="{15C15FBA-90BD-4642-8FF3-08028992DFAE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96" name="Freeform 372">
                      <a:extLst>
                        <a:ext uri="{FF2B5EF4-FFF2-40B4-BE49-F238E27FC236}">
                          <a16:creationId xmlns:a16="http://schemas.microsoft.com/office/drawing/2014/main" id="{D20471C6-5439-4BDC-AF2F-5CBCFF155B77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7" name="Freeform 373">
                      <a:extLst>
                        <a:ext uri="{FF2B5EF4-FFF2-40B4-BE49-F238E27FC236}">
                          <a16:creationId xmlns:a16="http://schemas.microsoft.com/office/drawing/2014/main" id="{CE743B35-B74D-450D-A5CA-1FFFD45E0CC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8" name="Freeform 374">
                      <a:extLst>
                        <a:ext uri="{FF2B5EF4-FFF2-40B4-BE49-F238E27FC236}">
                          <a16:creationId xmlns:a16="http://schemas.microsoft.com/office/drawing/2014/main" id="{7810BF0A-B97F-4460-B8F3-C8724BF8B553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99" name="Freeform 375">
                      <a:extLst>
                        <a:ext uri="{FF2B5EF4-FFF2-40B4-BE49-F238E27FC236}">
                          <a16:creationId xmlns:a16="http://schemas.microsoft.com/office/drawing/2014/main" id="{5F320D6E-A117-4CB4-9721-7E4D228E9430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94" name="Freeform 52">
                    <a:extLst>
                      <a:ext uri="{FF2B5EF4-FFF2-40B4-BE49-F238E27FC236}">
                        <a16:creationId xmlns:a16="http://schemas.microsoft.com/office/drawing/2014/main" id="{EA7AA1BD-0FAE-48CC-A1A3-9DD02D63AADD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95" name="Freeform 378">
                    <a:extLst>
                      <a:ext uri="{FF2B5EF4-FFF2-40B4-BE49-F238E27FC236}">
                        <a16:creationId xmlns:a16="http://schemas.microsoft.com/office/drawing/2014/main" id="{17725311-5A6E-47B3-8020-934D659FB413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91" name="Freeform 95">
                  <a:extLst>
                    <a:ext uri="{FF2B5EF4-FFF2-40B4-BE49-F238E27FC236}">
                      <a16:creationId xmlns:a16="http://schemas.microsoft.com/office/drawing/2014/main" id="{DD2817F3-6875-469E-8F8B-3BEEEFD4C62B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89" name="Freeform 64">
                <a:extLst>
                  <a:ext uri="{FF2B5EF4-FFF2-40B4-BE49-F238E27FC236}">
                    <a16:creationId xmlns:a16="http://schemas.microsoft.com/office/drawing/2014/main" id="{96227F1A-54AC-43BC-A7B9-F0B1784E19A2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87" name="Freeform 67">
              <a:extLst>
                <a:ext uri="{FF2B5EF4-FFF2-40B4-BE49-F238E27FC236}">
                  <a16:creationId xmlns:a16="http://schemas.microsoft.com/office/drawing/2014/main" id="{A47DD024-4D92-4F1C-814B-414B6C624756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73" name="Group 72">
            <a:extLst>
              <a:ext uri="{FF2B5EF4-FFF2-40B4-BE49-F238E27FC236}">
                <a16:creationId xmlns:a16="http://schemas.microsoft.com/office/drawing/2014/main" id="{2FBA473D-E492-4329-A400-BC5333B9FFD9}"/>
              </a:ext>
            </a:extLst>
          </p:cNvPr>
          <p:cNvGrpSpPr/>
          <p:nvPr/>
        </p:nvGrpSpPr>
        <p:grpSpPr>
          <a:xfrm rot="21184161">
            <a:off x="3604964" y="1342870"/>
            <a:ext cx="818843" cy="750613"/>
            <a:chOff x="8659224" y="246137"/>
            <a:chExt cx="3000375" cy="2750368"/>
          </a:xfrm>
        </p:grpSpPr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5196ADB9-7E2B-4987-9E76-C9926BA9BEC4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9F2B7DF-54E1-41D3-8069-F79C483B5AE8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6" name="Group 75">
            <a:extLst>
              <a:ext uri="{FF2B5EF4-FFF2-40B4-BE49-F238E27FC236}">
                <a16:creationId xmlns:a16="http://schemas.microsoft.com/office/drawing/2014/main" id="{65317700-7AC7-4721-92C7-084FDCBB5D3B}"/>
              </a:ext>
            </a:extLst>
          </p:cNvPr>
          <p:cNvGrpSpPr/>
          <p:nvPr/>
        </p:nvGrpSpPr>
        <p:grpSpPr>
          <a:xfrm rot="21184161">
            <a:off x="2800887" y="3031978"/>
            <a:ext cx="913871" cy="615042"/>
            <a:chOff x="8476983" y="4543072"/>
            <a:chExt cx="3348573" cy="2253615"/>
          </a:xfrm>
        </p:grpSpPr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199B781A-6D6E-46A4-B3F2-525D89EAA6D1}"/>
                </a:ext>
              </a:extLst>
            </p:cNvPr>
            <p:cNvSpPr/>
            <p:nvPr/>
          </p:nvSpPr>
          <p:spPr>
            <a:xfrm>
              <a:off x="8482281" y="4853587"/>
              <a:ext cx="3343275" cy="1943100"/>
            </a:xfrm>
            <a:custGeom>
              <a:avLst/>
              <a:gdLst>
                <a:gd name="connsiteX0" fmla="*/ 3248442 w 3343275"/>
                <a:gd name="connsiteY0" fmla="*/ 599123 h 1943100"/>
                <a:gd name="connsiteX1" fmla="*/ 3105567 w 3343275"/>
                <a:gd name="connsiteY1" fmla="*/ 0 h 1943100"/>
                <a:gd name="connsiteX2" fmla="*/ 2942690 w 3343275"/>
                <a:gd name="connsiteY2" fmla="*/ 46673 h 1943100"/>
                <a:gd name="connsiteX3" fmla="*/ 1317725 w 3343275"/>
                <a:gd name="connsiteY3" fmla="*/ 45720 h 1943100"/>
                <a:gd name="connsiteX4" fmla="*/ 467142 w 3343275"/>
                <a:gd name="connsiteY4" fmla="*/ 45720 h 1943100"/>
                <a:gd name="connsiteX5" fmla="*/ 241400 w 3343275"/>
                <a:gd name="connsiteY5" fmla="*/ 7620 h 1943100"/>
                <a:gd name="connsiteX6" fmla="*/ 229970 w 3343275"/>
                <a:gd name="connsiteY6" fmla="*/ 46673 h 1943100"/>
                <a:gd name="connsiteX7" fmla="*/ 81380 w 3343275"/>
                <a:gd name="connsiteY7" fmla="*/ 731520 h 1943100"/>
                <a:gd name="connsiteX8" fmla="*/ 3275 w 3343275"/>
                <a:gd name="connsiteY8" fmla="*/ 1764982 h 1943100"/>
                <a:gd name="connsiteX9" fmla="*/ 70902 w 3343275"/>
                <a:gd name="connsiteY9" fmla="*/ 1930718 h 1943100"/>
                <a:gd name="connsiteX10" fmla="*/ 173772 w 3343275"/>
                <a:gd name="connsiteY10" fmla="*/ 1948815 h 1943100"/>
                <a:gd name="connsiteX11" fmla="*/ 1432025 w 3343275"/>
                <a:gd name="connsiteY11" fmla="*/ 1948815 h 1943100"/>
                <a:gd name="connsiteX12" fmla="*/ 1505367 w 3343275"/>
                <a:gd name="connsiteY12" fmla="*/ 1930718 h 1943100"/>
                <a:gd name="connsiteX13" fmla="*/ 1560612 w 3343275"/>
                <a:gd name="connsiteY13" fmla="*/ 1834515 h 1943100"/>
                <a:gd name="connsiteX14" fmla="*/ 1620620 w 3343275"/>
                <a:gd name="connsiteY14" fmla="*/ 1643063 h 1943100"/>
                <a:gd name="connsiteX15" fmla="*/ 1660625 w 3343275"/>
                <a:gd name="connsiteY15" fmla="*/ 1542098 h 1943100"/>
                <a:gd name="connsiteX16" fmla="*/ 1712060 w 3343275"/>
                <a:gd name="connsiteY16" fmla="*/ 1640205 h 1943100"/>
                <a:gd name="connsiteX17" fmla="*/ 1783497 w 3343275"/>
                <a:gd name="connsiteY17" fmla="*/ 1812607 h 1943100"/>
                <a:gd name="connsiteX18" fmla="*/ 1844457 w 3343275"/>
                <a:gd name="connsiteY18" fmla="*/ 1931670 h 1943100"/>
                <a:gd name="connsiteX19" fmla="*/ 1927325 w 3343275"/>
                <a:gd name="connsiteY19" fmla="*/ 1948815 h 1943100"/>
                <a:gd name="connsiteX20" fmla="*/ 3172242 w 3343275"/>
                <a:gd name="connsiteY20" fmla="*/ 1948815 h 1943100"/>
                <a:gd name="connsiteX21" fmla="*/ 3250347 w 3343275"/>
                <a:gd name="connsiteY21" fmla="*/ 1930718 h 1943100"/>
                <a:gd name="connsiteX22" fmla="*/ 3324642 w 3343275"/>
                <a:gd name="connsiteY22" fmla="*/ 1856423 h 1943100"/>
                <a:gd name="connsiteX23" fmla="*/ 3351312 w 3343275"/>
                <a:gd name="connsiteY23" fmla="*/ 1660207 h 1943100"/>
                <a:gd name="connsiteX24" fmla="*/ 3248442 w 3343275"/>
                <a:gd name="connsiteY24" fmla="*/ 599123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43275" h="1943100">
                  <a:moveTo>
                    <a:pt x="3248442" y="599123"/>
                  </a:moveTo>
                  <a:cubicBezTo>
                    <a:pt x="3217962" y="398145"/>
                    <a:pt x="3156050" y="197168"/>
                    <a:pt x="3105567" y="0"/>
                  </a:cubicBezTo>
                  <a:cubicBezTo>
                    <a:pt x="3059847" y="46673"/>
                    <a:pt x="3002697" y="46673"/>
                    <a:pt x="2942690" y="46673"/>
                  </a:cubicBezTo>
                  <a:cubicBezTo>
                    <a:pt x="2842677" y="46673"/>
                    <a:pt x="1317725" y="45720"/>
                    <a:pt x="1317725" y="45720"/>
                  </a:cubicBezTo>
                  <a:cubicBezTo>
                    <a:pt x="1316772" y="45720"/>
                    <a:pt x="510005" y="45720"/>
                    <a:pt x="467142" y="45720"/>
                  </a:cubicBezTo>
                  <a:cubicBezTo>
                    <a:pt x="384275" y="45720"/>
                    <a:pt x="316647" y="59055"/>
                    <a:pt x="241400" y="7620"/>
                  </a:cubicBezTo>
                  <a:cubicBezTo>
                    <a:pt x="237590" y="20955"/>
                    <a:pt x="232827" y="33338"/>
                    <a:pt x="229970" y="46673"/>
                  </a:cubicBezTo>
                  <a:cubicBezTo>
                    <a:pt x="180440" y="273368"/>
                    <a:pt x="112812" y="501968"/>
                    <a:pt x="81380" y="731520"/>
                  </a:cubicBezTo>
                  <a:cubicBezTo>
                    <a:pt x="33755" y="1074420"/>
                    <a:pt x="-12918" y="1419225"/>
                    <a:pt x="3275" y="1764982"/>
                  </a:cubicBezTo>
                  <a:cubicBezTo>
                    <a:pt x="7085" y="1853565"/>
                    <a:pt x="8037" y="1865948"/>
                    <a:pt x="70902" y="1930718"/>
                  </a:cubicBezTo>
                  <a:cubicBezTo>
                    <a:pt x="94715" y="1942148"/>
                    <a:pt x="147102" y="1948815"/>
                    <a:pt x="173772" y="1948815"/>
                  </a:cubicBezTo>
                  <a:cubicBezTo>
                    <a:pt x="602397" y="1948815"/>
                    <a:pt x="1003400" y="1948815"/>
                    <a:pt x="1432025" y="1948815"/>
                  </a:cubicBezTo>
                  <a:cubicBezTo>
                    <a:pt x="1458695" y="1948815"/>
                    <a:pt x="1483460" y="1945957"/>
                    <a:pt x="1505367" y="1930718"/>
                  </a:cubicBezTo>
                  <a:cubicBezTo>
                    <a:pt x="1544420" y="1883093"/>
                    <a:pt x="1542515" y="1891665"/>
                    <a:pt x="1560612" y="1834515"/>
                  </a:cubicBezTo>
                  <a:cubicBezTo>
                    <a:pt x="1580615" y="1771650"/>
                    <a:pt x="1604427" y="1707832"/>
                    <a:pt x="1620620" y="1643063"/>
                  </a:cubicBezTo>
                  <a:cubicBezTo>
                    <a:pt x="1628240" y="1610678"/>
                    <a:pt x="1634907" y="1541145"/>
                    <a:pt x="1660625" y="1542098"/>
                  </a:cubicBezTo>
                  <a:cubicBezTo>
                    <a:pt x="1684437" y="1543050"/>
                    <a:pt x="1686342" y="1595438"/>
                    <a:pt x="1712060" y="1640205"/>
                  </a:cubicBezTo>
                  <a:cubicBezTo>
                    <a:pt x="1740635" y="1691640"/>
                    <a:pt x="1756827" y="1750695"/>
                    <a:pt x="1783497" y="1812607"/>
                  </a:cubicBezTo>
                  <a:cubicBezTo>
                    <a:pt x="1809215" y="1873568"/>
                    <a:pt x="1795880" y="1879282"/>
                    <a:pt x="1844457" y="1931670"/>
                  </a:cubicBezTo>
                  <a:cubicBezTo>
                    <a:pt x="1870175" y="1945005"/>
                    <a:pt x="1897797" y="1948815"/>
                    <a:pt x="1927325" y="1948815"/>
                  </a:cubicBezTo>
                  <a:cubicBezTo>
                    <a:pt x="2352140" y="1948815"/>
                    <a:pt x="2747427" y="1948815"/>
                    <a:pt x="3172242" y="1948815"/>
                  </a:cubicBezTo>
                  <a:cubicBezTo>
                    <a:pt x="3199865" y="1948815"/>
                    <a:pt x="3226535" y="1945957"/>
                    <a:pt x="3250347" y="1930718"/>
                  </a:cubicBezTo>
                  <a:cubicBezTo>
                    <a:pt x="3274160" y="1910715"/>
                    <a:pt x="3313212" y="1884998"/>
                    <a:pt x="3324642" y="1856423"/>
                  </a:cubicBezTo>
                  <a:cubicBezTo>
                    <a:pt x="3365600" y="1757363"/>
                    <a:pt x="3348455" y="1749743"/>
                    <a:pt x="3351312" y="1660207"/>
                  </a:cubicBezTo>
                  <a:cubicBezTo>
                    <a:pt x="3361790" y="1303973"/>
                    <a:pt x="3301783" y="950595"/>
                    <a:pt x="3248442" y="59912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A206841C-1716-4357-A175-62B839A07160}"/>
                </a:ext>
              </a:extLst>
            </p:cNvPr>
            <p:cNvSpPr/>
            <p:nvPr/>
          </p:nvSpPr>
          <p:spPr>
            <a:xfrm>
              <a:off x="8717013" y="4543072"/>
              <a:ext cx="2867025" cy="352425"/>
            </a:xfrm>
            <a:custGeom>
              <a:avLst/>
              <a:gdLst>
                <a:gd name="connsiteX0" fmla="*/ 2721293 w 2867025"/>
                <a:gd name="connsiteY0" fmla="*/ 0 h 352425"/>
                <a:gd name="connsiteX1" fmla="*/ 154305 w 2867025"/>
                <a:gd name="connsiteY1" fmla="*/ 0 h 352425"/>
                <a:gd name="connsiteX2" fmla="*/ 95250 w 2867025"/>
                <a:gd name="connsiteY2" fmla="*/ 60007 h 352425"/>
                <a:gd name="connsiteX3" fmla="*/ 0 w 2867025"/>
                <a:gd name="connsiteY3" fmla="*/ 298132 h 352425"/>
                <a:gd name="connsiteX4" fmla="*/ 59055 w 2867025"/>
                <a:gd name="connsiteY4" fmla="*/ 358140 h 352425"/>
                <a:gd name="connsiteX5" fmla="*/ 2816543 w 2867025"/>
                <a:gd name="connsiteY5" fmla="*/ 358140 h 352425"/>
                <a:gd name="connsiteX6" fmla="*/ 2875598 w 2867025"/>
                <a:gd name="connsiteY6" fmla="*/ 298132 h 352425"/>
                <a:gd name="connsiteX7" fmla="*/ 2780348 w 2867025"/>
                <a:gd name="connsiteY7" fmla="*/ 60007 h 352425"/>
                <a:gd name="connsiteX8" fmla="*/ 2721293 w 2867025"/>
                <a:gd name="connsiteY8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25" h="352425">
                  <a:moveTo>
                    <a:pt x="2721293" y="0"/>
                  </a:moveTo>
                  <a:lnTo>
                    <a:pt x="154305" y="0"/>
                  </a:lnTo>
                  <a:cubicBezTo>
                    <a:pt x="121920" y="0"/>
                    <a:pt x="95250" y="26670"/>
                    <a:pt x="95250" y="60007"/>
                  </a:cubicBezTo>
                  <a:lnTo>
                    <a:pt x="0" y="298132"/>
                  </a:lnTo>
                  <a:cubicBezTo>
                    <a:pt x="0" y="330517"/>
                    <a:pt x="26670" y="358140"/>
                    <a:pt x="59055" y="358140"/>
                  </a:cubicBezTo>
                  <a:lnTo>
                    <a:pt x="2816543" y="358140"/>
                  </a:lnTo>
                  <a:cubicBezTo>
                    <a:pt x="2848928" y="358140"/>
                    <a:pt x="2875598" y="331470"/>
                    <a:pt x="2875598" y="298132"/>
                  </a:cubicBezTo>
                  <a:lnTo>
                    <a:pt x="2780348" y="60007"/>
                  </a:lnTo>
                  <a:cubicBezTo>
                    <a:pt x="2781300" y="26670"/>
                    <a:pt x="2754630" y="0"/>
                    <a:pt x="272129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A525D512-0C61-4A17-A18A-D3AB04258DF0}"/>
                </a:ext>
              </a:extLst>
            </p:cNvPr>
            <p:cNvSpPr/>
            <p:nvPr/>
          </p:nvSpPr>
          <p:spPr>
            <a:xfrm>
              <a:off x="9815747" y="4664422"/>
              <a:ext cx="276225" cy="609600"/>
            </a:xfrm>
            <a:custGeom>
              <a:avLst/>
              <a:gdLst>
                <a:gd name="connsiteX0" fmla="*/ 176663 w 276225"/>
                <a:gd name="connsiteY0" fmla="*/ 51053 h 609600"/>
                <a:gd name="connsiteX1" fmla="*/ 53791 w 276225"/>
                <a:gd name="connsiteY1" fmla="*/ 275843 h 609600"/>
                <a:gd name="connsiteX2" fmla="*/ 40456 w 276225"/>
                <a:gd name="connsiteY2" fmla="*/ 337755 h 609600"/>
                <a:gd name="connsiteX3" fmla="*/ 451 w 276225"/>
                <a:gd name="connsiteY3" fmla="*/ 608265 h 609600"/>
                <a:gd name="connsiteX4" fmla="*/ 80461 w 276225"/>
                <a:gd name="connsiteY4" fmla="*/ 617790 h 609600"/>
                <a:gd name="connsiteX5" fmla="*/ 151898 w 276225"/>
                <a:gd name="connsiteY5" fmla="*/ 269176 h 609600"/>
                <a:gd name="connsiteX6" fmla="*/ 241433 w 276225"/>
                <a:gd name="connsiteY6" fmla="*/ 108203 h 609600"/>
                <a:gd name="connsiteX7" fmla="*/ 259531 w 276225"/>
                <a:gd name="connsiteY7" fmla="*/ 13905 h 609600"/>
                <a:gd name="connsiteX8" fmla="*/ 176663 w 276225"/>
                <a:gd name="connsiteY8" fmla="*/ 51053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176663" y="51053"/>
                  </a:moveTo>
                  <a:cubicBezTo>
                    <a:pt x="121418" y="116776"/>
                    <a:pt x="90938" y="198690"/>
                    <a:pt x="53791" y="275843"/>
                  </a:cubicBezTo>
                  <a:cubicBezTo>
                    <a:pt x="55696" y="297751"/>
                    <a:pt x="45218" y="317753"/>
                    <a:pt x="40456" y="337755"/>
                  </a:cubicBezTo>
                  <a:cubicBezTo>
                    <a:pt x="17596" y="426338"/>
                    <a:pt x="-3359" y="514920"/>
                    <a:pt x="451" y="608265"/>
                  </a:cubicBezTo>
                  <a:cubicBezTo>
                    <a:pt x="26168" y="615885"/>
                    <a:pt x="52838" y="619695"/>
                    <a:pt x="80461" y="617790"/>
                  </a:cubicBezTo>
                  <a:cubicBezTo>
                    <a:pt x="86176" y="496823"/>
                    <a:pt x="107131" y="379665"/>
                    <a:pt x="151898" y="269176"/>
                  </a:cubicBezTo>
                  <a:cubicBezTo>
                    <a:pt x="173806" y="210120"/>
                    <a:pt x="204286" y="157733"/>
                    <a:pt x="241433" y="108203"/>
                  </a:cubicBezTo>
                  <a:cubicBezTo>
                    <a:pt x="262388" y="79628"/>
                    <a:pt x="300488" y="51053"/>
                    <a:pt x="259531" y="13905"/>
                  </a:cubicBezTo>
                  <a:cubicBezTo>
                    <a:pt x="217621" y="-24195"/>
                    <a:pt x="198571" y="25336"/>
                    <a:pt x="176663" y="5105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4920C123-B3C7-4BE7-93F0-6AEE869C7AF2}"/>
                </a:ext>
              </a:extLst>
            </p:cNvPr>
            <p:cNvSpPr/>
            <p:nvPr/>
          </p:nvSpPr>
          <p:spPr>
            <a:xfrm>
              <a:off x="10213069" y="4665435"/>
              <a:ext cx="276225" cy="609600"/>
            </a:xfrm>
            <a:custGeom>
              <a:avLst/>
              <a:gdLst>
                <a:gd name="connsiteX0" fmla="*/ 219396 w 276225"/>
                <a:gd name="connsiteY0" fmla="*/ 272925 h 609600"/>
                <a:gd name="connsiteX1" fmla="*/ 84141 w 276225"/>
                <a:gd name="connsiteY1" fmla="*/ 29085 h 609600"/>
                <a:gd name="connsiteX2" fmla="*/ 15561 w 276225"/>
                <a:gd name="connsiteY2" fmla="*/ 13845 h 609600"/>
                <a:gd name="connsiteX3" fmla="*/ 21276 w 276225"/>
                <a:gd name="connsiteY3" fmla="*/ 90045 h 609600"/>
                <a:gd name="connsiteX4" fmla="*/ 125099 w 276225"/>
                <a:gd name="connsiteY4" fmla="*/ 273877 h 609600"/>
                <a:gd name="connsiteX5" fmla="*/ 147959 w 276225"/>
                <a:gd name="connsiteY5" fmla="*/ 332932 h 609600"/>
                <a:gd name="connsiteX6" fmla="*/ 199394 w 276225"/>
                <a:gd name="connsiteY6" fmla="*/ 613920 h 609600"/>
                <a:gd name="connsiteX7" fmla="*/ 280356 w 276225"/>
                <a:gd name="connsiteY7" fmla="*/ 613920 h 609600"/>
                <a:gd name="connsiteX8" fmla="*/ 219396 w 276225"/>
                <a:gd name="connsiteY8" fmla="*/ 27292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219396" y="272925"/>
                  </a:moveTo>
                  <a:cubicBezTo>
                    <a:pt x="185106" y="184342"/>
                    <a:pt x="145101" y="100522"/>
                    <a:pt x="84141" y="29085"/>
                  </a:cubicBezTo>
                  <a:cubicBezTo>
                    <a:pt x="64139" y="6225"/>
                    <a:pt x="43184" y="-14730"/>
                    <a:pt x="15561" y="13845"/>
                  </a:cubicBezTo>
                  <a:cubicBezTo>
                    <a:pt x="-11109" y="40515"/>
                    <a:pt x="321" y="65280"/>
                    <a:pt x="21276" y="90045"/>
                  </a:cubicBezTo>
                  <a:cubicBezTo>
                    <a:pt x="66044" y="144338"/>
                    <a:pt x="103191" y="203392"/>
                    <a:pt x="125099" y="273877"/>
                  </a:cubicBezTo>
                  <a:cubicBezTo>
                    <a:pt x="132719" y="293880"/>
                    <a:pt x="141291" y="312930"/>
                    <a:pt x="147959" y="332932"/>
                  </a:cubicBezTo>
                  <a:cubicBezTo>
                    <a:pt x="179391" y="423420"/>
                    <a:pt x="186059" y="518670"/>
                    <a:pt x="199394" y="613920"/>
                  </a:cubicBezTo>
                  <a:cubicBezTo>
                    <a:pt x="226064" y="617730"/>
                    <a:pt x="253686" y="620588"/>
                    <a:pt x="280356" y="613920"/>
                  </a:cubicBezTo>
                  <a:cubicBezTo>
                    <a:pt x="273689" y="496763"/>
                    <a:pt x="254639" y="383415"/>
                    <a:pt x="219396" y="2729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7A47B944-8E65-46E1-93BF-373267D05EED}"/>
                </a:ext>
              </a:extLst>
            </p:cNvPr>
            <p:cNvSpPr/>
            <p:nvPr/>
          </p:nvSpPr>
          <p:spPr>
            <a:xfrm>
              <a:off x="8476983" y="6604282"/>
              <a:ext cx="1581150" cy="85725"/>
            </a:xfrm>
            <a:custGeom>
              <a:avLst/>
              <a:gdLst>
                <a:gd name="connsiteX0" fmla="*/ 5715 w 1581150"/>
                <a:gd name="connsiteY0" fmla="*/ 91440 h 85725"/>
                <a:gd name="connsiteX1" fmla="*/ 1559243 w 1581150"/>
                <a:gd name="connsiteY1" fmla="*/ 91440 h 85725"/>
                <a:gd name="connsiteX2" fmla="*/ 1589723 w 1581150"/>
                <a:gd name="connsiteY2" fmla="*/ 0 h 85725"/>
                <a:gd name="connsiteX3" fmla="*/ 0 w 1581150"/>
                <a:gd name="connsiteY3" fmla="*/ 0 h 85725"/>
                <a:gd name="connsiteX4" fmla="*/ 953 w 1581150"/>
                <a:gd name="connsiteY4" fmla="*/ 25718 h 85725"/>
                <a:gd name="connsiteX5" fmla="*/ 5715 w 1581150"/>
                <a:gd name="connsiteY5" fmla="*/ 914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" h="85725">
                  <a:moveTo>
                    <a:pt x="5715" y="91440"/>
                  </a:moveTo>
                  <a:lnTo>
                    <a:pt x="1559243" y="91440"/>
                  </a:lnTo>
                  <a:cubicBezTo>
                    <a:pt x="1568768" y="60960"/>
                    <a:pt x="1579245" y="30480"/>
                    <a:pt x="1589723" y="0"/>
                  </a:cubicBezTo>
                  <a:lnTo>
                    <a:pt x="0" y="0"/>
                  </a:lnTo>
                  <a:cubicBezTo>
                    <a:pt x="0" y="8573"/>
                    <a:pt x="953" y="17145"/>
                    <a:pt x="953" y="25718"/>
                  </a:cubicBezTo>
                  <a:cubicBezTo>
                    <a:pt x="1905" y="53340"/>
                    <a:pt x="2858" y="74295"/>
                    <a:pt x="5715" y="914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38ED6211-6F77-4C52-A479-A311BF8C33CC}"/>
                </a:ext>
              </a:extLst>
            </p:cNvPr>
            <p:cNvSpPr/>
            <p:nvPr/>
          </p:nvSpPr>
          <p:spPr>
            <a:xfrm>
              <a:off x="10228630" y="6604282"/>
              <a:ext cx="1590675" cy="85725"/>
            </a:xfrm>
            <a:custGeom>
              <a:avLst/>
              <a:gdLst>
                <a:gd name="connsiteX0" fmla="*/ 1597343 w 1590675"/>
                <a:gd name="connsiteY0" fmla="*/ 0 h 85725"/>
                <a:gd name="connsiteX1" fmla="*/ 0 w 1590675"/>
                <a:gd name="connsiteY1" fmla="*/ 0 h 85725"/>
                <a:gd name="connsiteX2" fmla="*/ 28575 w 1590675"/>
                <a:gd name="connsiteY2" fmla="*/ 73343 h 85725"/>
                <a:gd name="connsiteX3" fmla="*/ 36195 w 1590675"/>
                <a:gd name="connsiteY3" fmla="*/ 91440 h 85725"/>
                <a:gd name="connsiteX4" fmla="*/ 1580198 w 1590675"/>
                <a:gd name="connsiteY4" fmla="*/ 91440 h 85725"/>
                <a:gd name="connsiteX5" fmla="*/ 1597343 w 15906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675" h="85725">
                  <a:moveTo>
                    <a:pt x="1597343" y="0"/>
                  </a:moveTo>
                  <a:lnTo>
                    <a:pt x="0" y="0"/>
                  </a:lnTo>
                  <a:cubicBezTo>
                    <a:pt x="8573" y="23813"/>
                    <a:pt x="18098" y="48578"/>
                    <a:pt x="28575" y="73343"/>
                  </a:cubicBezTo>
                  <a:cubicBezTo>
                    <a:pt x="31433" y="80010"/>
                    <a:pt x="34290" y="85725"/>
                    <a:pt x="36195" y="91440"/>
                  </a:cubicBezTo>
                  <a:lnTo>
                    <a:pt x="1580198" y="91440"/>
                  </a:lnTo>
                  <a:cubicBezTo>
                    <a:pt x="1595438" y="48578"/>
                    <a:pt x="1597343" y="25718"/>
                    <a:pt x="159734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A98CE041-F4B3-4D1C-BA25-CAE16B4C1585}"/>
                </a:ext>
              </a:extLst>
            </p:cNvPr>
            <p:cNvSpPr/>
            <p:nvPr/>
          </p:nvSpPr>
          <p:spPr>
            <a:xfrm>
              <a:off x="9790480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0013BF79-5A83-455A-9627-76921CBD5F5E}"/>
                </a:ext>
              </a:extLst>
            </p:cNvPr>
            <p:cNvSpPr/>
            <p:nvPr/>
          </p:nvSpPr>
          <p:spPr>
            <a:xfrm>
              <a:off x="10371505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72" name="Group 71">
            <a:extLst>
              <a:ext uri="{FF2B5EF4-FFF2-40B4-BE49-F238E27FC236}">
                <a16:creationId xmlns:a16="http://schemas.microsoft.com/office/drawing/2014/main" id="{7CB6DEA5-02B0-42C9-A31A-B5891CC82042}"/>
              </a:ext>
            </a:extLst>
          </p:cNvPr>
          <p:cNvGrpSpPr/>
          <p:nvPr/>
        </p:nvGrpSpPr>
        <p:grpSpPr>
          <a:xfrm>
            <a:off x="2300160" y="1332916"/>
            <a:ext cx="839695" cy="1431708"/>
            <a:chOff x="5789259" y="-79408"/>
            <a:chExt cx="944716" cy="1610772"/>
          </a:xfrm>
        </p:grpSpPr>
        <p:grpSp>
          <p:nvGrpSpPr>
            <p:cNvPr id="71" name="Group 70">
              <a:extLst>
                <a:ext uri="{FF2B5EF4-FFF2-40B4-BE49-F238E27FC236}">
                  <a16:creationId xmlns:a16="http://schemas.microsoft.com/office/drawing/2014/main" id="{F6877F74-9272-4945-B04B-8095A624146C}"/>
                </a:ext>
              </a:extLst>
            </p:cNvPr>
            <p:cNvGrpSpPr/>
            <p:nvPr/>
          </p:nvGrpSpPr>
          <p:grpSpPr>
            <a:xfrm rot="316524">
              <a:off x="5789259" y="513959"/>
              <a:ext cx="423031" cy="1017405"/>
              <a:chOff x="5855038" y="339273"/>
              <a:chExt cx="423031" cy="1017405"/>
            </a:xfrm>
          </p:grpSpPr>
          <p:sp>
            <p:nvSpPr>
              <p:cNvPr id="66" name="Freeform: Shape 65">
                <a:extLst>
                  <a:ext uri="{FF2B5EF4-FFF2-40B4-BE49-F238E27FC236}">
                    <a16:creationId xmlns:a16="http://schemas.microsoft.com/office/drawing/2014/main" id="{40333A1A-DF34-405B-B73E-EDB94F056CBF}"/>
                  </a:ext>
                </a:extLst>
              </p:cNvPr>
              <p:cNvSpPr/>
              <p:nvPr/>
            </p:nvSpPr>
            <p:spPr>
              <a:xfrm>
                <a:off x="5855038" y="339273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7BE9E468-2B55-4FBC-BC22-B856748C48EC}"/>
                  </a:ext>
                </a:extLst>
              </p:cNvPr>
              <p:cNvSpPr/>
              <p:nvPr/>
            </p:nvSpPr>
            <p:spPr>
              <a:xfrm>
                <a:off x="5887913" y="472029"/>
                <a:ext cx="370016" cy="583487"/>
              </a:xfrm>
              <a:custGeom>
                <a:avLst/>
                <a:gdLst>
                  <a:gd name="connsiteX0" fmla="*/ 400769 w 495300"/>
                  <a:gd name="connsiteY0" fmla="*/ 708331 h 781050"/>
                  <a:gd name="connsiteX1" fmla="*/ 359811 w 495300"/>
                  <a:gd name="connsiteY1" fmla="*/ 757861 h 781050"/>
                  <a:gd name="connsiteX2" fmla="*/ 318854 w 495300"/>
                  <a:gd name="connsiteY2" fmla="*/ 782626 h 781050"/>
                  <a:gd name="connsiteX3" fmla="*/ 299804 w 495300"/>
                  <a:gd name="connsiteY3" fmla="*/ 778816 h 781050"/>
                  <a:gd name="connsiteX4" fmla="*/ 283611 w 495300"/>
                  <a:gd name="connsiteY4" fmla="*/ 735954 h 781050"/>
                  <a:gd name="connsiteX5" fmla="*/ 319806 w 495300"/>
                  <a:gd name="connsiteY5" fmla="*/ 675946 h 781050"/>
                  <a:gd name="connsiteX6" fmla="*/ 396959 w 495300"/>
                  <a:gd name="connsiteY6" fmla="*/ 586411 h 781050"/>
                  <a:gd name="connsiteX7" fmla="*/ 404579 w 495300"/>
                  <a:gd name="connsiteY7" fmla="*/ 574981 h 781050"/>
                  <a:gd name="connsiteX8" fmla="*/ 426486 w 495300"/>
                  <a:gd name="connsiteY8" fmla="*/ 528309 h 781050"/>
                  <a:gd name="connsiteX9" fmla="*/ 436011 w 495300"/>
                  <a:gd name="connsiteY9" fmla="*/ 469254 h 781050"/>
                  <a:gd name="connsiteX10" fmla="*/ 444584 w 495300"/>
                  <a:gd name="connsiteY10" fmla="*/ 393054 h 781050"/>
                  <a:gd name="connsiteX11" fmla="*/ 439822 w 495300"/>
                  <a:gd name="connsiteY11" fmla="*/ 346381 h 781050"/>
                  <a:gd name="connsiteX12" fmla="*/ 338856 w 495300"/>
                  <a:gd name="connsiteY12" fmla="*/ 114924 h 781050"/>
                  <a:gd name="connsiteX13" fmla="*/ 319806 w 495300"/>
                  <a:gd name="connsiteY13" fmla="*/ 111114 h 781050"/>
                  <a:gd name="connsiteX14" fmla="*/ 109304 w 495300"/>
                  <a:gd name="connsiteY14" fmla="*/ 287326 h 781050"/>
                  <a:gd name="connsiteX15" fmla="*/ 29294 w 495300"/>
                  <a:gd name="connsiteY15" fmla="*/ 421629 h 781050"/>
                  <a:gd name="connsiteX16" fmla="*/ 27389 w 495300"/>
                  <a:gd name="connsiteY16" fmla="*/ 429249 h 781050"/>
                  <a:gd name="connsiteX17" fmla="*/ 36914 w 495300"/>
                  <a:gd name="connsiteY17" fmla="*/ 531166 h 781050"/>
                  <a:gd name="connsiteX18" fmla="*/ 60726 w 495300"/>
                  <a:gd name="connsiteY18" fmla="*/ 590221 h 781050"/>
                  <a:gd name="connsiteX19" fmla="*/ 105494 w 495300"/>
                  <a:gd name="connsiteY19" fmla="*/ 690234 h 781050"/>
                  <a:gd name="connsiteX20" fmla="*/ 105494 w 495300"/>
                  <a:gd name="connsiteY20" fmla="*/ 723571 h 781050"/>
                  <a:gd name="connsiteX21" fmla="*/ 71204 w 495300"/>
                  <a:gd name="connsiteY21" fmla="*/ 736906 h 781050"/>
                  <a:gd name="connsiteX22" fmla="*/ 54059 w 495300"/>
                  <a:gd name="connsiteY22" fmla="*/ 718809 h 781050"/>
                  <a:gd name="connsiteX23" fmla="*/ 26436 w 495300"/>
                  <a:gd name="connsiteY23" fmla="*/ 644514 h 781050"/>
                  <a:gd name="connsiteX24" fmla="*/ 12149 w 495300"/>
                  <a:gd name="connsiteY24" fmla="*/ 561646 h 781050"/>
                  <a:gd name="connsiteX25" fmla="*/ 7386 w 495300"/>
                  <a:gd name="connsiteY25" fmla="*/ 456871 h 781050"/>
                  <a:gd name="connsiteX26" fmla="*/ 16911 w 495300"/>
                  <a:gd name="connsiteY26" fmla="*/ 353049 h 781050"/>
                  <a:gd name="connsiteX27" fmla="*/ 64536 w 495300"/>
                  <a:gd name="connsiteY27" fmla="*/ 224461 h 781050"/>
                  <a:gd name="connsiteX28" fmla="*/ 137879 w 495300"/>
                  <a:gd name="connsiteY28" fmla="*/ 142546 h 781050"/>
                  <a:gd name="connsiteX29" fmla="*/ 277897 w 495300"/>
                  <a:gd name="connsiteY29" fmla="*/ 33961 h 781050"/>
                  <a:gd name="connsiteX30" fmla="*/ 338856 w 495300"/>
                  <a:gd name="connsiteY30" fmla="*/ 8244 h 781050"/>
                  <a:gd name="connsiteX31" fmla="*/ 349334 w 495300"/>
                  <a:gd name="connsiteY31" fmla="*/ 8244 h 781050"/>
                  <a:gd name="connsiteX32" fmla="*/ 449347 w 495300"/>
                  <a:gd name="connsiteY32" fmla="*/ 105399 h 781050"/>
                  <a:gd name="connsiteX33" fmla="*/ 491256 w 495300"/>
                  <a:gd name="connsiteY33" fmla="*/ 229224 h 781050"/>
                  <a:gd name="connsiteX34" fmla="*/ 496019 w 495300"/>
                  <a:gd name="connsiteY34" fmla="*/ 270181 h 781050"/>
                  <a:gd name="connsiteX35" fmla="*/ 496972 w 495300"/>
                  <a:gd name="connsiteY35" fmla="*/ 336856 h 781050"/>
                  <a:gd name="connsiteX36" fmla="*/ 481731 w 495300"/>
                  <a:gd name="connsiteY36" fmla="*/ 471159 h 781050"/>
                  <a:gd name="connsiteX37" fmla="*/ 444584 w 495300"/>
                  <a:gd name="connsiteY37" fmla="*/ 624511 h 781050"/>
                  <a:gd name="connsiteX38" fmla="*/ 400769 w 495300"/>
                  <a:gd name="connsiteY38" fmla="*/ 708331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781050">
                    <a:moveTo>
                      <a:pt x="400769" y="708331"/>
                    </a:moveTo>
                    <a:cubicBezTo>
                      <a:pt x="387434" y="724524"/>
                      <a:pt x="373147" y="740716"/>
                      <a:pt x="359811" y="757861"/>
                    </a:cubicBezTo>
                    <a:cubicBezTo>
                      <a:pt x="349334" y="771196"/>
                      <a:pt x="335999" y="779769"/>
                      <a:pt x="318854" y="782626"/>
                    </a:cubicBezTo>
                    <a:cubicBezTo>
                      <a:pt x="312186" y="783579"/>
                      <a:pt x="305519" y="782626"/>
                      <a:pt x="299804" y="778816"/>
                    </a:cubicBezTo>
                    <a:cubicBezTo>
                      <a:pt x="287422" y="769291"/>
                      <a:pt x="277897" y="754051"/>
                      <a:pt x="283611" y="735954"/>
                    </a:cubicBezTo>
                    <a:cubicBezTo>
                      <a:pt x="290279" y="713094"/>
                      <a:pt x="304566" y="694044"/>
                      <a:pt x="319806" y="675946"/>
                    </a:cubicBezTo>
                    <a:cubicBezTo>
                      <a:pt x="345524" y="645466"/>
                      <a:pt x="373147" y="617844"/>
                      <a:pt x="396959" y="586411"/>
                    </a:cubicBezTo>
                    <a:cubicBezTo>
                      <a:pt x="399816" y="582601"/>
                      <a:pt x="401722" y="578791"/>
                      <a:pt x="404579" y="574981"/>
                    </a:cubicBezTo>
                    <a:cubicBezTo>
                      <a:pt x="415056" y="560694"/>
                      <a:pt x="422677" y="545454"/>
                      <a:pt x="426486" y="528309"/>
                    </a:cubicBezTo>
                    <a:cubicBezTo>
                      <a:pt x="430297" y="508306"/>
                      <a:pt x="434106" y="489256"/>
                      <a:pt x="436011" y="469254"/>
                    </a:cubicBezTo>
                    <a:cubicBezTo>
                      <a:pt x="438869" y="443536"/>
                      <a:pt x="441727" y="418771"/>
                      <a:pt x="444584" y="393054"/>
                    </a:cubicBezTo>
                    <a:cubicBezTo>
                      <a:pt x="449347" y="376861"/>
                      <a:pt x="443631" y="361621"/>
                      <a:pt x="439822" y="346381"/>
                    </a:cubicBezTo>
                    <a:cubicBezTo>
                      <a:pt x="418866" y="263514"/>
                      <a:pt x="386481" y="185409"/>
                      <a:pt x="338856" y="114924"/>
                    </a:cubicBezTo>
                    <a:cubicBezTo>
                      <a:pt x="331236" y="104446"/>
                      <a:pt x="331236" y="104446"/>
                      <a:pt x="319806" y="111114"/>
                    </a:cubicBezTo>
                    <a:cubicBezTo>
                      <a:pt x="240749" y="159691"/>
                      <a:pt x="169311" y="216841"/>
                      <a:pt x="109304" y="287326"/>
                    </a:cubicBezTo>
                    <a:cubicBezTo>
                      <a:pt x="75014" y="328284"/>
                      <a:pt x="47391" y="372099"/>
                      <a:pt x="29294" y="421629"/>
                    </a:cubicBezTo>
                    <a:cubicBezTo>
                      <a:pt x="28341" y="424486"/>
                      <a:pt x="27389" y="426391"/>
                      <a:pt x="27389" y="429249"/>
                    </a:cubicBezTo>
                    <a:cubicBezTo>
                      <a:pt x="29294" y="463539"/>
                      <a:pt x="31199" y="496876"/>
                      <a:pt x="36914" y="531166"/>
                    </a:cubicBezTo>
                    <a:cubicBezTo>
                      <a:pt x="40724" y="552121"/>
                      <a:pt x="47391" y="572124"/>
                      <a:pt x="60726" y="590221"/>
                    </a:cubicBezTo>
                    <a:cubicBezTo>
                      <a:pt x="81681" y="620701"/>
                      <a:pt x="96921" y="654039"/>
                      <a:pt x="105494" y="690234"/>
                    </a:cubicBezTo>
                    <a:cubicBezTo>
                      <a:pt x="108351" y="701664"/>
                      <a:pt x="108351" y="713094"/>
                      <a:pt x="105494" y="723571"/>
                    </a:cubicBezTo>
                    <a:cubicBezTo>
                      <a:pt x="101684" y="738811"/>
                      <a:pt x="84539" y="745479"/>
                      <a:pt x="71204" y="736906"/>
                    </a:cubicBezTo>
                    <a:cubicBezTo>
                      <a:pt x="63584" y="732144"/>
                      <a:pt x="58821" y="725476"/>
                      <a:pt x="54059" y="718809"/>
                    </a:cubicBezTo>
                    <a:cubicBezTo>
                      <a:pt x="40724" y="695949"/>
                      <a:pt x="32151" y="670231"/>
                      <a:pt x="26436" y="644514"/>
                    </a:cubicBezTo>
                    <a:cubicBezTo>
                      <a:pt x="20721" y="616891"/>
                      <a:pt x="15006" y="589269"/>
                      <a:pt x="12149" y="561646"/>
                    </a:cubicBezTo>
                    <a:cubicBezTo>
                      <a:pt x="8339" y="527356"/>
                      <a:pt x="6434" y="492114"/>
                      <a:pt x="7386" y="456871"/>
                    </a:cubicBezTo>
                    <a:cubicBezTo>
                      <a:pt x="8339" y="421629"/>
                      <a:pt x="11196" y="387339"/>
                      <a:pt x="16911" y="353049"/>
                    </a:cubicBezTo>
                    <a:cubicBezTo>
                      <a:pt x="25484" y="307329"/>
                      <a:pt x="36914" y="262561"/>
                      <a:pt x="64536" y="224461"/>
                    </a:cubicBezTo>
                    <a:cubicBezTo>
                      <a:pt x="86444" y="194934"/>
                      <a:pt x="111209" y="168264"/>
                      <a:pt x="137879" y="142546"/>
                    </a:cubicBezTo>
                    <a:cubicBezTo>
                      <a:pt x="179789" y="100636"/>
                      <a:pt x="225509" y="62536"/>
                      <a:pt x="277897" y="33961"/>
                    </a:cubicBezTo>
                    <a:cubicBezTo>
                      <a:pt x="296947" y="23484"/>
                      <a:pt x="316949" y="13959"/>
                      <a:pt x="338856" y="8244"/>
                    </a:cubicBezTo>
                    <a:cubicBezTo>
                      <a:pt x="342666" y="7291"/>
                      <a:pt x="345524" y="6339"/>
                      <a:pt x="349334" y="8244"/>
                    </a:cubicBezTo>
                    <a:cubicBezTo>
                      <a:pt x="393149" y="29199"/>
                      <a:pt x="424581" y="63489"/>
                      <a:pt x="449347" y="105399"/>
                    </a:cubicBezTo>
                    <a:cubicBezTo>
                      <a:pt x="471254" y="143499"/>
                      <a:pt x="484589" y="185409"/>
                      <a:pt x="491256" y="229224"/>
                    </a:cubicBezTo>
                    <a:cubicBezTo>
                      <a:pt x="493161" y="242559"/>
                      <a:pt x="495066" y="255894"/>
                      <a:pt x="496019" y="270181"/>
                    </a:cubicBezTo>
                    <a:cubicBezTo>
                      <a:pt x="497924" y="292089"/>
                      <a:pt x="497924" y="314949"/>
                      <a:pt x="496972" y="336856"/>
                    </a:cubicBezTo>
                    <a:cubicBezTo>
                      <a:pt x="495066" y="381624"/>
                      <a:pt x="490304" y="426391"/>
                      <a:pt x="481731" y="471159"/>
                    </a:cubicBezTo>
                    <a:cubicBezTo>
                      <a:pt x="471254" y="522594"/>
                      <a:pt x="458872" y="574029"/>
                      <a:pt x="444584" y="624511"/>
                    </a:cubicBezTo>
                    <a:cubicBezTo>
                      <a:pt x="435059" y="654039"/>
                      <a:pt x="421724" y="683566"/>
                      <a:pt x="400769" y="708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70" name="Group 69">
              <a:extLst>
                <a:ext uri="{FF2B5EF4-FFF2-40B4-BE49-F238E27FC236}">
                  <a16:creationId xmlns:a16="http://schemas.microsoft.com/office/drawing/2014/main" id="{32F3E341-556F-4D8F-A4D0-5A4061F56EB2}"/>
                </a:ext>
              </a:extLst>
            </p:cNvPr>
            <p:cNvGrpSpPr/>
            <p:nvPr/>
          </p:nvGrpSpPr>
          <p:grpSpPr>
            <a:xfrm rot="20737142">
              <a:off x="6310944" y="-79408"/>
              <a:ext cx="423031" cy="1017405"/>
              <a:chOff x="6310944" y="-79408"/>
              <a:chExt cx="423031" cy="1017405"/>
            </a:xfrm>
          </p:grpSpPr>
          <p:sp>
            <p:nvSpPr>
              <p:cNvPr id="65" name="Freeform: Shape 64">
                <a:extLst>
                  <a:ext uri="{FF2B5EF4-FFF2-40B4-BE49-F238E27FC236}">
                    <a16:creationId xmlns:a16="http://schemas.microsoft.com/office/drawing/2014/main" id="{C0EA3B76-A405-4B94-B4E4-F9EE970440AA}"/>
                  </a:ext>
                </a:extLst>
              </p:cNvPr>
              <p:cNvSpPr/>
              <p:nvPr/>
            </p:nvSpPr>
            <p:spPr>
              <a:xfrm flipH="1">
                <a:off x="6310944" y="-79408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68" name="Freeform: Shape 67">
                <a:extLst>
                  <a:ext uri="{FF2B5EF4-FFF2-40B4-BE49-F238E27FC236}">
                    <a16:creationId xmlns:a16="http://schemas.microsoft.com/office/drawing/2014/main" id="{92BD28D9-7E1A-4C93-9B2D-1C4DDA5FE3F0}"/>
                  </a:ext>
                </a:extLst>
              </p:cNvPr>
              <p:cNvSpPr/>
              <p:nvPr/>
            </p:nvSpPr>
            <p:spPr>
              <a:xfrm>
                <a:off x="6320211" y="46587"/>
                <a:ext cx="370016" cy="590603"/>
              </a:xfrm>
              <a:custGeom>
                <a:avLst/>
                <a:gdLst>
                  <a:gd name="connsiteX0" fmla="*/ 98584 w 495300"/>
                  <a:gd name="connsiteY0" fmla="*/ 576412 h 790575"/>
                  <a:gd name="connsiteX1" fmla="*/ 141446 w 495300"/>
                  <a:gd name="connsiteY1" fmla="*/ 629752 h 790575"/>
                  <a:gd name="connsiteX2" fmla="*/ 192881 w 495300"/>
                  <a:gd name="connsiteY2" fmla="*/ 688807 h 790575"/>
                  <a:gd name="connsiteX3" fmla="*/ 217646 w 495300"/>
                  <a:gd name="connsiteY3" fmla="*/ 732622 h 790575"/>
                  <a:gd name="connsiteX4" fmla="*/ 206216 w 495300"/>
                  <a:gd name="connsiteY4" fmla="*/ 776437 h 790575"/>
                  <a:gd name="connsiteX5" fmla="*/ 184309 w 495300"/>
                  <a:gd name="connsiteY5" fmla="*/ 784057 h 790575"/>
                  <a:gd name="connsiteX6" fmla="*/ 149066 w 495300"/>
                  <a:gd name="connsiteY6" fmla="*/ 765959 h 790575"/>
                  <a:gd name="connsiteX7" fmla="*/ 106204 w 495300"/>
                  <a:gd name="connsiteY7" fmla="*/ 714524 h 790575"/>
                  <a:gd name="connsiteX8" fmla="*/ 102394 w 495300"/>
                  <a:gd name="connsiteY8" fmla="*/ 709762 h 790575"/>
                  <a:gd name="connsiteX9" fmla="*/ 55721 w 495300"/>
                  <a:gd name="connsiteY9" fmla="*/ 611654 h 790575"/>
                  <a:gd name="connsiteX10" fmla="*/ 17621 w 495300"/>
                  <a:gd name="connsiteY10" fmla="*/ 443062 h 790575"/>
                  <a:gd name="connsiteX11" fmla="*/ 8096 w 495300"/>
                  <a:gd name="connsiteY11" fmla="*/ 353527 h 790575"/>
                  <a:gd name="connsiteX12" fmla="*/ 7144 w 495300"/>
                  <a:gd name="connsiteY12" fmla="*/ 291614 h 790575"/>
                  <a:gd name="connsiteX13" fmla="*/ 8096 w 495300"/>
                  <a:gd name="connsiteY13" fmla="*/ 270659 h 790575"/>
                  <a:gd name="connsiteX14" fmla="*/ 29051 w 495300"/>
                  <a:gd name="connsiteY14" fmla="*/ 164932 h 790575"/>
                  <a:gd name="connsiteX15" fmla="*/ 110966 w 495300"/>
                  <a:gd name="connsiteY15" fmla="*/ 37297 h 790575"/>
                  <a:gd name="connsiteX16" fmla="*/ 154781 w 495300"/>
                  <a:gd name="connsiteY16" fmla="*/ 8722 h 790575"/>
                  <a:gd name="connsiteX17" fmla="*/ 165259 w 495300"/>
                  <a:gd name="connsiteY17" fmla="*/ 7769 h 790575"/>
                  <a:gd name="connsiteX18" fmla="*/ 266224 w 495300"/>
                  <a:gd name="connsiteY18" fmla="*/ 57299 h 790575"/>
                  <a:gd name="connsiteX19" fmla="*/ 405289 w 495300"/>
                  <a:gd name="connsiteY19" fmla="*/ 183029 h 790575"/>
                  <a:gd name="connsiteX20" fmla="*/ 450056 w 495300"/>
                  <a:gd name="connsiteY20" fmla="*/ 239227 h 790575"/>
                  <a:gd name="connsiteX21" fmla="*/ 486251 w 495300"/>
                  <a:gd name="connsiteY21" fmla="*/ 344954 h 790575"/>
                  <a:gd name="connsiteX22" fmla="*/ 495776 w 495300"/>
                  <a:gd name="connsiteY22" fmla="*/ 520214 h 790575"/>
                  <a:gd name="connsiteX23" fmla="*/ 465296 w 495300"/>
                  <a:gd name="connsiteY23" fmla="*/ 685949 h 790575"/>
                  <a:gd name="connsiteX24" fmla="*/ 442436 w 495300"/>
                  <a:gd name="connsiteY24" fmla="*/ 727859 h 790575"/>
                  <a:gd name="connsiteX25" fmla="*/ 427196 w 495300"/>
                  <a:gd name="connsiteY25" fmla="*/ 738337 h 790575"/>
                  <a:gd name="connsiteX26" fmla="*/ 397669 w 495300"/>
                  <a:gd name="connsiteY26" fmla="*/ 716429 h 790575"/>
                  <a:gd name="connsiteX27" fmla="*/ 403384 w 495300"/>
                  <a:gd name="connsiteY27" fmla="*/ 671662 h 790575"/>
                  <a:gd name="connsiteX28" fmla="*/ 450056 w 495300"/>
                  <a:gd name="connsiteY28" fmla="*/ 579269 h 790575"/>
                  <a:gd name="connsiteX29" fmla="*/ 467201 w 495300"/>
                  <a:gd name="connsiteY29" fmla="*/ 530692 h 790575"/>
                  <a:gd name="connsiteX30" fmla="*/ 476726 w 495300"/>
                  <a:gd name="connsiteY30" fmla="*/ 428774 h 790575"/>
                  <a:gd name="connsiteX31" fmla="*/ 474821 w 495300"/>
                  <a:gd name="connsiteY31" fmla="*/ 421154 h 790575"/>
                  <a:gd name="connsiteX32" fmla="*/ 386239 w 495300"/>
                  <a:gd name="connsiteY32" fmla="*/ 277327 h 790575"/>
                  <a:gd name="connsiteX33" fmla="*/ 179546 w 495300"/>
                  <a:gd name="connsiteY33" fmla="*/ 107782 h 790575"/>
                  <a:gd name="connsiteX34" fmla="*/ 168116 w 495300"/>
                  <a:gd name="connsiteY34" fmla="*/ 110639 h 790575"/>
                  <a:gd name="connsiteX35" fmla="*/ 74771 w 495300"/>
                  <a:gd name="connsiteY35" fmla="*/ 308759 h 790575"/>
                  <a:gd name="connsiteX36" fmla="*/ 58579 w 495300"/>
                  <a:gd name="connsiteY36" fmla="*/ 372577 h 790575"/>
                  <a:gd name="connsiteX37" fmla="*/ 59531 w 495300"/>
                  <a:gd name="connsiteY37" fmla="*/ 392579 h 790575"/>
                  <a:gd name="connsiteX38" fmla="*/ 59531 w 495300"/>
                  <a:gd name="connsiteY38" fmla="*/ 396389 h 790575"/>
                  <a:gd name="connsiteX39" fmla="*/ 71914 w 495300"/>
                  <a:gd name="connsiteY39" fmla="*/ 502117 h 790575"/>
                  <a:gd name="connsiteX40" fmla="*/ 98584 w 495300"/>
                  <a:gd name="connsiteY40" fmla="*/ 576412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95300" h="790575">
                    <a:moveTo>
                      <a:pt x="98584" y="576412"/>
                    </a:moveTo>
                    <a:cubicBezTo>
                      <a:pt x="110966" y="596414"/>
                      <a:pt x="126206" y="612607"/>
                      <a:pt x="141446" y="629752"/>
                    </a:cubicBezTo>
                    <a:cubicBezTo>
                      <a:pt x="158591" y="649754"/>
                      <a:pt x="176689" y="667852"/>
                      <a:pt x="192881" y="688807"/>
                    </a:cubicBezTo>
                    <a:cubicBezTo>
                      <a:pt x="203359" y="702142"/>
                      <a:pt x="211931" y="716429"/>
                      <a:pt x="217646" y="732622"/>
                    </a:cubicBezTo>
                    <a:cubicBezTo>
                      <a:pt x="224314" y="749767"/>
                      <a:pt x="218599" y="764054"/>
                      <a:pt x="206216" y="776437"/>
                    </a:cubicBezTo>
                    <a:cubicBezTo>
                      <a:pt x="200501" y="782152"/>
                      <a:pt x="192881" y="785009"/>
                      <a:pt x="184309" y="784057"/>
                    </a:cubicBezTo>
                    <a:cubicBezTo>
                      <a:pt x="170974" y="781199"/>
                      <a:pt x="158591" y="777389"/>
                      <a:pt x="149066" y="765959"/>
                    </a:cubicBezTo>
                    <a:cubicBezTo>
                      <a:pt x="134779" y="748814"/>
                      <a:pt x="120491" y="731669"/>
                      <a:pt x="106204" y="714524"/>
                    </a:cubicBezTo>
                    <a:cubicBezTo>
                      <a:pt x="105251" y="712619"/>
                      <a:pt x="103346" y="711667"/>
                      <a:pt x="102394" y="709762"/>
                    </a:cubicBezTo>
                    <a:cubicBezTo>
                      <a:pt x="78581" y="681187"/>
                      <a:pt x="65246" y="646897"/>
                      <a:pt x="55721" y="611654"/>
                    </a:cubicBezTo>
                    <a:cubicBezTo>
                      <a:pt x="41434" y="556409"/>
                      <a:pt x="26194" y="500212"/>
                      <a:pt x="17621" y="443062"/>
                    </a:cubicBezTo>
                    <a:cubicBezTo>
                      <a:pt x="12859" y="413534"/>
                      <a:pt x="10001" y="383054"/>
                      <a:pt x="8096" y="353527"/>
                    </a:cubicBezTo>
                    <a:cubicBezTo>
                      <a:pt x="7144" y="332572"/>
                      <a:pt x="7144" y="312569"/>
                      <a:pt x="7144" y="291614"/>
                    </a:cubicBezTo>
                    <a:cubicBezTo>
                      <a:pt x="7144" y="284947"/>
                      <a:pt x="8096" y="277327"/>
                      <a:pt x="8096" y="270659"/>
                    </a:cubicBezTo>
                    <a:cubicBezTo>
                      <a:pt x="11906" y="234464"/>
                      <a:pt x="17621" y="199222"/>
                      <a:pt x="29051" y="164932"/>
                    </a:cubicBezTo>
                    <a:cubicBezTo>
                      <a:pt x="45244" y="115402"/>
                      <a:pt x="70961" y="71587"/>
                      <a:pt x="110966" y="37297"/>
                    </a:cubicBezTo>
                    <a:cubicBezTo>
                      <a:pt x="124301" y="25867"/>
                      <a:pt x="138589" y="16342"/>
                      <a:pt x="154781" y="8722"/>
                    </a:cubicBezTo>
                    <a:cubicBezTo>
                      <a:pt x="158591" y="6817"/>
                      <a:pt x="161449" y="6817"/>
                      <a:pt x="165259" y="7769"/>
                    </a:cubicBezTo>
                    <a:cubicBezTo>
                      <a:pt x="202406" y="18247"/>
                      <a:pt x="234791" y="36344"/>
                      <a:pt x="266224" y="57299"/>
                    </a:cubicBezTo>
                    <a:cubicBezTo>
                      <a:pt x="318611" y="92542"/>
                      <a:pt x="363379" y="135404"/>
                      <a:pt x="405289" y="183029"/>
                    </a:cubicBezTo>
                    <a:cubicBezTo>
                      <a:pt x="421481" y="201127"/>
                      <a:pt x="437674" y="218272"/>
                      <a:pt x="450056" y="239227"/>
                    </a:cubicBezTo>
                    <a:cubicBezTo>
                      <a:pt x="469106" y="272564"/>
                      <a:pt x="479584" y="307807"/>
                      <a:pt x="486251" y="344954"/>
                    </a:cubicBezTo>
                    <a:cubicBezTo>
                      <a:pt x="496729" y="403057"/>
                      <a:pt x="499586" y="461159"/>
                      <a:pt x="495776" y="520214"/>
                    </a:cubicBezTo>
                    <a:cubicBezTo>
                      <a:pt x="491966" y="576412"/>
                      <a:pt x="484346" y="632609"/>
                      <a:pt x="465296" y="685949"/>
                    </a:cubicBezTo>
                    <a:cubicBezTo>
                      <a:pt x="459581" y="701189"/>
                      <a:pt x="452914" y="716429"/>
                      <a:pt x="442436" y="727859"/>
                    </a:cubicBezTo>
                    <a:cubicBezTo>
                      <a:pt x="438626" y="732622"/>
                      <a:pt x="432911" y="736432"/>
                      <a:pt x="427196" y="738337"/>
                    </a:cubicBezTo>
                    <a:cubicBezTo>
                      <a:pt x="411956" y="742147"/>
                      <a:pt x="400526" y="733574"/>
                      <a:pt x="397669" y="716429"/>
                    </a:cubicBezTo>
                    <a:cubicBezTo>
                      <a:pt x="395764" y="701189"/>
                      <a:pt x="397669" y="685949"/>
                      <a:pt x="403384" y="671662"/>
                    </a:cubicBezTo>
                    <a:cubicBezTo>
                      <a:pt x="414814" y="639277"/>
                      <a:pt x="429101" y="607844"/>
                      <a:pt x="450056" y="579269"/>
                    </a:cubicBezTo>
                    <a:cubicBezTo>
                      <a:pt x="460534" y="564982"/>
                      <a:pt x="463391" y="547837"/>
                      <a:pt x="467201" y="530692"/>
                    </a:cubicBezTo>
                    <a:cubicBezTo>
                      <a:pt x="473869" y="497354"/>
                      <a:pt x="475774" y="463064"/>
                      <a:pt x="476726" y="428774"/>
                    </a:cubicBezTo>
                    <a:cubicBezTo>
                      <a:pt x="476726" y="425917"/>
                      <a:pt x="475774" y="424012"/>
                      <a:pt x="474821" y="421154"/>
                    </a:cubicBezTo>
                    <a:cubicBezTo>
                      <a:pt x="454819" y="366862"/>
                      <a:pt x="423386" y="320189"/>
                      <a:pt x="386239" y="277327"/>
                    </a:cubicBezTo>
                    <a:cubicBezTo>
                      <a:pt x="327184" y="208747"/>
                      <a:pt x="256699" y="153502"/>
                      <a:pt x="179546" y="107782"/>
                    </a:cubicBezTo>
                    <a:cubicBezTo>
                      <a:pt x="173831" y="103972"/>
                      <a:pt x="171926" y="105877"/>
                      <a:pt x="168116" y="110639"/>
                    </a:cubicBezTo>
                    <a:cubicBezTo>
                      <a:pt x="126206" y="171599"/>
                      <a:pt x="95726" y="238274"/>
                      <a:pt x="74771" y="308759"/>
                    </a:cubicBezTo>
                    <a:cubicBezTo>
                      <a:pt x="68104" y="329714"/>
                      <a:pt x="63341" y="350669"/>
                      <a:pt x="58579" y="372577"/>
                    </a:cubicBezTo>
                    <a:cubicBezTo>
                      <a:pt x="56674" y="379244"/>
                      <a:pt x="58579" y="385912"/>
                      <a:pt x="59531" y="392579"/>
                    </a:cubicBezTo>
                    <a:cubicBezTo>
                      <a:pt x="59531" y="393532"/>
                      <a:pt x="59531" y="395437"/>
                      <a:pt x="59531" y="396389"/>
                    </a:cubicBezTo>
                    <a:cubicBezTo>
                      <a:pt x="63341" y="431632"/>
                      <a:pt x="67151" y="466874"/>
                      <a:pt x="71914" y="502117"/>
                    </a:cubicBezTo>
                    <a:cubicBezTo>
                      <a:pt x="75724" y="529739"/>
                      <a:pt x="82391" y="554504"/>
                      <a:pt x="98584" y="5764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63" name="Freeform: Shape 62">
            <a:extLst>
              <a:ext uri="{FF2B5EF4-FFF2-40B4-BE49-F238E27FC236}">
                <a16:creationId xmlns:a16="http://schemas.microsoft.com/office/drawing/2014/main" id="{CDE8CBB1-4F54-4A78-A8BE-A4788F846C1E}"/>
              </a:ext>
            </a:extLst>
          </p:cNvPr>
          <p:cNvSpPr/>
          <p:nvPr/>
        </p:nvSpPr>
        <p:spPr>
          <a:xfrm rot="20738113">
            <a:off x="2094336" y="3642349"/>
            <a:ext cx="845479" cy="847678"/>
          </a:xfrm>
          <a:custGeom>
            <a:avLst/>
            <a:gdLst>
              <a:gd name="connsiteX0" fmla="*/ 321547 w 668637"/>
              <a:gd name="connsiteY0" fmla="*/ 56565 h 670376"/>
              <a:gd name="connsiteX1" fmla="*/ 239003 w 668637"/>
              <a:gd name="connsiteY1" fmla="*/ 70219 h 670376"/>
              <a:gd name="connsiteX2" fmla="*/ 232176 w 668637"/>
              <a:gd name="connsiteY2" fmla="*/ 90079 h 670376"/>
              <a:gd name="connsiteX3" fmla="*/ 432642 w 668637"/>
              <a:gd name="connsiteY3" fmla="*/ 79528 h 670376"/>
              <a:gd name="connsiteX4" fmla="*/ 423953 w 668637"/>
              <a:gd name="connsiteY4" fmla="*/ 62771 h 670376"/>
              <a:gd name="connsiteX5" fmla="*/ 321547 w 668637"/>
              <a:gd name="connsiteY5" fmla="*/ 56565 h 670376"/>
              <a:gd name="connsiteX6" fmla="*/ 382215 w 668637"/>
              <a:gd name="connsiteY6" fmla="*/ 1639 h 670376"/>
              <a:gd name="connsiteX7" fmla="*/ 462433 w 668637"/>
              <a:gd name="connsiteY7" fmla="*/ 13120 h 670376"/>
              <a:gd name="connsiteX8" fmla="*/ 633728 w 668637"/>
              <a:gd name="connsiteY8" fmla="*/ 39808 h 670376"/>
              <a:gd name="connsiteX9" fmla="*/ 662278 w 668637"/>
              <a:gd name="connsiteY9" fmla="*/ 71460 h 670376"/>
              <a:gd name="connsiteX10" fmla="*/ 668485 w 668637"/>
              <a:gd name="connsiteY10" fmla="*/ 227241 h 670376"/>
              <a:gd name="connsiteX11" fmla="*/ 645521 w 668637"/>
              <a:gd name="connsiteY11" fmla="*/ 253307 h 670376"/>
              <a:gd name="connsiteX12" fmla="*/ 571044 w 668637"/>
              <a:gd name="connsiteY12" fmla="*/ 256410 h 670376"/>
              <a:gd name="connsiteX13" fmla="*/ 553045 w 668637"/>
              <a:gd name="connsiteY13" fmla="*/ 275029 h 670376"/>
              <a:gd name="connsiteX14" fmla="*/ 565458 w 668637"/>
              <a:gd name="connsiteY14" fmla="*/ 617621 h 670376"/>
              <a:gd name="connsiteX15" fmla="*/ 529462 w 668637"/>
              <a:gd name="connsiteY15" fmla="*/ 656101 h 670376"/>
              <a:gd name="connsiteX16" fmla="*/ 170112 w 668637"/>
              <a:gd name="connsiteY16" fmla="*/ 670376 h 670376"/>
              <a:gd name="connsiteX17" fmla="*/ 138460 w 668637"/>
              <a:gd name="connsiteY17" fmla="*/ 639964 h 670376"/>
              <a:gd name="connsiteX18" fmla="*/ 124805 w 668637"/>
              <a:gd name="connsiteY18" fmla="*/ 293028 h 670376"/>
              <a:gd name="connsiteX19" fmla="*/ 103704 w 668637"/>
              <a:gd name="connsiteY19" fmla="*/ 275029 h 670376"/>
              <a:gd name="connsiteX20" fmla="*/ 29228 w 668637"/>
              <a:gd name="connsiteY20" fmla="*/ 278133 h 670376"/>
              <a:gd name="connsiteX21" fmla="*/ 5643 w 668637"/>
              <a:gd name="connsiteY21" fmla="*/ 257031 h 670376"/>
              <a:gd name="connsiteX22" fmla="*/ 57 w 668637"/>
              <a:gd name="connsiteY22" fmla="*/ 87597 h 670376"/>
              <a:gd name="connsiteX23" fmla="*/ 16194 w 668637"/>
              <a:gd name="connsiteY23" fmla="*/ 66495 h 670376"/>
              <a:gd name="connsiteX24" fmla="*/ 301067 w 668637"/>
              <a:gd name="connsiteY24" fmla="*/ 3190 h 670376"/>
              <a:gd name="connsiteX25" fmla="*/ 382215 w 668637"/>
              <a:gd name="connsiteY25" fmla="*/ 1639 h 6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8637" h="670376">
                <a:moveTo>
                  <a:pt x="321547" y="56565"/>
                </a:moveTo>
                <a:cubicBezTo>
                  <a:pt x="302308" y="57185"/>
                  <a:pt x="270655" y="62150"/>
                  <a:pt x="239003" y="70219"/>
                </a:cubicBezTo>
                <a:cubicBezTo>
                  <a:pt x="224728" y="73942"/>
                  <a:pt x="223487" y="78287"/>
                  <a:pt x="232176" y="90079"/>
                </a:cubicBezTo>
                <a:cubicBezTo>
                  <a:pt x="283689" y="159590"/>
                  <a:pt x="386094" y="154004"/>
                  <a:pt x="432642" y="79528"/>
                </a:cubicBezTo>
                <a:cubicBezTo>
                  <a:pt x="440710" y="66495"/>
                  <a:pt x="433262" y="64633"/>
                  <a:pt x="423953" y="62771"/>
                </a:cubicBezTo>
                <a:cubicBezTo>
                  <a:pt x="394782" y="57806"/>
                  <a:pt x="364992" y="53461"/>
                  <a:pt x="321547" y="56565"/>
                </a:cubicBezTo>
                <a:close/>
                <a:moveTo>
                  <a:pt x="382215" y="1639"/>
                </a:moveTo>
                <a:cubicBezTo>
                  <a:pt x="409058" y="3966"/>
                  <a:pt x="435746" y="8466"/>
                  <a:pt x="462433" y="13120"/>
                </a:cubicBezTo>
                <a:cubicBezTo>
                  <a:pt x="519531" y="23051"/>
                  <a:pt x="576630" y="31740"/>
                  <a:pt x="633728" y="39808"/>
                </a:cubicBezTo>
                <a:cubicBezTo>
                  <a:pt x="653589" y="42291"/>
                  <a:pt x="662278" y="49738"/>
                  <a:pt x="662278" y="71460"/>
                </a:cubicBezTo>
                <a:cubicBezTo>
                  <a:pt x="662898" y="123594"/>
                  <a:pt x="666002" y="175727"/>
                  <a:pt x="668485" y="227241"/>
                </a:cubicBezTo>
                <a:cubicBezTo>
                  <a:pt x="669726" y="244618"/>
                  <a:pt x="663519" y="252686"/>
                  <a:pt x="645521" y="253307"/>
                </a:cubicBezTo>
                <a:cubicBezTo>
                  <a:pt x="620695" y="253928"/>
                  <a:pt x="595870" y="256410"/>
                  <a:pt x="571044" y="256410"/>
                </a:cubicBezTo>
                <a:cubicBezTo>
                  <a:pt x="557390" y="256410"/>
                  <a:pt x="552425" y="259514"/>
                  <a:pt x="553045" y="275029"/>
                </a:cubicBezTo>
                <a:cubicBezTo>
                  <a:pt x="558011" y="389227"/>
                  <a:pt x="561735" y="503424"/>
                  <a:pt x="565458" y="617621"/>
                </a:cubicBezTo>
                <a:cubicBezTo>
                  <a:pt x="566700" y="654859"/>
                  <a:pt x="566700" y="654239"/>
                  <a:pt x="529462" y="656101"/>
                </a:cubicBezTo>
                <a:cubicBezTo>
                  <a:pt x="470501" y="659204"/>
                  <a:pt x="229693" y="670376"/>
                  <a:pt x="170112" y="670376"/>
                </a:cubicBezTo>
                <a:cubicBezTo>
                  <a:pt x="140321" y="670376"/>
                  <a:pt x="140321" y="670376"/>
                  <a:pt x="138460" y="639964"/>
                </a:cubicBezTo>
                <a:cubicBezTo>
                  <a:pt x="135356" y="575418"/>
                  <a:pt x="125426" y="343920"/>
                  <a:pt x="124805" y="293028"/>
                </a:cubicBezTo>
                <a:cubicBezTo>
                  <a:pt x="124805" y="276271"/>
                  <a:pt x="118599" y="273788"/>
                  <a:pt x="103704" y="275029"/>
                </a:cubicBezTo>
                <a:cubicBezTo>
                  <a:pt x="78879" y="276892"/>
                  <a:pt x="54053" y="276892"/>
                  <a:pt x="29228" y="278133"/>
                </a:cubicBezTo>
                <a:cubicBezTo>
                  <a:pt x="13711" y="278753"/>
                  <a:pt x="6264" y="273168"/>
                  <a:pt x="5643" y="257031"/>
                </a:cubicBezTo>
                <a:cubicBezTo>
                  <a:pt x="4402" y="200553"/>
                  <a:pt x="2540" y="144075"/>
                  <a:pt x="57" y="87597"/>
                </a:cubicBezTo>
                <a:cubicBezTo>
                  <a:pt x="-563" y="75184"/>
                  <a:pt x="3781" y="68978"/>
                  <a:pt x="16194" y="66495"/>
                </a:cubicBezTo>
                <a:cubicBezTo>
                  <a:pt x="111772" y="47256"/>
                  <a:pt x="204247" y="16844"/>
                  <a:pt x="301067" y="3190"/>
                </a:cubicBezTo>
                <a:cubicBezTo>
                  <a:pt x="328375" y="-844"/>
                  <a:pt x="355373" y="-689"/>
                  <a:pt x="382215" y="1639"/>
                </a:cubicBezTo>
                <a:close/>
              </a:path>
            </a:pathLst>
          </a:custGeom>
          <a:solidFill>
            <a:srgbClr val="FE57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56EFB67C-EE02-4305-B24F-1D0DE2CE10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1155" y="2515212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32F3F0E6-52D5-4A83-A5FF-450CC26CE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27470" y="3478967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8" name="Rectangle 6">
            <a:extLst>
              <a:ext uri="{FF2B5EF4-FFF2-40B4-BE49-F238E27FC236}">
                <a16:creationId xmlns:a16="http://schemas.microsoft.com/office/drawing/2014/main" id="{271C3D05-6A7D-4C82-B36F-107117B31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33786" y="4442722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3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426813FE-CF42-44AF-A185-80066E4E77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40102" y="5406477"/>
            <a:ext cx="6489507" cy="825874"/>
          </a:xfrm>
          <a:prstGeom prst="roundRect">
            <a:avLst>
              <a:gd name="adj" fmla="val 50000"/>
            </a:avLst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 sz="2700"/>
          </a:p>
        </p:txBody>
      </p:sp>
      <p:sp>
        <p:nvSpPr>
          <p:cNvPr id="36" name="Freeform: Shape 35">
            <a:extLst>
              <a:ext uri="{FF2B5EF4-FFF2-40B4-BE49-F238E27FC236}">
                <a16:creationId xmlns:a16="http://schemas.microsoft.com/office/drawing/2014/main" id="{522B70A6-C5F8-46F6-AD9C-58684924E3B5}"/>
              </a:ext>
            </a:extLst>
          </p:cNvPr>
          <p:cNvSpPr/>
          <p:nvPr/>
        </p:nvSpPr>
        <p:spPr>
          <a:xfrm>
            <a:off x="625089" y="1940565"/>
            <a:ext cx="5065594" cy="3474878"/>
          </a:xfrm>
          <a:custGeom>
            <a:avLst/>
            <a:gdLst>
              <a:gd name="connsiteX0" fmla="*/ 3246497 w 5065594"/>
              <a:gd name="connsiteY0" fmla="*/ 857713 h 3474878"/>
              <a:gd name="connsiteX1" fmla="*/ 3245831 w 5065594"/>
              <a:gd name="connsiteY1" fmla="*/ 857723 h 3474878"/>
              <a:gd name="connsiteX2" fmla="*/ 3202826 w 5065594"/>
              <a:gd name="connsiteY2" fmla="*/ 857723 h 3474878"/>
              <a:gd name="connsiteX3" fmla="*/ 3202826 w 5065594"/>
              <a:gd name="connsiteY3" fmla="*/ 858405 h 3474878"/>
              <a:gd name="connsiteX4" fmla="*/ 3245831 w 5065594"/>
              <a:gd name="connsiteY4" fmla="*/ 857723 h 3474878"/>
              <a:gd name="connsiteX5" fmla="*/ 3247333 w 5065594"/>
              <a:gd name="connsiteY5" fmla="*/ 857723 h 3474878"/>
              <a:gd name="connsiteX6" fmla="*/ 3268295 w 5065594"/>
              <a:gd name="connsiteY6" fmla="*/ 857988 h 3474878"/>
              <a:gd name="connsiteX7" fmla="*/ 3193173 w 5065594"/>
              <a:gd name="connsiteY7" fmla="*/ 873433 h 3474878"/>
              <a:gd name="connsiteX8" fmla="*/ 3087704 w 5065594"/>
              <a:gd name="connsiteY8" fmla="*/ 1133608 h 3474878"/>
              <a:gd name="connsiteX9" fmla="*/ 2944653 w 5065594"/>
              <a:gd name="connsiteY9" fmla="*/ 2456490 h 3474878"/>
              <a:gd name="connsiteX10" fmla="*/ 3061819 w 5065594"/>
              <a:gd name="connsiteY10" fmla="*/ 2579787 h 3474878"/>
              <a:gd name="connsiteX11" fmla="*/ 3434433 w 5065594"/>
              <a:gd name="connsiteY11" fmla="*/ 2333875 h 3474878"/>
              <a:gd name="connsiteX12" fmla="*/ 3708955 w 5065594"/>
              <a:gd name="connsiteY12" fmla="*/ 990557 h 3474878"/>
              <a:gd name="connsiteX13" fmla="*/ 3606776 w 5065594"/>
              <a:gd name="connsiteY13" fmla="*/ 863173 h 3474878"/>
              <a:gd name="connsiteX14" fmla="*/ 3435114 w 5065594"/>
              <a:gd name="connsiteY14" fmla="*/ 863173 h 3474878"/>
              <a:gd name="connsiteX15" fmla="*/ 3307986 w 5065594"/>
              <a:gd name="connsiteY15" fmla="*/ 858490 h 3474878"/>
              <a:gd name="connsiteX16" fmla="*/ 3268295 w 5065594"/>
              <a:gd name="connsiteY16" fmla="*/ 857988 h 3474878"/>
              <a:gd name="connsiteX17" fmla="*/ 3269584 w 5065594"/>
              <a:gd name="connsiteY17" fmla="*/ 857723 h 3474878"/>
              <a:gd name="connsiteX18" fmla="*/ 3247333 w 5065594"/>
              <a:gd name="connsiteY18" fmla="*/ 857723 h 3474878"/>
              <a:gd name="connsiteX19" fmla="*/ 2234848 w 5065594"/>
              <a:gd name="connsiteY19" fmla="*/ 846824 h 3474878"/>
              <a:gd name="connsiteX20" fmla="*/ 2144929 w 5065594"/>
              <a:gd name="connsiteY20" fmla="*/ 936742 h 3474878"/>
              <a:gd name="connsiteX21" fmla="*/ 2120406 w 5065594"/>
              <a:gd name="connsiteY21" fmla="*/ 2370659 h 3474878"/>
              <a:gd name="connsiteX22" fmla="*/ 2214412 w 5065594"/>
              <a:gd name="connsiteY22" fmla="*/ 2477607 h 3474878"/>
              <a:gd name="connsiteX23" fmla="*/ 2637434 w 5065594"/>
              <a:gd name="connsiteY23" fmla="*/ 2207172 h 3474878"/>
              <a:gd name="connsiteX24" fmla="*/ 2780485 w 5065594"/>
              <a:gd name="connsiteY24" fmla="*/ 945598 h 3474878"/>
              <a:gd name="connsiteX25" fmla="*/ 2694655 w 5065594"/>
              <a:gd name="connsiteY25" fmla="*/ 846824 h 3474878"/>
              <a:gd name="connsiteX26" fmla="*/ 2234848 w 5065594"/>
              <a:gd name="connsiteY26" fmla="*/ 846824 h 3474878"/>
              <a:gd name="connsiteX27" fmla="*/ 1377903 w 5065594"/>
              <a:gd name="connsiteY27" fmla="*/ 829113 h 3474878"/>
              <a:gd name="connsiteX28" fmla="*/ 1278449 w 5065594"/>
              <a:gd name="connsiteY28" fmla="*/ 1089330 h 3474878"/>
              <a:gd name="connsiteX29" fmla="*/ 1364279 w 5065594"/>
              <a:gd name="connsiteY29" fmla="*/ 2272567 h 3474878"/>
              <a:gd name="connsiteX30" fmla="*/ 1413325 w 5065594"/>
              <a:gd name="connsiteY30" fmla="*/ 2362485 h 3474878"/>
              <a:gd name="connsiteX31" fmla="*/ 1785940 w 5065594"/>
              <a:gd name="connsiteY31" fmla="*/ 2415618 h 3474878"/>
              <a:gd name="connsiteX32" fmla="*/ 1826811 w 5065594"/>
              <a:gd name="connsiteY32" fmla="*/ 2342049 h 3474878"/>
              <a:gd name="connsiteX33" fmla="*/ 1843160 w 5065594"/>
              <a:gd name="connsiteY33" fmla="*/ 908132 h 3474878"/>
              <a:gd name="connsiteX34" fmla="*/ 1769591 w 5065594"/>
              <a:gd name="connsiteY34" fmla="*/ 834563 h 3474878"/>
              <a:gd name="connsiteX35" fmla="*/ 1536622 w 5065594"/>
              <a:gd name="connsiteY35" fmla="*/ 834563 h 3474878"/>
              <a:gd name="connsiteX36" fmla="*/ 1377903 w 5065594"/>
              <a:gd name="connsiteY36" fmla="*/ 829113 h 3474878"/>
              <a:gd name="connsiteX37" fmla="*/ 504507 w 5065594"/>
              <a:gd name="connsiteY37" fmla="*/ 813347 h 3474878"/>
              <a:gd name="connsiteX38" fmla="*/ 365647 w 5065594"/>
              <a:gd name="connsiteY38" fmla="*/ 1101591 h 3474878"/>
              <a:gd name="connsiteX39" fmla="*/ 520959 w 5065594"/>
              <a:gd name="connsiteY39" fmla="*/ 2096138 h 3474878"/>
              <a:gd name="connsiteX40" fmla="*/ 713056 w 5065594"/>
              <a:gd name="connsiteY40" fmla="*/ 2288916 h 3474878"/>
              <a:gd name="connsiteX41" fmla="*/ 993028 w 5065594"/>
              <a:gd name="connsiteY41" fmla="*/ 2030742 h 3474878"/>
              <a:gd name="connsiteX42" fmla="*/ 915372 w 5065594"/>
              <a:gd name="connsiteY42" fmla="*/ 966034 h 3474878"/>
              <a:gd name="connsiteX43" fmla="*/ 746435 w 5065594"/>
              <a:gd name="connsiteY43" fmla="*/ 814127 h 3474878"/>
              <a:gd name="connsiteX44" fmla="*/ 602703 w 5065594"/>
              <a:gd name="connsiteY44" fmla="*/ 814127 h 3474878"/>
              <a:gd name="connsiteX45" fmla="*/ 504507 w 5065594"/>
              <a:gd name="connsiteY45" fmla="*/ 813347 h 3474878"/>
              <a:gd name="connsiteX46" fmla="*/ 4368096 w 5065594"/>
              <a:gd name="connsiteY46" fmla="*/ 1120 h 3474878"/>
              <a:gd name="connsiteX47" fmla="*/ 4553638 w 5065594"/>
              <a:gd name="connsiteY47" fmla="*/ 1460 h 3474878"/>
              <a:gd name="connsiteX48" fmla="*/ 4924889 w 5065594"/>
              <a:gd name="connsiteY48" fmla="*/ 21215 h 3474878"/>
              <a:gd name="connsiteX49" fmla="*/ 5063853 w 5065594"/>
              <a:gd name="connsiteY49" fmla="*/ 209906 h 3474878"/>
              <a:gd name="connsiteX50" fmla="*/ 4904453 w 5065594"/>
              <a:gd name="connsiteY50" fmla="*/ 365900 h 3474878"/>
              <a:gd name="connsiteX51" fmla="*/ 4562493 w 5065594"/>
              <a:gd name="connsiteY51" fmla="*/ 369987 h 3474878"/>
              <a:gd name="connsiteX52" fmla="*/ 4123121 w 5065594"/>
              <a:gd name="connsiteY52" fmla="*/ 666988 h 3474878"/>
              <a:gd name="connsiteX53" fmla="*/ 3512089 w 5065594"/>
              <a:gd name="connsiteY53" fmla="*/ 3233053 h 3474878"/>
              <a:gd name="connsiteX54" fmla="*/ 3192609 w 5065594"/>
              <a:gd name="connsiteY54" fmla="*/ 3474878 h 3474878"/>
              <a:gd name="connsiteX55" fmla="*/ 2035257 w 5065594"/>
              <a:gd name="connsiteY55" fmla="*/ 3474878 h 3474878"/>
              <a:gd name="connsiteX56" fmla="*/ 672185 w 5065594"/>
              <a:gd name="connsiteY56" fmla="*/ 3462616 h 3474878"/>
              <a:gd name="connsiteX57" fmla="*/ 480087 w 5065594"/>
              <a:gd name="connsiteY57" fmla="*/ 3348856 h 3474878"/>
              <a:gd name="connsiteX58" fmla="*/ 668097 w 5065594"/>
              <a:gd name="connsiteY58" fmla="*/ 3151991 h 3474878"/>
              <a:gd name="connsiteX59" fmla="*/ 1699428 w 5065594"/>
              <a:gd name="connsiteY59" fmla="*/ 3160165 h 3474878"/>
              <a:gd name="connsiteX60" fmla="*/ 3073399 w 5065594"/>
              <a:gd name="connsiteY60" fmla="*/ 3188776 h 3474878"/>
              <a:gd name="connsiteX61" fmla="*/ 3212363 w 5065594"/>
              <a:gd name="connsiteY61" fmla="*/ 2945588 h 3474878"/>
              <a:gd name="connsiteX62" fmla="*/ 3106097 w 5065594"/>
              <a:gd name="connsiteY62" fmla="*/ 2863845 h 3474878"/>
              <a:gd name="connsiteX63" fmla="*/ 553657 w 5065594"/>
              <a:gd name="connsiteY63" fmla="*/ 2519160 h 3474878"/>
              <a:gd name="connsiteX64" fmla="*/ 283222 w 5065594"/>
              <a:gd name="connsiteY64" fmla="*/ 2277335 h 3474878"/>
              <a:gd name="connsiteX65" fmla="*/ 12787 w 5065594"/>
              <a:gd name="connsiteY65" fmla="*/ 797778 h 3474878"/>
              <a:gd name="connsiteX66" fmla="*/ 319325 w 5065594"/>
              <a:gd name="connsiteY66" fmla="*/ 509633 h 3474878"/>
              <a:gd name="connsiteX67" fmla="*/ 3597920 w 5065594"/>
              <a:gd name="connsiteY67" fmla="*/ 566853 h 3474878"/>
              <a:gd name="connsiteX68" fmla="*/ 3950098 w 5065594"/>
              <a:gd name="connsiteY68" fmla="*/ 304592 h 3474878"/>
              <a:gd name="connsiteX69" fmla="*/ 3986882 w 5065594"/>
              <a:gd name="connsiteY69" fmla="*/ 181296 h 3474878"/>
              <a:gd name="connsiteX70" fmla="*/ 4183066 w 5065594"/>
              <a:gd name="connsiteY70" fmla="*/ 13040 h 3474878"/>
              <a:gd name="connsiteX71" fmla="*/ 4368096 w 5065594"/>
              <a:gd name="connsiteY71" fmla="*/ 1120 h 34748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5065594" h="3474878">
                <a:moveTo>
                  <a:pt x="3246497" y="857713"/>
                </a:moveTo>
                <a:lnTo>
                  <a:pt x="3245831" y="857723"/>
                </a:lnTo>
                <a:lnTo>
                  <a:pt x="3202826" y="857723"/>
                </a:lnTo>
                <a:lnTo>
                  <a:pt x="3202826" y="858405"/>
                </a:lnTo>
                <a:lnTo>
                  <a:pt x="3245831" y="857723"/>
                </a:lnTo>
                <a:lnTo>
                  <a:pt x="3247333" y="857723"/>
                </a:lnTo>
                <a:lnTo>
                  <a:pt x="3268295" y="857988"/>
                </a:lnTo>
                <a:lnTo>
                  <a:pt x="3193173" y="873433"/>
                </a:lnTo>
                <a:cubicBezTo>
                  <a:pt x="3130620" y="901533"/>
                  <a:pt x="3106097" y="972164"/>
                  <a:pt x="3087704" y="1133608"/>
                </a:cubicBezTo>
                <a:cubicBezTo>
                  <a:pt x="3038659" y="1519165"/>
                  <a:pt x="2993699" y="2070933"/>
                  <a:pt x="2944653" y="2456490"/>
                </a:cubicBezTo>
                <a:cubicBezTo>
                  <a:pt x="2928304" y="2543001"/>
                  <a:pt x="2984163" y="2567524"/>
                  <a:pt x="3061819" y="2579787"/>
                </a:cubicBezTo>
                <a:cubicBezTo>
                  <a:pt x="3364951" y="2629514"/>
                  <a:pt x="3364951" y="2633601"/>
                  <a:pt x="3434433" y="2333875"/>
                </a:cubicBezTo>
                <a:cubicBezTo>
                  <a:pt x="3525032" y="1944231"/>
                  <a:pt x="3610862" y="1380201"/>
                  <a:pt x="3708955" y="990557"/>
                </a:cubicBezTo>
                <a:cubicBezTo>
                  <a:pt x="3733477" y="883609"/>
                  <a:pt x="3713042" y="850911"/>
                  <a:pt x="3606776" y="863173"/>
                </a:cubicBezTo>
                <a:cubicBezTo>
                  <a:pt x="3549555" y="867260"/>
                  <a:pt x="3492335" y="863173"/>
                  <a:pt x="3435114" y="863173"/>
                </a:cubicBezTo>
                <a:cubicBezTo>
                  <a:pt x="3400032" y="861129"/>
                  <a:pt x="3352178" y="859426"/>
                  <a:pt x="3307986" y="858490"/>
                </a:cubicBezTo>
                <a:lnTo>
                  <a:pt x="3268295" y="857988"/>
                </a:lnTo>
                <a:lnTo>
                  <a:pt x="3269584" y="857723"/>
                </a:lnTo>
                <a:lnTo>
                  <a:pt x="3247333" y="857723"/>
                </a:lnTo>
                <a:close/>
                <a:moveTo>
                  <a:pt x="2234848" y="846824"/>
                </a:moveTo>
                <a:cubicBezTo>
                  <a:pt x="2161278" y="842737"/>
                  <a:pt x="2144929" y="871347"/>
                  <a:pt x="2144929" y="936742"/>
                </a:cubicBezTo>
                <a:cubicBezTo>
                  <a:pt x="2149017" y="1149957"/>
                  <a:pt x="2124494" y="2161532"/>
                  <a:pt x="2120406" y="2370659"/>
                </a:cubicBezTo>
                <a:cubicBezTo>
                  <a:pt x="2120406" y="2436736"/>
                  <a:pt x="2136756" y="2465345"/>
                  <a:pt x="2214412" y="2477607"/>
                </a:cubicBezTo>
                <a:cubicBezTo>
                  <a:pt x="2542067" y="2527334"/>
                  <a:pt x="2596562" y="2531421"/>
                  <a:pt x="2637434" y="2207172"/>
                </a:cubicBezTo>
                <a:cubicBezTo>
                  <a:pt x="2686480" y="1842051"/>
                  <a:pt x="2727352" y="1306632"/>
                  <a:pt x="2780485" y="945598"/>
                </a:cubicBezTo>
                <a:cubicBezTo>
                  <a:pt x="2792747" y="863173"/>
                  <a:pt x="2772311" y="842737"/>
                  <a:pt x="2694655" y="846824"/>
                </a:cubicBezTo>
                <a:cubicBezTo>
                  <a:pt x="2559778" y="850911"/>
                  <a:pt x="2370405" y="850911"/>
                  <a:pt x="2234848" y="846824"/>
                </a:cubicBezTo>
                <a:close/>
                <a:moveTo>
                  <a:pt x="1377903" y="829113"/>
                </a:moveTo>
                <a:cubicBezTo>
                  <a:pt x="1262100" y="835244"/>
                  <a:pt x="1263462" y="885653"/>
                  <a:pt x="1278449" y="1089330"/>
                </a:cubicBezTo>
                <a:cubicBezTo>
                  <a:pt x="1302972" y="1425160"/>
                  <a:pt x="1335669" y="1936056"/>
                  <a:pt x="1364279" y="2272567"/>
                </a:cubicBezTo>
                <a:cubicBezTo>
                  <a:pt x="1368367" y="2309352"/>
                  <a:pt x="1356105" y="2354310"/>
                  <a:pt x="1413325" y="2362485"/>
                </a:cubicBezTo>
                <a:cubicBezTo>
                  <a:pt x="1535941" y="2382921"/>
                  <a:pt x="1663325" y="2399269"/>
                  <a:pt x="1785940" y="2415618"/>
                </a:cubicBezTo>
                <a:cubicBezTo>
                  <a:pt x="1839073" y="2419705"/>
                  <a:pt x="1826811" y="2374746"/>
                  <a:pt x="1826811" y="2342049"/>
                </a:cubicBezTo>
                <a:cubicBezTo>
                  <a:pt x="1830899" y="1919027"/>
                  <a:pt x="1834986" y="1330473"/>
                  <a:pt x="1843160" y="908132"/>
                </a:cubicBezTo>
                <a:cubicBezTo>
                  <a:pt x="1843160" y="846824"/>
                  <a:pt x="1822724" y="834563"/>
                  <a:pt x="1769591" y="834563"/>
                </a:cubicBezTo>
                <a:cubicBezTo>
                  <a:pt x="1691935" y="834563"/>
                  <a:pt x="1614278" y="834563"/>
                  <a:pt x="1536622" y="834563"/>
                </a:cubicBezTo>
                <a:cubicBezTo>
                  <a:pt x="1468502" y="830475"/>
                  <a:pt x="1416732" y="827070"/>
                  <a:pt x="1377903" y="829113"/>
                </a:cubicBezTo>
                <a:close/>
                <a:moveTo>
                  <a:pt x="504507" y="813347"/>
                </a:moveTo>
                <a:cubicBezTo>
                  <a:pt x="306191" y="814595"/>
                  <a:pt x="315579" y="846483"/>
                  <a:pt x="365647" y="1101591"/>
                </a:cubicBezTo>
                <a:cubicBezTo>
                  <a:pt x="418780" y="1376113"/>
                  <a:pt x="476000" y="1821615"/>
                  <a:pt x="520959" y="2096138"/>
                </a:cubicBezTo>
                <a:cubicBezTo>
                  <a:pt x="541395" y="2219434"/>
                  <a:pt x="586354" y="2276654"/>
                  <a:pt x="713056" y="2288916"/>
                </a:cubicBezTo>
                <a:cubicBezTo>
                  <a:pt x="1012101" y="2322294"/>
                  <a:pt x="1025725" y="2326381"/>
                  <a:pt x="993028" y="2030742"/>
                </a:cubicBezTo>
                <a:cubicBezTo>
                  <a:pt x="964418" y="1731016"/>
                  <a:pt x="931720" y="1261673"/>
                  <a:pt x="915372" y="966034"/>
                </a:cubicBezTo>
                <a:cubicBezTo>
                  <a:pt x="907197" y="850911"/>
                  <a:pt x="869050" y="797778"/>
                  <a:pt x="746435" y="814127"/>
                </a:cubicBezTo>
                <a:cubicBezTo>
                  <a:pt x="697389" y="822301"/>
                  <a:pt x="648343" y="814127"/>
                  <a:pt x="602703" y="814127"/>
                </a:cubicBezTo>
                <a:cubicBezTo>
                  <a:pt x="565407" y="813616"/>
                  <a:pt x="532837" y="813169"/>
                  <a:pt x="504507" y="813347"/>
                </a:cubicBezTo>
                <a:close/>
                <a:moveTo>
                  <a:pt x="4368096" y="1120"/>
                </a:moveTo>
                <a:cubicBezTo>
                  <a:pt x="4429830" y="-583"/>
                  <a:pt x="4491648" y="-243"/>
                  <a:pt x="4553638" y="1460"/>
                </a:cubicBezTo>
                <a:cubicBezTo>
                  <a:pt x="4677615" y="4185"/>
                  <a:pt x="4800911" y="12360"/>
                  <a:pt x="4924889" y="21215"/>
                </a:cubicBezTo>
                <a:cubicBezTo>
                  <a:pt x="5022981" y="29389"/>
                  <a:pt x="5076114" y="111133"/>
                  <a:pt x="5063853" y="209906"/>
                </a:cubicBezTo>
                <a:cubicBezTo>
                  <a:pt x="5055678" y="300505"/>
                  <a:pt x="5006632" y="361813"/>
                  <a:pt x="4904453" y="365900"/>
                </a:cubicBezTo>
                <a:cubicBezTo>
                  <a:pt x="4826797" y="365900"/>
                  <a:pt x="4640149" y="365900"/>
                  <a:pt x="4562493" y="369987"/>
                </a:cubicBezTo>
                <a:cubicBezTo>
                  <a:pt x="4193966" y="374074"/>
                  <a:pt x="4204865" y="305955"/>
                  <a:pt x="4123121" y="666988"/>
                </a:cubicBezTo>
                <a:cubicBezTo>
                  <a:pt x="3909907" y="1611807"/>
                  <a:pt x="3678982" y="2511667"/>
                  <a:pt x="3512089" y="3233053"/>
                </a:cubicBezTo>
                <a:cubicBezTo>
                  <a:pt x="3467130" y="3429919"/>
                  <a:pt x="3388793" y="3474878"/>
                  <a:pt x="3192609" y="3474878"/>
                </a:cubicBezTo>
                <a:cubicBezTo>
                  <a:pt x="2762774" y="3474878"/>
                  <a:pt x="2469178" y="3474878"/>
                  <a:pt x="2035257" y="3474878"/>
                </a:cubicBezTo>
                <a:cubicBezTo>
                  <a:pt x="1580900" y="3450355"/>
                  <a:pt x="1126542" y="3487139"/>
                  <a:pt x="672185" y="3462616"/>
                </a:cubicBezTo>
                <a:cubicBezTo>
                  <a:pt x="570005" y="3458529"/>
                  <a:pt x="492349" y="3463979"/>
                  <a:pt x="480087" y="3348856"/>
                </a:cubicBezTo>
                <a:cubicBezTo>
                  <a:pt x="467826" y="3225560"/>
                  <a:pt x="529134" y="3151991"/>
                  <a:pt x="668097" y="3151991"/>
                </a:cubicBezTo>
                <a:cubicBezTo>
                  <a:pt x="1012101" y="3151991"/>
                  <a:pt x="1355424" y="3156077"/>
                  <a:pt x="1699428" y="3160165"/>
                </a:cubicBezTo>
                <a:cubicBezTo>
                  <a:pt x="2202831" y="3168340"/>
                  <a:pt x="2569995" y="3168340"/>
                  <a:pt x="3073399" y="3188776"/>
                </a:cubicBezTo>
                <a:cubicBezTo>
                  <a:pt x="3220538" y="3192863"/>
                  <a:pt x="3187840" y="3015070"/>
                  <a:pt x="3212363" y="2945588"/>
                </a:cubicBezTo>
                <a:cubicBezTo>
                  <a:pt x="3245061" y="2843409"/>
                  <a:pt x="3155143" y="2872019"/>
                  <a:pt x="3106097" y="2863845"/>
                </a:cubicBezTo>
                <a:cubicBezTo>
                  <a:pt x="2219180" y="2750086"/>
                  <a:pt x="1459647" y="2634963"/>
                  <a:pt x="553657" y="2519160"/>
                </a:cubicBezTo>
                <a:cubicBezTo>
                  <a:pt x="401750" y="2498724"/>
                  <a:pt x="311833" y="2421068"/>
                  <a:pt x="283222" y="2277335"/>
                </a:cubicBezTo>
                <a:cubicBezTo>
                  <a:pt x="188536" y="1809354"/>
                  <a:pt x="98618" y="1269847"/>
                  <a:pt x="12787" y="797778"/>
                </a:cubicBezTo>
                <a:cubicBezTo>
                  <a:pt x="-36259" y="531431"/>
                  <a:pt x="53659" y="504864"/>
                  <a:pt x="319325" y="509633"/>
                </a:cubicBezTo>
                <a:cubicBezTo>
                  <a:pt x="1412645" y="525981"/>
                  <a:pt x="2505282" y="546417"/>
                  <a:pt x="3597920" y="566853"/>
                </a:cubicBezTo>
                <a:cubicBezTo>
                  <a:pt x="3880616" y="570940"/>
                  <a:pt x="3880616" y="570940"/>
                  <a:pt x="3950098" y="304592"/>
                </a:cubicBezTo>
                <a:cubicBezTo>
                  <a:pt x="3962360" y="263040"/>
                  <a:pt x="3974621" y="222168"/>
                  <a:pt x="3986882" y="181296"/>
                </a:cubicBezTo>
                <a:cubicBezTo>
                  <a:pt x="4015493" y="82522"/>
                  <a:pt x="4080887" y="21215"/>
                  <a:pt x="4183066" y="13040"/>
                </a:cubicBezTo>
                <a:cubicBezTo>
                  <a:pt x="4244715" y="6569"/>
                  <a:pt x="4306363" y="2823"/>
                  <a:pt x="4368096" y="1120"/>
                </a:cubicBezTo>
                <a:close/>
              </a:path>
            </a:pathLst>
          </a:custGeom>
          <a:solidFill>
            <a:schemeClr val="accent5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37" name="Circle: Hollow 36">
            <a:extLst>
              <a:ext uri="{FF2B5EF4-FFF2-40B4-BE49-F238E27FC236}">
                <a16:creationId xmlns:a16="http://schemas.microsoft.com/office/drawing/2014/main" id="{704EABDB-9C10-4647-9859-3B76E3D15305}"/>
              </a:ext>
            </a:extLst>
          </p:cNvPr>
          <p:cNvSpPr/>
          <p:nvPr/>
        </p:nvSpPr>
        <p:spPr>
          <a:xfrm>
            <a:off x="3054485" y="5493049"/>
            <a:ext cx="739302" cy="73930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8" name="Circle: Hollow 37">
            <a:extLst>
              <a:ext uri="{FF2B5EF4-FFF2-40B4-BE49-F238E27FC236}">
                <a16:creationId xmlns:a16="http://schemas.microsoft.com/office/drawing/2014/main" id="{666EDF05-5DEB-4691-A06B-B5D3BC66176D}"/>
              </a:ext>
            </a:extLst>
          </p:cNvPr>
          <p:cNvSpPr/>
          <p:nvPr/>
        </p:nvSpPr>
        <p:spPr>
          <a:xfrm>
            <a:off x="1323643" y="5493049"/>
            <a:ext cx="739302" cy="739302"/>
          </a:xfrm>
          <a:prstGeom prst="donu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AFABB119-6FF8-4B6F-AE21-DD58D9B88A82}"/>
              </a:ext>
            </a:extLst>
          </p:cNvPr>
          <p:cNvSpPr/>
          <p:nvPr/>
        </p:nvSpPr>
        <p:spPr>
          <a:xfrm>
            <a:off x="5223755" y="260215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4F65CF3E-194D-4244-AA24-11EF8570B139}"/>
              </a:ext>
            </a:extLst>
          </p:cNvPr>
          <p:cNvSpPr/>
          <p:nvPr/>
        </p:nvSpPr>
        <p:spPr>
          <a:xfrm>
            <a:off x="4931462" y="356578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1D9C889-E0D5-4BE4-A3F3-CE4D6C27FD18}"/>
              </a:ext>
            </a:extLst>
          </p:cNvPr>
          <p:cNvSpPr/>
          <p:nvPr/>
        </p:nvSpPr>
        <p:spPr>
          <a:xfrm>
            <a:off x="4639170" y="4529418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17EB2AFB-8900-4059-B03D-C816AAC7AFAC}"/>
              </a:ext>
            </a:extLst>
          </p:cNvPr>
          <p:cNvSpPr/>
          <p:nvPr/>
        </p:nvSpPr>
        <p:spPr>
          <a:xfrm>
            <a:off x="4346878" y="5493049"/>
            <a:ext cx="651751" cy="651751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8E23C1F-D9F0-41C1-B3C5-0E5FE3F8A387}"/>
              </a:ext>
            </a:extLst>
          </p:cNvPr>
          <p:cNvSpPr txBox="1"/>
          <p:nvPr/>
        </p:nvSpPr>
        <p:spPr>
          <a:xfrm flipH="1">
            <a:off x="5210124" y="2672321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1"/>
                </a:solidFill>
                <a:cs typeface="Calibri" pitchFamily="34" charset="0"/>
              </a:rPr>
              <a:t>01</a:t>
            </a:r>
            <a:endParaRPr lang="ko-KR" altLang="en-US" sz="2800" b="1" dirty="0">
              <a:solidFill>
                <a:schemeClr val="accent1"/>
              </a:solidFill>
              <a:cs typeface="Calibri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D9809CA-B7E3-4B68-ACFD-A76A016A5EB7}"/>
              </a:ext>
            </a:extLst>
          </p:cNvPr>
          <p:cNvSpPr txBox="1"/>
          <p:nvPr/>
        </p:nvSpPr>
        <p:spPr>
          <a:xfrm flipH="1">
            <a:off x="4917831" y="3635643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2"/>
                </a:solidFill>
                <a:cs typeface="Calibri" pitchFamily="34" charset="0"/>
              </a:rPr>
              <a:t>02</a:t>
            </a:r>
            <a:endParaRPr lang="ko-KR" altLang="en-US" sz="2800" b="1" dirty="0">
              <a:solidFill>
                <a:schemeClr val="accent2"/>
              </a:solidFill>
              <a:cs typeface="Calibri" pitchFamily="34" charset="0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3E5F8462-4AB9-4414-9A4D-93D65BE132BF}"/>
              </a:ext>
            </a:extLst>
          </p:cNvPr>
          <p:cNvSpPr txBox="1"/>
          <p:nvPr/>
        </p:nvSpPr>
        <p:spPr>
          <a:xfrm flipH="1">
            <a:off x="4625539" y="4598965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3"/>
                </a:solidFill>
                <a:cs typeface="Calibri" pitchFamily="34" charset="0"/>
              </a:rPr>
              <a:t>03</a:t>
            </a:r>
            <a:endParaRPr lang="ko-KR" altLang="en-US" sz="2800" b="1" dirty="0">
              <a:solidFill>
                <a:schemeClr val="accent3"/>
              </a:solidFill>
              <a:cs typeface="Calibri" pitchFamily="34" charset="0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4E55F8E-F4BE-4A39-970D-A0CC3C7195ED}"/>
              </a:ext>
            </a:extLst>
          </p:cNvPr>
          <p:cNvSpPr txBox="1"/>
          <p:nvPr/>
        </p:nvSpPr>
        <p:spPr>
          <a:xfrm flipH="1">
            <a:off x="4333247" y="5562287"/>
            <a:ext cx="6653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accent4"/>
                </a:solidFill>
                <a:cs typeface="Calibri" pitchFamily="34" charset="0"/>
              </a:rPr>
              <a:t>04</a:t>
            </a:r>
            <a:endParaRPr lang="ko-KR" altLang="en-US" sz="2800" b="1" dirty="0">
              <a:solidFill>
                <a:schemeClr val="accent4"/>
              </a:solidFill>
              <a:cs typeface="Calibri" pitchFamily="34" charset="0"/>
            </a:endParaRPr>
          </a:p>
        </p:txBody>
      </p:sp>
      <p:grpSp>
        <p:nvGrpSpPr>
          <p:cNvPr id="47" name="Group 46">
            <a:extLst>
              <a:ext uri="{FF2B5EF4-FFF2-40B4-BE49-F238E27FC236}">
                <a16:creationId xmlns:a16="http://schemas.microsoft.com/office/drawing/2014/main" id="{CEE8E24B-7A6A-4BCB-9213-E6532F0ECD4B}"/>
              </a:ext>
            </a:extLst>
          </p:cNvPr>
          <p:cNvGrpSpPr/>
          <p:nvPr/>
        </p:nvGrpSpPr>
        <p:grpSpPr>
          <a:xfrm>
            <a:off x="6018062" y="2573580"/>
            <a:ext cx="5178473" cy="703010"/>
            <a:chOff x="2135876" y="1656375"/>
            <a:chExt cx="2138114" cy="70301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FA20211C-56F4-45EE-92E0-2323A132A78E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D7932ED6-6FF7-474D-80E8-7C8EB55CB93C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BAE9F56D-6553-43B5-8E24-1C10A9656C1C}"/>
              </a:ext>
            </a:extLst>
          </p:cNvPr>
          <p:cNvGrpSpPr/>
          <p:nvPr/>
        </p:nvGrpSpPr>
        <p:grpSpPr>
          <a:xfrm>
            <a:off x="5727012" y="3540158"/>
            <a:ext cx="5178473" cy="703010"/>
            <a:chOff x="2135876" y="1656375"/>
            <a:chExt cx="2138114" cy="703010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CC891E9-F1CA-4624-9FDA-3B9C8F0DFC9E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F1E3D86D-2C72-4DBB-AE0F-B943A8F4D03F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96FE2442-0013-4F59-9DBB-AC244421D97E}"/>
              </a:ext>
            </a:extLst>
          </p:cNvPr>
          <p:cNvGrpSpPr/>
          <p:nvPr/>
        </p:nvGrpSpPr>
        <p:grpSpPr>
          <a:xfrm>
            <a:off x="5435963" y="4506736"/>
            <a:ext cx="5178473" cy="703010"/>
            <a:chOff x="2135876" y="1656375"/>
            <a:chExt cx="2138114" cy="703010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01EE3C01-4148-459D-95BA-AE42653B35D2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A72F55F-45B9-4ACC-9169-959086B95E7E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6" name="Group 55">
            <a:extLst>
              <a:ext uri="{FF2B5EF4-FFF2-40B4-BE49-F238E27FC236}">
                <a16:creationId xmlns:a16="http://schemas.microsoft.com/office/drawing/2014/main" id="{020185D4-FBF4-4B0B-8754-2F34CC8790A2}"/>
              </a:ext>
            </a:extLst>
          </p:cNvPr>
          <p:cNvGrpSpPr/>
          <p:nvPr/>
        </p:nvGrpSpPr>
        <p:grpSpPr>
          <a:xfrm>
            <a:off x="5144914" y="5473314"/>
            <a:ext cx="5178473" cy="703010"/>
            <a:chOff x="2135876" y="1656375"/>
            <a:chExt cx="2138114" cy="703010"/>
          </a:xfrm>
        </p:grpSpPr>
        <p:sp>
          <p:nvSpPr>
            <p:cNvPr id="57" name="TextBox 56">
              <a:extLst>
                <a:ext uri="{FF2B5EF4-FFF2-40B4-BE49-F238E27FC236}">
                  <a16:creationId xmlns:a16="http://schemas.microsoft.com/office/drawing/2014/main" id="{B3EF3D32-7270-48D9-A9BB-76D8FEB3BDC7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7C66CDE-9AA4-4626-910C-8225E46CF54F}"/>
                </a:ext>
              </a:extLst>
            </p:cNvPr>
            <p:cNvSpPr txBox="1"/>
            <p:nvPr/>
          </p:nvSpPr>
          <p:spPr>
            <a:xfrm>
              <a:off x="2135876" y="165637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6BC5C9A8-DEE7-4B2C-8FA7-8E8568F85456}"/>
              </a:ext>
            </a:extLst>
          </p:cNvPr>
          <p:cNvSpPr txBox="1"/>
          <p:nvPr/>
        </p:nvSpPr>
        <p:spPr>
          <a:xfrm>
            <a:off x="7091645" y="1935965"/>
            <a:ext cx="4310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INTERNET SHOPPING</a:t>
            </a:r>
            <a:endParaRPr lang="ko-KR" altLang="en-US" sz="2800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BE24024B-CEF1-4F9E-8DA3-538F8D1A4F65}"/>
              </a:ext>
            </a:extLst>
          </p:cNvPr>
          <p:cNvSpPr txBox="1"/>
          <p:nvPr/>
        </p:nvSpPr>
        <p:spPr>
          <a:xfrm>
            <a:off x="7897402" y="1383980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E-COMMERCE</a:t>
            </a:r>
            <a:endParaRPr lang="ko-KR" altLang="en-US" sz="36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  <p:grpSp>
        <p:nvGrpSpPr>
          <p:cNvPr id="102" name="Group 101">
            <a:extLst>
              <a:ext uri="{FF2B5EF4-FFF2-40B4-BE49-F238E27FC236}">
                <a16:creationId xmlns:a16="http://schemas.microsoft.com/office/drawing/2014/main" id="{93FB36AA-1CF6-475F-AF14-12BA6FFEE4BD}"/>
              </a:ext>
            </a:extLst>
          </p:cNvPr>
          <p:cNvGrpSpPr/>
          <p:nvPr/>
        </p:nvGrpSpPr>
        <p:grpSpPr>
          <a:xfrm>
            <a:off x="3647473" y="3518501"/>
            <a:ext cx="423071" cy="866129"/>
            <a:chOff x="7528445" y="2305877"/>
            <a:chExt cx="561155" cy="1148822"/>
          </a:xfrm>
        </p:grpSpPr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285191A-8829-4012-A433-9783D7287BC2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E965D27C-51B2-4207-A7FB-4941125BFF00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05" name="Group 104">
            <a:extLst>
              <a:ext uri="{FF2B5EF4-FFF2-40B4-BE49-F238E27FC236}">
                <a16:creationId xmlns:a16="http://schemas.microsoft.com/office/drawing/2014/main" id="{5E02FE96-40CD-4ECC-89B2-26A0DAA4D1AF}"/>
              </a:ext>
            </a:extLst>
          </p:cNvPr>
          <p:cNvGrpSpPr/>
          <p:nvPr/>
        </p:nvGrpSpPr>
        <p:grpSpPr>
          <a:xfrm rot="20703400">
            <a:off x="1730049" y="1289867"/>
            <a:ext cx="528979" cy="750934"/>
            <a:chOff x="3805328" y="4061908"/>
            <a:chExt cx="310118" cy="440241"/>
          </a:xfrm>
        </p:grpSpPr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01B17F9-2DC7-4B1E-ABE4-78A64AFFCC36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DE0A60D2-EF63-48D3-8830-96CAD14BBFAE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D34410B4-741C-4CEA-BC9F-D044B9C41EEF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4231334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9A5EED20-F36D-435C-9724-0758E4B7EC4E}"/>
              </a:ext>
            </a:extLst>
          </p:cNvPr>
          <p:cNvGrpSpPr/>
          <p:nvPr/>
        </p:nvGrpSpPr>
        <p:grpSpPr>
          <a:xfrm>
            <a:off x="2119704" y="1841465"/>
            <a:ext cx="4219552" cy="1632102"/>
            <a:chOff x="1096128" y="1731300"/>
            <a:chExt cx="3597956" cy="1594914"/>
          </a:xfrm>
        </p:grpSpPr>
        <p:sp>
          <p:nvSpPr>
            <p:cNvPr id="4" name="Parallelogram 3">
              <a:extLst>
                <a:ext uri="{FF2B5EF4-FFF2-40B4-BE49-F238E27FC236}">
                  <a16:creationId xmlns:a16="http://schemas.microsoft.com/office/drawing/2014/main" id="{5B4C4CCF-7210-4D34-8020-C4CD21F46459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Parallelogram 39">
              <a:extLst>
                <a:ext uri="{FF2B5EF4-FFF2-40B4-BE49-F238E27FC236}">
                  <a16:creationId xmlns:a16="http://schemas.microsoft.com/office/drawing/2014/main" id="{BFAB5A62-606D-4BF3-B79E-AEF9CE60537F}"/>
                </a:ext>
              </a:extLst>
            </p:cNvPr>
            <p:cNvSpPr/>
            <p:nvPr/>
          </p:nvSpPr>
          <p:spPr>
            <a:xfrm>
              <a:off x="1329862" y="1953539"/>
              <a:ext cx="3364222" cy="1372675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8478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8478 w 3364222"/>
                <a:gd name="connsiteY5" fmla="*/ 1221492 h 1372675"/>
                <a:gd name="connsiteX6" fmla="*/ 3206721 w 3364222"/>
                <a:gd name="connsiteY6" fmla="*/ 8593 h 1372675"/>
                <a:gd name="connsiteX0" fmla="*/ 3206721 w 3364222"/>
                <a:gd name="connsiteY0" fmla="*/ 8593 h 1372675"/>
                <a:gd name="connsiteX1" fmla="*/ 3364222 w 3364222"/>
                <a:gd name="connsiteY1" fmla="*/ 0 h 1372675"/>
                <a:gd name="connsiteX2" fmla="*/ 3060687 w 3364222"/>
                <a:gd name="connsiteY2" fmla="*/ 1372675 h 1372675"/>
                <a:gd name="connsiteX3" fmla="*/ 0 w 3364222"/>
                <a:gd name="connsiteY3" fmla="*/ 1372675 h 1372675"/>
                <a:gd name="connsiteX4" fmla="*/ 37796 w 3364222"/>
                <a:gd name="connsiteY4" fmla="*/ 1221492 h 1372675"/>
                <a:gd name="connsiteX5" fmla="*/ 2940982 w 3364222"/>
                <a:gd name="connsiteY5" fmla="*/ 1221492 h 1372675"/>
                <a:gd name="connsiteX6" fmla="*/ 3206721 w 3364222"/>
                <a:gd name="connsiteY6" fmla="*/ 8593 h 1372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2" h="1372675">
                  <a:moveTo>
                    <a:pt x="3206721" y="8593"/>
                  </a:moveTo>
                  <a:lnTo>
                    <a:pt x="3364222" y="0"/>
                  </a:lnTo>
                  <a:lnTo>
                    <a:pt x="3060687" y="1372675"/>
                  </a:lnTo>
                  <a:lnTo>
                    <a:pt x="0" y="1372675"/>
                  </a:lnTo>
                  <a:lnTo>
                    <a:pt x="37796" y="1221492"/>
                  </a:lnTo>
                  <a:lnTo>
                    <a:pt x="2940982" y="1221492"/>
                  </a:lnTo>
                  <a:cubicBezTo>
                    <a:pt x="3042057" y="817192"/>
                    <a:pt x="3105646" y="412893"/>
                    <a:pt x="3206721" y="859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30584154-4604-4367-93D3-7E056B53E5FB}"/>
              </a:ext>
            </a:extLst>
          </p:cNvPr>
          <p:cNvGrpSpPr/>
          <p:nvPr/>
        </p:nvGrpSpPr>
        <p:grpSpPr>
          <a:xfrm>
            <a:off x="2931580" y="1983593"/>
            <a:ext cx="2818592" cy="1120982"/>
            <a:chOff x="2135876" y="1607735"/>
            <a:chExt cx="2138114" cy="1120982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CE1C1C20-F7BA-4DAE-A5D3-D21E00ECCBF3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77AC39F-77C0-4115-A62F-3C50A9933AF1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E9960D13-5122-4AE5-BDDA-106D8FA1B5C3}"/>
              </a:ext>
            </a:extLst>
          </p:cNvPr>
          <p:cNvGrpSpPr/>
          <p:nvPr/>
        </p:nvGrpSpPr>
        <p:grpSpPr>
          <a:xfrm>
            <a:off x="1919831" y="2096746"/>
            <a:ext cx="777316" cy="777316"/>
            <a:chOff x="896255" y="1986583"/>
            <a:chExt cx="777316" cy="777316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9B4E62FC-0FB2-45AA-9EFD-4CEC1970F9ED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0131824D-431E-4662-9B0F-F26938FEC5B7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B83A7F1-46B0-4CF7-9375-6A6B5C0671C9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1DFD4C6-5AE2-4079-9B27-477D77398A6B}"/>
              </a:ext>
            </a:extLst>
          </p:cNvPr>
          <p:cNvGrpSpPr/>
          <p:nvPr/>
        </p:nvGrpSpPr>
        <p:grpSpPr>
          <a:xfrm>
            <a:off x="1170132" y="3914063"/>
            <a:ext cx="4228344" cy="1632103"/>
            <a:chOff x="1096128" y="1731300"/>
            <a:chExt cx="3605453" cy="1594915"/>
          </a:xfrm>
        </p:grpSpPr>
        <p:sp>
          <p:nvSpPr>
            <p:cNvPr id="14" name="Parallelogram 13">
              <a:extLst>
                <a:ext uri="{FF2B5EF4-FFF2-40B4-BE49-F238E27FC236}">
                  <a16:creationId xmlns:a16="http://schemas.microsoft.com/office/drawing/2014/main" id="{41015AC2-093C-415E-84ED-88917D1C9BA5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" name="Parallelogram 39">
              <a:extLst>
                <a:ext uri="{FF2B5EF4-FFF2-40B4-BE49-F238E27FC236}">
                  <a16:creationId xmlns:a16="http://schemas.microsoft.com/office/drawing/2014/main" id="{00C57D5E-5CF0-4ACF-AC2C-58E84EFB96B7}"/>
                </a:ext>
              </a:extLst>
            </p:cNvPr>
            <p:cNvSpPr/>
            <p:nvPr/>
          </p:nvSpPr>
          <p:spPr>
            <a:xfrm>
              <a:off x="1329863" y="1962133"/>
              <a:ext cx="3371718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1 w 3401707"/>
                <a:gd name="connsiteY5" fmla="*/ 1221491 h 1364082"/>
                <a:gd name="connsiteX6" fmla="*/ 3206721 w 3401707"/>
                <a:gd name="connsiteY6" fmla="*/ 0 h 1364082"/>
                <a:gd name="connsiteX0" fmla="*/ 3206721 w 3371718"/>
                <a:gd name="connsiteY0" fmla="*/ 0 h 1364082"/>
                <a:gd name="connsiteX1" fmla="*/ 3371718 w 3371718"/>
                <a:gd name="connsiteY1" fmla="*/ 0 h 1364082"/>
                <a:gd name="connsiteX2" fmla="*/ 3060687 w 3371718"/>
                <a:gd name="connsiteY2" fmla="*/ 1364082 h 1364082"/>
                <a:gd name="connsiteX3" fmla="*/ 0 w 3371718"/>
                <a:gd name="connsiteY3" fmla="*/ 1364082 h 1364082"/>
                <a:gd name="connsiteX4" fmla="*/ 37796 w 3371718"/>
                <a:gd name="connsiteY4" fmla="*/ 1212899 h 1364082"/>
                <a:gd name="connsiteX5" fmla="*/ 2940981 w 3371718"/>
                <a:gd name="connsiteY5" fmla="*/ 1221491 h 1364082"/>
                <a:gd name="connsiteX6" fmla="*/ 3206721 w 3371718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8" h="1364082">
                  <a:moveTo>
                    <a:pt x="3206721" y="0"/>
                  </a:moveTo>
                  <a:lnTo>
                    <a:pt x="3371718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1" y="1221491"/>
                  </a:lnTo>
                  <a:cubicBezTo>
                    <a:pt x="3042056" y="817191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C5C89D7B-2206-455E-934D-EE23727C3207}"/>
              </a:ext>
            </a:extLst>
          </p:cNvPr>
          <p:cNvGrpSpPr/>
          <p:nvPr/>
        </p:nvGrpSpPr>
        <p:grpSpPr>
          <a:xfrm>
            <a:off x="1982008" y="4056191"/>
            <a:ext cx="2818592" cy="1120982"/>
            <a:chOff x="2135876" y="1607735"/>
            <a:chExt cx="2138114" cy="11209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2E9F92-1F3F-4FE8-BD2A-A45462D0287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754856-A9FD-42F9-8A94-F158893BB658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332C642-8915-4021-9E12-F9B1AB29A3D4}"/>
              </a:ext>
            </a:extLst>
          </p:cNvPr>
          <p:cNvGrpSpPr/>
          <p:nvPr/>
        </p:nvGrpSpPr>
        <p:grpSpPr>
          <a:xfrm>
            <a:off x="970259" y="4169344"/>
            <a:ext cx="777316" cy="777316"/>
            <a:chOff x="896255" y="1986583"/>
            <a:chExt cx="777316" cy="777316"/>
          </a:xfrm>
        </p:grpSpPr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30DD5E66-C3E3-4173-9C91-79CBD9D89B21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FC8E2E5F-97E0-4690-9EBF-CE0EF2D6E624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3E14289D-D50D-4893-9AE1-C6E39914CA90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7A5E1025-C9F1-4108-A6F4-0DDDE150131C}"/>
              </a:ext>
            </a:extLst>
          </p:cNvPr>
          <p:cNvGrpSpPr/>
          <p:nvPr/>
        </p:nvGrpSpPr>
        <p:grpSpPr>
          <a:xfrm>
            <a:off x="7012865" y="2476553"/>
            <a:ext cx="4228344" cy="1632103"/>
            <a:chOff x="1096128" y="1731300"/>
            <a:chExt cx="3605453" cy="1594915"/>
          </a:xfrm>
        </p:grpSpPr>
        <p:sp>
          <p:nvSpPr>
            <p:cNvPr id="24" name="Parallelogram 23">
              <a:extLst>
                <a:ext uri="{FF2B5EF4-FFF2-40B4-BE49-F238E27FC236}">
                  <a16:creationId xmlns:a16="http://schemas.microsoft.com/office/drawing/2014/main" id="{B253BEE6-6A81-43FC-87FC-F344A3D01867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Parallelogram 39">
              <a:extLst>
                <a:ext uri="{FF2B5EF4-FFF2-40B4-BE49-F238E27FC236}">
                  <a16:creationId xmlns:a16="http://schemas.microsoft.com/office/drawing/2014/main" id="{E352DCA2-53B3-4ACA-9413-67DFE597BD8C}"/>
                </a:ext>
              </a:extLst>
            </p:cNvPr>
            <p:cNvSpPr/>
            <p:nvPr/>
          </p:nvSpPr>
          <p:spPr>
            <a:xfrm>
              <a:off x="1329862" y="1962133"/>
              <a:ext cx="3371719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70970 w 3401707"/>
                <a:gd name="connsiteY5" fmla="*/ 1212899 h 1364082"/>
                <a:gd name="connsiteX6" fmla="*/ 3206721 w 3401707"/>
                <a:gd name="connsiteY6" fmla="*/ 0 h 1364082"/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40982 w 3401707"/>
                <a:gd name="connsiteY5" fmla="*/ 1212899 h 1364082"/>
                <a:gd name="connsiteX6" fmla="*/ 3206721 w 3401707"/>
                <a:gd name="connsiteY6" fmla="*/ 0 h 1364082"/>
                <a:gd name="connsiteX0" fmla="*/ 3206721 w 3371719"/>
                <a:gd name="connsiteY0" fmla="*/ 0 h 1364082"/>
                <a:gd name="connsiteX1" fmla="*/ 3371719 w 3371719"/>
                <a:gd name="connsiteY1" fmla="*/ 8592 h 1364082"/>
                <a:gd name="connsiteX2" fmla="*/ 3060687 w 3371719"/>
                <a:gd name="connsiteY2" fmla="*/ 1364082 h 1364082"/>
                <a:gd name="connsiteX3" fmla="*/ 0 w 3371719"/>
                <a:gd name="connsiteY3" fmla="*/ 1364082 h 1364082"/>
                <a:gd name="connsiteX4" fmla="*/ 37796 w 3371719"/>
                <a:gd name="connsiteY4" fmla="*/ 1212899 h 1364082"/>
                <a:gd name="connsiteX5" fmla="*/ 2940982 w 3371719"/>
                <a:gd name="connsiteY5" fmla="*/ 1212899 h 1364082"/>
                <a:gd name="connsiteX6" fmla="*/ 3206721 w 3371719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71719" h="1364082">
                  <a:moveTo>
                    <a:pt x="3206721" y="0"/>
                  </a:moveTo>
                  <a:lnTo>
                    <a:pt x="3371719" y="8592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40982" y="1212899"/>
                  </a:lnTo>
                  <a:cubicBezTo>
                    <a:pt x="3042057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id="{1FED567B-C375-400F-B908-24038BF2E6B7}"/>
              </a:ext>
            </a:extLst>
          </p:cNvPr>
          <p:cNvGrpSpPr/>
          <p:nvPr/>
        </p:nvGrpSpPr>
        <p:grpSpPr>
          <a:xfrm>
            <a:off x="7824741" y="2618681"/>
            <a:ext cx="2818592" cy="1120982"/>
            <a:chOff x="2135876" y="1607735"/>
            <a:chExt cx="2138114" cy="1120982"/>
          </a:xfrm>
        </p:grpSpPr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0A80121-B84A-4AB2-94B4-2825D54863E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574FD59B-7DC9-4C24-BB6C-A00432C2327C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3A7D1A33-06A4-4394-9D2F-ECAF18BF070A}"/>
              </a:ext>
            </a:extLst>
          </p:cNvPr>
          <p:cNvGrpSpPr/>
          <p:nvPr/>
        </p:nvGrpSpPr>
        <p:grpSpPr>
          <a:xfrm>
            <a:off x="6812992" y="2731834"/>
            <a:ext cx="777316" cy="777316"/>
            <a:chOff x="896255" y="1986583"/>
            <a:chExt cx="777316" cy="777316"/>
          </a:xfrm>
        </p:grpSpPr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2FD500A1-D886-4F9A-92F1-398D5590D45E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396DCCA9-EB99-416D-8B25-7571B5494B02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34B2C513-D2C6-47EB-AF6B-ABDDF086C415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:a16="http://schemas.microsoft.com/office/drawing/2014/main" id="{6D674F90-88EE-49A4-8A8B-742395CB2561}"/>
              </a:ext>
            </a:extLst>
          </p:cNvPr>
          <p:cNvGrpSpPr/>
          <p:nvPr/>
        </p:nvGrpSpPr>
        <p:grpSpPr>
          <a:xfrm>
            <a:off x="6063293" y="4382097"/>
            <a:ext cx="4219552" cy="1632103"/>
            <a:chOff x="1096128" y="1731300"/>
            <a:chExt cx="3597956" cy="1594915"/>
          </a:xfrm>
        </p:grpSpPr>
        <p:sp>
          <p:nvSpPr>
            <p:cNvPr id="34" name="Parallelogram 33">
              <a:extLst>
                <a:ext uri="{FF2B5EF4-FFF2-40B4-BE49-F238E27FC236}">
                  <a16:creationId xmlns:a16="http://schemas.microsoft.com/office/drawing/2014/main" id="{6E0F375B-5AE6-4FA0-AC6D-97A1F24F091C}"/>
                </a:ext>
              </a:extLst>
            </p:cNvPr>
            <p:cNvSpPr/>
            <p:nvPr/>
          </p:nvSpPr>
          <p:spPr>
            <a:xfrm>
              <a:off x="1096128" y="1731300"/>
              <a:ext cx="3401707" cy="1364082"/>
            </a:xfrm>
            <a:prstGeom prst="parallelogram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Parallelogram 39">
              <a:extLst>
                <a:ext uri="{FF2B5EF4-FFF2-40B4-BE49-F238E27FC236}">
                  <a16:creationId xmlns:a16="http://schemas.microsoft.com/office/drawing/2014/main" id="{CC6FC561-3280-46A7-84DB-1C86A47E4B2D}"/>
                </a:ext>
              </a:extLst>
            </p:cNvPr>
            <p:cNvSpPr/>
            <p:nvPr/>
          </p:nvSpPr>
          <p:spPr>
            <a:xfrm>
              <a:off x="1329863" y="1962133"/>
              <a:ext cx="3364221" cy="1364082"/>
            </a:xfrm>
            <a:custGeom>
              <a:avLst/>
              <a:gdLst>
                <a:gd name="connsiteX0" fmla="*/ 3206721 w 3401707"/>
                <a:gd name="connsiteY0" fmla="*/ 0 h 1364082"/>
                <a:gd name="connsiteX1" fmla="*/ 3401707 w 3401707"/>
                <a:gd name="connsiteY1" fmla="*/ 0 h 1364082"/>
                <a:gd name="connsiteX2" fmla="*/ 3060687 w 3401707"/>
                <a:gd name="connsiteY2" fmla="*/ 1364082 h 1364082"/>
                <a:gd name="connsiteX3" fmla="*/ 0 w 3401707"/>
                <a:gd name="connsiteY3" fmla="*/ 1364082 h 1364082"/>
                <a:gd name="connsiteX4" fmla="*/ 37796 w 3401707"/>
                <a:gd name="connsiteY4" fmla="*/ 1212899 h 1364082"/>
                <a:gd name="connsiteX5" fmla="*/ 2933485 w 3401707"/>
                <a:gd name="connsiteY5" fmla="*/ 1212899 h 1364082"/>
                <a:gd name="connsiteX6" fmla="*/ 3206721 w 3401707"/>
                <a:gd name="connsiteY6" fmla="*/ 0 h 1364082"/>
                <a:gd name="connsiteX0" fmla="*/ 3206721 w 3364221"/>
                <a:gd name="connsiteY0" fmla="*/ 0 h 1364082"/>
                <a:gd name="connsiteX1" fmla="*/ 3364221 w 3364221"/>
                <a:gd name="connsiteY1" fmla="*/ 0 h 1364082"/>
                <a:gd name="connsiteX2" fmla="*/ 3060687 w 3364221"/>
                <a:gd name="connsiteY2" fmla="*/ 1364082 h 1364082"/>
                <a:gd name="connsiteX3" fmla="*/ 0 w 3364221"/>
                <a:gd name="connsiteY3" fmla="*/ 1364082 h 1364082"/>
                <a:gd name="connsiteX4" fmla="*/ 37796 w 3364221"/>
                <a:gd name="connsiteY4" fmla="*/ 1212899 h 1364082"/>
                <a:gd name="connsiteX5" fmla="*/ 2933485 w 3364221"/>
                <a:gd name="connsiteY5" fmla="*/ 1212899 h 1364082"/>
                <a:gd name="connsiteX6" fmla="*/ 3206721 w 3364221"/>
                <a:gd name="connsiteY6" fmla="*/ 0 h 1364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64221" h="1364082">
                  <a:moveTo>
                    <a:pt x="3206721" y="0"/>
                  </a:moveTo>
                  <a:lnTo>
                    <a:pt x="3364221" y="0"/>
                  </a:lnTo>
                  <a:lnTo>
                    <a:pt x="3060687" y="1364082"/>
                  </a:lnTo>
                  <a:lnTo>
                    <a:pt x="0" y="1364082"/>
                  </a:lnTo>
                  <a:lnTo>
                    <a:pt x="37796" y="1212899"/>
                  </a:lnTo>
                  <a:lnTo>
                    <a:pt x="2933485" y="1212899"/>
                  </a:lnTo>
                  <a:cubicBezTo>
                    <a:pt x="3034560" y="808599"/>
                    <a:pt x="3105646" y="404300"/>
                    <a:pt x="32067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722FDDA9-C649-45D5-AC7C-B80E72664F0D}"/>
              </a:ext>
            </a:extLst>
          </p:cNvPr>
          <p:cNvGrpSpPr/>
          <p:nvPr/>
        </p:nvGrpSpPr>
        <p:grpSpPr>
          <a:xfrm>
            <a:off x="6875169" y="4524225"/>
            <a:ext cx="2818592" cy="1120982"/>
            <a:chOff x="2135876" y="1607735"/>
            <a:chExt cx="2138114" cy="1120982"/>
          </a:xfrm>
        </p:grpSpPr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DD9D1AD8-30AA-44D8-86F9-A3598A61A1EC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 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504E60EC-E876-4001-A82A-822850E64A1F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:a16="http://schemas.microsoft.com/office/drawing/2014/main" id="{AC80C8C5-98F4-4A8F-AB7F-0184F40C274D}"/>
              </a:ext>
            </a:extLst>
          </p:cNvPr>
          <p:cNvGrpSpPr/>
          <p:nvPr/>
        </p:nvGrpSpPr>
        <p:grpSpPr>
          <a:xfrm>
            <a:off x="5863420" y="4637378"/>
            <a:ext cx="777316" cy="777316"/>
            <a:chOff x="896255" y="1986583"/>
            <a:chExt cx="777316" cy="777316"/>
          </a:xfrm>
        </p:grpSpPr>
        <p:sp>
          <p:nvSpPr>
            <p:cNvPr id="40" name="Oval 39">
              <a:extLst>
                <a:ext uri="{FF2B5EF4-FFF2-40B4-BE49-F238E27FC236}">
                  <a16:creationId xmlns:a16="http://schemas.microsoft.com/office/drawing/2014/main" id="{3555D933-EAF6-4DAD-8BE1-A1CAC3DB904C}"/>
                </a:ext>
              </a:extLst>
            </p:cNvPr>
            <p:cNvSpPr/>
            <p:nvPr/>
          </p:nvSpPr>
          <p:spPr>
            <a:xfrm>
              <a:off x="896255" y="1986583"/>
              <a:ext cx="777316" cy="777316"/>
            </a:xfrm>
            <a:prstGeom prst="ellipse">
              <a:avLst/>
            </a:prstGeom>
            <a:solidFill>
              <a:schemeClr val="bg1"/>
            </a:solidFill>
            <a:ln w="635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2E2D0009-2E9B-4BE4-848A-F2C38C9CE900}"/>
                </a:ext>
              </a:extLst>
            </p:cNvPr>
            <p:cNvSpPr/>
            <p:nvPr/>
          </p:nvSpPr>
          <p:spPr>
            <a:xfrm>
              <a:off x="987877" y="2078205"/>
              <a:ext cx="594072" cy="594072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0C8502-42FC-4898-973E-3E22434C3403}"/>
                </a:ext>
              </a:extLst>
            </p:cNvPr>
            <p:cNvSpPr txBox="1"/>
            <p:nvPr/>
          </p:nvSpPr>
          <p:spPr>
            <a:xfrm>
              <a:off x="996881" y="2147286"/>
              <a:ext cx="576064" cy="461665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24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24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2729606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0685EED-3193-43F6-B096-BE61C92090B1}"/>
              </a:ext>
            </a:extLst>
          </p:cNvPr>
          <p:cNvSpPr>
            <a:spLocks noGrp="1"/>
          </p:cNvSpPr>
          <p:nvPr>
            <p:ph type="pic" idx="12"/>
          </p:nvPr>
        </p:nvSpPr>
        <p:spPr/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BB19E1D0-EFD3-4AF6-9518-BF584783B747}"/>
              </a:ext>
            </a:extLst>
          </p:cNvPr>
          <p:cNvSpPr/>
          <p:nvPr/>
        </p:nvSpPr>
        <p:spPr>
          <a:xfrm>
            <a:off x="-1" y="233527"/>
            <a:ext cx="4184073" cy="6624473"/>
          </a:xfrm>
          <a:custGeom>
            <a:avLst/>
            <a:gdLst>
              <a:gd name="connsiteX0" fmla="*/ 0 w 4034380"/>
              <a:gd name="connsiteY0" fmla="*/ 0 h 6387470"/>
              <a:gd name="connsiteX1" fmla="*/ 99121 w 4034380"/>
              <a:gd name="connsiteY1" fmla="*/ 407095 h 6387470"/>
              <a:gd name="connsiteX2" fmla="*/ 3835330 w 4034380"/>
              <a:gd name="connsiteY2" fmla="*/ 6230244 h 6387470"/>
              <a:gd name="connsiteX3" fmla="*/ 4034380 w 4034380"/>
              <a:gd name="connsiteY3" fmla="*/ 6387470 h 6387470"/>
              <a:gd name="connsiteX4" fmla="*/ 0 w 4034380"/>
              <a:gd name="connsiteY4" fmla="*/ 6387470 h 6387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034380" h="6387470">
                <a:moveTo>
                  <a:pt x="0" y="0"/>
                </a:moveTo>
                <a:lnTo>
                  <a:pt x="99121" y="407095"/>
                </a:lnTo>
                <a:cubicBezTo>
                  <a:pt x="706345" y="2679955"/>
                  <a:pt x="2007852" y="4719094"/>
                  <a:pt x="3835330" y="6230244"/>
                </a:cubicBezTo>
                <a:lnTo>
                  <a:pt x="4034380" y="6387470"/>
                </a:lnTo>
                <a:lnTo>
                  <a:pt x="0" y="6387470"/>
                </a:lnTo>
                <a:close/>
              </a:path>
            </a:pathLst>
          </a:custGeom>
          <a:solidFill>
            <a:schemeClr val="accent3"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06ABEA-3EBC-4CAE-B7D8-E368FE56A8FC}"/>
              </a:ext>
            </a:extLst>
          </p:cNvPr>
          <p:cNvSpPr txBox="1"/>
          <p:nvPr/>
        </p:nvSpPr>
        <p:spPr>
          <a:xfrm>
            <a:off x="6238875" y="2169427"/>
            <a:ext cx="5412371" cy="166199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3600" dirty="0">
                <a:latin typeface="+mj-lt"/>
              </a:rPr>
              <a:t>We Create</a:t>
            </a:r>
          </a:p>
          <a:p>
            <a:pPr algn="r"/>
            <a:r>
              <a:rPr lang="en-US" altLang="ko-KR" sz="3600" dirty="0">
                <a:latin typeface="+mj-lt"/>
              </a:rPr>
              <a:t>Quality </a:t>
            </a:r>
            <a:r>
              <a:rPr lang="en-US" altLang="ko-KR" sz="3600" dirty="0">
                <a:solidFill>
                  <a:schemeClr val="accent3"/>
                </a:solidFill>
                <a:latin typeface="+mj-lt"/>
              </a:rPr>
              <a:t>Professional</a:t>
            </a:r>
            <a:r>
              <a:rPr lang="en-US" altLang="ko-KR" sz="3600" dirty="0">
                <a:latin typeface="+mj-lt"/>
              </a:rPr>
              <a:t> </a:t>
            </a:r>
          </a:p>
          <a:p>
            <a:pPr algn="r"/>
            <a:r>
              <a:rPr lang="en-US" altLang="ko-KR" sz="3600" dirty="0">
                <a:latin typeface="+mj-lt"/>
              </a:rPr>
              <a:t>PPT Presentation</a:t>
            </a:r>
            <a:endParaRPr lang="ko-KR" altLang="en-US" sz="3600" dirty="0"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740BB5-F672-4F4E-8B94-A51BD15AD0C7}"/>
              </a:ext>
            </a:extLst>
          </p:cNvPr>
          <p:cNvSpPr txBox="1"/>
          <p:nvPr/>
        </p:nvSpPr>
        <p:spPr>
          <a:xfrm>
            <a:off x="6238875" y="4087094"/>
            <a:ext cx="54123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cs typeface="Arial" pitchFamily="34" charset="0"/>
              </a:rPr>
              <a:t>Get a modern PowerPoint  Presentation that is beautifully designed. I hope and I believe that this Template will your Time. </a:t>
            </a:r>
            <a:r>
              <a:rPr lang="en-US" altLang="ko-KR" sz="1200" dirty="0">
                <a:ea typeface="FZShuTi" pitchFamily="2" charset="-122"/>
                <a:cs typeface="Arial" pitchFamily="34" charset="0"/>
              </a:rPr>
              <a:t>Easy to change colors, photos. </a:t>
            </a:r>
            <a:r>
              <a:rPr lang="en-US" altLang="ko-KR" sz="1200" dirty="0"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  <p:sp>
        <p:nvSpPr>
          <p:cNvPr id="9" name="Oval 57">
            <a:extLst>
              <a:ext uri="{FF2B5EF4-FFF2-40B4-BE49-F238E27FC236}">
                <a16:creationId xmlns:a16="http://schemas.microsoft.com/office/drawing/2014/main" id="{335198DC-E967-413C-B624-1974AC937F89}"/>
              </a:ext>
            </a:extLst>
          </p:cNvPr>
          <p:cNvSpPr/>
          <p:nvPr/>
        </p:nvSpPr>
        <p:spPr>
          <a:xfrm>
            <a:off x="7184016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6CF1AF0-2944-4454-B3D7-D5A297C90E1D}"/>
              </a:ext>
            </a:extLst>
          </p:cNvPr>
          <p:cNvSpPr txBox="1"/>
          <p:nvPr/>
        </p:nvSpPr>
        <p:spPr>
          <a:xfrm>
            <a:off x="7690305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1833A8-8C43-4D38-862C-E33B6A3D6427}"/>
              </a:ext>
            </a:extLst>
          </p:cNvPr>
          <p:cNvSpPr txBox="1"/>
          <p:nvPr/>
        </p:nvSpPr>
        <p:spPr>
          <a:xfrm>
            <a:off x="7184017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2" name="Oval 73">
            <a:extLst>
              <a:ext uri="{FF2B5EF4-FFF2-40B4-BE49-F238E27FC236}">
                <a16:creationId xmlns:a16="http://schemas.microsoft.com/office/drawing/2014/main" id="{B1A9333F-F0BF-422A-8471-AA9FD917A133}"/>
              </a:ext>
            </a:extLst>
          </p:cNvPr>
          <p:cNvSpPr/>
          <p:nvPr/>
        </p:nvSpPr>
        <p:spPr>
          <a:xfrm>
            <a:off x="4569618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4E6BC9B-664E-482E-A686-BBAC96A11904}"/>
              </a:ext>
            </a:extLst>
          </p:cNvPr>
          <p:cNvSpPr txBox="1"/>
          <p:nvPr/>
        </p:nvSpPr>
        <p:spPr>
          <a:xfrm>
            <a:off x="5075907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4FD38AF-D8CE-4020-8260-58535E00265A}"/>
              </a:ext>
            </a:extLst>
          </p:cNvPr>
          <p:cNvSpPr txBox="1"/>
          <p:nvPr/>
        </p:nvSpPr>
        <p:spPr>
          <a:xfrm>
            <a:off x="4569619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6AD7B6A3-9839-4863-9560-3BCC32476A90}"/>
              </a:ext>
            </a:extLst>
          </p:cNvPr>
          <p:cNvSpPr/>
          <p:nvPr/>
        </p:nvSpPr>
        <p:spPr>
          <a:xfrm rot="2700000">
            <a:off x="4723025" y="5278105"/>
            <a:ext cx="163086" cy="29238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6" name="Rectangle 9">
            <a:extLst>
              <a:ext uri="{FF2B5EF4-FFF2-40B4-BE49-F238E27FC236}">
                <a16:creationId xmlns:a16="http://schemas.microsoft.com/office/drawing/2014/main" id="{11588452-236F-4384-B733-83D57BCFBF2E}"/>
              </a:ext>
            </a:extLst>
          </p:cNvPr>
          <p:cNvSpPr/>
          <p:nvPr/>
        </p:nvSpPr>
        <p:spPr>
          <a:xfrm>
            <a:off x="7293314" y="5295529"/>
            <a:ext cx="254766" cy="238484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7" name="Oval 73">
            <a:extLst>
              <a:ext uri="{FF2B5EF4-FFF2-40B4-BE49-F238E27FC236}">
                <a16:creationId xmlns:a16="http://schemas.microsoft.com/office/drawing/2014/main" id="{FC8990BC-D179-4226-9CB0-A11F9092E092}"/>
              </a:ext>
            </a:extLst>
          </p:cNvPr>
          <p:cNvSpPr/>
          <p:nvPr/>
        </p:nvSpPr>
        <p:spPr>
          <a:xfrm>
            <a:off x="9798414" y="5173765"/>
            <a:ext cx="468000" cy="468000"/>
          </a:xfrm>
          <a:prstGeom prst="ellipse">
            <a:avLst/>
          </a:prstGeom>
          <a:solidFill>
            <a:schemeClr val="bg1"/>
          </a:solidFill>
          <a:ln w="317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4AB8A71-91A8-4A88-B81A-BBD4F737A9B7}"/>
              </a:ext>
            </a:extLst>
          </p:cNvPr>
          <p:cNvSpPr txBox="1"/>
          <p:nvPr/>
        </p:nvSpPr>
        <p:spPr>
          <a:xfrm>
            <a:off x="10304703" y="5280312"/>
            <a:ext cx="133124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b="1" dirty="0">
                <a:cs typeface="Arial" pitchFamily="34" charset="0"/>
              </a:rPr>
              <a:t>Content  Here</a:t>
            </a:r>
            <a:endParaRPr lang="ko-KR" altLang="en-US" sz="1200" b="1" dirty="0"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A27D84E-A38B-47DA-A336-79A848176B0D}"/>
              </a:ext>
            </a:extLst>
          </p:cNvPr>
          <p:cNvSpPr txBox="1"/>
          <p:nvPr/>
        </p:nvSpPr>
        <p:spPr>
          <a:xfrm>
            <a:off x="9798415" y="5746445"/>
            <a:ext cx="202211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cs typeface="Arial" pitchFamily="34" charset="0"/>
              </a:rPr>
              <a:t>Get a modern PowerPoint  Presentation that is beautifully designed. 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0" name="Rounded Rectangle 7">
            <a:extLst>
              <a:ext uri="{FF2B5EF4-FFF2-40B4-BE49-F238E27FC236}">
                <a16:creationId xmlns:a16="http://schemas.microsoft.com/office/drawing/2014/main" id="{1A28CD4F-F87D-48F0-8A5A-25839E8F8053}"/>
              </a:ext>
            </a:extLst>
          </p:cNvPr>
          <p:cNvSpPr/>
          <p:nvPr/>
        </p:nvSpPr>
        <p:spPr>
          <a:xfrm>
            <a:off x="9892250" y="5266461"/>
            <a:ext cx="294521" cy="25416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26680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249AD85-44F1-4B21-8E8F-566139072321}"/>
              </a:ext>
            </a:extLst>
          </p:cNvPr>
          <p:cNvGrpSpPr/>
          <p:nvPr/>
        </p:nvGrpSpPr>
        <p:grpSpPr>
          <a:xfrm>
            <a:off x="0" y="1229722"/>
            <a:ext cx="4106513" cy="5666770"/>
            <a:chOff x="323446" y="1187211"/>
            <a:chExt cx="4106513" cy="5666770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57FCAF5E-0929-4F60-BDD3-C03BD7226CE0}"/>
                </a:ext>
              </a:extLst>
            </p:cNvPr>
            <p:cNvSpPr/>
            <p:nvPr/>
          </p:nvSpPr>
          <p:spPr>
            <a:xfrm>
              <a:off x="1369521" y="1257243"/>
              <a:ext cx="1329845" cy="2117902"/>
            </a:xfrm>
            <a:custGeom>
              <a:avLst/>
              <a:gdLst>
                <a:gd name="connsiteX0" fmla="*/ 977458 w 973829"/>
                <a:gd name="connsiteY0" fmla="*/ 686201 h 1550912"/>
                <a:gd name="connsiteX1" fmla="*/ 932824 w 973829"/>
                <a:gd name="connsiteY1" fmla="*/ 312449 h 1550912"/>
                <a:gd name="connsiteX2" fmla="*/ 779085 w 973829"/>
                <a:gd name="connsiteY2" fmla="*/ 99198 h 1550912"/>
                <a:gd name="connsiteX3" fmla="*/ 506323 w 973829"/>
                <a:gd name="connsiteY3" fmla="*/ 463 h 1550912"/>
                <a:gd name="connsiteX4" fmla="*/ 119947 w 973829"/>
                <a:gd name="connsiteY4" fmla="*/ 101452 h 1550912"/>
                <a:gd name="connsiteX5" fmla="*/ 2276 w 973829"/>
                <a:gd name="connsiteY5" fmla="*/ 488279 h 1550912"/>
                <a:gd name="connsiteX6" fmla="*/ 19408 w 973829"/>
                <a:gd name="connsiteY6" fmla="*/ 801167 h 1550912"/>
                <a:gd name="connsiteX7" fmla="*/ 71707 w 973829"/>
                <a:gd name="connsiteY7" fmla="*/ 956258 h 1550912"/>
                <a:gd name="connsiteX8" fmla="*/ 130317 w 973829"/>
                <a:gd name="connsiteY8" fmla="*/ 1077987 h 1550912"/>
                <a:gd name="connsiteX9" fmla="*/ 159171 w 973829"/>
                <a:gd name="connsiteY9" fmla="*/ 1140204 h 1550912"/>
                <a:gd name="connsiteX10" fmla="*/ 149703 w 973829"/>
                <a:gd name="connsiteY10" fmla="*/ 1205125 h 1550912"/>
                <a:gd name="connsiteX11" fmla="*/ 151507 w 973829"/>
                <a:gd name="connsiteY11" fmla="*/ 1252464 h 1550912"/>
                <a:gd name="connsiteX12" fmla="*/ 585672 w 973829"/>
                <a:gd name="connsiteY12" fmla="*/ 1553179 h 1550912"/>
                <a:gd name="connsiteX13" fmla="*/ 597845 w 973829"/>
                <a:gd name="connsiteY13" fmla="*/ 1553630 h 1550912"/>
                <a:gd name="connsiteX14" fmla="*/ 660513 w 973829"/>
                <a:gd name="connsiteY14" fmla="*/ 1546416 h 1550912"/>
                <a:gd name="connsiteX15" fmla="*/ 761052 w 973829"/>
                <a:gd name="connsiteY15" fmla="*/ 1425139 h 1550912"/>
                <a:gd name="connsiteX16" fmla="*/ 756994 w 973829"/>
                <a:gd name="connsiteY16" fmla="*/ 1353905 h 1550912"/>
                <a:gd name="connsiteX17" fmla="*/ 769618 w 973829"/>
                <a:gd name="connsiteY17" fmla="*/ 1249308 h 1550912"/>
                <a:gd name="connsiteX18" fmla="*/ 769618 w 973829"/>
                <a:gd name="connsiteY18" fmla="*/ 1249308 h 1550912"/>
                <a:gd name="connsiteX19" fmla="*/ 769618 w 973829"/>
                <a:gd name="connsiteY19" fmla="*/ 1249308 h 1550912"/>
                <a:gd name="connsiteX20" fmla="*/ 830482 w 973829"/>
                <a:gd name="connsiteY20" fmla="*/ 1166803 h 1550912"/>
                <a:gd name="connsiteX21" fmla="*/ 919750 w 973829"/>
                <a:gd name="connsiteY21" fmla="*/ 960316 h 1550912"/>
                <a:gd name="connsiteX22" fmla="*/ 928316 w 973829"/>
                <a:gd name="connsiteY22" fmla="*/ 919288 h 1550912"/>
                <a:gd name="connsiteX23" fmla="*/ 929668 w 973829"/>
                <a:gd name="connsiteY23" fmla="*/ 908468 h 1550912"/>
                <a:gd name="connsiteX24" fmla="*/ 977458 w 973829"/>
                <a:gd name="connsiteY24" fmla="*/ 686201 h 155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3829" h="1550912">
                  <a:moveTo>
                    <a:pt x="977458" y="686201"/>
                  </a:moveTo>
                  <a:cubicBezTo>
                    <a:pt x="978360" y="623984"/>
                    <a:pt x="963031" y="378272"/>
                    <a:pt x="932824" y="312449"/>
                  </a:cubicBezTo>
                  <a:cubicBezTo>
                    <a:pt x="921553" y="288103"/>
                    <a:pt x="802980" y="111371"/>
                    <a:pt x="779085" y="99198"/>
                  </a:cubicBezTo>
                  <a:cubicBezTo>
                    <a:pt x="682153" y="48252"/>
                    <a:pt x="597394" y="1815"/>
                    <a:pt x="506323" y="463"/>
                  </a:cubicBezTo>
                  <a:cubicBezTo>
                    <a:pt x="430581" y="-890"/>
                    <a:pt x="220035" y="-5849"/>
                    <a:pt x="119947" y="101452"/>
                  </a:cubicBezTo>
                  <a:cubicBezTo>
                    <a:pt x="87937" y="136168"/>
                    <a:pt x="15802" y="379625"/>
                    <a:pt x="2276" y="488279"/>
                  </a:cubicBezTo>
                  <a:cubicBezTo>
                    <a:pt x="-6741" y="579801"/>
                    <a:pt x="13547" y="716858"/>
                    <a:pt x="19408" y="801167"/>
                  </a:cubicBezTo>
                  <a:cubicBezTo>
                    <a:pt x="22114" y="839489"/>
                    <a:pt x="69002" y="947241"/>
                    <a:pt x="71707" y="956258"/>
                  </a:cubicBezTo>
                  <a:cubicBezTo>
                    <a:pt x="73059" y="958061"/>
                    <a:pt x="130317" y="1077987"/>
                    <a:pt x="130317" y="1077987"/>
                  </a:cubicBezTo>
                  <a:cubicBezTo>
                    <a:pt x="137981" y="1086553"/>
                    <a:pt x="157818" y="1138400"/>
                    <a:pt x="159171" y="1140204"/>
                  </a:cubicBezTo>
                  <a:cubicBezTo>
                    <a:pt x="151957" y="1172664"/>
                    <a:pt x="152408" y="1191600"/>
                    <a:pt x="149703" y="1205125"/>
                  </a:cubicBezTo>
                  <a:cubicBezTo>
                    <a:pt x="147449" y="1222258"/>
                    <a:pt x="132120" y="1238939"/>
                    <a:pt x="151507" y="1252464"/>
                  </a:cubicBezTo>
                  <a:cubicBezTo>
                    <a:pt x="169540" y="1265088"/>
                    <a:pt x="578008" y="1551827"/>
                    <a:pt x="585672" y="1553179"/>
                  </a:cubicBezTo>
                  <a:cubicBezTo>
                    <a:pt x="590631" y="1554983"/>
                    <a:pt x="594689" y="1554983"/>
                    <a:pt x="597845" y="1553630"/>
                  </a:cubicBezTo>
                  <a:cubicBezTo>
                    <a:pt x="608214" y="1555884"/>
                    <a:pt x="642930" y="1546416"/>
                    <a:pt x="660513" y="1546416"/>
                  </a:cubicBezTo>
                  <a:cubicBezTo>
                    <a:pt x="671333" y="1546416"/>
                    <a:pt x="746174" y="1444976"/>
                    <a:pt x="761052" y="1425139"/>
                  </a:cubicBezTo>
                  <a:cubicBezTo>
                    <a:pt x="756994" y="1396735"/>
                    <a:pt x="757445" y="1391325"/>
                    <a:pt x="756994" y="1353905"/>
                  </a:cubicBezTo>
                  <a:cubicBezTo>
                    <a:pt x="756092" y="1318739"/>
                    <a:pt x="747075" y="1281769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74577" y="1241644"/>
                    <a:pt x="820563" y="1177624"/>
                    <a:pt x="830482" y="1166803"/>
                  </a:cubicBezTo>
                  <a:cubicBezTo>
                    <a:pt x="871058" y="1102783"/>
                    <a:pt x="903519" y="1034705"/>
                    <a:pt x="919750" y="960316"/>
                  </a:cubicBezTo>
                  <a:cubicBezTo>
                    <a:pt x="922004" y="946339"/>
                    <a:pt x="924709" y="932814"/>
                    <a:pt x="928316" y="919288"/>
                  </a:cubicBezTo>
                  <a:cubicBezTo>
                    <a:pt x="929217" y="915682"/>
                    <a:pt x="929668" y="912075"/>
                    <a:pt x="929668" y="908468"/>
                  </a:cubicBezTo>
                  <a:cubicBezTo>
                    <a:pt x="936431" y="873302"/>
                    <a:pt x="972048" y="745262"/>
                    <a:pt x="977458" y="68620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A76782E-2919-4E16-AA45-819B0BCEDDA7}"/>
                </a:ext>
              </a:extLst>
            </p:cNvPr>
            <p:cNvSpPr/>
            <p:nvPr/>
          </p:nvSpPr>
          <p:spPr>
            <a:xfrm>
              <a:off x="323446" y="3012206"/>
              <a:ext cx="4106513" cy="3841775"/>
            </a:xfrm>
            <a:custGeom>
              <a:avLst/>
              <a:gdLst>
                <a:gd name="connsiteX0" fmla="*/ 2467095 w 3007148"/>
                <a:gd name="connsiteY0" fmla="*/ 2771593 h 2813284"/>
                <a:gd name="connsiteX1" fmla="*/ 2467095 w 3007148"/>
                <a:gd name="connsiteY1" fmla="*/ 2802251 h 2813284"/>
                <a:gd name="connsiteX2" fmla="*/ 2355736 w 3007148"/>
                <a:gd name="connsiteY2" fmla="*/ 2809915 h 2813284"/>
                <a:gd name="connsiteX3" fmla="*/ 651535 w 3007148"/>
                <a:gd name="connsiteY3" fmla="*/ 2808112 h 2813284"/>
                <a:gd name="connsiteX4" fmla="*/ 574891 w 3007148"/>
                <a:gd name="connsiteY4" fmla="*/ 2776102 h 2813284"/>
                <a:gd name="connsiteX5" fmla="*/ 598786 w 3007148"/>
                <a:gd name="connsiteY5" fmla="*/ 2486658 h 2813284"/>
                <a:gd name="connsiteX6" fmla="*/ 506813 w 3007148"/>
                <a:gd name="connsiteY6" fmla="*/ 1986669 h 2813284"/>
                <a:gd name="connsiteX7" fmla="*/ 390044 w 3007148"/>
                <a:gd name="connsiteY7" fmla="*/ 1809035 h 2813284"/>
                <a:gd name="connsiteX8" fmla="*/ 263356 w 3007148"/>
                <a:gd name="connsiteY8" fmla="*/ 1652592 h 2813284"/>
                <a:gd name="connsiteX9" fmla="*/ 263356 w 3007148"/>
                <a:gd name="connsiteY9" fmla="*/ 1652592 h 2813284"/>
                <a:gd name="connsiteX10" fmla="*/ 216918 w 3007148"/>
                <a:gd name="connsiteY10" fmla="*/ 1589924 h 2813284"/>
                <a:gd name="connsiteX11" fmla="*/ 191220 w 3007148"/>
                <a:gd name="connsiteY11" fmla="*/ 1543487 h 2813284"/>
                <a:gd name="connsiteX12" fmla="*/ 143430 w 3007148"/>
                <a:gd name="connsiteY12" fmla="*/ 1426266 h 2813284"/>
                <a:gd name="connsiteX13" fmla="*/ 60475 w 3007148"/>
                <a:gd name="connsiteY13" fmla="*/ 1231951 h 2813284"/>
                <a:gd name="connsiteX14" fmla="*/ 46047 w 3007148"/>
                <a:gd name="connsiteY14" fmla="*/ 1160267 h 2813284"/>
                <a:gd name="connsiteX15" fmla="*/ 61 w 3007148"/>
                <a:gd name="connsiteY15" fmla="*/ 731511 h 2813284"/>
                <a:gd name="connsiteX16" fmla="*/ 63630 w 3007148"/>
                <a:gd name="connsiteY16" fmla="*/ 558386 h 2813284"/>
                <a:gd name="connsiteX17" fmla="*/ 337295 w 3007148"/>
                <a:gd name="connsiteY17" fmla="*/ 369481 h 2813284"/>
                <a:gd name="connsiteX18" fmla="*/ 608704 w 3007148"/>
                <a:gd name="connsiteY18" fmla="*/ 206275 h 2813284"/>
                <a:gd name="connsiteX19" fmla="*/ 686701 w 3007148"/>
                <a:gd name="connsiteY19" fmla="*/ 156231 h 2813284"/>
                <a:gd name="connsiteX20" fmla="*/ 770108 w 3007148"/>
                <a:gd name="connsiteY20" fmla="*/ 22780 h 2813284"/>
                <a:gd name="connsiteX21" fmla="*/ 790846 w 3007148"/>
                <a:gd name="connsiteY21" fmla="*/ 2943 h 2813284"/>
                <a:gd name="connsiteX22" fmla="*/ 828718 w 3007148"/>
                <a:gd name="connsiteY22" fmla="*/ 4746 h 2813284"/>
                <a:gd name="connsiteX23" fmla="*/ 832775 w 3007148"/>
                <a:gd name="connsiteY23" fmla="*/ 20526 h 2813284"/>
                <a:gd name="connsiteX24" fmla="*/ 841341 w 3007148"/>
                <a:gd name="connsiteY24" fmla="*/ 53889 h 2813284"/>
                <a:gd name="connsiteX25" fmla="*/ 1402646 w 3007148"/>
                <a:gd name="connsiteY25" fmla="*/ 704461 h 2813284"/>
                <a:gd name="connsiteX26" fmla="*/ 1517612 w 3007148"/>
                <a:gd name="connsiteY26" fmla="*/ 889759 h 2813284"/>
                <a:gd name="connsiteX27" fmla="*/ 1635733 w 3007148"/>
                <a:gd name="connsiteY27" fmla="*/ 1087680 h 2813284"/>
                <a:gd name="connsiteX28" fmla="*/ 1744838 w 3007148"/>
                <a:gd name="connsiteY28" fmla="*/ 1236911 h 2813284"/>
                <a:gd name="connsiteX29" fmla="*/ 1613642 w 3007148"/>
                <a:gd name="connsiteY29" fmla="*/ 589946 h 2813284"/>
                <a:gd name="connsiteX30" fmla="*/ 1552327 w 3007148"/>
                <a:gd name="connsiteY30" fmla="*/ 164797 h 2813284"/>
                <a:gd name="connsiteX31" fmla="*/ 1556835 w 3007148"/>
                <a:gd name="connsiteY31" fmla="*/ 149017 h 2813284"/>
                <a:gd name="connsiteX32" fmla="*/ 1567656 w 3007148"/>
                <a:gd name="connsiteY32" fmla="*/ 156682 h 2813284"/>
                <a:gd name="connsiteX33" fmla="*/ 1695696 w 3007148"/>
                <a:gd name="connsiteY33" fmla="*/ 236031 h 2813284"/>
                <a:gd name="connsiteX34" fmla="*/ 2152855 w 3007148"/>
                <a:gd name="connsiteY34" fmla="*/ 416369 h 2813284"/>
                <a:gd name="connsiteX35" fmla="*/ 2456275 w 3007148"/>
                <a:gd name="connsiteY35" fmla="*/ 674254 h 2813284"/>
                <a:gd name="connsiteX36" fmla="*/ 2500007 w 3007148"/>
                <a:gd name="connsiteY36" fmla="*/ 732864 h 2813284"/>
                <a:gd name="connsiteX37" fmla="*/ 2596488 w 3007148"/>
                <a:gd name="connsiteY37" fmla="*/ 856396 h 2813284"/>
                <a:gd name="connsiteX38" fmla="*/ 2878268 w 3007148"/>
                <a:gd name="connsiteY38" fmla="*/ 1270724 h 2813284"/>
                <a:gd name="connsiteX39" fmla="*/ 2896752 w 3007148"/>
                <a:gd name="connsiteY39" fmla="*/ 1298677 h 2813284"/>
                <a:gd name="connsiteX40" fmla="*/ 2920196 w 3007148"/>
                <a:gd name="connsiteY40" fmla="*/ 1338351 h 2813284"/>
                <a:gd name="connsiteX41" fmla="*/ 2959871 w 3007148"/>
                <a:gd name="connsiteY41" fmla="*/ 1451965 h 2813284"/>
                <a:gd name="connsiteX42" fmla="*/ 2999545 w 3007148"/>
                <a:gd name="connsiteY42" fmla="*/ 1649436 h 2813284"/>
                <a:gd name="connsiteX43" fmla="*/ 3009915 w 3007148"/>
                <a:gd name="connsiteY43" fmla="*/ 1725628 h 2813284"/>
                <a:gd name="connsiteX44" fmla="*/ 2983766 w 3007148"/>
                <a:gd name="connsiteY44" fmla="*/ 1823012 h 2813284"/>
                <a:gd name="connsiteX45" fmla="*/ 2958067 w 3007148"/>
                <a:gd name="connsiteY45" fmla="*/ 1851415 h 2813284"/>
                <a:gd name="connsiteX46" fmla="*/ 2587020 w 3007148"/>
                <a:gd name="connsiteY46" fmla="*/ 1923100 h 2813284"/>
                <a:gd name="connsiteX47" fmla="*/ 2413444 w 3007148"/>
                <a:gd name="connsiteY47" fmla="*/ 1846906 h 2813284"/>
                <a:gd name="connsiteX48" fmla="*/ 2315160 w 3007148"/>
                <a:gd name="connsiteY48" fmla="*/ 2175574 h 2813284"/>
                <a:gd name="connsiteX49" fmla="*/ 2467095 w 3007148"/>
                <a:gd name="connsiteY49" fmla="*/ 2771593 h 281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07148" h="2813284">
                  <a:moveTo>
                    <a:pt x="2467095" y="2771593"/>
                  </a:moveTo>
                  <a:cubicBezTo>
                    <a:pt x="2469800" y="2781963"/>
                    <a:pt x="2472054" y="2793234"/>
                    <a:pt x="2467095" y="2802251"/>
                  </a:cubicBezTo>
                  <a:cubicBezTo>
                    <a:pt x="2453570" y="2827498"/>
                    <a:pt x="2376926" y="2811268"/>
                    <a:pt x="2355736" y="2809915"/>
                  </a:cubicBezTo>
                  <a:cubicBezTo>
                    <a:pt x="2296224" y="2806308"/>
                    <a:pt x="696169" y="2808112"/>
                    <a:pt x="651535" y="2808112"/>
                  </a:cubicBezTo>
                  <a:cubicBezTo>
                    <a:pt x="618623" y="2808112"/>
                    <a:pt x="570382" y="2825244"/>
                    <a:pt x="574891" y="2776102"/>
                  </a:cubicBezTo>
                  <a:cubicBezTo>
                    <a:pt x="583457" y="2680522"/>
                    <a:pt x="600138" y="2582688"/>
                    <a:pt x="598786" y="2486658"/>
                  </a:cubicBezTo>
                  <a:cubicBezTo>
                    <a:pt x="596982" y="2317591"/>
                    <a:pt x="593826" y="2134998"/>
                    <a:pt x="506813" y="1986669"/>
                  </a:cubicBezTo>
                  <a:cubicBezTo>
                    <a:pt x="470745" y="1925354"/>
                    <a:pt x="431972" y="1866293"/>
                    <a:pt x="390044" y="1809035"/>
                  </a:cubicBezTo>
                  <a:cubicBezTo>
                    <a:pt x="352172" y="1757639"/>
                    <a:pt x="312498" y="1694069"/>
                    <a:pt x="263356" y="1652592"/>
                  </a:cubicBezTo>
                  <a:cubicBezTo>
                    <a:pt x="263356" y="1652592"/>
                    <a:pt x="263356" y="1652592"/>
                    <a:pt x="263356" y="1652592"/>
                  </a:cubicBezTo>
                  <a:cubicBezTo>
                    <a:pt x="244871" y="1624188"/>
                    <a:pt x="231346" y="1611564"/>
                    <a:pt x="216918" y="1589924"/>
                  </a:cubicBezTo>
                  <a:cubicBezTo>
                    <a:pt x="197983" y="1580005"/>
                    <a:pt x="193925" y="1561971"/>
                    <a:pt x="191220" y="1543487"/>
                  </a:cubicBezTo>
                  <a:cubicBezTo>
                    <a:pt x="185810" y="1505165"/>
                    <a:pt x="158308" y="1462334"/>
                    <a:pt x="143430" y="1426266"/>
                  </a:cubicBezTo>
                  <a:cubicBezTo>
                    <a:pt x="116380" y="1361344"/>
                    <a:pt x="92034" y="1294619"/>
                    <a:pt x="60475" y="1231951"/>
                  </a:cubicBezTo>
                  <a:cubicBezTo>
                    <a:pt x="49654" y="1210311"/>
                    <a:pt x="51007" y="1184162"/>
                    <a:pt x="46047" y="1160267"/>
                  </a:cubicBezTo>
                  <a:cubicBezTo>
                    <a:pt x="18546" y="1015996"/>
                    <a:pt x="7275" y="878487"/>
                    <a:pt x="61" y="731511"/>
                  </a:cubicBezTo>
                  <a:cubicBezTo>
                    <a:pt x="-2193" y="681467"/>
                    <a:pt x="58671" y="560640"/>
                    <a:pt x="63630" y="558386"/>
                  </a:cubicBezTo>
                  <a:cubicBezTo>
                    <a:pt x="75803" y="546213"/>
                    <a:pt x="294464" y="395631"/>
                    <a:pt x="337295" y="369481"/>
                  </a:cubicBezTo>
                  <a:cubicBezTo>
                    <a:pt x="427464" y="315380"/>
                    <a:pt x="514928" y="253614"/>
                    <a:pt x="608704" y="206275"/>
                  </a:cubicBezTo>
                  <a:cubicBezTo>
                    <a:pt x="612311" y="204471"/>
                    <a:pt x="663257" y="170658"/>
                    <a:pt x="686701" y="156231"/>
                  </a:cubicBezTo>
                  <a:cubicBezTo>
                    <a:pt x="702931" y="120614"/>
                    <a:pt x="766952" y="36756"/>
                    <a:pt x="770108" y="22780"/>
                  </a:cubicBezTo>
                  <a:cubicBezTo>
                    <a:pt x="779124" y="18272"/>
                    <a:pt x="776870" y="2492"/>
                    <a:pt x="790846" y="2943"/>
                  </a:cubicBezTo>
                  <a:cubicBezTo>
                    <a:pt x="803921" y="-3820"/>
                    <a:pt x="816094" y="2943"/>
                    <a:pt x="828718" y="4746"/>
                  </a:cubicBezTo>
                  <a:cubicBezTo>
                    <a:pt x="835480" y="8353"/>
                    <a:pt x="835931" y="14665"/>
                    <a:pt x="832775" y="20526"/>
                  </a:cubicBezTo>
                  <a:cubicBezTo>
                    <a:pt x="825562" y="34502"/>
                    <a:pt x="831874" y="43519"/>
                    <a:pt x="841341" y="53889"/>
                  </a:cubicBezTo>
                  <a:cubicBezTo>
                    <a:pt x="1035206" y="264885"/>
                    <a:pt x="1243046" y="464610"/>
                    <a:pt x="1402646" y="704461"/>
                  </a:cubicBezTo>
                  <a:cubicBezTo>
                    <a:pt x="1442771" y="764874"/>
                    <a:pt x="1480191" y="827542"/>
                    <a:pt x="1517612" y="889759"/>
                  </a:cubicBezTo>
                  <a:cubicBezTo>
                    <a:pt x="1551425" y="957836"/>
                    <a:pt x="1596510" y="1022307"/>
                    <a:pt x="1635733" y="1087680"/>
                  </a:cubicBezTo>
                  <a:cubicBezTo>
                    <a:pt x="1669096" y="1143585"/>
                    <a:pt x="1696147" y="1192728"/>
                    <a:pt x="1744838" y="1236911"/>
                  </a:cubicBezTo>
                  <a:cubicBezTo>
                    <a:pt x="1695245" y="1014643"/>
                    <a:pt x="1663686" y="811762"/>
                    <a:pt x="1613642" y="589946"/>
                  </a:cubicBezTo>
                  <a:cubicBezTo>
                    <a:pt x="1588395" y="450634"/>
                    <a:pt x="1554581" y="305912"/>
                    <a:pt x="1552327" y="164797"/>
                  </a:cubicBezTo>
                  <a:cubicBezTo>
                    <a:pt x="1553679" y="158034"/>
                    <a:pt x="1548720" y="145861"/>
                    <a:pt x="1556835" y="149017"/>
                  </a:cubicBezTo>
                  <a:cubicBezTo>
                    <a:pt x="1560893" y="150821"/>
                    <a:pt x="1565401" y="153075"/>
                    <a:pt x="1567656" y="156682"/>
                  </a:cubicBezTo>
                  <a:cubicBezTo>
                    <a:pt x="1597862" y="203119"/>
                    <a:pt x="1651062" y="216193"/>
                    <a:pt x="1695696" y="236031"/>
                  </a:cubicBezTo>
                  <a:cubicBezTo>
                    <a:pt x="1734469" y="253163"/>
                    <a:pt x="2116336" y="393827"/>
                    <a:pt x="2152855" y="416369"/>
                  </a:cubicBezTo>
                  <a:cubicBezTo>
                    <a:pt x="2204702" y="445675"/>
                    <a:pt x="2443651" y="658023"/>
                    <a:pt x="2456275" y="674254"/>
                  </a:cubicBezTo>
                  <a:cubicBezTo>
                    <a:pt x="2471153" y="693640"/>
                    <a:pt x="2484227" y="714379"/>
                    <a:pt x="2500007" y="732864"/>
                  </a:cubicBezTo>
                  <a:cubicBezTo>
                    <a:pt x="2534271" y="772538"/>
                    <a:pt x="2565380" y="814016"/>
                    <a:pt x="2596488" y="856396"/>
                  </a:cubicBezTo>
                  <a:cubicBezTo>
                    <a:pt x="2647885" y="924925"/>
                    <a:pt x="2832732" y="1202195"/>
                    <a:pt x="2878268" y="1270724"/>
                  </a:cubicBezTo>
                  <a:cubicBezTo>
                    <a:pt x="2891342" y="1275683"/>
                    <a:pt x="2894949" y="1286504"/>
                    <a:pt x="2896752" y="1298677"/>
                  </a:cubicBezTo>
                  <a:cubicBezTo>
                    <a:pt x="2900810" y="1314005"/>
                    <a:pt x="2910728" y="1327080"/>
                    <a:pt x="2920196" y="1338351"/>
                  </a:cubicBezTo>
                  <a:cubicBezTo>
                    <a:pt x="2947247" y="1372165"/>
                    <a:pt x="2952206" y="1412290"/>
                    <a:pt x="2959871" y="1451965"/>
                  </a:cubicBezTo>
                  <a:cubicBezTo>
                    <a:pt x="2972945" y="1517788"/>
                    <a:pt x="2986020" y="1583612"/>
                    <a:pt x="2999545" y="1649436"/>
                  </a:cubicBezTo>
                  <a:cubicBezTo>
                    <a:pt x="3007660" y="1655296"/>
                    <a:pt x="3013972" y="1718415"/>
                    <a:pt x="3009915" y="1725628"/>
                  </a:cubicBezTo>
                  <a:cubicBezTo>
                    <a:pt x="3000898" y="1758089"/>
                    <a:pt x="2989627" y="1790100"/>
                    <a:pt x="2983766" y="1823012"/>
                  </a:cubicBezTo>
                  <a:cubicBezTo>
                    <a:pt x="2980610" y="1840144"/>
                    <a:pt x="2970240" y="1845554"/>
                    <a:pt x="2958067" y="1851415"/>
                  </a:cubicBezTo>
                  <a:cubicBezTo>
                    <a:pt x="2894949" y="1881622"/>
                    <a:pt x="2658705" y="1942486"/>
                    <a:pt x="2587020" y="1923100"/>
                  </a:cubicBezTo>
                  <a:cubicBezTo>
                    <a:pt x="2587020" y="1923100"/>
                    <a:pt x="2439593" y="1859079"/>
                    <a:pt x="2413444" y="1846906"/>
                  </a:cubicBezTo>
                  <a:cubicBezTo>
                    <a:pt x="2356638" y="1820757"/>
                    <a:pt x="2305692" y="2152130"/>
                    <a:pt x="2315160" y="2175574"/>
                  </a:cubicBezTo>
                  <a:cubicBezTo>
                    <a:pt x="2365204" y="2370339"/>
                    <a:pt x="2465743" y="2767536"/>
                    <a:pt x="2467095" y="2771593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9355323C-F2F3-4D81-B835-ED641FDCBE09}"/>
                </a:ext>
              </a:extLst>
            </p:cNvPr>
            <p:cNvSpPr/>
            <p:nvPr/>
          </p:nvSpPr>
          <p:spPr>
            <a:xfrm>
              <a:off x="2756099" y="2278561"/>
              <a:ext cx="886563" cy="1877791"/>
            </a:xfrm>
            <a:custGeom>
              <a:avLst/>
              <a:gdLst>
                <a:gd name="connsiteX0" fmla="*/ 642412 w 649219"/>
                <a:gd name="connsiteY0" fmla="*/ 1211493 h 1375082"/>
                <a:gd name="connsiteX1" fmla="*/ 649174 w 649219"/>
                <a:gd name="connsiteY1" fmla="*/ 1257930 h 1375082"/>
                <a:gd name="connsiteX2" fmla="*/ 614910 w 649219"/>
                <a:gd name="connsiteY2" fmla="*/ 1349903 h 1375082"/>
                <a:gd name="connsiteX3" fmla="*/ 597778 w 649219"/>
                <a:gd name="connsiteY3" fmla="*/ 1367035 h 1375082"/>
                <a:gd name="connsiteX4" fmla="*/ 448998 w 649219"/>
                <a:gd name="connsiteY4" fmla="*/ 1358018 h 1375082"/>
                <a:gd name="connsiteX5" fmla="*/ 414734 w 649219"/>
                <a:gd name="connsiteY5" fmla="*/ 1349001 h 1375082"/>
                <a:gd name="connsiteX6" fmla="*/ 329524 w 649219"/>
                <a:gd name="connsiteY6" fmla="*/ 1287686 h 1375082"/>
                <a:gd name="connsiteX7" fmla="*/ 154145 w 649219"/>
                <a:gd name="connsiteY7" fmla="*/ 1007710 h 1375082"/>
                <a:gd name="connsiteX8" fmla="*/ 116273 w 649219"/>
                <a:gd name="connsiteY8" fmla="*/ 966683 h 1375082"/>
                <a:gd name="connsiteX9" fmla="*/ 33318 w 649219"/>
                <a:gd name="connsiteY9" fmla="*/ 831429 h 1375082"/>
                <a:gd name="connsiteX10" fmla="*/ 11677 w 649219"/>
                <a:gd name="connsiteY10" fmla="*/ 686707 h 1375082"/>
                <a:gd name="connsiteX11" fmla="*/ 15284 w 649219"/>
                <a:gd name="connsiteY11" fmla="*/ 537477 h 1375082"/>
                <a:gd name="connsiteX12" fmla="*/ 406 w 649219"/>
                <a:gd name="connsiteY12" fmla="*/ 394558 h 1375082"/>
                <a:gd name="connsiteX13" fmla="*/ 102297 w 649219"/>
                <a:gd name="connsiteY13" fmla="*/ 601046 h 1375082"/>
                <a:gd name="connsiteX14" fmla="*/ 102297 w 649219"/>
                <a:gd name="connsiteY14" fmla="*/ 447758 h 1375082"/>
                <a:gd name="connsiteX15" fmla="*/ 44589 w 649219"/>
                <a:gd name="connsiteY15" fmla="*/ 248935 h 1375082"/>
                <a:gd name="connsiteX16" fmla="*/ 35572 w 649219"/>
                <a:gd name="connsiteY16" fmla="*/ 218728 h 1375082"/>
                <a:gd name="connsiteX17" fmla="*/ 14382 w 649219"/>
                <a:gd name="connsiteY17" fmla="*/ 87982 h 1375082"/>
                <a:gd name="connsiteX18" fmla="*/ 49097 w 649219"/>
                <a:gd name="connsiteY18" fmla="*/ 78064 h 1375082"/>
                <a:gd name="connsiteX19" fmla="*/ 52704 w 649219"/>
                <a:gd name="connsiteY19" fmla="*/ 19905 h 1375082"/>
                <a:gd name="connsiteX20" fmla="*/ 101396 w 649219"/>
                <a:gd name="connsiteY20" fmla="*/ 4125 h 1375082"/>
                <a:gd name="connsiteX21" fmla="*/ 142873 w 649219"/>
                <a:gd name="connsiteY21" fmla="*/ 32077 h 1375082"/>
                <a:gd name="connsiteX22" fmla="*/ 169924 w 649219"/>
                <a:gd name="connsiteY22" fmla="*/ 42898 h 1375082"/>
                <a:gd name="connsiteX23" fmla="*/ 192466 w 649219"/>
                <a:gd name="connsiteY23" fmla="*/ 86179 h 1375082"/>
                <a:gd name="connsiteX24" fmla="*/ 214107 w 649219"/>
                <a:gd name="connsiteY24" fmla="*/ 100606 h 1375082"/>
                <a:gd name="connsiteX25" fmla="*/ 238002 w 649219"/>
                <a:gd name="connsiteY25" fmla="*/ 127657 h 1375082"/>
                <a:gd name="connsiteX26" fmla="*/ 261897 w 649219"/>
                <a:gd name="connsiteY26" fmla="*/ 154708 h 1375082"/>
                <a:gd name="connsiteX27" fmla="*/ 287595 w 649219"/>
                <a:gd name="connsiteY27" fmla="*/ 189874 h 1375082"/>
                <a:gd name="connsiteX28" fmla="*/ 341697 w 649219"/>
                <a:gd name="connsiteY28" fmla="*/ 257501 h 1375082"/>
                <a:gd name="connsiteX29" fmla="*/ 341697 w 649219"/>
                <a:gd name="connsiteY29" fmla="*/ 257501 h 1375082"/>
                <a:gd name="connsiteX30" fmla="*/ 369199 w 649219"/>
                <a:gd name="connsiteY30" fmla="*/ 316111 h 1375082"/>
                <a:gd name="connsiteX31" fmla="*/ 395798 w 649219"/>
                <a:gd name="connsiteY31" fmla="*/ 397714 h 1375082"/>
                <a:gd name="connsiteX32" fmla="*/ 414283 w 649219"/>
                <a:gd name="connsiteY32" fmla="*/ 537026 h 1375082"/>
                <a:gd name="connsiteX33" fmla="*/ 441334 w 649219"/>
                <a:gd name="connsiteY33" fmla="*/ 879669 h 1375082"/>
                <a:gd name="connsiteX34" fmla="*/ 642412 w 649219"/>
                <a:gd name="connsiteY34" fmla="*/ 1211493 h 137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9219" h="1375082">
                  <a:moveTo>
                    <a:pt x="642412" y="1211493"/>
                  </a:moveTo>
                  <a:cubicBezTo>
                    <a:pt x="652781" y="1226371"/>
                    <a:pt x="654134" y="1241249"/>
                    <a:pt x="649174" y="1257930"/>
                  </a:cubicBezTo>
                  <a:cubicBezTo>
                    <a:pt x="640608" y="1289489"/>
                    <a:pt x="633395" y="1321499"/>
                    <a:pt x="614910" y="1349903"/>
                  </a:cubicBezTo>
                  <a:cubicBezTo>
                    <a:pt x="610402" y="1356665"/>
                    <a:pt x="605442" y="1363428"/>
                    <a:pt x="597778" y="1367035"/>
                  </a:cubicBezTo>
                  <a:cubicBezTo>
                    <a:pt x="546381" y="1391831"/>
                    <a:pt x="497690" y="1372445"/>
                    <a:pt x="448998" y="1358018"/>
                  </a:cubicBezTo>
                  <a:cubicBezTo>
                    <a:pt x="437727" y="1354862"/>
                    <a:pt x="426456" y="1350804"/>
                    <a:pt x="414734" y="1349001"/>
                  </a:cubicBezTo>
                  <a:cubicBezTo>
                    <a:pt x="378215" y="1339533"/>
                    <a:pt x="350263" y="1322852"/>
                    <a:pt x="329524" y="1287686"/>
                  </a:cubicBezTo>
                  <a:cubicBezTo>
                    <a:pt x="272266" y="1191205"/>
                    <a:pt x="213656" y="1102839"/>
                    <a:pt x="154145" y="1007710"/>
                  </a:cubicBezTo>
                  <a:cubicBezTo>
                    <a:pt x="145128" y="993283"/>
                    <a:pt x="127995" y="977954"/>
                    <a:pt x="116273" y="966683"/>
                  </a:cubicBezTo>
                  <a:cubicBezTo>
                    <a:pt x="76599" y="928812"/>
                    <a:pt x="52704" y="889588"/>
                    <a:pt x="33318" y="831429"/>
                  </a:cubicBezTo>
                  <a:cubicBezTo>
                    <a:pt x="24301" y="805731"/>
                    <a:pt x="12579" y="704290"/>
                    <a:pt x="11677" y="686707"/>
                  </a:cubicBezTo>
                  <a:cubicBezTo>
                    <a:pt x="8521" y="617728"/>
                    <a:pt x="20694" y="606456"/>
                    <a:pt x="15284" y="537477"/>
                  </a:cubicBezTo>
                  <a:cubicBezTo>
                    <a:pt x="13480" y="516287"/>
                    <a:pt x="-2750" y="415297"/>
                    <a:pt x="406" y="394558"/>
                  </a:cubicBezTo>
                  <a:cubicBezTo>
                    <a:pt x="55860" y="388697"/>
                    <a:pt x="91928" y="525304"/>
                    <a:pt x="102297" y="601046"/>
                  </a:cubicBezTo>
                  <a:cubicBezTo>
                    <a:pt x="105904" y="626294"/>
                    <a:pt x="106355" y="473457"/>
                    <a:pt x="102297" y="447758"/>
                  </a:cubicBezTo>
                  <a:cubicBezTo>
                    <a:pt x="91477" y="379229"/>
                    <a:pt x="66229" y="314308"/>
                    <a:pt x="44589" y="248935"/>
                  </a:cubicBezTo>
                  <a:cubicBezTo>
                    <a:pt x="41433" y="239016"/>
                    <a:pt x="37826" y="229098"/>
                    <a:pt x="35572" y="218728"/>
                  </a:cubicBezTo>
                  <a:cubicBezTo>
                    <a:pt x="37826" y="197087"/>
                    <a:pt x="-5455" y="101959"/>
                    <a:pt x="14382" y="87982"/>
                  </a:cubicBezTo>
                  <a:cubicBezTo>
                    <a:pt x="31965" y="83023"/>
                    <a:pt x="52253" y="89786"/>
                    <a:pt x="49097" y="78064"/>
                  </a:cubicBezTo>
                  <a:cubicBezTo>
                    <a:pt x="42335" y="57325"/>
                    <a:pt x="49097" y="29823"/>
                    <a:pt x="52704" y="19905"/>
                  </a:cubicBezTo>
                  <a:cubicBezTo>
                    <a:pt x="58565" y="-834"/>
                    <a:pt x="85165" y="-3990"/>
                    <a:pt x="101396" y="4125"/>
                  </a:cubicBezTo>
                  <a:cubicBezTo>
                    <a:pt x="106355" y="9084"/>
                    <a:pt x="138816" y="25315"/>
                    <a:pt x="142873" y="32077"/>
                  </a:cubicBezTo>
                  <a:cubicBezTo>
                    <a:pt x="145128" y="37939"/>
                    <a:pt x="164063" y="42447"/>
                    <a:pt x="169924" y="42898"/>
                  </a:cubicBezTo>
                  <a:cubicBezTo>
                    <a:pt x="187507" y="53718"/>
                    <a:pt x="184351" y="67694"/>
                    <a:pt x="192466" y="86179"/>
                  </a:cubicBezTo>
                  <a:cubicBezTo>
                    <a:pt x="196524" y="92491"/>
                    <a:pt x="205541" y="97450"/>
                    <a:pt x="214107" y="100606"/>
                  </a:cubicBezTo>
                  <a:cubicBezTo>
                    <a:pt x="225829" y="106918"/>
                    <a:pt x="232141" y="115484"/>
                    <a:pt x="238002" y="127657"/>
                  </a:cubicBezTo>
                  <a:cubicBezTo>
                    <a:pt x="240707" y="130362"/>
                    <a:pt x="257839" y="151101"/>
                    <a:pt x="261897" y="154708"/>
                  </a:cubicBezTo>
                  <a:lnTo>
                    <a:pt x="287595" y="189874"/>
                  </a:lnTo>
                  <a:cubicBezTo>
                    <a:pt x="301121" y="206555"/>
                    <a:pt x="336737" y="251640"/>
                    <a:pt x="341697" y="257501"/>
                  </a:cubicBezTo>
                  <a:lnTo>
                    <a:pt x="341697" y="257501"/>
                  </a:lnTo>
                  <a:cubicBezTo>
                    <a:pt x="352517" y="265165"/>
                    <a:pt x="368748" y="314758"/>
                    <a:pt x="369199" y="316111"/>
                  </a:cubicBezTo>
                  <a:cubicBezTo>
                    <a:pt x="373256" y="321521"/>
                    <a:pt x="391290" y="389148"/>
                    <a:pt x="395798" y="397714"/>
                  </a:cubicBezTo>
                  <a:cubicBezTo>
                    <a:pt x="395798" y="400419"/>
                    <a:pt x="414283" y="524853"/>
                    <a:pt x="414283" y="537026"/>
                  </a:cubicBezTo>
                  <a:cubicBezTo>
                    <a:pt x="414283" y="559568"/>
                    <a:pt x="397151" y="783639"/>
                    <a:pt x="441334" y="879669"/>
                  </a:cubicBezTo>
                  <a:cubicBezTo>
                    <a:pt x="481910" y="948198"/>
                    <a:pt x="630239" y="1193008"/>
                    <a:pt x="642412" y="1211493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669759AA-4247-4373-A655-2CBEADA2D349}"/>
                </a:ext>
              </a:extLst>
            </p:cNvPr>
            <p:cNvSpPr/>
            <p:nvPr/>
          </p:nvSpPr>
          <p:spPr>
            <a:xfrm>
              <a:off x="3272113" y="5331366"/>
              <a:ext cx="547946" cy="652610"/>
            </a:xfrm>
            <a:custGeom>
              <a:avLst/>
              <a:gdLst>
                <a:gd name="connsiteX0" fmla="*/ 160395 w 401253"/>
                <a:gd name="connsiteY0" fmla="*/ 478634 h 477897"/>
                <a:gd name="connsiteX1" fmla="*/ 49487 w 401253"/>
                <a:gd name="connsiteY1" fmla="*/ 249604 h 477897"/>
                <a:gd name="connsiteX2" fmla="*/ 3951 w 401253"/>
                <a:gd name="connsiteY2" fmla="*/ 147262 h 477897"/>
                <a:gd name="connsiteX3" fmla="*/ 4853 w 401253"/>
                <a:gd name="connsiteY3" fmla="*/ 113449 h 477897"/>
                <a:gd name="connsiteX4" fmla="*/ 55799 w 401253"/>
                <a:gd name="connsiteY4" fmla="*/ 16065 h 477897"/>
                <a:gd name="connsiteX5" fmla="*/ 83751 w 401253"/>
                <a:gd name="connsiteY5" fmla="*/ 14713 h 477897"/>
                <a:gd name="connsiteX6" fmla="*/ 111704 w 401253"/>
                <a:gd name="connsiteY6" fmla="*/ 38157 h 477897"/>
                <a:gd name="connsiteX7" fmla="*/ 214497 w 401253"/>
                <a:gd name="connsiteY7" fmla="*/ 117957 h 477897"/>
                <a:gd name="connsiteX8" fmla="*/ 396188 w 401253"/>
                <a:gd name="connsiteY8" fmla="*/ 202716 h 477897"/>
                <a:gd name="connsiteX9" fmla="*/ 396188 w 401253"/>
                <a:gd name="connsiteY9" fmla="*/ 208577 h 477897"/>
                <a:gd name="connsiteX10" fmla="*/ 404303 w 401253"/>
                <a:gd name="connsiteY10" fmla="*/ 285672 h 477897"/>
                <a:gd name="connsiteX11" fmla="*/ 404303 w 401253"/>
                <a:gd name="connsiteY11" fmla="*/ 329855 h 477897"/>
                <a:gd name="connsiteX12" fmla="*/ 395737 w 401253"/>
                <a:gd name="connsiteY12" fmla="*/ 379899 h 477897"/>
                <a:gd name="connsiteX13" fmla="*/ 395286 w 401253"/>
                <a:gd name="connsiteY13" fmla="*/ 383957 h 477897"/>
                <a:gd name="connsiteX14" fmla="*/ 385819 w 401253"/>
                <a:gd name="connsiteY14" fmla="*/ 402441 h 477897"/>
                <a:gd name="connsiteX15" fmla="*/ 377253 w 401253"/>
                <a:gd name="connsiteY15" fmla="*/ 415967 h 477897"/>
                <a:gd name="connsiteX16" fmla="*/ 340734 w 401253"/>
                <a:gd name="connsiteY16" fmla="*/ 447526 h 477897"/>
                <a:gd name="connsiteX17" fmla="*/ 336676 w 401253"/>
                <a:gd name="connsiteY17" fmla="*/ 447977 h 477897"/>
                <a:gd name="connsiteX18" fmla="*/ 268599 w 401253"/>
                <a:gd name="connsiteY18" fmla="*/ 465560 h 477897"/>
                <a:gd name="connsiteX19" fmla="*/ 251015 w 401253"/>
                <a:gd name="connsiteY19" fmla="*/ 466011 h 477897"/>
                <a:gd name="connsiteX20" fmla="*/ 161297 w 401253"/>
                <a:gd name="connsiteY20" fmla="*/ 470519 h 477897"/>
                <a:gd name="connsiteX21" fmla="*/ 160395 w 401253"/>
                <a:gd name="connsiteY21" fmla="*/ 478634 h 47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253" h="477897">
                  <a:moveTo>
                    <a:pt x="160395" y="478634"/>
                  </a:moveTo>
                  <a:cubicBezTo>
                    <a:pt x="107646" y="410106"/>
                    <a:pt x="87809" y="325347"/>
                    <a:pt x="49487" y="249604"/>
                  </a:cubicBezTo>
                  <a:cubicBezTo>
                    <a:pt x="32355" y="216242"/>
                    <a:pt x="19731" y="181076"/>
                    <a:pt x="3951" y="147262"/>
                  </a:cubicBezTo>
                  <a:cubicBezTo>
                    <a:pt x="-1459" y="135089"/>
                    <a:pt x="-1459" y="125170"/>
                    <a:pt x="4853" y="113449"/>
                  </a:cubicBezTo>
                  <a:cubicBezTo>
                    <a:pt x="22436" y="81438"/>
                    <a:pt x="39117" y="48526"/>
                    <a:pt x="55799" y="16065"/>
                  </a:cubicBezTo>
                  <a:cubicBezTo>
                    <a:pt x="66619" y="-5124"/>
                    <a:pt x="66619" y="-5124"/>
                    <a:pt x="83751" y="14713"/>
                  </a:cubicBezTo>
                  <a:cubicBezTo>
                    <a:pt x="90965" y="25082"/>
                    <a:pt x="98629" y="35001"/>
                    <a:pt x="111704" y="38157"/>
                  </a:cubicBezTo>
                  <a:cubicBezTo>
                    <a:pt x="145968" y="64757"/>
                    <a:pt x="179782" y="92259"/>
                    <a:pt x="214497" y="117957"/>
                  </a:cubicBezTo>
                  <a:cubicBezTo>
                    <a:pt x="262738" y="153123"/>
                    <a:pt x="389425" y="194150"/>
                    <a:pt x="396188" y="202716"/>
                  </a:cubicBezTo>
                  <a:cubicBezTo>
                    <a:pt x="396188" y="204520"/>
                    <a:pt x="396188" y="206774"/>
                    <a:pt x="396188" y="208577"/>
                  </a:cubicBezTo>
                  <a:cubicBezTo>
                    <a:pt x="404303" y="233825"/>
                    <a:pt x="400246" y="259974"/>
                    <a:pt x="404303" y="285672"/>
                  </a:cubicBezTo>
                  <a:cubicBezTo>
                    <a:pt x="404303" y="300550"/>
                    <a:pt x="404303" y="314977"/>
                    <a:pt x="404303" y="329855"/>
                  </a:cubicBezTo>
                  <a:cubicBezTo>
                    <a:pt x="401598" y="346536"/>
                    <a:pt x="400697" y="363668"/>
                    <a:pt x="395737" y="379899"/>
                  </a:cubicBezTo>
                  <a:cubicBezTo>
                    <a:pt x="395286" y="381251"/>
                    <a:pt x="395286" y="382604"/>
                    <a:pt x="395286" y="383957"/>
                  </a:cubicBezTo>
                  <a:cubicBezTo>
                    <a:pt x="392131" y="390268"/>
                    <a:pt x="391680" y="397482"/>
                    <a:pt x="385819" y="402441"/>
                  </a:cubicBezTo>
                  <a:cubicBezTo>
                    <a:pt x="383114" y="406950"/>
                    <a:pt x="380408" y="411458"/>
                    <a:pt x="377253" y="415967"/>
                  </a:cubicBezTo>
                  <a:cubicBezTo>
                    <a:pt x="372744" y="434902"/>
                    <a:pt x="355612" y="439861"/>
                    <a:pt x="340734" y="447526"/>
                  </a:cubicBezTo>
                  <a:cubicBezTo>
                    <a:pt x="339382" y="447526"/>
                    <a:pt x="338029" y="447526"/>
                    <a:pt x="336676" y="447977"/>
                  </a:cubicBezTo>
                  <a:cubicBezTo>
                    <a:pt x="317290" y="466462"/>
                    <a:pt x="292043" y="463306"/>
                    <a:pt x="268599" y="465560"/>
                  </a:cubicBezTo>
                  <a:cubicBezTo>
                    <a:pt x="262738" y="465560"/>
                    <a:pt x="256877" y="466011"/>
                    <a:pt x="251015" y="466011"/>
                  </a:cubicBezTo>
                  <a:cubicBezTo>
                    <a:pt x="221260" y="470970"/>
                    <a:pt x="191053" y="465109"/>
                    <a:pt x="161297" y="470519"/>
                  </a:cubicBezTo>
                  <a:cubicBezTo>
                    <a:pt x="161748" y="472773"/>
                    <a:pt x="161297" y="475929"/>
                    <a:pt x="160395" y="478634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88D26138-27B1-41C0-AADE-7CA07BF9A36C}"/>
                </a:ext>
              </a:extLst>
            </p:cNvPr>
            <p:cNvSpPr/>
            <p:nvPr/>
          </p:nvSpPr>
          <p:spPr>
            <a:xfrm>
              <a:off x="1563353" y="2801972"/>
              <a:ext cx="824997" cy="572573"/>
            </a:xfrm>
            <a:custGeom>
              <a:avLst/>
              <a:gdLst>
                <a:gd name="connsiteX0" fmla="*/ 19484 w 604134"/>
                <a:gd name="connsiteY0" fmla="*/ 0 h 419287"/>
                <a:gd name="connsiteX1" fmla="*/ 70881 w 604134"/>
                <a:gd name="connsiteY1" fmla="*/ 62668 h 419287"/>
                <a:gd name="connsiteX2" fmla="*/ 208389 w 604134"/>
                <a:gd name="connsiteY2" fmla="*/ 180339 h 419287"/>
                <a:gd name="connsiteX3" fmla="*/ 335077 w 604134"/>
                <a:gd name="connsiteY3" fmla="*/ 226776 h 419287"/>
                <a:gd name="connsiteX4" fmla="*/ 588002 w 604134"/>
                <a:gd name="connsiteY4" fmla="*/ 163206 h 419287"/>
                <a:gd name="connsiteX5" fmla="*/ 606036 w 604134"/>
                <a:gd name="connsiteY5" fmla="*/ 154190 h 419287"/>
                <a:gd name="connsiteX6" fmla="*/ 471233 w 604134"/>
                <a:gd name="connsiteY6" fmla="*/ 402155 h 419287"/>
                <a:gd name="connsiteX7" fmla="*/ 443731 w 604134"/>
                <a:gd name="connsiteY7" fmla="*/ 421993 h 419287"/>
                <a:gd name="connsiteX8" fmla="*/ 9566 w 604134"/>
                <a:gd name="connsiteY8" fmla="*/ 121278 h 419287"/>
                <a:gd name="connsiteX9" fmla="*/ 7762 w 604134"/>
                <a:gd name="connsiteY9" fmla="*/ 73939 h 419287"/>
                <a:gd name="connsiteX10" fmla="*/ 19484 w 604134"/>
                <a:gd name="connsiteY10" fmla="*/ 0 h 4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134" h="419287">
                  <a:moveTo>
                    <a:pt x="19484" y="0"/>
                  </a:moveTo>
                  <a:cubicBezTo>
                    <a:pt x="37969" y="23444"/>
                    <a:pt x="60512" y="50044"/>
                    <a:pt x="70881" y="62668"/>
                  </a:cubicBezTo>
                  <a:cubicBezTo>
                    <a:pt x="116416" y="117671"/>
                    <a:pt x="151583" y="137959"/>
                    <a:pt x="208389" y="180339"/>
                  </a:cubicBezTo>
                  <a:cubicBezTo>
                    <a:pt x="244908" y="207390"/>
                    <a:pt x="288189" y="220915"/>
                    <a:pt x="335077" y="226776"/>
                  </a:cubicBezTo>
                  <a:cubicBezTo>
                    <a:pt x="427952" y="237596"/>
                    <a:pt x="510006" y="209193"/>
                    <a:pt x="588002" y="163206"/>
                  </a:cubicBezTo>
                  <a:cubicBezTo>
                    <a:pt x="593863" y="159600"/>
                    <a:pt x="600175" y="156895"/>
                    <a:pt x="606036" y="154190"/>
                  </a:cubicBezTo>
                  <a:cubicBezTo>
                    <a:pt x="590707" y="186200"/>
                    <a:pt x="513162" y="328216"/>
                    <a:pt x="471233" y="402155"/>
                  </a:cubicBezTo>
                  <a:cubicBezTo>
                    <a:pt x="464019" y="415230"/>
                    <a:pt x="459962" y="427403"/>
                    <a:pt x="443731" y="421993"/>
                  </a:cubicBezTo>
                  <a:cubicBezTo>
                    <a:pt x="436067" y="420640"/>
                    <a:pt x="27600" y="133901"/>
                    <a:pt x="9566" y="121278"/>
                  </a:cubicBezTo>
                  <a:cubicBezTo>
                    <a:pt x="-9821" y="107752"/>
                    <a:pt x="5959" y="91071"/>
                    <a:pt x="7762" y="73939"/>
                  </a:cubicBezTo>
                  <a:cubicBezTo>
                    <a:pt x="10918" y="58610"/>
                    <a:pt x="15427" y="43281"/>
                    <a:pt x="19484" y="0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F6D3461-257C-4BBC-9D04-C416BD45D200}"/>
                </a:ext>
              </a:extLst>
            </p:cNvPr>
            <p:cNvSpPr/>
            <p:nvPr/>
          </p:nvSpPr>
          <p:spPr>
            <a:xfrm>
              <a:off x="3691515" y="6686789"/>
              <a:ext cx="18470" cy="55410"/>
            </a:xfrm>
            <a:custGeom>
              <a:avLst/>
              <a:gdLst>
                <a:gd name="connsiteX0" fmla="*/ 10167 w 13525"/>
                <a:gd name="connsiteY0" fmla="*/ 42420 h 40576"/>
                <a:gd name="connsiteX1" fmla="*/ 699 w 13525"/>
                <a:gd name="connsiteY1" fmla="*/ 12214 h 40576"/>
                <a:gd name="connsiteX2" fmla="*/ 5659 w 13525"/>
                <a:gd name="connsiteY2" fmla="*/ 942 h 40576"/>
                <a:gd name="connsiteX3" fmla="*/ 11520 w 13525"/>
                <a:gd name="connsiteY3" fmla="*/ 491 h 40576"/>
                <a:gd name="connsiteX4" fmla="*/ 12872 w 13525"/>
                <a:gd name="connsiteY4" fmla="*/ 12664 h 40576"/>
                <a:gd name="connsiteX5" fmla="*/ 10167 w 13525"/>
                <a:gd name="connsiteY5" fmla="*/ 4242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40576">
                  <a:moveTo>
                    <a:pt x="10167" y="42420"/>
                  </a:moveTo>
                  <a:cubicBezTo>
                    <a:pt x="248" y="33403"/>
                    <a:pt x="4757" y="21681"/>
                    <a:pt x="699" y="12214"/>
                  </a:cubicBezTo>
                  <a:cubicBezTo>
                    <a:pt x="-1555" y="7705"/>
                    <a:pt x="2052" y="3647"/>
                    <a:pt x="5659" y="942"/>
                  </a:cubicBezTo>
                  <a:cubicBezTo>
                    <a:pt x="7011" y="41"/>
                    <a:pt x="10618" y="-410"/>
                    <a:pt x="11520" y="491"/>
                  </a:cubicBezTo>
                  <a:cubicBezTo>
                    <a:pt x="14676" y="4098"/>
                    <a:pt x="16479" y="9508"/>
                    <a:pt x="12872" y="12664"/>
                  </a:cubicBezTo>
                  <a:cubicBezTo>
                    <a:pt x="2052" y="21681"/>
                    <a:pt x="19635" y="32051"/>
                    <a:pt x="10167" y="4242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E34947DC-66C4-43F0-8532-05786DCB1655}"/>
                </a:ext>
              </a:extLst>
            </p:cNvPr>
            <p:cNvSpPr/>
            <p:nvPr/>
          </p:nvSpPr>
          <p:spPr>
            <a:xfrm>
              <a:off x="3663005" y="6572329"/>
              <a:ext cx="18470" cy="30783"/>
            </a:xfrm>
            <a:custGeom>
              <a:avLst/>
              <a:gdLst>
                <a:gd name="connsiteX0" fmla="*/ 5346 w 13525"/>
                <a:gd name="connsiteY0" fmla="*/ 0 h 22542"/>
                <a:gd name="connsiteX1" fmla="*/ 14814 w 13525"/>
                <a:gd name="connsiteY1" fmla="*/ 15780 h 22542"/>
                <a:gd name="connsiteX2" fmla="*/ 10305 w 13525"/>
                <a:gd name="connsiteY2" fmla="*/ 26149 h 22542"/>
                <a:gd name="connsiteX3" fmla="*/ 837 w 13525"/>
                <a:gd name="connsiteY3" fmla="*/ 10820 h 22542"/>
                <a:gd name="connsiteX4" fmla="*/ 5346 w 13525"/>
                <a:gd name="connsiteY4" fmla="*/ 0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22542">
                  <a:moveTo>
                    <a:pt x="5346" y="0"/>
                  </a:moveTo>
                  <a:cubicBezTo>
                    <a:pt x="13010" y="2254"/>
                    <a:pt x="14363" y="9017"/>
                    <a:pt x="14814" y="15780"/>
                  </a:cubicBezTo>
                  <a:cubicBezTo>
                    <a:pt x="15265" y="19387"/>
                    <a:pt x="17519" y="26149"/>
                    <a:pt x="10305" y="26149"/>
                  </a:cubicBezTo>
                  <a:cubicBezTo>
                    <a:pt x="837" y="25698"/>
                    <a:pt x="2190" y="17132"/>
                    <a:pt x="837" y="10820"/>
                  </a:cubicBezTo>
                  <a:cubicBezTo>
                    <a:pt x="-515" y="6312"/>
                    <a:pt x="-966" y="2254"/>
                    <a:pt x="5346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40D90F44-F1CE-4035-A5FD-607AE87B365F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629B1B2C-6D03-4FFF-90BC-16419909DED1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A395395F-AAC1-4624-9B54-004AC76035DB}"/>
                </a:ext>
              </a:extLst>
            </p:cNvPr>
            <p:cNvSpPr/>
            <p:nvPr/>
          </p:nvSpPr>
          <p:spPr>
            <a:xfrm>
              <a:off x="3688019" y="6646826"/>
              <a:ext cx="6156" cy="24627"/>
            </a:xfrm>
            <a:custGeom>
              <a:avLst/>
              <a:gdLst>
                <a:gd name="connsiteX0" fmla="*/ 3710 w 4508"/>
                <a:gd name="connsiteY0" fmla="*/ 0 h 18033"/>
                <a:gd name="connsiteX1" fmla="*/ 7767 w 4508"/>
                <a:gd name="connsiteY1" fmla="*/ 18034 h 18033"/>
                <a:gd name="connsiteX2" fmla="*/ 3710 w 4508"/>
                <a:gd name="connsiteY2" fmla="*/ 0 h 1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18033">
                  <a:moveTo>
                    <a:pt x="3710" y="0"/>
                  </a:moveTo>
                  <a:cubicBezTo>
                    <a:pt x="5513" y="7213"/>
                    <a:pt x="10022" y="11722"/>
                    <a:pt x="7767" y="18034"/>
                  </a:cubicBezTo>
                  <a:cubicBezTo>
                    <a:pt x="103" y="14427"/>
                    <a:pt x="-3053" y="10369"/>
                    <a:pt x="3710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764E6712-3343-4F75-AE4E-754245C27A6C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467DB1C-8F01-447D-B384-64B749F45C4C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EF7071EA-8CEA-4E7A-9F5D-FDFCCEF193B2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BD32C948-C668-4FFD-B509-C243E0510ECC}"/>
                </a:ext>
              </a:extLst>
            </p:cNvPr>
            <p:cNvSpPr/>
            <p:nvPr/>
          </p:nvSpPr>
          <p:spPr>
            <a:xfrm>
              <a:off x="1461542" y="2884472"/>
              <a:ext cx="1249808" cy="1822381"/>
            </a:xfrm>
            <a:custGeom>
              <a:avLst/>
              <a:gdLst>
                <a:gd name="connsiteX0" fmla="*/ 721167 w 915219"/>
                <a:gd name="connsiteY0" fmla="*/ 246613 h 1334506"/>
                <a:gd name="connsiteX1" fmla="*/ 692763 w 915219"/>
                <a:gd name="connsiteY1" fmla="*/ 229932 h 1334506"/>
                <a:gd name="connsiteX2" fmla="*/ 626940 w 915219"/>
                <a:gd name="connsiteY2" fmla="*/ 316044 h 1334506"/>
                <a:gd name="connsiteX3" fmla="*/ 571485 w 915219"/>
                <a:gd name="connsiteY3" fmla="*/ 349857 h 1334506"/>
                <a:gd name="connsiteX4" fmla="*/ 530909 w 915219"/>
                <a:gd name="connsiteY4" fmla="*/ 361128 h 1334506"/>
                <a:gd name="connsiteX5" fmla="*/ 488079 w 915219"/>
                <a:gd name="connsiteY5" fmla="*/ 342644 h 1334506"/>
                <a:gd name="connsiteX6" fmla="*/ 189618 w 915219"/>
                <a:gd name="connsiteY6" fmla="*/ 133000 h 1334506"/>
                <a:gd name="connsiteX7" fmla="*/ 81866 w 915219"/>
                <a:gd name="connsiteY7" fmla="*/ 55454 h 1334506"/>
                <a:gd name="connsiteX8" fmla="*/ 74652 w 915219"/>
                <a:gd name="connsiteY8" fmla="*/ 34264 h 1334506"/>
                <a:gd name="connsiteX9" fmla="*/ 83669 w 915219"/>
                <a:gd name="connsiteY9" fmla="*/ 0 h 1334506"/>
                <a:gd name="connsiteX10" fmla="*/ 49856 w 915219"/>
                <a:gd name="connsiteY10" fmla="*/ 25698 h 1334506"/>
                <a:gd name="connsiteX11" fmla="*/ 27313 w 915219"/>
                <a:gd name="connsiteY11" fmla="*/ 61766 h 1334506"/>
                <a:gd name="connsiteX12" fmla="*/ 4771 w 915219"/>
                <a:gd name="connsiteY12" fmla="*/ 147427 h 1334506"/>
                <a:gd name="connsiteX13" fmla="*/ 367252 w 915219"/>
                <a:gd name="connsiteY13" fmla="*/ 573928 h 1334506"/>
                <a:gd name="connsiteX14" fmla="*/ 632350 w 915219"/>
                <a:gd name="connsiteY14" fmla="*/ 930999 h 1334506"/>
                <a:gd name="connsiteX15" fmla="*/ 915482 w 915219"/>
                <a:gd name="connsiteY15" fmla="*/ 1338564 h 1334506"/>
                <a:gd name="connsiteX16" fmla="*/ 828468 w 915219"/>
                <a:gd name="connsiteY16" fmla="*/ 906202 h 1334506"/>
                <a:gd name="connsiteX17" fmla="*/ 721167 w 915219"/>
                <a:gd name="connsiteY17" fmla="*/ 246613 h 13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5219" h="1334506">
                  <a:moveTo>
                    <a:pt x="721167" y="246613"/>
                  </a:moveTo>
                  <a:cubicBezTo>
                    <a:pt x="719814" y="244810"/>
                    <a:pt x="703584" y="228129"/>
                    <a:pt x="692763" y="229932"/>
                  </a:cubicBezTo>
                  <a:cubicBezTo>
                    <a:pt x="671573" y="245712"/>
                    <a:pt x="629194" y="311986"/>
                    <a:pt x="626940" y="316044"/>
                  </a:cubicBezTo>
                  <a:cubicBezTo>
                    <a:pt x="615218" y="338586"/>
                    <a:pt x="598987" y="351210"/>
                    <a:pt x="571485" y="349857"/>
                  </a:cubicBezTo>
                  <a:cubicBezTo>
                    <a:pt x="557509" y="348955"/>
                    <a:pt x="543082" y="353464"/>
                    <a:pt x="530909" y="361128"/>
                  </a:cubicBezTo>
                  <a:cubicBezTo>
                    <a:pt x="526401" y="362481"/>
                    <a:pt x="495743" y="348054"/>
                    <a:pt x="488079" y="342644"/>
                  </a:cubicBezTo>
                  <a:cubicBezTo>
                    <a:pt x="481316" y="338135"/>
                    <a:pt x="238760" y="166813"/>
                    <a:pt x="189618" y="133000"/>
                  </a:cubicBezTo>
                  <a:cubicBezTo>
                    <a:pt x="189618" y="133000"/>
                    <a:pt x="100801" y="68078"/>
                    <a:pt x="81866" y="55454"/>
                  </a:cubicBezTo>
                  <a:cubicBezTo>
                    <a:pt x="74201" y="50044"/>
                    <a:pt x="71947" y="43732"/>
                    <a:pt x="74652" y="34264"/>
                  </a:cubicBezTo>
                  <a:cubicBezTo>
                    <a:pt x="76456" y="27051"/>
                    <a:pt x="94489" y="1352"/>
                    <a:pt x="83669" y="0"/>
                  </a:cubicBezTo>
                  <a:cubicBezTo>
                    <a:pt x="80513" y="0"/>
                    <a:pt x="58873" y="21190"/>
                    <a:pt x="49856" y="25698"/>
                  </a:cubicBezTo>
                  <a:cubicBezTo>
                    <a:pt x="36781" y="34264"/>
                    <a:pt x="32273" y="48241"/>
                    <a:pt x="27313" y="61766"/>
                  </a:cubicBezTo>
                  <a:cubicBezTo>
                    <a:pt x="25510" y="74841"/>
                    <a:pt x="-13263" y="128491"/>
                    <a:pt x="4771" y="147427"/>
                  </a:cubicBezTo>
                  <a:cubicBezTo>
                    <a:pt x="126950" y="275918"/>
                    <a:pt x="246425" y="444535"/>
                    <a:pt x="367252" y="573928"/>
                  </a:cubicBezTo>
                  <a:cubicBezTo>
                    <a:pt x="429469" y="640202"/>
                    <a:pt x="604397" y="889972"/>
                    <a:pt x="632350" y="930999"/>
                  </a:cubicBezTo>
                  <a:cubicBezTo>
                    <a:pt x="636858" y="930999"/>
                    <a:pt x="865438" y="1287168"/>
                    <a:pt x="915482" y="1338564"/>
                  </a:cubicBezTo>
                  <a:cubicBezTo>
                    <a:pt x="885275" y="1145151"/>
                    <a:pt x="827566" y="907555"/>
                    <a:pt x="828468" y="906202"/>
                  </a:cubicBezTo>
                  <a:cubicBezTo>
                    <a:pt x="829370" y="885012"/>
                    <a:pt x="727028" y="322806"/>
                    <a:pt x="721167" y="246613"/>
                  </a:cubicBezTo>
                  <a:close/>
                </a:path>
              </a:pathLst>
            </a:custGeom>
            <a:solidFill>
              <a:srgbClr val="F7F7F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8" name="Freeform: Shape 17">
              <a:extLst>
                <a:ext uri="{FF2B5EF4-FFF2-40B4-BE49-F238E27FC236}">
                  <a16:creationId xmlns:a16="http://schemas.microsoft.com/office/drawing/2014/main" id="{BCD3E6B2-9624-4977-8CEC-FCBD0145E867}"/>
                </a:ext>
              </a:extLst>
            </p:cNvPr>
            <p:cNvSpPr/>
            <p:nvPr/>
          </p:nvSpPr>
          <p:spPr>
            <a:xfrm>
              <a:off x="2121583" y="3383485"/>
              <a:ext cx="597198" cy="1348315"/>
            </a:xfrm>
            <a:custGeom>
              <a:avLst/>
              <a:gdLst>
                <a:gd name="connsiteX0" fmla="*/ 143600 w 437321"/>
                <a:gd name="connsiteY0" fmla="*/ 488483 h 987354"/>
                <a:gd name="connsiteX1" fmla="*/ 89950 w 437321"/>
                <a:gd name="connsiteY1" fmla="*/ 218426 h 987354"/>
                <a:gd name="connsiteX2" fmla="*/ 76875 w 437321"/>
                <a:gd name="connsiteY2" fmla="*/ 198138 h 987354"/>
                <a:gd name="connsiteX3" fmla="*/ 8797 w 437321"/>
                <a:gd name="connsiteY3" fmla="*/ 129609 h 987354"/>
                <a:gd name="connsiteX4" fmla="*/ 3838 w 437321"/>
                <a:gd name="connsiteY4" fmla="*/ 100304 h 987354"/>
                <a:gd name="connsiteX5" fmla="*/ 20970 w 437321"/>
                <a:gd name="connsiteY5" fmla="*/ 58826 h 987354"/>
                <a:gd name="connsiteX6" fmla="*/ 78678 w 437321"/>
                <a:gd name="connsiteY6" fmla="*/ 12389 h 987354"/>
                <a:gd name="connsiteX7" fmla="*/ 145854 w 437321"/>
                <a:gd name="connsiteY7" fmla="*/ 216 h 987354"/>
                <a:gd name="connsiteX8" fmla="*/ 189136 w 437321"/>
                <a:gd name="connsiteY8" fmla="*/ 29070 h 987354"/>
                <a:gd name="connsiteX9" fmla="*/ 208071 w 437321"/>
                <a:gd name="connsiteY9" fmla="*/ 169734 h 987354"/>
                <a:gd name="connsiteX10" fmla="*/ 232868 w 437321"/>
                <a:gd name="connsiteY10" fmla="*/ 258551 h 987354"/>
                <a:gd name="connsiteX11" fmla="*/ 305454 w 437321"/>
                <a:gd name="connsiteY11" fmla="*/ 402822 h 987354"/>
                <a:gd name="connsiteX12" fmla="*/ 410953 w 437321"/>
                <a:gd name="connsiteY12" fmla="*/ 788296 h 987354"/>
                <a:gd name="connsiteX13" fmla="*/ 440258 w 437321"/>
                <a:gd name="connsiteY13" fmla="*/ 989374 h 987354"/>
                <a:gd name="connsiteX14" fmla="*/ 157577 w 437321"/>
                <a:gd name="connsiteY14" fmla="*/ 567381 h 987354"/>
                <a:gd name="connsiteX15" fmla="*/ 143600 w 437321"/>
                <a:gd name="connsiteY15" fmla="*/ 488483 h 98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21" h="987354">
                  <a:moveTo>
                    <a:pt x="143600" y="488483"/>
                  </a:moveTo>
                  <a:cubicBezTo>
                    <a:pt x="125566" y="398314"/>
                    <a:pt x="107533" y="308595"/>
                    <a:pt x="89950" y="218426"/>
                  </a:cubicBezTo>
                  <a:cubicBezTo>
                    <a:pt x="88146" y="209409"/>
                    <a:pt x="82736" y="203999"/>
                    <a:pt x="76875" y="198138"/>
                  </a:cubicBezTo>
                  <a:cubicBezTo>
                    <a:pt x="54333" y="175145"/>
                    <a:pt x="32241" y="151700"/>
                    <a:pt x="8797" y="129609"/>
                  </a:cubicBezTo>
                  <a:cubicBezTo>
                    <a:pt x="-1122" y="120141"/>
                    <a:pt x="-2474" y="112026"/>
                    <a:pt x="3838" y="100304"/>
                  </a:cubicBezTo>
                  <a:cubicBezTo>
                    <a:pt x="10600" y="86779"/>
                    <a:pt x="17814" y="73253"/>
                    <a:pt x="20970" y="58826"/>
                  </a:cubicBezTo>
                  <a:cubicBezTo>
                    <a:pt x="27282" y="26365"/>
                    <a:pt x="48472" y="15094"/>
                    <a:pt x="78678" y="12389"/>
                  </a:cubicBezTo>
                  <a:cubicBezTo>
                    <a:pt x="97163" y="10585"/>
                    <a:pt x="127370" y="3823"/>
                    <a:pt x="145854" y="216"/>
                  </a:cubicBezTo>
                  <a:cubicBezTo>
                    <a:pt x="158027" y="-2489"/>
                    <a:pt x="179217" y="20955"/>
                    <a:pt x="189136" y="29070"/>
                  </a:cubicBezTo>
                  <a:cubicBezTo>
                    <a:pt x="248648" y="80467"/>
                    <a:pt x="215736" y="91287"/>
                    <a:pt x="208071" y="169734"/>
                  </a:cubicBezTo>
                  <a:cubicBezTo>
                    <a:pt x="204465" y="204900"/>
                    <a:pt x="216638" y="224287"/>
                    <a:pt x="232868" y="258551"/>
                  </a:cubicBezTo>
                  <a:cubicBezTo>
                    <a:pt x="259017" y="313555"/>
                    <a:pt x="289224" y="357737"/>
                    <a:pt x="305454" y="402822"/>
                  </a:cubicBezTo>
                  <a:cubicBezTo>
                    <a:pt x="309963" y="407331"/>
                    <a:pt x="402837" y="749974"/>
                    <a:pt x="410953" y="788296"/>
                  </a:cubicBezTo>
                  <a:cubicBezTo>
                    <a:pt x="416813" y="816699"/>
                    <a:pt x="447020" y="984865"/>
                    <a:pt x="440258" y="989374"/>
                  </a:cubicBezTo>
                  <a:cubicBezTo>
                    <a:pt x="393820" y="976750"/>
                    <a:pt x="156675" y="584964"/>
                    <a:pt x="157577" y="567381"/>
                  </a:cubicBezTo>
                  <a:cubicBezTo>
                    <a:pt x="151265" y="548446"/>
                    <a:pt x="147207" y="526354"/>
                    <a:pt x="143600" y="488483"/>
                  </a:cubicBezTo>
                  <a:close/>
                </a:path>
              </a:pathLst>
            </a:custGeom>
            <a:solidFill>
              <a:srgbClr val="070804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76D13E15-FF27-4C90-9E2A-E3F655BCF960}"/>
                </a:ext>
              </a:extLst>
            </p:cNvPr>
            <p:cNvSpPr/>
            <p:nvPr/>
          </p:nvSpPr>
          <p:spPr>
            <a:xfrm>
              <a:off x="3387098" y="5351458"/>
              <a:ext cx="36940" cy="30783"/>
            </a:xfrm>
            <a:custGeom>
              <a:avLst/>
              <a:gdLst>
                <a:gd name="connsiteX0" fmla="*/ 27952 w 27050"/>
                <a:gd name="connsiteY0" fmla="*/ 23444 h 22542"/>
                <a:gd name="connsiteX1" fmla="*/ 0 w 27050"/>
                <a:gd name="connsiteY1" fmla="*/ 0 h 22542"/>
                <a:gd name="connsiteX2" fmla="*/ 27952 w 27050"/>
                <a:gd name="connsiteY2" fmla="*/ 23444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50" h="22542">
                  <a:moveTo>
                    <a:pt x="27952" y="23444"/>
                  </a:moveTo>
                  <a:cubicBezTo>
                    <a:pt x="15329" y="24346"/>
                    <a:pt x="4508" y="15329"/>
                    <a:pt x="0" y="0"/>
                  </a:cubicBezTo>
                  <a:cubicBezTo>
                    <a:pt x="9919" y="6763"/>
                    <a:pt x="20288" y="13525"/>
                    <a:pt x="27952" y="23444"/>
                  </a:cubicBezTo>
                  <a:close/>
                </a:path>
              </a:pathLst>
            </a:custGeom>
            <a:solidFill>
              <a:srgbClr val="F1C1AE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5A767C4C-DC48-4752-93DB-B8F31FA48536}"/>
                </a:ext>
              </a:extLst>
            </p:cNvPr>
            <p:cNvSpPr/>
            <p:nvPr/>
          </p:nvSpPr>
          <p:spPr>
            <a:xfrm>
              <a:off x="2649170" y="2302049"/>
              <a:ext cx="6156" cy="49254"/>
            </a:xfrm>
            <a:custGeom>
              <a:avLst/>
              <a:gdLst>
                <a:gd name="connsiteX0" fmla="*/ 4319 w 0"/>
                <a:gd name="connsiteY0" fmla="*/ 36969 h 36067"/>
                <a:gd name="connsiteX1" fmla="*/ 262 w 0"/>
                <a:gd name="connsiteY1" fmla="*/ 36969 h 36067"/>
                <a:gd name="connsiteX2" fmla="*/ 4319 w 0"/>
                <a:gd name="connsiteY2" fmla="*/ 0 h 36067"/>
                <a:gd name="connsiteX3" fmla="*/ 4319 w 0"/>
                <a:gd name="connsiteY3" fmla="*/ 36969 h 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36067">
                  <a:moveTo>
                    <a:pt x="4319" y="36969"/>
                  </a:moveTo>
                  <a:cubicBezTo>
                    <a:pt x="2967" y="36969"/>
                    <a:pt x="1614" y="36969"/>
                    <a:pt x="262" y="36969"/>
                  </a:cubicBezTo>
                  <a:cubicBezTo>
                    <a:pt x="262" y="24346"/>
                    <a:pt x="-1542" y="11722"/>
                    <a:pt x="4319" y="0"/>
                  </a:cubicBezTo>
                  <a:cubicBezTo>
                    <a:pt x="4319" y="12624"/>
                    <a:pt x="4319" y="24797"/>
                    <a:pt x="4319" y="36969"/>
                  </a:cubicBezTo>
                  <a:close/>
                </a:path>
              </a:pathLst>
            </a:custGeom>
            <a:solidFill>
              <a:srgbClr val="271F1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" name="Freeform: Shape 20">
              <a:extLst>
                <a:ext uri="{FF2B5EF4-FFF2-40B4-BE49-F238E27FC236}">
                  <a16:creationId xmlns:a16="http://schemas.microsoft.com/office/drawing/2014/main" id="{6D6B3EC5-DB5D-4785-9B91-520D62BEAAD6}"/>
                </a:ext>
              </a:extLst>
            </p:cNvPr>
            <p:cNvSpPr/>
            <p:nvPr/>
          </p:nvSpPr>
          <p:spPr>
            <a:xfrm>
              <a:off x="2851822" y="2314979"/>
              <a:ext cx="6156" cy="61567"/>
            </a:xfrm>
            <a:custGeom>
              <a:avLst/>
              <a:gdLst>
                <a:gd name="connsiteX0" fmla="*/ 4699 w 4508"/>
                <a:gd name="connsiteY0" fmla="*/ 45986 h 45084"/>
                <a:gd name="connsiteX1" fmla="*/ 1092 w 4508"/>
                <a:gd name="connsiteY1" fmla="*/ 0 h 45084"/>
                <a:gd name="connsiteX2" fmla="*/ 4699 w 4508"/>
                <a:gd name="connsiteY2" fmla="*/ 45986 h 4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45084">
                  <a:moveTo>
                    <a:pt x="4699" y="45986"/>
                  </a:moveTo>
                  <a:cubicBezTo>
                    <a:pt x="-3417" y="31108"/>
                    <a:pt x="1543" y="15329"/>
                    <a:pt x="1092" y="0"/>
                  </a:cubicBezTo>
                  <a:cubicBezTo>
                    <a:pt x="6953" y="14878"/>
                    <a:pt x="5149" y="30207"/>
                    <a:pt x="4699" y="45986"/>
                  </a:cubicBezTo>
                  <a:close/>
                </a:path>
              </a:pathLst>
            </a:custGeom>
            <a:solidFill>
              <a:srgbClr val="14100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102743C8-7A7E-4C49-8865-B832F58BDCB9}"/>
                </a:ext>
              </a:extLst>
            </p:cNvPr>
            <p:cNvSpPr/>
            <p:nvPr/>
          </p:nvSpPr>
          <p:spPr>
            <a:xfrm>
              <a:off x="1363393" y="2530617"/>
              <a:ext cx="6156" cy="6156"/>
            </a:xfrm>
            <a:custGeom>
              <a:avLst/>
              <a:gdLst>
                <a:gd name="connsiteX0" fmla="*/ 0 w 0"/>
                <a:gd name="connsiteY0" fmla="*/ 338 h 0"/>
                <a:gd name="connsiteX1" fmla="*/ 0 w 0"/>
                <a:gd name="connsiteY1" fmla="*/ 338 h 0"/>
                <a:gd name="connsiteX2" fmla="*/ 0 w 0"/>
                <a:gd name="connsiteY2" fmla="*/ 338 h 0"/>
                <a:gd name="connsiteX3" fmla="*/ 0 w 0"/>
                <a:gd name="connsiteY3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38"/>
                  </a:moveTo>
                  <a:cubicBezTo>
                    <a:pt x="0" y="338"/>
                    <a:pt x="0" y="-113"/>
                    <a:pt x="0" y="338"/>
                  </a:cubicBezTo>
                  <a:cubicBezTo>
                    <a:pt x="0" y="-113"/>
                    <a:pt x="0" y="-113"/>
                    <a:pt x="0" y="338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" name="Freeform: Shape 22">
              <a:extLst>
                <a:ext uri="{FF2B5EF4-FFF2-40B4-BE49-F238E27FC236}">
                  <a16:creationId xmlns:a16="http://schemas.microsoft.com/office/drawing/2014/main" id="{AACEA8D3-CA1E-4239-A0A7-A0D576FB499B}"/>
                </a:ext>
              </a:extLst>
            </p:cNvPr>
            <p:cNvSpPr/>
            <p:nvPr/>
          </p:nvSpPr>
          <p:spPr>
            <a:xfrm>
              <a:off x="1244885" y="1187211"/>
              <a:ext cx="1613053" cy="1803910"/>
            </a:xfrm>
            <a:custGeom>
              <a:avLst/>
              <a:gdLst>
                <a:gd name="connsiteX0" fmla="*/ 1181889 w 1181218"/>
                <a:gd name="connsiteY0" fmla="*/ 926389 h 1320981"/>
                <a:gd name="connsiteX1" fmla="*/ 1181439 w 1181218"/>
                <a:gd name="connsiteY1" fmla="*/ 871385 h 1320981"/>
                <a:gd name="connsiteX2" fmla="*/ 1182340 w 1181218"/>
                <a:gd name="connsiteY2" fmla="*/ 819538 h 1320981"/>
                <a:gd name="connsiteX3" fmla="*/ 1169717 w 1181218"/>
                <a:gd name="connsiteY3" fmla="*/ 806914 h 1320981"/>
                <a:gd name="connsiteX4" fmla="*/ 1154388 w 1181218"/>
                <a:gd name="connsiteY4" fmla="*/ 803758 h 1320981"/>
                <a:gd name="connsiteX5" fmla="*/ 1140411 w 1181218"/>
                <a:gd name="connsiteY5" fmla="*/ 761379 h 1320981"/>
                <a:gd name="connsiteX6" fmla="*/ 1132747 w 1181218"/>
                <a:gd name="connsiteY6" fmla="*/ 726664 h 1320981"/>
                <a:gd name="connsiteX7" fmla="*/ 1109303 w 1181218"/>
                <a:gd name="connsiteY7" fmla="*/ 690596 h 1320981"/>
                <a:gd name="connsiteX8" fmla="*/ 1109303 w 1181218"/>
                <a:gd name="connsiteY8" fmla="*/ 641904 h 1320981"/>
                <a:gd name="connsiteX9" fmla="*/ 1109303 w 1181218"/>
                <a:gd name="connsiteY9" fmla="*/ 641904 h 1320981"/>
                <a:gd name="connsiteX10" fmla="*/ 1109303 w 1181218"/>
                <a:gd name="connsiteY10" fmla="*/ 641904 h 1320981"/>
                <a:gd name="connsiteX11" fmla="*/ 1109303 w 1181218"/>
                <a:gd name="connsiteY11" fmla="*/ 641904 h 1320981"/>
                <a:gd name="connsiteX12" fmla="*/ 1108401 w 1181218"/>
                <a:gd name="connsiteY12" fmla="*/ 597721 h 1320981"/>
                <a:gd name="connsiteX13" fmla="*/ 1091269 w 1181218"/>
                <a:gd name="connsiteY13" fmla="*/ 475091 h 1320981"/>
                <a:gd name="connsiteX14" fmla="*/ 1086310 w 1181218"/>
                <a:gd name="connsiteY14" fmla="*/ 430006 h 1320981"/>
                <a:gd name="connsiteX15" fmla="*/ 1064218 w 1181218"/>
                <a:gd name="connsiteY15" fmla="*/ 363732 h 1320981"/>
                <a:gd name="connsiteX16" fmla="*/ 1063317 w 1181218"/>
                <a:gd name="connsiteY16" fmla="*/ 337583 h 1320981"/>
                <a:gd name="connsiteX17" fmla="*/ 1043930 w 1181218"/>
                <a:gd name="connsiteY17" fmla="*/ 259135 h 1320981"/>
                <a:gd name="connsiteX18" fmla="*/ 1020937 w 1181218"/>
                <a:gd name="connsiteY18" fmla="*/ 203230 h 1320981"/>
                <a:gd name="connsiteX19" fmla="*/ 965032 w 1181218"/>
                <a:gd name="connsiteY19" fmla="*/ 141915 h 1320981"/>
                <a:gd name="connsiteX20" fmla="*/ 908225 w 1181218"/>
                <a:gd name="connsiteY20" fmla="*/ 92773 h 1320981"/>
                <a:gd name="connsiteX21" fmla="*/ 887937 w 1181218"/>
                <a:gd name="connsiteY21" fmla="*/ 83756 h 1320981"/>
                <a:gd name="connsiteX22" fmla="*/ 842402 w 1181218"/>
                <a:gd name="connsiteY22" fmla="*/ 58058 h 1320981"/>
                <a:gd name="connsiteX23" fmla="*/ 807236 w 1181218"/>
                <a:gd name="connsiteY23" fmla="*/ 46336 h 1320981"/>
                <a:gd name="connsiteX24" fmla="*/ 740510 w 1181218"/>
                <a:gd name="connsiteY24" fmla="*/ 21539 h 1320981"/>
                <a:gd name="connsiteX25" fmla="*/ 672432 w 1181218"/>
                <a:gd name="connsiteY25" fmla="*/ 10719 h 1320981"/>
                <a:gd name="connsiteX26" fmla="*/ 541236 w 1181218"/>
                <a:gd name="connsiteY26" fmla="*/ 1251 h 1320981"/>
                <a:gd name="connsiteX27" fmla="*/ 425819 w 1181218"/>
                <a:gd name="connsiteY27" fmla="*/ 14326 h 1320981"/>
                <a:gd name="connsiteX28" fmla="*/ 336551 w 1181218"/>
                <a:gd name="connsiteY28" fmla="*/ 37770 h 1320981"/>
                <a:gd name="connsiteX29" fmla="*/ 271629 w 1181218"/>
                <a:gd name="connsiteY29" fmla="*/ 66173 h 1320981"/>
                <a:gd name="connsiteX30" fmla="*/ 220233 w 1181218"/>
                <a:gd name="connsiteY30" fmla="*/ 90068 h 1320981"/>
                <a:gd name="connsiteX31" fmla="*/ 190928 w 1181218"/>
                <a:gd name="connsiteY31" fmla="*/ 109454 h 1320981"/>
                <a:gd name="connsiteX32" fmla="*/ 171541 w 1181218"/>
                <a:gd name="connsiteY32" fmla="*/ 130644 h 1320981"/>
                <a:gd name="connsiteX33" fmla="*/ 112931 w 1181218"/>
                <a:gd name="connsiteY33" fmla="*/ 201878 h 1320981"/>
                <a:gd name="connsiteX34" fmla="*/ 81823 w 1181218"/>
                <a:gd name="connsiteY34" fmla="*/ 285284 h 1320981"/>
                <a:gd name="connsiteX35" fmla="*/ 82274 w 1181218"/>
                <a:gd name="connsiteY35" fmla="*/ 284834 h 1320981"/>
                <a:gd name="connsiteX36" fmla="*/ 66494 w 1181218"/>
                <a:gd name="connsiteY36" fmla="*/ 339386 h 1320981"/>
                <a:gd name="connsiteX37" fmla="*/ 63338 w 1181218"/>
                <a:gd name="connsiteY37" fmla="*/ 369593 h 1320981"/>
                <a:gd name="connsiteX38" fmla="*/ 58830 w 1181218"/>
                <a:gd name="connsiteY38" fmla="*/ 422342 h 1320981"/>
                <a:gd name="connsiteX39" fmla="*/ 63338 w 1181218"/>
                <a:gd name="connsiteY39" fmla="*/ 528291 h 1320981"/>
                <a:gd name="connsiteX40" fmla="*/ 76413 w 1181218"/>
                <a:gd name="connsiteY40" fmla="*/ 597270 h 1320981"/>
                <a:gd name="connsiteX41" fmla="*/ 78667 w 1181218"/>
                <a:gd name="connsiteY41" fmla="*/ 641003 h 1320981"/>
                <a:gd name="connsiteX42" fmla="*/ 38993 w 1181218"/>
                <a:gd name="connsiteY42" fmla="*/ 682481 h 1320981"/>
                <a:gd name="connsiteX43" fmla="*/ 37640 w 1181218"/>
                <a:gd name="connsiteY43" fmla="*/ 696457 h 1320981"/>
                <a:gd name="connsiteX44" fmla="*/ 16901 w 1181218"/>
                <a:gd name="connsiteY44" fmla="*/ 728918 h 1320981"/>
                <a:gd name="connsiteX45" fmla="*/ 3826 w 1181218"/>
                <a:gd name="connsiteY45" fmla="*/ 815931 h 1320981"/>
                <a:gd name="connsiteX46" fmla="*/ 22762 w 1181218"/>
                <a:gd name="connsiteY46" fmla="*/ 918273 h 1320981"/>
                <a:gd name="connsiteX47" fmla="*/ 59281 w 1181218"/>
                <a:gd name="connsiteY47" fmla="*/ 974178 h 1320981"/>
                <a:gd name="connsiteX48" fmla="*/ 48009 w 1181218"/>
                <a:gd name="connsiteY48" fmla="*/ 971473 h 1320981"/>
                <a:gd name="connsiteX49" fmla="*/ 91291 w 1181218"/>
                <a:gd name="connsiteY49" fmla="*/ 987253 h 1320981"/>
                <a:gd name="connsiteX50" fmla="*/ 162525 w 1181218"/>
                <a:gd name="connsiteY50" fmla="*/ 1006189 h 1320981"/>
                <a:gd name="connsiteX51" fmla="*/ 157114 w 1181218"/>
                <a:gd name="connsiteY51" fmla="*/ 946677 h 1320981"/>
                <a:gd name="connsiteX52" fmla="*/ 166131 w 1181218"/>
                <a:gd name="connsiteY52" fmla="*/ 735680 h 1320981"/>
                <a:gd name="connsiteX53" fmla="*/ 176501 w 1181218"/>
                <a:gd name="connsiteY53" fmla="*/ 646413 h 1320981"/>
                <a:gd name="connsiteX54" fmla="*/ 176501 w 1181218"/>
                <a:gd name="connsiteY54" fmla="*/ 646413 h 1320981"/>
                <a:gd name="connsiteX55" fmla="*/ 176501 w 1181218"/>
                <a:gd name="connsiteY55" fmla="*/ 646413 h 1320981"/>
                <a:gd name="connsiteX56" fmla="*/ 185067 w 1181218"/>
                <a:gd name="connsiteY56" fmla="*/ 573826 h 1320981"/>
                <a:gd name="connsiteX57" fmla="*/ 190026 w 1181218"/>
                <a:gd name="connsiteY57" fmla="*/ 541816 h 1320981"/>
                <a:gd name="connsiteX58" fmla="*/ 198592 w 1181218"/>
                <a:gd name="connsiteY58" fmla="*/ 474189 h 1320981"/>
                <a:gd name="connsiteX59" fmla="*/ 238718 w 1181218"/>
                <a:gd name="connsiteY59" fmla="*/ 352010 h 1320981"/>
                <a:gd name="connsiteX60" fmla="*/ 276589 w 1181218"/>
                <a:gd name="connsiteY60" fmla="*/ 349756 h 1320981"/>
                <a:gd name="connsiteX61" fmla="*/ 341060 w 1181218"/>
                <a:gd name="connsiteY61" fmla="*/ 347050 h 1320981"/>
                <a:gd name="connsiteX62" fmla="*/ 392456 w 1181218"/>
                <a:gd name="connsiteY62" fmla="*/ 343444 h 1320981"/>
                <a:gd name="connsiteX63" fmla="*/ 523202 w 1181218"/>
                <a:gd name="connsiteY63" fmla="*/ 340739 h 1320981"/>
                <a:gd name="connsiteX64" fmla="*/ 881175 w 1181218"/>
                <a:gd name="connsiteY64" fmla="*/ 333525 h 1320981"/>
                <a:gd name="connsiteX65" fmla="*/ 905971 w 1181218"/>
                <a:gd name="connsiteY65" fmla="*/ 346600 h 1320981"/>
                <a:gd name="connsiteX66" fmla="*/ 990730 w 1181218"/>
                <a:gd name="connsiteY66" fmla="*/ 547226 h 1320981"/>
                <a:gd name="connsiteX67" fmla="*/ 1022290 w 1181218"/>
                <a:gd name="connsiteY67" fmla="*/ 686989 h 1320981"/>
                <a:gd name="connsiteX68" fmla="*/ 1029503 w 1181218"/>
                <a:gd name="connsiteY68" fmla="*/ 860565 h 1320981"/>
                <a:gd name="connsiteX69" fmla="*/ 1005157 w 1181218"/>
                <a:gd name="connsiteY69" fmla="*/ 1009344 h 1320981"/>
                <a:gd name="connsiteX70" fmla="*/ 1020035 w 1181218"/>
                <a:gd name="connsiteY70" fmla="*/ 1009344 h 1320981"/>
                <a:gd name="connsiteX71" fmla="*/ 1041676 w 1181218"/>
                <a:gd name="connsiteY71" fmla="*/ 998073 h 1320981"/>
                <a:gd name="connsiteX72" fmla="*/ 1041676 w 1181218"/>
                <a:gd name="connsiteY72" fmla="*/ 998073 h 1320981"/>
                <a:gd name="connsiteX73" fmla="*/ 1120123 w 1181218"/>
                <a:gd name="connsiteY73" fmla="*/ 989958 h 1320981"/>
                <a:gd name="connsiteX74" fmla="*/ 1057906 w 1181218"/>
                <a:gd name="connsiteY74" fmla="*/ 1102670 h 1320981"/>
                <a:gd name="connsiteX75" fmla="*/ 945195 w 1181218"/>
                <a:gd name="connsiteY75" fmla="*/ 1204110 h 1320981"/>
                <a:gd name="connsiteX76" fmla="*/ 865395 w 1181218"/>
                <a:gd name="connsiteY76" fmla="*/ 1235219 h 1320981"/>
                <a:gd name="connsiteX77" fmla="*/ 858181 w 1181218"/>
                <a:gd name="connsiteY77" fmla="*/ 1249646 h 1320981"/>
                <a:gd name="connsiteX78" fmla="*/ 902815 w 1181218"/>
                <a:gd name="connsiteY78" fmla="*/ 1323134 h 1320981"/>
                <a:gd name="connsiteX79" fmla="*/ 971344 w 1181218"/>
                <a:gd name="connsiteY79" fmla="*/ 1255507 h 1320981"/>
                <a:gd name="connsiteX80" fmla="*/ 983968 w 1181218"/>
                <a:gd name="connsiteY80" fmla="*/ 1234317 h 1320981"/>
                <a:gd name="connsiteX81" fmla="*/ 1013723 w 1181218"/>
                <a:gd name="connsiteY81" fmla="*/ 1205914 h 1320981"/>
                <a:gd name="connsiteX82" fmla="*/ 1119672 w 1181218"/>
                <a:gd name="connsiteY82" fmla="*/ 1075619 h 1320981"/>
                <a:gd name="connsiteX83" fmla="*/ 1151683 w 1181218"/>
                <a:gd name="connsiteY83" fmla="*/ 1008443 h 1320981"/>
                <a:gd name="connsiteX84" fmla="*/ 1171971 w 1181218"/>
                <a:gd name="connsiteY84" fmla="*/ 973728 h 1320981"/>
                <a:gd name="connsiteX85" fmla="*/ 1181889 w 1181218"/>
                <a:gd name="connsiteY85" fmla="*/ 926389 h 132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81218" h="1320981">
                  <a:moveTo>
                    <a:pt x="1181889" y="926389"/>
                  </a:moveTo>
                  <a:cubicBezTo>
                    <a:pt x="1183242" y="904748"/>
                    <a:pt x="1180086" y="892124"/>
                    <a:pt x="1181439" y="871385"/>
                  </a:cubicBezTo>
                  <a:cubicBezTo>
                    <a:pt x="1176479" y="856507"/>
                    <a:pt x="1187300" y="834416"/>
                    <a:pt x="1182340" y="819538"/>
                  </a:cubicBezTo>
                  <a:cubicBezTo>
                    <a:pt x="1179184" y="813677"/>
                    <a:pt x="1179184" y="813677"/>
                    <a:pt x="1169717" y="806914"/>
                  </a:cubicBezTo>
                  <a:cubicBezTo>
                    <a:pt x="1162052" y="804660"/>
                    <a:pt x="1157994" y="806013"/>
                    <a:pt x="1154388" y="803758"/>
                  </a:cubicBezTo>
                  <a:cubicBezTo>
                    <a:pt x="1132296" y="795192"/>
                    <a:pt x="1141764" y="776257"/>
                    <a:pt x="1140411" y="761379"/>
                  </a:cubicBezTo>
                  <a:cubicBezTo>
                    <a:pt x="1139510" y="748755"/>
                    <a:pt x="1145371" y="734779"/>
                    <a:pt x="1132747" y="726664"/>
                  </a:cubicBezTo>
                  <a:cubicBezTo>
                    <a:pt x="1131395" y="725762"/>
                    <a:pt x="1108852" y="696908"/>
                    <a:pt x="1109303" y="690596"/>
                  </a:cubicBezTo>
                  <a:cubicBezTo>
                    <a:pt x="1107950" y="677521"/>
                    <a:pt x="1109754" y="642355"/>
                    <a:pt x="1109303" y="641904"/>
                  </a:cubicBezTo>
                  <a:cubicBezTo>
                    <a:pt x="1109303" y="641904"/>
                    <a:pt x="1109303" y="641904"/>
                    <a:pt x="1109303" y="641904"/>
                  </a:cubicBezTo>
                  <a:lnTo>
                    <a:pt x="1109303" y="641904"/>
                  </a:lnTo>
                  <a:lnTo>
                    <a:pt x="1109303" y="641904"/>
                  </a:lnTo>
                  <a:cubicBezTo>
                    <a:pt x="1107500" y="638298"/>
                    <a:pt x="1108401" y="608992"/>
                    <a:pt x="1108401" y="597721"/>
                  </a:cubicBezTo>
                  <a:cubicBezTo>
                    <a:pt x="1107950" y="565260"/>
                    <a:pt x="1096679" y="482305"/>
                    <a:pt x="1091269" y="475091"/>
                  </a:cubicBezTo>
                  <a:cubicBezTo>
                    <a:pt x="1086761" y="460213"/>
                    <a:pt x="1090818" y="444884"/>
                    <a:pt x="1086310" y="430006"/>
                  </a:cubicBezTo>
                  <a:cubicBezTo>
                    <a:pt x="1086310" y="407013"/>
                    <a:pt x="1061513" y="387627"/>
                    <a:pt x="1064218" y="363732"/>
                  </a:cubicBezTo>
                  <a:cubicBezTo>
                    <a:pt x="1061513" y="355166"/>
                    <a:pt x="1064218" y="346149"/>
                    <a:pt x="1063317" y="337583"/>
                  </a:cubicBezTo>
                  <a:cubicBezTo>
                    <a:pt x="1060612" y="302867"/>
                    <a:pt x="1066923" y="287088"/>
                    <a:pt x="1043930" y="259135"/>
                  </a:cubicBezTo>
                  <a:cubicBezTo>
                    <a:pt x="1039422" y="251471"/>
                    <a:pt x="1024995" y="210444"/>
                    <a:pt x="1020937" y="203230"/>
                  </a:cubicBezTo>
                  <a:cubicBezTo>
                    <a:pt x="1008313" y="173925"/>
                    <a:pt x="984418" y="166712"/>
                    <a:pt x="965032" y="141915"/>
                  </a:cubicBezTo>
                  <a:cubicBezTo>
                    <a:pt x="949252" y="114864"/>
                    <a:pt x="937079" y="103142"/>
                    <a:pt x="908225" y="92773"/>
                  </a:cubicBezTo>
                  <a:cubicBezTo>
                    <a:pt x="904618" y="92773"/>
                    <a:pt x="889290" y="87814"/>
                    <a:pt x="887937" y="83756"/>
                  </a:cubicBezTo>
                  <a:cubicBezTo>
                    <a:pt x="880724" y="70681"/>
                    <a:pt x="856378" y="58959"/>
                    <a:pt x="842402" y="58058"/>
                  </a:cubicBezTo>
                  <a:cubicBezTo>
                    <a:pt x="825270" y="54902"/>
                    <a:pt x="822114" y="54451"/>
                    <a:pt x="807236" y="46336"/>
                  </a:cubicBezTo>
                  <a:cubicBezTo>
                    <a:pt x="786948" y="32359"/>
                    <a:pt x="764405" y="26048"/>
                    <a:pt x="740510" y="21539"/>
                  </a:cubicBezTo>
                  <a:cubicBezTo>
                    <a:pt x="717968" y="17481"/>
                    <a:pt x="694975" y="15227"/>
                    <a:pt x="672432" y="10719"/>
                  </a:cubicBezTo>
                  <a:cubicBezTo>
                    <a:pt x="629151" y="2153"/>
                    <a:pt x="584968" y="-2356"/>
                    <a:pt x="541236" y="1251"/>
                  </a:cubicBezTo>
                  <a:cubicBezTo>
                    <a:pt x="502914" y="4407"/>
                    <a:pt x="464141" y="6210"/>
                    <a:pt x="425819" y="14326"/>
                  </a:cubicBezTo>
                  <a:cubicBezTo>
                    <a:pt x="385243" y="23342"/>
                    <a:pt x="373972" y="18383"/>
                    <a:pt x="336551" y="37770"/>
                  </a:cubicBezTo>
                  <a:cubicBezTo>
                    <a:pt x="318968" y="49041"/>
                    <a:pt x="288311" y="53549"/>
                    <a:pt x="271629" y="66173"/>
                  </a:cubicBezTo>
                  <a:cubicBezTo>
                    <a:pt x="264867" y="70681"/>
                    <a:pt x="223840" y="80149"/>
                    <a:pt x="220233" y="90068"/>
                  </a:cubicBezTo>
                  <a:cubicBezTo>
                    <a:pt x="213019" y="95027"/>
                    <a:pt x="192731" y="104946"/>
                    <a:pt x="190928" y="109454"/>
                  </a:cubicBezTo>
                  <a:cubicBezTo>
                    <a:pt x="184616" y="114414"/>
                    <a:pt x="177853" y="125685"/>
                    <a:pt x="171541" y="130644"/>
                  </a:cubicBezTo>
                  <a:cubicBezTo>
                    <a:pt x="135023" y="157695"/>
                    <a:pt x="123752" y="156793"/>
                    <a:pt x="112931" y="201878"/>
                  </a:cubicBezTo>
                  <a:cubicBezTo>
                    <a:pt x="105267" y="219912"/>
                    <a:pt x="89487" y="267251"/>
                    <a:pt x="81823" y="285284"/>
                  </a:cubicBezTo>
                  <a:lnTo>
                    <a:pt x="82274" y="284834"/>
                  </a:lnTo>
                  <a:cubicBezTo>
                    <a:pt x="84979" y="303769"/>
                    <a:pt x="64240" y="320451"/>
                    <a:pt x="66494" y="339386"/>
                  </a:cubicBezTo>
                  <a:cubicBezTo>
                    <a:pt x="61535" y="346600"/>
                    <a:pt x="68298" y="362379"/>
                    <a:pt x="63338" y="369593"/>
                  </a:cubicBezTo>
                  <a:cubicBezTo>
                    <a:pt x="61986" y="384471"/>
                    <a:pt x="60182" y="407464"/>
                    <a:pt x="58830" y="422342"/>
                  </a:cubicBezTo>
                  <a:cubicBezTo>
                    <a:pt x="54772" y="462918"/>
                    <a:pt x="60182" y="487715"/>
                    <a:pt x="63338" y="528291"/>
                  </a:cubicBezTo>
                  <a:cubicBezTo>
                    <a:pt x="65142" y="545874"/>
                    <a:pt x="76413" y="597270"/>
                    <a:pt x="76413" y="597270"/>
                  </a:cubicBezTo>
                  <a:cubicBezTo>
                    <a:pt x="81823" y="604033"/>
                    <a:pt x="78216" y="636494"/>
                    <a:pt x="78667" y="641003"/>
                  </a:cubicBezTo>
                  <a:cubicBezTo>
                    <a:pt x="60182" y="655881"/>
                    <a:pt x="51165" y="662643"/>
                    <a:pt x="38993" y="682481"/>
                  </a:cubicBezTo>
                  <a:lnTo>
                    <a:pt x="37640" y="696457"/>
                  </a:lnTo>
                  <a:cubicBezTo>
                    <a:pt x="34033" y="713138"/>
                    <a:pt x="26820" y="716294"/>
                    <a:pt x="16901" y="728918"/>
                  </a:cubicBezTo>
                  <a:cubicBezTo>
                    <a:pt x="-1133" y="752362"/>
                    <a:pt x="-3387" y="792036"/>
                    <a:pt x="3826" y="815931"/>
                  </a:cubicBezTo>
                  <a:cubicBezTo>
                    <a:pt x="9237" y="834416"/>
                    <a:pt x="20508" y="894379"/>
                    <a:pt x="22762" y="918273"/>
                  </a:cubicBezTo>
                  <a:cubicBezTo>
                    <a:pt x="25016" y="941717"/>
                    <a:pt x="36287" y="963358"/>
                    <a:pt x="59281" y="974178"/>
                  </a:cubicBezTo>
                  <a:lnTo>
                    <a:pt x="48009" y="971473"/>
                  </a:lnTo>
                  <a:cubicBezTo>
                    <a:pt x="57477" y="972375"/>
                    <a:pt x="84979" y="975982"/>
                    <a:pt x="91291" y="987253"/>
                  </a:cubicBezTo>
                  <a:cubicBezTo>
                    <a:pt x="117891" y="991311"/>
                    <a:pt x="136826" y="999426"/>
                    <a:pt x="162525" y="1006189"/>
                  </a:cubicBezTo>
                  <a:cubicBezTo>
                    <a:pt x="165680" y="986351"/>
                    <a:pt x="158016" y="947578"/>
                    <a:pt x="157114" y="946677"/>
                  </a:cubicBezTo>
                  <a:cubicBezTo>
                    <a:pt x="152155" y="867328"/>
                    <a:pt x="153508" y="814579"/>
                    <a:pt x="166131" y="735680"/>
                  </a:cubicBezTo>
                  <a:cubicBezTo>
                    <a:pt x="171091" y="706375"/>
                    <a:pt x="172894" y="676169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81460" y="636043"/>
                    <a:pt x="184165" y="572023"/>
                    <a:pt x="185067" y="573826"/>
                  </a:cubicBezTo>
                  <a:cubicBezTo>
                    <a:pt x="191379" y="563908"/>
                    <a:pt x="188674" y="552637"/>
                    <a:pt x="190026" y="541816"/>
                  </a:cubicBezTo>
                  <a:cubicBezTo>
                    <a:pt x="188223" y="516118"/>
                    <a:pt x="197240" y="471935"/>
                    <a:pt x="198592" y="474189"/>
                  </a:cubicBezTo>
                  <a:cubicBezTo>
                    <a:pt x="205806" y="431359"/>
                    <a:pt x="221135" y="391233"/>
                    <a:pt x="238718" y="352010"/>
                  </a:cubicBezTo>
                  <a:cubicBezTo>
                    <a:pt x="251341" y="347952"/>
                    <a:pt x="263965" y="350657"/>
                    <a:pt x="276589" y="349756"/>
                  </a:cubicBezTo>
                  <a:cubicBezTo>
                    <a:pt x="298229" y="348403"/>
                    <a:pt x="319870" y="353362"/>
                    <a:pt x="341060" y="347050"/>
                  </a:cubicBezTo>
                  <a:cubicBezTo>
                    <a:pt x="357741" y="342091"/>
                    <a:pt x="375324" y="343895"/>
                    <a:pt x="392456" y="343444"/>
                  </a:cubicBezTo>
                  <a:cubicBezTo>
                    <a:pt x="436189" y="342542"/>
                    <a:pt x="479470" y="341640"/>
                    <a:pt x="523202" y="340739"/>
                  </a:cubicBezTo>
                  <a:cubicBezTo>
                    <a:pt x="642677" y="338484"/>
                    <a:pt x="761700" y="336230"/>
                    <a:pt x="881175" y="333525"/>
                  </a:cubicBezTo>
                  <a:cubicBezTo>
                    <a:pt x="892446" y="333074"/>
                    <a:pt x="900110" y="334878"/>
                    <a:pt x="905971" y="346600"/>
                  </a:cubicBezTo>
                  <a:cubicBezTo>
                    <a:pt x="937981" y="411972"/>
                    <a:pt x="967737" y="478247"/>
                    <a:pt x="990730" y="547226"/>
                  </a:cubicBezTo>
                  <a:cubicBezTo>
                    <a:pt x="1006059" y="592762"/>
                    <a:pt x="1022290" y="686989"/>
                    <a:pt x="1022290" y="686989"/>
                  </a:cubicBezTo>
                  <a:cubicBezTo>
                    <a:pt x="1022740" y="694203"/>
                    <a:pt x="1029503" y="818636"/>
                    <a:pt x="1029503" y="860565"/>
                  </a:cubicBezTo>
                  <a:cubicBezTo>
                    <a:pt x="1026798" y="883107"/>
                    <a:pt x="1005608" y="995368"/>
                    <a:pt x="1005157" y="1009344"/>
                  </a:cubicBezTo>
                  <a:cubicBezTo>
                    <a:pt x="1008764" y="1009344"/>
                    <a:pt x="1017781" y="1013402"/>
                    <a:pt x="1020035" y="1009344"/>
                  </a:cubicBezTo>
                  <a:cubicBezTo>
                    <a:pt x="1020035" y="1009344"/>
                    <a:pt x="1032659" y="1000778"/>
                    <a:pt x="1041676" y="998073"/>
                  </a:cubicBezTo>
                  <a:cubicBezTo>
                    <a:pt x="1041676" y="998073"/>
                    <a:pt x="1041676" y="998073"/>
                    <a:pt x="1041676" y="998073"/>
                  </a:cubicBezTo>
                  <a:cubicBezTo>
                    <a:pt x="1068276" y="1006189"/>
                    <a:pt x="1091269" y="993114"/>
                    <a:pt x="1120123" y="989958"/>
                  </a:cubicBezTo>
                  <a:cubicBezTo>
                    <a:pt x="1102089" y="1033690"/>
                    <a:pt x="1085859" y="1064799"/>
                    <a:pt x="1057906" y="1102670"/>
                  </a:cubicBezTo>
                  <a:cubicBezTo>
                    <a:pt x="1027700" y="1143246"/>
                    <a:pt x="999747" y="1189232"/>
                    <a:pt x="945195" y="1204110"/>
                  </a:cubicBezTo>
                  <a:cubicBezTo>
                    <a:pt x="945195" y="1204561"/>
                    <a:pt x="873059" y="1234768"/>
                    <a:pt x="865395" y="1235219"/>
                  </a:cubicBezTo>
                  <a:cubicBezTo>
                    <a:pt x="854575" y="1235670"/>
                    <a:pt x="856829" y="1243785"/>
                    <a:pt x="858181" y="1249646"/>
                  </a:cubicBezTo>
                  <a:cubicBezTo>
                    <a:pt x="860886" y="1260015"/>
                    <a:pt x="893347" y="1306903"/>
                    <a:pt x="902815" y="1323134"/>
                  </a:cubicBezTo>
                  <a:cubicBezTo>
                    <a:pt x="926259" y="1300141"/>
                    <a:pt x="948802" y="1277598"/>
                    <a:pt x="971344" y="1255507"/>
                  </a:cubicBezTo>
                  <a:cubicBezTo>
                    <a:pt x="971795" y="1256409"/>
                    <a:pt x="980812" y="1237022"/>
                    <a:pt x="983968" y="1234317"/>
                  </a:cubicBezTo>
                  <a:cubicBezTo>
                    <a:pt x="1001100" y="1218537"/>
                    <a:pt x="1001100" y="1218537"/>
                    <a:pt x="1013723" y="1205914"/>
                  </a:cubicBezTo>
                  <a:cubicBezTo>
                    <a:pt x="1053849" y="1166690"/>
                    <a:pt x="1091720" y="1125212"/>
                    <a:pt x="1119672" y="1075619"/>
                  </a:cubicBezTo>
                  <a:cubicBezTo>
                    <a:pt x="1130493" y="1056233"/>
                    <a:pt x="1145371" y="1032338"/>
                    <a:pt x="1151683" y="1008443"/>
                  </a:cubicBezTo>
                  <a:cubicBezTo>
                    <a:pt x="1159347" y="988155"/>
                    <a:pt x="1149879" y="983646"/>
                    <a:pt x="1171971" y="973728"/>
                  </a:cubicBezTo>
                  <a:cubicBezTo>
                    <a:pt x="1181889" y="960653"/>
                    <a:pt x="1183242" y="943972"/>
                    <a:pt x="1181889" y="926389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02C0E27A-34DC-40B8-A288-2E6316205453}"/>
              </a:ext>
            </a:extLst>
          </p:cNvPr>
          <p:cNvSpPr/>
          <p:nvPr/>
        </p:nvSpPr>
        <p:spPr>
          <a:xfrm>
            <a:off x="10572095" y="4694607"/>
            <a:ext cx="1010661" cy="1802204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1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2361287-1CC0-4A6F-905C-BF1CBE99B53B}"/>
              </a:ext>
            </a:extLst>
          </p:cNvPr>
          <p:cNvSpPr txBox="1"/>
          <p:nvPr/>
        </p:nvSpPr>
        <p:spPr>
          <a:xfrm>
            <a:off x="4462776" y="1723530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85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28" name="Text Placeholder 12">
            <a:extLst>
              <a:ext uri="{FF2B5EF4-FFF2-40B4-BE49-F238E27FC236}">
                <a16:creationId xmlns:a16="http://schemas.microsoft.com/office/drawing/2014/main" id="{BD1E8D12-DFA7-44B8-AF4F-F23DE2AC87AA}"/>
              </a:ext>
            </a:extLst>
          </p:cNvPr>
          <p:cNvSpPr txBox="1">
            <a:spLocks/>
          </p:cNvSpPr>
          <p:nvPr/>
        </p:nvSpPr>
        <p:spPr>
          <a:xfrm>
            <a:off x="4462776" y="2135920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EB910D9-7C19-4442-9564-C7828ED7CF1E}"/>
              </a:ext>
            </a:extLst>
          </p:cNvPr>
          <p:cNvSpPr txBox="1"/>
          <p:nvPr/>
        </p:nvSpPr>
        <p:spPr>
          <a:xfrm>
            <a:off x="4462776" y="2628029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70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0" name="Text Placeholder 12">
            <a:extLst>
              <a:ext uri="{FF2B5EF4-FFF2-40B4-BE49-F238E27FC236}">
                <a16:creationId xmlns:a16="http://schemas.microsoft.com/office/drawing/2014/main" id="{2C80DF6E-9E03-4C05-B78A-FB281D224040}"/>
              </a:ext>
            </a:extLst>
          </p:cNvPr>
          <p:cNvSpPr txBox="1">
            <a:spLocks/>
          </p:cNvSpPr>
          <p:nvPr/>
        </p:nvSpPr>
        <p:spPr>
          <a:xfrm>
            <a:off x="4462776" y="3040419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9E22A88-7219-480B-9BDF-62D50AF97F74}"/>
              </a:ext>
            </a:extLst>
          </p:cNvPr>
          <p:cNvSpPr txBox="1"/>
          <p:nvPr/>
        </p:nvSpPr>
        <p:spPr>
          <a:xfrm>
            <a:off x="4462776" y="3532528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65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2" name="Text Placeholder 12">
            <a:extLst>
              <a:ext uri="{FF2B5EF4-FFF2-40B4-BE49-F238E27FC236}">
                <a16:creationId xmlns:a16="http://schemas.microsoft.com/office/drawing/2014/main" id="{84534789-2D4C-4956-A6F2-1107A0E78CC3}"/>
              </a:ext>
            </a:extLst>
          </p:cNvPr>
          <p:cNvSpPr txBox="1">
            <a:spLocks/>
          </p:cNvSpPr>
          <p:nvPr/>
        </p:nvSpPr>
        <p:spPr>
          <a:xfrm>
            <a:off x="4462776" y="3944918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891E15E3-B002-4457-A4CB-A2BAE8920D2F}"/>
              </a:ext>
            </a:extLst>
          </p:cNvPr>
          <p:cNvSpPr txBox="1"/>
          <p:nvPr/>
        </p:nvSpPr>
        <p:spPr>
          <a:xfrm>
            <a:off x="4462776" y="4437027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55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4" name="Text Placeholder 12">
            <a:extLst>
              <a:ext uri="{FF2B5EF4-FFF2-40B4-BE49-F238E27FC236}">
                <a16:creationId xmlns:a16="http://schemas.microsoft.com/office/drawing/2014/main" id="{1ACF29BC-4AE3-4F34-A8BF-A226AF13BC14}"/>
              </a:ext>
            </a:extLst>
          </p:cNvPr>
          <p:cNvSpPr txBox="1">
            <a:spLocks/>
          </p:cNvSpPr>
          <p:nvPr/>
        </p:nvSpPr>
        <p:spPr>
          <a:xfrm>
            <a:off x="4462776" y="4849417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E930EEE-0F4C-46C6-846B-CA9DA4D56837}"/>
              </a:ext>
            </a:extLst>
          </p:cNvPr>
          <p:cNvSpPr txBox="1"/>
          <p:nvPr/>
        </p:nvSpPr>
        <p:spPr>
          <a:xfrm>
            <a:off x="4462776" y="5341525"/>
            <a:ext cx="878954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cs typeface="Arial" pitchFamily="34" charset="0"/>
              </a:rPr>
              <a:t>42</a:t>
            </a:r>
            <a:r>
              <a:rPr lang="en-US" altLang="ko-KR" b="1" dirty="0">
                <a:cs typeface="Arial" pitchFamily="34" charset="0"/>
              </a:rPr>
              <a:t>%</a:t>
            </a:r>
            <a:endParaRPr lang="ko-KR" altLang="en-US" b="1" dirty="0">
              <a:cs typeface="Arial" pitchFamily="34" charset="0"/>
            </a:endParaRPr>
          </a:p>
        </p:txBody>
      </p:sp>
      <p:sp>
        <p:nvSpPr>
          <p:cNvPr id="36" name="Text Placeholder 12">
            <a:extLst>
              <a:ext uri="{FF2B5EF4-FFF2-40B4-BE49-F238E27FC236}">
                <a16:creationId xmlns:a16="http://schemas.microsoft.com/office/drawing/2014/main" id="{916029D2-1C4E-421F-842A-71B6C5A6F422}"/>
              </a:ext>
            </a:extLst>
          </p:cNvPr>
          <p:cNvSpPr txBox="1">
            <a:spLocks/>
          </p:cNvSpPr>
          <p:nvPr/>
        </p:nvSpPr>
        <p:spPr>
          <a:xfrm>
            <a:off x="4462776" y="5753915"/>
            <a:ext cx="2459916" cy="46653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altLang="ko-KR" sz="1200" dirty="0">
                <a:cs typeface="Arial" pitchFamily="34" charset="0"/>
              </a:rPr>
              <a:t>You can simply impress your audience and add a unique zing.</a:t>
            </a:r>
            <a:endParaRPr lang="ko-KR" altLang="en-US" sz="1200" dirty="0">
              <a:cs typeface="Arial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42726620-5E72-45B9-B120-02B2C6C13320}"/>
              </a:ext>
            </a:extLst>
          </p:cNvPr>
          <p:cNvSpPr txBox="1"/>
          <p:nvPr/>
        </p:nvSpPr>
        <p:spPr>
          <a:xfrm>
            <a:off x="7416617" y="1702535"/>
            <a:ext cx="421280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Easy to change colors, photos and Text.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A97993F2-B6BE-4F51-9A01-D4AD3F0A0F20}"/>
              </a:ext>
            </a:extLst>
          </p:cNvPr>
          <p:cNvSpPr txBox="1"/>
          <p:nvPr/>
        </p:nvSpPr>
        <p:spPr>
          <a:xfrm>
            <a:off x="7416617" y="2604196"/>
            <a:ext cx="420850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I hope and I believe that this Template will your Time, Money and Reputation. Easy to change colors, photos and Text. You can simply impress your audience and add a unique zing and appeal to your Presentations. Get a modern PowerPoint  Presentation that is beautifully designed. I hope and I believe that this Template will your Time. Easy to change colors, photos and Text. You can simply impress your audience and add a unique zing and appeal to your Presentations. Get a modern PowerPoint  Presentation that is beautifully designed. I hope and I believe that this Template will your Time.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75AC4B5-53A6-4B3A-B795-DC170926F14F}"/>
              </a:ext>
            </a:extLst>
          </p:cNvPr>
          <p:cNvSpPr txBox="1"/>
          <p:nvPr/>
        </p:nvSpPr>
        <p:spPr>
          <a:xfrm>
            <a:off x="7416617" y="4626213"/>
            <a:ext cx="316688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 I hope and I believe that this Template will your Time. Easy to change colors, photos and Text. Get a modern PowerPoint  Presentation that is beautifully designed. I hope and I believe that this Template will your Time.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6955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Bent Arrow 4">
            <a:extLst>
              <a:ext uri="{FF2B5EF4-FFF2-40B4-BE49-F238E27FC236}">
                <a16:creationId xmlns:a16="http://schemas.microsoft.com/office/drawing/2014/main" id="{8618E222-B7B6-4DDB-9220-A2140878DB55}"/>
              </a:ext>
            </a:extLst>
          </p:cNvPr>
          <p:cNvSpPr/>
          <p:nvPr/>
        </p:nvSpPr>
        <p:spPr>
          <a:xfrm rot="5400000">
            <a:off x="3637154" y="3973361"/>
            <a:ext cx="626554" cy="1980000"/>
          </a:xfrm>
          <a:prstGeom prst="ben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" name="Bent Arrow 5">
            <a:extLst>
              <a:ext uri="{FF2B5EF4-FFF2-40B4-BE49-F238E27FC236}">
                <a16:creationId xmlns:a16="http://schemas.microsoft.com/office/drawing/2014/main" id="{4A285486-8434-4986-936D-DA05CC270155}"/>
              </a:ext>
            </a:extLst>
          </p:cNvPr>
          <p:cNvSpPr/>
          <p:nvPr/>
        </p:nvSpPr>
        <p:spPr>
          <a:xfrm rot="5400000">
            <a:off x="5231318" y="3650383"/>
            <a:ext cx="626558" cy="1923540"/>
          </a:xfrm>
          <a:prstGeom prst="ben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5" name="Bent Arrow 6">
            <a:extLst>
              <a:ext uri="{FF2B5EF4-FFF2-40B4-BE49-F238E27FC236}">
                <a16:creationId xmlns:a16="http://schemas.microsoft.com/office/drawing/2014/main" id="{BB4BAF34-9800-484A-91EB-0CECF242C0DB}"/>
              </a:ext>
            </a:extLst>
          </p:cNvPr>
          <p:cNvSpPr/>
          <p:nvPr/>
        </p:nvSpPr>
        <p:spPr>
          <a:xfrm rot="5400000">
            <a:off x="6732140" y="3323436"/>
            <a:ext cx="626558" cy="1847338"/>
          </a:xfrm>
          <a:prstGeom prst="ben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6" name="Bent Arrow 7">
            <a:extLst>
              <a:ext uri="{FF2B5EF4-FFF2-40B4-BE49-F238E27FC236}">
                <a16:creationId xmlns:a16="http://schemas.microsoft.com/office/drawing/2014/main" id="{3D89BC93-BDA5-42E7-8AB3-826D24926619}"/>
              </a:ext>
            </a:extLst>
          </p:cNvPr>
          <p:cNvSpPr/>
          <p:nvPr/>
        </p:nvSpPr>
        <p:spPr>
          <a:xfrm rot="5400000">
            <a:off x="8267512" y="2969194"/>
            <a:ext cx="626558" cy="1824010"/>
          </a:xfrm>
          <a:prstGeom prst="ben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7" name="Bent Arrow 8">
            <a:extLst>
              <a:ext uri="{FF2B5EF4-FFF2-40B4-BE49-F238E27FC236}">
                <a16:creationId xmlns:a16="http://schemas.microsoft.com/office/drawing/2014/main" id="{4A713977-E3AE-49DC-A8C1-F0DDAF147668}"/>
              </a:ext>
            </a:extLst>
          </p:cNvPr>
          <p:cNvSpPr/>
          <p:nvPr/>
        </p:nvSpPr>
        <p:spPr>
          <a:xfrm rot="5400000">
            <a:off x="9796026" y="2630008"/>
            <a:ext cx="626555" cy="1796940"/>
          </a:xfrm>
          <a:prstGeom prst="bentArrow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>
              <a:solidFill>
                <a:schemeClr val="tx1"/>
              </a:solidFill>
            </a:endParaRPr>
          </a:p>
        </p:txBody>
      </p:sp>
      <p:sp>
        <p:nvSpPr>
          <p:cNvPr id="8" name="Pentagon 9">
            <a:extLst>
              <a:ext uri="{FF2B5EF4-FFF2-40B4-BE49-F238E27FC236}">
                <a16:creationId xmlns:a16="http://schemas.microsoft.com/office/drawing/2014/main" id="{46622DD8-5DE2-4B5A-B25C-2D6A06723290}"/>
              </a:ext>
            </a:extLst>
          </p:cNvPr>
          <p:cNvSpPr/>
          <p:nvPr/>
        </p:nvSpPr>
        <p:spPr>
          <a:xfrm>
            <a:off x="9000193" y="1809524"/>
            <a:ext cx="2133027" cy="1368000"/>
          </a:xfrm>
          <a:prstGeom prst="homePlate">
            <a:avLst>
              <a:gd name="adj" fmla="val 30642"/>
            </a:avLst>
          </a:prstGeom>
          <a:solidFill>
            <a:schemeClr val="bg1"/>
          </a:solidFill>
          <a:ln w="76200"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7154FDAB-2DD5-4F24-B3B4-8F5E080DD881}"/>
              </a:ext>
            </a:extLst>
          </p:cNvPr>
          <p:cNvSpPr/>
          <p:nvPr/>
        </p:nvSpPr>
        <p:spPr>
          <a:xfrm>
            <a:off x="7219600" y="1809524"/>
            <a:ext cx="1980000" cy="172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9BC150-17A8-4B67-A4D3-F1E77DC761B0}"/>
              </a:ext>
            </a:extLst>
          </p:cNvPr>
          <p:cNvSpPr/>
          <p:nvPr/>
        </p:nvSpPr>
        <p:spPr>
          <a:xfrm>
            <a:off x="5680674" y="1809524"/>
            <a:ext cx="1980000" cy="208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3000F54-C1BE-410B-9477-91E9A7BE5BC8}"/>
              </a:ext>
            </a:extLst>
          </p:cNvPr>
          <p:cNvSpPr/>
          <p:nvPr/>
        </p:nvSpPr>
        <p:spPr>
          <a:xfrm>
            <a:off x="4141750" y="1809524"/>
            <a:ext cx="1980000" cy="244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1A1DB24-2139-4438-8D86-C254089DA1C5}"/>
              </a:ext>
            </a:extLst>
          </p:cNvPr>
          <p:cNvSpPr/>
          <p:nvPr/>
        </p:nvSpPr>
        <p:spPr>
          <a:xfrm>
            <a:off x="2602826" y="1809524"/>
            <a:ext cx="1980000" cy="280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EF686E1-E6BD-463C-9AAB-1822315F7531}"/>
              </a:ext>
            </a:extLst>
          </p:cNvPr>
          <p:cNvGrpSpPr/>
          <p:nvPr/>
        </p:nvGrpSpPr>
        <p:grpSpPr>
          <a:xfrm>
            <a:off x="3031162" y="1946144"/>
            <a:ext cx="1461690" cy="2400658"/>
            <a:chOff x="6210996" y="1433695"/>
            <a:chExt cx="1712589" cy="170788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8FDBBF6-35A2-4964-8F6B-074F81361D33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97844E8B-89CB-45B0-B937-93F321698B62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51082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EEDE3786-4B85-4B10-BEB5-2EF4EB787143}"/>
              </a:ext>
            </a:extLst>
          </p:cNvPr>
          <p:cNvGrpSpPr/>
          <p:nvPr/>
        </p:nvGrpSpPr>
        <p:grpSpPr>
          <a:xfrm>
            <a:off x="4549730" y="1946144"/>
            <a:ext cx="1455155" cy="2215993"/>
            <a:chOff x="6210996" y="1433695"/>
            <a:chExt cx="1712589" cy="1576507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68F5F90-054F-4310-830F-C3FDF6D0253C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954E0022-7EA4-494C-9167-20C548CBDA22}"/>
                </a:ext>
              </a:extLst>
            </p:cNvPr>
            <p:cNvSpPr txBox="1"/>
            <p:nvPr/>
          </p:nvSpPr>
          <p:spPr>
            <a:xfrm>
              <a:off x="6210996" y="1630759"/>
              <a:ext cx="1712587" cy="1379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A22CEBA-993D-41DB-AC03-B9FBA236D683}"/>
              </a:ext>
            </a:extLst>
          </p:cNvPr>
          <p:cNvGrpSpPr/>
          <p:nvPr/>
        </p:nvGrpSpPr>
        <p:grpSpPr>
          <a:xfrm>
            <a:off x="6088657" y="1946142"/>
            <a:ext cx="1482851" cy="1846659"/>
            <a:chOff x="6210996" y="1433695"/>
            <a:chExt cx="1712589" cy="1313757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19120B1-4AE1-45F3-A186-5D0B840461AE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7680D1E-47ED-48D6-BCFD-AD67D6D74DFF}"/>
                </a:ext>
              </a:extLst>
            </p:cNvPr>
            <p:cNvSpPr txBox="1"/>
            <p:nvPr/>
          </p:nvSpPr>
          <p:spPr>
            <a:xfrm>
              <a:off x="6210996" y="1630759"/>
              <a:ext cx="1712586" cy="111669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B9DFA6-56E4-4C8F-9C06-A99FA2A2A20F}"/>
              </a:ext>
            </a:extLst>
          </p:cNvPr>
          <p:cNvGrpSpPr/>
          <p:nvPr/>
        </p:nvGrpSpPr>
        <p:grpSpPr>
          <a:xfrm>
            <a:off x="7654094" y="1946143"/>
            <a:ext cx="1438498" cy="1477329"/>
            <a:chOff x="6210996" y="1433695"/>
            <a:chExt cx="1712589" cy="105100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2A293625-0D3F-4269-8BF6-5D11FFF48D4A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AEBA6BFB-5B10-4C9C-AB06-C0706B35A9E4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85394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2241530-1A45-4AD8-8856-A97AD5BDBD70}"/>
              </a:ext>
            </a:extLst>
          </p:cNvPr>
          <p:cNvGrpSpPr/>
          <p:nvPr/>
        </p:nvGrpSpPr>
        <p:grpSpPr>
          <a:xfrm>
            <a:off x="9236911" y="1946143"/>
            <a:ext cx="1456096" cy="1107997"/>
            <a:chOff x="6210996" y="1433695"/>
            <a:chExt cx="1712589" cy="788255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96A6E37-14C6-4F0A-99FF-2E10842A0CB9}"/>
                </a:ext>
              </a:extLst>
            </p:cNvPr>
            <p:cNvSpPr txBox="1"/>
            <p:nvPr/>
          </p:nvSpPr>
          <p:spPr>
            <a:xfrm>
              <a:off x="6211000" y="1433695"/>
              <a:ext cx="1712585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0FFF4BD7-108A-4A87-9846-44317F67927D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59119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8E0DDF-47D7-4EC7-BAFD-D81C1A9F176E}"/>
              </a:ext>
            </a:extLst>
          </p:cNvPr>
          <p:cNvGrpSpPr/>
          <p:nvPr/>
        </p:nvGrpSpPr>
        <p:grpSpPr>
          <a:xfrm>
            <a:off x="3567211" y="5310266"/>
            <a:ext cx="1705439" cy="678649"/>
            <a:chOff x="3233965" y="1954419"/>
            <a:chExt cx="1446171" cy="678649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BCF2C0CF-53A4-4784-8068-0B651F775C0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DB431333-A238-47ED-A65B-C1EFE81DF082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39881C1-BFF0-492E-AD15-AD3D8D7E9BCA}"/>
              </a:ext>
            </a:extLst>
          </p:cNvPr>
          <p:cNvGrpSpPr/>
          <p:nvPr/>
        </p:nvGrpSpPr>
        <p:grpSpPr>
          <a:xfrm>
            <a:off x="5077856" y="4963500"/>
            <a:ext cx="1705439" cy="678649"/>
            <a:chOff x="3233965" y="1954419"/>
            <a:chExt cx="1446171" cy="678649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F6EA7481-9BE6-4692-8AA8-280F2C008F9B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CAD54E8-9822-494C-913E-88EE4094DB51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78870A16-5F6A-441D-AA78-50ED1156A52F}"/>
              </a:ext>
            </a:extLst>
          </p:cNvPr>
          <p:cNvGrpSpPr/>
          <p:nvPr/>
        </p:nvGrpSpPr>
        <p:grpSpPr>
          <a:xfrm>
            <a:off x="6588501" y="4616734"/>
            <a:ext cx="1705439" cy="678649"/>
            <a:chOff x="3233965" y="1954419"/>
            <a:chExt cx="1446171" cy="678649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B66DC04A-2B53-428C-8D59-058A3570F8C9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5E715EFC-406F-4B09-982B-5A12CAFC0045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07A3D383-7C7F-4F54-8AFB-FAD622569F36}"/>
              </a:ext>
            </a:extLst>
          </p:cNvPr>
          <p:cNvGrpSpPr/>
          <p:nvPr/>
        </p:nvGrpSpPr>
        <p:grpSpPr>
          <a:xfrm>
            <a:off x="8099146" y="4269968"/>
            <a:ext cx="1705439" cy="678649"/>
            <a:chOff x="3233965" y="1954419"/>
            <a:chExt cx="1446171" cy="678649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91D99D27-BDBE-46B8-8AE1-53DC4DA828C5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BC8CAF5-3CFD-4D55-862A-60C1661A774F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83604510-45C3-4194-B7E6-7749E0F6AA77}"/>
              </a:ext>
            </a:extLst>
          </p:cNvPr>
          <p:cNvGrpSpPr/>
          <p:nvPr/>
        </p:nvGrpSpPr>
        <p:grpSpPr>
          <a:xfrm>
            <a:off x="9609790" y="3923202"/>
            <a:ext cx="1705439" cy="678649"/>
            <a:chOff x="3233965" y="1954419"/>
            <a:chExt cx="1446171" cy="678649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4D6FD9CB-3BAC-4080-B8D4-8670C3DAC088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590EFC46-821D-4998-B755-03839387B7D9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3" name="Bent Arrow 4">
            <a:extLst>
              <a:ext uri="{FF2B5EF4-FFF2-40B4-BE49-F238E27FC236}">
                <a16:creationId xmlns:a16="http://schemas.microsoft.com/office/drawing/2014/main" id="{75AF8502-8AFC-415B-A30F-8FA93CC47877}"/>
              </a:ext>
            </a:extLst>
          </p:cNvPr>
          <p:cNvSpPr/>
          <p:nvPr/>
        </p:nvSpPr>
        <p:spPr>
          <a:xfrm rot="5400000">
            <a:off x="1988150" y="4187772"/>
            <a:ext cx="626554" cy="2264874"/>
          </a:xfrm>
          <a:prstGeom prst="bentArrow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>
              <a:solidFill>
                <a:schemeClr val="tx1"/>
              </a:solidFill>
            </a:endParaRPr>
          </a:p>
        </p:txBody>
      </p:sp>
      <p:sp>
        <p:nvSpPr>
          <p:cNvPr id="44" name="Rectangle 13">
            <a:extLst>
              <a:ext uri="{FF2B5EF4-FFF2-40B4-BE49-F238E27FC236}">
                <a16:creationId xmlns:a16="http://schemas.microsoft.com/office/drawing/2014/main" id="{656556C6-7C64-4921-9A2F-04D87EC24E19}"/>
              </a:ext>
            </a:extLst>
          </p:cNvPr>
          <p:cNvSpPr/>
          <p:nvPr/>
        </p:nvSpPr>
        <p:spPr>
          <a:xfrm>
            <a:off x="1207902" y="1805460"/>
            <a:ext cx="1836000" cy="3168000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200" dirty="0"/>
          </a:p>
        </p:txBody>
      </p:sp>
      <p:grpSp>
        <p:nvGrpSpPr>
          <p:cNvPr id="45" name="Group 14">
            <a:extLst>
              <a:ext uri="{FF2B5EF4-FFF2-40B4-BE49-F238E27FC236}">
                <a16:creationId xmlns:a16="http://schemas.microsoft.com/office/drawing/2014/main" id="{05C0BB76-A914-4633-AD93-FCDA79478D74}"/>
              </a:ext>
            </a:extLst>
          </p:cNvPr>
          <p:cNvGrpSpPr/>
          <p:nvPr/>
        </p:nvGrpSpPr>
        <p:grpSpPr>
          <a:xfrm>
            <a:off x="1269581" y="1946145"/>
            <a:ext cx="1633967" cy="2769989"/>
            <a:chOff x="6210996" y="1433695"/>
            <a:chExt cx="1712589" cy="1970636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6A4D56B-1F22-4A8A-A24C-763FB159E770}"/>
                </a:ext>
              </a:extLst>
            </p:cNvPr>
            <p:cNvSpPr txBox="1"/>
            <p:nvPr/>
          </p:nvSpPr>
          <p:spPr>
            <a:xfrm>
              <a:off x="6210999" y="1433695"/>
              <a:ext cx="1712586" cy="1970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63850F0-5433-4873-AFB7-BDE3CCA67525}"/>
                </a:ext>
              </a:extLst>
            </p:cNvPr>
            <p:cNvSpPr txBox="1"/>
            <p:nvPr/>
          </p:nvSpPr>
          <p:spPr>
            <a:xfrm>
              <a:off x="6210996" y="1630759"/>
              <a:ext cx="1712585" cy="177357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I hope and I believe that this Template will your Time, Money and Reputation. Get a modern PowerPoint  Presentation that is beautifully designed.  </a:t>
              </a:r>
              <a:r>
                <a:rPr lang="ko-KR" altLang="en-US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</p:grpSp>
      <p:grpSp>
        <p:nvGrpSpPr>
          <p:cNvPr id="48" name="Group 29">
            <a:extLst>
              <a:ext uri="{FF2B5EF4-FFF2-40B4-BE49-F238E27FC236}">
                <a16:creationId xmlns:a16="http://schemas.microsoft.com/office/drawing/2014/main" id="{47A04B47-1BEE-4D8C-8F8B-6871554C5093}"/>
              </a:ext>
            </a:extLst>
          </p:cNvPr>
          <p:cNvGrpSpPr/>
          <p:nvPr/>
        </p:nvGrpSpPr>
        <p:grpSpPr>
          <a:xfrm>
            <a:off x="2056566" y="5657032"/>
            <a:ext cx="1705439" cy="678649"/>
            <a:chOff x="3233965" y="1954419"/>
            <a:chExt cx="1446171" cy="678649"/>
          </a:xfrm>
        </p:grpSpPr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A90F3613-0DAF-4E71-9D9A-4885D206B6D3}"/>
                </a:ext>
              </a:extLst>
            </p:cNvPr>
            <p:cNvSpPr txBox="1"/>
            <p:nvPr/>
          </p:nvSpPr>
          <p:spPr>
            <a:xfrm>
              <a:off x="3233965" y="1954419"/>
              <a:ext cx="143664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1E139FE-128A-48A5-8971-61D4730E9E47}"/>
                </a:ext>
              </a:extLst>
            </p:cNvPr>
            <p:cNvSpPr txBox="1"/>
            <p:nvPr/>
          </p:nvSpPr>
          <p:spPr>
            <a:xfrm>
              <a:off x="3243490" y="2171403"/>
              <a:ext cx="143664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Simple PowerPoint Presentation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931041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>
            <a:extLst>
              <a:ext uri="{FF2B5EF4-FFF2-40B4-BE49-F238E27FC236}">
                <a16:creationId xmlns:a16="http://schemas.microsoft.com/office/drawing/2014/main" id="{22599212-9F87-4DC3-83C6-C1B97EE76A04}"/>
              </a:ext>
            </a:extLst>
          </p:cNvPr>
          <p:cNvGrpSpPr/>
          <p:nvPr/>
        </p:nvGrpSpPr>
        <p:grpSpPr>
          <a:xfrm>
            <a:off x="754581" y="1554566"/>
            <a:ext cx="6547340" cy="3842426"/>
            <a:chOff x="2687161" y="3731096"/>
            <a:chExt cx="5158677" cy="3027467"/>
          </a:xfrm>
          <a:solidFill>
            <a:schemeClr val="bg1">
              <a:alpha val="20000"/>
            </a:schemeClr>
          </a:solidFill>
        </p:grpSpPr>
        <p:sp>
          <p:nvSpPr>
            <p:cNvPr id="24" name="Freeform: Shape 23">
              <a:extLst>
                <a:ext uri="{FF2B5EF4-FFF2-40B4-BE49-F238E27FC236}">
                  <a16:creationId xmlns:a16="http://schemas.microsoft.com/office/drawing/2014/main" id="{6ACCBF26-454A-446A-A800-3AE082054E1F}"/>
                </a:ext>
              </a:extLst>
            </p:cNvPr>
            <p:cNvSpPr/>
            <p:nvPr/>
          </p:nvSpPr>
          <p:spPr>
            <a:xfrm>
              <a:off x="2725967" y="4290519"/>
              <a:ext cx="1906137" cy="2468044"/>
            </a:xfrm>
            <a:custGeom>
              <a:avLst/>
              <a:gdLst>
                <a:gd name="connsiteX0" fmla="*/ 1901480 w 1906136"/>
                <a:gd name="connsiteY0" fmla="*/ 1594450 h 2468044"/>
                <a:gd name="connsiteX1" fmla="*/ 1898376 w 1906136"/>
                <a:gd name="connsiteY1" fmla="*/ 1588241 h 2468044"/>
                <a:gd name="connsiteX2" fmla="*/ 1892167 w 1906136"/>
                <a:gd name="connsiteY2" fmla="*/ 1582963 h 2468044"/>
                <a:gd name="connsiteX3" fmla="*/ 1886889 w 1906136"/>
                <a:gd name="connsiteY3" fmla="*/ 1575513 h 2468044"/>
                <a:gd name="connsiteX4" fmla="*/ 1879749 w 1906136"/>
                <a:gd name="connsiteY4" fmla="*/ 1577686 h 2468044"/>
                <a:gd name="connsiteX5" fmla="*/ 1870436 w 1906136"/>
                <a:gd name="connsiteY5" fmla="*/ 1577686 h 2468044"/>
                <a:gd name="connsiteX6" fmla="*/ 1862054 w 1906136"/>
                <a:gd name="connsiteY6" fmla="*/ 1575513 h 2468044"/>
                <a:gd name="connsiteX7" fmla="*/ 1855845 w 1906136"/>
                <a:gd name="connsiteY7" fmla="*/ 1568062 h 2468044"/>
                <a:gd name="connsiteX8" fmla="*/ 1854913 w 1906136"/>
                <a:gd name="connsiteY8" fmla="*/ 1558748 h 2468044"/>
                <a:gd name="connsiteX9" fmla="*/ 1850878 w 1906136"/>
                <a:gd name="connsiteY9" fmla="*/ 1548193 h 2468044"/>
                <a:gd name="connsiteX10" fmla="*/ 1845600 w 1906136"/>
                <a:gd name="connsiteY10" fmla="*/ 1542916 h 2468044"/>
                <a:gd name="connsiteX11" fmla="*/ 1789410 w 1906136"/>
                <a:gd name="connsiteY11" fmla="*/ 1538569 h 2468044"/>
                <a:gd name="connsiteX12" fmla="*/ 1785374 w 1906136"/>
                <a:gd name="connsiteY12" fmla="*/ 1537638 h 2468044"/>
                <a:gd name="connsiteX13" fmla="*/ 1782269 w 1906136"/>
                <a:gd name="connsiteY13" fmla="*/ 1535465 h 2468044"/>
                <a:gd name="connsiteX14" fmla="*/ 1778233 w 1906136"/>
                <a:gd name="connsiteY14" fmla="*/ 1533292 h 2468044"/>
                <a:gd name="connsiteX15" fmla="*/ 1777302 w 1906136"/>
                <a:gd name="connsiteY15" fmla="*/ 1533292 h 2468044"/>
                <a:gd name="connsiteX16" fmla="*/ 1771093 w 1906136"/>
                <a:gd name="connsiteY16" fmla="*/ 1531119 h 2468044"/>
                <a:gd name="connsiteX17" fmla="*/ 1767989 w 1906136"/>
                <a:gd name="connsiteY17" fmla="*/ 1533292 h 2468044"/>
                <a:gd name="connsiteX18" fmla="*/ 1762711 w 1906136"/>
                <a:gd name="connsiteY18" fmla="*/ 1535465 h 2468044"/>
                <a:gd name="connsiteX19" fmla="*/ 1758675 w 1906136"/>
                <a:gd name="connsiteY19" fmla="*/ 1522737 h 2468044"/>
                <a:gd name="connsiteX20" fmla="*/ 1736944 w 1906136"/>
                <a:gd name="connsiteY20" fmla="*/ 1515286 h 2468044"/>
                <a:gd name="connsiteX21" fmla="*/ 1713971 w 1906136"/>
                <a:gd name="connsiteY21" fmla="*/ 1515286 h 2468044"/>
                <a:gd name="connsiteX22" fmla="*/ 1717075 w 1906136"/>
                <a:gd name="connsiteY22" fmla="*/ 1509077 h 2468044"/>
                <a:gd name="connsiteX23" fmla="*/ 1721111 w 1906136"/>
                <a:gd name="connsiteY23" fmla="*/ 1505973 h 2468044"/>
                <a:gd name="connsiteX24" fmla="*/ 1724216 w 1906136"/>
                <a:gd name="connsiteY24" fmla="*/ 1500695 h 2468044"/>
                <a:gd name="connsiteX25" fmla="*/ 1728252 w 1906136"/>
                <a:gd name="connsiteY25" fmla="*/ 1496349 h 2468044"/>
                <a:gd name="connsiteX26" fmla="*/ 1729183 w 1906136"/>
                <a:gd name="connsiteY26" fmla="*/ 1488898 h 2468044"/>
                <a:gd name="connsiteX27" fmla="*/ 1704037 w 1906136"/>
                <a:gd name="connsiteY27" fmla="*/ 1476170 h 2468044"/>
                <a:gd name="connsiteX28" fmla="*/ 1682306 w 1906136"/>
                <a:gd name="connsiteY28" fmla="*/ 1459406 h 2468044"/>
                <a:gd name="connsiteX29" fmla="*/ 1662437 w 1906136"/>
                <a:gd name="connsiteY29" fmla="*/ 1439537 h 2468044"/>
                <a:gd name="connsiteX30" fmla="*/ 1645673 w 1906136"/>
                <a:gd name="connsiteY30" fmla="*/ 1417496 h 2468044"/>
                <a:gd name="connsiteX31" fmla="*/ 1621769 w 1906136"/>
                <a:gd name="connsiteY31" fmla="*/ 1415322 h 2468044"/>
                <a:gd name="connsiteX32" fmla="*/ 1604073 w 1906136"/>
                <a:gd name="connsiteY32" fmla="*/ 1414391 h 2468044"/>
                <a:gd name="connsiteX33" fmla="*/ 1582342 w 1906136"/>
                <a:gd name="connsiteY33" fmla="*/ 1412218 h 2468044"/>
                <a:gd name="connsiteX34" fmla="*/ 1578306 w 1906136"/>
                <a:gd name="connsiteY34" fmla="*/ 1400732 h 2468044"/>
                <a:gd name="connsiteX35" fmla="*/ 1571166 w 1906136"/>
                <a:gd name="connsiteY35" fmla="*/ 1393281 h 2468044"/>
                <a:gd name="connsiteX36" fmla="*/ 1562784 w 1906136"/>
                <a:gd name="connsiteY36" fmla="*/ 1392350 h 2468044"/>
                <a:gd name="connsiteX37" fmla="*/ 1549124 w 1906136"/>
                <a:gd name="connsiteY37" fmla="*/ 1388003 h 2468044"/>
                <a:gd name="connsiteX38" fmla="*/ 1549124 w 1906136"/>
                <a:gd name="connsiteY38" fmla="*/ 1377448 h 2468044"/>
                <a:gd name="connsiteX39" fmla="*/ 1536707 w 1906136"/>
                <a:gd name="connsiteY39" fmla="*/ 1371239 h 2468044"/>
                <a:gd name="connsiteX40" fmla="*/ 1529566 w 1906136"/>
                <a:gd name="connsiteY40" fmla="*/ 1365962 h 2468044"/>
                <a:gd name="connsiteX41" fmla="*/ 1522426 w 1906136"/>
                <a:gd name="connsiteY41" fmla="*/ 1360684 h 2468044"/>
                <a:gd name="connsiteX42" fmla="*/ 1510008 w 1906136"/>
                <a:gd name="connsiteY42" fmla="*/ 1356338 h 2468044"/>
                <a:gd name="connsiteX43" fmla="*/ 1512181 w 1906136"/>
                <a:gd name="connsiteY43" fmla="*/ 1353233 h 2468044"/>
                <a:gd name="connsiteX44" fmla="*/ 1512181 w 1906136"/>
                <a:gd name="connsiteY44" fmla="*/ 1351060 h 2468044"/>
                <a:gd name="connsiteX45" fmla="*/ 1514354 w 1906136"/>
                <a:gd name="connsiteY45" fmla="*/ 1350129 h 2468044"/>
                <a:gd name="connsiteX46" fmla="*/ 1514354 w 1906136"/>
                <a:gd name="connsiteY46" fmla="*/ 1347956 h 2468044"/>
                <a:gd name="connsiteX47" fmla="*/ 1514354 w 1906136"/>
                <a:gd name="connsiteY47" fmla="*/ 1343609 h 2468044"/>
                <a:gd name="connsiteX48" fmla="*/ 1488277 w 1906136"/>
                <a:gd name="connsiteY48" fmla="*/ 1345783 h 2468044"/>
                <a:gd name="connsiteX49" fmla="*/ 1463131 w 1906136"/>
                <a:gd name="connsiteY49" fmla="*/ 1347956 h 2468044"/>
                <a:gd name="connsiteX50" fmla="*/ 1441400 w 1906136"/>
                <a:gd name="connsiteY50" fmla="*/ 1345783 h 2468044"/>
                <a:gd name="connsiteX51" fmla="*/ 1419668 w 1906136"/>
                <a:gd name="connsiteY51" fmla="*/ 1338332 h 2468044"/>
                <a:gd name="connsiteX52" fmla="*/ 1402904 w 1906136"/>
                <a:gd name="connsiteY52" fmla="*/ 1323741 h 2468044"/>
                <a:gd name="connsiteX53" fmla="*/ 1399800 w 1906136"/>
                <a:gd name="connsiteY53" fmla="*/ 1325914 h 2468044"/>
                <a:gd name="connsiteX54" fmla="*/ 1395764 w 1906136"/>
                <a:gd name="connsiteY54" fmla="*/ 1328087 h 2468044"/>
                <a:gd name="connsiteX55" fmla="*/ 1393591 w 1906136"/>
                <a:gd name="connsiteY55" fmla="*/ 1329019 h 2468044"/>
                <a:gd name="connsiteX56" fmla="*/ 1392660 w 1906136"/>
                <a:gd name="connsiteY56" fmla="*/ 1331192 h 2468044"/>
                <a:gd name="connsiteX57" fmla="*/ 1390487 w 1906136"/>
                <a:gd name="connsiteY57" fmla="*/ 1333365 h 2468044"/>
                <a:gd name="connsiteX58" fmla="*/ 1386451 w 1906136"/>
                <a:gd name="connsiteY58" fmla="*/ 1336469 h 2468044"/>
                <a:gd name="connsiteX59" fmla="*/ 1386451 w 1906136"/>
                <a:gd name="connsiteY59" fmla="*/ 1340815 h 2468044"/>
                <a:gd name="connsiteX60" fmla="*/ 1383346 w 1906136"/>
                <a:gd name="connsiteY60" fmla="*/ 1338642 h 2468044"/>
                <a:gd name="connsiteX61" fmla="*/ 1381173 w 1906136"/>
                <a:gd name="connsiteY61" fmla="*/ 1336469 h 2468044"/>
                <a:gd name="connsiteX62" fmla="*/ 1379000 w 1906136"/>
                <a:gd name="connsiteY62" fmla="*/ 1336469 h 2468044"/>
                <a:gd name="connsiteX63" fmla="*/ 1379000 w 1906136"/>
                <a:gd name="connsiteY63" fmla="*/ 1335538 h 2468044"/>
                <a:gd name="connsiteX64" fmla="*/ 1381173 w 1906136"/>
                <a:gd name="connsiteY64" fmla="*/ 1335538 h 2468044"/>
                <a:gd name="connsiteX65" fmla="*/ 1381173 w 1906136"/>
                <a:gd name="connsiteY65" fmla="*/ 1331192 h 2468044"/>
                <a:gd name="connsiteX66" fmla="*/ 1383346 w 1906136"/>
                <a:gd name="connsiteY66" fmla="*/ 1328087 h 2468044"/>
                <a:gd name="connsiteX67" fmla="*/ 1378069 w 1906136"/>
                <a:gd name="connsiteY67" fmla="*/ 1328087 h 2468044"/>
                <a:gd name="connsiteX68" fmla="*/ 1374033 w 1906136"/>
                <a:gd name="connsiteY68" fmla="*/ 1325914 h 2468044"/>
                <a:gd name="connsiteX69" fmla="*/ 1371860 w 1906136"/>
                <a:gd name="connsiteY69" fmla="*/ 1325914 h 2468044"/>
                <a:gd name="connsiteX70" fmla="*/ 1368755 w 1906136"/>
                <a:gd name="connsiteY70" fmla="*/ 1325914 h 2468044"/>
                <a:gd name="connsiteX71" fmla="*/ 1366582 w 1906136"/>
                <a:gd name="connsiteY71" fmla="*/ 1325914 h 2468044"/>
                <a:gd name="connsiteX72" fmla="*/ 1363478 w 1906136"/>
                <a:gd name="connsiteY72" fmla="*/ 1328087 h 2468044"/>
                <a:gd name="connsiteX73" fmla="*/ 1343609 w 1906136"/>
                <a:gd name="connsiteY73" fmla="*/ 1331192 h 2468044"/>
                <a:gd name="connsiteX74" fmla="*/ 1329950 w 1906136"/>
                <a:gd name="connsiteY74" fmla="*/ 1338642 h 2468044"/>
                <a:gd name="connsiteX75" fmla="*/ 1319395 w 1906136"/>
                <a:gd name="connsiteY75" fmla="*/ 1347956 h 2468044"/>
                <a:gd name="connsiteX76" fmla="*/ 1310081 w 1906136"/>
                <a:gd name="connsiteY76" fmla="*/ 1358511 h 2468044"/>
                <a:gd name="connsiteX77" fmla="*/ 1302941 w 1906136"/>
                <a:gd name="connsiteY77" fmla="*/ 1373102 h 2468044"/>
                <a:gd name="connsiteX78" fmla="*/ 1296111 w 1906136"/>
                <a:gd name="connsiteY78" fmla="*/ 1371550 h 2468044"/>
                <a:gd name="connsiteX79" fmla="*/ 1290833 w 1906136"/>
                <a:gd name="connsiteY79" fmla="*/ 1370618 h 2468044"/>
                <a:gd name="connsiteX80" fmla="*/ 1288660 w 1906136"/>
                <a:gd name="connsiteY80" fmla="*/ 1370618 h 2468044"/>
                <a:gd name="connsiteX81" fmla="*/ 1286798 w 1906136"/>
                <a:gd name="connsiteY81" fmla="*/ 1368445 h 2468044"/>
                <a:gd name="connsiteX82" fmla="*/ 1283693 w 1906136"/>
                <a:gd name="connsiteY82" fmla="*/ 1364099 h 2468044"/>
                <a:gd name="connsiteX83" fmla="*/ 1281520 w 1906136"/>
                <a:gd name="connsiteY83" fmla="*/ 1360994 h 2468044"/>
                <a:gd name="connsiteX84" fmla="*/ 1264756 w 1906136"/>
                <a:gd name="connsiteY84" fmla="*/ 1360994 h 2468044"/>
                <a:gd name="connsiteX85" fmla="*/ 1255443 w 1906136"/>
                <a:gd name="connsiteY85" fmla="*/ 1364099 h 2468044"/>
                <a:gd name="connsiteX86" fmla="*/ 1248302 w 1906136"/>
                <a:gd name="connsiteY86" fmla="*/ 1373412 h 2468044"/>
                <a:gd name="connsiteX87" fmla="*/ 1234643 w 1906136"/>
                <a:gd name="connsiteY87" fmla="*/ 1370308 h 2468044"/>
                <a:gd name="connsiteX88" fmla="*/ 1223156 w 1906136"/>
                <a:gd name="connsiteY88" fmla="*/ 1364099 h 2468044"/>
                <a:gd name="connsiteX89" fmla="*/ 1216016 w 1906136"/>
                <a:gd name="connsiteY89" fmla="*/ 1356648 h 2468044"/>
                <a:gd name="connsiteX90" fmla="*/ 1210739 w 1906136"/>
                <a:gd name="connsiteY90" fmla="*/ 1350439 h 2468044"/>
                <a:gd name="connsiteX91" fmla="*/ 1201425 w 1906136"/>
                <a:gd name="connsiteY91" fmla="*/ 1341126 h 2468044"/>
                <a:gd name="connsiteX92" fmla="*/ 1201425 w 1906136"/>
                <a:gd name="connsiteY92" fmla="*/ 1326535 h 2468044"/>
                <a:gd name="connsiteX93" fmla="*/ 1205461 w 1906136"/>
                <a:gd name="connsiteY93" fmla="*/ 1311944 h 2468044"/>
                <a:gd name="connsiteX94" fmla="*/ 1208565 w 1906136"/>
                <a:gd name="connsiteY94" fmla="*/ 1300457 h 2468044"/>
                <a:gd name="connsiteX95" fmla="*/ 1206392 w 1906136"/>
                <a:gd name="connsiteY95" fmla="*/ 1284625 h 2468044"/>
                <a:gd name="connsiteX96" fmla="*/ 1199252 w 1906136"/>
                <a:gd name="connsiteY96" fmla="*/ 1273138 h 2468044"/>
                <a:gd name="connsiteX97" fmla="*/ 1190870 w 1906136"/>
                <a:gd name="connsiteY97" fmla="*/ 1267861 h 2468044"/>
                <a:gd name="connsiteX98" fmla="*/ 1177210 w 1906136"/>
                <a:gd name="connsiteY98" fmla="*/ 1265688 h 2468044"/>
                <a:gd name="connsiteX99" fmla="*/ 1162619 w 1906136"/>
                <a:gd name="connsiteY99" fmla="*/ 1265688 h 2468044"/>
                <a:gd name="connsiteX100" fmla="*/ 1147097 w 1906136"/>
                <a:gd name="connsiteY100" fmla="*/ 1267861 h 2468044"/>
                <a:gd name="connsiteX101" fmla="*/ 1128470 w 1906136"/>
                <a:gd name="connsiteY101" fmla="*/ 1267861 h 2468044"/>
                <a:gd name="connsiteX102" fmla="*/ 1134679 w 1906136"/>
                <a:gd name="connsiteY102" fmla="*/ 1255132 h 2468044"/>
                <a:gd name="connsiteX103" fmla="*/ 1139957 w 1906136"/>
                <a:gd name="connsiteY103" fmla="*/ 1238368 h 2468044"/>
                <a:gd name="connsiteX104" fmla="*/ 1145234 w 1906136"/>
                <a:gd name="connsiteY104" fmla="*/ 1220362 h 2468044"/>
                <a:gd name="connsiteX105" fmla="*/ 1150512 w 1906136"/>
                <a:gd name="connsiteY105" fmla="*/ 1206703 h 2468044"/>
                <a:gd name="connsiteX106" fmla="*/ 1157652 w 1906136"/>
                <a:gd name="connsiteY106" fmla="*/ 1199252 h 2468044"/>
                <a:gd name="connsiteX107" fmla="*/ 1157652 w 1906136"/>
                <a:gd name="connsiteY107" fmla="*/ 1183420 h 2468044"/>
                <a:gd name="connsiteX108" fmla="*/ 1152375 w 1906136"/>
                <a:gd name="connsiteY108" fmla="*/ 1184351 h 2468044"/>
                <a:gd name="connsiteX109" fmla="*/ 1148339 w 1906136"/>
                <a:gd name="connsiteY109" fmla="*/ 1184351 h 2468044"/>
                <a:gd name="connsiteX110" fmla="*/ 1147097 w 1906136"/>
                <a:gd name="connsiteY110" fmla="*/ 1184351 h 2468044"/>
                <a:gd name="connsiteX111" fmla="*/ 1147097 w 1906136"/>
                <a:gd name="connsiteY111" fmla="*/ 1186524 h 2468044"/>
                <a:gd name="connsiteX112" fmla="*/ 1144924 w 1906136"/>
                <a:gd name="connsiteY112" fmla="*/ 1186524 h 2468044"/>
                <a:gd name="connsiteX113" fmla="*/ 1144924 w 1906136"/>
                <a:gd name="connsiteY113" fmla="*/ 1184351 h 2468044"/>
                <a:gd name="connsiteX114" fmla="*/ 1142751 w 1906136"/>
                <a:gd name="connsiteY114" fmla="*/ 1183420 h 2468044"/>
                <a:gd name="connsiteX115" fmla="*/ 1141820 w 1906136"/>
                <a:gd name="connsiteY115" fmla="*/ 1179073 h 2468044"/>
                <a:gd name="connsiteX116" fmla="*/ 1125055 w 1906136"/>
                <a:gd name="connsiteY116" fmla="*/ 1181246 h 2468044"/>
                <a:gd name="connsiteX117" fmla="*/ 1113569 w 1906136"/>
                <a:gd name="connsiteY117" fmla="*/ 1186524 h 2468044"/>
                <a:gd name="connsiteX118" fmla="*/ 1105187 w 1906136"/>
                <a:gd name="connsiteY118" fmla="*/ 1195837 h 2468044"/>
                <a:gd name="connsiteX119" fmla="*/ 1103014 w 1906136"/>
                <a:gd name="connsiteY119" fmla="*/ 1198942 h 2468044"/>
                <a:gd name="connsiteX120" fmla="*/ 1100841 w 1906136"/>
                <a:gd name="connsiteY120" fmla="*/ 1205151 h 2468044"/>
                <a:gd name="connsiteX121" fmla="*/ 1098668 w 1906136"/>
                <a:gd name="connsiteY121" fmla="*/ 1210428 h 2468044"/>
                <a:gd name="connsiteX122" fmla="*/ 1097736 w 1906136"/>
                <a:gd name="connsiteY122" fmla="*/ 1215706 h 2468044"/>
                <a:gd name="connsiteX123" fmla="*/ 1093700 w 1906136"/>
                <a:gd name="connsiteY123" fmla="*/ 1220052 h 2468044"/>
                <a:gd name="connsiteX124" fmla="*/ 1093700 w 1906136"/>
                <a:gd name="connsiteY124" fmla="*/ 1220983 h 2468044"/>
                <a:gd name="connsiteX125" fmla="*/ 1091527 w 1906136"/>
                <a:gd name="connsiteY125" fmla="*/ 1220983 h 2468044"/>
                <a:gd name="connsiteX126" fmla="*/ 1090596 w 1906136"/>
                <a:gd name="connsiteY126" fmla="*/ 1220983 h 2468044"/>
                <a:gd name="connsiteX127" fmla="*/ 1086560 w 1906136"/>
                <a:gd name="connsiteY127" fmla="*/ 1220983 h 2468044"/>
                <a:gd name="connsiteX128" fmla="*/ 1084387 w 1906136"/>
                <a:gd name="connsiteY128" fmla="*/ 1220983 h 2468044"/>
                <a:gd name="connsiteX129" fmla="*/ 1081283 w 1906136"/>
                <a:gd name="connsiteY129" fmla="*/ 1223157 h 2468044"/>
                <a:gd name="connsiteX130" fmla="*/ 1066692 w 1906136"/>
                <a:gd name="connsiteY130" fmla="*/ 1230607 h 2468044"/>
                <a:gd name="connsiteX131" fmla="*/ 1057378 w 1906136"/>
                <a:gd name="connsiteY131" fmla="*/ 1234953 h 2468044"/>
                <a:gd name="connsiteX132" fmla="*/ 1052101 w 1906136"/>
                <a:gd name="connsiteY132" fmla="*/ 1232780 h 2468044"/>
                <a:gd name="connsiteX133" fmla="*/ 1048065 w 1906136"/>
                <a:gd name="connsiteY133" fmla="*/ 1230607 h 2468044"/>
                <a:gd name="connsiteX134" fmla="*/ 1044960 w 1906136"/>
                <a:gd name="connsiteY134" fmla="*/ 1227503 h 2468044"/>
                <a:gd name="connsiteX135" fmla="*/ 1037820 w 1906136"/>
                <a:gd name="connsiteY135" fmla="*/ 1225330 h 2468044"/>
                <a:gd name="connsiteX136" fmla="*/ 1025402 w 1906136"/>
                <a:gd name="connsiteY136" fmla="*/ 1223157 h 2468044"/>
                <a:gd name="connsiteX137" fmla="*/ 1013916 w 1906136"/>
                <a:gd name="connsiteY137" fmla="*/ 1201115 h 2468044"/>
                <a:gd name="connsiteX138" fmla="*/ 1006776 w 1906136"/>
                <a:gd name="connsiteY138" fmla="*/ 1183109 h 2468044"/>
                <a:gd name="connsiteX139" fmla="*/ 1005844 w 1906136"/>
                <a:gd name="connsiteY139" fmla="*/ 1164172 h 2468044"/>
                <a:gd name="connsiteX140" fmla="*/ 1005844 w 1906136"/>
                <a:gd name="connsiteY140" fmla="*/ 1146166 h 2468044"/>
                <a:gd name="connsiteX141" fmla="*/ 1012985 w 1906136"/>
                <a:gd name="connsiteY141" fmla="*/ 1121951 h 2468044"/>
                <a:gd name="connsiteX142" fmla="*/ 1016089 w 1906136"/>
                <a:gd name="connsiteY142" fmla="*/ 1111396 h 2468044"/>
                <a:gd name="connsiteX143" fmla="*/ 1016089 w 1906136"/>
                <a:gd name="connsiteY143" fmla="*/ 1102083 h 2468044"/>
                <a:gd name="connsiteX144" fmla="*/ 1013916 w 1906136"/>
                <a:gd name="connsiteY144" fmla="*/ 1094632 h 2468044"/>
                <a:gd name="connsiteX145" fmla="*/ 1017952 w 1906136"/>
                <a:gd name="connsiteY145" fmla="*/ 1085319 h 2468044"/>
                <a:gd name="connsiteX146" fmla="*/ 1025092 w 1906136"/>
                <a:gd name="connsiteY146" fmla="*/ 1074764 h 2468044"/>
                <a:gd name="connsiteX147" fmla="*/ 1035647 w 1906136"/>
                <a:gd name="connsiteY147" fmla="*/ 1067313 h 2468044"/>
                <a:gd name="connsiteX148" fmla="*/ 1048065 w 1906136"/>
                <a:gd name="connsiteY148" fmla="*/ 1061104 h 2468044"/>
                <a:gd name="connsiteX149" fmla="*/ 1059551 w 1906136"/>
                <a:gd name="connsiteY149" fmla="*/ 1057999 h 2468044"/>
                <a:gd name="connsiteX150" fmla="*/ 1076316 w 1906136"/>
                <a:gd name="connsiteY150" fmla="*/ 1055826 h 2468044"/>
                <a:gd name="connsiteX151" fmla="*/ 1091838 w 1906136"/>
                <a:gd name="connsiteY151" fmla="*/ 1055826 h 2468044"/>
                <a:gd name="connsiteX152" fmla="*/ 1108602 w 1906136"/>
                <a:gd name="connsiteY152" fmla="*/ 1060173 h 2468044"/>
                <a:gd name="connsiteX153" fmla="*/ 1121020 w 1906136"/>
                <a:gd name="connsiteY153" fmla="*/ 1065450 h 2468044"/>
                <a:gd name="connsiteX154" fmla="*/ 1137784 w 1906136"/>
                <a:gd name="connsiteY154" fmla="*/ 1065450 h 2468044"/>
                <a:gd name="connsiteX155" fmla="*/ 1134679 w 1906136"/>
                <a:gd name="connsiteY155" fmla="*/ 1060173 h 2468044"/>
                <a:gd name="connsiteX156" fmla="*/ 1132506 w 1906136"/>
                <a:gd name="connsiteY156" fmla="*/ 1055826 h 2468044"/>
                <a:gd name="connsiteX157" fmla="*/ 1130333 w 1906136"/>
                <a:gd name="connsiteY157" fmla="*/ 1052722 h 2468044"/>
                <a:gd name="connsiteX158" fmla="*/ 1127229 w 1906136"/>
                <a:gd name="connsiteY158" fmla="*/ 1047444 h 2468044"/>
                <a:gd name="connsiteX159" fmla="*/ 1125055 w 1906136"/>
                <a:gd name="connsiteY159" fmla="*/ 1041235 h 2468044"/>
                <a:gd name="connsiteX160" fmla="*/ 1128160 w 1906136"/>
                <a:gd name="connsiteY160" fmla="*/ 1041235 h 2468044"/>
                <a:gd name="connsiteX161" fmla="*/ 1128160 w 1906136"/>
                <a:gd name="connsiteY161" fmla="*/ 1038131 h 2468044"/>
                <a:gd name="connsiteX162" fmla="*/ 1149891 w 1906136"/>
                <a:gd name="connsiteY162" fmla="*/ 1041235 h 2468044"/>
                <a:gd name="connsiteX163" fmla="*/ 1168518 w 1906136"/>
                <a:gd name="connsiteY163" fmla="*/ 1048686 h 2468044"/>
                <a:gd name="connsiteX164" fmla="*/ 1184040 w 1906136"/>
                <a:gd name="connsiteY164" fmla="*/ 1056137 h 2468044"/>
                <a:gd name="connsiteX165" fmla="*/ 1197700 w 1906136"/>
                <a:gd name="connsiteY165" fmla="*/ 1058310 h 2468044"/>
                <a:gd name="connsiteX166" fmla="*/ 1208255 w 1906136"/>
                <a:gd name="connsiteY166" fmla="*/ 1067623 h 2468044"/>
                <a:gd name="connsiteX167" fmla="*/ 1219741 w 1906136"/>
                <a:gd name="connsiteY167" fmla="*/ 1083456 h 2468044"/>
                <a:gd name="connsiteX168" fmla="*/ 1230297 w 1906136"/>
                <a:gd name="connsiteY168" fmla="*/ 1105498 h 2468044"/>
                <a:gd name="connsiteX169" fmla="*/ 1239610 w 1906136"/>
                <a:gd name="connsiteY169" fmla="*/ 1126608 h 2468044"/>
                <a:gd name="connsiteX170" fmla="*/ 1244888 w 1906136"/>
                <a:gd name="connsiteY170" fmla="*/ 1142441 h 2468044"/>
                <a:gd name="connsiteX171" fmla="*/ 1257305 w 1906136"/>
                <a:gd name="connsiteY171" fmla="*/ 1146787 h 2468044"/>
                <a:gd name="connsiteX172" fmla="*/ 1257305 w 1906136"/>
                <a:gd name="connsiteY172" fmla="*/ 1142441 h 2468044"/>
                <a:gd name="connsiteX173" fmla="*/ 1261341 w 1906136"/>
                <a:gd name="connsiteY173" fmla="*/ 1142441 h 2468044"/>
                <a:gd name="connsiteX174" fmla="*/ 1257305 w 1906136"/>
                <a:gd name="connsiteY174" fmla="*/ 1124435 h 2468044"/>
                <a:gd name="connsiteX175" fmla="*/ 1250165 w 1906136"/>
                <a:gd name="connsiteY175" fmla="*/ 1104566 h 2468044"/>
                <a:gd name="connsiteX176" fmla="*/ 1243025 w 1906136"/>
                <a:gd name="connsiteY176" fmla="*/ 1083456 h 2468044"/>
                <a:gd name="connsiteX177" fmla="*/ 1237747 w 1906136"/>
                <a:gd name="connsiteY177" fmla="*/ 1063587 h 2468044"/>
                <a:gd name="connsiteX178" fmla="*/ 1235574 w 1906136"/>
                <a:gd name="connsiteY178" fmla="*/ 1045581 h 2468044"/>
                <a:gd name="connsiteX179" fmla="*/ 1241783 w 1906136"/>
                <a:gd name="connsiteY179" fmla="*/ 1030991 h 2468044"/>
                <a:gd name="connsiteX180" fmla="*/ 1247061 w 1906136"/>
                <a:gd name="connsiteY180" fmla="*/ 1012053 h 2468044"/>
                <a:gd name="connsiteX181" fmla="*/ 1257616 w 1906136"/>
                <a:gd name="connsiteY181" fmla="*/ 997462 h 2468044"/>
                <a:gd name="connsiteX182" fmla="*/ 1274380 w 1906136"/>
                <a:gd name="connsiteY182" fmla="*/ 986907 h 2468044"/>
                <a:gd name="connsiteX183" fmla="*/ 1291144 w 1906136"/>
                <a:gd name="connsiteY183" fmla="*/ 975421 h 2468044"/>
                <a:gd name="connsiteX184" fmla="*/ 1306666 w 1906136"/>
                <a:gd name="connsiteY184" fmla="*/ 967039 h 2468044"/>
                <a:gd name="connsiteX185" fmla="*/ 1321257 w 1906136"/>
                <a:gd name="connsiteY185" fmla="*/ 957725 h 2468044"/>
                <a:gd name="connsiteX186" fmla="*/ 1321257 w 1906136"/>
                <a:gd name="connsiteY186" fmla="*/ 952448 h 2468044"/>
                <a:gd name="connsiteX187" fmla="*/ 1318153 w 1906136"/>
                <a:gd name="connsiteY187" fmla="*/ 940961 h 2468044"/>
                <a:gd name="connsiteX188" fmla="*/ 1314117 w 1906136"/>
                <a:gd name="connsiteY188" fmla="*/ 928233 h 2468044"/>
                <a:gd name="connsiteX189" fmla="*/ 1311012 w 1906136"/>
                <a:gd name="connsiteY189" fmla="*/ 917678 h 2468044"/>
                <a:gd name="connsiteX190" fmla="*/ 1308839 w 1906136"/>
                <a:gd name="connsiteY190" fmla="*/ 913332 h 2468044"/>
                <a:gd name="connsiteX191" fmla="*/ 1308839 w 1906136"/>
                <a:gd name="connsiteY191" fmla="*/ 904018 h 2468044"/>
                <a:gd name="connsiteX192" fmla="*/ 1314117 w 1906136"/>
                <a:gd name="connsiteY192" fmla="*/ 908364 h 2468044"/>
                <a:gd name="connsiteX193" fmla="*/ 1316290 w 1906136"/>
                <a:gd name="connsiteY193" fmla="*/ 910538 h 2468044"/>
                <a:gd name="connsiteX194" fmla="*/ 1320326 w 1906136"/>
                <a:gd name="connsiteY194" fmla="*/ 911469 h 2468044"/>
                <a:gd name="connsiteX195" fmla="*/ 1321257 w 1906136"/>
                <a:gd name="connsiteY195" fmla="*/ 913642 h 2468044"/>
                <a:gd name="connsiteX196" fmla="*/ 1325293 w 1906136"/>
                <a:gd name="connsiteY196" fmla="*/ 917988 h 2468044"/>
                <a:gd name="connsiteX197" fmla="*/ 1337711 w 1906136"/>
                <a:gd name="connsiteY197" fmla="*/ 886633 h 2468044"/>
                <a:gd name="connsiteX198" fmla="*/ 1348266 w 1906136"/>
                <a:gd name="connsiteY198" fmla="*/ 857141 h 2468044"/>
                <a:gd name="connsiteX199" fmla="*/ 1362857 w 1906136"/>
                <a:gd name="connsiteY199" fmla="*/ 854968 h 2468044"/>
                <a:gd name="connsiteX200" fmla="*/ 1376517 w 1906136"/>
                <a:gd name="connsiteY200" fmla="*/ 852795 h 2468044"/>
                <a:gd name="connsiteX201" fmla="*/ 1391108 w 1906136"/>
                <a:gd name="connsiteY201" fmla="*/ 849690 h 2468044"/>
                <a:gd name="connsiteX202" fmla="*/ 1401663 w 1906136"/>
                <a:gd name="connsiteY202" fmla="*/ 840377 h 2468044"/>
                <a:gd name="connsiteX203" fmla="*/ 1408803 w 1906136"/>
                <a:gd name="connsiteY203" fmla="*/ 840377 h 2468044"/>
                <a:gd name="connsiteX204" fmla="*/ 1405698 w 1906136"/>
                <a:gd name="connsiteY204" fmla="*/ 837272 h 2468044"/>
                <a:gd name="connsiteX205" fmla="*/ 1398558 w 1906136"/>
                <a:gd name="connsiteY205" fmla="*/ 835099 h 2468044"/>
                <a:gd name="connsiteX206" fmla="*/ 1392349 w 1906136"/>
                <a:gd name="connsiteY206" fmla="*/ 832926 h 2468044"/>
                <a:gd name="connsiteX207" fmla="*/ 1398558 w 1906136"/>
                <a:gd name="connsiteY207" fmla="*/ 814920 h 2468044"/>
                <a:gd name="connsiteX208" fmla="*/ 1406940 w 1906136"/>
                <a:gd name="connsiteY208" fmla="*/ 802192 h 2468044"/>
                <a:gd name="connsiteX209" fmla="*/ 1420600 w 1906136"/>
                <a:gd name="connsiteY209" fmla="*/ 792879 h 2468044"/>
                <a:gd name="connsiteX210" fmla="*/ 1435191 w 1906136"/>
                <a:gd name="connsiteY210" fmla="*/ 785428 h 2468044"/>
                <a:gd name="connsiteX211" fmla="*/ 1448850 w 1906136"/>
                <a:gd name="connsiteY211" fmla="*/ 780150 h 2468044"/>
                <a:gd name="connsiteX212" fmla="*/ 1465615 w 1906136"/>
                <a:gd name="connsiteY212" fmla="*/ 772700 h 2468044"/>
                <a:gd name="connsiteX213" fmla="*/ 1478032 w 1906136"/>
                <a:gd name="connsiteY213" fmla="*/ 763386 h 2468044"/>
                <a:gd name="connsiteX214" fmla="*/ 1478032 w 1906136"/>
                <a:gd name="connsiteY214" fmla="*/ 761213 h 2468044"/>
                <a:gd name="connsiteX215" fmla="*/ 1478032 w 1906136"/>
                <a:gd name="connsiteY215" fmla="*/ 759040 h 2468044"/>
                <a:gd name="connsiteX216" fmla="*/ 1480205 w 1906136"/>
                <a:gd name="connsiteY216" fmla="*/ 759040 h 2468044"/>
                <a:gd name="connsiteX217" fmla="*/ 1482379 w 1906136"/>
                <a:gd name="connsiteY217" fmla="*/ 759040 h 2468044"/>
                <a:gd name="connsiteX218" fmla="*/ 1482379 w 1906136"/>
                <a:gd name="connsiteY218" fmla="*/ 763386 h 2468044"/>
                <a:gd name="connsiteX219" fmla="*/ 1489519 w 1906136"/>
                <a:gd name="connsiteY219" fmla="*/ 766491 h 2468044"/>
                <a:gd name="connsiteX220" fmla="*/ 1482379 w 1906136"/>
                <a:gd name="connsiteY220" fmla="*/ 775804 h 2468044"/>
                <a:gd name="connsiteX221" fmla="*/ 1475238 w 1906136"/>
                <a:gd name="connsiteY221" fmla="*/ 781082 h 2468044"/>
                <a:gd name="connsiteX222" fmla="*/ 1465925 w 1906136"/>
                <a:gd name="connsiteY222" fmla="*/ 787291 h 2468044"/>
                <a:gd name="connsiteX223" fmla="*/ 1465925 w 1906136"/>
                <a:gd name="connsiteY223" fmla="*/ 803123 h 2468044"/>
                <a:gd name="connsiteX224" fmla="*/ 1484552 w 1906136"/>
                <a:gd name="connsiteY224" fmla="*/ 795673 h 2468044"/>
                <a:gd name="connsiteX225" fmla="*/ 1499143 w 1906136"/>
                <a:gd name="connsiteY225" fmla="*/ 785117 h 2468044"/>
                <a:gd name="connsiteX226" fmla="*/ 1509698 w 1906136"/>
                <a:gd name="connsiteY226" fmla="*/ 772389 h 2468044"/>
                <a:gd name="connsiteX227" fmla="*/ 1511871 w 1906136"/>
                <a:gd name="connsiteY227" fmla="*/ 770216 h 2468044"/>
                <a:gd name="connsiteX228" fmla="*/ 1511871 w 1906136"/>
                <a:gd name="connsiteY228" fmla="*/ 768043 h 2468044"/>
                <a:gd name="connsiteX229" fmla="*/ 1514044 w 1906136"/>
                <a:gd name="connsiteY229" fmla="*/ 768043 h 2468044"/>
                <a:gd name="connsiteX230" fmla="*/ 1514044 w 1906136"/>
                <a:gd name="connsiteY230" fmla="*/ 765870 h 2468044"/>
                <a:gd name="connsiteX231" fmla="*/ 1514044 w 1906136"/>
                <a:gd name="connsiteY231" fmla="*/ 762765 h 2468044"/>
                <a:gd name="connsiteX232" fmla="*/ 1504731 w 1906136"/>
                <a:gd name="connsiteY232" fmla="*/ 751279 h 2468044"/>
                <a:gd name="connsiteX233" fmla="*/ 1497590 w 1906136"/>
                <a:gd name="connsiteY233" fmla="*/ 740724 h 2468044"/>
                <a:gd name="connsiteX234" fmla="*/ 1488277 w 1906136"/>
                <a:gd name="connsiteY234" fmla="*/ 730169 h 2468044"/>
                <a:gd name="connsiteX235" fmla="*/ 1473686 w 1906136"/>
                <a:gd name="connsiteY235" fmla="*/ 722718 h 2468044"/>
                <a:gd name="connsiteX236" fmla="*/ 1475859 w 1906136"/>
                <a:gd name="connsiteY236" fmla="*/ 711231 h 2468044"/>
                <a:gd name="connsiteX237" fmla="*/ 1478032 w 1906136"/>
                <a:gd name="connsiteY237" fmla="*/ 703781 h 2468044"/>
                <a:gd name="connsiteX238" fmla="*/ 1481137 w 1906136"/>
                <a:gd name="connsiteY238" fmla="*/ 696330 h 2468044"/>
                <a:gd name="connsiteX239" fmla="*/ 1486414 w 1906136"/>
                <a:gd name="connsiteY239" fmla="*/ 687017 h 2468044"/>
                <a:gd name="connsiteX240" fmla="*/ 1483310 w 1906136"/>
                <a:gd name="connsiteY240" fmla="*/ 683912 h 2468044"/>
                <a:gd name="connsiteX241" fmla="*/ 1479274 w 1906136"/>
                <a:gd name="connsiteY241" fmla="*/ 681739 h 2468044"/>
                <a:gd name="connsiteX242" fmla="*/ 1476170 w 1906136"/>
                <a:gd name="connsiteY242" fmla="*/ 679566 h 2468044"/>
                <a:gd name="connsiteX243" fmla="*/ 1473996 w 1906136"/>
                <a:gd name="connsiteY243" fmla="*/ 678635 h 2468044"/>
                <a:gd name="connsiteX244" fmla="*/ 1471823 w 1906136"/>
                <a:gd name="connsiteY244" fmla="*/ 674288 h 2468044"/>
                <a:gd name="connsiteX245" fmla="*/ 1470892 w 1906136"/>
                <a:gd name="connsiteY245" fmla="*/ 671184 h 2468044"/>
                <a:gd name="connsiteX246" fmla="*/ 1446988 w 1906136"/>
                <a:gd name="connsiteY246" fmla="*/ 676461 h 2468044"/>
                <a:gd name="connsiteX247" fmla="*/ 1425257 w 1906136"/>
                <a:gd name="connsiteY247" fmla="*/ 685775 h 2468044"/>
                <a:gd name="connsiteX248" fmla="*/ 1407561 w 1906136"/>
                <a:gd name="connsiteY248" fmla="*/ 698503 h 2468044"/>
                <a:gd name="connsiteX249" fmla="*/ 1403525 w 1906136"/>
                <a:gd name="connsiteY249" fmla="*/ 698503 h 2468044"/>
                <a:gd name="connsiteX250" fmla="*/ 1418116 w 1906136"/>
                <a:gd name="connsiteY250" fmla="*/ 681739 h 2468044"/>
                <a:gd name="connsiteX251" fmla="*/ 1437985 w 1906136"/>
                <a:gd name="connsiteY251" fmla="*/ 672426 h 2468044"/>
                <a:gd name="connsiteX252" fmla="*/ 1459716 w 1906136"/>
                <a:gd name="connsiteY252" fmla="*/ 664975 h 2468044"/>
                <a:gd name="connsiteX253" fmla="*/ 1485793 w 1906136"/>
                <a:gd name="connsiteY253" fmla="*/ 661870 h 2468044"/>
                <a:gd name="connsiteX254" fmla="*/ 1510940 w 1906136"/>
                <a:gd name="connsiteY254" fmla="*/ 657524 h 2468044"/>
                <a:gd name="connsiteX255" fmla="*/ 1537017 w 1906136"/>
                <a:gd name="connsiteY255" fmla="*/ 654420 h 2468044"/>
                <a:gd name="connsiteX256" fmla="*/ 1562163 w 1906136"/>
                <a:gd name="connsiteY256" fmla="*/ 649142 h 2468044"/>
                <a:gd name="connsiteX257" fmla="*/ 1583894 w 1906136"/>
                <a:gd name="connsiteY257" fmla="*/ 639829 h 2468044"/>
                <a:gd name="connsiteX258" fmla="*/ 1603763 w 1906136"/>
                <a:gd name="connsiteY258" fmla="*/ 625238 h 2468044"/>
                <a:gd name="connsiteX259" fmla="*/ 1603763 w 1906136"/>
                <a:gd name="connsiteY259" fmla="*/ 622133 h 2468044"/>
                <a:gd name="connsiteX260" fmla="*/ 1603763 w 1906136"/>
                <a:gd name="connsiteY260" fmla="*/ 619960 h 2468044"/>
                <a:gd name="connsiteX261" fmla="*/ 1603763 w 1906136"/>
                <a:gd name="connsiteY261" fmla="*/ 615614 h 2468044"/>
                <a:gd name="connsiteX262" fmla="*/ 1601590 w 1906136"/>
                <a:gd name="connsiteY262" fmla="*/ 614683 h 2468044"/>
                <a:gd name="connsiteX263" fmla="*/ 1601590 w 1906136"/>
                <a:gd name="connsiteY263" fmla="*/ 610336 h 2468044"/>
                <a:gd name="connsiteX264" fmla="*/ 1601590 w 1906136"/>
                <a:gd name="connsiteY264" fmla="*/ 607232 h 2468044"/>
                <a:gd name="connsiteX265" fmla="*/ 1603763 w 1906136"/>
                <a:gd name="connsiteY265" fmla="*/ 601023 h 2468044"/>
                <a:gd name="connsiteX266" fmla="*/ 1601590 w 1906136"/>
                <a:gd name="connsiteY266" fmla="*/ 595746 h 2468044"/>
                <a:gd name="connsiteX267" fmla="*/ 1601590 w 1906136"/>
                <a:gd name="connsiteY267" fmla="*/ 590468 h 2468044"/>
                <a:gd name="connsiteX268" fmla="*/ 1600658 w 1906136"/>
                <a:gd name="connsiteY268" fmla="*/ 586122 h 2468044"/>
                <a:gd name="connsiteX269" fmla="*/ 1600658 w 1906136"/>
                <a:gd name="connsiteY269" fmla="*/ 580844 h 2468044"/>
                <a:gd name="connsiteX270" fmla="*/ 1581721 w 1906136"/>
                <a:gd name="connsiteY270" fmla="*/ 580844 h 2468044"/>
                <a:gd name="connsiteX271" fmla="*/ 1579548 w 1906136"/>
                <a:gd name="connsiteY271" fmla="*/ 566253 h 2468044"/>
                <a:gd name="connsiteX272" fmla="*/ 1572408 w 1906136"/>
                <a:gd name="connsiteY272" fmla="*/ 556940 h 2468044"/>
                <a:gd name="connsiteX273" fmla="*/ 1565268 w 1906136"/>
                <a:gd name="connsiteY273" fmla="*/ 549489 h 2468044"/>
                <a:gd name="connsiteX274" fmla="*/ 1552850 w 1906136"/>
                <a:gd name="connsiteY274" fmla="*/ 546385 h 2468044"/>
                <a:gd name="connsiteX275" fmla="*/ 1543536 w 1906136"/>
                <a:gd name="connsiteY275" fmla="*/ 556940 h 2468044"/>
                <a:gd name="connsiteX276" fmla="*/ 1532981 w 1906136"/>
                <a:gd name="connsiteY276" fmla="*/ 566253 h 2468044"/>
                <a:gd name="connsiteX277" fmla="*/ 1521495 w 1906136"/>
                <a:gd name="connsiteY277" fmla="*/ 577740 h 2468044"/>
                <a:gd name="connsiteX278" fmla="*/ 1518390 w 1906136"/>
                <a:gd name="connsiteY278" fmla="*/ 577740 h 2468044"/>
                <a:gd name="connsiteX279" fmla="*/ 1530808 w 1906136"/>
                <a:gd name="connsiteY279" fmla="*/ 558803 h 2468044"/>
                <a:gd name="connsiteX280" fmla="*/ 1542295 w 1906136"/>
                <a:gd name="connsiteY280" fmla="*/ 536761 h 2468044"/>
                <a:gd name="connsiteX281" fmla="*/ 1528635 w 1906136"/>
                <a:gd name="connsiteY281" fmla="*/ 526206 h 2468044"/>
                <a:gd name="connsiteX282" fmla="*/ 1525531 w 1906136"/>
                <a:gd name="connsiteY282" fmla="*/ 516892 h 2468044"/>
                <a:gd name="connsiteX283" fmla="*/ 1527704 w 1906136"/>
                <a:gd name="connsiteY283" fmla="*/ 506337 h 2468044"/>
                <a:gd name="connsiteX284" fmla="*/ 1527704 w 1906136"/>
                <a:gd name="connsiteY284" fmla="*/ 494851 h 2468044"/>
                <a:gd name="connsiteX285" fmla="*/ 1521495 w 1906136"/>
                <a:gd name="connsiteY285" fmla="*/ 480260 h 2468044"/>
                <a:gd name="connsiteX286" fmla="*/ 1520563 w 1906136"/>
                <a:gd name="connsiteY286" fmla="*/ 478087 h 2468044"/>
                <a:gd name="connsiteX287" fmla="*/ 1516528 w 1906136"/>
                <a:gd name="connsiteY287" fmla="*/ 478087 h 2468044"/>
                <a:gd name="connsiteX288" fmla="*/ 1514354 w 1906136"/>
                <a:gd name="connsiteY288" fmla="*/ 478087 h 2468044"/>
                <a:gd name="connsiteX289" fmla="*/ 1511250 w 1906136"/>
                <a:gd name="connsiteY289" fmla="*/ 478087 h 2468044"/>
                <a:gd name="connsiteX290" fmla="*/ 1507214 w 1906136"/>
                <a:gd name="connsiteY290" fmla="*/ 478087 h 2468044"/>
                <a:gd name="connsiteX291" fmla="*/ 1506283 w 1906136"/>
                <a:gd name="connsiteY291" fmla="*/ 477155 h 2468044"/>
                <a:gd name="connsiteX292" fmla="*/ 1504110 w 1906136"/>
                <a:gd name="connsiteY292" fmla="*/ 472809 h 2468044"/>
                <a:gd name="connsiteX293" fmla="*/ 1501937 w 1906136"/>
                <a:gd name="connsiteY293" fmla="*/ 469705 h 2468044"/>
                <a:gd name="connsiteX294" fmla="*/ 1504110 w 1906136"/>
                <a:gd name="connsiteY294" fmla="*/ 465358 h 2468044"/>
                <a:gd name="connsiteX295" fmla="*/ 1504110 w 1906136"/>
                <a:gd name="connsiteY295" fmla="*/ 462254 h 2468044"/>
                <a:gd name="connsiteX296" fmla="*/ 1506283 w 1906136"/>
                <a:gd name="connsiteY296" fmla="*/ 460081 h 2468044"/>
                <a:gd name="connsiteX297" fmla="*/ 1506283 w 1906136"/>
                <a:gd name="connsiteY297" fmla="*/ 455734 h 2468044"/>
                <a:gd name="connsiteX298" fmla="*/ 1506283 w 1906136"/>
                <a:gd name="connsiteY298" fmla="*/ 452630 h 2468044"/>
                <a:gd name="connsiteX299" fmla="*/ 1500074 w 1906136"/>
                <a:gd name="connsiteY299" fmla="*/ 443317 h 2468044"/>
                <a:gd name="connsiteX300" fmla="*/ 1492934 w 1906136"/>
                <a:gd name="connsiteY300" fmla="*/ 435866 h 2468044"/>
                <a:gd name="connsiteX301" fmla="*/ 1485793 w 1906136"/>
                <a:gd name="connsiteY301" fmla="*/ 428415 h 2468044"/>
                <a:gd name="connsiteX302" fmla="*/ 1480516 w 1906136"/>
                <a:gd name="connsiteY302" fmla="*/ 420964 h 2468044"/>
                <a:gd name="connsiteX303" fmla="*/ 1478343 w 1906136"/>
                <a:gd name="connsiteY303" fmla="*/ 408236 h 2468044"/>
                <a:gd name="connsiteX304" fmla="*/ 1463752 w 1906136"/>
                <a:gd name="connsiteY304" fmla="*/ 419723 h 2468044"/>
                <a:gd name="connsiteX305" fmla="*/ 1455370 w 1906136"/>
                <a:gd name="connsiteY305" fmla="*/ 434314 h 2468044"/>
                <a:gd name="connsiteX306" fmla="*/ 1443883 w 1906136"/>
                <a:gd name="connsiteY306" fmla="*/ 447973 h 2468044"/>
                <a:gd name="connsiteX307" fmla="*/ 1429292 w 1906136"/>
                <a:gd name="connsiteY307" fmla="*/ 459460 h 2468044"/>
                <a:gd name="connsiteX308" fmla="*/ 1428361 w 1906136"/>
                <a:gd name="connsiteY308" fmla="*/ 455114 h 2468044"/>
                <a:gd name="connsiteX309" fmla="*/ 1422152 w 1906136"/>
                <a:gd name="connsiteY309" fmla="*/ 454182 h 2468044"/>
                <a:gd name="connsiteX310" fmla="*/ 1419048 w 1906136"/>
                <a:gd name="connsiteY310" fmla="*/ 449836 h 2468044"/>
                <a:gd name="connsiteX311" fmla="*/ 1415012 w 1906136"/>
                <a:gd name="connsiteY311" fmla="*/ 447663 h 2468044"/>
                <a:gd name="connsiteX312" fmla="*/ 1411907 w 1906136"/>
                <a:gd name="connsiteY312" fmla="*/ 444558 h 2468044"/>
                <a:gd name="connsiteX313" fmla="*/ 1409734 w 1906136"/>
                <a:gd name="connsiteY313" fmla="*/ 442385 h 2468044"/>
                <a:gd name="connsiteX314" fmla="*/ 1406630 w 1906136"/>
                <a:gd name="connsiteY314" fmla="*/ 431830 h 2468044"/>
                <a:gd name="connsiteX315" fmla="*/ 1404457 w 1906136"/>
                <a:gd name="connsiteY315" fmla="*/ 417239 h 2468044"/>
                <a:gd name="connsiteX316" fmla="*/ 1400421 w 1906136"/>
                <a:gd name="connsiteY316" fmla="*/ 400475 h 2468044"/>
                <a:gd name="connsiteX317" fmla="*/ 1399490 w 1906136"/>
                <a:gd name="connsiteY317" fmla="*/ 391162 h 2468044"/>
                <a:gd name="connsiteX318" fmla="*/ 1395454 w 1906136"/>
                <a:gd name="connsiteY318" fmla="*/ 388057 h 2468044"/>
                <a:gd name="connsiteX319" fmla="*/ 1390176 w 1906136"/>
                <a:gd name="connsiteY319" fmla="*/ 385884 h 2468044"/>
                <a:gd name="connsiteX320" fmla="*/ 1384899 w 1906136"/>
                <a:gd name="connsiteY320" fmla="*/ 383711 h 2468044"/>
                <a:gd name="connsiteX321" fmla="*/ 1378690 w 1906136"/>
                <a:gd name="connsiteY321" fmla="*/ 383711 h 2468044"/>
                <a:gd name="connsiteX322" fmla="*/ 1375585 w 1906136"/>
                <a:gd name="connsiteY322" fmla="*/ 382780 h 2468044"/>
                <a:gd name="connsiteX323" fmla="*/ 1370308 w 1906136"/>
                <a:gd name="connsiteY323" fmla="*/ 378433 h 2468044"/>
                <a:gd name="connsiteX324" fmla="*/ 1364099 w 1906136"/>
                <a:gd name="connsiteY324" fmla="*/ 369120 h 2468044"/>
                <a:gd name="connsiteX325" fmla="*/ 1358821 w 1906136"/>
                <a:gd name="connsiteY325" fmla="*/ 356392 h 2468044"/>
                <a:gd name="connsiteX326" fmla="*/ 1353544 w 1906136"/>
                <a:gd name="connsiteY326" fmla="*/ 347078 h 2468044"/>
                <a:gd name="connsiteX327" fmla="*/ 1329639 w 1906136"/>
                <a:gd name="connsiteY327" fmla="*/ 351425 h 2468044"/>
                <a:gd name="connsiteX328" fmla="*/ 1307908 w 1906136"/>
                <a:gd name="connsiteY328" fmla="*/ 351425 h 2468044"/>
                <a:gd name="connsiteX329" fmla="*/ 1282762 w 1906136"/>
                <a:gd name="connsiteY329" fmla="*/ 347078 h 2468044"/>
                <a:gd name="connsiteX330" fmla="*/ 1282762 w 1906136"/>
                <a:gd name="connsiteY330" fmla="*/ 351425 h 2468044"/>
                <a:gd name="connsiteX331" fmla="*/ 1278726 w 1906136"/>
                <a:gd name="connsiteY331" fmla="*/ 351425 h 2468044"/>
                <a:gd name="connsiteX332" fmla="*/ 1280899 w 1906136"/>
                <a:gd name="connsiteY332" fmla="*/ 369431 h 2468044"/>
                <a:gd name="connsiteX333" fmla="*/ 1286177 w 1906136"/>
                <a:gd name="connsiteY333" fmla="*/ 388368 h 2468044"/>
                <a:gd name="connsiteX334" fmla="*/ 1290213 w 1906136"/>
                <a:gd name="connsiteY334" fmla="*/ 405132 h 2468044"/>
                <a:gd name="connsiteX335" fmla="*/ 1293317 w 1906136"/>
                <a:gd name="connsiteY335" fmla="*/ 420964 h 2468044"/>
                <a:gd name="connsiteX336" fmla="*/ 1290213 w 1906136"/>
                <a:gd name="connsiteY336" fmla="*/ 435555 h 2468044"/>
                <a:gd name="connsiteX337" fmla="*/ 1283072 w 1906136"/>
                <a:gd name="connsiteY337" fmla="*/ 448284 h 2468044"/>
                <a:gd name="connsiteX338" fmla="*/ 1285246 w 1906136"/>
                <a:gd name="connsiteY338" fmla="*/ 454493 h 2468044"/>
                <a:gd name="connsiteX339" fmla="*/ 1288350 w 1906136"/>
                <a:gd name="connsiteY339" fmla="*/ 457597 h 2468044"/>
                <a:gd name="connsiteX340" fmla="*/ 1292386 w 1906136"/>
                <a:gd name="connsiteY340" fmla="*/ 459770 h 2468044"/>
                <a:gd name="connsiteX341" fmla="*/ 1295490 w 1906136"/>
                <a:gd name="connsiteY341" fmla="*/ 461943 h 2468044"/>
                <a:gd name="connsiteX342" fmla="*/ 1302630 w 1906136"/>
                <a:gd name="connsiteY342" fmla="*/ 465048 h 2468044"/>
                <a:gd name="connsiteX343" fmla="*/ 1302630 w 1906136"/>
                <a:gd name="connsiteY343" fmla="*/ 481812 h 2468044"/>
                <a:gd name="connsiteX344" fmla="*/ 1304804 w 1906136"/>
                <a:gd name="connsiteY344" fmla="*/ 498576 h 2468044"/>
                <a:gd name="connsiteX345" fmla="*/ 1302630 w 1906136"/>
                <a:gd name="connsiteY345" fmla="*/ 509131 h 2468044"/>
                <a:gd name="connsiteX346" fmla="*/ 1297353 w 1906136"/>
                <a:gd name="connsiteY346" fmla="*/ 528068 h 2468044"/>
                <a:gd name="connsiteX347" fmla="*/ 1288040 w 1906136"/>
                <a:gd name="connsiteY347" fmla="*/ 542659 h 2468044"/>
                <a:gd name="connsiteX348" fmla="*/ 1273449 w 1906136"/>
                <a:gd name="connsiteY348" fmla="*/ 553214 h 2468044"/>
                <a:gd name="connsiteX349" fmla="*/ 1258858 w 1906136"/>
                <a:gd name="connsiteY349" fmla="*/ 560665 h 2468044"/>
                <a:gd name="connsiteX350" fmla="*/ 1264135 w 1906136"/>
                <a:gd name="connsiteY350" fmla="*/ 577429 h 2468044"/>
                <a:gd name="connsiteX351" fmla="*/ 1268171 w 1906136"/>
                <a:gd name="connsiteY351" fmla="*/ 595435 h 2468044"/>
                <a:gd name="connsiteX352" fmla="*/ 1270344 w 1906136"/>
                <a:gd name="connsiteY352" fmla="*/ 610026 h 2468044"/>
                <a:gd name="connsiteX353" fmla="*/ 1270344 w 1906136"/>
                <a:gd name="connsiteY353" fmla="*/ 621513 h 2468044"/>
                <a:gd name="connsiteX354" fmla="*/ 1268171 w 1906136"/>
                <a:gd name="connsiteY354" fmla="*/ 624617 h 2468044"/>
                <a:gd name="connsiteX355" fmla="*/ 1268171 w 1906136"/>
                <a:gd name="connsiteY355" fmla="*/ 626790 h 2468044"/>
                <a:gd name="connsiteX356" fmla="*/ 1268171 w 1906136"/>
                <a:gd name="connsiteY356" fmla="*/ 628963 h 2468044"/>
                <a:gd name="connsiteX357" fmla="*/ 1265998 w 1906136"/>
                <a:gd name="connsiteY357" fmla="*/ 628963 h 2468044"/>
                <a:gd name="connsiteX358" fmla="*/ 1262893 w 1906136"/>
                <a:gd name="connsiteY358" fmla="*/ 629895 h 2468044"/>
                <a:gd name="connsiteX359" fmla="*/ 1260720 w 1906136"/>
                <a:gd name="connsiteY359" fmla="*/ 629895 h 2468044"/>
                <a:gd name="connsiteX360" fmla="*/ 1258547 w 1906136"/>
                <a:gd name="connsiteY360" fmla="*/ 632068 h 2468044"/>
                <a:gd name="connsiteX361" fmla="*/ 1256374 w 1906136"/>
                <a:gd name="connsiteY361" fmla="*/ 632068 h 2468044"/>
                <a:gd name="connsiteX362" fmla="*/ 1253270 w 1906136"/>
                <a:gd name="connsiteY362" fmla="*/ 634241 h 2468044"/>
                <a:gd name="connsiteX363" fmla="*/ 1242714 w 1906136"/>
                <a:gd name="connsiteY363" fmla="*/ 617477 h 2468044"/>
                <a:gd name="connsiteX364" fmla="*/ 1233401 w 1906136"/>
                <a:gd name="connsiteY364" fmla="*/ 604748 h 2468044"/>
                <a:gd name="connsiteX365" fmla="*/ 1229365 w 1906136"/>
                <a:gd name="connsiteY365" fmla="*/ 593262 h 2468044"/>
                <a:gd name="connsiteX366" fmla="*/ 1228434 w 1906136"/>
                <a:gd name="connsiteY366" fmla="*/ 582707 h 2468044"/>
                <a:gd name="connsiteX367" fmla="*/ 1226261 w 1906136"/>
                <a:gd name="connsiteY367" fmla="*/ 571220 h 2468044"/>
                <a:gd name="connsiteX368" fmla="*/ 1222225 w 1906136"/>
                <a:gd name="connsiteY368" fmla="*/ 556629 h 2468044"/>
                <a:gd name="connsiteX369" fmla="*/ 1219121 w 1906136"/>
                <a:gd name="connsiteY369" fmla="*/ 536761 h 2468044"/>
                <a:gd name="connsiteX370" fmla="*/ 1189939 w 1906136"/>
                <a:gd name="connsiteY370" fmla="*/ 529310 h 2468044"/>
                <a:gd name="connsiteX371" fmla="*/ 1185903 w 1906136"/>
                <a:gd name="connsiteY371" fmla="*/ 529310 h 2468044"/>
                <a:gd name="connsiteX372" fmla="*/ 1184972 w 1906136"/>
                <a:gd name="connsiteY372" fmla="*/ 531483 h 2468044"/>
                <a:gd name="connsiteX373" fmla="*/ 1180936 w 1906136"/>
                <a:gd name="connsiteY373" fmla="*/ 533656 h 2468044"/>
                <a:gd name="connsiteX374" fmla="*/ 1178763 w 1906136"/>
                <a:gd name="connsiteY374" fmla="*/ 535829 h 2468044"/>
                <a:gd name="connsiteX375" fmla="*/ 1175658 w 1906136"/>
                <a:gd name="connsiteY375" fmla="*/ 535829 h 2468044"/>
                <a:gd name="connsiteX376" fmla="*/ 1171622 w 1906136"/>
                <a:gd name="connsiteY376" fmla="*/ 536761 h 2468044"/>
                <a:gd name="connsiteX377" fmla="*/ 1168518 w 1906136"/>
                <a:gd name="connsiteY377" fmla="*/ 535829 h 2468044"/>
                <a:gd name="connsiteX378" fmla="*/ 1163240 w 1906136"/>
                <a:gd name="connsiteY378" fmla="*/ 533656 h 2468044"/>
                <a:gd name="connsiteX379" fmla="*/ 1150202 w 1906136"/>
                <a:gd name="connsiteY379" fmla="*/ 527137 h 2468044"/>
                <a:gd name="connsiteX380" fmla="*/ 1139646 w 1906136"/>
                <a:gd name="connsiteY380" fmla="*/ 515650 h 2468044"/>
                <a:gd name="connsiteX381" fmla="*/ 1127229 w 1906136"/>
                <a:gd name="connsiteY381" fmla="*/ 502922 h 2468044"/>
                <a:gd name="connsiteX382" fmla="*/ 1113569 w 1906136"/>
                <a:gd name="connsiteY382" fmla="*/ 493609 h 2468044"/>
                <a:gd name="connsiteX383" fmla="*/ 1101151 w 1906136"/>
                <a:gd name="connsiteY383" fmla="*/ 488331 h 2468044"/>
                <a:gd name="connsiteX384" fmla="*/ 1088733 w 1906136"/>
                <a:gd name="connsiteY384" fmla="*/ 490504 h 2468044"/>
                <a:gd name="connsiteX385" fmla="*/ 1083456 w 1906136"/>
                <a:gd name="connsiteY385" fmla="*/ 488331 h 2468044"/>
                <a:gd name="connsiteX386" fmla="*/ 1077247 w 1906136"/>
                <a:gd name="connsiteY386" fmla="*/ 488331 h 2468044"/>
                <a:gd name="connsiteX387" fmla="*/ 1076316 w 1906136"/>
                <a:gd name="connsiteY387" fmla="*/ 486158 h 2468044"/>
                <a:gd name="connsiteX388" fmla="*/ 1076316 w 1906136"/>
                <a:gd name="connsiteY388" fmla="*/ 485227 h 2468044"/>
                <a:gd name="connsiteX389" fmla="*/ 1076316 w 1906136"/>
                <a:gd name="connsiteY389" fmla="*/ 483054 h 2468044"/>
                <a:gd name="connsiteX390" fmla="*/ 1076316 w 1906136"/>
                <a:gd name="connsiteY390" fmla="*/ 480881 h 2468044"/>
                <a:gd name="connsiteX391" fmla="*/ 1076316 w 1906136"/>
                <a:gd name="connsiteY391" fmla="*/ 477776 h 2468044"/>
                <a:gd name="connsiteX392" fmla="*/ 1076316 w 1906136"/>
                <a:gd name="connsiteY392" fmla="*/ 473430 h 2468044"/>
                <a:gd name="connsiteX393" fmla="*/ 1072280 w 1906136"/>
                <a:gd name="connsiteY393" fmla="*/ 470325 h 2468044"/>
                <a:gd name="connsiteX394" fmla="*/ 1072280 w 1906136"/>
                <a:gd name="connsiteY394" fmla="*/ 461012 h 2468044"/>
                <a:gd name="connsiteX395" fmla="*/ 1052411 w 1906136"/>
                <a:gd name="connsiteY395" fmla="*/ 461012 h 2468044"/>
                <a:gd name="connsiteX396" fmla="*/ 1052411 w 1906136"/>
                <a:gd name="connsiteY396" fmla="*/ 441143 h 2468044"/>
                <a:gd name="connsiteX397" fmla="*/ 1048375 w 1906136"/>
                <a:gd name="connsiteY397" fmla="*/ 421275 h 2468044"/>
                <a:gd name="connsiteX398" fmla="*/ 1042166 w 1906136"/>
                <a:gd name="connsiteY398" fmla="*/ 406684 h 2468044"/>
                <a:gd name="connsiteX399" fmla="*/ 1042166 w 1906136"/>
                <a:gd name="connsiteY399" fmla="*/ 382469 h 2468044"/>
                <a:gd name="connsiteX400" fmla="*/ 1048375 w 1906136"/>
                <a:gd name="connsiteY400" fmla="*/ 365705 h 2468044"/>
                <a:gd name="connsiteX401" fmla="*/ 1057689 w 1906136"/>
                <a:gd name="connsiteY401" fmla="*/ 355150 h 2468044"/>
                <a:gd name="connsiteX402" fmla="*/ 1072280 w 1906136"/>
                <a:gd name="connsiteY402" fmla="*/ 345837 h 2468044"/>
                <a:gd name="connsiteX403" fmla="*/ 1089044 w 1906136"/>
                <a:gd name="connsiteY403" fmla="*/ 340559 h 2468044"/>
                <a:gd name="connsiteX404" fmla="*/ 1089044 w 1906136"/>
                <a:gd name="connsiteY404" fmla="*/ 335282 h 2468044"/>
                <a:gd name="connsiteX405" fmla="*/ 1086871 w 1906136"/>
                <a:gd name="connsiteY405" fmla="*/ 329073 h 2468044"/>
                <a:gd name="connsiteX406" fmla="*/ 1086871 w 1906136"/>
                <a:gd name="connsiteY406" fmla="*/ 325968 h 2468044"/>
                <a:gd name="connsiteX407" fmla="*/ 1084698 w 1906136"/>
                <a:gd name="connsiteY407" fmla="*/ 323795 h 2468044"/>
                <a:gd name="connsiteX408" fmla="*/ 1083766 w 1906136"/>
                <a:gd name="connsiteY408" fmla="*/ 320691 h 2468044"/>
                <a:gd name="connsiteX409" fmla="*/ 1081593 w 1906136"/>
                <a:gd name="connsiteY409" fmla="*/ 316344 h 2468044"/>
                <a:gd name="connsiteX410" fmla="*/ 1072280 w 1906136"/>
                <a:gd name="connsiteY410" fmla="*/ 316344 h 2468044"/>
                <a:gd name="connsiteX411" fmla="*/ 1072280 w 1906136"/>
                <a:gd name="connsiteY411" fmla="*/ 313240 h 2468044"/>
                <a:gd name="connsiteX412" fmla="*/ 1079420 w 1906136"/>
                <a:gd name="connsiteY412" fmla="*/ 314171 h 2468044"/>
                <a:gd name="connsiteX413" fmla="*/ 1083456 w 1906136"/>
                <a:gd name="connsiteY413" fmla="*/ 316344 h 2468044"/>
                <a:gd name="connsiteX414" fmla="*/ 1088733 w 1906136"/>
                <a:gd name="connsiteY414" fmla="*/ 318517 h 2468044"/>
                <a:gd name="connsiteX415" fmla="*/ 1094011 w 1906136"/>
                <a:gd name="connsiteY415" fmla="*/ 320691 h 2468044"/>
                <a:gd name="connsiteX416" fmla="*/ 1101151 w 1906136"/>
                <a:gd name="connsiteY416" fmla="*/ 320691 h 2468044"/>
                <a:gd name="connsiteX417" fmla="*/ 1105187 w 1906136"/>
                <a:gd name="connsiteY417" fmla="*/ 307031 h 2468044"/>
                <a:gd name="connsiteX418" fmla="*/ 1108291 w 1906136"/>
                <a:gd name="connsiteY418" fmla="*/ 298649 h 2468044"/>
                <a:gd name="connsiteX419" fmla="*/ 1115432 w 1906136"/>
                <a:gd name="connsiteY419" fmla="*/ 291198 h 2468044"/>
                <a:gd name="connsiteX420" fmla="*/ 1124745 w 1906136"/>
                <a:gd name="connsiteY420" fmla="*/ 283748 h 2468044"/>
                <a:gd name="connsiteX421" fmla="*/ 1126918 w 1906136"/>
                <a:gd name="connsiteY421" fmla="*/ 279401 h 2468044"/>
                <a:gd name="connsiteX422" fmla="*/ 1130023 w 1906136"/>
                <a:gd name="connsiteY422" fmla="*/ 276297 h 2468044"/>
                <a:gd name="connsiteX423" fmla="*/ 1132196 w 1906136"/>
                <a:gd name="connsiteY423" fmla="*/ 271951 h 2468044"/>
                <a:gd name="connsiteX424" fmla="*/ 1132196 w 1906136"/>
                <a:gd name="connsiteY424" fmla="*/ 266673 h 2468044"/>
                <a:gd name="connsiteX425" fmla="*/ 1130023 w 1906136"/>
                <a:gd name="connsiteY425" fmla="*/ 261395 h 2468044"/>
                <a:gd name="connsiteX426" fmla="*/ 1127849 w 1906136"/>
                <a:gd name="connsiteY426" fmla="*/ 259222 h 2468044"/>
                <a:gd name="connsiteX427" fmla="*/ 1126918 w 1906136"/>
                <a:gd name="connsiteY427" fmla="*/ 257049 h 2468044"/>
                <a:gd name="connsiteX428" fmla="*/ 1124745 w 1906136"/>
                <a:gd name="connsiteY428" fmla="*/ 254876 h 2468044"/>
                <a:gd name="connsiteX429" fmla="*/ 1120709 w 1906136"/>
                <a:gd name="connsiteY429" fmla="*/ 251772 h 2468044"/>
                <a:gd name="connsiteX430" fmla="*/ 1117605 w 1906136"/>
                <a:gd name="connsiteY430" fmla="*/ 251772 h 2468044"/>
                <a:gd name="connsiteX431" fmla="*/ 1117605 w 1906136"/>
                <a:gd name="connsiteY431" fmla="*/ 247736 h 2468044"/>
                <a:gd name="connsiteX432" fmla="*/ 1135300 w 1906136"/>
                <a:gd name="connsiteY432" fmla="*/ 252082 h 2468044"/>
                <a:gd name="connsiteX433" fmla="*/ 1147718 w 1906136"/>
                <a:gd name="connsiteY433" fmla="*/ 259533 h 2468044"/>
                <a:gd name="connsiteX434" fmla="*/ 1157031 w 1906136"/>
                <a:gd name="connsiteY434" fmla="*/ 259533 h 2468044"/>
                <a:gd name="connsiteX435" fmla="*/ 1159205 w 1906136"/>
                <a:gd name="connsiteY435" fmla="*/ 241527 h 2468044"/>
                <a:gd name="connsiteX436" fmla="*/ 1161378 w 1906136"/>
                <a:gd name="connsiteY436" fmla="*/ 230040 h 2468044"/>
                <a:gd name="connsiteX437" fmla="*/ 1157342 w 1906136"/>
                <a:gd name="connsiteY437" fmla="*/ 219485 h 2468044"/>
                <a:gd name="connsiteX438" fmla="*/ 1157342 w 1906136"/>
                <a:gd name="connsiteY438" fmla="*/ 215139 h 2468044"/>
                <a:gd name="connsiteX439" fmla="*/ 1208255 w 1906136"/>
                <a:gd name="connsiteY439" fmla="*/ 212034 h 2468044"/>
                <a:gd name="connsiteX440" fmla="*/ 1208255 w 1906136"/>
                <a:gd name="connsiteY440" fmla="*/ 205826 h 2468044"/>
                <a:gd name="connsiteX441" fmla="*/ 1206082 w 1906136"/>
                <a:gd name="connsiteY441" fmla="*/ 202721 h 2468044"/>
                <a:gd name="connsiteX442" fmla="*/ 1206082 w 1906136"/>
                <a:gd name="connsiteY442" fmla="*/ 200548 h 2468044"/>
                <a:gd name="connsiteX443" fmla="*/ 1205151 w 1906136"/>
                <a:gd name="connsiteY443" fmla="*/ 198375 h 2468044"/>
                <a:gd name="connsiteX444" fmla="*/ 1202977 w 1906136"/>
                <a:gd name="connsiteY444" fmla="*/ 197444 h 2468044"/>
                <a:gd name="connsiteX445" fmla="*/ 1200804 w 1906136"/>
                <a:gd name="connsiteY445" fmla="*/ 195270 h 2468044"/>
                <a:gd name="connsiteX446" fmla="*/ 1200804 w 1906136"/>
                <a:gd name="connsiteY446" fmla="*/ 190924 h 2468044"/>
                <a:gd name="connsiteX447" fmla="*/ 1206082 w 1906136"/>
                <a:gd name="connsiteY447" fmla="*/ 193097 h 2468044"/>
                <a:gd name="connsiteX448" fmla="*/ 1210118 w 1906136"/>
                <a:gd name="connsiteY448" fmla="*/ 195270 h 2468044"/>
                <a:gd name="connsiteX449" fmla="*/ 1213222 w 1906136"/>
                <a:gd name="connsiteY449" fmla="*/ 197444 h 2468044"/>
                <a:gd name="connsiteX450" fmla="*/ 1217258 w 1906136"/>
                <a:gd name="connsiteY450" fmla="*/ 198375 h 2468044"/>
                <a:gd name="connsiteX451" fmla="*/ 1224398 w 1906136"/>
                <a:gd name="connsiteY451" fmla="*/ 198375 h 2468044"/>
                <a:gd name="connsiteX452" fmla="*/ 1226571 w 1906136"/>
                <a:gd name="connsiteY452" fmla="*/ 187820 h 2468044"/>
                <a:gd name="connsiteX453" fmla="*/ 1229676 w 1906136"/>
                <a:gd name="connsiteY453" fmla="*/ 173229 h 2468044"/>
                <a:gd name="connsiteX454" fmla="*/ 1233711 w 1906136"/>
                <a:gd name="connsiteY454" fmla="*/ 154292 h 2468044"/>
                <a:gd name="connsiteX455" fmla="*/ 1234643 w 1906136"/>
                <a:gd name="connsiteY455" fmla="*/ 138459 h 2468044"/>
                <a:gd name="connsiteX456" fmla="*/ 1236816 w 1906136"/>
                <a:gd name="connsiteY456" fmla="*/ 125731 h 2468044"/>
                <a:gd name="connsiteX457" fmla="*/ 1236816 w 1906136"/>
                <a:gd name="connsiteY457" fmla="*/ 118280 h 2468044"/>
                <a:gd name="connsiteX458" fmla="*/ 1236816 w 1906136"/>
                <a:gd name="connsiteY458" fmla="*/ 103689 h 2468044"/>
                <a:gd name="connsiteX459" fmla="*/ 1229676 w 1906136"/>
                <a:gd name="connsiteY459" fmla="*/ 97480 h 2468044"/>
                <a:gd name="connsiteX460" fmla="*/ 1220362 w 1906136"/>
                <a:gd name="connsiteY460" fmla="*/ 99653 h 2468044"/>
                <a:gd name="connsiteX461" fmla="*/ 1211980 w 1906136"/>
                <a:gd name="connsiteY461" fmla="*/ 103999 h 2468044"/>
                <a:gd name="connsiteX462" fmla="*/ 1204840 w 1906136"/>
                <a:gd name="connsiteY462" fmla="*/ 103999 h 2468044"/>
                <a:gd name="connsiteX463" fmla="*/ 1202667 w 1906136"/>
                <a:gd name="connsiteY463" fmla="*/ 99653 h 2468044"/>
                <a:gd name="connsiteX464" fmla="*/ 1198631 w 1906136"/>
                <a:gd name="connsiteY464" fmla="*/ 97480 h 2468044"/>
                <a:gd name="connsiteX465" fmla="*/ 1197700 w 1906136"/>
                <a:gd name="connsiteY465" fmla="*/ 94376 h 2468044"/>
                <a:gd name="connsiteX466" fmla="*/ 1193664 w 1906136"/>
                <a:gd name="connsiteY466" fmla="*/ 90029 h 2468044"/>
                <a:gd name="connsiteX467" fmla="*/ 1191491 w 1906136"/>
                <a:gd name="connsiteY467" fmla="*/ 86925 h 2468044"/>
                <a:gd name="connsiteX468" fmla="*/ 1188386 w 1906136"/>
                <a:gd name="connsiteY468" fmla="*/ 84752 h 2468044"/>
                <a:gd name="connsiteX469" fmla="*/ 1184351 w 1906136"/>
                <a:gd name="connsiteY469" fmla="*/ 82579 h 2468044"/>
                <a:gd name="connsiteX470" fmla="*/ 1181246 w 1906136"/>
                <a:gd name="connsiteY470" fmla="*/ 82579 h 2468044"/>
                <a:gd name="connsiteX471" fmla="*/ 1177210 w 1906136"/>
                <a:gd name="connsiteY471" fmla="*/ 86925 h 2468044"/>
                <a:gd name="connsiteX472" fmla="*/ 1166655 w 1906136"/>
                <a:gd name="connsiteY472" fmla="*/ 96238 h 2468044"/>
                <a:gd name="connsiteX473" fmla="*/ 1162619 w 1906136"/>
                <a:gd name="connsiteY473" fmla="*/ 108966 h 2468044"/>
                <a:gd name="connsiteX474" fmla="*/ 1162619 w 1906136"/>
                <a:gd name="connsiteY474" fmla="*/ 121695 h 2468044"/>
                <a:gd name="connsiteX475" fmla="*/ 1164793 w 1906136"/>
                <a:gd name="connsiteY475" fmla="*/ 134423 h 2468044"/>
                <a:gd name="connsiteX476" fmla="*/ 1164793 w 1906136"/>
                <a:gd name="connsiteY476" fmla="*/ 147151 h 2468044"/>
                <a:gd name="connsiteX477" fmla="*/ 1157652 w 1906136"/>
                <a:gd name="connsiteY477" fmla="*/ 163915 h 2468044"/>
                <a:gd name="connsiteX478" fmla="*/ 1148339 w 1906136"/>
                <a:gd name="connsiteY478" fmla="*/ 178506 h 2468044"/>
                <a:gd name="connsiteX479" fmla="*/ 1143061 w 1906136"/>
                <a:gd name="connsiteY479" fmla="*/ 176333 h 2468044"/>
                <a:gd name="connsiteX480" fmla="*/ 1139957 w 1906136"/>
                <a:gd name="connsiteY480" fmla="*/ 175402 h 2468044"/>
                <a:gd name="connsiteX481" fmla="*/ 1137784 w 1906136"/>
                <a:gd name="connsiteY481" fmla="*/ 173229 h 2468044"/>
                <a:gd name="connsiteX482" fmla="*/ 1135611 w 1906136"/>
                <a:gd name="connsiteY482" fmla="*/ 171056 h 2468044"/>
                <a:gd name="connsiteX483" fmla="*/ 1132506 w 1906136"/>
                <a:gd name="connsiteY483" fmla="*/ 167951 h 2468044"/>
                <a:gd name="connsiteX484" fmla="*/ 1134679 w 1906136"/>
                <a:gd name="connsiteY484" fmla="*/ 161742 h 2468044"/>
                <a:gd name="connsiteX485" fmla="*/ 1134679 w 1906136"/>
                <a:gd name="connsiteY485" fmla="*/ 153360 h 2468044"/>
                <a:gd name="connsiteX486" fmla="*/ 1135611 w 1906136"/>
                <a:gd name="connsiteY486" fmla="*/ 140632 h 2468044"/>
                <a:gd name="connsiteX487" fmla="*/ 1137784 w 1906136"/>
                <a:gd name="connsiteY487" fmla="*/ 126041 h 2468044"/>
                <a:gd name="connsiteX488" fmla="*/ 1137784 w 1906136"/>
                <a:gd name="connsiteY488" fmla="*/ 114244 h 2468044"/>
                <a:gd name="connsiteX489" fmla="*/ 1128470 w 1906136"/>
                <a:gd name="connsiteY489" fmla="*/ 118590 h 2468044"/>
                <a:gd name="connsiteX490" fmla="*/ 1123193 w 1906136"/>
                <a:gd name="connsiteY490" fmla="*/ 123868 h 2468044"/>
                <a:gd name="connsiteX491" fmla="*/ 1117915 w 1906136"/>
                <a:gd name="connsiteY491" fmla="*/ 129145 h 2468044"/>
                <a:gd name="connsiteX492" fmla="*/ 1112638 w 1906136"/>
                <a:gd name="connsiteY492" fmla="*/ 134423 h 2468044"/>
                <a:gd name="connsiteX493" fmla="*/ 1101151 w 1906136"/>
                <a:gd name="connsiteY493" fmla="*/ 134423 h 2468044"/>
                <a:gd name="connsiteX494" fmla="*/ 1098047 w 1906136"/>
                <a:gd name="connsiteY494" fmla="*/ 119832 h 2468044"/>
                <a:gd name="connsiteX495" fmla="*/ 1098047 w 1906136"/>
                <a:gd name="connsiteY495" fmla="*/ 103999 h 2468044"/>
                <a:gd name="connsiteX496" fmla="*/ 1071969 w 1906136"/>
                <a:gd name="connsiteY496" fmla="*/ 103999 h 2468044"/>
                <a:gd name="connsiteX497" fmla="*/ 1076005 w 1906136"/>
                <a:gd name="connsiteY497" fmla="*/ 96549 h 2468044"/>
                <a:gd name="connsiteX498" fmla="*/ 1076936 w 1906136"/>
                <a:gd name="connsiteY498" fmla="*/ 90340 h 2468044"/>
                <a:gd name="connsiteX499" fmla="*/ 1079110 w 1906136"/>
                <a:gd name="connsiteY499" fmla="*/ 85062 h 2468044"/>
                <a:gd name="connsiteX500" fmla="*/ 1083145 w 1906136"/>
                <a:gd name="connsiteY500" fmla="*/ 81958 h 2468044"/>
                <a:gd name="connsiteX501" fmla="*/ 1088423 w 1906136"/>
                <a:gd name="connsiteY501" fmla="*/ 77611 h 2468044"/>
                <a:gd name="connsiteX502" fmla="*/ 1088423 w 1906136"/>
                <a:gd name="connsiteY502" fmla="*/ 70161 h 2468044"/>
                <a:gd name="connsiteX503" fmla="*/ 1088423 w 1906136"/>
                <a:gd name="connsiteY503" fmla="*/ 62710 h 2468044"/>
                <a:gd name="connsiteX504" fmla="*/ 1086250 w 1906136"/>
                <a:gd name="connsiteY504" fmla="*/ 59606 h 2468044"/>
                <a:gd name="connsiteX505" fmla="*/ 1083145 w 1906136"/>
                <a:gd name="connsiteY505" fmla="*/ 55259 h 2468044"/>
                <a:gd name="connsiteX506" fmla="*/ 1079110 w 1906136"/>
                <a:gd name="connsiteY506" fmla="*/ 52155 h 2468044"/>
                <a:gd name="connsiteX507" fmla="*/ 1071969 w 1906136"/>
                <a:gd name="connsiteY507" fmla="*/ 49982 h 2468044"/>
                <a:gd name="connsiteX508" fmla="*/ 1074142 w 1906136"/>
                <a:gd name="connsiteY508" fmla="*/ 42531 h 2468044"/>
                <a:gd name="connsiteX509" fmla="*/ 1076316 w 1906136"/>
                <a:gd name="connsiteY509" fmla="*/ 39427 h 2468044"/>
                <a:gd name="connsiteX510" fmla="*/ 1077247 w 1906136"/>
                <a:gd name="connsiteY510" fmla="*/ 35080 h 2468044"/>
                <a:gd name="connsiteX511" fmla="*/ 1079420 w 1906136"/>
                <a:gd name="connsiteY511" fmla="*/ 29803 h 2468044"/>
                <a:gd name="connsiteX512" fmla="*/ 1081593 w 1906136"/>
                <a:gd name="connsiteY512" fmla="*/ 25457 h 2468044"/>
                <a:gd name="connsiteX513" fmla="*/ 1079420 w 1906136"/>
                <a:gd name="connsiteY513" fmla="*/ 22352 h 2468044"/>
                <a:gd name="connsiteX514" fmla="*/ 1076316 w 1906136"/>
                <a:gd name="connsiteY514" fmla="*/ 18006 h 2468044"/>
                <a:gd name="connsiteX515" fmla="*/ 1074142 w 1906136"/>
                <a:gd name="connsiteY515" fmla="*/ 17075 h 2468044"/>
                <a:gd name="connsiteX516" fmla="*/ 1071969 w 1906136"/>
                <a:gd name="connsiteY516" fmla="*/ 14901 h 2468044"/>
                <a:gd name="connsiteX517" fmla="*/ 1069796 w 1906136"/>
                <a:gd name="connsiteY517" fmla="*/ 12728 h 2468044"/>
                <a:gd name="connsiteX518" fmla="*/ 1069796 w 1906136"/>
                <a:gd name="connsiteY518" fmla="*/ 7451 h 2468044"/>
                <a:gd name="connsiteX519" fmla="*/ 1068865 w 1906136"/>
                <a:gd name="connsiteY519" fmla="*/ 0 h 2468044"/>
                <a:gd name="connsiteX520" fmla="*/ 1057378 w 1906136"/>
                <a:gd name="connsiteY520" fmla="*/ 2173 h 2468044"/>
                <a:gd name="connsiteX521" fmla="*/ 1046823 w 1906136"/>
                <a:gd name="connsiteY521" fmla="*/ 5278 h 2468044"/>
                <a:gd name="connsiteX522" fmla="*/ 1037510 w 1906136"/>
                <a:gd name="connsiteY522" fmla="*/ 9624 h 2468044"/>
                <a:gd name="connsiteX523" fmla="*/ 1025092 w 1906136"/>
                <a:gd name="connsiteY523" fmla="*/ 29492 h 2468044"/>
                <a:gd name="connsiteX524" fmla="*/ 1021056 w 1906136"/>
                <a:gd name="connsiteY524" fmla="*/ 47498 h 2468044"/>
                <a:gd name="connsiteX525" fmla="*/ 1023229 w 1906136"/>
                <a:gd name="connsiteY525" fmla="*/ 66435 h 2468044"/>
                <a:gd name="connsiteX526" fmla="*/ 1032543 w 1906136"/>
                <a:gd name="connsiteY526" fmla="*/ 82268 h 2468044"/>
                <a:gd name="connsiteX527" fmla="*/ 1044960 w 1906136"/>
                <a:gd name="connsiteY527" fmla="*/ 96859 h 2468044"/>
                <a:gd name="connsiteX528" fmla="*/ 1047134 w 1906136"/>
                <a:gd name="connsiteY528" fmla="*/ 104310 h 2468044"/>
                <a:gd name="connsiteX529" fmla="*/ 1044960 w 1906136"/>
                <a:gd name="connsiteY529" fmla="*/ 118901 h 2468044"/>
                <a:gd name="connsiteX530" fmla="*/ 1044960 w 1906136"/>
                <a:gd name="connsiteY530" fmla="*/ 135665 h 2468044"/>
                <a:gd name="connsiteX531" fmla="*/ 1044960 w 1906136"/>
                <a:gd name="connsiteY531" fmla="*/ 150256 h 2468044"/>
                <a:gd name="connsiteX532" fmla="*/ 1032543 w 1906136"/>
                <a:gd name="connsiteY532" fmla="*/ 150256 h 2468044"/>
                <a:gd name="connsiteX533" fmla="*/ 1032543 w 1906136"/>
                <a:gd name="connsiteY533" fmla="*/ 153360 h 2468044"/>
                <a:gd name="connsiteX534" fmla="*/ 1030369 w 1906136"/>
                <a:gd name="connsiteY534" fmla="*/ 159569 h 2468044"/>
                <a:gd name="connsiteX535" fmla="*/ 1030369 w 1906136"/>
                <a:gd name="connsiteY535" fmla="*/ 162674 h 2468044"/>
                <a:gd name="connsiteX536" fmla="*/ 1028196 w 1906136"/>
                <a:gd name="connsiteY536" fmla="*/ 170124 h 2468044"/>
                <a:gd name="connsiteX537" fmla="*/ 1019814 w 1906136"/>
                <a:gd name="connsiteY537" fmla="*/ 153360 h 2468044"/>
                <a:gd name="connsiteX538" fmla="*/ 1012674 w 1906136"/>
                <a:gd name="connsiteY538" fmla="*/ 137528 h 2468044"/>
                <a:gd name="connsiteX539" fmla="*/ 988770 w 1906136"/>
                <a:gd name="connsiteY539" fmla="*/ 137528 h 2468044"/>
                <a:gd name="connsiteX540" fmla="*/ 988770 w 1906136"/>
                <a:gd name="connsiteY540" fmla="*/ 150256 h 2468044"/>
                <a:gd name="connsiteX541" fmla="*/ 986597 w 1906136"/>
                <a:gd name="connsiteY541" fmla="*/ 152429 h 2468044"/>
                <a:gd name="connsiteX542" fmla="*/ 984424 w 1906136"/>
                <a:gd name="connsiteY542" fmla="*/ 153360 h 2468044"/>
                <a:gd name="connsiteX543" fmla="*/ 983492 w 1906136"/>
                <a:gd name="connsiteY543" fmla="*/ 155533 h 2468044"/>
                <a:gd name="connsiteX544" fmla="*/ 981319 w 1906136"/>
                <a:gd name="connsiteY544" fmla="*/ 157706 h 2468044"/>
                <a:gd name="connsiteX545" fmla="*/ 962692 w 1906136"/>
                <a:gd name="connsiteY545" fmla="*/ 157706 h 2468044"/>
                <a:gd name="connsiteX546" fmla="*/ 950275 w 1906136"/>
                <a:gd name="connsiteY546" fmla="*/ 155533 h 2468044"/>
                <a:gd name="connsiteX547" fmla="*/ 937857 w 1906136"/>
                <a:gd name="connsiteY547" fmla="*/ 153360 h 2468044"/>
                <a:gd name="connsiteX548" fmla="*/ 925439 w 1906136"/>
                <a:gd name="connsiteY548" fmla="*/ 150256 h 2468044"/>
                <a:gd name="connsiteX549" fmla="*/ 905570 w 1906136"/>
                <a:gd name="connsiteY549" fmla="*/ 150256 h 2468044"/>
                <a:gd name="connsiteX550" fmla="*/ 901535 w 1906136"/>
                <a:gd name="connsiteY550" fmla="*/ 142805 h 2468044"/>
                <a:gd name="connsiteX551" fmla="*/ 898430 w 1906136"/>
                <a:gd name="connsiteY551" fmla="*/ 139701 h 2468044"/>
                <a:gd name="connsiteX552" fmla="*/ 894394 w 1906136"/>
                <a:gd name="connsiteY552" fmla="*/ 133492 h 2468044"/>
                <a:gd name="connsiteX553" fmla="*/ 889117 w 1906136"/>
                <a:gd name="connsiteY553" fmla="*/ 130387 h 2468044"/>
                <a:gd name="connsiteX554" fmla="*/ 889117 w 1906136"/>
                <a:gd name="connsiteY554" fmla="*/ 117659 h 2468044"/>
                <a:gd name="connsiteX555" fmla="*/ 842239 w 1906136"/>
                <a:gd name="connsiteY555" fmla="*/ 122937 h 2468044"/>
                <a:gd name="connsiteX556" fmla="*/ 842239 w 1906136"/>
                <a:gd name="connsiteY556" fmla="*/ 126041 h 2468044"/>
                <a:gd name="connsiteX557" fmla="*/ 838204 w 1906136"/>
                <a:gd name="connsiteY557" fmla="*/ 126041 h 2468044"/>
                <a:gd name="connsiteX558" fmla="*/ 838204 w 1906136"/>
                <a:gd name="connsiteY558" fmla="*/ 132250 h 2468044"/>
                <a:gd name="connsiteX559" fmla="*/ 840377 w 1906136"/>
                <a:gd name="connsiteY559" fmla="*/ 135354 h 2468044"/>
                <a:gd name="connsiteX560" fmla="*/ 842550 w 1906136"/>
                <a:gd name="connsiteY560" fmla="*/ 139701 h 2468044"/>
                <a:gd name="connsiteX561" fmla="*/ 843481 w 1906136"/>
                <a:gd name="connsiteY561" fmla="*/ 140632 h 2468044"/>
                <a:gd name="connsiteX562" fmla="*/ 845654 w 1906136"/>
                <a:gd name="connsiteY562" fmla="*/ 145910 h 2468044"/>
                <a:gd name="connsiteX563" fmla="*/ 877941 w 1906136"/>
                <a:gd name="connsiteY563" fmla="*/ 145910 h 2468044"/>
                <a:gd name="connsiteX564" fmla="*/ 877941 w 1906136"/>
                <a:gd name="connsiteY564" fmla="*/ 150256 h 2468044"/>
                <a:gd name="connsiteX565" fmla="*/ 870800 w 1906136"/>
                <a:gd name="connsiteY565" fmla="*/ 152429 h 2468044"/>
                <a:gd name="connsiteX566" fmla="*/ 865523 w 1906136"/>
                <a:gd name="connsiteY566" fmla="*/ 153360 h 2468044"/>
                <a:gd name="connsiteX567" fmla="*/ 858383 w 1906136"/>
                <a:gd name="connsiteY567" fmla="*/ 153360 h 2468044"/>
                <a:gd name="connsiteX568" fmla="*/ 849069 w 1906136"/>
                <a:gd name="connsiteY568" fmla="*/ 153360 h 2468044"/>
                <a:gd name="connsiteX569" fmla="*/ 849069 w 1906136"/>
                <a:gd name="connsiteY569" fmla="*/ 189993 h 2468044"/>
                <a:gd name="connsiteX570" fmla="*/ 840687 w 1906136"/>
                <a:gd name="connsiteY570" fmla="*/ 179438 h 2468044"/>
                <a:gd name="connsiteX571" fmla="*/ 831374 w 1906136"/>
                <a:gd name="connsiteY571" fmla="*/ 167951 h 2468044"/>
                <a:gd name="connsiteX572" fmla="*/ 822060 w 1906136"/>
                <a:gd name="connsiteY572" fmla="*/ 157396 h 2468044"/>
                <a:gd name="connsiteX573" fmla="*/ 813678 w 1906136"/>
                <a:gd name="connsiteY573" fmla="*/ 155223 h 2468044"/>
                <a:gd name="connsiteX574" fmla="*/ 799087 w 1906136"/>
                <a:gd name="connsiteY574" fmla="*/ 155223 h 2468044"/>
                <a:gd name="connsiteX575" fmla="*/ 782323 w 1906136"/>
                <a:gd name="connsiteY575" fmla="*/ 155223 h 2468044"/>
                <a:gd name="connsiteX576" fmla="*/ 765559 w 1906136"/>
                <a:gd name="connsiteY576" fmla="*/ 153050 h 2468044"/>
                <a:gd name="connsiteX577" fmla="*/ 753141 w 1906136"/>
                <a:gd name="connsiteY577" fmla="*/ 153050 h 2468044"/>
                <a:gd name="connsiteX578" fmla="*/ 755315 w 1906136"/>
                <a:gd name="connsiteY578" fmla="*/ 149945 h 2468044"/>
                <a:gd name="connsiteX579" fmla="*/ 756246 w 1906136"/>
                <a:gd name="connsiteY579" fmla="*/ 147772 h 2468044"/>
                <a:gd name="connsiteX580" fmla="*/ 756246 w 1906136"/>
                <a:gd name="connsiteY580" fmla="*/ 145599 h 2468044"/>
                <a:gd name="connsiteX581" fmla="*/ 758419 w 1906136"/>
                <a:gd name="connsiteY581" fmla="*/ 144668 h 2468044"/>
                <a:gd name="connsiteX582" fmla="*/ 762455 w 1906136"/>
                <a:gd name="connsiteY582" fmla="*/ 142495 h 2468044"/>
                <a:gd name="connsiteX583" fmla="*/ 765559 w 1906136"/>
                <a:gd name="connsiteY583" fmla="*/ 140321 h 2468044"/>
                <a:gd name="connsiteX584" fmla="*/ 763386 w 1906136"/>
                <a:gd name="connsiteY584" fmla="*/ 137217 h 2468044"/>
                <a:gd name="connsiteX585" fmla="*/ 760282 w 1906136"/>
                <a:gd name="connsiteY585" fmla="*/ 129766 h 2468044"/>
                <a:gd name="connsiteX586" fmla="*/ 756246 w 1906136"/>
                <a:gd name="connsiteY586" fmla="*/ 124489 h 2468044"/>
                <a:gd name="connsiteX587" fmla="*/ 753141 w 1906136"/>
                <a:gd name="connsiteY587" fmla="*/ 120143 h 2468044"/>
                <a:gd name="connsiteX588" fmla="*/ 749106 w 1906136"/>
                <a:gd name="connsiteY588" fmla="*/ 117038 h 2468044"/>
                <a:gd name="connsiteX589" fmla="*/ 746001 w 1906136"/>
                <a:gd name="connsiteY589" fmla="*/ 117038 h 2468044"/>
                <a:gd name="connsiteX590" fmla="*/ 742897 w 1906136"/>
                <a:gd name="connsiteY590" fmla="*/ 117969 h 2468044"/>
                <a:gd name="connsiteX591" fmla="*/ 736688 w 1906136"/>
                <a:gd name="connsiteY591" fmla="*/ 120143 h 2468044"/>
                <a:gd name="connsiteX592" fmla="*/ 733583 w 1906136"/>
                <a:gd name="connsiteY592" fmla="*/ 122316 h 2468044"/>
                <a:gd name="connsiteX593" fmla="*/ 728306 w 1906136"/>
                <a:gd name="connsiteY593" fmla="*/ 122316 h 2468044"/>
                <a:gd name="connsiteX594" fmla="*/ 722097 w 1906136"/>
                <a:gd name="connsiteY594" fmla="*/ 122316 h 2468044"/>
                <a:gd name="connsiteX595" fmla="*/ 706575 w 1906136"/>
                <a:gd name="connsiteY595" fmla="*/ 110829 h 2468044"/>
                <a:gd name="connsiteX596" fmla="*/ 689811 w 1906136"/>
                <a:gd name="connsiteY596" fmla="*/ 98101 h 2468044"/>
                <a:gd name="connsiteX597" fmla="*/ 673046 w 1906136"/>
                <a:gd name="connsiteY597" fmla="*/ 85373 h 2468044"/>
                <a:gd name="connsiteX598" fmla="*/ 653178 w 1906136"/>
                <a:gd name="connsiteY598" fmla="*/ 80095 h 2468044"/>
                <a:gd name="connsiteX599" fmla="*/ 649142 w 1906136"/>
                <a:gd name="connsiteY599" fmla="*/ 81026 h 2468044"/>
                <a:gd name="connsiteX600" fmla="*/ 643865 w 1906136"/>
                <a:gd name="connsiteY600" fmla="*/ 83199 h 2468044"/>
                <a:gd name="connsiteX601" fmla="*/ 640760 w 1906136"/>
                <a:gd name="connsiteY601" fmla="*/ 87546 h 2468044"/>
                <a:gd name="connsiteX602" fmla="*/ 635482 w 1906136"/>
                <a:gd name="connsiteY602" fmla="*/ 90650 h 2468044"/>
                <a:gd name="connsiteX603" fmla="*/ 629274 w 1906136"/>
                <a:gd name="connsiteY603" fmla="*/ 92823 h 2468044"/>
                <a:gd name="connsiteX604" fmla="*/ 628342 w 1906136"/>
                <a:gd name="connsiteY604" fmla="*/ 88477 h 2468044"/>
                <a:gd name="connsiteX605" fmla="*/ 626169 w 1906136"/>
                <a:gd name="connsiteY605" fmla="*/ 85373 h 2468044"/>
                <a:gd name="connsiteX606" fmla="*/ 622133 w 1906136"/>
                <a:gd name="connsiteY606" fmla="*/ 80095 h 2468044"/>
                <a:gd name="connsiteX607" fmla="*/ 621202 w 1906136"/>
                <a:gd name="connsiteY607" fmla="*/ 80095 h 2468044"/>
                <a:gd name="connsiteX608" fmla="*/ 617166 w 1906136"/>
                <a:gd name="connsiteY608" fmla="*/ 80095 h 2468044"/>
                <a:gd name="connsiteX609" fmla="*/ 614993 w 1906136"/>
                <a:gd name="connsiteY609" fmla="*/ 81026 h 2468044"/>
                <a:gd name="connsiteX610" fmla="*/ 611889 w 1906136"/>
                <a:gd name="connsiteY610" fmla="*/ 83199 h 2468044"/>
                <a:gd name="connsiteX611" fmla="*/ 609715 w 1906136"/>
                <a:gd name="connsiteY611" fmla="*/ 85373 h 2468044"/>
                <a:gd name="connsiteX612" fmla="*/ 606611 w 1906136"/>
                <a:gd name="connsiteY612" fmla="*/ 88477 h 2468044"/>
                <a:gd name="connsiteX613" fmla="*/ 592951 w 1906136"/>
                <a:gd name="connsiteY613" fmla="*/ 85373 h 2468044"/>
                <a:gd name="connsiteX614" fmla="*/ 584569 w 1906136"/>
                <a:gd name="connsiteY614" fmla="*/ 77922 h 2468044"/>
                <a:gd name="connsiteX615" fmla="*/ 578360 w 1906136"/>
                <a:gd name="connsiteY615" fmla="*/ 68609 h 2468044"/>
                <a:gd name="connsiteX616" fmla="*/ 573083 w 1906136"/>
                <a:gd name="connsiteY616" fmla="*/ 55880 h 2468044"/>
                <a:gd name="connsiteX617" fmla="*/ 569978 w 1906136"/>
                <a:gd name="connsiteY617" fmla="*/ 58985 h 2468044"/>
                <a:gd name="connsiteX618" fmla="*/ 565943 w 1906136"/>
                <a:gd name="connsiteY618" fmla="*/ 65194 h 2468044"/>
                <a:gd name="connsiteX619" fmla="*/ 563770 w 1906136"/>
                <a:gd name="connsiteY619" fmla="*/ 70471 h 2468044"/>
                <a:gd name="connsiteX620" fmla="*/ 562838 w 1906136"/>
                <a:gd name="connsiteY620" fmla="*/ 75749 h 2468044"/>
                <a:gd name="connsiteX621" fmla="*/ 546074 w 1906136"/>
                <a:gd name="connsiteY621" fmla="*/ 77922 h 2468044"/>
                <a:gd name="connsiteX622" fmla="*/ 533656 w 1906136"/>
                <a:gd name="connsiteY622" fmla="*/ 77922 h 2468044"/>
                <a:gd name="connsiteX623" fmla="*/ 521238 w 1906136"/>
                <a:gd name="connsiteY623" fmla="*/ 80095 h 2468044"/>
                <a:gd name="connsiteX624" fmla="*/ 511925 w 1906136"/>
                <a:gd name="connsiteY624" fmla="*/ 85373 h 2468044"/>
                <a:gd name="connsiteX625" fmla="*/ 502612 w 1906136"/>
                <a:gd name="connsiteY625" fmla="*/ 95928 h 2468044"/>
                <a:gd name="connsiteX626" fmla="*/ 482743 w 1906136"/>
                <a:gd name="connsiteY626" fmla="*/ 92823 h 2468044"/>
                <a:gd name="connsiteX627" fmla="*/ 482743 w 1906136"/>
                <a:gd name="connsiteY627" fmla="*/ 85373 h 2468044"/>
                <a:gd name="connsiteX628" fmla="*/ 504474 w 1906136"/>
                <a:gd name="connsiteY628" fmla="*/ 76059 h 2468044"/>
                <a:gd name="connsiteX629" fmla="*/ 524343 w 1906136"/>
                <a:gd name="connsiteY629" fmla="*/ 63331 h 2468044"/>
                <a:gd name="connsiteX630" fmla="*/ 542970 w 1906136"/>
                <a:gd name="connsiteY630" fmla="*/ 48740 h 2468044"/>
                <a:gd name="connsiteX631" fmla="*/ 549179 w 1906136"/>
                <a:gd name="connsiteY631" fmla="*/ 48740 h 2468044"/>
                <a:gd name="connsiteX632" fmla="*/ 546074 w 1906136"/>
                <a:gd name="connsiteY632" fmla="*/ 46567 h 2468044"/>
                <a:gd name="connsiteX633" fmla="*/ 542970 w 1906136"/>
                <a:gd name="connsiteY633" fmla="*/ 44394 h 2468044"/>
                <a:gd name="connsiteX634" fmla="*/ 536761 w 1906136"/>
                <a:gd name="connsiteY634" fmla="*/ 43462 h 2468044"/>
                <a:gd name="connsiteX635" fmla="*/ 533656 w 1906136"/>
                <a:gd name="connsiteY635" fmla="*/ 41289 h 2468044"/>
                <a:gd name="connsiteX636" fmla="*/ 516892 w 1906136"/>
                <a:gd name="connsiteY636" fmla="*/ 44394 h 2468044"/>
                <a:gd name="connsiteX637" fmla="*/ 504474 w 1906136"/>
                <a:gd name="connsiteY637" fmla="*/ 50603 h 2468044"/>
                <a:gd name="connsiteX638" fmla="*/ 492988 w 1906136"/>
                <a:gd name="connsiteY638" fmla="*/ 58985 h 2468044"/>
                <a:gd name="connsiteX639" fmla="*/ 482433 w 1906136"/>
                <a:gd name="connsiteY639" fmla="*/ 66435 h 2468044"/>
                <a:gd name="connsiteX640" fmla="*/ 470015 w 1906136"/>
                <a:gd name="connsiteY640" fmla="*/ 73886 h 2468044"/>
                <a:gd name="connsiteX641" fmla="*/ 455424 w 1906136"/>
                <a:gd name="connsiteY641" fmla="*/ 78232 h 2468044"/>
                <a:gd name="connsiteX642" fmla="*/ 433693 w 1906136"/>
                <a:gd name="connsiteY642" fmla="*/ 80405 h 2468044"/>
                <a:gd name="connsiteX643" fmla="*/ 436797 w 1906136"/>
                <a:gd name="connsiteY643" fmla="*/ 88788 h 2468044"/>
                <a:gd name="connsiteX644" fmla="*/ 443006 w 1906136"/>
                <a:gd name="connsiteY644" fmla="*/ 96238 h 2468044"/>
                <a:gd name="connsiteX645" fmla="*/ 448284 w 1906136"/>
                <a:gd name="connsiteY645" fmla="*/ 103689 h 2468044"/>
                <a:gd name="connsiteX646" fmla="*/ 453561 w 1906136"/>
                <a:gd name="connsiteY646" fmla="*/ 109898 h 2468044"/>
                <a:gd name="connsiteX647" fmla="*/ 453561 w 1906136"/>
                <a:gd name="connsiteY647" fmla="*/ 117349 h 2468044"/>
                <a:gd name="connsiteX648" fmla="*/ 429657 w 1906136"/>
                <a:gd name="connsiteY648" fmla="*/ 113002 h 2468044"/>
                <a:gd name="connsiteX649" fmla="*/ 409788 w 1906136"/>
                <a:gd name="connsiteY649" fmla="*/ 102447 h 2468044"/>
                <a:gd name="connsiteX650" fmla="*/ 392093 w 1906136"/>
                <a:gd name="connsiteY650" fmla="*/ 90961 h 2468044"/>
                <a:gd name="connsiteX651" fmla="*/ 373466 w 1906136"/>
                <a:gd name="connsiteY651" fmla="*/ 78232 h 2468044"/>
                <a:gd name="connsiteX652" fmla="*/ 353598 w 1906136"/>
                <a:gd name="connsiteY652" fmla="*/ 68919 h 2468044"/>
                <a:gd name="connsiteX653" fmla="*/ 322243 w 1906136"/>
                <a:gd name="connsiteY653" fmla="*/ 73265 h 2468044"/>
                <a:gd name="connsiteX654" fmla="*/ 307652 w 1906136"/>
                <a:gd name="connsiteY654" fmla="*/ 68919 h 2468044"/>
                <a:gd name="connsiteX655" fmla="*/ 293061 w 1906136"/>
                <a:gd name="connsiteY655" fmla="*/ 61468 h 2468044"/>
                <a:gd name="connsiteX656" fmla="*/ 277539 w 1906136"/>
                <a:gd name="connsiteY656" fmla="*/ 56191 h 2468044"/>
                <a:gd name="connsiteX657" fmla="*/ 266052 w 1906136"/>
                <a:gd name="connsiteY657" fmla="*/ 51844 h 2468044"/>
                <a:gd name="connsiteX658" fmla="*/ 262948 w 1906136"/>
                <a:gd name="connsiteY658" fmla="*/ 51844 h 2468044"/>
                <a:gd name="connsiteX659" fmla="*/ 256739 w 1906136"/>
                <a:gd name="connsiteY659" fmla="*/ 54018 h 2468044"/>
                <a:gd name="connsiteX660" fmla="*/ 253634 w 1906136"/>
                <a:gd name="connsiteY660" fmla="*/ 56191 h 2468044"/>
                <a:gd name="connsiteX661" fmla="*/ 249598 w 1906136"/>
                <a:gd name="connsiteY661" fmla="*/ 56191 h 2468044"/>
                <a:gd name="connsiteX662" fmla="*/ 244321 w 1906136"/>
                <a:gd name="connsiteY662" fmla="*/ 58364 h 2468044"/>
                <a:gd name="connsiteX663" fmla="*/ 239043 w 1906136"/>
                <a:gd name="connsiteY663" fmla="*/ 56191 h 2468044"/>
                <a:gd name="connsiteX664" fmla="*/ 233766 w 1906136"/>
                <a:gd name="connsiteY664" fmla="*/ 54018 h 2468044"/>
                <a:gd name="connsiteX665" fmla="*/ 229730 w 1906136"/>
                <a:gd name="connsiteY665" fmla="*/ 50913 h 2468044"/>
                <a:gd name="connsiteX666" fmla="*/ 226625 w 1906136"/>
                <a:gd name="connsiteY666" fmla="*/ 46567 h 2468044"/>
                <a:gd name="connsiteX667" fmla="*/ 221348 w 1906136"/>
                <a:gd name="connsiteY667" fmla="*/ 41289 h 2468044"/>
                <a:gd name="connsiteX668" fmla="*/ 217312 w 1906136"/>
                <a:gd name="connsiteY668" fmla="*/ 38185 h 2468044"/>
                <a:gd name="connsiteX669" fmla="*/ 214208 w 1906136"/>
                <a:gd name="connsiteY669" fmla="*/ 36012 h 2468044"/>
                <a:gd name="connsiteX670" fmla="*/ 210172 w 1906136"/>
                <a:gd name="connsiteY670" fmla="*/ 36012 h 2468044"/>
                <a:gd name="connsiteX671" fmla="*/ 207067 w 1906136"/>
                <a:gd name="connsiteY671" fmla="*/ 36012 h 2468044"/>
                <a:gd name="connsiteX672" fmla="*/ 203032 w 1906136"/>
                <a:gd name="connsiteY672" fmla="*/ 38185 h 2468044"/>
                <a:gd name="connsiteX673" fmla="*/ 199927 w 1906136"/>
                <a:gd name="connsiteY673" fmla="*/ 39116 h 2468044"/>
                <a:gd name="connsiteX674" fmla="*/ 195891 w 1906136"/>
                <a:gd name="connsiteY674" fmla="*/ 39116 h 2468044"/>
                <a:gd name="connsiteX675" fmla="*/ 190614 w 1906136"/>
                <a:gd name="connsiteY675" fmla="*/ 39116 h 2468044"/>
                <a:gd name="connsiteX676" fmla="*/ 186578 w 1906136"/>
                <a:gd name="connsiteY676" fmla="*/ 36012 h 2468044"/>
                <a:gd name="connsiteX677" fmla="*/ 183473 w 1906136"/>
                <a:gd name="connsiteY677" fmla="*/ 31665 h 2468044"/>
                <a:gd name="connsiteX678" fmla="*/ 181300 w 1906136"/>
                <a:gd name="connsiteY678" fmla="*/ 30734 h 2468044"/>
                <a:gd name="connsiteX679" fmla="*/ 181300 w 1906136"/>
                <a:gd name="connsiteY679" fmla="*/ 26388 h 2468044"/>
                <a:gd name="connsiteX680" fmla="*/ 179127 w 1906136"/>
                <a:gd name="connsiteY680" fmla="*/ 24215 h 2468044"/>
                <a:gd name="connsiteX681" fmla="*/ 179127 w 1906136"/>
                <a:gd name="connsiteY681" fmla="*/ 21110 h 2468044"/>
                <a:gd name="connsiteX682" fmla="*/ 176023 w 1906136"/>
                <a:gd name="connsiteY682" fmla="*/ 18937 h 2468044"/>
                <a:gd name="connsiteX683" fmla="*/ 170745 w 1906136"/>
                <a:gd name="connsiteY683" fmla="*/ 15833 h 2468044"/>
                <a:gd name="connsiteX684" fmla="*/ 153981 w 1906136"/>
                <a:gd name="connsiteY684" fmla="*/ 26388 h 2468044"/>
                <a:gd name="connsiteX685" fmla="*/ 137217 w 1906136"/>
                <a:gd name="connsiteY685" fmla="*/ 33839 h 2468044"/>
                <a:gd name="connsiteX686" fmla="*/ 117348 w 1906136"/>
                <a:gd name="connsiteY686" fmla="*/ 39116 h 2468044"/>
                <a:gd name="connsiteX687" fmla="*/ 99653 w 1906136"/>
                <a:gd name="connsiteY687" fmla="*/ 48430 h 2468044"/>
                <a:gd name="connsiteX688" fmla="*/ 85993 w 1906136"/>
                <a:gd name="connsiteY688" fmla="*/ 58985 h 2468044"/>
                <a:gd name="connsiteX689" fmla="*/ 82889 w 1906136"/>
                <a:gd name="connsiteY689" fmla="*/ 70471 h 2468044"/>
                <a:gd name="connsiteX690" fmla="*/ 78853 w 1906136"/>
                <a:gd name="connsiteY690" fmla="*/ 83199 h 2468044"/>
                <a:gd name="connsiteX691" fmla="*/ 73576 w 1906136"/>
                <a:gd name="connsiteY691" fmla="*/ 95928 h 2468044"/>
                <a:gd name="connsiteX692" fmla="*/ 56812 w 1906136"/>
                <a:gd name="connsiteY692" fmla="*/ 105241 h 2468044"/>
                <a:gd name="connsiteX693" fmla="*/ 36012 w 1906136"/>
                <a:gd name="connsiteY693" fmla="*/ 107414 h 2468044"/>
                <a:gd name="connsiteX694" fmla="*/ 14281 w 1906136"/>
                <a:gd name="connsiteY694" fmla="*/ 105241 h 2468044"/>
                <a:gd name="connsiteX695" fmla="*/ 12107 w 1906136"/>
                <a:gd name="connsiteY695" fmla="*/ 110519 h 2468044"/>
                <a:gd name="connsiteX696" fmla="*/ 9934 w 1906136"/>
                <a:gd name="connsiteY696" fmla="*/ 116728 h 2468044"/>
                <a:gd name="connsiteX697" fmla="*/ 6830 w 1906136"/>
                <a:gd name="connsiteY697" fmla="*/ 122005 h 2468044"/>
                <a:gd name="connsiteX698" fmla="*/ 15212 w 1906136"/>
                <a:gd name="connsiteY698" fmla="*/ 138769 h 2468044"/>
                <a:gd name="connsiteX699" fmla="*/ 29803 w 1906136"/>
                <a:gd name="connsiteY699" fmla="*/ 149324 h 2468044"/>
                <a:gd name="connsiteX700" fmla="*/ 46567 w 1906136"/>
                <a:gd name="connsiteY700" fmla="*/ 159880 h 2468044"/>
                <a:gd name="connsiteX701" fmla="*/ 61158 w 1906136"/>
                <a:gd name="connsiteY701" fmla="*/ 171366 h 2468044"/>
                <a:gd name="connsiteX702" fmla="*/ 73576 w 1906136"/>
                <a:gd name="connsiteY702" fmla="*/ 185957 h 2468044"/>
                <a:gd name="connsiteX703" fmla="*/ 77611 w 1906136"/>
                <a:gd name="connsiteY703" fmla="*/ 191235 h 2468044"/>
                <a:gd name="connsiteX704" fmla="*/ 78543 w 1906136"/>
                <a:gd name="connsiteY704" fmla="*/ 196512 h 2468044"/>
                <a:gd name="connsiteX705" fmla="*/ 80716 w 1906136"/>
                <a:gd name="connsiteY705" fmla="*/ 202721 h 2468044"/>
                <a:gd name="connsiteX706" fmla="*/ 82889 w 1906136"/>
                <a:gd name="connsiteY706" fmla="*/ 207999 h 2468044"/>
                <a:gd name="connsiteX707" fmla="*/ 85993 w 1906136"/>
                <a:gd name="connsiteY707" fmla="*/ 213276 h 2468044"/>
                <a:gd name="connsiteX708" fmla="*/ 85993 w 1906136"/>
                <a:gd name="connsiteY708" fmla="*/ 220727 h 2468044"/>
                <a:gd name="connsiteX709" fmla="*/ 73576 w 1906136"/>
                <a:gd name="connsiteY709" fmla="*/ 226005 h 2468044"/>
                <a:gd name="connsiteX710" fmla="*/ 70471 w 1906136"/>
                <a:gd name="connsiteY710" fmla="*/ 220727 h 2468044"/>
                <a:gd name="connsiteX711" fmla="*/ 64262 w 1906136"/>
                <a:gd name="connsiteY711" fmla="*/ 215449 h 2468044"/>
                <a:gd name="connsiteX712" fmla="*/ 58985 w 1906136"/>
                <a:gd name="connsiteY712" fmla="*/ 211103 h 2468044"/>
                <a:gd name="connsiteX713" fmla="*/ 53707 w 1906136"/>
                <a:gd name="connsiteY713" fmla="*/ 205826 h 2468044"/>
                <a:gd name="connsiteX714" fmla="*/ 49671 w 1906136"/>
                <a:gd name="connsiteY714" fmla="*/ 205826 h 2468044"/>
                <a:gd name="connsiteX715" fmla="*/ 48740 w 1906136"/>
                <a:gd name="connsiteY715" fmla="*/ 205826 h 2468044"/>
                <a:gd name="connsiteX716" fmla="*/ 46567 w 1906136"/>
                <a:gd name="connsiteY716" fmla="*/ 207999 h 2468044"/>
                <a:gd name="connsiteX717" fmla="*/ 44394 w 1906136"/>
                <a:gd name="connsiteY717" fmla="*/ 207999 h 2468044"/>
                <a:gd name="connsiteX718" fmla="*/ 43462 w 1906136"/>
                <a:gd name="connsiteY718" fmla="*/ 210172 h 2468044"/>
                <a:gd name="connsiteX719" fmla="*/ 26698 w 1906136"/>
                <a:gd name="connsiteY719" fmla="*/ 210172 h 2468044"/>
                <a:gd name="connsiteX720" fmla="*/ 28871 w 1906136"/>
                <a:gd name="connsiteY720" fmla="*/ 213276 h 2468044"/>
                <a:gd name="connsiteX721" fmla="*/ 28871 w 1906136"/>
                <a:gd name="connsiteY721" fmla="*/ 215449 h 2468044"/>
                <a:gd name="connsiteX722" fmla="*/ 29803 w 1906136"/>
                <a:gd name="connsiteY722" fmla="*/ 217623 h 2468044"/>
                <a:gd name="connsiteX723" fmla="*/ 26698 w 1906136"/>
                <a:gd name="connsiteY723" fmla="*/ 220727 h 2468044"/>
                <a:gd name="connsiteX724" fmla="*/ 22663 w 1906136"/>
                <a:gd name="connsiteY724" fmla="*/ 225073 h 2468044"/>
                <a:gd name="connsiteX725" fmla="*/ 19558 w 1906136"/>
                <a:gd name="connsiteY725" fmla="*/ 225073 h 2468044"/>
                <a:gd name="connsiteX726" fmla="*/ 15522 w 1906136"/>
                <a:gd name="connsiteY726" fmla="*/ 226005 h 2468044"/>
                <a:gd name="connsiteX727" fmla="*/ 10245 w 1906136"/>
                <a:gd name="connsiteY727" fmla="*/ 228178 h 2468044"/>
                <a:gd name="connsiteX728" fmla="*/ 7140 w 1906136"/>
                <a:gd name="connsiteY728" fmla="*/ 230351 h 2468044"/>
                <a:gd name="connsiteX729" fmla="*/ 0 w 1906136"/>
                <a:gd name="connsiteY729" fmla="*/ 230351 h 2468044"/>
                <a:gd name="connsiteX730" fmla="*/ 3104 w 1906136"/>
                <a:gd name="connsiteY730" fmla="*/ 257670 h 2468044"/>
                <a:gd name="connsiteX731" fmla="*/ 17695 w 1906136"/>
                <a:gd name="connsiteY731" fmla="*/ 265121 h 2468044"/>
                <a:gd name="connsiteX732" fmla="*/ 36322 w 1906136"/>
                <a:gd name="connsiteY732" fmla="*/ 268225 h 2468044"/>
                <a:gd name="connsiteX733" fmla="*/ 51844 w 1906136"/>
                <a:gd name="connsiteY733" fmla="*/ 274434 h 2468044"/>
                <a:gd name="connsiteX734" fmla="*/ 63331 w 1906136"/>
                <a:gd name="connsiteY734" fmla="*/ 277539 h 2468044"/>
                <a:gd name="connsiteX735" fmla="*/ 68609 w 1906136"/>
                <a:gd name="connsiteY735" fmla="*/ 277539 h 2468044"/>
                <a:gd name="connsiteX736" fmla="*/ 71713 w 1906136"/>
                <a:gd name="connsiteY736" fmla="*/ 275365 h 2468044"/>
                <a:gd name="connsiteX737" fmla="*/ 75749 w 1906136"/>
                <a:gd name="connsiteY737" fmla="*/ 274434 h 2468044"/>
                <a:gd name="connsiteX738" fmla="*/ 77922 w 1906136"/>
                <a:gd name="connsiteY738" fmla="*/ 272261 h 2468044"/>
                <a:gd name="connsiteX739" fmla="*/ 78853 w 1906136"/>
                <a:gd name="connsiteY739" fmla="*/ 270088 h 2468044"/>
                <a:gd name="connsiteX740" fmla="*/ 82889 w 1906136"/>
                <a:gd name="connsiteY740" fmla="*/ 266983 h 2468044"/>
                <a:gd name="connsiteX741" fmla="*/ 97790 w 1906136"/>
                <a:gd name="connsiteY741" fmla="*/ 266983 h 2468044"/>
                <a:gd name="connsiteX742" fmla="*/ 95617 w 1906136"/>
                <a:gd name="connsiteY742" fmla="*/ 267915 h 2468044"/>
                <a:gd name="connsiteX743" fmla="*/ 95617 w 1906136"/>
                <a:gd name="connsiteY743" fmla="*/ 270088 h 2468044"/>
                <a:gd name="connsiteX744" fmla="*/ 95617 w 1906136"/>
                <a:gd name="connsiteY744" fmla="*/ 272261 h 2468044"/>
                <a:gd name="connsiteX745" fmla="*/ 93444 w 1906136"/>
                <a:gd name="connsiteY745" fmla="*/ 272261 h 2468044"/>
                <a:gd name="connsiteX746" fmla="*/ 91271 w 1906136"/>
                <a:gd name="connsiteY746" fmla="*/ 274434 h 2468044"/>
                <a:gd name="connsiteX747" fmla="*/ 91271 w 1906136"/>
                <a:gd name="connsiteY747" fmla="*/ 292440 h 2468044"/>
                <a:gd name="connsiteX748" fmla="*/ 85993 w 1906136"/>
                <a:gd name="connsiteY748" fmla="*/ 303926 h 2468044"/>
                <a:gd name="connsiteX749" fmla="*/ 78853 w 1906136"/>
                <a:gd name="connsiteY749" fmla="*/ 311377 h 2468044"/>
                <a:gd name="connsiteX750" fmla="*/ 68298 w 1906136"/>
                <a:gd name="connsiteY750" fmla="*/ 316655 h 2468044"/>
                <a:gd name="connsiteX751" fmla="*/ 56812 w 1906136"/>
                <a:gd name="connsiteY751" fmla="*/ 319759 h 2468044"/>
                <a:gd name="connsiteX752" fmla="*/ 44394 w 1906136"/>
                <a:gd name="connsiteY752" fmla="*/ 327210 h 2468044"/>
                <a:gd name="connsiteX753" fmla="*/ 37253 w 1906136"/>
                <a:gd name="connsiteY753" fmla="*/ 336523 h 2468044"/>
                <a:gd name="connsiteX754" fmla="*/ 31976 w 1906136"/>
                <a:gd name="connsiteY754" fmla="*/ 347078 h 2468044"/>
                <a:gd name="connsiteX755" fmla="*/ 26698 w 1906136"/>
                <a:gd name="connsiteY755" fmla="*/ 360738 h 2468044"/>
                <a:gd name="connsiteX756" fmla="*/ 20489 w 1906136"/>
                <a:gd name="connsiteY756" fmla="*/ 371293 h 2468044"/>
                <a:gd name="connsiteX757" fmla="*/ 31976 w 1906136"/>
                <a:gd name="connsiteY757" fmla="*/ 391162 h 2468044"/>
                <a:gd name="connsiteX758" fmla="*/ 46567 w 1906136"/>
                <a:gd name="connsiteY758" fmla="*/ 410099 h 2468044"/>
                <a:gd name="connsiteX759" fmla="*/ 64262 w 1906136"/>
                <a:gd name="connsiteY759" fmla="*/ 422827 h 2468044"/>
                <a:gd name="connsiteX760" fmla="*/ 66435 w 1906136"/>
                <a:gd name="connsiteY760" fmla="*/ 425000 h 2468044"/>
                <a:gd name="connsiteX761" fmla="*/ 69540 w 1906136"/>
                <a:gd name="connsiteY761" fmla="*/ 425000 h 2468044"/>
                <a:gd name="connsiteX762" fmla="*/ 71713 w 1906136"/>
                <a:gd name="connsiteY762" fmla="*/ 425000 h 2468044"/>
                <a:gd name="connsiteX763" fmla="*/ 73886 w 1906136"/>
                <a:gd name="connsiteY763" fmla="*/ 422827 h 2468044"/>
                <a:gd name="connsiteX764" fmla="*/ 76991 w 1906136"/>
                <a:gd name="connsiteY764" fmla="*/ 419723 h 2468044"/>
                <a:gd name="connsiteX765" fmla="*/ 81026 w 1906136"/>
                <a:gd name="connsiteY765" fmla="*/ 430278 h 2468044"/>
                <a:gd name="connsiteX766" fmla="*/ 86304 w 1906136"/>
                <a:gd name="connsiteY766" fmla="*/ 444869 h 2468044"/>
                <a:gd name="connsiteX767" fmla="*/ 88477 w 1906136"/>
                <a:gd name="connsiteY767" fmla="*/ 455424 h 2468044"/>
                <a:gd name="connsiteX768" fmla="*/ 93755 w 1906136"/>
                <a:gd name="connsiteY768" fmla="*/ 455424 h 2468044"/>
                <a:gd name="connsiteX769" fmla="*/ 97790 w 1906136"/>
                <a:gd name="connsiteY769" fmla="*/ 455734 h 2468044"/>
                <a:gd name="connsiteX770" fmla="*/ 98722 w 1906136"/>
                <a:gd name="connsiteY770" fmla="*/ 455734 h 2468044"/>
                <a:gd name="connsiteX771" fmla="*/ 100895 w 1906136"/>
                <a:gd name="connsiteY771" fmla="*/ 453561 h 2468044"/>
                <a:gd name="connsiteX772" fmla="*/ 103068 w 1906136"/>
                <a:gd name="connsiteY772" fmla="*/ 451388 h 2468044"/>
                <a:gd name="connsiteX773" fmla="*/ 105241 w 1906136"/>
                <a:gd name="connsiteY773" fmla="*/ 449215 h 2468044"/>
                <a:gd name="connsiteX774" fmla="*/ 108346 w 1906136"/>
                <a:gd name="connsiteY774" fmla="*/ 451388 h 2468044"/>
                <a:gd name="connsiteX775" fmla="*/ 110208 w 1906136"/>
                <a:gd name="connsiteY775" fmla="*/ 451388 h 2468044"/>
                <a:gd name="connsiteX776" fmla="*/ 112381 w 1906136"/>
                <a:gd name="connsiteY776" fmla="*/ 453561 h 2468044"/>
                <a:gd name="connsiteX777" fmla="*/ 112381 w 1906136"/>
                <a:gd name="connsiteY777" fmla="*/ 456666 h 2468044"/>
                <a:gd name="connsiteX778" fmla="*/ 112381 w 1906136"/>
                <a:gd name="connsiteY778" fmla="*/ 461012 h 2468044"/>
                <a:gd name="connsiteX779" fmla="*/ 124799 w 1906136"/>
                <a:gd name="connsiteY779" fmla="*/ 456666 h 2468044"/>
                <a:gd name="connsiteX780" fmla="*/ 134113 w 1906136"/>
                <a:gd name="connsiteY780" fmla="*/ 453561 h 2468044"/>
                <a:gd name="connsiteX781" fmla="*/ 147772 w 1906136"/>
                <a:gd name="connsiteY781" fmla="*/ 449215 h 2468044"/>
                <a:gd name="connsiteX782" fmla="*/ 144668 w 1906136"/>
                <a:gd name="connsiteY782" fmla="*/ 471257 h 2468044"/>
                <a:gd name="connsiteX783" fmla="*/ 135354 w 1906136"/>
                <a:gd name="connsiteY783" fmla="*/ 488021 h 2468044"/>
                <a:gd name="connsiteX784" fmla="*/ 122937 w 1906136"/>
                <a:gd name="connsiteY784" fmla="*/ 502612 h 2468044"/>
                <a:gd name="connsiteX785" fmla="*/ 106172 w 1906136"/>
                <a:gd name="connsiteY785" fmla="*/ 515340 h 2468044"/>
                <a:gd name="connsiteX786" fmla="*/ 88477 w 1906136"/>
                <a:gd name="connsiteY786" fmla="*/ 527137 h 2468044"/>
                <a:gd name="connsiteX787" fmla="*/ 69850 w 1906136"/>
                <a:gd name="connsiteY787" fmla="*/ 537692 h 2468044"/>
                <a:gd name="connsiteX788" fmla="*/ 54328 w 1906136"/>
                <a:gd name="connsiteY788" fmla="*/ 549179 h 2468044"/>
                <a:gd name="connsiteX789" fmla="*/ 41910 w 1906136"/>
                <a:gd name="connsiteY789" fmla="*/ 561907 h 2468044"/>
                <a:gd name="connsiteX790" fmla="*/ 37874 w 1906136"/>
                <a:gd name="connsiteY790" fmla="*/ 561907 h 2468044"/>
                <a:gd name="connsiteX791" fmla="*/ 37874 w 1906136"/>
                <a:gd name="connsiteY791" fmla="*/ 565011 h 2468044"/>
                <a:gd name="connsiteX792" fmla="*/ 48430 w 1906136"/>
                <a:gd name="connsiteY792" fmla="*/ 561907 h 2468044"/>
                <a:gd name="connsiteX793" fmla="*/ 65194 w 1906136"/>
                <a:gd name="connsiteY793" fmla="*/ 554456 h 2468044"/>
                <a:gd name="connsiteX794" fmla="*/ 86925 w 1906136"/>
                <a:gd name="connsiteY794" fmla="*/ 543901 h 2468044"/>
                <a:gd name="connsiteX795" fmla="*/ 108656 w 1906136"/>
                <a:gd name="connsiteY795" fmla="*/ 530241 h 2468044"/>
                <a:gd name="connsiteX796" fmla="*/ 130387 w 1906136"/>
                <a:gd name="connsiteY796" fmla="*/ 515650 h 2468044"/>
                <a:gd name="connsiteX797" fmla="*/ 152118 w 1906136"/>
                <a:gd name="connsiteY797" fmla="*/ 502922 h 2468044"/>
                <a:gd name="connsiteX798" fmla="*/ 169814 w 1906136"/>
                <a:gd name="connsiteY798" fmla="*/ 492367 h 2468044"/>
                <a:gd name="connsiteX799" fmla="*/ 184405 w 1906136"/>
                <a:gd name="connsiteY799" fmla="*/ 480881 h 2468044"/>
                <a:gd name="connsiteX800" fmla="*/ 191545 w 1906136"/>
                <a:gd name="connsiteY800" fmla="*/ 473430 h 2468044"/>
                <a:gd name="connsiteX801" fmla="*/ 203032 w 1906136"/>
                <a:gd name="connsiteY801" fmla="*/ 456666 h 2468044"/>
                <a:gd name="connsiteX802" fmla="*/ 210172 w 1906136"/>
                <a:gd name="connsiteY802" fmla="*/ 438660 h 2468044"/>
                <a:gd name="connsiteX803" fmla="*/ 215449 w 1906136"/>
                <a:gd name="connsiteY803" fmla="*/ 421896 h 2468044"/>
                <a:gd name="connsiteX804" fmla="*/ 222590 w 1906136"/>
                <a:gd name="connsiteY804" fmla="*/ 406063 h 2468044"/>
                <a:gd name="connsiteX805" fmla="*/ 234076 w 1906136"/>
                <a:gd name="connsiteY805" fmla="*/ 391472 h 2468044"/>
                <a:gd name="connsiteX806" fmla="*/ 247736 w 1906136"/>
                <a:gd name="connsiteY806" fmla="*/ 379986 h 2468044"/>
                <a:gd name="connsiteX807" fmla="*/ 247736 w 1906136"/>
                <a:gd name="connsiteY807" fmla="*/ 376881 h 2468044"/>
                <a:gd name="connsiteX808" fmla="*/ 257049 w 1906136"/>
                <a:gd name="connsiteY808" fmla="*/ 376881 h 2468044"/>
                <a:gd name="connsiteX809" fmla="*/ 247736 w 1906136"/>
                <a:gd name="connsiteY809" fmla="*/ 392714 h 2468044"/>
                <a:gd name="connsiteX810" fmla="*/ 237181 w 1906136"/>
                <a:gd name="connsiteY810" fmla="*/ 407305 h 2468044"/>
                <a:gd name="connsiteX811" fmla="*/ 230040 w 1906136"/>
                <a:gd name="connsiteY811" fmla="*/ 424069 h 2468044"/>
                <a:gd name="connsiteX812" fmla="*/ 224763 w 1906136"/>
                <a:gd name="connsiteY812" fmla="*/ 440833 h 2468044"/>
                <a:gd name="connsiteX813" fmla="*/ 246494 w 1906136"/>
                <a:gd name="connsiteY813" fmla="*/ 435555 h 2468044"/>
                <a:gd name="connsiteX814" fmla="*/ 262016 w 1906136"/>
                <a:gd name="connsiteY814" fmla="*/ 426242 h 2468044"/>
                <a:gd name="connsiteX815" fmla="*/ 280643 w 1906136"/>
                <a:gd name="connsiteY815" fmla="*/ 416929 h 2468044"/>
                <a:gd name="connsiteX816" fmla="*/ 280643 w 1906136"/>
                <a:gd name="connsiteY816" fmla="*/ 392714 h 2468044"/>
                <a:gd name="connsiteX817" fmla="*/ 297407 w 1906136"/>
                <a:gd name="connsiteY817" fmla="*/ 394887 h 2468044"/>
                <a:gd name="connsiteX818" fmla="*/ 307962 w 1906136"/>
                <a:gd name="connsiteY818" fmla="*/ 400165 h 2468044"/>
                <a:gd name="connsiteX819" fmla="*/ 317276 w 1906136"/>
                <a:gd name="connsiteY819" fmla="*/ 407615 h 2468044"/>
                <a:gd name="connsiteX820" fmla="*/ 327831 w 1906136"/>
                <a:gd name="connsiteY820" fmla="*/ 413824 h 2468044"/>
                <a:gd name="connsiteX821" fmla="*/ 361048 w 1906136"/>
                <a:gd name="connsiteY821" fmla="*/ 413824 h 2468044"/>
                <a:gd name="connsiteX822" fmla="*/ 376571 w 1906136"/>
                <a:gd name="connsiteY822" fmla="*/ 422206 h 2468044"/>
                <a:gd name="connsiteX823" fmla="*/ 393335 w 1906136"/>
                <a:gd name="connsiteY823" fmla="*/ 436797 h 2468044"/>
                <a:gd name="connsiteX824" fmla="*/ 407926 w 1906136"/>
                <a:gd name="connsiteY824" fmla="*/ 449526 h 2468044"/>
                <a:gd name="connsiteX825" fmla="*/ 427794 w 1906136"/>
                <a:gd name="connsiteY825" fmla="*/ 458839 h 2468044"/>
                <a:gd name="connsiteX826" fmla="*/ 451699 w 1906136"/>
                <a:gd name="connsiteY826" fmla="*/ 464117 h 2468044"/>
                <a:gd name="connsiteX827" fmla="*/ 471567 w 1906136"/>
                <a:gd name="connsiteY827" fmla="*/ 473430 h 2468044"/>
                <a:gd name="connsiteX828" fmla="*/ 486158 w 1906136"/>
                <a:gd name="connsiteY828" fmla="*/ 486158 h 2468044"/>
                <a:gd name="connsiteX829" fmla="*/ 498576 w 1906136"/>
                <a:gd name="connsiteY829" fmla="*/ 502922 h 2468044"/>
                <a:gd name="connsiteX830" fmla="*/ 507889 w 1906136"/>
                <a:gd name="connsiteY830" fmla="*/ 519686 h 2468044"/>
                <a:gd name="connsiteX831" fmla="*/ 519376 w 1906136"/>
                <a:gd name="connsiteY831" fmla="*/ 536450 h 2468044"/>
                <a:gd name="connsiteX832" fmla="*/ 531794 w 1906136"/>
                <a:gd name="connsiteY832" fmla="*/ 550110 h 2468044"/>
                <a:gd name="connsiteX833" fmla="*/ 527758 w 1906136"/>
                <a:gd name="connsiteY833" fmla="*/ 574325 h 2468044"/>
                <a:gd name="connsiteX834" fmla="*/ 539244 w 1906136"/>
                <a:gd name="connsiteY834" fmla="*/ 579602 h 2468044"/>
                <a:gd name="connsiteX835" fmla="*/ 546385 w 1906136"/>
                <a:gd name="connsiteY835" fmla="*/ 588916 h 2468044"/>
                <a:gd name="connsiteX836" fmla="*/ 551662 w 1906136"/>
                <a:gd name="connsiteY836" fmla="*/ 600402 h 2468044"/>
                <a:gd name="connsiteX837" fmla="*/ 554767 w 1906136"/>
                <a:gd name="connsiteY837" fmla="*/ 613131 h 2468044"/>
                <a:gd name="connsiteX838" fmla="*/ 560976 w 1906136"/>
                <a:gd name="connsiteY838" fmla="*/ 625859 h 2468044"/>
                <a:gd name="connsiteX839" fmla="*/ 568116 w 1906136"/>
                <a:gd name="connsiteY839" fmla="*/ 637345 h 2468044"/>
                <a:gd name="connsiteX840" fmla="*/ 576498 w 1906136"/>
                <a:gd name="connsiteY840" fmla="*/ 645727 h 2468044"/>
                <a:gd name="connsiteX841" fmla="*/ 591089 w 1906136"/>
                <a:gd name="connsiteY841" fmla="*/ 651005 h 2468044"/>
                <a:gd name="connsiteX842" fmla="*/ 587984 w 1906136"/>
                <a:gd name="connsiteY842" fmla="*/ 653178 h 2468044"/>
                <a:gd name="connsiteX843" fmla="*/ 583949 w 1906136"/>
                <a:gd name="connsiteY843" fmla="*/ 653178 h 2468044"/>
                <a:gd name="connsiteX844" fmla="*/ 580844 w 1906136"/>
                <a:gd name="connsiteY844" fmla="*/ 653178 h 2468044"/>
                <a:gd name="connsiteX845" fmla="*/ 576808 w 1906136"/>
                <a:gd name="connsiteY845" fmla="*/ 651005 h 2468044"/>
                <a:gd name="connsiteX846" fmla="*/ 568426 w 1906136"/>
                <a:gd name="connsiteY846" fmla="*/ 651005 h 2468044"/>
                <a:gd name="connsiteX847" fmla="*/ 576808 w 1906136"/>
                <a:gd name="connsiteY847" fmla="*/ 669942 h 2468044"/>
                <a:gd name="connsiteX848" fmla="*/ 588295 w 1906136"/>
                <a:gd name="connsiteY848" fmla="*/ 686706 h 2468044"/>
                <a:gd name="connsiteX849" fmla="*/ 600713 w 1906136"/>
                <a:gd name="connsiteY849" fmla="*/ 702539 h 2468044"/>
                <a:gd name="connsiteX850" fmla="*/ 604748 w 1906136"/>
                <a:gd name="connsiteY850" fmla="*/ 704712 h 2468044"/>
                <a:gd name="connsiteX851" fmla="*/ 605680 w 1906136"/>
                <a:gd name="connsiteY851" fmla="*/ 704712 h 2468044"/>
                <a:gd name="connsiteX852" fmla="*/ 605680 w 1906136"/>
                <a:gd name="connsiteY852" fmla="*/ 706885 h 2468044"/>
                <a:gd name="connsiteX853" fmla="*/ 607853 w 1906136"/>
                <a:gd name="connsiteY853" fmla="*/ 706885 h 2468044"/>
                <a:gd name="connsiteX854" fmla="*/ 613130 w 1906136"/>
                <a:gd name="connsiteY854" fmla="*/ 706885 h 2468044"/>
                <a:gd name="connsiteX855" fmla="*/ 619339 w 1906136"/>
                <a:gd name="connsiteY855" fmla="*/ 706885 h 2468044"/>
                <a:gd name="connsiteX856" fmla="*/ 620271 w 1906136"/>
                <a:gd name="connsiteY856" fmla="*/ 704712 h 2468044"/>
                <a:gd name="connsiteX857" fmla="*/ 624306 w 1906136"/>
                <a:gd name="connsiteY857" fmla="*/ 702539 h 2468044"/>
                <a:gd name="connsiteX858" fmla="*/ 626480 w 1906136"/>
                <a:gd name="connsiteY858" fmla="*/ 701608 h 2468044"/>
                <a:gd name="connsiteX859" fmla="*/ 626480 w 1906136"/>
                <a:gd name="connsiteY859" fmla="*/ 699434 h 2468044"/>
                <a:gd name="connsiteX860" fmla="*/ 627411 w 1906136"/>
                <a:gd name="connsiteY860" fmla="*/ 699434 h 2468044"/>
                <a:gd name="connsiteX861" fmla="*/ 627411 w 1906136"/>
                <a:gd name="connsiteY861" fmla="*/ 695088 h 2468044"/>
                <a:gd name="connsiteX862" fmla="*/ 622133 w 1906136"/>
                <a:gd name="connsiteY862" fmla="*/ 687638 h 2468044"/>
                <a:gd name="connsiteX863" fmla="*/ 614993 w 1906136"/>
                <a:gd name="connsiteY863" fmla="*/ 682360 h 2468044"/>
                <a:gd name="connsiteX864" fmla="*/ 607853 w 1906136"/>
                <a:gd name="connsiteY864" fmla="*/ 677082 h 2468044"/>
                <a:gd name="connsiteX865" fmla="*/ 600713 w 1906136"/>
                <a:gd name="connsiteY865" fmla="*/ 671805 h 2468044"/>
                <a:gd name="connsiteX866" fmla="*/ 600713 w 1906136"/>
                <a:gd name="connsiteY866" fmla="*/ 662491 h 2468044"/>
                <a:gd name="connsiteX867" fmla="*/ 617477 w 1906136"/>
                <a:gd name="connsiteY867" fmla="*/ 673047 h 2468044"/>
                <a:gd name="connsiteX868" fmla="*/ 632068 w 1906136"/>
                <a:gd name="connsiteY868" fmla="*/ 687638 h 2468044"/>
                <a:gd name="connsiteX869" fmla="*/ 644485 w 1906136"/>
                <a:gd name="connsiteY869" fmla="*/ 702228 h 2468044"/>
                <a:gd name="connsiteX870" fmla="*/ 644485 w 1906136"/>
                <a:gd name="connsiteY870" fmla="*/ 723339 h 2468044"/>
                <a:gd name="connsiteX871" fmla="*/ 642312 w 1906136"/>
                <a:gd name="connsiteY871" fmla="*/ 718992 h 2468044"/>
                <a:gd name="connsiteX872" fmla="*/ 639208 w 1906136"/>
                <a:gd name="connsiteY872" fmla="*/ 715888 h 2468044"/>
                <a:gd name="connsiteX873" fmla="*/ 637035 w 1906136"/>
                <a:gd name="connsiteY873" fmla="*/ 711542 h 2468044"/>
                <a:gd name="connsiteX874" fmla="*/ 633930 w 1906136"/>
                <a:gd name="connsiteY874" fmla="*/ 709369 h 2468044"/>
                <a:gd name="connsiteX875" fmla="*/ 629894 w 1906136"/>
                <a:gd name="connsiteY875" fmla="*/ 709369 h 2468044"/>
                <a:gd name="connsiteX876" fmla="*/ 626790 w 1906136"/>
                <a:gd name="connsiteY876" fmla="*/ 709369 h 2468044"/>
                <a:gd name="connsiteX877" fmla="*/ 622754 w 1906136"/>
                <a:gd name="connsiteY877" fmla="*/ 709369 h 2468044"/>
                <a:gd name="connsiteX878" fmla="*/ 617477 w 1906136"/>
                <a:gd name="connsiteY878" fmla="*/ 711542 h 2468044"/>
                <a:gd name="connsiteX879" fmla="*/ 615304 w 1906136"/>
                <a:gd name="connsiteY879" fmla="*/ 723028 h 2468044"/>
                <a:gd name="connsiteX880" fmla="*/ 613130 w 1906136"/>
                <a:gd name="connsiteY880" fmla="*/ 741034 h 2468044"/>
                <a:gd name="connsiteX881" fmla="*/ 613130 w 1906136"/>
                <a:gd name="connsiteY881" fmla="*/ 763076 h 2468044"/>
                <a:gd name="connsiteX882" fmla="*/ 613130 w 1906136"/>
                <a:gd name="connsiteY882" fmla="*/ 787291 h 2468044"/>
                <a:gd name="connsiteX883" fmla="*/ 613130 w 1906136"/>
                <a:gd name="connsiteY883" fmla="*/ 807159 h 2468044"/>
                <a:gd name="connsiteX884" fmla="*/ 612199 w 1906136"/>
                <a:gd name="connsiteY884" fmla="*/ 821750 h 2468044"/>
                <a:gd name="connsiteX885" fmla="*/ 612199 w 1906136"/>
                <a:gd name="connsiteY885" fmla="*/ 829201 h 2468044"/>
                <a:gd name="connsiteX886" fmla="*/ 613130 w 1906136"/>
                <a:gd name="connsiteY886" fmla="*/ 859624 h 2468044"/>
                <a:gd name="connsiteX887" fmla="*/ 617166 w 1906136"/>
                <a:gd name="connsiteY887" fmla="*/ 881666 h 2468044"/>
                <a:gd name="connsiteX888" fmla="*/ 622444 w 1906136"/>
                <a:gd name="connsiteY888" fmla="*/ 898430 h 2468044"/>
                <a:gd name="connsiteX889" fmla="*/ 629584 w 1906136"/>
                <a:gd name="connsiteY889" fmla="*/ 911158 h 2468044"/>
                <a:gd name="connsiteX890" fmla="*/ 641071 w 1906136"/>
                <a:gd name="connsiteY890" fmla="*/ 922645 h 2468044"/>
                <a:gd name="connsiteX891" fmla="*/ 651626 w 1906136"/>
                <a:gd name="connsiteY891" fmla="*/ 935373 h 2468044"/>
                <a:gd name="connsiteX892" fmla="*/ 664043 w 1906136"/>
                <a:gd name="connsiteY892" fmla="*/ 953379 h 2468044"/>
                <a:gd name="connsiteX893" fmla="*/ 669321 w 1906136"/>
                <a:gd name="connsiteY893" fmla="*/ 964866 h 2468044"/>
                <a:gd name="connsiteX894" fmla="*/ 673357 w 1906136"/>
                <a:gd name="connsiteY894" fmla="*/ 975421 h 2468044"/>
                <a:gd name="connsiteX895" fmla="*/ 680497 w 1906136"/>
                <a:gd name="connsiteY895" fmla="*/ 984734 h 2468044"/>
                <a:gd name="connsiteX896" fmla="*/ 691052 w 1906136"/>
                <a:gd name="connsiteY896" fmla="*/ 992185 h 2468044"/>
                <a:gd name="connsiteX897" fmla="*/ 704712 w 1906136"/>
                <a:gd name="connsiteY897" fmla="*/ 997462 h 2468044"/>
                <a:gd name="connsiteX898" fmla="*/ 715267 w 1906136"/>
                <a:gd name="connsiteY898" fmla="*/ 1003671 h 2468044"/>
                <a:gd name="connsiteX899" fmla="*/ 724580 w 1906136"/>
                <a:gd name="connsiteY899" fmla="*/ 1014226 h 2468044"/>
                <a:gd name="connsiteX900" fmla="*/ 731721 w 1906136"/>
                <a:gd name="connsiteY900" fmla="*/ 1026955 h 2468044"/>
                <a:gd name="connsiteX901" fmla="*/ 734825 w 1906136"/>
                <a:gd name="connsiteY901" fmla="*/ 1041546 h 2468044"/>
                <a:gd name="connsiteX902" fmla="*/ 741034 w 1906136"/>
                <a:gd name="connsiteY902" fmla="*/ 1054274 h 2468044"/>
                <a:gd name="connsiteX903" fmla="*/ 747243 w 1906136"/>
                <a:gd name="connsiteY903" fmla="*/ 1065761 h 2468044"/>
                <a:gd name="connsiteX904" fmla="*/ 760903 w 1906136"/>
                <a:gd name="connsiteY904" fmla="*/ 1075074 h 2468044"/>
                <a:gd name="connsiteX905" fmla="*/ 758729 w 1906136"/>
                <a:gd name="connsiteY905" fmla="*/ 1076005 h 2468044"/>
                <a:gd name="connsiteX906" fmla="*/ 758729 w 1906136"/>
                <a:gd name="connsiteY906" fmla="*/ 1078178 h 2468044"/>
                <a:gd name="connsiteX907" fmla="*/ 758729 w 1906136"/>
                <a:gd name="connsiteY907" fmla="*/ 1080351 h 2468044"/>
                <a:gd name="connsiteX908" fmla="*/ 756556 w 1906136"/>
                <a:gd name="connsiteY908" fmla="*/ 1080351 h 2468044"/>
                <a:gd name="connsiteX909" fmla="*/ 754383 w 1906136"/>
                <a:gd name="connsiteY909" fmla="*/ 1080351 h 2468044"/>
                <a:gd name="connsiteX910" fmla="*/ 751279 w 1906136"/>
                <a:gd name="connsiteY910" fmla="*/ 1082525 h 2468044"/>
                <a:gd name="connsiteX911" fmla="*/ 760592 w 1906136"/>
                <a:gd name="connsiteY911" fmla="*/ 1095253 h 2468044"/>
                <a:gd name="connsiteX912" fmla="*/ 771147 w 1906136"/>
                <a:gd name="connsiteY912" fmla="*/ 1102704 h 2468044"/>
                <a:gd name="connsiteX913" fmla="*/ 782634 w 1906136"/>
                <a:gd name="connsiteY913" fmla="*/ 1110154 h 2468044"/>
                <a:gd name="connsiteX914" fmla="*/ 791016 w 1906136"/>
                <a:gd name="connsiteY914" fmla="*/ 1119468 h 2468044"/>
                <a:gd name="connsiteX915" fmla="*/ 797225 w 1906136"/>
                <a:gd name="connsiteY915" fmla="*/ 1130023 h 2468044"/>
                <a:gd name="connsiteX916" fmla="*/ 800329 w 1906136"/>
                <a:gd name="connsiteY916" fmla="*/ 1142751 h 2468044"/>
                <a:gd name="connsiteX917" fmla="*/ 804365 w 1906136"/>
                <a:gd name="connsiteY917" fmla="*/ 1155479 h 2468044"/>
                <a:gd name="connsiteX918" fmla="*/ 809643 w 1906136"/>
                <a:gd name="connsiteY918" fmla="*/ 1155479 h 2468044"/>
                <a:gd name="connsiteX919" fmla="*/ 811816 w 1906136"/>
                <a:gd name="connsiteY919" fmla="*/ 1155479 h 2468044"/>
                <a:gd name="connsiteX920" fmla="*/ 812747 w 1906136"/>
                <a:gd name="connsiteY920" fmla="*/ 1155479 h 2468044"/>
                <a:gd name="connsiteX921" fmla="*/ 814920 w 1906136"/>
                <a:gd name="connsiteY921" fmla="*/ 1155479 h 2468044"/>
                <a:gd name="connsiteX922" fmla="*/ 817093 w 1906136"/>
                <a:gd name="connsiteY922" fmla="*/ 1155479 h 2468044"/>
                <a:gd name="connsiteX923" fmla="*/ 820198 w 1906136"/>
                <a:gd name="connsiteY923" fmla="*/ 1155479 h 2468044"/>
                <a:gd name="connsiteX924" fmla="*/ 822371 w 1906136"/>
                <a:gd name="connsiteY924" fmla="*/ 1159826 h 2468044"/>
                <a:gd name="connsiteX925" fmla="*/ 822371 w 1906136"/>
                <a:gd name="connsiteY925" fmla="*/ 1162930 h 2468044"/>
                <a:gd name="connsiteX926" fmla="*/ 824544 w 1906136"/>
                <a:gd name="connsiteY926" fmla="*/ 1169139 h 2468044"/>
                <a:gd name="connsiteX927" fmla="*/ 824544 w 1906136"/>
                <a:gd name="connsiteY927" fmla="*/ 1176590 h 2468044"/>
                <a:gd name="connsiteX928" fmla="*/ 827648 w 1906136"/>
                <a:gd name="connsiteY928" fmla="*/ 1174417 h 2468044"/>
                <a:gd name="connsiteX929" fmla="*/ 827648 w 1906136"/>
                <a:gd name="connsiteY929" fmla="*/ 1172243 h 2468044"/>
                <a:gd name="connsiteX930" fmla="*/ 829822 w 1906136"/>
                <a:gd name="connsiteY930" fmla="*/ 1170070 h 2468044"/>
                <a:gd name="connsiteX931" fmla="*/ 831995 w 1906136"/>
                <a:gd name="connsiteY931" fmla="*/ 1166966 h 2468044"/>
                <a:gd name="connsiteX932" fmla="*/ 831995 w 1906136"/>
                <a:gd name="connsiteY932" fmla="*/ 1159515 h 2468044"/>
                <a:gd name="connsiteX933" fmla="*/ 827959 w 1906136"/>
                <a:gd name="connsiteY933" fmla="*/ 1148960 h 2468044"/>
                <a:gd name="connsiteX934" fmla="*/ 819577 w 1906136"/>
                <a:gd name="connsiteY934" fmla="*/ 1132196 h 2468044"/>
                <a:gd name="connsiteX935" fmla="*/ 808090 w 1906136"/>
                <a:gd name="connsiteY935" fmla="*/ 1113259 h 2468044"/>
                <a:gd name="connsiteX936" fmla="*/ 797535 w 1906136"/>
                <a:gd name="connsiteY936" fmla="*/ 1095253 h 2468044"/>
                <a:gd name="connsiteX937" fmla="*/ 783876 w 1906136"/>
                <a:gd name="connsiteY937" fmla="*/ 1076316 h 2468044"/>
                <a:gd name="connsiteX938" fmla="*/ 773320 w 1906136"/>
                <a:gd name="connsiteY938" fmla="*/ 1061725 h 2468044"/>
                <a:gd name="connsiteX939" fmla="*/ 761834 w 1906136"/>
                <a:gd name="connsiteY939" fmla="*/ 1048996 h 2468044"/>
                <a:gd name="connsiteX940" fmla="*/ 756556 w 1906136"/>
                <a:gd name="connsiteY940" fmla="*/ 1041546 h 2468044"/>
                <a:gd name="connsiteX941" fmla="*/ 756556 w 1906136"/>
                <a:gd name="connsiteY941" fmla="*/ 1021677 h 2468044"/>
                <a:gd name="connsiteX942" fmla="*/ 760592 w 1906136"/>
                <a:gd name="connsiteY942" fmla="*/ 1023850 h 2468044"/>
                <a:gd name="connsiteX943" fmla="*/ 763697 w 1906136"/>
                <a:gd name="connsiteY943" fmla="*/ 1026955 h 2468044"/>
                <a:gd name="connsiteX944" fmla="*/ 767732 w 1906136"/>
                <a:gd name="connsiteY944" fmla="*/ 1031301 h 2468044"/>
                <a:gd name="connsiteX945" fmla="*/ 776114 w 1906136"/>
                <a:gd name="connsiteY945" fmla="*/ 1036578 h 2468044"/>
                <a:gd name="connsiteX946" fmla="*/ 782323 w 1906136"/>
                <a:gd name="connsiteY946" fmla="*/ 1048065 h 2468044"/>
                <a:gd name="connsiteX947" fmla="*/ 785428 w 1906136"/>
                <a:gd name="connsiteY947" fmla="*/ 1058620 h 2468044"/>
                <a:gd name="connsiteX948" fmla="*/ 789464 w 1906136"/>
                <a:gd name="connsiteY948" fmla="*/ 1069175 h 2468044"/>
                <a:gd name="connsiteX949" fmla="*/ 796604 w 1906136"/>
                <a:gd name="connsiteY949" fmla="*/ 1078489 h 2468044"/>
                <a:gd name="connsiteX950" fmla="*/ 797535 w 1906136"/>
                <a:gd name="connsiteY950" fmla="*/ 1080662 h 2468044"/>
                <a:gd name="connsiteX951" fmla="*/ 803744 w 1906136"/>
                <a:gd name="connsiteY951" fmla="*/ 1082835 h 2468044"/>
                <a:gd name="connsiteX952" fmla="*/ 806849 w 1906136"/>
                <a:gd name="connsiteY952" fmla="*/ 1082835 h 2468044"/>
                <a:gd name="connsiteX953" fmla="*/ 812126 w 1906136"/>
                <a:gd name="connsiteY953" fmla="*/ 1083766 h 2468044"/>
                <a:gd name="connsiteX954" fmla="*/ 816162 w 1906136"/>
                <a:gd name="connsiteY954" fmla="*/ 1085939 h 2468044"/>
                <a:gd name="connsiteX955" fmla="*/ 833857 w 1906136"/>
                <a:gd name="connsiteY955" fmla="*/ 1112327 h 2468044"/>
                <a:gd name="connsiteX956" fmla="*/ 852484 w 1906136"/>
                <a:gd name="connsiteY956" fmla="*/ 1137473 h 2468044"/>
                <a:gd name="connsiteX957" fmla="*/ 870179 w 1906136"/>
                <a:gd name="connsiteY957" fmla="*/ 1161688 h 2468044"/>
                <a:gd name="connsiteX958" fmla="*/ 890048 w 1906136"/>
                <a:gd name="connsiteY958" fmla="*/ 1183730 h 2468044"/>
                <a:gd name="connsiteX959" fmla="*/ 882908 w 1906136"/>
                <a:gd name="connsiteY959" fmla="*/ 1206703 h 2468044"/>
                <a:gd name="connsiteX960" fmla="*/ 886944 w 1906136"/>
                <a:gd name="connsiteY960" fmla="*/ 1211049 h 2468044"/>
                <a:gd name="connsiteX961" fmla="*/ 894084 w 1906136"/>
                <a:gd name="connsiteY961" fmla="*/ 1218500 h 2468044"/>
                <a:gd name="connsiteX962" fmla="*/ 901224 w 1906136"/>
                <a:gd name="connsiteY962" fmla="*/ 1227813 h 2468044"/>
                <a:gd name="connsiteX963" fmla="*/ 910537 w 1906136"/>
                <a:gd name="connsiteY963" fmla="*/ 1235264 h 2468044"/>
                <a:gd name="connsiteX964" fmla="*/ 915815 w 1906136"/>
                <a:gd name="connsiteY964" fmla="*/ 1242715 h 2468044"/>
                <a:gd name="connsiteX965" fmla="*/ 918919 w 1906136"/>
                <a:gd name="connsiteY965" fmla="*/ 1243646 h 2468044"/>
                <a:gd name="connsiteX966" fmla="*/ 939719 w 1906136"/>
                <a:gd name="connsiteY966" fmla="*/ 1240541 h 2468044"/>
                <a:gd name="connsiteX967" fmla="*/ 940651 w 1906136"/>
                <a:gd name="connsiteY967" fmla="*/ 1242715 h 2468044"/>
                <a:gd name="connsiteX968" fmla="*/ 944686 w 1906136"/>
                <a:gd name="connsiteY968" fmla="*/ 1245819 h 2468044"/>
                <a:gd name="connsiteX969" fmla="*/ 947791 w 1906136"/>
                <a:gd name="connsiteY969" fmla="*/ 1250165 h 2468044"/>
                <a:gd name="connsiteX970" fmla="*/ 951827 w 1906136"/>
                <a:gd name="connsiteY970" fmla="*/ 1253270 h 2468044"/>
                <a:gd name="connsiteX971" fmla="*/ 954931 w 1906136"/>
                <a:gd name="connsiteY971" fmla="*/ 1256374 h 2468044"/>
                <a:gd name="connsiteX972" fmla="*/ 978835 w 1906136"/>
                <a:gd name="connsiteY972" fmla="*/ 1260720 h 2468044"/>
                <a:gd name="connsiteX973" fmla="*/ 981940 w 1906136"/>
                <a:gd name="connsiteY973" fmla="*/ 1262894 h 2468044"/>
                <a:gd name="connsiteX974" fmla="*/ 985976 w 1906136"/>
                <a:gd name="connsiteY974" fmla="*/ 1265998 h 2468044"/>
                <a:gd name="connsiteX975" fmla="*/ 991253 w 1906136"/>
                <a:gd name="connsiteY975" fmla="*/ 1271276 h 2468044"/>
                <a:gd name="connsiteX976" fmla="*/ 995289 w 1906136"/>
                <a:gd name="connsiteY976" fmla="*/ 1275622 h 2468044"/>
                <a:gd name="connsiteX977" fmla="*/ 998394 w 1906136"/>
                <a:gd name="connsiteY977" fmla="*/ 1278726 h 2468044"/>
                <a:gd name="connsiteX978" fmla="*/ 1002429 w 1906136"/>
                <a:gd name="connsiteY978" fmla="*/ 1280899 h 2468044"/>
                <a:gd name="connsiteX979" fmla="*/ 1010811 w 1906136"/>
                <a:gd name="connsiteY979" fmla="*/ 1283073 h 2468044"/>
                <a:gd name="connsiteX980" fmla="*/ 1017952 w 1906136"/>
                <a:gd name="connsiteY980" fmla="*/ 1278726 h 2468044"/>
                <a:gd name="connsiteX981" fmla="*/ 1024161 w 1906136"/>
                <a:gd name="connsiteY981" fmla="*/ 1275622 h 2468044"/>
                <a:gd name="connsiteX982" fmla="*/ 1031301 w 1906136"/>
                <a:gd name="connsiteY982" fmla="*/ 1271276 h 2468044"/>
                <a:gd name="connsiteX983" fmla="*/ 1041856 w 1906136"/>
                <a:gd name="connsiteY983" fmla="*/ 1271276 h 2468044"/>
                <a:gd name="connsiteX984" fmla="*/ 1058620 w 1906136"/>
                <a:gd name="connsiteY984" fmla="*/ 1278726 h 2468044"/>
                <a:gd name="connsiteX985" fmla="*/ 1069175 w 1906136"/>
                <a:gd name="connsiteY985" fmla="*/ 1288040 h 2468044"/>
                <a:gd name="connsiteX986" fmla="*/ 1081593 w 1906136"/>
                <a:gd name="connsiteY986" fmla="*/ 1297353 h 2468044"/>
                <a:gd name="connsiteX987" fmla="*/ 1102393 w 1906136"/>
                <a:gd name="connsiteY987" fmla="*/ 1304804 h 2468044"/>
                <a:gd name="connsiteX988" fmla="*/ 1117915 w 1906136"/>
                <a:gd name="connsiteY988" fmla="*/ 1310081 h 2468044"/>
                <a:gd name="connsiteX989" fmla="*/ 1132506 w 1906136"/>
                <a:gd name="connsiteY989" fmla="*/ 1314428 h 2468044"/>
                <a:gd name="connsiteX990" fmla="*/ 1141820 w 1906136"/>
                <a:gd name="connsiteY990" fmla="*/ 1317532 h 2468044"/>
                <a:gd name="connsiteX991" fmla="*/ 1151133 w 1906136"/>
                <a:gd name="connsiteY991" fmla="*/ 1326845 h 2468044"/>
                <a:gd name="connsiteX992" fmla="*/ 1159515 w 1906136"/>
                <a:gd name="connsiteY992" fmla="*/ 1339574 h 2468044"/>
                <a:gd name="connsiteX993" fmla="*/ 1168828 w 1906136"/>
                <a:gd name="connsiteY993" fmla="*/ 1361615 h 2468044"/>
                <a:gd name="connsiteX994" fmla="*/ 1180315 w 1906136"/>
                <a:gd name="connsiteY994" fmla="*/ 1364720 h 2468044"/>
                <a:gd name="connsiteX995" fmla="*/ 1195837 w 1906136"/>
                <a:gd name="connsiteY995" fmla="*/ 1372171 h 2468044"/>
                <a:gd name="connsiteX996" fmla="*/ 1212601 w 1906136"/>
                <a:gd name="connsiteY996" fmla="*/ 1381484 h 2468044"/>
                <a:gd name="connsiteX997" fmla="*/ 1229365 w 1906136"/>
                <a:gd name="connsiteY997" fmla="*/ 1390797 h 2468044"/>
                <a:gd name="connsiteX998" fmla="*/ 1238679 w 1906136"/>
                <a:gd name="connsiteY998" fmla="*/ 1398248 h 2468044"/>
                <a:gd name="connsiteX999" fmla="*/ 1241783 w 1906136"/>
                <a:gd name="connsiteY999" fmla="*/ 1396075 h 2468044"/>
                <a:gd name="connsiteX1000" fmla="*/ 1243956 w 1906136"/>
                <a:gd name="connsiteY1000" fmla="*/ 1396075 h 2468044"/>
                <a:gd name="connsiteX1001" fmla="*/ 1244888 w 1906136"/>
                <a:gd name="connsiteY1001" fmla="*/ 1396075 h 2468044"/>
                <a:gd name="connsiteX1002" fmla="*/ 1247061 w 1906136"/>
                <a:gd name="connsiteY1002" fmla="*/ 1393902 h 2468044"/>
                <a:gd name="connsiteX1003" fmla="*/ 1249234 w 1906136"/>
                <a:gd name="connsiteY1003" fmla="*/ 1393902 h 2468044"/>
                <a:gd name="connsiteX1004" fmla="*/ 1251407 w 1906136"/>
                <a:gd name="connsiteY1004" fmla="*/ 1390797 h 2468044"/>
                <a:gd name="connsiteX1005" fmla="*/ 1251407 w 1906136"/>
                <a:gd name="connsiteY1005" fmla="*/ 1388624 h 2468044"/>
                <a:gd name="connsiteX1006" fmla="*/ 1251407 w 1906136"/>
                <a:gd name="connsiteY1006" fmla="*/ 1385520 h 2468044"/>
                <a:gd name="connsiteX1007" fmla="*/ 1249234 w 1906136"/>
                <a:gd name="connsiteY1007" fmla="*/ 1381173 h 2468044"/>
                <a:gd name="connsiteX1008" fmla="*/ 1252338 w 1906136"/>
                <a:gd name="connsiteY1008" fmla="*/ 1379000 h 2468044"/>
                <a:gd name="connsiteX1009" fmla="*/ 1254511 w 1906136"/>
                <a:gd name="connsiteY1009" fmla="*/ 1378069 h 2468044"/>
                <a:gd name="connsiteX1010" fmla="*/ 1256684 w 1906136"/>
                <a:gd name="connsiteY1010" fmla="*/ 1375896 h 2468044"/>
                <a:gd name="connsiteX1011" fmla="*/ 1258858 w 1906136"/>
                <a:gd name="connsiteY1011" fmla="*/ 1373723 h 2468044"/>
                <a:gd name="connsiteX1012" fmla="*/ 1265998 w 1906136"/>
                <a:gd name="connsiteY1012" fmla="*/ 1373723 h 2468044"/>
                <a:gd name="connsiteX1013" fmla="*/ 1273138 w 1906136"/>
                <a:gd name="connsiteY1013" fmla="*/ 1385209 h 2468044"/>
                <a:gd name="connsiteX1014" fmla="*/ 1280278 w 1906136"/>
                <a:gd name="connsiteY1014" fmla="*/ 1395764 h 2468044"/>
                <a:gd name="connsiteX1015" fmla="*/ 1285556 w 1906136"/>
                <a:gd name="connsiteY1015" fmla="*/ 1405078 h 2468044"/>
                <a:gd name="connsiteX1016" fmla="*/ 1287729 w 1906136"/>
                <a:gd name="connsiteY1016" fmla="*/ 1419669 h 2468044"/>
                <a:gd name="connsiteX1017" fmla="*/ 1287729 w 1906136"/>
                <a:gd name="connsiteY1017" fmla="*/ 1434260 h 2468044"/>
                <a:gd name="connsiteX1018" fmla="*/ 1288660 w 1906136"/>
                <a:gd name="connsiteY1018" fmla="*/ 1444815 h 2468044"/>
                <a:gd name="connsiteX1019" fmla="*/ 1276243 w 1906136"/>
                <a:gd name="connsiteY1019" fmla="*/ 1459406 h 2468044"/>
                <a:gd name="connsiteX1020" fmla="*/ 1261652 w 1906136"/>
                <a:gd name="connsiteY1020" fmla="*/ 1472134 h 2468044"/>
                <a:gd name="connsiteX1021" fmla="*/ 1249234 w 1906136"/>
                <a:gd name="connsiteY1021" fmla="*/ 1485794 h 2468044"/>
                <a:gd name="connsiteX1022" fmla="*/ 1242094 w 1906136"/>
                <a:gd name="connsiteY1022" fmla="*/ 1501626 h 2468044"/>
                <a:gd name="connsiteX1023" fmla="*/ 1236816 w 1906136"/>
                <a:gd name="connsiteY1023" fmla="*/ 1518390 h 2468044"/>
                <a:gd name="connsiteX1024" fmla="*/ 1229676 w 1906136"/>
                <a:gd name="connsiteY1024" fmla="*/ 1535155 h 2468044"/>
                <a:gd name="connsiteX1025" fmla="*/ 1234953 w 1906136"/>
                <a:gd name="connsiteY1025" fmla="*/ 1537328 h 2468044"/>
                <a:gd name="connsiteX1026" fmla="*/ 1240231 w 1906136"/>
                <a:gd name="connsiteY1026" fmla="*/ 1537328 h 2468044"/>
                <a:gd name="connsiteX1027" fmla="*/ 1245508 w 1906136"/>
                <a:gd name="connsiteY1027" fmla="*/ 1538259 h 2468044"/>
                <a:gd name="connsiteX1028" fmla="*/ 1254822 w 1906136"/>
                <a:gd name="connsiteY1028" fmla="*/ 1538259 h 2468044"/>
                <a:gd name="connsiteX1029" fmla="*/ 1254822 w 1906136"/>
                <a:gd name="connsiteY1029" fmla="*/ 1542605 h 2468044"/>
                <a:gd name="connsiteX1030" fmla="*/ 1245508 w 1906136"/>
                <a:gd name="connsiteY1030" fmla="*/ 1547883 h 2468044"/>
                <a:gd name="connsiteX1031" fmla="*/ 1239300 w 1906136"/>
                <a:gd name="connsiteY1031" fmla="*/ 1553160 h 2468044"/>
                <a:gd name="connsiteX1032" fmla="*/ 1229986 w 1906136"/>
                <a:gd name="connsiteY1032" fmla="*/ 1558438 h 2468044"/>
                <a:gd name="connsiteX1033" fmla="*/ 1229986 w 1906136"/>
                <a:gd name="connsiteY1033" fmla="*/ 1565889 h 2468044"/>
                <a:gd name="connsiteX1034" fmla="*/ 1229986 w 1906136"/>
                <a:gd name="connsiteY1034" fmla="*/ 1573339 h 2468044"/>
                <a:gd name="connsiteX1035" fmla="*/ 1229986 w 1906136"/>
                <a:gd name="connsiteY1035" fmla="*/ 1579548 h 2468044"/>
                <a:gd name="connsiteX1036" fmla="*/ 1225950 w 1906136"/>
                <a:gd name="connsiteY1036" fmla="*/ 1586999 h 2468044"/>
                <a:gd name="connsiteX1037" fmla="*/ 1229986 w 1906136"/>
                <a:gd name="connsiteY1037" fmla="*/ 1590104 h 2468044"/>
                <a:gd name="connsiteX1038" fmla="*/ 1233091 w 1906136"/>
                <a:gd name="connsiteY1038" fmla="*/ 1594450 h 2468044"/>
                <a:gd name="connsiteX1039" fmla="*/ 1237126 w 1906136"/>
                <a:gd name="connsiteY1039" fmla="*/ 1595381 h 2468044"/>
                <a:gd name="connsiteX1040" fmla="*/ 1242404 w 1906136"/>
                <a:gd name="connsiteY1040" fmla="*/ 1595381 h 2468044"/>
                <a:gd name="connsiteX1041" fmla="*/ 1245508 w 1906136"/>
                <a:gd name="connsiteY1041" fmla="*/ 1599727 h 2468044"/>
                <a:gd name="connsiteX1042" fmla="*/ 1256995 w 1906136"/>
                <a:gd name="connsiteY1042" fmla="*/ 1610283 h 2468044"/>
                <a:gd name="connsiteX1043" fmla="*/ 1264135 w 1906136"/>
                <a:gd name="connsiteY1043" fmla="*/ 1624873 h 2468044"/>
                <a:gd name="connsiteX1044" fmla="*/ 1269413 w 1906136"/>
                <a:gd name="connsiteY1044" fmla="*/ 1643811 h 2468044"/>
                <a:gd name="connsiteX1045" fmla="*/ 1274690 w 1906136"/>
                <a:gd name="connsiteY1045" fmla="*/ 1659643 h 2468044"/>
                <a:gd name="connsiteX1046" fmla="*/ 1281831 w 1906136"/>
                <a:gd name="connsiteY1046" fmla="*/ 1676407 h 2468044"/>
                <a:gd name="connsiteX1047" fmla="*/ 1302630 w 1906136"/>
                <a:gd name="connsiteY1047" fmla="*/ 1705900 h 2468044"/>
                <a:gd name="connsiteX1048" fmla="*/ 1327777 w 1906136"/>
                <a:gd name="connsiteY1048" fmla="*/ 1733219 h 2468044"/>
                <a:gd name="connsiteX1049" fmla="*/ 1359132 w 1906136"/>
                <a:gd name="connsiteY1049" fmla="*/ 1754329 h 2468044"/>
                <a:gd name="connsiteX1050" fmla="*/ 1395454 w 1906136"/>
                <a:gd name="connsiteY1050" fmla="*/ 1767989 h 2468044"/>
                <a:gd name="connsiteX1051" fmla="*/ 1391418 w 1906136"/>
                <a:gd name="connsiteY1051" fmla="*/ 1797481 h 2468044"/>
                <a:gd name="connsiteX1052" fmla="*/ 1389245 w 1906136"/>
                <a:gd name="connsiteY1052" fmla="*/ 1829147 h 2468044"/>
                <a:gd name="connsiteX1053" fmla="*/ 1388314 w 1906136"/>
                <a:gd name="connsiteY1053" fmla="*/ 1861744 h 2468044"/>
                <a:gd name="connsiteX1054" fmla="*/ 1382105 w 1906136"/>
                <a:gd name="connsiteY1054" fmla="*/ 1893409 h 2468044"/>
                <a:gd name="connsiteX1055" fmla="*/ 1371549 w 1906136"/>
                <a:gd name="connsiteY1055" fmla="*/ 1941839 h 2468044"/>
                <a:gd name="connsiteX1056" fmla="*/ 1362236 w 1906136"/>
                <a:gd name="connsiteY1056" fmla="*/ 1991199 h 2468044"/>
                <a:gd name="connsiteX1057" fmla="*/ 1351681 w 1906136"/>
                <a:gd name="connsiteY1057" fmla="*/ 2036214 h 2468044"/>
                <a:gd name="connsiteX1058" fmla="*/ 1339263 w 1906136"/>
                <a:gd name="connsiteY1058" fmla="*/ 2080297 h 2468044"/>
                <a:gd name="connsiteX1059" fmla="*/ 1337090 w 1906136"/>
                <a:gd name="connsiteY1059" fmla="*/ 2091784 h 2468044"/>
                <a:gd name="connsiteX1060" fmla="*/ 1340194 w 1906136"/>
                <a:gd name="connsiteY1060" fmla="*/ 2104512 h 2468044"/>
                <a:gd name="connsiteX1061" fmla="*/ 1342368 w 1906136"/>
                <a:gd name="connsiteY1061" fmla="*/ 2111963 h 2468044"/>
                <a:gd name="connsiteX1062" fmla="*/ 1329950 w 1906136"/>
                <a:gd name="connsiteY1062" fmla="*/ 2188643 h 2468044"/>
                <a:gd name="connsiteX1063" fmla="*/ 1329950 w 1906136"/>
                <a:gd name="connsiteY1063" fmla="*/ 2192989 h 2468044"/>
                <a:gd name="connsiteX1064" fmla="*/ 1337090 w 1906136"/>
                <a:gd name="connsiteY1064" fmla="*/ 2190816 h 2468044"/>
                <a:gd name="connsiteX1065" fmla="*/ 1340194 w 1906136"/>
                <a:gd name="connsiteY1065" fmla="*/ 2186470 h 2468044"/>
                <a:gd name="connsiteX1066" fmla="*/ 1342368 w 1906136"/>
                <a:gd name="connsiteY1066" fmla="*/ 2183365 h 2468044"/>
                <a:gd name="connsiteX1067" fmla="*/ 1345472 w 1906136"/>
                <a:gd name="connsiteY1067" fmla="*/ 2179019 h 2468044"/>
                <a:gd name="connsiteX1068" fmla="*/ 1349508 w 1906136"/>
                <a:gd name="connsiteY1068" fmla="*/ 2175915 h 2468044"/>
                <a:gd name="connsiteX1069" fmla="*/ 1349508 w 1906136"/>
                <a:gd name="connsiteY1069" fmla="*/ 2179019 h 2468044"/>
                <a:gd name="connsiteX1070" fmla="*/ 1354785 w 1906136"/>
                <a:gd name="connsiteY1070" fmla="*/ 2179019 h 2468044"/>
                <a:gd name="connsiteX1071" fmla="*/ 1345472 w 1906136"/>
                <a:gd name="connsiteY1071" fmla="*/ 2215652 h 2468044"/>
                <a:gd name="connsiteX1072" fmla="*/ 1334917 w 1906136"/>
                <a:gd name="connsiteY1072" fmla="*/ 2215652 h 2468044"/>
                <a:gd name="connsiteX1073" fmla="*/ 1327777 w 1906136"/>
                <a:gd name="connsiteY1073" fmla="*/ 2234589 h 2468044"/>
                <a:gd name="connsiteX1074" fmla="*/ 1320636 w 1906136"/>
                <a:gd name="connsiteY1074" fmla="*/ 2256631 h 2468044"/>
                <a:gd name="connsiteX1075" fmla="*/ 1315359 w 1906136"/>
                <a:gd name="connsiteY1075" fmla="*/ 2279604 h 2468044"/>
                <a:gd name="connsiteX1076" fmla="*/ 1313186 w 1906136"/>
                <a:gd name="connsiteY1076" fmla="*/ 2305992 h 2468044"/>
                <a:gd name="connsiteX1077" fmla="*/ 1311012 w 1906136"/>
                <a:gd name="connsiteY1077" fmla="*/ 2333311 h 2468044"/>
                <a:gd name="connsiteX1078" fmla="*/ 1315048 w 1906136"/>
                <a:gd name="connsiteY1078" fmla="*/ 2357525 h 2468044"/>
                <a:gd name="connsiteX1079" fmla="*/ 1322189 w 1906136"/>
                <a:gd name="connsiteY1079" fmla="*/ 2380499 h 2468044"/>
                <a:gd name="connsiteX1080" fmla="*/ 1332744 w 1906136"/>
                <a:gd name="connsiteY1080" fmla="*/ 2401609 h 2468044"/>
                <a:gd name="connsiteX1081" fmla="*/ 1349508 w 1906136"/>
                <a:gd name="connsiteY1081" fmla="*/ 2416200 h 2468044"/>
                <a:gd name="connsiteX1082" fmla="*/ 1369376 w 1906136"/>
                <a:gd name="connsiteY1082" fmla="*/ 2426755 h 2468044"/>
                <a:gd name="connsiteX1083" fmla="*/ 1369376 w 1906136"/>
                <a:gd name="connsiteY1083" fmla="*/ 2434206 h 2468044"/>
                <a:gd name="connsiteX1084" fmla="*/ 1354785 w 1906136"/>
                <a:gd name="connsiteY1084" fmla="*/ 2424892 h 2468044"/>
                <a:gd name="connsiteX1085" fmla="*/ 1342368 w 1906136"/>
                <a:gd name="connsiteY1085" fmla="*/ 2414337 h 2468044"/>
                <a:gd name="connsiteX1086" fmla="*/ 1329950 w 1906136"/>
                <a:gd name="connsiteY1086" fmla="*/ 2401609 h 2468044"/>
                <a:gd name="connsiteX1087" fmla="*/ 1325914 w 1906136"/>
                <a:gd name="connsiteY1087" fmla="*/ 2401609 h 2468044"/>
                <a:gd name="connsiteX1088" fmla="*/ 1332123 w 1906136"/>
                <a:gd name="connsiteY1088" fmla="*/ 2416200 h 2468044"/>
                <a:gd name="connsiteX1089" fmla="*/ 1342678 w 1906136"/>
                <a:gd name="connsiteY1089" fmla="*/ 2430791 h 2468044"/>
                <a:gd name="connsiteX1090" fmla="*/ 1357269 w 1906136"/>
                <a:gd name="connsiteY1090" fmla="*/ 2445382 h 2468044"/>
                <a:gd name="connsiteX1091" fmla="*/ 1374033 w 1906136"/>
                <a:gd name="connsiteY1091" fmla="*/ 2458110 h 2468044"/>
                <a:gd name="connsiteX1092" fmla="*/ 1389555 w 1906136"/>
                <a:gd name="connsiteY1092" fmla="*/ 2466492 h 2468044"/>
                <a:gd name="connsiteX1093" fmla="*/ 1406319 w 1906136"/>
                <a:gd name="connsiteY1093" fmla="*/ 2470838 h 2468044"/>
                <a:gd name="connsiteX1094" fmla="*/ 1423083 w 1906136"/>
                <a:gd name="connsiteY1094" fmla="*/ 2466492 h 2468044"/>
                <a:gd name="connsiteX1095" fmla="*/ 1426188 w 1906136"/>
                <a:gd name="connsiteY1095" fmla="*/ 2465561 h 2468044"/>
                <a:gd name="connsiteX1096" fmla="*/ 1428361 w 1906136"/>
                <a:gd name="connsiteY1096" fmla="*/ 2463388 h 2468044"/>
                <a:gd name="connsiteX1097" fmla="*/ 1430534 w 1906136"/>
                <a:gd name="connsiteY1097" fmla="*/ 2463388 h 2468044"/>
                <a:gd name="connsiteX1098" fmla="*/ 1430534 w 1906136"/>
                <a:gd name="connsiteY1098" fmla="*/ 2461214 h 2468044"/>
                <a:gd name="connsiteX1099" fmla="*/ 1432707 w 1906136"/>
                <a:gd name="connsiteY1099" fmla="*/ 2460283 h 2468044"/>
                <a:gd name="connsiteX1100" fmla="*/ 1435812 w 1906136"/>
                <a:gd name="connsiteY1100" fmla="*/ 2458110 h 2468044"/>
                <a:gd name="connsiteX1101" fmla="*/ 1432707 w 1906136"/>
                <a:gd name="connsiteY1101" fmla="*/ 2453764 h 2468044"/>
                <a:gd name="connsiteX1102" fmla="*/ 1432707 w 1906136"/>
                <a:gd name="connsiteY1102" fmla="*/ 2452832 h 2468044"/>
                <a:gd name="connsiteX1103" fmla="*/ 1432707 w 1906136"/>
                <a:gd name="connsiteY1103" fmla="*/ 2452832 h 2468044"/>
                <a:gd name="connsiteX1104" fmla="*/ 1432707 w 1906136"/>
                <a:gd name="connsiteY1104" fmla="*/ 2450659 h 2468044"/>
                <a:gd name="connsiteX1105" fmla="*/ 1428671 w 1906136"/>
                <a:gd name="connsiteY1105" fmla="*/ 2450659 h 2468044"/>
                <a:gd name="connsiteX1106" fmla="*/ 1427740 w 1906136"/>
                <a:gd name="connsiteY1106" fmla="*/ 2450659 h 2468044"/>
                <a:gd name="connsiteX1107" fmla="*/ 1421531 w 1906136"/>
                <a:gd name="connsiteY1107" fmla="*/ 2450659 h 2468044"/>
                <a:gd name="connsiteX1108" fmla="*/ 1420600 w 1906136"/>
                <a:gd name="connsiteY1108" fmla="*/ 2439173 h 2468044"/>
                <a:gd name="connsiteX1109" fmla="*/ 1418427 w 1906136"/>
                <a:gd name="connsiteY1109" fmla="*/ 2426444 h 2468044"/>
                <a:gd name="connsiteX1110" fmla="*/ 1416254 w 1906136"/>
                <a:gd name="connsiteY1110" fmla="*/ 2415889 h 2468044"/>
                <a:gd name="connsiteX1111" fmla="*/ 1413149 w 1906136"/>
                <a:gd name="connsiteY1111" fmla="*/ 2406576 h 2468044"/>
                <a:gd name="connsiteX1112" fmla="*/ 1410976 w 1906136"/>
                <a:gd name="connsiteY1112" fmla="*/ 2404403 h 2468044"/>
                <a:gd name="connsiteX1113" fmla="*/ 1410976 w 1906136"/>
                <a:gd name="connsiteY1113" fmla="*/ 2402230 h 2468044"/>
                <a:gd name="connsiteX1114" fmla="*/ 1408803 w 1906136"/>
                <a:gd name="connsiteY1114" fmla="*/ 2402230 h 2468044"/>
                <a:gd name="connsiteX1115" fmla="*/ 1405698 w 1906136"/>
                <a:gd name="connsiteY1115" fmla="*/ 2401298 h 2468044"/>
                <a:gd name="connsiteX1116" fmla="*/ 1396385 w 1906136"/>
                <a:gd name="connsiteY1116" fmla="*/ 2414027 h 2468044"/>
                <a:gd name="connsiteX1117" fmla="*/ 1384899 w 1906136"/>
                <a:gd name="connsiteY1117" fmla="*/ 2426755 h 2468044"/>
                <a:gd name="connsiteX1118" fmla="*/ 1384899 w 1906136"/>
                <a:gd name="connsiteY1118" fmla="*/ 2431101 h 2468044"/>
                <a:gd name="connsiteX1119" fmla="*/ 1381794 w 1906136"/>
                <a:gd name="connsiteY1119" fmla="*/ 2431101 h 2468044"/>
                <a:gd name="connsiteX1120" fmla="*/ 1381794 w 1906136"/>
                <a:gd name="connsiteY1120" fmla="*/ 2424892 h 2468044"/>
                <a:gd name="connsiteX1121" fmla="*/ 1381794 w 1906136"/>
                <a:gd name="connsiteY1121" fmla="*/ 2421788 h 2468044"/>
                <a:gd name="connsiteX1122" fmla="*/ 1383967 w 1906136"/>
                <a:gd name="connsiteY1122" fmla="*/ 2417442 h 2468044"/>
                <a:gd name="connsiteX1123" fmla="*/ 1384899 w 1906136"/>
                <a:gd name="connsiteY1123" fmla="*/ 2414337 h 2468044"/>
                <a:gd name="connsiteX1124" fmla="*/ 1394212 w 1906136"/>
                <a:gd name="connsiteY1124" fmla="*/ 2402851 h 2468044"/>
                <a:gd name="connsiteX1125" fmla="*/ 1406630 w 1906136"/>
                <a:gd name="connsiteY1125" fmla="*/ 2392295 h 2468044"/>
                <a:gd name="connsiteX1126" fmla="*/ 1420289 w 1906136"/>
                <a:gd name="connsiteY1126" fmla="*/ 2384845 h 2468044"/>
                <a:gd name="connsiteX1127" fmla="*/ 1428671 w 1906136"/>
                <a:gd name="connsiteY1127" fmla="*/ 2382672 h 2468044"/>
                <a:gd name="connsiteX1128" fmla="*/ 1427740 w 1906136"/>
                <a:gd name="connsiteY1128" fmla="*/ 2373358 h 2468044"/>
                <a:gd name="connsiteX1129" fmla="*/ 1423704 w 1906136"/>
                <a:gd name="connsiteY1129" fmla="*/ 2368081 h 2468044"/>
                <a:gd name="connsiteX1130" fmla="*/ 1418427 w 1906136"/>
                <a:gd name="connsiteY1130" fmla="*/ 2362803 h 2468044"/>
                <a:gd name="connsiteX1131" fmla="*/ 1413149 w 1906136"/>
                <a:gd name="connsiteY1131" fmla="*/ 2357525 h 2468044"/>
                <a:gd name="connsiteX1132" fmla="*/ 1418427 w 1906136"/>
                <a:gd name="connsiteY1132" fmla="*/ 2340761 h 2468044"/>
                <a:gd name="connsiteX1133" fmla="*/ 1427740 w 1906136"/>
                <a:gd name="connsiteY1133" fmla="*/ 2322756 h 2468044"/>
                <a:gd name="connsiteX1134" fmla="*/ 1440158 w 1906136"/>
                <a:gd name="connsiteY1134" fmla="*/ 2303818 h 2468044"/>
                <a:gd name="connsiteX1135" fmla="*/ 1454749 w 1906136"/>
                <a:gd name="connsiteY1135" fmla="*/ 2289227 h 2468044"/>
                <a:gd name="connsiteX1136" fmla="*/ 1469340 w 1906136"/>
                <a:gd name="connsiteY1136" fmla="*/ 2281777 h 2468044"/>
                <a:gd name="connsiteX1137" fmla="*/ 1472444 w 1906136"/>
                <a:gd name="connsiteY1137" fmla="*/ 2269048 h 2468044"/>
                <a:gd name="connsiteX1138" fmla="*/ 1467167 w 1906136"/>
                <a:gd name="connsiteY1138" fmla="*/ 2264702 h 2468044"/>
                <a:gd name="connsiteX1139" fmla="*/ 1461889 w 1906136"/>
                <a:gd name="connsiteY1139" fmla="*/ 2261598 h 2468044"/>
                <a:gd name="connsiteX1140" fmla="*/ 1455680 w 1906136"/>
                <a:gd name="connsiteY1140" fmla="*/ 2258493 h 2468044"/>
                <a:gd name="connsiteX1141" fmla="*/ 1452576 w 1906136"/>
                <a:gd name="connsiteY1141" fmla="*/ 2252284 h 2468044"/>
                <a:gd name="connsiteX1142" fmla="*/ 1448540 w 1906136"/>
                <a:gd name="connsiteY1142" fmla="*/ 2244834 h 2468044"/>
                <a:gd name="connsiteX1143" fmla="*/ 1448540 w 1906136"/>
                <a:gd name="connsiteY1143" fmla="*/ 2243902 h 2468044"/>
                <a:gd name="connsiteX1144" fmla="*/ 1447609 w 1906136"/>
                <a:gd name="connsiteY1144" fmla="*/ 2241729 h 2468044"/>
                <a:gd name="connsiteX1145" fmla="*/ 1448540 w 1906136"/>
                <a:gd name="connsiteY1145" fmla="*/ 2239556 h 2468044"/>
                <a:gd name="connsiteX1146" fmla="*/ 1448540 w 1906136"/>
                <a:gd name="connsiteY1146" fmla="*/ 2237383 h 2468044"/>
                <a:gd name="connsiteX1147" fmla="*/ 1448540 w 1906136"/>
                <a:gd name="connsiteY1147" fmla="*/ 2234279 h 2468044"/>
                <a:gd name="connsiteX1148" fmla="*/ 1448540 w 1906136"/>
                <a:gd name="connsiteY1148" fmla="*/ 2229001 h 2468044"/>
                <a:gd name="connsiteX1149" fmla="*/ 1454749 w 1906136"/>
                <a:gd name="connsiteY1149" fmla="*/ 2229001 h 2468044"/>
                <a:gd name="connsiteX1150" fmla="*/ 1460026 w 1906136"/>
                <a:gd name="connsiteY1150" fmla="*/ 2226828 h 2468044"/>
                <a:gd name="connsiteX1151" fmla="*/ 1462200 w 1906136"/>
                <a:gd name="connsiteY1151" fmla="*/ 2226828 h 2468044"/>
                <a:gd name="connsiteX1152" fmla="*/ 1465304 w 1906136"/>
                <a:gd name="connsiteY1152" fmla="*/ 2224655 h 2468044"/>
                <a:gd name="connsiteX1153" fmla="*/ 1469340 w 1906136"/>
                <a:gd name="connsiteY1153" fmla="*/ 2214100 h 2468044"/>
                <a:gd name="connsiteX1154" fmla="*/ 1472444 w 1906136"/>
                <a:gd name="connsiteY1154" fmla="*/ 2202613 h 2468044"/>
                <a:gd name="connsiteX1155" fmla="*/ 1477722 w 1906136"/>
                <a:gd name="connsiteY1155" fmla="*/ 2192058 h 2468044"/>
                <a:gd name="connsiteX1156" fmla="*/ 1479895 w 1906136"/>
                <a:gd name="connsiteY1156" fmla="*/ 2185849 h 2468044"/>
                <a:gd name="connsiteX1157" fmla="*/ 1483931 w 1906136"/>
                <a:gd name="connsiteY1157" fmla="*/ 2184918 h 2468044"/>
                <a:gd name="connsiteX1158" fmla="*/ 1489208 w 1906136"/>
                <a:gd name="connsiteY1158" fmla="*/ 2182745 h 2468044"/>
                <a:gd name="connsiteX1159" fmla="*/ 1494486 w 1906136"/>
                <a:gd name="connsiteY1159" fmla="*/ 2180571 h 2468044"/>
                <a:gd name="connsiteX1160" fmla="*/ 1501626 w 1906136"/>
                <a:gd name="connsiteY1160" fmla="*/ 2178398 h 2468044"/>
                <a:gd name="connsiteX1161" fmla="*/ 1498522 w 1906136"/>
                <a:gd name="connsiteY1161" fmla="*/ 2173121 h 2468044"/>
                <a:gd name="connsiteX1162" fmla="*/ 1496349 w 1906136"/>
                <a:gd name="connsiteY1162" fmla="*/ 2170016 h 2468044"/>
                <a:gd name="connsiteX1163" fmla="*/ 1492313 w 1906136"/>
                <a:gd name="connsiteY1163" fmla="*/ 2165670 h 2468044"/>
                <a:gd name="connsiteX1164" fmla="*/ 1489208 w 1906136"/>
                <a:gd name="connsiteY1164" fmla="*/ 2163497 h 2468044"/>
                <a:gd name="connsiteX1165" fmla="*/ 1485173 w 1906136"/>
                <a:gd name="connsiteY1165" fmla="*/ 2162566 h 2468044"/>
                <a:gd name="connsiteX1166" fmla="*/ 1479895 w 1906136"/>
                <a:gd name="connsiteY1166" fmla="*/ 2158219 h 2468044"/>
                <a:gd name="connsiteX1167" fmla="*/ 1472755 w 1906136"/>
                <a:gd name="connsiteY1167" fmla="*/ 2155115 h 2468044"/>
                <a:gd name="connsiteX1168" fmla="*/ 1472755 w 1906136"/>
                <a:gd name="connsiteY1168" fmla="*/ 2147664 h 2468044"/>
                <a:gd name="connsiteX1169" fmla="*/ 1487346 w 1906136"/>
                <a:gd name="connsiteY1169" fmla="*/ 2145491 h 2468044"/>
                <a:gd name="connsiteX1170" fmla="*/ 1501937 w 1906136"/>
                <a:gd name="connsiteY1170" fmla="*/ 2145491 h 2468044"/>
                <a:gd name="connsiteX1171" fmla="*/ 1513423 w 1906136"/>
                <a:gd name="connsiteY1171" fmla="*/ 2143318 h 2468044"/>
                <a:gd name="connsiteX1172" fmla="*/ 1521805 w 1906136"/>
                <a:gd name="connsiteY1172" fmla="*/ 2143318 h 2468044"/>
                <a:gd name="connsiteX1173" fmla="*/ 1520874 w 1906136"/>
                <a:gd name="connsiteY1173" fmla="*/ 2135867 h 2468044"/>
                <a:gd name="connsiteX1174" fmla="*/ 1520874 w 1906136"/>
                <a:gd name="connsiteY1174" fmla="*/ 2132763 h 2468044"/>
                <a:gd name="connsiteX1175" fmla="*/ 1520874 w 1906136"/>
                <a:gd name="connsiteY1175" fmla="*/ 2129037 h 2468044"/>
                <a:gd name="connsiteX1176" fmla="*/ 1520874 w 1906136"/>
                <a:gd name="connsiteY1176" fmla="*/ 2128106 h 2468044"/>
                <a:gd name="connsiteX1177" fmla="*/ 1521805 w 1906136"/>
                <a:gd name="connsiteY1177" fmla="*/ 2123760 h 2468044"/>
                <a:gd name="connsiteX1178" fmla="*/ 1521805 w 1906136"/>
                <a:gd name="connsiteY1178" fmla="*/ 2116309 h 2468044"/>
                <a:gd name="connsiteX1179" fmla="*/ 1521805 w 1906136"/>
                <a:gd name="connsiteY1179" fmla="*/ 2108858 h 2468044"/>
                <a:gd name="connsiteX1180" fmla="*/ 1523978 w 1906136"/>
                <a:gd name="connsiteY1180" fmla="*/ 2103581 h 2468044"/>
                <a:gd name="connsiteX1181" fmla="*/ 1526151 w 1906136"/>
                <a:gd name="connsiteY1181" fmla="*/ 2099235 h 2468044"/>
                <a:gd name="connsiteX1182" fmla="*/ 1553160 w 1906136"/>
                <a:gd name="connsiteY1182" fmla="*/ 2091784 h 2468044"/>
                <a:gd name="connsiteX1183" fmla="*/ 1585447 w 1906136"/>
                <a:gd name="connsiteY1183" fmla="*/ 2090853 h 2468044"/>
                <a:gd name="connsiteX1184" fmla="*/ 1587620 w 1906136"/>
                <a:gd name="connsiteY1184" fmla="*/ 2076262 h 2468044"/>
                <a:gd name="connsiteX1185" fmla="*/ 1589793 w 1906136"/>
                <a:gd name="connsiteY1185" fmla="*/ 2062602 h 2468044"/>
                <a:gd name="connsiteX1186" fmla="*/ 1587620 w 1906136"/>
                <a:gd name="connsiteY1186" fmla="*/ 2052047 h 2468044"/>
                <a:gd name="connsiteX1187" fmla="*/ 1582342 w 1906136"/>
                <a:gd name="connsiteY1187" fmla="*/ 2041492 h 2468044"/>
                <a:gd name="connsiteX1188" fmla="*/ 1569924 w 1906136"/>
                <a:gd name="connsiteY1188" fmla="*/ 2034041 h 2468044"/>
                <a:gd name="connsiteX1189" fmla="*/ 1569924 w 1906136"/>
                <a:gd name="connsiteY1189" fmla="*/ 2026590 h 2468044"/>
                <a:gd name="connsiteX1190" fmla="*/ 1592897 w 1906136"/>
                <a:gd name="connsiteY1190" fmla="*/ 2031868 h 2468044"/>
                <a:gd name="connsiteX1191" fmla="*/ 1618975 w 1906136"/>
                <a:gd name="connsiteY1191" fmla="*/ 2037145 h 2468044"/>
                <a:gd name="connsiteX1192" fmla="*/ 1631393 w 1906136"/>
                <a:gd name="connsiteY1192" fmla="*/ 2022554 h 2468044"/>
                <a:gd name="connsiteX1193" fmla="*/ 1642879 w 1906136"/>
                <a:gd name="connsiteY1193" fmla="*/ 2009826 h 2468044"/>
                <a:gd name="connsiteX1194" fmla="*/ 1653434 w 1906136"/>
                <a:gd name="connsiteY1194" fmla="*/ 1995235 h 2468044"/>
                <a:gd name="connsiteX1195" fmla="*/ 1662747 w 1906136"/>
                <a:gd name="connsiteY1195" fmla="*/ 1973194 h 2468044"/>
                <a:gd name="connsiteX1196" fmla="*/ 1663679 w 1906136"/>
                <a:gd name="connsiteY1196" fmla="*/ 1973194 h 2468044"/>
                <a:gd name="connsiteX1197" fmla="*/ 1665852 w 1906136"/>
                <a:gd name="connsiteY1197" fmla="*/ 1971020 h 2468044"/>
                <a:gd name="connsiteX1198" fmla="*/ 1668025 w 1906136"/>
                <a:gd name="connsiteY1198" fmla="*/ 1971020 h 2468044"/>
                <a:gd name="connsiteX1199" fmla="*/ 1670198 w 1906136"/>
                <a:gd name="connsiteY1199" fmla="*/ 1968847 h 2468044"/>
                <a:gd name="connsiteX1200" fmla="*/ 1671130 w 1906136"/>
                <a:gd name="connsiteY1200" fmla="*/ 1973194 h 2468044"/>
                <a:gd name="connsiteX1201" fmla="*/ 1673303 w 1906136"/>
                <a:gd name="connsiteY1201" fmla="*/ 1978471 h 2468044"/>
                <a:gd name="connsiteX1202" fmla="*/ 1673303 w 1906136"/>
                <a:gd name="connsiteY1202" fmla="*/ 1982817 h 2468044"/>
                <a:gd name="connsiteX1203" fmla="*/ 1673303 w 1906136"/>
                <a:gd name="connsiteY1203" fmla="*/ 1990268 h 2468044"/>
                <a:gd name="connsiteX1204" fmla="*/ 1678580 w 1906136"/>
                <a:gd name="connsiteY1204" fmla="*/ 1990268 h 2468044"/>
                <a:gd name="connsiteX1205" fmla="*/ 1685721 w 1906136"/>
                <a:gd name="connsiteY1205" fmla="*/ 1969158 h 2468044"/>
                <a:gd name="connsiteX1206" fmla="*/ 1692861 w 1906136"/>
                <a:gd name="connsiteY1206" fmla="*/ 1953325 h 2468044"/>
                <a:gd name="connsiteX1207" fmla="*/ 1700001 w 1906136"/>
                <a:gd name="connsiteY1207" fmla="*/ 1936561 h 2468044"/>
                <a:gd name="connsiteX1208" fmla="*/ 1704037 w 1906136"/>
                <a:gd name="connsiteY1208" fmla="*/ 1916692 h 2468044"/>
                <a:gd name="connsiteX1209" fmla="*/ 1706210 w 1906136"/>
                <a:gd name="connsiteY1209" fmla="*/ 1892478 h 2468044"/>
                <a:gd name="connsiteX1210" fmla="*/ 1718628 w 1906136"/>
                <a:gd name="connsiteY1210" fmla="*/ 1892478 h 2468044"/>
                <a:gd name="connsiteX1211" fmla="*/ 1716455 w 1906136"/>
                <a:gd name="connsiteY1211" fmla="*/ 1887200 h 2468044"/>
                <a:gd name="connsiteX1212" fmla="*/ 1714282 w 1906136"/>
                <a:gd name="connsiteY1212" fmla="*/ 1881923 h 2468044"/>
                <a:gd name="connsiteX1213" fmla="*/ 1714282 w 1906136"/>
                <a:gd name="connsiteY1213" fmla="*/ 1877576 h 2468044"/>
                <a:gd name="connsiteX1214" fmla="*/ 1714282 w 1906136"/>
                <a:gd name="connsiteY1214" fmla="*/ 1874472 h 2468044"/>
                <a:gd name="connsiteX1215" fmla="*/ 1718317 w 1906136"/>
                <a:gd name="connsiteY1215" fmla="*/ 1868263 h 2468044"/>
                <a:gd name="connsiteX1216" fmla="*/ 1727631 w 1906136"/>
                <a:gd name="connsiteY1216" fmla="*/ 1857708 h 2468044"/>
                <a:gd name="connsiteX1217" fmla="*/ 1742222 w 1906136"/>
                <a:gd name="connsiteY1217" fmla="*/ 1852430 h 2468044"/>
                <a:gd name="connsiteX1218" fmla="*/ 1757744 w 1906136"/>
                <a:gd name="connsiteY1218" fmla="*/ 1848084 h 2468044"/>
                <a:gd name="connsiteX1219" fmla="*/ 1774508 w 1906136"/>
                <a:gd name="connsiteY1219" fmla="*/ 1847153 h 2468044"/>
                <a:gd name="connsiteX1220" fmla="*/ 1791272 w 1906136"/>
                <a:gd name="connsiteY1220" fmla="*/ 1844979 h 2468044"/>
                <a:gd name="connsiteX1221" fmla="*/ 1801827 w 1906136"/>
                <a:gd name="connsiteY1221" fmla="*/ 1840633 h 2468044"/>
                <a:gd name="connsiteX1222" fmla="*/ 1807105 w 1906136"/>
                <a:gd name="connsiteY1222" fmla="*/ 1833183 h 2468044"/>
                <a:gd name="connsiteX1223" fmla="*/ 1816418 w 1906136"/>
                <a:gd name="connsiteY1223" fmla="*/ 1820454 h 2468044"/>
                <a:gd name="connsiteX1224" fmla="*/ 1825732 w 1906136"/>
                <a:gd name="connsiteY1224" fmla="*/ 1803690 h 2468044"/>
                <a:gd name="connsiteX1225" fmla="*/ 1835045 w 1906136"/>
                <a:gd name="connsiteY1225" fmla="*/ 1787857 h 2468044"/>
                <a:gd name="connsiteX1226" fmla="*/ 1842185 w 1906136"/>
                <a:gd name="connsiteY1226" fmla="*/ 1773267 h 2468044"/>
                <a:gd name="connsiteX1227" fmla="*/ 1845290 w 1906136"/>
                <a:gd name="connsiteY1227" fmla="*/ 1763953 h 2468044"/>
                <a:gd name="connsiteX1228" fmla="*/ 1847463 w 1906136"/>
                <a:gd name="connsiteY1228" fmla="*/ 1749362 h 2468044"/>
                <a:gd name="connsiteX1229" fmla="*/ 1843427 w 1906136"/>
                <a:gd name="connsiteY1229" fmla="*/ 1732598 h 2468044"/>
                <a:gd name="connsiteX1230" fmla="*/ 1842496 w 1906136"/>
                <a:gd name="connsiteY1230" fmla="*/ 1718007 h 2468044"/>
                <a:gd name="connsiteX1231" fmla="*/ 1842496 w 1906136"/>
                <a:gd name="connsiteY1231" fmla="*/ 1707452 h 2468044"/>
                <a:gd name="connsiteX1232" fmla="*/ 1850878 w 1906136"/>
                <a:gd name="connsiteY1232" fmla="*/ 1690688 h 2468044"/>
                <a:gd name="connsiteX1233" fmla="*/ 1863296 w 1906136"/>
                <a:gd name="connsiteY1233" fmla="*/ 1668646 h 2468044"/>
                <a:gd name="connsiteX1234" fmla="*/ 1877887 w 1906136"/>
                <a:gd name="connsiteY1234" fmla="*/ 1646605 h 2468044"/>
                <a:gd name="connsiteX1235" fmla="*/ 1892477 w 1906136"/>
                <a:gd name="connsiteY1235" fmla="*/ 1626736 h 2468044"/>
                <a:gd name="connsiteX1236" fmla="*/ 1906137 w 1906136"/>
                <a:gd name="connsiteY1236" fmla="*/ 1609972 h 2468044"/>
                <a:gd name="connsiteX1237" fmla="*/ 1903964 w 1906136"/>
                <a:gd name="connsiteY1237" fmla="*/ 1601590 h 2468044"/>
                <a:gd name="connsiteX1238" fmla="*/ 1901480 w 1906136"/>
                <a:gd name="connsiteY1238" fmla="*/ 1594450 h 2468044"/>
                <a:gd name="connsiteX1239" fmla="*/ 1340815 w 1906136"/>
                <a:gd name="connsiteY1239" fmla="*/ 768043 h 2468044"/>
                <a:gd name="connsiteX1240" fmla="*/ 1342988 w 1906136"/>
                <a:gd name="connsiteY1240" fmla="*/ 765870 h 2468044"/>
                <a:gd name="connsiteX1241" fmla="*/ 1345162 w 1906136"/>
                <a:gd name="connsiteY1241" fmla="*/ 763697 h 2468044"/>
                <a:gd name="connsiteX1242" fmla="*/ 1348266 w 1906136"/>
                <a:gd name="connsiteY1242" fmla="*/ 760592 h 2468044"/>
                <a:gd name="connsiteX1243" fmla="*/ 1350439 w 1906136"/>
                <a:gd name="connsiteY1243" fmla="*/ 756246 h 2468044"/>
                <a:gd name="connsiteX1244" fmla="*/ 1353544 w 1906136"/>
                <a:gd name="connsiteY1244" fmla="*/ 756246 h 2468044"/>
                <a:gd name="connsiteX1245" fmla="*/ 1352612 w 1906136"/>
                <a:gd name="connsiteY1245" fmla="*/ 760592 h 2468044"/>
                <a:gd name="connsiteX1246" fmla="*/ 1350439 w 1906136"/>
                <a:gd name="connsiteY1246" fmla="*/ 762765 h 2468044"/>
                <a:gd name="connsiteX1247" fmla="*/ 1348266 w 1906136"/>
                <a:gd name="connsiteY1247" fmla="*/ 765870 h 2468044"/>
                <a:gd name="connsiteX1248" fmla="*/ 1348266 w 1906136"/>
                <a:gd name="connsiteY1248" fmla="*/ 768043 h 2468044"/>
                <a:gd name="connsiteX1249" fmla="*/ 1347335 w 1906136"/>
                <a:gd name="connsiteY1249" fmla="*/ 773320 h 2468044"/>
                <a:gd name="connsiteX1250" fmla="*/ 1343299 w 1906136"/>
                <a:gd name="connsiteY1250" fmla="*/ 771147 h 2468044"/>
                <a:gd name="connsiteX1251" fmla="*/ 1341126 w 1906136"/>
                <a:gd name="connsiteY1251" fmla="*/ 770216 h 2468044"/>
                <a:gd name="connsiteX1252" fmla="*/ 1341126 w 1906136"/>
                <a:gd name="connsiteY1252" fmla="*/ 768043 h 2468044"/>
                <a:gd name="connsiteX1253" fmla="*/ 1108602 w 1906136"/>
                <a:gd name="connsiteY1253" fmla="*/ 713094 h 2468044"/>
                <a:gd name="connsiteX1254" fmla="*/ 1117915 w 1906136"/>
                <a:gd name="connsiteY1254" fmla="*/ 701608 h 2468044"/>
                <a:gd name="connsiteX1255" fmla="*/ 1126297 w 1906136"/>
                <a:gd name="connsiteY1255" fmla="*/ 688879 h 2468044"/>
                <a:gd name="connsiteX1256" fmla="*/ 1144924 w 1906136"/>
                <a:gd name="connsiteY1256" fmla="*/ 691052 h 2468044"/>
                <a:gd name="connsiteX1257" fmla="*/ 1159515 w 1906136"/>
                <a:gd name="connsiteY1257" fmla="*/ 698503 h 2468044"/>
                <a:gd name="connsiteX1258" fmla="*/ 1167897 w 1906136"/>
                <a:gd name="connsiteY1258" fmla="*/ 705954 h 2468044"/>
                <a:gd name="connsiteX1259" fmla="*/ 1175037 w 1906136"/>
                <a:gd name="connsiteY1259" fmla="*/ 716509 h 2468044"/>
                <a:gd name="connsiteX1260" fmla="*/ 1181246 w 1906136"/>
                <a:gd name="connsiteY1260" fmla="*/ 727995 h 2468044"/>
                <a:gd name="connsiteX1261" fmla="*/ 1189628 w 1906136"/>
                <a:gd name="connsiteY1261" fmla="*/ 736377 h 2468044"/>
                <a:gd name="connsiteX1262" fmla="*/ 1203288 w 1906136"/>
                <a:gd name="connsiteY1262" fmla="*/ 746001 h 2468044"/>
                <a:gd name="connsiteX1263" fmla="*/ 1211670 w 1906136"/>
                <a:gd name="connsiteY1263" fmla="*/ 749106 h 2468044"/>
                <a:gd name="connsiteX1264" fmla="*/ 1218810 w 1906136"/>
                <a:gd name="connsiteY1264" fmla="*/ 749106 h 2468044"/>
                <a:gd name="connsiteX1265" fmla="*/ 1228124 w 1906136"/>
                <a:gd name="connsiteY1265" fmla="*/ 751279 h 2468044"/>
                <a:gd name="connsiteX1266" fmla="*/ 1237437 w 1906136"/>
                <a:gd name="connsiteY1266" fmla="*/ 756556 h 2468044"/>
                <a:gd name="connsiteX1267" fmla="*/ 1237437 w 1906136"/>
                <a:gd name="connsiteY1267" fmla="*/ 766180 h 2468044"/>
                <a:gd name="connsiteX1268" fmla="*/ 1235264 w 1906136"/>
                <a:gd name="connsiteY1268" fmla="*/ 771458 h 2468044"/>
                <a:gd name="connsiteX1269" fmla="*/ 1235264 w 1906136"/>
                <a:gd name="connsiteY1269" fmla="*/ 775804 h 2468044"/>
                <a:gd name="connsiteX1270" fmla="*/ 1233091 w 1906136"/>
                <a:gd name="connsiteY1270" fmla="*/ 777977 h 2468044"/>
                <a:gd name="connsiteX1271" fmla="*/ 1232159 w 1906136"/>
                <a:gd name="connsiteY1271" fmla="*/ 778909 h 2468044"/>
                <a:gd name="connsiteX1272" fmla="*/ 1229986 w 1906136"/>
                <a:gd name="connsiteY1272" fmla="*/ 778909 h 2468044"/>
                <a:gd name="connsiteX1273" fmla="*/ 1227813 w 1906136"/>
                <a:gd name="connsiteY1273" fmla="*/ 778909 h 2468044"/>
                <a:gd name="connsiteX1274" fmla="*/ 1225640 w 1906136"/>
                <a:gd name="connsiteY1274" fmla="*/ 781082 h 2468044"/>
                <a:gd name="connsiteX1275" fmla="*/ 1224709 w 1906136"/>
                <a:gd name="connsiteY1275" fmla="*/ 783255 h 2468044"/>
                <a:gd name="connsiteX1276" fmla="*/ 1222535 w 1906136"/>
                <a:gd name="connsiteY1276" fmla="*/ 785428 h 2468044"/>
                <a:gd name="connsiteX1277" fmla="*/ 1218500 w 1906136"/>
                <a:gd name="connsiteY1277" fmla="*/ 795983 h 2468044"/>
                <a:gd name="connsiteX1278" fmla="*/ 1220673 w 1906136"/>
                <a:gd name="connsiteY1278" fmla="*/ 805607 h 2468044"/>
                <a:gd name="connsiteX1279" fmla="*/ 1222846 w 1906136"/>
                <a:gd name="connsiteY1279" fmla="*/ 810884 h 2468044"/>
                <a:gd name="connsiteX1280" fmla="*/ 1222846 w 1906136"/>
                <a:gd name="connsiteY1280" fmla="*/ 818335 h 2468044"/>
                <a:gd name="connsiteX1281" fmla="*/ 1217568 w 1906136"/>
                <a:gd name="connsiteY1281" fmla="*/ 827959 h 2468044"/>
                <a:gd name="connsiteX1282" fmla="*/ 1218500 w 1906136"/>
                <a:gd name="connsiteY1282" fmla="*/ 831063 h 2468044"/>
                <a:gd name="connsiteX1283" fmla="*/ 1218500 w 1906136"/>
                <a:gd name="connsiteY1283" fmla="*/ 833237 h 2468044"/>
                <a:gd name="connsiteX1284" fmla="*/ 1218500 w 1906136"/>
                <a:gd name="connsiteY1284" fmla="*/ 835410 h 2468044"/>
                <a:gd name="connsiteX1285" fmla="*/ 1220673 w 1906136"/>
                <a:gd name="connsiteY1285" fmla="*/ 837583 h 2468044"/>
                <a:gd name="connsiteX1286" fmla="*/ 1222846 w 1906136"/>
                <a:gd name="connsiteY1286" fmla="*/ 838514 h 2468044"/>
                <a:gd name="connsiteX1287" fmla="*/ 1225950 w 1906136"/>
                <a:gd name="connsiteY1287" fmla="*/ 837583 h 2468044"/>
                <a:gd name="connsiteX1288" fmla="*/ 1237437 w 1906136"/>
                <a:gd name="connsiteY1288" fmla="*/ 833237 h 2468044"/>
                <a:gd name="connsiteX1289" fmla="*/ 1252959 w 1906136"/>
                <a:gd name="connsiteY1289" fmla="*/ 825786 h 2468044"/>
                <a:gd name="connsiteX1290" fmla="*/ 1269723 w 1906136"/>
                <a:gd name="connsiteY1290" fmla="*/ 815231 h 2468044"/>
                <a:gd name="connsiteX1291" fmla="*/ 1288350 w 1906136"/>
                <a:gd name="connsiteY1291" fmla="*/ 805607 h 2468044"/>
                <a:gd name="connsiteX1292" fmla="*/ 1302941 w 1906136"/>
                <a:gd name="connsiteY1292" fmla="*/ 794120 h 2468044"/>
                <a:gd name="connsiteX1293" fmla="*/ 1315359 w 1906136"/>
                <a:gd name="connsiteY1293" fmla="*/ 786670 h 2468044"/>
                <a:gd name="connsiteX1294" fmla="*/ 1322499 w 1906136"/>
                <a:gd name="connsiteY1294" fmla="*/ 781392 h 2468044"/>
                <a:gd name="connsiteX1295" fmla="*/ 1325603 w 1906136"/>
                <a:gd name="connsiteY1295" fmla="*/ 783565 h 2468044"/>
                <a:gd name="connsiteX1296" fmla="*/ 1327777 w 1906136"/>
                <a:gd name="connsiteY1296" fmla="*/ 783565 h 2468044"/>
                <a:gd name="connsiteX1297" fmla="*/ 1329950 w 1906136"/>
                <a:gd name="connsiteY1297" fmla="*/ 783565 h 2468044"/>
                <a:gd name="connsiteX1298" fmla="*/ 1332123 w 1906136"/>
                <a:gd name="connsiteY1298" fmla="*/ 785738 h 2468044"/>
                <a:gd name="connsiteX1299" fmla="*/ 1332123 w 1906136"/>
                <a:gd name="connsiteY1299" fmla="*/ 786670 h 2468044"/>
                <a:gd name="connsiteX1300" fmla="*/ 1333054 w 1906136"/>
                <a:gd name="connsiteY1300" fmla="*/ 791016 h 2468044"/>
                <a:gd name="connsiteX1301" fmla="*/ 1337090 w 1906136"/>
                <a:gd name="connsiteY1301" fmla="*/ 791016 h 2468044"/>
                <a:gd name="connsiteX1302" fmla="*/ 1329950 w 1906136"/>
                <a:gd name="connsiteY1302" fmla="*/ 801571 h 2468044"/>
                <a:gd name="connsiteX1303" fmla="*/ 1313186 w 1906136"/>
                <a:gd name="connsiteY1303" fmla="*/ 811195 h 2468044"/>
                <a:gd name="connsiteX1304" fmla="*/ 1295490 w 1906136"/>
                <a:gd name="connsiteY1304" fmla="*/ 818646 h 2468044"/>
                <a:gd name="connsiteX1305" fmla="*/ 1276863 w 1906136"/>
                <a:gd name="connsiteY1305" fmla="*/ 826096 h 2468044"/>
                <a:gd name="connsiteX1306" fmla="*/ 1259168 w 1906136"/>
                <a:gd name="connsiteY1306" fmla="*/ 835720 h 2468044"/>
                <a:gd name="connsiteX1307" fmla="*/ 1242404 w 1906136"/>
                <a:gd name="connsiteY1307" fmla="*/ 845344 h 2468044"/>
                <a:gd name="connsiteX1308" fmla="*/ 1233091 w 1906136"/>
                <a:gd name="connsiteY1308" fmla="*/ 859004 h 2468044"/>
                <a:gd name="connsiteX1309" fmla="*/ 1210118 w 1906136"/>
                <a:gd name="connsiteY1309" fmla="*/ 855899 h 2468044"/>
                <a:gd name="connsiteX1310" fmla="*/ 1207945 w 1906136"/>
                <a:gd name="connsiteY1310" fmla="*/ 831684 h 2468044"/>
                <a:gd name="connsiteX1311" fmla="*/ 1207945 w 1906136"/>
                <a:gd name="connsiteY1311" fmla="*/ 809332 h 2468044"/>
                <a:gd name="connsiteX1312" fmla="*/ 1207945 w 1906136"/>
                <a:gd name="connsiteY1312" fmla="*/ 791326 h 2468044"/>
                <a:gd name="connsiteX1313" fmla="*/ 1205771 w 1906136"/>
                <a:gd name="connsiteY1313" fmla="*/ 771147 h 2468044"/>
                <a:gd name="connsiteX1314" fmla="*/ 1193354 w 1906136"/>
                <a:gd name="connsiteY1314" fmla="*/ 771147 h 2468044"/>
                <a:gd name="connsiteX1315" fmla="*/ 1191180 w 1906136"/>
                <a:gd name="connsiteY1315" fmla="*/ 778598 h 2468044"/>
                <a:gd name="connsiteX1316" fmla="*/ 1185903 w 1906136"/>
                <a:gd name="connsiteY1316" fmla="*/ 789153 h 2468044"/>
                <a:gd name="connsiteX1317" fmla="*/ 1180625 w 1906136"/>
                <a:gd name="connsiteY1317" fmla="*/ 801882 h 2468044"/>
                <a:gd name="connsiteX1318" fmla="*/ 1174416 w 1906136"/>
                <a:gd name="connsiteY1318" fmla="*/ 816783 h 2468044"/>
                <a:gd name="connsiteX1319" fmla="*/ 1169139 w 1906136"/>
                <a:gd name="connsiteY1319" fmla="*/ 828269 h 2468044"/>
                <a:gd name="connsiteX1320" fmla="*/ 1166034 w 1906136"/>
                <a:gd name="connsiteY1320" fmla="*/ 835720 h 2468044"/>
                <a:gd name="connsiteX1321" fmla="*/ 1166034 w 1906136"/>
                <a:gd name="connsiteY1321" fmla="*/ 838825 h 2468044"/>
                <a:gd name="connsiteX1322" fmla="*/ 1159825 w 1906136"/>
                <a:gd name="connsiteY1322" fmla="*/ 837893 h 2468044"/>
                <a:gd name="connsiteX1323" fmla="*/ 1158894 w 1906136"/>
                <a:gd name="connsiteY1323" fmla="*/ 835720 h 2468044"/>
                <a:gd name="connsiteX1324" fmla="*/ 1156721 w 1906136"/>
                <a:gd name="connsiteY1324" fmla="*/ 833547 h 2468044"/>
                <a:gd name="connsiteX1325" fmla="*/ 1154548 w 1906136"/>
                <a:gd name="connsiteY1325" fmla="*/ 831374 h 2468044"/>
                <a:gd name="connsiteX1326" fmla="*/ 1154548 w 1906136"/>
                <a:gd name="connsiteY1326" fmla="*/ 828269 h 2468044"/>
                <a:gd name="connsiteX1327" fmla="*/ 1153306 w 1906136"/>
                <a:gd name="connsiteY1327" fmla="*/ 822061 h 2468044"/>
                <a:gd name="connsiteX1328" fmla="*/ 1153306 w 1906136"/>
                <a:gd name="connsiteY1328" fmla="*/ 812747 h 2468044"/>
                <a:gd name="connsiteX1329" fmla="*/ 1159515 w 1906136"/>
                <a:gd name="connsiteY1329" fmla="*/ 797846 h 2468044"/>
                <a:gd name="connsiteX1330" fmla="*/ 1166655 w 1906136"/>
                <a:gd name="connsiteY1330" fmla="*/ 780771 h 2468044"/>
                <a:gd name="connsiteX1331" fmla="*/ 1175037 w 1906136"/>
                <a:gd name="connsiteY1331" fmla="*/ 768043 h 2468044"/>
                <a:gd name="connsiteX1332" fmla="*/ 1182177 w 1906136"/>
                <a:gd name="connsiteY1332" fmla="*/ 756556 h 2468044"/>
                <a:gd name="connsiteX1333" fmla="*/ 1175037 w 1906136"/>
                <a:gd name="connsiteY1333" fmla="*/ 748174 h 2468044"/>
                <a:gd name="connsiteX1334" fmla="*/ 1167897 w 1906136"/>
                <a:gd name="connsiteY1334" fmla="*/ 743828 h 2468044"/>
                <a:gd name="connsiteX1335" fmla="*/ 1160757 w 1906136"/>
                <a:gd name="connsiteY1335" fmla="*/ 740724 h 2468044"/>
                <a:gd name="connsiteX1336" fmla="*/ 1152375 w 1906136"/>
                <a:gd name="connsiteY1336" fmla="*/ 736377 h 2468044"/>
                <a:gd name="connsiteX1337" fmla="*/ 1147097 w 1906136"/>
                <a:gd name="connsiteY1337" fmla="*/ 723649 h 2468044"/>
                <a:gd name="connsiteX1338" fmla="*/ 1137784 w 1906136"/>
                <a:gd name="connsiteY1338" fmla="*/ 723649 h 2468044"/>
                <a:gd name="connsiteX1339" fmla="*/ 1137784 w 1906136"/>
                <a:gd name="connsiteY1339" fmla="*/ 728927 h 2468044"/>
                <a:gd name="connsiteX1340" fmla="*/ 1135611 w 1906136"/>
                <a:gd name="connsiteY1340" fmla="*/ 733273 h 2468044"/>
                <a:gd name="connsiteX1341" fmla="*/ 1135611 w 1906136"/>
                <a:gd name="connsiteY1341" fmla="*/ 738551 h 2468044"/>
                <a:gd name="connsiteX1342" fmla="*/ 1133438 w 1906136"/>
                <a:gd name="connsiteY1342" fmla="*/ 746001 h 2468044"/>
                <a:gd name="connsiteX1343" fmla="*/ 1126297 w 1906136"/>
                <a:gd name="connsiteY1343" fmla="*/ 736377 h 2468044"/>
                <a:gd name="connsiteX1344" fmla="*/ 1121020 w 1906136"/>
                <a:gd name="connsiteY1344" fmla="*/ 731100 h 2468044"/>
                <a:gd name="connsiteX1345" fmla="*/ 1113879 w 1906136"/>
                <a:gd name="connsiteY1345" fmla="*/ 727995 h 2468044"/>
                <a:gd name="connsiteX1346" fmla="*/ 1103324 w 1906136"/>
                <a:gd name="connsiteY1346" fmla="*/ 728927 h 2468044"/>
                <a:gd name="connsiteX1347" fmla="*/ 1108602 w 1906136"/>
                <a:gd name="connsiteY1347" fmla="*/ 713094 h 2468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</a:cxnLst>
              <a:rect l="l" t="t" r="r" b="b"/>
              <a:pathLst>
                <a:path w="1906136" h="2468044">
                  <a:moveTo>
                    <a:pt x="1901480" y="1594450"/>
                  </a:moveTo>
                  <a:lnTo>
                    <a:pt x="1898376" y="1588241"/>
                  </a:lnTo>
                  <a:lnTo>
                    <a:pt x="1892167" y="1582963"/>
                  </a:lnTo>
                  <a:lnTo>
                    <a:pt x="1886889" y="1575513"/>
                  </a:lnTo>
                  <a:lnTo>
                    <a:pt x="1879749" y="1577686"/>
                  </a:lnTo>
                  <a:lnTo>
                    <a:pt x="1870436" y="1577686"/>
                  </a:lnTo>
                  <a:lnTo>
                    <a:pt x="1862054" y="1575513"/>
                  </a:lnTo>
                  <a:lnTo>
                    <a:pt x="1855845" y="1568062"/>
                  </a:lnTo>
                  <a:lnTo>
                    <a:pt x="1854913" y="1558748"/>
                  </a:lnTo>
                  <a:lnTo>
                    <a:pt x="1850878" y="1548193"/>
                  </a:lnTo>
                  <a:lnTo>
                    <a:pt x="1845600" y="1542916"/>
                  </a:lnTo>
                  <a:lnTo>
                    <a:pt x="1789410" y="1538569"/>
                  </a:lnTo>
                  <a:lnTo>
                    <a:pt x="1785374" y="1537638"/>
                  </a:lnTo>
                  <a:lnTo>
                    <a:pt x="1782269" y="1535465"/>
                  </a:lnTo>
                  <a:lnTo>
                    <a:pt x="1778233" y="1533292"/>
                  </a:lnTo>
                  <a:lnTo>
                    <a:pt x="1777302" y="1533292"/>
                  </a:lnTo>
                  <a:lnTo>
                    <a:pt x="1771093" y="1531119"/>
                  </a:lnTo>
                  <a:lnTo>
                    <a:pt x="1767989" y="1533292"/>
                  </a:lnTo>
                  <a:lnTo>
                    <a:pt x="1762711" y="1535465"/>
                  </a:lnTo>
                  <a:lnTo>
                    <a:pt x="1758675" y="1522737"/>
                  </a:lnTo>
                  <a:lnTo>
                    <a:pt x="1736944" y="1515286"/>
                  </a:lnTo>
                  <a:lnTo>
                    <a:pt x="1713971" y="1515286"/>
                  </a:lnTo>
                  <a:lnTo>
                    <a:pt x="1717075" y="1509077"/>
                  </a:lnTo>
                  <a:lnTo>
                    <a:pt x="1721111" y="1505973"/>
                  </a:lnTo>
                  <a:lnTo>
                    <a:pt x="1724216" y="1500695"/>
                  </a:lnTo>
                  <a:lnTo>
                    <a:pt x="1728252" y="1496349"/>
                  </a:lnTo>
                  <a:lnTo>
                    <a:pt x="1729183" y="1488898"/>
                  </a:lnTo>
                  <a:lnTo>
                    <a:pt x="1704037" y="1476170"/>
                  </a:lnTo>
                  <a:lnTo>
                    <a:pt x="1682306" y="1459406"/>
                  </a:lnTo>
                  <a:lnTo>
                    <a:pt x="1662437" y="1439537"/>
                  </a:lnTo>
                  <a:lnTo>
                    <a:pt x="1645673" y="1417496"/>
                  </a:lnTo>
                  <a:lnTo>
                    <a:pt x="1621769" y="1415322"/>
                  </a:lnTo>
                  <a:lnTo>
                    <a:pt x="1604073" y="1414391"/>
                  </a:lnTo>
                  <a:lnTo>
                    <a:pt x="1582342" y="1412218"/>
                  </a:lnTo>
                  <a:lnTo>
                    <a:pt x="1578306" y="1400732"/>
                  </a:lnTo>
                  <a:lnTo>
                    <a:pt x="1571166" y="1393281"/>
                  </a:lnTo>
                  <a:lnTo>
                    <a:pt x="1562784" y="1392350"/>
                  </a:lnTo>
                  <a:lnTo>
                    <a:pt x="1549124" y="1388003"/>
                  </a:lnTo>
                  <a:lnTo>
                    <a:pt x="1549124" y="1377448"/>
                  </a:lnTo>
                  <a:lnTo>
                    <a:pt x="1536707" y="1371239"/>
                  </a:lnTo>
                  <a:lnTo>
                    <a:pt x="1529566" y="1365962"/>
                  </a:lnTo>
                  <a:lnTo>
                    <a:pt x="1522426" y="1360684"/>
                  </a:lnTo>
                  <a:lnTo>
                    <a:pt x="1510008" y="1356338"/>
                  </a:lnTo>
                  <a:lnTo>
                    <a:pt x="1512181" y="1353233"/>
                  </a:lnTo>
                  <a:lnTo>
                    <a:pt x="1512181" y="1351060"/>
                  </a:lnTo>
                  <a:lnTo>
                    <a:pt x="1514354" y="1350129"/>
                  </a:lnTo>
                  <a:lnTo>
                    <a:pt x="1514354" y="1347956"/>
                  </a:lnTo>
                  <a:lnTo>
                    <a:pt x="1514354" y="1343609"/>
                  </a:lnTo>
                  <a:lnTo>
                    <a:pt x="1488277" y="1345783"/>
                  </a:lnTo>
                  <a:lnTo>
                    <a:pt x="1463131" y="1347956"/>
                  </a:lnTo>
                  <a:lnTo>
                    <a:pt x="1441400" y="1345783"/>
                  </a:lnTo>
                  <a:lnTo>
                    <a:pt x="1419668" y="1338332"/>
                  </a:lnTo>
                  <a:lnTo>
                    <a:pt x="1402904" y="1323741"/>
                  </a:lnTo>
                  <a:lnTo>
                    <a:pt x="1399800" y="1325914"/>
                  </a:lnTo>
                  <a:lnTo>
                    <a:pt x="1395764" y="1328087"/>
                  </a:lnTo>
                  <a:lnTo>
                    <a:pt x="1393591" y="1329019"/>
                  </a:lnTo>
                  <a:lnTo>
                    <a:pt x="1392660" y="1331192"/>
                  </a:lnTo>
                  <a:lnTo>
                    <a:pt x="1390487" y="1333365"/>
                  </a:lnTo>
                  <a:lnTo>
                    <a:pt x="1386451" y="1336469"/>
                  </a:lnTo>
                  <a:lnTo>
                    <a:pt x="1386451" y="1340815"/>
                  </a:lnTo>
                  <a:lnTo>
                    <a:pt x="1383346" y="1338642"/>
                  </a:lnTo>
                  <a:lnTo>
                    <a:pt x="1381173" y="1336469"/>
                  </a:lnTo>
                  <a:lnTo>
                    <a:pt x="1379000" y="1336469"/>
                  </a:lnTo>
                  <a:lnTo>
                    <a:pt x="1379000" y="1335538"/>
                  </a:lnTo>
                  <a:lnTo>
                    <a:pt x="1381173" y="1335538"/>
                  </a:lnTo>
                  <a:lnTo>
                    <a:pt x="1381173" y="1331192"/>
                  </a:lnTo>
                  <a:lnTo>
                    <a:pt x="1383346" y="1328087"/>
                  </a:lnTo>
                  <a:lnTo>
                    <a:pt x="1378069" y="1328087"/>
                  </a:lnTo>
                  <a:lnTo>
                    <a:pt x="1374033" y="1325914"/>
                  </a:lnTo>
                  <a:lnTo>
                    <a:pt x="1371860" y="1325914"/>
                  </a:lnTo>
                  <a:lnTo>
                    <a:pt x="1368755" y="1325914"/>
                  </a:lnTo>
                  <a:lnTo>
                    <a:pt x="1366582" y="1325914"/>
                  </a:lnTo>
                  <a:lnTo>
                    <a:pt x="1363478" y="1328087"/>
                  </a:lnTo>
                  <a:lnTo>
                    <a:pt x="1343609" y="1331192"/>
                  </a:lnTo>
                  <a:lnTo>
                    <a:pt x="1329950" y="1338642"/>
                  </a:lnTo>
                  <a:lnTo>
                    <a:pt x="1319395" y="1347956"/>
                  </a:lnTo>
                  <a:lnTo>
                    <a:pt x="1310081" y="1358511"/>
                  </a:lnTo>
                  <a:lnTo>
                    <a:pt x="1302941" y="1373102"/>
                  </a:lnTo>
                  <a:lnTo>
                    <a:pt x="1296111" y="1371550"/>
                  </a:lnTo>
                  <a:lnTo>
                    <a:pt x="1290833" y="1370618"/>
                  </a:lnTo>
                  <a:lnTo>
                    <a:pt x="1288660" y="1370618"/>
                  </a:lnTo>
                  <a:lnTo>
                    <a:pt x="1286798" y="1368445"/>
                  </a:lnTo>
                  <a:lnTo>
                    <a:pt x="1283693" y="1364099"/>
                  </a:lnTo>
                  <a:lnTo>
                    <a:pt x="1281520" y="1360994"/>
                  </a:lnTo>
                  <a:lnTo>
                    <a:pt x="1264756" y="1360994"/>
                  </a:lnTo>
                  <a:lnTo>
                    <a:pt x="1255443" y="1364099"/>
                  </a:lnTo>
                  <a:lnTo>
                    <a:pt x="1248302" y="1373412"/>
                  </a:lnTo>
                  <a:lnTo>
                    <a:pt x="1234643" y="1370308"/>
                  </a:lnTo>
                  <a:lnTo>
                    <a:pt x="1223156" y="1364099"/>
                  </a:lnTo>
                  <a:lnTo>
                    <a:pt x="1216016" y="1356648"/>
                  </a:lnTo>
                  <a:lnTo>
                    <a:pt x="1210739" y="1350439"/>
                  </a:lnTo>
                  <a:lnTo>
                    <a:pt x="1201425" y="1341126"/>
                  </a:lnTo>
                  <a:lnTo>
                    <a:pt x="1201425" y="1326535"/>
                  </a:lnTo>
                  <a:lnTo>
                    <a:pt x="1205461" y="1311944"/>
                  </a:lnTo>
                  <a:lnTo>
                    <a:pt x="1208565" y="1300457"/>
                  </a:lnTo>
                  <a:lnTo>
                    <a:pt x="1206392" y="1284625"/>
                  </a:lnTo>
                  <a:lnTo>
                    <a:pt x="1199252" y="1273138"/>
                  </a:lnTo>
                  <a:lnTo>
                    <a:pt x="1190870" y="1267861"/>
                  </a:lnTo>
                  <a:lnTo>
                    <a:pt x="1177210" y="1265688"/>
                  </a:lnTo>
                  <a:lnTo>
                    <a:pt x="1162619" y="1265688"/>
                  </a:lnTo>
                  <a:lnTo>
                    <a:pt x="1147097" y="1267861"/>
                  </a:lnTo>
                  <a:lnTo>
                    <a:pt x="1128470" y="1267861"/>
                  </a:lnTo>
                  <a:lnTo>
                    <a:pt x="1134679" y="1255132"/>
                  </a:lnTo>
                  <a:lnTo>
                    <a:pt x="1139957" y="1238368"/>
                  </a:lnTo>
                  <a:lnTo>
                    <a:pt x="1145234" y="1220362"/>
                  </a:lnTo>
                  <a:lnTo>
                    <a:pt x="1150512" y="1206703"/>
                  </a:lnTo>
                  <a:lnTo>
                    <a:pt x="1157652" y="1199252"/>
                  </a:lnTo>
                  <a:lnTo>
                    <a:pt x="1157652" y="1183420"/>
                  </a:lnTo>
                  <a:lnTo>
                    <a:pt x="1152375" y="1184351"/>
                  </a:lnTo>
                  <a:lnTo>
                    <a:pt x="1148339" y="1184351"/>
                  </a:lnTo>
                  <a:lnTo>
                    <a:pt x="1147097" y="1184351"/>
                  </a:lnTo>
                  <a:lnTo>
                    <a:pt x="1147097" y="1186524"/>
                  </a:lnTo>
                  <a:lnTo>
                    <a:pt x="1144924" y="1186524"/>
                  </a:lnTo>
                  <a:lnTo>
                    <a:pt x="1144924" y="1184351"/>
                  </a:lnTo>
                  <a:lnTo>
                    <a:pt x="1142751" y="1183420"/>
                  </a:lnTo>
                  <a:lnTo>
                    <a:pt x="1141820" y="1179073"/>
                  </a:lnTo>
                  <a:lnTo>
                    <a:pt x="1125055" y="1181246"/>
                  </a:lnTo>
                  <a:lnTo>
                    <a:pt x="1113569" y="1186524"/>
                  </a:lnTo>
                  <a:lnTo>
                    <a:pt x="1105187" y="1195837"/>
                  </a:lnTo>
                  <a:lnTo>
                    <a:pt x="1103014" y="1198942"/>
                  </a:lnTo>
                  <a:lnTo>
                    <a:pt x="1100841" y="1205151"/>
                  </a:lnTo>
                  <a:lnTo>
                    <a:pt x="1098668" y="1210428"/>
                  </a:lnTo>
                  <a:lnTo>
                    <a:pt x="1097736" y="1215706"/>
                  </a:lnTo>
                  <a:lnTo>
                    <a:pt x="1093700" y="1220052"/>
                  </a:lnTo>
                  <a:lnTo>
                    <a:pt x="1093700" y="1220983"/>
                  </a:lnTo>
                  <a:lnTo>
                    <a:pt x="1091527" y="1220983"/>
                  </a:lnTo>
                  <a:lnTo>
                    <a:pt x="1090596" y="1220983"/>
                  </a:lnTo>
                  <a:lnTo>
                    <a:pt x="1086560" y="1220983"/>
                  </a:lnTo>
                  <a:lnTo>
                    <a:pt x="1084387" y="1220983"/>
                  </a:lnTo>
                  <a:lnTo>
                    <a:pt x="1081283" y="1223157"/>
                  </a:lnTo>
                  <a:lnTo>
                    <a:pt x="1066692" y="1230607"/>
                  </a:lnTo>
                  <a:lnTo>
                    <a:pt x="1057378" y="1234953"/>
                  </a:lnTo>
                  <a:lnTo>
                    <a:pt x="1052101" y="1232780"/>
                  </a:lnTo>
                  <a:lnTo>
                    <a:pt x="1048065" y="1230607"/>
                  </a:lnTo>
                  <a:lnTo>
                    <a:pt x="1044960" y="1227503"/>
                  </a:lnTo>
                  <a:lnTo>
                    <a:pt x="1037820" y="1225330"/>
                  </a:lnTo>
                  <a:lnTo>
                    <a:pt x="1025402" y="1223157"/>
                  </a:lnTo>
                  <a:lnTo>
                    <a:pt x="1013916" y="1201115"/>
                  </a:lnTo>
                  <a:lnTo>
                    <a:pt x="1006776" y="1183109"/>
                  </a:lnTo>
                  <a:lnTo>
                    <a:pt x="1005844" y="1164172"/>
                  </a:lnTo>
                  <a:lnTo>
                    <a:pt x="1005844" y="1146166"/>
                  </a:lnTo>
                  <a:lnTo>
                    <a:pt x="1012985" y="1121951"/>
                  </a:lnTo>
                  <a:lnTo>
                    <a:pt x="1016089" y="1111396"/>
                  </a:lnTo>
                  <a:lnTo>
                    <a:pt x="1016089" y="1102083"/>
                  </a:lnTo>
                  <a:lnTo>
                    <a:pt x="1013916" y="1094632"/>
                  </a:lnTo>
                  <a:lnTo>
                    <a:pt x="1017952" y="1085319"/>
                  </a:lnTo>
                  <a:lnTo>
                    <a:pt x="1025092" y="1074764"/>
                  </a:lnTo>
                  <a:lnTo>
                    <a:pt x="1035647" y="1067313"/>
                  </a:lnTo>
                  <a:lnTo>
                    <a:pt x="1048065" y="1061104"/>
                  </a:lnTo>
                  <a:lnTo>
                    <a:pt x="1059551" y="1057999"/>
                  </a:lnTo>
                  <a:lnTo>
                    <a:pt x="1076316" y="1055826"/>
                  </a:lnTo>
                  <a:lnTo>
                    <a:pt x="1091838" y="1055826"/>
                  </a:lnTo>
                  <a:lnTo>
                    <a:pt x="1108602" y="1060173"/>
                  </a:lnTo>
                  <a:lnTo>
                    <a:pt x="1121020" y="1065450"/>
                  </a:lnTo>
                  <a:lnTo>
                    <a:pt x="1137784" y="1065450"/>
                  </a:lnTo>
                  <a:lnTo>
                    <a:pt x="1134679" y="1060173"/>
                  </a:lnTo>
                  <a:lnTo>
                    <a:pt x="1132506" y="1055826"/>
                  </a:lnTo>
                  <a:lnTo>
                    <a:pt x="1130333" y="1052722"/>
                  </a:lnTo>
                  <a:lnTo>
                    <a:pt x="1127229" y="1047444"/>
                  </a:lnTo>
                  <a:lnTo>
                    <a:pt x="1125055" y="1041235"/>
                  </a:lnTo>
                  <a:lnTo>
                    <a:pt x="1128160" y="1041235"/>
                  </a:lnTo>
                  <a:lnTo>
                    <a:pt x="1128160" y="1038131"/>
                  </a:lnTo>
                  <a:lnTo>
                    <a:pt x="1149891" y="1041235"/>
                  </a:lnTo>
                  <a:lnTo>
                    <a:pt x="1168518" y="1048686"/>
                  </a:lnTo>
                  <a:lnTo>
                    <a:pt x="1184040" y="1056137"/>
                  </a:lnTo>
                  <a:lnTo>
                    <a:pt x="1197700" y="1058310"/>
                  </a:lnTo>
                  <a:lnTo>
                    <a:pt x="1208255" y="1067623"/>
                  </a:lnTo>
                  <a:lnTo>
                    <a:pt x="1219741" y="1083456"/>
                  </a:lnTo>
                  <a:lnTo>
                    <a:pt x="1230297" y="1105498"/>
                  </a:lnTo>
                  <a:lnTo>
                    <a:pt x="1239610" y="1126608"/>
                  </a:lnTo>
                  <a:lnTo>
                    <a:pt x="1244888" y="1142441"/>
                  </a:lnTo>
                  <a:lnTo>
                    <a:pt x="1257305" y="1146787"/>
                  </a:lnTo>
                  <a:lnTo>
                    <a:pt x="1257305" y="1142441"/>
                  </a:lnTo>
                  <a:lnTo>
                    <a:pt x="1261341" y="1142441"/>
                  </a:lnTo>
                  <a:lnTo>
                    <a:pt x="1257305" y="1124435"/>
                  </a:lnTo>
                  <a:lnTo>
                    <a:pt x="1250165" y="1104566"/>
                  </a:lnTo>
                  <a:lnTo>
                    <a:pt x="1243025" y="1083456"/>
                  </a:lnTo>
                  <a:lnTo>
                    <a:pt x="1237747" y="1063587"/>
                  </a:lnTo>
                  <a:lnTo>
                    <a:pt x="1235574" y="1045581"/>
                  </a:lnTo>
                  <a:lnTo>
                    <a:pt x="1241783" y="1030991"/>
                  </a:lnTo>
                  <a:lnTo>
                    <a:pt x="1247061" y="1012053"/>
                  </a:lnTo>
                  <a:lnTo>
                    <a:pt x="1257616" y="997462"/>
                  </a:lnTo>
                  <a:lnTo>
                    <a:pt x="1274380" y="986907"/>
                  </a:lnTo>
                  <a:lnTo>
                    <a:pt x="1291144" y="975421"/>
                  </a:lnTo>
                  <a:lnTo>
                    <a:pt x="1306666" y="967039"/>
                  </a:lnTo>
                  <a:lnTo>
                    <a:pt x="1321257" y="957725"/>
                  </a:lnTo>
                  <a:lnTo>
                    <a:pt x="1321257" y="952448"/>
                  </a:lnTo>
                  <a:lnTo>
                    <a:pt x="1318153" y="940961"/>
                  </a:lnTo>
                  <a:lnTo>
                    <a:pt x="1314117" y="928233"/>
                  </a:lnTo>
                  <a:lnTo>
                    <a:pt x="1311012" y="917678"/>
                  </a:lnTo>
                  <a:lnTo>
                    <a:pt x="1308839" y="913332"/>
                  </a:lnTo>
                  <a:lnTo>
                    <a:pt x="1308839" y="904018"/>
                  </a:lnTo>
                  <a:lnTo>
                    <a:pt x="1314117" y="908364"/>
                  </a:lnTo>
                  <a:lnTo>
                    <a:pt x="1316290" y="910538"/>
                  </a:lnTo>
                  <a:lnTo>
                    <a:pt x="1320326" y="911469"/>
                  </a:lnTo>
                  <a:lnTo>
                    <a:pt x="1321257" y="913642"/>
                  </a:lnTo>
                  <a:lnTo>
                    <a:pt x="1325293" y="917988"/>
                  </a:lnTo>
                  <a:lnTo>
                    <a:pt x="1337711" y="886633"/>
                  </a:lnTo>
                  <a:lnTo>
                    <a:pt x="1348266" y="857141"/>
                  </a:lnTo>
                  <a:lnTo>
                    <a:pt x="1362857" y="854968"/>
                  </a:lnTo>
                  <a:lnTo>
                    <a:pt x="1376517" y="852795"/>
                  </a:lnTo>
                  <a:lnTo>
                    <a:pt x="1391108" y="849690"/>
                  </a:lnTo>
                  <a:lnTo>
                    <a:pt x="1401663" y="840377"/>
                  </a:lnTo>
                  <a:lnTo>
                    <a:pt x="1408803" y="840377"/>
                  </a:lnTo>
                  <a:lnTo>
                    <a:pt x="1405698" y="837272"/>
                  </a:lnTo>
                  <a:lnTo>
                    <a:pt x="1398558" y="835099"/>
                  </a:lnTo>
                  <a:lnTo>
                    <a:pt x="1392349" y="832926"/>
                  </a:lnTo>
                  <a:lnTo>
                    <a:pt x="1398558" y="814920"/>
                  </a:lnTo>
                  <a:lnTo>
                    <a:pt x="1406940" y="802192"/>
                  </a:lnTo>
                  <a:lnTo>
                    <a:pt x="1420600" y="792879"/>
                  </a:lnTo>
                  <a:lnTo>
                    <a:pt x="1435191" y="785428"/>
                  </a:lnTo>
                  <a:lnTo>
                    <a:pt x="1448850" y="780150"/>
                  </a:lnTo>
                  <a:lnTo>
                    <a:pt x="1465615" y="772700"/>
                  </a:lnTo>
                  <a:lnTo>
                    <a:pt x="1478032" y="763386"/>
                  </a:lnTo>
                  <a:lnTo>
                    <a:pt x="1478032" y="761213"/>
                  </a:lnTo>
                  <a:lnTo>
                    <a:pt x="1478032" y="759040"/>
                  </a:lnTo>
                  <a:lnTo>
                    <a:pt x="1480205" y="759040"/>
                  </a:lnTo>
                  <a:lnTo>
                    <a:pt x="1482379" y="759040"/>
                  </a:lnTo>
                  <a:lnTo>
                    <a:pt x="1482379" y="763386"/>
                  </a:lnTo>
                  <a:lnTo>
                    <a:pt x="1489519" y="766491"/>
                  </a:lnTo>
                  <a:lnTo>
                    <a:pt x="1482379" y="775804"/>
                  </a:lnTo>
                  <a:lnTo>
                    <a:pt x="1475238" y="781082"/>
                  </a:lnTo>
                  <a:lnTo>
                    <a:pt x="1465925" y="787291"/>
                  </a:lnTo>
                  <a:lnTo>
                    <a:pt x="1465925" y="803123"/>
                  </a:lnTo>
                  <a:lnTo>
                    <a:pt x="1484552" y="795673"/>
                  </a:lnTo>
                  <a:lnTo>
                    <a:pt x="1499143" y="785117"/>
                  </a:lnTo>
                  <a:lnTo>
                    <a:pt x="1509698" y="772389"/>
                  </a:lnTo>
                  <a:lnTo>
                    <a:pt x="1511871" y="770216"/>
                  </a:lnTo>
                  <a:lnTo>
                    <a:pt x="1511871" y="768043"/>
                  </a:lnTo>
                  <a:lnTo>
                    <a:pt x="1514044" y="768043"/>
                  </a:lnTo>
                  <a:lnTo>
                    <a:pt x="1514044" y="765870"/>
                  </a:lnTo>
                  <a:lnTo>
                    <a:pt x="1514044" y="762765"/>
                  </a:lnTo>
                  <a:lnTo>
                    <a:pt x="1504731" y="751279"/>
                  </a:lnTo>
                  <a:lnTo>
                    <a:pt x="1497590" y="740724"/>
                  </a:lnTo>
                  <a:lnTo>
                    <a:pt x="1488277" y="730169"/>
                  </a:lnTo>
                  <a:lnTo>
                    <a:pt x="1473686" y="722718"/>
                  </a:lnTo>
                  <a:lnTo>
                    <a:pt x="1475859" y="711231"/>
                  </a:lnTo>
                  <a:lnTo>
                    <a:pt x="1478032" y="703781"/>
                  </a:lnTo>
                  <a:lnTo>
                    <a:pt x="1481137" y="696330"/>
                  </a:lnTo>
                  <a:lnTo>
                    <a:pt x="1486414" y="687017"/>
                  </a:lnTo>
                  <a:lnTo>
                    <a:pt x="1483310" y="683912"/>
                  </a:lnTo>
                  <a:lnTo>
                    <a:pt x="1479274" y="681739"/>
                  </a:lnTo>
                  <a:lnTo>
                    <a:pt x="1476170" y="679566"/>
                  </a:lnTo>
                  <a:lnTo>
                    <a:pt x="1473996" y="678635"/>
                  </a:lnTo>
                  <a:lnTo>
                    <a:pt x="1471823" y="674288"/>
                  </a:lnTo>
                  <a:lnTo>
                    <a:pt x="1470892" y="671184"/>
                  </a:lnTo>
                  <a:lnTo>
                    <a:pt x="1446988" y="676461"/>
                  </a:lnTo>
                  <a:lnTo>
                    <a:pt x="1425257" y="685775"/>
                  </a:lnTo>
                  <a:lnTo>
                    <a:pt x="1407561" y="698503"/>
                  </a:lnTo>
                  <a:lnTo>
                    <a:pt x="1403525" y="698503"/>
                  </a:lnTo>
                  <a:lnTo>
                    <a:pt x="1418116" y="681739"/>
                  </a:lnTo>
                  <a:lnTo>
                    <a:pt x="1437985" y="672426"/>
                  </a:lnTo>
                  <a:lnTo>
                    <a:pt x="1459716" y="664975"/>
                  </a:lnTo>
                  <a:lnTo>
                    <a:pt x="1485793" y="661870"/>
                  </a:lnTo>
                  <a:lnTo>
                    <a:pt x="1510940" y="657524"/>
                  </a:lnTo>
                  <a:lnTo>
                    <a:pt x="1537017" y="654420"/>
                  </a:lnTo>
                  <a:lnTo>
                    <a:pt x="1562163" y="649142"/>
                  </a:lnTo>
                  <a:lnTo>
                    <a:pt x="1583894" y="639829"/>
                  </a:lnTo>
                  <a:lnTo>
                    <a:pt x="1603763" y="625238"/>
                  </a:lnTo>
                  <a:lnTo>
                    <a:pt x="1603763" y="622133"/>
                  </a:lnTo>
                  <a:lnTo>
                    <a:pt x="1603763" y="619960"/>
                  </a:lnTo>
                  <a:lnTo>
                    <a:pt x="1603763" y="615614"/>
                  </a:lnTo>
                  <a:lnTo>
                    <a:pt x="1601590" y="614683"/>
                  </a:lnTo>
                  <a:lnTo>
                    <a:pt x="1601590" y="610336"/>
                  </a:lnTo>
                  <a:lnTo>
                    <a:pt x="1601590" y="607232"/>
                  </a:lnTo>
                  <a:lnTo>
                    <a:pt x="1603763" y="601023"/>
                  </a:lnTo>
                  <a:lnTo>
                    <a:pt x="1601590" y="595746"/>
                  </a:lnTo>
                  <a:lnTo>
                    <a:pt x="1601590" y="590468"/>
                  </a:lnTo>
                  <a:lnTo>
                    <a:pt x="1600658" y="586122"/>
                  </a:lnTo>
                  <a:lnTo>
                    <a:pt x="1600658" y="580844"/>
                  </a:lnTo>
                  <a:lnTo>
                    <a:pt x="1581721" y="580844"/>
                  </a:lnTo>
                  <a:lnTo>
                    <a:pt x="1579548" y="566253"/>
                  </a:lnTo>
                  <a:lnTo>
                    <a:pt x="1572408" y="556940"/>
                  </a:lnTo>
                  <a:lnTo>
                    <a:pt x="1565268" y="549489"/>
                  </a:lnTo>
                  <a:lnTo>
                    <a:pt x="1552850" y="546385"/>
                  </a:lnTo>
                  <a:lnTo>
                    <a:pt x="1543536" y="556940"/>
                  </a:lnTo>
                  <a:lnTo>
                    <a:pt x="1532981" y="566253"/>
                  </a:lnTo>
                  <a:lnTo>
                    <a:pt x="1521495" y="577740"/>
                  </a:lnTo>
                  <a:lnTo>
                    <a:pt x="1518390" y="577740"/>
                  </a:lnTo>
                  <a:lnTo>
                    <a:pt x="1530808" y="558803"/>
                  </a:lnTo>
                  <a:lnTo>
                    <a:pt x="1542295" y="536761"/>
                  </a:lnTo>
                  <a:lnTo>
                    <a:pt x="1528635" y="526206"/>
                  </a:lnTo>
                  <a:lnTo>
                    <a:pt x="1525531" y="516892"/>
                  </a:lnTo>
                  <a:lnTo>
                    <a:pt x="1527704" y="506337"/>
                  </a:lnTo>
                  <a:lnTo>
                    <a:pt x="1527704" y="494851"/>
                  </a:lnTo>
                  <a:lnTo>
                    <a:pt x="1521495" y="480260"/>
                  </a:lnTo>
                  <a:lnTo>
                    <a:pt x="1520563" y="478087"/>
                  </a:lnTo>
                  <a:lnTo>
                    <a:pt x="1516528" y="478087"/>
                  </a:lnTo>
                  <a:lnTo>
                    <a:pt x="1514354" y="478087"/>
                  </a:lnTo>
                  <a:lnTo>
                    <a:pt x="1511250" y="478087"/>
                  </a:lnTo>
                  <a:lnTo>
                    <a:pt x="1507214" y="478087"/>
                  </a:lnTo>
                  <a:lnTo>
                    <a:pt x="1506283" y="477155"/>
                  </a:lnTo>
                  <a:lnTo>
                    <a:pt x="1504110" y="472809"/>
                  </a:lnTo>
                  <a:lnTo>
                    <a:pt x="1501937" y="469705"/>
                  </a:lnTo>
                  <a:lnTo>
                    <a:pt x="1504110" y="465358"/>
                  </a:lnTo>
                  <a:lnTo>
                    <a:pt x="1504110" y="462254"/>
                  </a:lnTo>
                  <a:lnTo>
                    <a:pt x="1506283" y="460081"/>
                  </a:lnTo>
                  <a:lnTo>
                    <a:pt x="1506283" y="455734"/>
                  </a:lnTo>
                  <a:lnTo>
                    <a:pt x="1506283" y="452630"/>
                  </a:lnTo>
                  <a:lnTo>
                    <a:pt x="1500074" y="443317"/>
                  </a:lnTo>
                  <a:lnTo>
                    <a:pt x="1492934" y="435866"/>
                  </a:lnTo>
                  <a:lnTo>
                    <a:pt x="1485793" y="428415"/>
                  </a:lnTo>
                  <a:lnTo>
                    <a:pt x="1480516" y="420964"/>
                  </a:lnTo>
                  <a:lnTo>
                    <a:pt x="1478343" y="408236"/>
                  </a:lnTo>
                  <a:lnTo>
                    <a:pt x="1463752" y="419723"/>
                  </a:lnTo>
                  <a:lnTo>
                    <a:pt x="1455370" y="434314"/>
                  </a:lnTo>
                  <a:lnTo>
                    <a:pt x="1443883" y="447973"/>
                  </a:lnTo>
                  <a:lnTo>
                    <a:pt x="1429292" y="459460"/>
                  </a:lnTo>
                  <a:lnTo>
                    <a:pt x="1428361" y="455114"/>
                  </a:lnTo>
                  <a:lnTo>
                    <a:pt x="1422152" y="454182"/>
                  </a:lnTo>
                  <a:lnTo>
                    <a:pt x="1419048" y="449836"/>
                  </a:lnTo>
                  <a:lnTo>
                    <a:pt x="1415012" y="447663"/>
                  </a:lnTo>
                  <a:lnTo>
                    <a:pt x="1411907" y="444558"/>
                  </a:lnTo>
                  <a:lnTo>
                    <a:pt x="1409734" y="442385"/>
                  </a:lnTo>
                  <a:lnTo>
                    <a:pt x="1406630" y="431830"/>
                  </a:lnTo>
                  <a:lnTo>
                    <a:pt x="1404457" y="417239"/>
                  </a:lnTo>
                  <a:lnTo>
                    <a:pt x="1400421" y="400475"/>
                  </a:lnTo>
                  <a:lnTo>
                    <a:pt x="1399490" y="391162"/>
                  </a:lnTo>
                  <a:lnTo>
                    <a:pt x="1395454" y="388057"/>
                  </a:lnTo>
                  <a:lnTo>
                    <a:pt x="1390176" y="385884"/>
                  </a:lnTo>
                  <a:lnTo>
                    <a:pt x="1384899" y="383711"/>
                  </a:lnTo>
                  <a:lnTo>
                    <a:pt x="1378690" y="383711"/>
                  </a:lnTo>
                  <a:lnTo>
                    <a:pt x="1375585" y="382780"/>
                  </a:lnTo>
                  <a:lnTo>
                    <a:pt x="1370308" y="378433"/>
                  </a:lnTo>
                  <a:lnTo>
                    <a:pt x="1364099" y="369120"/>
                  </a:lnTo>
                  <a:lnTo>
                    <a:pt x="1358821" y="356392"/>
                  </a:lnTo>
                  <a:lnTo>
                    <a:pt x="1353544" y="347078"/>
                  </a:lnTo>
                  <a:lnTo>
                    <a:pt x="1329639" y="351425"/>
                  </a:lnTo>
                  <a:lnTo>
                    <a:pt x="1307908" y="351425"/>
                  </a:lnTo>
                  <a:lnTo>
                    <a:pt x="1282762" y="347078"/>
                  </a:lnTo>
                  <a:lnTo>
                    <a:pt x="1282762" y="351425"/>
                  </a:lnTo>
                  <a:lnTo>
                    <a:pt x="1278726" y="351425"/>
                  </a:lnTo>
                  <a:lnTo>
                    <a:pt x="1280899" y="369431"/>
                  </a:lnTo>
                  <a:lnTo>
                    <a:pt x="1286177" y="388368"/>
                  </a:lnTo>
                  <a:lnTo>
                    <a:pt x="1290213" y="405132"/>
                  </a:lnTo>
                  <a:lnTo>
                    <a:pt x="1293317" y="420964"/>
                  </a:lnTo>
                  <a:lnTo>
                    <a:pt x="1290213" y="435555"/>
                  </a:lnTo>
                  <a:lnTo>
                    <a:pt x="1283072" y="448284"/>
                  </a:lnTo>
                  <a:lnTo>
                    <a:pt x="1285246" y="454493"/>
                  </a:lnTo>
                  <a:lnTo>
                    <a:pt x="1288350" y="457597"/>
                  </a:lnTo>
                  <a:lnTo>
                    <a:pt x="1292386" y="459770"/>
                  </a:lnTo>
                  <a:lnTo>
                    <a:pt x="1295490" y="461943"/>
                  </a:lnTo>
                  <a:lnTo>
                    <a:pt x="1302630" y="465048"/>
                  </a:lnTo>
                  <a:lnTo>
                    <a:pt x="1302630" y="481812"/>
                  </a:lnTo>
                  <a:lnTo>
                    <a:pt x="1304804" y="498576"/>
                  </a:lnTo>
                  <a:lnTo>
                    <a:pt x="1302630" y="509131"/>
                  </a:lnTo>
                  <a:lnTo>
                    <a:pt x="1297353" y="528068"/>
                  </a:lnTo>
                  <a:lnTo>
                    <a:pt x="1288040" y="542659"/>
                  </a:lnTo>
                  <a:lnTo>
                    <a:pt x="1273449" y="553214"/>
                  </a:lnTo>
                  <a:lnTo>
                    <a:pt x="1258858" y="560665"/>
                  </a:lnTo>
                  <a:lnTo>
                    <a:pt x="1264135" y="577429"/>
                  </a:lnTo>
                  <a:lnTo>
                    <a:pt x="1268171" y="595435"/>
                  </a:lnTo>
                  <a:lnTo>
                    <a:pt x="1270344" y="610026"/>
                  </a:lnTo>
                  <a:lnTo>
                    <a:pt x="1270344" y="621513"/>
                  </a:lnTo>
                  <a:lnTo>
                    <a:pt x="1268171" y="624617"/>
                  </a:lnTo>
                  <a:lnTo>
                    <a:pt x="1268171" y="626790"/>
                  </a:lnTo>
                  <a:lnTo>
                    <a:pt x="1268171" y="628963"/>
                  </a:lnTo>
                  <a:lnTo>
                    <a:pt x="1265998" y="628963"/>
                  </a:lnTo>
                  <a:lnTo>
                    <a:pt x="1262893" y="629895"/>
                  </a:lnTo>
                  <a:lnTo>
                    <a:pt x="1260720" y="629895"/>
                  </a:lnTo>
                  <a:lnTo>
                    <a:pt x="1258547" y="632068"/>
                  </a:lnTo>
                  <a:lnTo>
                    <a:pt x="1256374" y="632068"/>
                  </a:lnTo>
                  <a:lnTo>
                    <a:pt x="1253270" y="634241"/>
                  </a:lnTo>
                  <a:lnTo>
                    <a:pt x="1242714" y="617477"/>
                  </a:lnTo>
                  <a:lnTo>
                    <a:pt x="1233401" y="604748"/>
                  </a:lnTo>
                  <a:lnTo>
                    <a:pt x="1229365" y="593262"/>
                  </a:lnTo>
                  <a:lnTo>
                    <a:pt x="1228434" y="582707"/>
                  </a:lnTo>
                  <a:lnTo>
                    <a:pt x="1226261" y="571220"/>
                  </a:lnTo>
                  <a:lnTo>
                    <a:pt x="1222225" y="556629"/>
                  </a:lnTo>
                  <a:lnTo>
                    <a:pt x="1219121" y="536761"/>
                  </a:lnTo>
                  <a:lnTo>
                    <a:pt x="1189939" y="529310"/>
                  </a:lnTo>
                  <a:lnTo>
                    <a:pt x="1185903" y="529310"/>
                  </a:lnTo>
                  <a:lnTo>
                    <a:pt x="1184972" y="531483"/>
                  </a:lnTo>
                  <a:lnTo>
                    <a:pt x="1180936" y="533656"/>
                  </a:lnTo>
                  <a:lnTo>
                    <a:pt x="1178763" y="535829"/>
                  </a:lnTo>
                  <a:lnTo>
                    <a:pt x="1175658" y="535829"/>
                  </a:lnTo>
                  <a:lnTo>
                    <a:pt x="1171622" y="536761"/>
                  </a:lnTo>
                  <a:lnTo>
                    <a:pt x="1168518" y="535829"/>
                  </a:lnTo>
                  <a:lnTo>
                    <a:pt x="1163240" y="533656"/>
                  </a:lnTo>
                  <a:lnTo>
                    <a:pt x="1150202" y="527137"/>
                  </a:lnTo>
                  <a:lnTo>
                    <a:pt x="1139646" y="515650"/>
                  </a:lnTo>
                  <a:lnTo>
                    <a:pt x="1127229" y="502922"/>
                  </a:lnTo>
                  <a:lnTo>
                    <a:pt x="1113569" y="493609"/>
                  </a:lnTo>
                  <a:lnTo>
                    <a:pt x="1101151" y="488331"/>
                  </a:lnTo>
                  <a:lnTo>
                    <a:pt x="1088733" y="490504"/>
                  </a:lnTo>
                  <a:lnTo>
                    <a:pt x="1083456" y="488331"/>
                  </a:lnTo>
                  <a:lnTo>
                    <a:pt x="1077247" y="488331"/>
                  </a:lnTo>
                  <a:lnTo>
                    <a:pt x="1076316" y="486158"/>
                  </a:lnTo>
                  <a:lnTo>
                    <a:pt x="1076316" y="485227"/>
                  </a:lnTo>
                  <a:lnTo>
                    <a:pt x="1076316" y="483054"/>
                  </a:lnTo>
                  <a:lnTo>
                    <a:pt x="1076316" y="480881"/>
                  </a:lnTo>
                  <a:lnTo>
                    <a:pt x="1076316" y="477776"/>
                  </a:lnTo>
                  <a:lnTo>
                    <a:pt x="1076316" y="473430"/>
                  </a:lnTo>
                  <a:lnTo>
                    <a:pt x="1072280" y="470325"/>
                  </a:lnTo>
                  <a:lnTo>
                    <a:pt x="1072280" y="461012"/>
                  </a:lnTo>
                  <a:lnTo>
                    <a:pt x="1052411" y="461012"/>
                  </a:lnTo>
                  <a:lnTo>
                    <a:pt x="1052411" y="441143"/>
                  </a:lnTo>
                  <a:lnTo>
                    <a:pt x="1048375" y="421275"/>
                  </a:lnTo>
                  <a:lnTo>
                    <a:pt x="1042166" y="406684"/>
                  </a:lnTo>
                  <a:lnTo>
                    <a:pt x="1042166" y="382469"/>
                  </a:lnTo>
                  <a:lnTo>
                    <a:pt x="1048375" y="365705"/>
                  </a:lnTo>
                  <a:lnTo>
                    <a:pt x="1057689" y="355150"/>
                  </a:lnTo>
                  <a:lnTo>
                    <a:pt x="1072280" y="345837"/>
                  </a:lnTo>
                  <a:lnTo>
                    <a:pt x="1089044" y="340559"/>
                  </a:lnTo>
                  <a:lnTo>
                    <a:pt x="1089044" y="335282"/>
                  </a:lnTo>
                  <a:lnTo>
                    <a:pt x="1086871" y="329073"/>
                  </a:lnTo>
                  <a:lnTo>
                    <a:pt x="1086871" y="325968"/>
                  </a:lnTo>
                  <a:lnTo>
                    <a:pt x="1084698" y="323795"/>
                  </a:lnTo>
                  <a:lnTo>
                    <a:pt x="1083766" y="320691"/>
                  </a:lnTo>
                  <a:lnTo>
                    <a:pt x="1081593" y="316344"/>
                  </a:lnTo>
                  <a:lnTo>
                    <a:pt x="1072280" y="316344"/>
                  </a:lnTo>
                  <a:lnTo>
                    <a:pt x="1072280" y="313240"/>
                  </a:lnTo>
                  <a:lnTo>
                    <a:pt x="1079420" y="314171"/>
                  </a:lnTo>
                  <a:lnTo>
                    <a:pt x="1083456" y="316344"/>
                  </a:lnTo>
                  <a:lnTo>
                    <a:pt x="1088733" y="318517"/>
                  </a:lnTo>
                  <a:lnTo>
                    <a:pt x="1094011" y="320691"/>
                  </a:lnTo>
                  <a:lnTo>
                    <a:pt x="1101151" y="320691"/>
                  </a:lnTo>
                  <a:lnTo>
                    <a:pt x="1105187" y="307031"/>
                  </a:lnTo>
                  <a:lnTo>
                    <a:pt x="1108291" y="298649"/>
                  </a:lnTo>
                  <a:lnTo>
                    <a:pt x="1115432" y="291198"/>
                  </a:lnTo>
                  <a:lnTo>
                    <a:pt x="1124745" y="283748"/>
                  </a:lnTo>
                  <a:lnTo>
                    <a:pt x="1126918" y="279401"/>
                  </a:lnTo>
                  <a:lnTo>
                    <a:pt x="1130023" y="276297"/>
                  </a:lnTo>
                  <a:lnTo>
                    <a:pt x="1132196" y="271951"/>
                  </a:lnTo>
                  <a:lnTo>
                    <a:pt x="1132196" y="266673"/>
                  </a:lnTo>
                  <a:lnTo>
                    <a:pt x="1130023" y="261395"/>
                  </a:lnTo>
                  <a:lnTo>
                    <a:pt x="1127849" y="259222"/>
                  </a:lnTo>
                  <a:lnTo>
                    <a:pt x="1126918" y="257049"/>
                  </a:lnTo>
                  <a:lnTo>
                    <a:pt x="1124745" y="254876"/>
                  </a:lnTo>
                  <a:lnTo>
                    <a:pt x="1120709" y="251772"/>
                  </a:lnTo>
                  <a:lnTo>
                    <a:pt x="1117605" y="251772"/>
                  </a:lnTo>
                  <a:lnTo>
                    <a:pt x="1117605" y="247736"/>
                  </a:lnTo>
                  <a:lnTo>
                    <a:pt x="1135300" y="252082"/>
                  </a:lnTo>
                  <a:lnTo>
                    <a:pt x="1147718" y="259533"/>
                  </a:lnTo>
                  <a:lnTo>
                    <a:pt x="1157031" y="259533"/>
                  </a:lnTo>
                  <a:lnTo>
                    <a:pt x="1159205" y="241527"/>
                  </a:lnTo>
                  <a:lnTo>
                    <a:pt x="1161378" y="230040"/>
                  </a:lnTo>
                  <a:lnTo>
                    <a:pt x="1157342" y="219485"/>
                  </a:lnTo>
                  <a:lnTo>
                    <a:pt x="1157342" y="215139"/>
                  </a:lnTo>
                  <a:lnTo>
                    <a:pt x="1208255" y="212034"/>
                  </a:lnTo>
                  <a:lnTo>
                    <a:pt x="1208255" y="205826"/>
                  </a:lnTo>
                  <a:lnTo>
                    <a:pt x="1206082" y="202721"/>
                  </a:lnTo>
                  <a:lnTo>
                    <a:pt x="1206082" y="200548"/>
                  </a:lnTo>
                  <a:lnTo>
                    <a:pt x="1205151" y="198375"/>
                  </a:lnTo>
                  <a:lnTo>
                    <a:pt x="1202977" y="197444"/>
                  </a:lnTo>
                  <a:lnTo>
                    <a:pt x="1200804" y="195270"/>
                  </a:lnTo>
                  <a:lnTo>
                    <a:pt x="1200804" y="190924"/>
                  </a:lnTo>
                  <a:lnTo>
                    <a:pt x="1206082" y="193097"/>
                  </a:lnTo>
                  <a:lnTo>
                    <a:pt x="1210118" y="195270"/>
                  </a:lnTo>
                  <a:lnTo>
                    <a:pt x="1213222" y="197444"/>
                  </a:lnTo>
                  <a:lnTo>
                    <a:pt x="1217258" y="198375"/>
                  </a:lnTo>
                  <a:lnTo>
                    <a:pt x="1224398" y="198375"/>
                  </a:lnTo>
                  <a:lnTo>
                    <a:pt x="1226571" y="187820"/>
                  </a:lnTo>
                  <a:lnTo>
                    <a:pt x="1229676" y="173229"/>
                  </a:lnTo>
                  <a:lnTo>
                    <a:pt x="1233711" y="154292"/>
                  </a:lnTo>
                  <a:lnTo>
                    <a:pt x="1234643" y="138459"/>
                  </a:lnTo>
                  <a:lnTo>
                    <a:pt x="1236816" y="125731"/>
                  </a:lnTo>
                  <a:lnTo>
                    <a:pt x="1236816" y="118280"/>
                  </a:lnTo>
                  <a:lnTo>
                    <a:pt x="1236816" y="103689"/>
                  </a:lnTo>
                  <a:lnTo>
                    <a:pt x="1229676" y="97480"/>
                  </a:lnTo>
                  <a:lnTo>
                    <a:pt x="1220362" y="99653"/>
                  </a:lnTo>
                  <a:lnTo>
                    <a:pt x="1211980" y="103999"/>
                  </a:lnTo>
                  <a:lnTo>
                    <a:pt x="1204840" y="103999"/>
                  </a:lnTo>
                  <a:lnTo>
                    <a:pt x="1202667" y="99653"/>
                  </a:lnTo>
                  <a:lnTo>
                    <a:pt x="1198631" y="97480"/>
                  </a:lnTo>
                  <a:lnTo>
                    <a:pt x="1197700" y="94376"/>
                  </a:lnTo>
                  <a:lnTo>
                    <a:pt x="1193664" y="90029"/>
                  </a:lnTo>
                  <a:lnTo>
                    <a:pt x="1191491" y="86925"/>
                  </a:lnTo>
                  <a:lnTo>
                    <a:pt x="1188386" y="84752"/>
                  </a:lnTo>
                  <a:lnTo>
                    <a:pt x="1184351" y="82579"/>
                  </a:lnTo>
                  <a:lnTo>
                    <a:pt x="1181246" y="82579"/>
                  </a:lnTo>
                  <a:lnTo>
                    <a:pt x="1177210" y="86925"/>
                  </a:lnTo>
                  <a:lnTo>
                    <a:pt x="1166655" y="96238"/>
                  </a:lnTo>
                  <a:lnTo>
                    <a:pt x="1162619" y="108966"/>
                  </a:lnTo>
                  <a:lnTo>
                    <a:pt x="1162619" y="121695"/>
                  </a:lnTo>
                  <a:lnTo>
                    <a:pt x="1164793" y="134423"/>
                  </a:lnTo>
                  <a:lnTo>
                    <a:pt x="1164793" y="147151"/>
                  </a:lnTo>
                  <a:lnTo>
                    <a:pt x="1157652" y="163915"/>
                  </a:lnTo>
                  <a:lnTo>
                    <a:pt x="1148339" y="178506"/>
                  </a:lnTo>
                  <a:lnTo>
                    <a:pt x="1143061" y="176333"/>
                  </a:lnTo>
                  <a:lnTo>
                    <a:pt x="1139957" y="175402"/>
                  </a:lnTo>
                  <a:lnTo>
                    <a:pt x="1137784" y="173229"/>
                  </a:lnTo>
                  <a:lnTo>
                    <a:pt x="1135611" y="171056"/>
                  </a:lnTo>
                  <a:lnTo>
                    <a:pt x="1132506" y="167951"/>
                  </a:lnTo>
                  <a:lnTo>
                    <a:pt x="1134679" y="161742"/>
                  </a:lnTo>
                  <a:lnTo>
                    <a:pt x="1134679" y="153360"/>
                  </a:lnTo>
                  <a:lnTo>
                    <a:pt x="1135611" y="140632"/>
                  </a:lnTo>
                  <a:lnTo>
                    <a:pt x="1137784" y="126041"/>
                  </a:lnTo>
                  <a:lnTo>
                    <a:pt x="1137784" y="114244"/>
                  </a:lnTo>
                  <a:lnTo>
                    <a:pt x="1128470" y="118590"/>
                  </a:lnTo>
                  <a:lnTo>
                    <a:pt x="1123193" y="123868"/>
                  </a:lnTo>
                  <a:lnTo>
                    <a:pt x="1117915" y="129145"/>
                  </a:lnTo>
                  <a:lnTo>
                    <a:pt x="1112638" y="134423"/>
                  </a:lnTo>
                  <a:lnTo>
                    <a:pt x="1101151" y="134423"/>
                  </a:lnTo>
                  <a:lnTo>
                    <a:pt x="1098047" y="119832"/>
                  </a:lnTo>
                  <a:lnTo>
                    <a:pt x="1098047" y="103999"/>
                  </a:lnTo>
                  <a:lnTo>
                    <a:pt x="1071969" y="103999"/>
                  </a:lnTo>
                  <a:lnTo>
                    <a:pt x="1076005" y="96549"/>
                  </a:lnTo>
                  <a:lnTo>
                    <a:pt x="1076936" y="90340"/>
                  </a:lnTo>
                  <a:lnTo>
                    <a:pt x="1079110" y="85062"/>
                  </a:lnTo>
                  <a:lnTo>
                    <a:pt x="1083145" y="81958"/>
                  </a:lnTo>
                  <a:lnTo>
                    <a:pt x="1088423" y="77611"/>
                  </a:lnTo>
                  <a:lnTo>
                    <a:pt x="1088423" y="70161"/>
                  </a:lnTo>
                  <a:lnTo>
                    <a:pt x="1088423" y="62710"/>
                  </a:lnTo>
                  <a:lnTo>
                    <a:pt x="1086250" y="59606"/>
                  </a:lnTo>
                  <a:lnTo>
                    <a:pt x="1083145" y="55259"/>
                  </a:lnTo>
                  <a:lnTo>
                    <a:pt x="1079110" y="52155"/>
                  </a:lnTo>
                  <a:lnTo>
                    <a:pt x="1071969" y="49982"/>
                  </a:lnTo>
                  <a:lnTo>
                    <a:pt x="1074142" y="42531"/>
                  </a:lnTo>
                  <a:lnTo>
                    <a:pt x="1076316" y="39427"/>
                  </a:lnTo>
                  <a:lnTo>
                    <a:pt x="1077247" y="35080"/>
                  </a:lnTo>
                  <a:lnTo>
                    <a:pt x="1079420" y="29803"/>
                  </a:lnTo>
                  <a:lnTo>
                    <a:pt x="1081593" y="25457"/>
                  </a:lnTo>
                  <a:lnTo>
                    <a:pt x="1079420" y="22352"/>
                  </a:lnTo>
                  <a:lnTo>
                    <a:pt x="1076316" y="18006"/>
                  </a:lnTo>
                  <a:lnTo>
                    <a:pt x="1074142" y="17075"/>
                  </a:lnTo>
                  <a:lnTo>
                    <a:pt x="1071969" y="14901"/>
                  </a:lnTo>
                  <a:lnTo>
                    <a:pt x="1069796" y="12728"/>
                  </a:lnTo>
                  <a:lnTo>
                    <a:pt x="1069796" y="7451"/>
                  </a:lnTo>
                  <a:lnTo>
                    <a:pt x="1068865" y="0"/>
                  </a:lnTo>
                  <a:lnTo>
                    <a:pt x="1057378" y="2173"/>
                  </a:lnTo>
                  <a:lnTo>
                    <a:pt x="1046823" y="5278"/>
                  </a:lnTo>
                  <a:lnTo>
                    <a:pt x="1037510" y="9624"/>
                  </a:lnTo>
                  <a:lnTo>
                    <a:pt x="1025092" y="29492"/>
                  </a:lnTo>
                  <a:lnTo>
                    <a:pt x="1021056" y="47498"/>
                  </a:lnTo>
                  <a:lnTo>
                    <a:pt x="1023229" y="66435"/>
                  </a:lnTo>
                  <a:lnTo>
                    <a:pt x="1032543" y="82268"/>
                  </a:lnTo>
                  <a:lnTo>
                    <a:pt x="1044960" y="96859"/>
                  </a:lnTo>
                  <a:lnTo>
                    <a:pt x="1047134" y="104310"/>
                  </a:lnTo>
                  <a:lnTo>
                    <a:pt x="1044960" y="118901"/>
                  </a:lnTo>
                  <a:lnTo>
                    <a:pt x="1044960" y="135665"/>
                  </a:lnTo>
                  <a:lnTo>
                    <a:pt x="1044960" y="150256"/>
                  </a:lnTo>
                  <a:lnTo>
                    <a:pt x="1032543" y="150256"/>
                  </a:lnTo>
                  <a:lnTo>
                    <a:pt x="1032543" y="153360"/>
                  </a:lnTo>
                  <a:lnTo>
                    <a:pt x="1030369" y="159569"/>
                  </a:lnTo>
                  <a:lnTo>
                    <a:pt x="1030369" y="162674"/>
                  </a:lnTo>
                  <a:lnTo>
                    <a:pt x="1028196" y="170124"/>
                  </a:lnTo>
                  <a:lnTo>
                    <a:pt x="1019814" y="153360"/>
                  </a:lnTo>
                  <a:lnTo>
                    <a:pt x="1012674" y="137528"/>
                  </a:lnTo>
                  <a:lnTo>
                    <a:pt x="988770" y="137528"/>
                  </a:lnTo>
                  <a:lnTo>
                    <a:pt x="988770" y="150256"/>
                  </a:lnTo>
                  <a:lnTo>
                    <a:pt x="986597" y="152429"/>
                  </a:lnTo>
                  <a:lnTo>
                    <a:pt x="984424" y="153360"/>
                  </a:lnTo>
                  <a:lnTo>
                    <a:pt x="983492" y="155533"/>
                  </a:lnTo>
                  <a:lnTo>
                    <a:pt x="981319" y="157706"/>
                  </a:lnTo>
                  <a:lnTo>
                    <a:pt x="962692" y="157706"/>
                  </a:lnTo>
                  <a:lnTo>
                    <a:pt x="950275" y="155533"/>
                  </a:lnTo>
                  <a:lnTo>
                    <a:pt x="937857" y="153360"/>
                  </a:lnTo>
                  <a:lnTo>
                    <a:pt x="925439" y="150256"/>
                  </a:lnTo>
                  <a:lnTo>
                    <a:pt x="905570" y="150256"/>
                  </a:lnTo>
                  <a:lnTo>
                    <a:pt x="901535" y="142805"/>
                  </a:lnTo>
                  <a:lnTo>
                    <a:pt x="898430" y="139701"/>
                  </a:lnTo>
                  <a:lnTo>
                    <a:pt x="894394" y="133492"/>
                  </a:lnTo>
                  <a:lnTo>
                    <a:pt x="889117" y="130387"/>
                  </a:lnTo>
                  <a:lnTo>
                    <a:pt x="889117" y="117659"/>
                  </a:lnTo>
                  <a:lnTo>
                    <a:pt x="842239" y="122937"/>
                  </a:lnTo>
                  <a:lnTo>
                    <a:pt x="842239" y="126041"/>
                  </a:lnTo>
                  <a:lnTo>
                    <a:pt x="838204" y="126041"/>
                  </a:lnTo>
                  <a:lnTo>
                    <a:pt x="838204" y="132250"/>
                  </a:lnTo>
                  <a:lnTo>
                    <a:pt x="840377" y="135354"/>
                  </a:lnTo>
                  <a:lnTo>
                    <a:pt x="842550" y="139701"/>
                  </a:lnTo>
                  <a:lnTo>
                    <a:pt x="843481" y="140632"/>
                  </a:lnTo>
                  <a:lnTo>
                    <a:pt x="845654" y="145910"/>
                  </a:lnTo>
                  <a:lnTo>
                    <a:pt x="877941" y="145910"/>
                  </a:lnTo>
                  <a:lnTo>
                    <a:pt x="877941" y="150256"/>
                  </a:lnTo>
                  <a:lnTo>
                    <a:pt x="870800" y="152429"/>
                  </a:lnTo>
                  <a:lnTo>
                    <a:pt x="865523" y="153360"/>
                  </a:lnTo>
                  <a:lnTo>
                    <a:pt x="858383" y="153360"/>
                  </a:lnTo>
                  <a:lnTo>
                    <a:pt x="849069" y="153360"/>
                  </a:lnTo>
                  <a:lnTo>
                    <a:pt x="849069" y="189993"/>
                  </a:lnTo>
                  <a:lnTo>
                    <a:pt x="840687" y="179438"/>
                  </a:lnTo>
                  <a:lnTo>
                    <a:pt x="831374" y="167951"/>
                  </a:lnTo>
                  <a:lnTo>
                    <a:pt x="822060" y="157396"/>
                  </a:lnTo>
                  <a:lnTo>
                    <a:pt x="813678" y="155223"/>
                  </a:lnTo>
                  <a:lnTo>
                    <a:pt x="799087" y="155223"/>
                  </a:lnTo>
                  <a:lnTo>
                    <a:pt x="782323" y="155223"/>
                  </a:lnTo>
                  <a:lnTo>
                    <a:pt x="765559" y="153050"/>
                  </a:lnTo>
                  <a:lnTo>
                    <a:pt x="753141" y="153050"/>
                  </a:lnTo>
                  <a:lnTo>
                    <a:pt x="755315" y="149945"/>
                  </a:lnTo>
                  <a:lnTo>
                    <a:pt x="756246" y="147772"/>
                  </a:lnTo>
                  <a:lnTo>
                    <a:pt x="756246" y="145599"/>
                  </a:lnTo>
                  <a:lnTo>
                    <a:pt x="758419" y="144668"/>
                  </a:lnTo>
                  <a:lnTo>
                    <a:pt x="762455" y="142495"/>
                  </a:lnTo>
                  <a:lnTo>
                    <a:pt x="765559" y="140321"/>
                  </a:lnTo>
                  <a:lnTo>
                    <a:pt x="763386" y="137217"/>
                  </a:lnTo>
                  <a:lnTo>
                    <a:pt x="760282" y="129766"/>
                  </a:lnTo>
                  <a:lnTo>
                    <a:pt x="756246" y="124489"/>
                  </a:lnTo>
                  <a:lnTo>
                    <a:pt x="753141" y="120143"/>
                  </a:lnTo>
                  <a:lnTo>
                    <a:pt x="749106" y="117038"/>
                  </a:lnTo>
                  <a:lnTo>
                    <a:pt x="746001" y="117038"/>
                  </a:lnTo>
                  <a:lnTo>
                    <a:pt x="742897" y="117969"/>
                  </a:lnTo>
                  <a:lnTo>
                    <a:pt x="736688" y="120143"/>
                  </a:lnTo>
                  <a:lnTo>
                    <a:pt x="733583" y="122316"/>
                  </a:lnTo>
                  <a:lnTo>
                    <a:pt x="728306" y="122316"/>
                  </a:lnTo>
                  <a:lnTo>
                    <a:pt x="722097" y="122316"/>
                  </a:lnTo>
                  <a:lnTo>
                    <a:pt x="706575" y="110829"/>
                  </a:lnTo>
                  <a:lnTo>
                    <a:pt x="689811" y="98101"/>
                  </a:lnTo>
                  <a:lnTo>
                    <a:pt x="673046" y="85373"/>
                  </a:lnTo>
                  <a:lnTo>
                    <a:pt x="653178" y="80095"/>
                  </a:lnTo>
                  <a:lnTo>
                    <a:pt x="649142" y="81026"/>
                  </a:lnTo>
                  <a:lnTo>
                    <a:pt x="643865" y="83199"/>
                  </a:lnTo>
                  <a:lnTo>
                    <a:pt x="640760" y="87546"/>
                  </a:lnTo>
                  <a:lnTo>
                    <a:pt x="635482" y="90650"/>
                  </a:lnTo>
                  <a:lnTo>
                    <a:pt x="629274" y="92823"/>
                  </a:lnTo>
                  <a:lnTo>
                    <a:pt x="628342" y="88477"/>
                  </a:lnTo>
                  <a:lnTo>
                    <a:pt x="626169" y="85373"/>
                  </a:lnTo>
                  <a:lnTo>
                    <a:pt x="622133" y="80095"/>
                  </a:lnTo>
                  <a:lnTo>
                    <a:pt x="621202" y="80095"/>
                  </a:lnTo>
                  <a:lnTo>
                    <a:pt x="617166" y="80095"/>
                  </a:lnTo>
                  <a:lnTo>
                    <a:pt x="614993" y="81026"/>
                  </a:lnTo>
                  <a:lnTo>
                    <a:pt x="611889" y="83199"/>
                  </a:lnTo>
                  <a:lnTo>
                    <a:pt x="609715" y="85373"/>
                  </a:lnTo>
                  <a:lnTo>
                    <a:pt x="606611" y="88477"/>
                  </a:lnTo>
                  <a:lnTo>
                    <a:pt x="592951" y="85373"/>
                  </a:lnTo>
                  <a:lnTo>
                    <a:pt x="584569" y="77922"/>
                  </a:lnTo>
                  <a:lnTo>
                    <a:pt x="578360" y="68609"/>
                  </a:lnTo>
                  <a:lnTo>
                    <a:pt x="573083" y="55880"/>
                  </a:lnTo>
                  <a:lnTo>
                    <a:pt x="569978" y="58985"/>
                  </a:lnTo>
                  <a:lnTo>
                    <a:pt x="565943" y="65194"/>
                  </a:lnTo>
                  <a:lnTo>
                    <a:pt x="563770" y="70471"/>
                  </a:lnTo>
                  <a:lnTo>
                    <a:pt x="562838" y="75749"/>
                  </a:lnTo>
                  <a:lnTo>
                    <a:pt x="546074" y="77922"/>
                  </a:lnTo>
                  <a:lnTo>
                    <a:pt x="533656" y="77922"/>
                  </a:lnTo>
                  <a:lnTo>
                    <a:pt x="521238" y="80095"/>
                  </a:lnTo>
                  <a:lnTo>
                    <a:pt x="511925" y="85373"/>
                  </a:lnTo>
                  <a:lnTo>
                    <a:pt x="502612" y="95928"/>
                  </a:lnTo>
                  <a:lnTo>
                    <a:pt x="482743" y="92823"/>
                  </a:lnTo>
                  <a:lnTo>
                    <a:pt x="482743" y="85373"/>
                  </a:lnTo>
                  <a:lnTo>
                    <a:pt x="504474" y="76059"/>
                  </a:lnTo>
                  <a:lnTo>
                    <a:pt x="524343" y="63331"/>
                  </a:lnTo>
                  <a:lnTo>
                    <a:pt x="542970" y="48740"/>
                  </a:lnTo>
                  <a:lnTo>
                    <a:pt x="549179" y="48740"/>
                  </a:lnTo>
                  <a:lnTo>
                    <a:pt x="546074" y="46567"/>
                  </a:lnTo>
                  <a:lnTo>
                    <a:pt x="542970" y="44394"/>
                  </a:lnTo>
                  <a:lnTo>
                    <a:pt x="536761" y="43462"/>
                  </a:lnTo>
                  <a:lnTo>
                    <a:pt x="533656" y="41289"/>
                  </a:lnTo>
                  <a:lnTo>
                    <a:pt x="516892" y="44394"/>
                  </a:lnTo>
                  <a:lnTo>
                    <a:pt x="504474" y="50603"/>
                  </a:lnTo>
                  <a:lnTo>
                    <a:pt x="492988" y="58985"/>
                  </a:lnTo>
                  <a:lnTo>
                    <a:pt x="482433" y="66435"/>
                  </a:lnTo>
                  <a:lnTo>
                    <a:pt x="470015" y="73886"/>
                  </a:lnTo>
                  <a:lnTo>
                    <a:pt x="455424" y="78232"/>
                  </a:lnTo>
                  <a:lnTo>
                    <a:pt x="433693" y="80405"/>
                  </a:lnTo>
                  <a:lnTo>
                    <a:pt x="436797" y="88788"/>
                  </a:lnTo>
                  <a:lnTo>
                    <a:pt x="443006" y="96238"/>
                  </a:lnTo>
                  <a:lnTo>
                    <a:pt x="448284" y="103689"/>
                  </a:lnTo>
                  <a:lnTo>
                    <a:pt x="453561" y="109898"/>
                  </a:lnTo>
                  <a:lnTo>
                    <a:pt x="453561" y="117349"/>
                  </a:lnTo>
                  <a:lnTo>
                    <a:pt x="429657" y="113002"/>
                  </a:lnTo>
                  <a:lnTo>
                    <a:pt x="409788" y="102447"/>
                  </a:lnTo>
                  <a:lnTo>
                    <a:pt x="392093" y="90961"/>
                  </a:lnTo>
                  <a:lnTo>
                    <a:pt x="373466" y="78232"/>
                  </a:lnTo>
                  <a:lnTo>
                    <a:pt x="353598" y="68919"/>
                  </a:lnTo>
                  <a:lnTo>
                    <a:pt x="322243" y="73265"/>
                  </a:lnTo>
                  <a:lnTo>
                    <a:pt x="307652" y="68919"/>
                  </a:lnTo>
                  <a:lnTo>
                    <a:pt x="293061" y="61468"/>
                  </a:lnTo>
                  <a:lnTo>
                    <a:pt x="277539" y="56191"/>
                  </a:lnTo>
                  <a:lnTo>
                    <a:pt x="266052" y="51844"/>
                  </a:lnTo>
                  <a:lnTo>
                    <a:pt x="262948" y="51844"/>
                  </a:lnTo>
                  <a:lnTo>
                    <a:pt x="256739" y="54018"/>
                  </a:lnTo>
                  <a:lnTo>
                    <a:pt x="253634" y="56191"/>
                  </a:lnTo>
                  <a:lnTo>
                    <a:pt x="249598" y="56191"/>
                  </a:lnTo>
                  <a:lnTo>
                    <a:pt x="244321" y="58364"/>
                  </a:lnTo>
                  <a:lnTo>
                    <a:pt x="239043" y="56191"/>
                  </a:lnTo>
                  <a:lnTo>
                    <a:pt x="233766" y="54018"/>
                  </a:lnTo>
                  <a:lnTo>
                    <a:pt x="229730" y="50913"/>
                  </a:lnTo>
                  <a:lnTo>
                    <a:pt x="226625" y="46567"/>
                  </a:lnTo>
                  <a:lnTo>
                    <a:pt x="221348" y="41289"/>
                  </a:lnTo>
                  <a:lnTo>
                    <a:pt x="217312" y="38185"/>
                  </a:lnTo>
                  <a:lnTo>
                    <a:pt x="214208" y="36012"/>
                  </a:lnTo>
                  <a:lnTo>
                    <a:pt x="210172" y="36012"/>
                  </a:lnTo>
                  <a:lnTo>
                    <a:pt x="207067" y="36012"/>
                  </a:lnTo>
                  <a:lnTo>
                    <a:pt x="203032" y="38185"/>
                  </a:lnTo>
                  <a:lnTo>
                    <a:pt x="199927" y="39116"/>
                  </a:lnTo>
                  <a:lnTo>
                    <a:pt x="195891" y="39116"/>
                  </a:lnTo>
                  <a:lnTo>
                    <a:pt x="190614" y="39116"/>
                  </a:lnTo>
                  <a:lnTo>
                    <a:pt x="186578" y="36012"/>
                  </a:lnTo>
                  <a:lnTo>
                    <a:pt x="183473" y="31665"/>
                  </a:lnTo>
                  <a:lnTo>
                    <a:pt x="181300" y="30734"/>
                  </a:lnTo>
                  <a:lnTo>
                    <a:pt x="181300" y="26388"/>
                  </a:lnTo>
                  <a:lnTo>
                    <a:pt x="179127" y="24215"/>
                  </a:lnTo>
                  <a:lnTo>
                    <a:pt x="179127" y="21110"/>
                  </a:lnTo>
                  <a:lnTo>
                    <a:pt x="176023" y="18937"/>
                  </a:lnTo>
                  <a:lnTo>
                    <a:pt x="170745" y="15833"/>
                  </a:lnTo>
                  <a:lnTo>
                    <a:pt x="153981" y="26388"/>
                  </a:lnTo>
                  <a:lnTo>
                    <a:pt x="137217" y="33839"/>
                  </a:lnTo>
                  <a:lnTo>
                    <a:pt x="117348" y="39116"/>
                  </a:lnTo>
                  <a:lnTo>
                    <a:pt x="99653" y="48430"/>
                  </a:lnTo>
                  <a:lnTo>
                    <a:pt x="85993" y="58985"/>
                  </a:lnTo>
                  <a:lnTo>
                    <a:pt x="82889" y="70471"/>
                  </a:lnTo>
                  <a:lnTo>
                    <a:pt x="78853" y="83199"/>
                  </a:lnTo>
                  <a:lnTo>
                    <a:pt x="73576" y="95928"/>
                  </a:lnTo>
                  <a:lnTo>
                    <a:pt x="56812" y="105241"/>
                  </a:lnTo>
                  <a:lnTo>
                    <a:pt x="36012" y="107414"/>
                  </a:lnTo>
                  <a:lnTo>
                    <a:pt x="14281" y="105241"/>
                  </a:lnTo>
                  <a:lnTo>
                    <a:pt x="12107" y="110519"/>
                  </a:lnTo>
                  <a:lnTo>
                    <a:pt x="9934" y="116728"/>
                  </a:lnTo>
                  <a:lnTo>
                    <a:pt x="6830" y="122005"/>
                  </a:lnTo>
                  <a:lnTo>
                    <a:pt x="15212" y="138769"/>
                  </a:lnTo>
                  <a:lnTo>
                    <a:pt x="29803" y="149324"/>
                  </a:lnTo>
                  <a:lnTo>
                    <a:pt x="46567" y="159880"/>
                  </a:lnTo>
                  <a:lnTo>
                    <a:pt x="61158" y="171366"/>
                  </a:lnTo>
                  <a:lnTo>
                    <a:pt x="73576" y="185957"/>
                  </a:lnTo>
                  <a:lnTo>
                    <a:pt x="77611" y="191235"/>
                  </a:lnTo>
                  <a:lnTo>
                    <a:pt x="78543" y="196512"/>
                  </a:lnTo>
                  <a:lnTo>
                    <a:pt x="80716" y="202721"/>
                  </a:lnTo>
                  <a:lnTo>
                    <a:pt x="82889" y="207999"/>
                  </a:lnTo>
                  <a:lnTo>
                    <a:pt x="85993" y="213276"/>
                  </a:lnTo>
                  <a:lnTo>
                    <a:pt x="85993" y="220727"/>
                  </a:lnTo>
                  <a:lnTo>
                    <a:pt x="73576" y="226005"/>
                  </a:lnTo>
                  <a:lnTo>
                    <a:pt x="70471" y="220727"/>
                  </a:lnTo>
                  <a:lnTo>
                    <a:pt x="64262" y="215449"/>
                  </a:lnTo>
                  <a:lnTo>
                    <a:pt x="58985" y="211103"/>
                  </a:lnTo>
                  <a:lnTo>
                    <a:pt x="53707" y="205826"/>
                  </a:lnTo>
                  <a:lnTo>
                    <a:pt x="49671" y="205826"/>
                  </a:lnTo>
                  <a:lnTo>
                    <a:pt x="48740" y="205826"/>
                  </a:lnTo>
                  <a:lnTo>
                    <a:pt x="46567" y="207999"/>
                  </a:lnTo>
                  <a:lnTo>
                    <a:pt x="44394" y="207999"/>
                  </a:lnTo>
                  <a:lnTo>
                    <a:pt x="43462" y="210172"/>
                  </a:lnTo>
                  <a:lnTo>
                    <a:pt x="26698" y="210172"/>
                  </a:lnTo>
                  <a:lnTo>
                    <a:pt x="28871" y="213276"/>
                  </a:lnTo>
                  <a:lnTo>
                    <a:pt x="28871" y="215449"/>
                  </a:lnTo>
                  <a:lnTo>
                    <a:pt x="29803" y="217623"/>
                  </a:lnTo>
                  <a:lnTo>
                    <a:pt x="26698" y="220727"/>
                  </a:lnTo>
                  <a:lnTo>
                    <a:pt x="22663" y="225073"/>
                  </a:lnTo>
                  <a:lnTo>
                    <a:pt x="19558" y="225073"/>
                  </a:lnTo>
                  <a:lnTo>
                    <a:pt x="15522" y="226005"/>
                  </a:lnTo>
                  <a:lnTo>
                    <a:pt x="10245" y="228178"/>
                  </a:lnTo>
                  <a:lnTo>
                    <a:pt x="7140" y="230351"/>
                  </a:lnTo>
                  <a:lnTo>
                    <a:pt x="0" y="230351"/>
                  </a:lnTo>
                  <a:lnTo>
                    <a:pt x="3104" y="257670"/>
                  </a:lnTo>
                  <a:lnTo>
                    <a:pt x="17695" y="265121"/>
                  </a:lnTo>
                  <a:lnTo>
                    <a:pt x="36322" y="268225"/>
                  </a:lnTo>
                  <a:lnTo>
                    <a:pt x="51844" y="274434"/>
                  </a:lnTo>
                  <a:lnTo>
                    <a:pt x="63331" y="277539"/>
                  </a:lnTo>
                  <a:lnTo>
                    <a:pt x="68609" y="277539"/>
                  </a:lnTo>
                  <a:lnTo>
                    <a:pt x="71713" y="275365"/>
                  </a:lnTo>
                  <a:lnTo>
                    <a:pt x="75749" y="274434"/>
                  </a:lnTo>
                  <a:lnTo>
                    <a:pt x="77922" y="272261"/>
                  </a:lnTo>
                  <a:lnTo>
                    <a:pt x="78853" y="270088"/>
                  </a:lnTo>
                  <a:lnTo>
                    <a:pt x="82889" y="266983"/>
                  </a:lnTo>
                  <a:lnTo>
                    <a:pt x="97790" y="266983"/>
                  </a:lnTo>
                  <a:lnTo>
                    <a:pt x="95617" y="267915"/>
                  </a:lnTo>
                  <a:lnTo>
                    <a:pt x="95617" y="270088"/>
                  </a:lnTo>
                  <a:lnTo>
                    <a:pt x="95617" y="272261"/>
                  </a:lnTo>
                  <a:lnTo>
                    <a:pt x="93444" y="272261"/>
                  </a:lnTo>
                  <a:lnTo>
                    <a:pt x="91271" y="274434"/>
                  </a:lnTo>
                  <a:lnTo>
                    <a:pt x="91271" y="292440"/>
                  </a:lnTo>
                  <a:lnTo>
                    <a:pt x="85993" y="303926"/>
                  </a:lnTo>
                  <a:lnTo>
                    <a:pt x="78853" y="311377"/>
                  </a:lnTo>
                  <a:lnTo>
                    <a:pt x="68298" y="316655"/>
                  </a:lnTo>
                  <a:lnTo>
                    <a:pt x="56812" y="319759"/>
                  </a:lnTo>
                  <a:lnTo>
                    <a:pt x="44394" y="327210"/>
                  </a:lnTo>
                  <a:lnTo>
                    <a:pt x="37253" y="336523"/>
                  </a:lnTo>
                  <a:lnTo>
                    <a:pt x="31976" y="347078"/>
                  </a:lnTo>
                  <a:lnTo>
                    <a:pt x="26698" y="360738"/>
                  </a:lnTo>
                  <a:lnTo>
                    <a:pt x="20489" y="371293"/>
                  </a:lnTo>
                  <a:lnTo>
                    <a:pt x="31976" y="391162"/>
                  </a:lnTo>
                  <a:lnTo>
                    <a:pt x="46567" y="410099"/>
                  </a:lnTo>
                  <a:lnTo>
                    <a:pt x="64262" y="422827"/>
                  </a:lnTo>
                  <a:lnTo>
                    <a:pt x="66435" y="425000"/>
                  </a:lnTo>
                  <a:lnTo>
                    <a:pt x="69540" y="425000"/>
                  </a:lnTo>
                  <a:lnTo>
                    <a:pt x="71713" y="425000"/>
                  </a:lnTo>
                  <a:lnTo>
                    <a:pt x="73886" y="422827"/>
                  </a:lnTo>
                  <a:lnTo>
                    <a:pt x="76991" y="419723"/>
                  </a:lnTo>
                  <a:lnTo>
                    <a:pt x="81026" y="430278"/>
                  </a:lnTo>
                  <a:lnTo>
                    <a:pt x="86304" y="444869"/>
                  </a:lnTo>
                  <a:lnTo>
                    <a:pt x="88477" y="455424"/>
                  </a:lnTo>
                  <a:lnTo>
                    <a:pt x="93755" y="455424"/>
                  </a:lnTo>
                  <a:lnTo>
                    <a:pt x="97790" y="455734"/>
                  </a:lnTo>
                  <a:lnTo>
                    <a:pt x="98722" y="455734"/>
                  </a:lnTo>
                  <a:lnTo>
                    <a:pt x="100895" y="453561"/>
                  </a:lnTo>
                  <a:lnTo>
                    <a:pt x="103068" y="451388"/>
                  </a:lnTo>
                  <a:lnTo>
                    <a:pt x="105241" y="449215"/>
                  </a:lnTo>
                  <a:lnTo>
                    <a:pt x="108346" y="451388"/>
                  </a:lnTo>
                  <a:lnTo>
                    <a:pt x="110208" y="451388"/>
                  </a:lnTo>
                  <a:lnTo>
                    <a:pt x="112381" y="453561"/>
                  </a:lnTo>
                  <a:lnTo>
                    <a:pt x="112381" y="456666"/>
                  </a:lnTo>
                  <a:lnTo>
                    <a:pt x="112381" y="461012"/>
                  </a:lnTo>
                  <a:lnTo>
                    <a:pt x="124799" y="456666"/>
                  </a:lnTo>
                  <a:lnTo>
                    <a:pt x="134113" y="453561"/>
                  </a:lnTo>
                  <a:lnTo>
                    <a:pt x="147772" y="449215"/>
                  </a:lnTo>
                  <a:lnTo>
                    <a:pt x="144668" y="471257"/>
                  </a:lnTo>
                  <a:lnTo>
                    <a:pt x="135354" y="488021"/>
                  </a:lnTo>
                  <a:lnTo>
                    <a:pt x="122937" y="502612"/>
                  </a:lnTo>
                  <a:lnTo>
                    <a:pt x="106172" y="515340"/>
                  </a:lnTo>
                  <a:lnTo>
                    <a:pt x="88477" y="527137"/>
                  </a:lnTo>
                  <a:lnTo>
                    <a:pt x="69850" y="537692"/>
                  </a:lnTo>
                  <a:lnTo>
                    <a:pt x="54328" y="549179"/>
                  </a:lnTo>
                  <a:lnTo>
                    <a:pt x="41910" y="561907"/>
                  </a:lnTo>
                  <a:lnTo>
                    <a:pt x="37874" y="561907"/>
                  </a:lnTo>
                  <a:lnTo>
                    <a:pt x="37874" y="565011"/>
                  </a:lnTo>
                  <a:lnTo>
                    <a:pt x="48430" y="561907"/>
                  </a:lnTo>
                  <a:lnTo>
                    <a:pt x="65194" y="554456"/>
                  </a:lnTo>
                  <a:lnTo>
                    <a:pt x="86925" y="543901"/>
                  </a:lnTo>
                  <a:lnTo>
                    <a:pt x="108656" y="530241"/>
                  </a:lnTo>
                  <a:lnTo>
                    <a:pt x="130387" y="515650"/>
                  </a:lnTo>
                  <a:lnTo>
                    <a:pt x="152118" y="502922"/>
                  </a:lnTo>
                  <a:lnTo>
                    <a:pt x="169814" y="492367"/>
                  </a:lnTo>
                  <a:lnTo>
                    <a:pt x="184405" y="480881"/>
                  </a:lnTo>
                  <a:lnTo>
                    <a:pt x="191545" y="473430"/>
                  </a:lnTo>
                  <a:lnTo>
                    <a:pt x="203032" y="456666"/>
                  </a:lnTo>
                  <a:lnTo>
                    <a:pt x="210172" y="438660"/>
                  </a:lnTo>
                  <a:lnTo>
                    <a:pt x="215449" y="421896"/>
                  </a:lnTo>
                  <a:lnTo>
                    <a:pt x="222590" y="406063"/>
                  </a:lnTo>
                  <a:lnTo>
                    <a:pt x="234076" y="391472"/>
                  </a:lnTo>
                  <a:lnTo>
                    <a:pt x="247736" y="379986"/>
                  </a:lnTo>
                  <a:lnTo>
                    <a:pt x="247736" y="376881"/>
                  </a:lnTo>
                  <a:lnTo>
                    <a:pt x="257049" y="376881"/>
                  </a:lnTo>
                  <a:lnTo>
                    <a:pt x="247736" y="392714"/>
                  </a:lnTo>
                  <a:lnTo>
                    <a:pt x="237181" y="407305"/>
                  </a:lnTo>
                  <a:lnTo>
                    <a:pt x="230040" y="424069"/>
                  </a:lnTo>
                  <a:lnTo>
                    <a:pt x="224763" y="440833"/>
                  </a:lnTo>
                  <a:lnTo>
                    <a:pt x="246494" y="435555"/>
                  </a:lnTo>
                  <a:lnTo>
                    <a:pt x="262016" y="426242"/>
                  </a:lnTo>
                  <a:lnTo>
                    <a:pt x="280643" y="416929"/>
                  </a:lnTo>
                  <a:lnTo>
                    <a:pt x="280643" y="392714"/>
                  </a:lnTo>
                  <a:lnTo>
                    <a:pt x="297407" y="394887"/>
                  </a:lnTo>
                  <a:lnTo>
                    <a:pt x="307962" y="400165"/>
                  </a:lnTo>
                  <a:lnTo>
                    <a:pt x="317276" y="407615"/>
                  </a:lnTo>
                  <a:lnTo>
                    <a:pt x="327831" y="413824"/>
                  </a:lnTo>
                  <a:lnTo>
                    <a:pt x="361048" y="413824"/>
                  </a:lnTo>
                  <a:lnTo>
                    <a:pt x="376571" y="422206"/>
                  </a:lnTo>
                  <a:lnTo>
                    <a:pt x="393335" y="436797"/>
                  </a:lnTo>
                  <a:lnTo>
                    <a:pt x="407926" y="449526"/>
                  </a:lnTo>
                  <a:lnTo>
                    <a:pt x="427794" y="458839"/>
                  </a:lnTo>
                  <a:lnTo>
                    <a:pt x="451699" y="464117"/>
                  </a:lnTo>
                  <a:lnTo>
                    <a:pt x="471567" y="473430"/>
                  </a:lnTo>
                  <a:lnTo>
                    <a:pt x="486158" y="486158"/>
                  </a:lnTo>
                  <a:lnTo>
                    <a:pt x="498576" y="502922"/>
                  </a:lnTo>
                  <a:lnTo>
                    <a:pt x="507889" y="519686"/>
                  </a:lnTo>
                  <a:lnTo>
                    <a:pt x="519376" y="536450"/>
                  </a:lnTo>
                  <a:lnTo>
                    <a:pt x="531794" y="550110"/>
                  </a:lnTo>
                  <a:lnTo>
                    <a:pt x="527758" y="574325"/>
                  </a:lnTo>
                  <a:lnTo>
                    <a:pt x="539244" y="579602"/>
                  </a:lnTo>
                  <a:lnTo>
                    <a:pt x="546385" y="588916"/>
                  </a:lnTo>
                  <a:lnTo>
                    <a:pt x="551662" y="600402"/>
                  </a:lnTo>
                  <a:lnTo>
                    <a:pt x="554767" y="613131"/>
                  </a:lnTo>
                  <a:lnTo>
                    <a:pt x="560976" y="625859"/>
                  </a:lnTo>
                  <a:lnTo>
                    <a:pt x="568116" y="637345"/>
                  </a:lnTo>
                  <a:lnTo>
                    <a:pt x="576498" y="645727"/>
                  </a:lnTo>
                  <a:lnTo>
                    <a:pt x="591089" y="651005"/>
                  </a:lnTo>
                  <a:lnTo>
                    <a:pt x="587984" y="653178"/>
                  </a:lnTo>
                  <a:lnTo>
                    <a:pt x="583949" y="653178"/>
                  </a:lnTo>
                  <a:lnTo>
                    <a:pt x="580844" y="653178"/>
                  </a:lnTo>
                  <a:lnTo>
                    <a:pt x="576808" y="651005"/>
                  </a:lnTo>
                  <a:lnTo>
                    <a:pt x="568426" y="651005"/>
                  </a:lnTo>
                  <a:lnTo>
                    <a:pt x="576808" y="669942"/>
                  </a:lnTo>
                  <a:lnTo>
                    <a:pt x="588295" y="686706"/>
                  </a:lnTo>
                  <a:lnTo>
                    <a:pt x="600713" y="702539"/>
                  </a:lnTo>
                  <a:lnTo>
                    <a:pt x="604748" y="704712"/>
                  </a:lnTo>
                  <a:lnTo>
                    <a:pt x="605680" y="704712"/>
                  </a:lnTo>
                  <a:lnTo>
                    <a:pt x="605680" y="706885"/>
                  </a:lnTo>
                  <a:lnTo>
                    <a:pt x="607853" y="706885"/>
                  </a:lnTo>
                  <a:lnTo>
                    <a:pt x="613130" y="706885"/>
                  </a:lnTo>
                  <a:lnTo>
                    <a:pt x="619339" y="706885"/>
                  </a:lnTo>
                  <a:lnTo>
                    <a:pt x="620271" y="704712"/>
                  </a:lnTo>
                  <a:lnTo>
                    <a:pt x="624306" y="702539"/>
                  </a:lnTo>
                  <a:lnTo>
                    <a:pt x="626480" y="701608"/>
                  </a:lnTo>
                  <a:lnTo>
                    <a:pt x="626480" y="699434"/>
                  </a:lnTo>
                  <a:lnTo>
                    <a:pt x="627411" y="699434"/>
                  </a:lnTo>
                  <a:lnTo>
                    <a:pt x="627411" y="695088"/>
                  </a:lnTo>
                  <a:lnTo>
                    <a:pt x="622133" y="687638"/>
                  </a:lnTo>
                  <a:lnTo>
                    <a:pt x="614993" y="682360"/>
                  </a:lnTo>
                  <a:lnTo>
                    <a:pt x="607853" y="677082"/>
                  </a:lnTo>
                  <a:lnTo>
                    <a:pt x="600713" y="671805"/>
                  </a:lnTo>
                  <a:lnTo>
                    <a:pt x="600713" y="662491"/>
                  </a:lnTo>
                  <a:lnTo>
                    <a:pt x="617477" y="673047"/>
                  </a:lnTo>
                  <a:lnTo>
                    <a:pt x="632068" y="687638"/>
                  </a:lnTo>
                  <a:lnTo>
                    <a:pt x="644485" y="702228"/>
                  </a:lnTo>
                  <a:lnTo>
                    <a:pt x="644485" y="723339"/>
                  </a:lnTo>
                  <a:lnTo>
                    <a:pt x="642312" y="718992"/>
                  </a:lnTo>
                  <a:lnTo>
                    <a:pt x="639208" y="715888"/>
                  </a:lnTo>
                  <a:lnTo>
                    <a:pt x="637035" y="711542"/>
                  </a:lnTo>
                  <a:lnTo>
                    <a:pt x="633930" y="709369"/>
                  </a:lnTo>
                  <a:lnTo>
                    <a:pt x="629894" y="709369"/>
                  </a:lnTo>
                  <a:lnTo>
                    <a:pt x="626790" y="709369"/>
                  </a:lnTo>
                  <a:lnTo>
                    <a:pt x="622754" y="709369"/>
                  </a:lnTo>
                  <a:lnTo>
                    <a:pt x="617477" y="711542"/>
                  </a:lnTo>
                  <a:lnTo>
                    <a:pt x="615304" y="723028"/>
                  </a:lnTo>
                  <a:lnTo>
                    <a:pt x="613130" y="741034"/>
                  </a:lnTo>
                  <a:lnTo>
                    <a:pt x="613130" y="763076"/>
                  </a:lnTo>
                  <a:lnTo>
                    <a:pt x="613130" y="787291"/>
                  </a:lnTo>
                  <a:lnTo>
                    <a:pt x="613130" y="807159"/>
                  </a:lnTo>
                  <a:lnTo>
                    <a:pt x="612199" y="821750"/>
                  </a:lnTo>
                  <a:lnTo>
                    <a:pt x="612199" y="829201"/>
                  </a:lnTo>
                  <a:lnTo>
                    <a:pt x="613130" y="859624"/>
                  </a:lnTo>
                  <a:lnTo>
                    <a:pt x="617166" y="881666"/>
                  </a:lnTo>
                  <a:lnTo>
                    <a:pt x="622444" y="898430"/>
                  </a:lnTo>
                  <a:lnTo>
                    <a:pt x="629584" y="911158"/>
                  </a:lnTo>
                  <a:lnTo>
                    <a:pt x="641071" y="922645"/>
                  </a:lnTo>
                  <a:lnTo>
                    <a:pt x="651626" y="935373"/>
                  </a:lnTo>
                  <a:lnTo>
                    <a:pt x="664043" y="953379"/>
                  </a:lnTo>
                  <a:lnTo>
                    <a:pt x="669321" y="964866"/>
                  </a:lnTo>
                  <a:lnTo>
                    <a:pt x="673357" y="975421"/>
                  </a:lnTo>
                  <a:lnTo>
                    <a:pt x="680497" y="984734"/>
                  </a:lnTo>
                  <a:lnTo>
                    <a:pt x="691052" y="992185"/>
                  </a:lnTo>
                  <a:lnTo>
                    <a:pt x="704712" y="997462"/>
                  </a:lnTo>
                  <a:lnTo>
                    <a:pt x="715267" y="1003671"/>
                  </a:lnTo>
                  <a:lnTo>
                    <a:pt x="724580" y="1014226"/>
                  </a:lnTo>
                  <a:lnTo>
                    <a:pt x="731721" y="1026955"/>
                  </a:lnTo>
                  <a:lnTo>
                    <a:pt x="734825" y="1041546"/>
                  </a:lnTo>
                  <a:lnTo>
                    <a:pt x="741034" y="1054274"/>
                  </a:lnTo>
                  <a:lnTo>
                    <a:pt x="747243" y="1065761"/>
                  </a:lnTo>
                  <a:lnTo>
                    <a:pt x="760903" y="1075074"/>
                  </a:lnTo>
                  <a:lnTo>
                    <a:pt x="758729" y="1076005"/>
                  </a:lnTo>
                  <a:lnTo>
                    <a:pt x="758729" y="1078178"/>
                  </a:lnTo>
                  <a:lnTo>
                    <a:pt x="758729" y="1080351"/>
                  </a:lnTo>
                  <a:lnTo>
                    <a:pt x="756556" y="1080351"/>
                  </a:lnTo>
                  <a:lnTo>
                    <a:pt x="754383" y="1080351"/>
                  </a:lnTo>
                  <a:lnTo>
                    <a:pt x="751279" y="1082525"/>
                  </a:lnTo>
                  <a:lnTo>
                    <a:pt x="760592" y="1095253"/>
                  </a:lnTo>
                  <a:lnTo>
                    <a:pt x="771147" y="1102704"/>
                  </a:lnTo>
                  <a:lnTo>
                    <a:pt x="782634" y="1110154"/>
                  </a:lnTo>
                  <a:lnTo>
                    <a:pt x="791016" y="1119468"/>
                  </a:lnTo>
                  <a:lnTo>
                    <a:pt x="797225" y="1130023"/>
                  </a:lnTo>
                  <a:lnTo>
                    <a:pt x="800329" y="1142751"/>
                  </a:lnTo>
                  <a:lnTo>
                    <a:pt x="804365" y="1155479"/>
                  </a:lnTo>
                  <a:lnTo>
                    <a:pt x="809643" y="1155479"/>
                  </a:lnTo>
                  <a:lnTo>
                    <a:pt x="811816" y="1155479"/>
                  </a:lnTo>
                  <a:lnTo>
                    <a:pt x="812747" y="1155479"/>
                  </a:lnTo>
                  <a:lnTo>
                    <a:pt x="814920" y="1155479"/>
                  </a:lnTo>
                  <a:lnTo>
                    <a:pt x="817093" y="1155479"/>
                  </a:lnTo>
                  <a:lnTo>
                    <a:pt x="820198" y="1155479"/>
                  </a:lnTo>
                  <a:lnTo>
                    <a:pt x="822371" y="1159826"/>
                  </a:lnTo>
                  <a:lnTo>
                    <a:pt x="822371" y="1162930"/>
                  </a:lnTo>
                  <a:lnTo>
                    <a:pt x="824544" y="1169139"/>
                  </a:lnTo>
                  <a:lnTo>
                    <a:pt x="824544" y="1176590"/>
                  </a:lnTo>
                  <a:lnTo>
                    <a:pt x="827648" y="1174417"/>
                  </a:lnTo>
                  <a:lnTo>
                    <a:pt x="827648" y="1172243"/>
                  </a:lnTo>
                  <a:lnTo>
                    <a:pt x="829822" y="1170070"/>
                  </a:lnTo>
                  <a:lnTo>
                    <a:pt x="831995" y="1166966"/>
                  </a:lnTo>
                  <a:lnTo>
                    <a:pt x="831995" y="1159515"/>
                  </a:lnTo>
                  <a:lnTo>
                    <a:pt x="827959" y="1148960"/>
                  </a:lnTo>
                  <a:lnTo>
                    <a:pt x="819577" y="1132196"/>
                  </a:lnTo>
                  <a:lnTo>
                    <a:pt x="808090" y="1113259"/>
                  </a:lnTo>
                  <a:lnTo>
                    <a:pt x="797535" y="1095253"/>
                  </a:lnTo>
                  <a:lnTo>
                    <a:pt x="783876" y="1076316"/>
                  </a:lnTo>
                  <a:lnTo>
                    <a:pt x="773320" y="1061725"/>
                  </a:lnTo>
                  <a:lnTo>
                    <a:pt x="761834" y="1048996"/>
                  </a:lnTo>
                  <a:lnTo>
                    <a:pt x="756556" y="1041546"/>
                  </a:lnTo>
                  <a:lnTo>
                    <a:pt x="756556" y="1021677"/>
                  </a:lnTo>
                  <a:lnTo>
                    <a:pt x="760592" y="1023850"/>
                  </a:lnTo>
                  <a:lnTo>
                    <a:pt x="763697" y="1026955"/>
                  </a:lnTo>
                  <a:lnTo>
                    <a:pt x="767732" y="1031301"/>
                  </a:lnTo>
                  <a:lnTo>
                    <a:pt x="776114" y="1036578"/>
                  </a:lnTo>
                  <a:lnTo>
                    <a:pt x="782323" y="1048065"/>
                  </a:lnTo>
                  <a:lnTo>
                    <a:pt x="785428" y="1058620"/>
                  </a:lnTo>
                  <a:lnTo>
                    <a:pt x="789464" y="1069175"/>
                  </a:lnTo>
                  <a:lnTo>
                    <a:pt x="796604" y="1078489"/>
                  </a:lnTo>
                  <a:lnTo>
                    <a:pt x="797535" y="1080662"/>
                  </a:lnTo>
                  <a:lnTo>
                    <a:pt x="803744" y="1082835"/>
                  </a:lnTo>
                  <a:lnTo>
                    <a:pt x="806849" y="1082835"/>
                  </a:lnTo>
                  <a:lnTo>
                    <a:pt x="812126" y="1083766"/>
                  </a:lnTo>
                  <a:lnTo>
                    <a:pt x="816162" y="1085939"/>
                  </a:lnTo>
                  <a:lnTo>
                    <a:pt x="833857" y="1112327"/>
                  </a:lnTo>
                  <a:lnTo>
                    <a:pt x="852484" y="1137473"/>
                  </a:lnTo>
                  <a:lnTo>
                    <a:pt x="870179" y="1161688"/>
                  </a:lnTo>
                  <a:lnTo>
                    <a:pt x="890048" y="1183730"/>
                  </a:lnTo>
                  <a:lnTo>
                    <a:pt x="882908" y="1206703"/>
                  </a:lnTo>
                  <a:lnTo>
                    <a:pt x="886944" y="1211049"/>
                  </a:lnTo>
                  <a:lnTo>
                    <a:pt x="894084" y="1218500"/>
                  </a:lnTo>
                  <a:lnTo>
                    <a:pt x="901224" y="1227813"/>
                  </a:lnTo>
                  <a:lnTo>
                    <a:pt x="910537" y="1235264"/>
                  </a:lnTo>
                  <a:lnTo>
                    <a:pt x="915815" y="1242715"/>
                  </a:lnTo>
                  <a:lnTo>
                    <a:pt x="918919" y="1243646"/>
                  </a:lnTo>
                  <a:lnTo>
                    <a:pt x="939719" y="1240541"/>
                  </a:lnTo>
                  <a:lnTo>
                    <a:pt x="940651" y="1242715"/>
                  </a:lnTo>
                  <a:lnTo>
                    <a:pt x="944686" y="1245819"/>
                  </a:lnTo>
                  <a:lnTo>
                    <a:pt x="947791" y="1250165"/>
                  </a:lnTo>
                  <a:lnTo>
                    <a:pt x="951827" y="1253270"/>
                  </a:lnTo>
                  <a:lnTo>
                    <a:pt x="954931" y="1256374"/>
                  </a:lnTo>
                  <a:lnTo>
                    <a:pt x="978835" y="1260720"/>
                  </a:lnTo>
                  <a:lnTo>
                    <a:pt x="981940" y="1262894"/>
                  </a:lnTo>
                  <a:lnTo>
                    <a:pt x="985976" y="1265998"/>
                  </a:lnTo>
                  <a:lnTo>
                    <a:pt x="991253" y="1271276"/>
                  </a:lnTo>
                  <a:lnTo>
                    <a:pt x="995289" y="1275622"/>
                  </a:lnTo>
                  <a:lnTo>
                    <a:pt x="998394" y="1278726"/>
                  </a:lnTo>
                  <a:lnTo>
                    <a:pt x="1002429" y="1280899"/>
                  </a:lnTo>
                  <a:lnTo>
                    <a:pt x="1010811" y="1283073"/>
                  </a:lnTo>
                  <a:lnTo>
                    <a:pt x="1017952" y="1278726"/>
                  </a:lnTo>
                  <a:lnTo>
                    <a:pt x="1024161" y="1275622"/>
                  </a:lnTo>
                  <a:lnTo>
                    <a:pt x="1031301" y="1271276"/>
                  </a:lnTo>
                  <a:lnTo>
                    <a:pt x="1041856" y="1271276"/>
                  </a:lnTo>
                  <a:lnTo>
                    <a:pt x="1058620" y="1278726"/>
                  </a:lnTo>
                  <a:lnTo>
                    <a:pt x="1069175" y="1288040"/>
                  </a:lnTo>
                  <a:lnTo>
                    <a:pt x="1081593" y="1297353"/>
                  </a:lnTo>
                  <a:lnTo>
                    <a:pt x="1102393" y="1304804"/>
                  </a:lnTo>
                  <a:lnTo>
                    <a:pt x="1117915" y="1310081"/>
                  </a:lnTo>
                  <a:lnTo>
                    <a:pt x="1132506" y="1314428"/>
                  </a:lnTo>
                  <a:lnTo>
                    <a:pt x="1141820" y="1317532"/>
                  </a:lnTo>
                  <a:lnTo>
                    <a:pt x="1151133" y="1326845"/>
                  </a:lnTo>
                  <a:lnTo>
                    <a:pt x="1159515" y="1339574"/>
                  </a:lnTo>
                  <a:lnTo>
                    <a:pt x="1168828" y="1361615"/>
                  </a:lnTo>
                  <a:lnTo>
                    <a:pt x="1180315" y="1364720"/>
                  </a:lnTo>
                  <a:lnTo>
                    <a:pt x="1195837" y="1372171"/>
                  </a:lnTo>
                  <a:lnTo>
                    <a:pt x="1212601" y="1381484"/>
                  </a:lnTo>
                  <a:lnTo>
                    <a:pt x="1229365" y="1390797"/>
                  </a:lnTo>
                  <a:lnTo>
                    <a:pt x="1238679" y="1398248"/>
                  </a:lnTo>
                  <a:lnTo>
                    <a:pt x="1241783" y="1396075"/>
                  </a:lnTo>
                  <a:lnTo>
                    <a:pt x="1243956" y="1396075"/>
                  </a:lnTo>
                  <a:lnTo>
                    <a:pt x="1244888" y="1396075"/>
                  </a:lnTo>
                  <a:lnTo>
                    <a:pt x="1247061" y="1393902"/>
                  </a:lnTo>
                  <a:lnTo>
                    <a:pt x="1249234" y="1393902"/>
                  </a:lnTo>
                  <a:lnTo>
                    <a:pt x="1251407" y="1390797"/>
                  </a:lnTo>
                  <a:lnTo>
                    <a:pt x="1251407" y="1388624"/>
                  </a:lnTo>
                  <a:lnTo>
                    <a:pt x="1251407" y="1385520"/>
                  </a:lnTo>
                  <a:lnTo>
                    <a:pt x="1249234" y="1381173"/>
                  </a:lnTo>
                  <a:lnTo>
                    <a:pt x="1252338" y="1379000"/>
                  </a:lnTo>
                  <a:lnTo>
                    <a:pt x="1254511" y="1378069"/>
                  </a:lnTo>
                  <a:lnTo>
                    <a:pt x="1256684" y="1375896"/>
                  </a:lnTo>
                  <a:lnTo>
                    <a:pt x="1258858" y="1373723"/>
                  </a:lnTo>
                  <a:lnTo>
                    <a:pt x="1265998" y="1373723"/>
                  </a:lnTo>
                  <a:lnTo>
                    <a:pt x="1273138" y="1385209"/>
                  </a:lnTo>
                  <a:lnTo>
                    <a:pt x="1280278" y="1395764"/>
                  </a:lnTo>
                  <a:lnTo>
                    <a:pt x="1285556" y="1405078"/>
                  </a:lnTo>
                  <a:lnTo>
                    <a:pt x="1287729" y="1419669"/>
                  </a:lnTo>
                  <a:lnTo>
                    <a:pt x="1287729" y="1434260"/>
                  </a:lnTo>
                  <a:lnTo>
                    <a:pt x="1288660" y="1444815"/>
                  </a:lnTo>
                  <a:lnTo>
                    <a:pt x="1276243" y="1459406"/>
                  </a:lnTo>
                  <a:lnTo>
                    <a:pt x="1261652" y="1472134"/>
                  </a:lnTo>
                  <a:lnTo>
                    <a:pt x="1249234" y="1485794"/>
                  </a:lnTo>
                  <a:lnTo>
                    <a:pt x="1242094" y="1501626"/>
                  </a:lnTo>
                  <a:lnTo>
                    <a:pt x="1236816" y="1518390"/>
                  </a:lnTo>
                  <a:lnTo>
                    <a:pt x="1229676" y="1535155"/>
                  </a:lnTo>
                  <a:lnTo>
                    <a:pt x="1234953" y="1537328"/>
                  </a:lnTo>
                  <a:lnTo>
                    <a:pt x="1240231" y="1537328"/>
                  </a:lnTo>
                  <a:lnTo>
                    <a:pt x="1245508" y="1538259"/>
                  </a:lnTo>
                  <a:lnTo>
                    <a:pt x="1254822" y="1538259"/>
                  </a:lnTo>
                  <a:lnTo>
                    <a:pt x="1254822" y="1542605"/>
                  </a:lnTo>
                  <a:lnTo>
                    <a:pt x="1245508" y="1547883"/>
                  </a:lnTo>
                  <a:lnTo>
                    <a:pt x="1239300" y="1553160"/>
                  </a:lnTo>
                  <a:lnTo>
                    <a:pt x="1229986" y="1558438"/>
                  </a:lnTo>
                  <a:lnTo>
                    <a:pt x="1229986" y="1565889"/>
                  </a:lnTo>
                  <a:lnTo>
                    <a:pt x="1229986" y="1573339"/>
                  </a:lnTo>
                  <a:lnTo>
                    <a:pt x="1229986" y="1579548"/>
                  </a:lnTo>
                  <a:lnTo>
                    <a:pt x="1225950" y="1586999"/>
                  </a:lnTo>
                  <a:lnTo>
                    <a:pt x="1229986" y="1590104"/>
                  </a:lnTo>
                  <a:lnTo>
                    <a:pt x="1233091" y="1594450"/>
                  </a:lnTo>
                  <a:lnTo>
                    <a:pt x="1237126" y="1595381"/>
                  </a:lnTo>
                  <a:lnTo>
                    <a:pt x="1242404" y="1595381"/>
                  </a:lnTo>
                  <a:lnTo>
                    <a:pt x="1245508" y="1599727"/>
                  </a:lnTo>
                  <a:lnTo>
                    <a:pt x="1256995" y="1610283"/>
                  </a:lnTo>
                  <a:lnTo>
                    <a:pt x="1264135" y="1624873"/>
                  </a:lnTo>
                  <a:lnTo>
                    <a:pt x="1269413" y="1643811"/>
                  </a:lnTo>
                  <a:lnTo>
                    <a:pt x="1274690" y="1659643"/>
                  </a:lnTo>
                  <a:lnTo>
                    <a:pt x="1281831" y="1676407"/>
                  </a:lnTo>
                  <a:lnTo>
                    <a:pt x="1302630" y="1705900"/>
                  </a:lnTo>
                  <a:lnTo>
                    <a:pt x="1327777" y="1733219"/>
                  </a:lnTo>
                  <a:lnTo>
                    <a:pt x="1359132" y="1754329"/>
                  </a:lnTo>
                  <a:lnTo>
                    <a:pt x="1395454" y="1767989"/>
                  </a:lnTo>
                  <a:lnTo>
                    <a:pt x="1391418" y="1797481"/>
                  </a:lnTo>
                  <a:lnTo>
                    <a:pt x="1389245" y="1829147"/>
                  </a:lnTo>
                  <a:lnTo>
                    <a:pt x="1388314" y="1861744"/>
                  </a:lnTo>
                  <a:lnTo>
                    <a:pt x="1382105" y="1893409"/>
                  </a:lnTo>
                  <a:lnTo>
                    <a:pt x="1371549" y="1941839"/>
                  </a:lnTo>
                  <a:lnTo>
                    <a:pt x="1362236" y="1991199"/>
                  </a:lnTo>
                  <a:lnTo>
                    <a:pt x="1351681" y="2036214"/>
                  </a:lnTo>
                  <a:lnTo>
                    <a:pt x="1339263" y="2080297"/>
                  </a:lnTo>
                  <a:lnTo>
                    <a:pt x="1337090" y="2091784"/>
                  </a:lnTo>
                  <a:lnTo>
                    <a:pt x="1340194" y="2104512"/>
                  </a:lnTo>
                  <a:lnTo>
                    <a:pt x="1342368" y="2111963"/>
                  </a:lnTo>
                  <a:lnTo>
                    <a:pt x="1329950" y="2188643"/>
                  </a:lnTo>
                  <a:lnTo>
                    <a:pt x="1329950" y="2192989"/>
                  </a:lnTo>
                  <a:lnTo>
                    <a:pt x="1337090" y="2190816"/>
                  </a:lnTo>
                  <a:lnTo>
                    <a:pt x="1340194" y="2186470"/>
                  </a:lnTo>
                  <a:lnTo>
                    <a:pt x="1342368" y="2183365"/>
                  </a:lnTo>
                  <a:lnTo>
                    <a:pt x="1345472" y="2179019"/>
                  </a:lnTo>
                  <a:lnTo>
                    <a:pt x="1349508" y="2175915"/>
                  </a:lnTo>
                  <a:lnTo>
                    <a:pt x="1349508" y="2179019"/>
                  </a:lnTo>
                  <a:lnTo>
                    <a:pt x="1354785" y="2179019"/>
                  </a:lnTo>
                  <a:lnTo>
                    <a:pt x="1345472" y="2215652"/>
                  </a:lnTo>
                  <a:lnTo>
                    <a:pt x="1334917" y="2215652"/>
                  </a:lnTo>
                  <a:lnTo>
                    <a:pt x="1327777" y="2234589"/>
                  </a:lnTo>
                  <a:lnTo>
                    <a:pt x="1320636" y="2256631"/>
                  </a:lnTo>
                  <a:lnTo>
                    <a:pt x="1315359" y="2279604"/>
                  </a:lnTo>
                  <a:lnTo>
                    <a:pt x="1313186" y="2305992"/>
                  </a:lnTo>
                  <a:lnTo>
                    <a:pt x="1311012" y="2333311"/>
                  </a:lnTo>
                  <a:lnTo>
                    <a:pt x="1315048" y="2357525"/>
                  </a:lnTo>
                  <a:lnTo>
                    <a:pt x="1322189" y="2380499"/>
                  </a:lnTo>
                  <a:lnTo>
                    <a:pt x="1332744" y="2401609"/>
                  </a:lnTo>
                  <a:lnTo>
                    <a:pt x="1349508" y="2416200"/>
                  </a:lnTo>
                  <a:lnTo>
                    <a:pt x="1369376" y="2426755"/>
                  </a:lnTo>
                  <a:lnTo>
                    <a:pt x="1369376" y="2434206"/>
                  </a:lnTo>
                  <a:lnTo>
                    <a:pt x="1354785" y="2424892"/>
                  </a:lnTo>
                  <a:lnTo>
                    <a:pt x="1342368" y="2414337"/>
                  </a:lnTo>
                  <a:lnTo>
                    <a:pt x="1329950" y="2401609"/>
                  </a:lnTo>
                  <a:lnTo>
                    <a:pt x="1325914" y="2401609"/>
                  </a:lnTo>
                  <a:lnTo>
                    <a:pt x="1332123" y="2416200"/>
                  </a:lnTo>
                  <a:lnTo>
                    <a:pt x="1342678" y="2430791"/>
                  </a:lnTo>
                  <a:lnTo>
                    <a:pt x="1357269" y="2445382"/>
                  </a:lnTo>
                  <a:lnTo>
                    <a:pt x="1374033" y="2458110"/>
                  </a:lnTo>
                  <a:lnTo>
                    <a:pt x="1389555" y="2466492"/>
                  </a:lnTo>
                  <a:lnTo>
                    <a:pt x="1406319" y="2470838"/>
                  </a:lnTo>
                  <a:lnTo>
                    <a:pt x="1423083" y="2466492"/>
                  </a:lnTo>
                  <a:lnTo>
                    <a:pt x="1426188" y="2465561"/>
                  </a:lnTo>
                  <a:lnTo>
                    <a:pt x="1428361" y="2463388"/>
                  </a:lnTo>
                  <a:lnTo>
                    <a:pt x="1430534" y="2463388"/>
                  </a:lnTo>
                  <a:lnTo>
                    <a:pt x="1430534" y="2461214"/>
                  </a:lnTo>
                  <a:lnTo>
                    <a:pt x="1432707" y="2460283"/>
                  </a:lnTo>
                  <a:lnTo>
                    <a:pt x="1435812" y="2458110"/>
                  </a:lnTo>
                  <a:lnTo>
                    <a:pt x="1432707" y="2453764"/>
                  </a:lnTo>
                  <a:lnTo>
                    <a:pt x="1432707" y="2452832"/>
                  </a:lnTo>
                  <a:lnTo>
                    <a:pt x="1432707" y="2452832"/>
                  </a:lnTo>
                  <a:lnTo>
                    <a:pt x="1432707" y="2450659"/>
                  </a:lnTo>
                  <a:lnTo>
                    <a:pt x="1428671" y="2450659"/>
                  </a:lnTo>
                  <a:lnTo>
                    <a:pt x="1427740" y="2450659"/>
                  </a:lnTo>
                  <a:lnTo>
                    <a:pt x="1421531" y="2450659"/>
                  </a:lnTo>
                  <a:lnTo>
                    <a:pt x="1420600" y="2439173"/>
                  </a:lnTo>
                  <a:lnTo>
                    <a:pt x="1418427" y="2426444"/>
                  </a:lnTo>
                  <a:lnTo>
                    <a:pt x="1416254" y="2415889"/>
                  </a:lnTo>
                  <a:lnTo>
                    <a:pt x="1413149" y="2406576"/>
                  </a:lnTo>
                  <a:lnTo>
                    <a:pt x="1410976" y="2404403"/>
                  </a:lnTo>
                  <a:lnTo>
                    <a:pt x="1410976" y="2402230"/>
                  </a:lnTo>
                  <a:lnTo>
                    <a:pt x="1408803" y="2402230"/>
                  </a:lnTo>
                  <a:lnTo>
                    <a:pt x="1405698" y="2401298"/>
                  </a:lnTo>
                  <a:lnTo>
                    <a:pt x="1396385" y="2414027"/>
                  </a:lnTo>
                  <a:lnTo>
                    <a:pt x="1384899" y="2426755"/>
                  </a:lnTo>
                  <a:lnTo>
                    <a:pt x="1384899" y="2431101"/>
                  </a:lnTo>
                  <a:lnTo>
                    <a:pt x="1381794" y="2431101"/>
                  </a:lnTo>
                  <a:lnTo>
                    <a:pt x="1381794" y="2424892"/>
                  </a:lnTo>
                  <a:lnTo>
                    <a:pt x="1381794" y="2421788"/>
                  </a:lnTo>
                  <a:lnTo>
                    <a:pt x="1383967" y="2417442"/>
                  </a:lnTo>
                  <a:lnTo>
                    <a:pt x="1384899" y="2414337"/>
                  </a:lnTo>
                  <a:lnTo>
                    <a:pt x="1394212" y="2402851"/>
                  </a:lnTo>
                  <a:lnTo>
                    <a:pt x="1406630" y="2392295"/>
                  </a:lnTo>
                  <a:lnTo>
                    <a:pt x="1420289" y="2384845"/>
                  </a:lnTo>
                  <a:lnTo>
                    <a:pt x="1428671" y="2382672"/>
                  </a:lnTo>
                  <a:lnTo>
                    <a:pt x="1427740" y="2373358"/>
                  </a:lnTo>
                  <a:lnTo>
                    <a:pt x="1423704" y="2368081"/>
                  </a:lnTo>
                  <a:lnTo>
                    <a:pt x="1418427" y="2362803"/>
                  </a:lnTo>
                  <a:lnTo>
                    <a:pt x="1413149" y="2357525"/>
                  </a:lnTo>
                  <a:lnTo>
                    <a:pt x="1418427" y="2340761"/>
                  </a:lnTo>
                  <a:lnTo>
                    <a:pt x="1427740" y="2322756"/>
                  </a:lnTo>
                  <a:lnTo>
                    <a:pt x="1440158" y="2303818"/>
                  </a:lnTo>
                  <a:lnTo>
                    <a:pt x="1454749" y="2289227"/>
                  </a:lnTo>
                  <a:lnTo>
                    <a:pt x="1469340" y="2281777"/>
                  </a:lnTo>
                  <a:lnTo>
                    <a:pt x="1472444" y="2269048"/>
                  </a:lnTo>
                  <a:lnTo>
                    <a:pt x="1467167" y="2264702"/>
                  </a:lnTo>
                  <a:lnTo>
                    <a:pt x="1461889" y="2261598"/>
                  </a:lnTo>
                  <a:lnTo>
                    <a:pt x="1455680" y="2258493"/>
                  </a:lnTo>
                  <a:lnTo>
                    <a:pt x="1452576" y="2252284"/>
                  </a:lnTo>
                  <a:lnTo>
                    <a:pt x="1448540" y="2244834"/>
                  </a:lnTo>
                  <a:lnTo>
                    <a:pt x="1448540" y="2243902"/>
                  </a:lnTo>
                  <a:lnTo>
                    <a:pt x="1447609" y="2241729"/>
                  </a:lnTo>
                  <a:lnTo>
                    <a:pt x="1448540" y="2239556"/>
                  </a:lnTo>
                  <a:lnTo>
                    <a:pt x="1448540" y="2237383"/>
                  </a:lnTo>
                  <a:lnTo>
                    <a:pt x="1448540" y="2234279"/>
                  </a:lnTo>
                  <a:lnTo>
                    <a:pt x="1448540" y="2229001"/>
                  </a:lnTo>
                  <a:lnTo>
                    <a:pt x="1454749" y="2229001"/>
                  </a:lnTo>
                  <a:lnTo>
                    <a:pt x="1460026" y="2226828"/>
                  </a:lnTo>
                  <a:lnTo>
                    <a:pt x="1462200" y="2226828"/>
                  </a:lnTo>
                  <a:lnTo>
                    <a:pt x="1465304" y="2224655"/>
                  </a:lnTo>
                  <a:lnTo>
                    <a:pt x="1469340" y="2214100"/>
                  </a:lnTo>
                  <a:lnTo>
                    <a:pt x="1472444" y="2202613"/>
                  </a:lnTo>
                  <a:lnTo>
                    <a:pt x="1477722" y="2192058"/>
                  </a:lnTo>
                  <a:lnTo>
                    <a:pt x="1479895" y="2185849"/>
                  </a:lnTo>
                  <a:lnTo>
                    <a:pt x="1483931" y="2184918"/>
                  </a:lnTo>
                  <a:lnTo>
                    <a:pt x="1489208" y="2182745"/>
                  </a:lnTo>
                  <a:lnTo>
                    <a:pt x="1494486" y="2180571"/>
                  </a:lnTo>
                  <a:lnTo>
                    <a:pt x="1501626" y="2178398"/>
                  </a:lnTo>
                  <a:lnTo>
                    <a:pt x="1498522" y="2173121"/>
                  </a:lnTo>
                  <a:lnTo>
                    <a:pt x="1496349" y="2170016"/>
                  </a:lnTo>
                  <a:lnTo>
                    <a:pt x="1492313" y="2165670"/>
                  </a:lnTo>
                  <a:lnTo>
                    <a:pt x="1489208" y="2163497"/>
                  </a:lnTo>
                  <a:lnTo>
                    <a:pt x="1485173" y="2162566"/>
                  </a:lnTo>
                  <a:lnTo>
                    <a:pt x="1479895" y="2158219"/>
                  </a:lnTo>
                  <a:lnTo>
                    <a:pt x="1472755" y="2155115"/>
                  </a:lnTo>
                  <a:lnTo>
                    <a:pt x="1472755" y="2147664"/>
                  </a:lnTo>
                  <a:lnTo>
                    <a:pt x="1487346" y="2145491"/>
                  </a:lnTo>
                  <a:lnTo>
                    <a:pt x="1501937" y="2145491"/>
                  </a:lnTo>
                  <a:lnTo>
                    <a:pt x="1513423" y="2143318"/>
                  </a:lnTo>
                  <a:lnTo>
                    <a:pt x="1521805" y="2143318"/>
                  </a:lnTo>
                  <a:lnTo>
                    <a:pt x="1520874" y="2135867"/>
                  </a:lnTo>
                  <a:lnTo>
                    <a:pt x="1520874" y="2132763"/>
                  </a:lnTo>
                  <a:lnTo>
                    <a:pt x="1520874" y="2129037"/>
                  </a:lnTo>
                  <a:lnTo>
                    <a:pt x="1520874" y="2128106"/>
                  </a:lnTo>
                  <a:lnTo>
                    <a:pt x="1521805" y="2123760"/>
                  </a:lnTo>
                  <a:lnTo>
                    <a:pt x="1521805" y="2116309"/>
                  </a:lnTo>
                  <a:lnTo>
                    <a:pt x="1521805" y="2108858"/>
                  </a:lnTo>
                  <a:lnTo>
                    <a:pt x="1523978" y="2103581"/>
                  </a:lnTo>
                  <a:lnTo>
                    <a:pt x="1526151" y="2099235"/>
                  </a:lnTo>
                  <a:lnTo>
                    <a:pt x="1553160" y="2091784"/>
                  </a:lnTo>
                  <a:lnTo>
                    <a:pt x="1585447" y="2090853"/>
                  </a:lnTo>
                  <a:lnTo>
                    <a:pt x="1587620" y="2076262"/>
                  </a:lnTo>
                  <a:lnTo>
                    <a:pt x="1589793" y="2062602"/>
                  </a:lnTo>
                  <a:lnTo>
                    <a:pt x="1587620" y="2052047"/>
                  </a:lnTo>
                  <a:lnTo>
                    <a:pt x="1582342" y="2041492"/>
                  </a:lnTo>
                  <a:lnTo>
                    <a:pt x="1569924" y="2034041"/>
                  </a:lnTo>
                  <a:lnTo>
                    <a:pt x="1569924" y="2026590"/>
                  </a:lnTo>
                  <a:lnTo>
                    <a:pt x="1592897" y="2031868"/>
                  </a:lnTo>
                  <a:lnTo>
                    <a:pt x="1618975" y="2037145"/>
                  </a:lnTo>
                  <a:lnTo>
                    <a:pt x="1631393" y="2022554"/>
                  </a:lnTo>
                  <a:lnTo>
                    <a:pt x="1642879" y="2009826"/>
                  </a:lnTo>
                  <a:lnTo>
                    <a:pt x="1653434" y="1995235"/>
                  </a:lnTo>
                  <a:lnTo>
                    <a:pt x="1662747" y="1973194"/>
                  </a:lnTo>
                  <a:lnTo>
                    <a:pt x="1663679" y="1973194"/>
                  </a:lnTo>
                  <a:lnTo>
                    <a:pt x="1665852" y="1971020"/>
                  </a:lnTo>
                  <a:lnTo>
                    <a:pt x="1668025" y="1971020"/>
                  </a:lnTo>
                  <a:lnTo>
                    <a:pt x="1670198" y="1968847"/>
                  </a:lnTo>
                  <a:lnTo>
                    <a:pt x="1671130" y="1973194"/>
                  </a:lnTo>
                  <a:lnTo>
                    <a:pt x="1673303" y="1978471"/>
                  </a:lnTo>
                  <a:lnTo>
                    <a:pt x="1673303" y="1982817"/>
                  </a:lnTo>
                  <a:lnTo>
                    <a:pt x="1673303" y="1990268"/>
                  </a:lnTo>
                  <a:lnTo>
                    <a:pt x="1678580" y="1990268"/>
                  </a:lnTo>
                  <a:lnTo>
                    <a:pt x="1685721" y="1969158"/>
                  </a:lnTo>
                  <a:lnTo>
                    <a:pt x="1692861" y="1953325"/>
                  </a:lnTo>
                  <a:lnTo>
                    <a:pt x="1700001" y="1936561"/>
                  </a:lnTo>
                  <a:lnTo>
                    <a:pt x="1704037" y="1916692"/>
                  </a:lnTo>
                  <a:lnTo>
                    <a:pt x="1706210" y="1892478"/>
                  </a:lnTo>
                  <a:lnTo>
                    <a:pt x="1718628" y="1892478"/>
                  </a:lnTo>
                  <a:lnTo>
                    <a:pt x="1716455" y="1887200"/>
                  </a:lnTo>
                  <a:lnTo>
                    <a:pt x="1714282" y="1881923"/>
                  </a:lnTo>
                  <a:lnTo>
                    <a:pt x="1714282" y="1877576"/>
                  </a:lnTo>
                  <a:lnTo>
                    <a:pt x="1714282" y="1874472"/>
                  </a:lnTo>
                  <a:lnTo>
                    <a:pt x="1718317" y="1868263"/>
                  </a:lnTo>
                  <a:lnTo>
                    <a:pt x="1727631" y="1857708"/>
                  </a:lnTo>
                  <a:lnTo>
                    <a:pt x="1742222" y="1852430"/>
                  </a:lnTo>
                  <a:lnTo>
                    <a:pt x="1757744" y="1848084"/>
                  </a:lnTo>
                  <a:lnTo>
                    <a:pt x="1774508" y="1847153"/>
                  </a:lnTo>
                  <a:lnTo>
                    <a:pt x="1791272" y="1844979"/>
                  </a:lnTo>
                  <a:lnTo>
                    <a:pt x="1801827" y="1840633"/>
                  </a:lnTo>
                  <a:lnTo>
                    <a:pt x="1807105" y="1833183"/>
                  </a:lnTo>
                  <a:lnTo>
                    <a:pt x="1816418" y="1820454"/>
                  </a:lnTo>
                  <a:lnTo>
                    <a:pt x="1825732" y="1803690"/>
                  </a:lnTo>
                  <a:lnTo>
                    <a:pt x="1835045" y="1787857"/>
                  </a:lnTo>
                  <a:lnTo>
                    <a:pt x="1842185" y="1773267"/>
                  </a:lnTo>
                  <a:lnTo>
                    <a:pt x="1845290" y="1763953"/>
                  </a:lnTo>
                  <a:lnTo>
                    <a:pt x="1847463" y="1749362"/>
                  </a:lnTo>
                  <a:lnTo>
                    <a:pt x="1843427" y="1732598"/>
                  </a:lnTo>
                  <a:lnTo>
                    <a:pt x="1842496" y="1718007"/>
                  </a:lnTo>
                  <a:lnTo>
                    <a:pt x="1842496" y="1707452"/>
                  </a:lnTo>
                  <a:lnTo>
                    <a:pt x="1850878" y="1690688"/>
                  </a:lnTo>
                  <a:lnTo>
                    <a:pt x="1863296" y="1668646"/>
                  </a:lnTo>
                  <a:lnTo>
                    <a:pt x="1877887" y="1646605"/>
                  </a:lnTo>
                  <a:lnTo>
                    <a:pt x="1892477" y="1626736"/>
                  </a:lnTo>
                  <a:lnTo>
                    <a:pt x="1906137" y="1609972"/>
                  </a:lnTo>
                  <a:lnTo>
                    <a:pt x="1903964" y="1601590"/>
                  </a:lnTo>
                  <a:lnTo>
                    <a:pt x="1901480" y="1594450"/>
                  </a:lnTo>
                  <a:close/>
                  <a:moveTo>
                    <a:pt x="1340815" y="768043"/>
                  </a:moveTo>
                  <a:lnTo>
                    <a:pt x="1342988" y="765870"/>
                  </a:lnTo>
                  <a:lnTo>
                    <a:pt x="1345162" y="763697"/>
                  </a:lnTo>
                  <a:lnTo>
                    <a:pt x="1348266" y="760592"/>
                  </a:lnTo>
                  <a:lnTo>
                    <a:pt x="1350439" y="756246"/>
                  </a:lnTo>
                  <a:lnTo>
                    <a:pt x="1353544" y="756246"/>
                  </a:lnTo>
                  <a:lnTo>
                    <a:pt x="1352612" y="760592"/>
                  </a:lnTo>
                  <a:lnTo>
                    <a:pt x="1350439" y="762765"/>
                  </a:lnTo>
                  <a:lnTo>
                    <a:pt x="1348266" y="765870"/>
                  </a:lnTo>
                  <a:lnTo>
                    <a:pt x="1348266" y="768043"/>
                  </a:lnTo>
                  <a:lnTo>
                    <a:pt x="1347335" y="773320"/>
                  </a:lnTo>
                  <a:lnTo>
                    <a:pt x="1343299" y="771147"/>
                  </a:lnTo>
                  <a:lnTo>
                    <a:pt x="1341126" y="770216"/>
                  </a:lnTo>
                  <a:lnTo>
                    <a:pt x="1341126" y="768043"/>
                  </a:lnTo>
                  <a:close/>
                  <a:moveTo>
                    <a:pt x="1108602" y="713094"/>
                  </a:moveTo>
                  <a:lnTo>
                    <a:pt x="1117915" y="701608"/>
                  </a:lnTo>
                  <a:lnTo>
                    <a:pt x="1126297" y="688879"/>
                  </a:lnTo>
                  <a:lnTo>
                    <a:pt x="1144924" y="691052"/>
                  </a:lnTo>
                  <a:lnTo>
                    <a:pt x="1159515" y="698503"/>
                  </a:lnTo>
                  <a:lnTo>
                    <a:pt x="1167897" y="705954"/>
                  </a:lnTo>
                  <a:lnTo>
                    <a:pt x="1175037" y="716509"/>
                  </a:lnTo>
                  <a:lnTo>
                    <a:pt x="1181246" y="727995"/>
                  </a:lnTo>
                  <a:lnTo>
                    <a:pt x="1189628" y="736377"/>
                  </a:lnTo>
                  <a:lnTo>
                    <a:pt x="1203288" y="746001"/>
                  </a:lnTo>
                  <a:lnTo>
                    <a:pt x="1211670" y="749106"/>
                  </a:lnTo>
                  <a:lnTo>
                    <a:pt x="1218810" y="749106"/>
                  </a:lnTo>
                  <a:lnTo>
                    <a:pt x="1228124" y="751279"/>
                  </a:lnTo>
                  <a:lnTo>
                    <a:pt x="1237437" y="756556"/>
                  </a:lnTo>
                  <a:lnTo>
                    <a:pt x="1237437" y="766180"/>
                  </a:lnTo>
                  <a:lnTo>
                    <a:pt x="1235264" y="771458"/>
                  </a:lnTo>
                  <a:lnTo>
                    <a:pt x="1235264" y="775804"/>
                  </a:lnTo>
                  <a:lnTo>
                    <a:pt x="1233091" y="777977"/>
                  </a:lnTo>
                  <a:lnTo>
                    <a:pt x="1232159" y="778909"/>
                  </a:lnTo>
                  <a:lnTo>
                    <a:pt x="1229986" y="778909"/>
                  </a:lnTo>
                  <a:lnTo>
                    <a:pt x="1227813" y="778909"/>
                  </a:lnTo>
                  <a:lnTo>
                    <a:pt x="1225640" y="781082"/>
                  </a:lnTo>
                  <a:lnTo>
                    <a:pt x="1224709" y="783255"/>
                  </a:lnTo>
                  <a:lnTo>
                    <a:pt x="1222535" y="785428"/>
                  </a:lnTo>
                  <a:lnTo>
                    <a:pt x="1218500" y="795983"/>
                  </a:lnTo>
                  <a:lnTo>
                    <a:pt x="1220673" y="805607"/>
                  </a:lnTo>
                  <a:lnTo>
                    <a:pt x="1222846" y="810884"/>
                  </a:lnTo>
                  <a:lnTo>
                    <a:pt x="1222846" y="818335"/>
                  </a:lnTo>
                  <a:lnTo>
                    <a:pt x="1217568" y="827959"/>
                  </a:lnTo>
                  <a:lnTo>
                    <a:pt x="1218500" y="831063"/>
                  </a:lnTo>
                  <a:lnTo>
                    <a:pt x="1218500" y="833237"/>
                  </a:lnTo>
                  <a:lnTo>
                    <a:pt x="1218500" y="835410"/>
                  </a:lnTo>
                  <a:lnTo>
                    <a:pt x="1220673" y="837583"/>
                  </a:lnTo>
                  <a:lnTo>
                    <a:pt x="1222846" y="838514"/>
                  </a:lnTo>
                  <a:lnTo>
                    <a:pt x="1225950" y="837583"/>
                  </a:lnTo>
                  <a:lnTo>
                    <a:pt x="1237437" y="833237"/>
                  </a:lnTo>
                  <a:lnTo>
                    <a:pt x="1252959" y="825786"/>
                  </a:lnTo>
                  <a:lnTo>
                    <a:pt x="1269723" y="815231"/>
                  </a:lnTo>
                  <a:lnTo>
                    <a:pt x="1288350" y="805607"/>
                  </a:lnTo>
                  <a:lnTo>
                    <a:pt x="1302941" y="794120"/>
                  </a:lnTo>
                  <a:lnTo>
                    <a:pt x="1315359" y="786670"/>
                  </a:lnTo>
                  <a:lnTo>
                    <a:pt x="1322499" y="781392"/>
                  </a:lnTo>
                  <a:lnTo>
                    <a:pt x="1325603" y="783565"/>
                  </a:lnTo>
                  <a:lnTo>
                    <a:pt x="1327777" y="783565"/>
                  </a:lnTo>
                  <a:lnTo>
                    <a:pt x="1329950" y="783565"/>
                  </a:lnTo>
                  <a:lnTo>
                    <a:pt x="1332123" y="785738"/>
                  </a:lnTo>
                  <a:lnTo>
                    <a:pt x="1332123" y="786670"/>
                  </a:lnTo>
                  <a:lnTo>
                    <a:pt x="1333054" y="791016"/>
                  </a:lnTo>
                  <a:lnTo>
                    <a:pt x="1337090" y="791016"/>
                  </a:lnTo>
                  <a:lnTo>
                    <a:pt x="1329950" y="801571"/>
                  </a:lnTo>
                  <a:lnTo>
                    <a:pt x="1313186" y="811195"/>
                  </a:lnTo>
                  <a:lnTo>
                    <a:pt x="1295490" y="818646"/>
                  </a:lnTo>
                  <a:lnTo>
                    <a:pt x="1276863" y="826096"/>
                  </a:lnTo>
                  <a:lnTo>
                    <a:pt x="1259168" y="835720"/>
                  </a:lnTo>
                  <a:lnTo>
                    <a:pt x="1242404" y="845344"/>
                  </a:lnTo>
                  <a:lnTo>
                    <a:pt x="1233091" y="859004"/>
                  </a:lnTo>
                  <a:lnTo>
                    <a:pt x="1210118" y="855899"/>
                  </a:lnTo>
                  <a:lnTo>
                    <a:pt x="1207945" y="831684"/>
                  </a:lnTo>
                  <a:lnTo>
                    <a:pt x="1207945" y="809332"/>
                  </a:lnTo>
                  <a:lnTo>
                    <a:pt x="1207945" y="791326"/>
                  </a:lnTo>
                  <a:lnTo>
                    <a:pt x="1205771" y="771147"/>
                  </a:lnTo>
                  <a:lnTo>
                    <a:pt x="1193354" y="771147"/>
                  </a:lnTo>
                  <a:lnTo>
                    <a:pt x="1191180" y="778598"/>
                  </a:lnTo>
                  <a:lnTo>
                    <a:pt x="1185903" y="789153"/>
                  </a:lnTo>
                  <a:lnTo>
                    <a:pt x="1180625" y="801882"/>
                  </a:lnTo>
                  <a:lnTo>
                    <a:pt x="1174416" y="816783"/>
                  </a:lnTo>
                  <a:lnTo>
                    <a:pt x="1169139" y="828269"/>
                  </a:lnTo>
                  <a:lnTo>
                    <a:pt x="1166034" y="835720"/>
                  </a:lnTo>
                  <a:lnTo>
                    <a:pt x="1166034" y="838825"/>
                  </a:lnTo>
                  <a:lnTo>
                    <a:pt x="1159825" y="837893"/>
                  </a:lnTo>
                  <a:lnTo>
                    <a:pt x="1158894" y="835720"/>
                  </a:lnTo>
                  <a:lnTo>
                    <a:pt x="1156721" y="833547"/>
                  </a:lnTo>
                  <a:lnTo>
                    <a:pt x="1154548" y="831374"/>
                  </a:lnTo>
                  <a:lnTo>
                    <a:pt x="1154548" y="828269"/>
                  </a:lnTo>
                  <a:lnTo>
                    <a:pt x="1153306" y="822061"/>
                  </a:lnTo>
                  <a:lnTo>
                    <a:pt x="1153306" y="812747"/>
                  </a:lnTo>
                  <a:lnTo>
                    <a:pt x="1159515" y="797846"/>
                  </a:lnTo>
                  <a:lnTo>
                    <a:pt x="1166655" y="780771"/>
                  </a:lnTo>
                  <a:lnTo>
                    <a:pt x="1175037" y="768043"/>
                  </a:lnTo>
                  <a:lnTo>
                    <a:pt x="1182177" y="756556"/>
                  </a:lnTo>
                  <a:lnTo>
                    <a:pt x="1175037" y="748174"/>
                  </a:lnTo>
                  <a:lnTo>
                    <a:pt x="1167897" y="743828"/>
                  </a:lnTo>
                  <a:lnTo>
                    <a:pt x="1160757" y="740724"/>
                  </a:lnTo>
                  <a:lnTo>
                    <a:pt x="1152375" y="736377"/>
                  </a:lnTo>
                  <a:lnTo>
                    <a:pt x="1147097" y="723649"/>
                  </a:lnTo>
                  <a:lnTo>
                    <a:pt x="1137784" y="723649"/>
                  </a:lnTo>
                  <a:lnTo>
                    <a:pt x="1137784" y="728927"/>
                  </a:lnTo>
                  <a:lnTo>
                    <a:pt x="1135611" y="733273"/>
                  </a:lnTo>
                  <a:lnTo>
                    <a:pt x="1135611" y="738551"/>
                  </a:lnTo>
                  <a:lnTo>
                    <a:pt x="1133438" y="746001"/>
                  </a:lnTo>
                  <a:lnTo>
                    <a:pt x="1126297" y="736377"/>
                  </a:lnTo>
                  <a:lnTo>
                    <a:pt x="1121020" y="731100"/>
                  </a:lnTo>
                  <a:lnTo>
                    <a:pt x="1113879" y="727995"/>
                  </a:lnTo>
                  <a:lnTo>
                    <a:pt x="1103324" y="728927"/>
                  </a:lnTo>
                  <a:lnTo>
                    <a:pt x="1108602" y="71309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92876911-14FA-4BBE-933F-E4CFE343D3B9}"/>
                </a:ext>
              </a:extLst>
            </p:cNvPr>
            <p:cNvSpPr/>
            <p:nvPr/>
          </p:nvSpPr>
          <p:spPr>
            <a:xfrm>
              <a:off x="3644576" y="3731096"/>
              <a:ext cx="2992697" cy="1030680"/>
            </a:xfrm>
            <a:custGeom>
              <a:avLst/>
              <a:gdLst>
                <a:gd name="connsiteX0" fmla="*/ 7140 w 2992697"/>
                <a:gd name="connsiteY0" fmla="*/ 256428 h 1030680"/>
                <a:gd name="connsiteX1" fmla="*/ 26077 w 2992697"/>
                <a:gd name="connsiteY1" fmla="*/ 261706 h 1030680"/>
                <a:gd name="connsiteX2" fmla="*/ 38495 w 2992697"/>
                <a:gd name="connsiteY2" fmla="*/ 271330 h 1030680"/>
                <a:gd name="connsiteX3" fmla="*/ 49050 w 2992697"/>
                <a:gd name="connsiteY3" fmla="*/ 279712 h 1030680"/>
                <a:gd name="connsiteX4" fmla="*/ 60537 w 2992697"/>
                <a:gd name="connsiteY4" fmla="*/ 291198 h 1030680"/>
                <a:gd name="connsiteX5" fmla="*/ 71092 w 2992697"/>
                <a:gd name="connsiteY5" fmla="*/ 299580 h 1030680"/>
                <a:gd name="connsiteX6" fmla="*/ 71092 w 2992697"/>
                <a:gd name="connsiteY6" fmla="*/ 296476 h 1030680"/>
                <a:gd name="connsiteX7" fmla="*/ 77301 w 2992697"/>
                <a:gd name="connsiteY7" fmla="*/ 296476 h 1030680"/>
                <a:gd name="connsiteX8" fmla="*/ 77301 w 2992697"/>
                <a:gd name="connsiteY8" fmla="*/ 299580 h 1030680"/>
                <a:gd name="connsiteX9" fmla="*/ 78232 w 2992697"/>
                <a:gd name="connsiteY9" fmla="*/ 303926 h 1030680"/>
                <a:gd name="connsiteX10" fmla="*/ 82268 w 2992697"/>
                <a:gd name="connsiteY10" fmla="*/ 309204 h 1030680"/>
                <a:gd name="connsiteX11" fmla="*/ 84441 w 2992697"/>
                <a:gd name="connsiteY11" fmla="*/ 316655 h 1030680"/>
                <a:gd name="connsiteX12" fmla="*/ 76991 w 2992697"/>
                <a:gd name="connsiteY12" fmla="*/ 316655 h 1030680"/>
                <a:gd name="connsiteX13" fmla="*/ 72955 w 2992697"/>
                <a:gd name="connsiteY13" fmla="*/ 316655 h 1030680"/>
                <a:gd name="connsiteX14" fmla="*/ 72955 w 2992697"/>
                <a:gd name="connsiteY14" fmla="*/ 318828 h 1030680"/>
                <a:gd name="connsiteX15" fmla="*/ 70782 w 2992697"/>
                <a:gd name="connsiteY15" fmla="*/ 318828 h 1030680"/>
                <a:gd name="connsiteX16" fmla="*/ 67677 w 2992697"/>
                <a:gd name="connsiteY16" fmla="*/ 318828 h 1030680"/>
                <a:gd name="connsiteX17" fmla="*/ 63641 w 2992697"/>
                <a:gd name="connsiteY17" fmla="*/ 321001 h 1030680"/>
                <a:gd name="connsiteX18" fmla="*/ 49050 w 2992697"/>
                <a:gd name="connsiteY18" fmla="*/ 309514 h 1030680"/>
                <a:gd name="connsiteX19" fmla="*/ 34460 w 2992697"/>
                <a:gd name="connsiteY19" fmla="*/ 304237 h 1030680"/>
                <a:gd name="connsiteX20" fmla="*/ 16764 w 2992697"/>
                <a:gd name="connsiteY20" fmla="*/ 299891 h 1030680"/>
                <a:gd name="connsiteX21" fmla="*/ 0 w 2992697"/>
                <a:gd name="connsiteY21" fmla="*/ 291509 h 1030680"/>
                <a:gd name="connsiteX22" fmla="*/ 6209 w 2992697"/>
                <a:gd name="connsiteY22" fmla="*/ 286231 h 1030680"/>
                <a:gd name="connsiteX23" fmla="*/ 7140 w 2992697"/>
                <a:gd name="connsiteY23" fmla="*/ 280022 h 1030680"/>
                <a:gd name="connsiteX24" fmla="*/ 6209 w 2992697"/>
                <a:gd name="connsiteY24" fmla="*/ 274745 h 1030680"/>
                <a:gd name="connsiteX25" fmla="*/ 6209 w 2992697"/>
                <a:gd name="connsiteY25" fmla="*/ 266983 h 1030680"/>
                <a:gd name="connsiteX26" fmla="*/ 7140 w 2992697"/>
                <a:gd name="connsiteY26" fmla="*/ 256428 h 1030680"/>
                <a:gd name="connsiteX27" fmla="*/ 7140 w 2992697"/>
                <a:gd name="connsiteY27" fmla="*/ 256428 h 1030680"/>
                <a:gd name="connsiteX28" fmla="*/ 7140 w 2992697"/>
                <a:gd name="connsiteY28" fmla="*/ 256428 h 1030680"/>
                <a:gd name="connsiteX29" fmla="*/ 1275001 w 2992697"/>
                <a:gd name="connsiteY29" fmla="*/ 248978 h 1030680"/>
                <a:gd name="connsiteX30" fmla="*/ 1279037 w 2992697"/>
                <a:gd name="connsiteY30" fmla="*/ 248978 h 1030680"/>
                <a:gd name="connsiteX31" fmla="*/ 1282141 w 2992697"/>
                <a:gd name="connsiteY31" fmla="*/ 249909 h 1030680"/>
                <a:gd name="connsiteX32" fmla="*/ 1284314 w 2992697"/>
                <a:gd name="connsiteY32" fmla="*/ 252082 h 1030680"/>
                <a:gd name="connsiteX33" fmla="*/ 1286487 w 2992697"/>
                <a:gd name="connsiteY33" fmla="*/ 254255 h 1030680"/>
                <a:gd name="connsiteX34" fmla="*/ 1287419 w 2992697"/>
                <a:gd name="connsiteY34" fmla="*/ 256428 h 1030680"/>
                <a:gd name="connsiteX35" fmla="*/ 1287419 w 2992697"/>
                <a:gd name="connsiteY35" fmla="*/ 257670 h 1030680"/>
                <a:gd name="connsiteX36" fmla="*/ 1287419 w 2992697"/>
                <a:gd name="connsiteY36" fmla="*/ 259843 h 1030680"/>
                <a:gd name="connsiteX37" fmla="*/ 1289592 w 2992697"/>
                <a:gd name="connsiteY37" fmla="*/ 264189 h 1030680"/>
                <a:gd name="connsiteX38" fmla="*/ 1282141 w 2992697"/>
                <a:gd name="connsiteY38" fmla="*/ 264189 h 1030680"/>
                <a:gd name="connsiteX39" fmla="*/ 1279037 w 2992697"/>
                <a:gd name="connsiteY39" fmla="*/ 265121 h 1030680"/>
                <a:gd name="connsiteX40" fmla="*/ 1275001 w 2992697"/>
                <a:gd name="connsiteY40" fmla="*/ 265121 h 1030680"/>
                <a:gd name="connsiteX41" fmla="*/ 1271896 w 2992697"/>
                <a:gd name="connsiteY41" fmla="*/ 267294 h 1030680"/>
                <a:gd name="connsiteX42" fmla="*/ 1265687 w 2992697"/>
                <a:gd name="connsiteY42" fmla="*/ 267294 h 1030680"/>
                <a:gd name="connsiteX43" fmla="*/ 1265687 w 2992697"/>
                <a:gd name="connsiteY43" fmla="*/ 264189 h 1030680"/>
                <a:gd name="connsiteX44" fmla="*/ 1262583 w 2992697"/>
                <a:gd name="connsiteY44" fmla="*/ 264189 h 1030680"/>
                <a:gd name="connsiteX45" fmla="*/ 1262583 w 2992697"/>
                <a:gd name="connsiteY45" fmla="*/ 250530 h 1030680"/>
                <a:gd name="connsiteX46" fmla="*/ 1267861 w 2992697"/>
                <a:gd name="connsiteY46" fmla="*/ 250530 h 1030680"/>
                <a:gd name="connsiteX47" fmla="*/ 1273138 w 2992697"/>
                <a:gd name="connsiteY47" fmla="*/ 249598 h 1030680"/>
                <a:gd name="connsiteX48" fmla="*/ 1275001 w 2992697"/>
                <a:gd name="connsiteY48" fmla="*/ 249598 h 1030680"/>
                <a:gd name="connsiteX49" fmla="*/ 1275001 w 2992697"/>
                <a:gd name="connsiteY49" fmla="*/ 248978 h 1030680"/>
                <a:gd name="connsiteX50" fmla="*/ 1275001 w 2992697"/>
                <a:gd name="connsiteY50" fmla="*/ 248978 h 1030680"/>
                <a:gd name="connsiteX51" fmla="*/ 63641 w 2992697"/>
                <a:gd name="connsiteY51" fmla="*/ 239664 h 1030680"/>
                <a:gd name="connsiteX52" fmla="*/ 80405 w 2992697"/>
                <a:gd name="connsiteY52" fmla="*/ 239664 h 1030680"/>
                <a:gd name="connsiteX53" fmla="*/ 80405 w 2992697"/>
                <a:gd name="connsiteY53" fmla="*/ 242769 h 1030680"/>
                <a:gd name="connsiteX54" fmla="*/ 77301 w 2992697"/>
                <a:gd name="connsiteY54" fmla="*/ 242769 h 1030680"/>
                <a:gd name="connsiteX55" fmla="*/ 73265 w 2992697"/>
                <a:gd name="connsiteY55" fmla="*/ 242769 h 1030680"/>
                <a:gd name="connsiteX56" fmla="*/ 71092 w 2992697"/>
                <a:gd name="connsiteY56" fmla="*/ 244942 h 1030680"/>
                <a:gd name="connsiteX57" fmla="*/ 70161 w 2992697"/>
                <a:gd name="connsiteY57" fmla="*/ 244942 h 1030680"/>
                <a:gd name="connsiteX58" fmla="*/ 70161 w 2992697"/>
                <a:gd name="connsiteY58" fmla="*/ 244942 h 1030680"/>
                <a:gd name="connsiteX59" fmla="*/ 67988 w 2992697"/>
                <a:gd name="connsiteY59" fmla="*/ 244942 h 1030680"/>
                <a:gd name="connsiteX60" fmla="*/ 65815 w 2992697"/>
                <a:gd name="connsiteY60" fmla="*/ 242769 h 1030680"/>
                <a:gd name="connsiteX61" fmla="*/ 63641 w 2992697"/>
                <a:gd name="connsiteY61" fmla="*/ 239664 h 1030680"/>
                <a:gd name="connsiteX62" fmla="*/ 63641 w 2992697"/>
                <a:gd name="connsiteY62" fmla="*/ 239664 h 1030680"/>
                <a:gd name="connsiteX63" fmla="*/ 63641 w 2992697"/>
                <a:gd name="connsiteY63" fmla="*/ 239664 h 1030680"/>
                <a:gd name="connsiteX64" fmla="*/ 1790651 w 2992697"/>
                <a:gd name="connsiteY64" fmla="*/ 213276 h 1030680"/>
                <a:gd name="connsiteX65" fmla="*/ 1803069 w 2992697"/>
                <a:gd name="connsiteY65" fmla="*/ 213276 h 1030680"/>
                <a:gd name="connsiteX66" fmla="*/ 1807105 w 2992697"/>
                <a:gd name="connsiteY66" fmla="*/ 228178 h 1030680"/>
                <a:gd name="connsiteX67" fmla="*/ 1810209 w 2992697"/>
                <a:gd name="connsiteY67" fmla="*/ 237801 h 1030680"/>
                <a:gd name="connsiteX68" fmla="*/ 1817660 w 2992697"/>
                <a:gd name="connsiteY68" fmla="*/ 242148 h 1030680"/>
                <a:gd name="connsiteX69" fmla="*/ 1830078 w 2992697"/>
                <a:gd name="connsiteY69" fmla="*/ 247425 h 1030680"/>
                <a:gd name="connsiteX70" fmla="*/ 1824800 w 2992697"/>
                <a:gd name="connsiteY70" fmla="*/ 269467 h 1030680"/>
                <a:gd name="connsiteX71" fmla="*/ 1817350 w 2992697"/>
                <a:gd name="connsiteY71" fmla="*/ 291509 h 1030680"/>
                <a:gd name="connsiteX72" fmla="*/ 1806794 w 2992697"/>
                <a:gd name="connsiteY72" fmla="*/ 307341 h 1030680"/>
                <a:gd name="connsiteX73" fmla="*/ 1806794 w 2992697"/>
                <a:gd name="connsiteY73" fmla="*/ 287162 h 1030680"/>
                <a:gd name="connsiteX74" fmla="*/ 1782890 w 2992697"/>
                <a:gd name="connsiteY74" fmla="*/ 287162 h 1030680"/>
                <a:gd name="connsiteX75" fmla="*/ 1785063 w 2992697"/>
                <a:gd name="connsiteY75" fmla="*/ 263879 h 1030680"/>
                <a:gd name="connsiteX76" fmla="*/ 1787236 w 2992697"/>
                <a:gd name="connsiteY76" fmla="*/ 241837 h 1030680"/>
                <a:gd name="connsiteX77" fmla="*/ 1790651 w 2992697"/>
                <a:gd name="connsiteY77" fmla="*/ 213276 h 1030680"/>
                <a:gd name="connsiteX78" fmla="*/ 1790651 w 2992697"/>
                <a:gd name="connsiteY78" fmla="*/ 213276 h 1030680"/>
                <a:gd name="connsiteX79" fmla="*/ 1790651 w 2992697"/>
                <a:gd name="connsiteY79" fmla="*/ 213276 h 1030680"/>
                <a:gd name="connsiteX80" fmla="*/ 2941784 w 2992697"/>
                <a:gd name="connsiteY80" fmla="*/ 165778 h 1030680"/>
                <a:gd name="connsiteX81" fmla="*/ 2945820 w 2992697"/>
                <a:gd name="connsiteY81" fmla="*/ 165778 h 1030680"/>
                <a:gd name="connsiteX82" fmla="*/ 2945820 w 2992697"/>
                <a:gd name="connsiteY82" fmla="*/ 170124 h 1030680"/>
                <a:gd name="connsiteX83" fmla="*/ 2946751 w 2992697"/>
                <a:gd name="connsiteY83" fmla="*/ 175402 h 1030680"/>
                <a:gd name="connsiteX84" fmla="*/ 2948925 w 2992697"/>
                <a:gd name="connsiteY84" fmla="*/ 177575 h 1030680"/>
                <a:gd name="connsiteX85" fmla="*/ 2951098 w 2992697"/>
                <a:gd name="connsiteY85" fmla="*/ 180679 h 1030680"/>
                <a:gd name="connsiteX86" fmla="*/ 2953271 w 2992697"/>
                <a:gd name="connsiteY86" fmla="*/ 182853 h 1030680"/>
                <a:gd name="connsiteX87" fmla="*/ 2956375 w 2992697"/>
                <a:gd name="connsiteY87" fmla="*/ 185957 h 1030680"/>
                <a:gd name="connsiteX88" fmla="*/ 2960411 w 2992697"/>
                <a:gd name="connsiteY88" fmla="*/ 182853 h 1030680"/>
                <a:gd name="connsiteX89" fmla="*/ 2961342 w 2992697"/>
                <a:gd name="connsiteY89" fmla="*/ 178506 h 1030680"/>
                <a:gd name="connsiteX90" fmla="*/ 2963515 w 2992697"/>
                <a:gd name="connsiteY90" fmla="*/ 177575 h 1030680"/>
                <a:gd name="connsiteX91" fmla="*/ 2967551 w 2992697"/>
                <a:gd name="connsiteY91" fmla="*/ 177575 h 1030680"/>
                <a:gd name="connsiteX92" fmla="*/ 2972829 w 2992697"/>
                <a:gd name="connsiteY92" fmla="*/ 175402 h 1030680"/>
                <a:gd name="connsiteX93" fmla="*/ 2975933 w 2992697"/>
                <a:gd name="connsiteY93" fmla="*/ 185957 h 1030680"/>
                <a:gd name="connsiteX94" fmla="*/ 2982142 w 2992697"/>
                <a:gd name="connsiteY94" fmla="*/ 193408 h 1030680"/>
                <a:gd name="connsiteX95" fmla="*/ 2987420 w 2992697"/>
                <a:gd name="connsiteY95" fmla="*/ 200858 h 1030680"/>
                <a:gd name="connsiteX96" fmla="*/ 2990524 w 2992697"/>
                <a:gd name="connsiteY96" fmla="*/ 210482 h 1030680"/>
                <a:gd name="connsiteX97" fmla="*/ 2992697 w 2992697"/>
                <a:gd name="connsiteY97" fmla="*/ 223211 h 1030680"/>
                <a:gd name="connsiteX98" fmla="*/ 2992697 w 2992697"/>
                <a:gd name="connsiteY98" fmla="*/ 225384 h 1030680"/>
                <a:gd name="connsiteX99" fmla="*/ 2990524 w 2992697"/>
                <a:gd name="connsiteY99" fmla="*/ 227557 h 1030680"/>
                <a:gd name="connsiteX100" fmla="*/ 2990524 w 2992697"/>
                <a:gd name="connsiteY100" fmla="*/ 228488 h 1030680"/>
                <a:gd name="connsiteX101" fmla="*/ 2990524 w 2992697"/>
                <a:gd name="connsiteY101" fmla="*/ 230661 h 1030680"/>
                <a:gd name="connsiteX102" fmla="*/ 2990524 w 2992697"/>
                <a:gd name="connsiteY102" fmla="*/ 232834 h 1030680"/>
                <a:gd name="connsiteX103" fmla="*/ 2989593 w 2992697"/>
                <a:gd name="connsiteY103" fmla="*/ 235939 h 1030680"/>
                <a:gd name="connsiteX104" fmla="*/ 2978106 w 2992697"/>
                <a:gd name="connsiteY104" fmla="*/ 243390 h 1030680"/>
                <a:gd name="connsiteX105" fmla="*/ 2961342 w 2992697"/>
                <a:gd name="connsiteY105" fmla="*/ 250840 h 1030680"/>
                <a:gd name="connsiteX106" fmla="*/ 2941474 w 2992697"/>
                <a:gd name="connsiteY106" fmla="*/ 255186 h 1030680"/>
                <a:gd name="connsiteX107" fmla="*/ 2921605 w 2992697"/>
                <a:gd name="connsiteY107" fmla="*/ 258291 h 1030680"/>
                <a:gd name="connsiteX108" fmla="*/ 2904841 w 2992697"/>
                <a:gd name="connsiteY108" fmla="*/ 260464 h 1030680"/>
                <a:gd name="connsiteX109" fmla="*/ 2907014 w 2992697"/>
                <a:gd name="connsiteY109" fmla="*/ 250840 h 1030680"/>
                <a:gd name="connsiteX110" fmla="*/ 2909187 w 2992697"/>
                <a:gd name="connsiteY110" fmla="*/ 247736 h 1030680"/>
                <a:gd name="connsiteX111" fmla="*/ 2911360 w 2992697"/>
                <a:gd name="connsiteY111" fmla="*/ 243390 h 1030680"/>
                <a:gd name="connsiteX112" fmla="*/ 2912292 w 2992697"/>
                <a:gd name="connsiteY112" fmla="*/ 242458 h 1030680"/>
                <a:gd name="connsiteX113" fmla="*/ 2914465 w 2992697"/>
                <a:gd name="connsiteY113" fmla="*/ 242458 h 1030680"/>
                <a:gd name="connsiteX114" fmla="*/ 2918501 w 2992697"/>
                <a:gd name="connsiteY114" fmla="*/ 240285 h 1030680"/>
                <a:gd name="connsiteX115" fmla="*/ 2919432 w 2992697"/>
                <a:gd name="connsiteY115" fmla="*/ 240285 h 1030680"/>
                <a:gd name="connsiteX116" fmla="*/ 2921605 w 2992697"/>
                <a:gd name="connsiteY116" fmla="*/ 238112 h 1030680"/>
                <a:gd name="connsiteX117" fmla="*/ 2925641 w 2992697"/>
                <a:gd name="connsiteY117" fmla="*/ 235939 h 1030680"/>
                <a:gd name="connsiteX118" fmla="*/ 2930919 w 2992697"/>
                <a:gd name="connsiteY118" fmla="*/ 221037 h 1030680"/>
                <a:gd name="connsiteX119" fmla="*/ 2930919 w 2992697"/>
                <a:gd name="connsiteY119" fmla="*/ 206136 h 1030680"/>
                <a:gd name="connsiteX120" fmla="*/ 2928746 w 2992697"/>
                <a:gd name="connsiteY120" fmla="*/ 192476 h 1030680"/>
                <a:gd name="connsiteX121" fmla="*/ 2931850 w 2992697"/>
                <a:gd name="connsiteY121" fmla="*/ 180990 h 1030680"/>
                <a:gd name="connsiteX122" fmla="*/ 2941163 w 2992697"/>
                <a:gd name="connsiteY122" fmla="*/ 170435 h 1030680"/>
                <a:gd name="connsiteX123" fmla="*/ 2941163 w 2992697"/>
                <a:gd name="connsiteY123" fmla="*/ 165778 h 1030680"/>
                <a:gd name="connsiteX124" fmla="*/ 2941784 w 2992697"/>
                <a:gd name="connsiteY124" fmla="*/ 165778 h 1030680"/>
                <a:gd name="connsiteX125" fmla="*/ 2941784 w 2992697"/>
                <a:gd name="connsiteY125" fmla="*/ 165778 h 1030680"/>
                <a:gd name="connsiteX126" fmla="*/ 148083 w 2992697"/>
                <a:gd name="connsiteY126" fmla="*/ 158327 h 1030680"/>
                <a:gd name="connsiteX127" fmla="*/ 167951 w 2992697"/>
                <a:gd name="connsiteY127" fmla="*/ 180369 h 1030680"/>
                <a:gd name="connsiteX128" fmla="*/ 193097 w 2992697"/>
                <a:gd name="connsiteY128" fmla="*/ 197133 h 1030680"/>
                <a:gd name="connsiteX129" fmla="*/ 224452 w 2992697"/>
                <a:gd name="connsiteY129" fmla="*/ 209861 h 1030680"/>
                <a:gd name="connsiteX130" fmla="*/ 226625 w 2992697"/>
                <a:gd name="connsiteY130" fmla="*/ 227867 h 1030680"/>
                <a:gd name="connsiteX131" fmla="*/ 231903 w 2992697"/>
                <a:gd name="connsiteY131" fmla="*/ 241527 h 1030680"/>
                <a:gd name="connsiteX132" fmla="*/ 237181 w 2992697"/>
                <a:gd name="connsiteY132" fmla="*/ 248978 h 1030680"/>
                <a:gd name="connsiteX133" fmla="*/ 244631 w 2992697"/>
                <a:gd name="connsiteY133" fmla="*/ 256428 h 1030680"/>
                <a:gd name="connsiteX134" fmla="*/ 252082 w 2992697"/>
                <a:gd name="connsiteY134" fmla="*/ 266983 h 1030680"/>
                <a:gd name="connsiteX135" fmla="*/ 239664 w 2992697"/>
                <a:gd name="connsiteY135" fmla="*/ 269157 h 1030680"/>
                <a:gd name="connsiteX136" fmla="*/ 227246 w 2992697"/>
                <a:gd name="connsiteY136" fmla="*/ 271330 h 1030680"/>
                <a:gd name="connsiteX137" fmla="*/ 215760 w 2992697"/>
                <a:gd name="connsiteY137" fmla="*/ 276607 h 1030680"/>
                <a:gd name="connsiteX138" fmla="*/ 208309 w 2992697"/>
                <a:gd name="connsiteY138" fmla="*/ 284058 h 1030680"/>
                <a:gd name="connsiteX139" fmla="*/ 207378 w 2992697"/>
                <a:gd name="connsiteY139" fmla="*/ 287162 h 1030680"/>
                <a:gd name="connsiteX140" fmla="*/ 205205 w 2992697"/>
                <a:gd name="connsiteY140" fmla="*/ 291509 h 1030680"/>
                <a:gd name="connsiteX141" fmla="*/ 203032 w 2992697"/>
                <a:gd name="connsiteY141" fmla="*/ 294613 h 1030680"/>
                <a:gd name="connsiteX142" fmla="*/ 200858 w 2992697"/>
                <a:gd name="connsiteY142" fmla="*/ 296786 h 1030680"/>
                <a:gd name="connsiteX143" fmla="*/ 197754 w 2992697"/>
                <a:gd name="connsiteY143" fmla="*/ 299891 h 1030680"/>
                <a:gd name="connsiteX144" fmla="*/ 186267 w 2992697"/>
                <a:gd name="connsiteY144" fmla="*/ 302064 h 1030680"/>
                <a:gd name="connsiteX145" fmla="*/ 170745 w 2992697"/>
                <a:gd name="connsiteY145" fmla="*/ 304237 h 1030680"/>
                <a:gd name="connsiteX146" fmla="*/ 151808 w 2992697"/>
                <a:gd name="connsiteY146" fmla="*/ 302064 h 1030680"/>
                <a:gd name="connsiteX147" fmla="*/ 137217 w 2992697"/>
                <a:gd name="connsiteY147" fmla="*/ 299891 h 1030680"/>
                <a:gd name="connsiteX148" fmla="*/ 134113 w 2992697"/>
                <a:gd name="connsiteY148" fmla="*/ 289335 h 1030680"/>
                <a:gd name="connsiteX149" fmla="*/ 131939 w 2992697"/>
                <a:gd name="connsiteY149" fmla="*/ 281885 h 1030680"/>
                <a:gd name="connsiteX150" fmla="*/ 129766 w 2992697"/>
                <a:gd name="connsiteY150" fmla="*/ 276607 h 1030680"/>
                <a:gd name="connsiteX151" fmla="*/ 124489 w 2992697"/>
                <a:gd name="connsiteY151" fmla="*/ 266983 h 1030680"/>
                <a:gd name="connsiteX152" fmla="*/ 148393 w 2992697"/>
                <a:gd name="connsiteY152" fmla="*/ 259533 h 1030680"/>
                <a:gd name="connsiteX153" fmla="*/ 148393 w 2992697"/>
                <a:gd name="connsiteY153" fmla="*/ 256428 h 1030680"/>
                <a:gd name="connsiteX154" fmla="*/ 129456 w 2992697"/>
                <a:gd name="connsiteY154" fmla="*/ 254255 h 1030680"/>
                <a:gd name="connsiteX155" fmla="*/ 117038 w 2992697"/>
                <a:gd name="connsiteY155" fmla="*/ 249909 h 1030680"/>
                <a:gd name="connsiteX156" fmla="*/ 107725 w 2992697"/>
                <a:gd name="connsiteY156" fmla="*/ 242458 h 1030680"/>
                <a:gd name="connsiteX157" fmla="*/ 106793 w 2992697"/>
                <a:gd name="connsiteY157" fmla="*/ 237181 h 1030680"/>
                <a:gd name="connsiteX158" fmla="*/ 102758 w 2992697"/>
                <a:gd name="connsiteY158" fmla="*/ 231903 h 1030680"/>
                <a:gd name="connsiteX159" fmla="*/ 100584 w 2992697"/>
                <a:gd name="connsiteY159" fmla="*/ 226625 h 1030680"/>
                <a:gd name="connsiteX160" fmla="*/ 100584 w 2992697"/>
                <a:gd name="connsiteY160" fmla="*/ 220417 h 1030680"/>
                <a:gd name="connsiteX161" fmla="*/ 100584 w 2992697"/>
                <a:gd name="connsiteY161" fmla="*/ 217312 h 1030680"/>
                <a:gd name="connsiteX162" fmla="*/ 100584 w 2992697"/>
                <a:gd name="connsiteY162" fmla="*/ 212966 h 1030680"/>
                <a:gd name="connsiteX163" fmla="*/ 102758 w 2992697"/>
                <a:gd name="connsiteY163" fmla="*/ 212966 h 1030680"/>
                <a:gd name="connsiteX164" fmla="*/ 104931 w 2992697"/>
                <a:gd name="connsiteY164" fmla="*/ 212034 h 1030680"/>
                <a:gd name="connsiteX165" fmla="*/ 107104 w 2992697"/>
                <a:gd name="connsiteY165" fmla="*/ 212034 h 1030680"/>
                <a:gd name="connsiteX166" fmla="*/ 108035 w 2992697"/>
                <a:gd name="connsiteY166" fmla="*/ 212034 h 1030680"/>
                <a:gd name="connsiteX167" fmla="*/ 112071 w 2992697"/>
                <a:gd name="connsiteY167" fmla="*/ 209861 h 1030680"/>
                <a:gd name="connsiteX168" fmla="*/ 113623 w 2992697"/>
                <a:gd name="connsiteY168" fmla="*/ 204894 h 1030680"/>
                <a:gd name="connsiteX169" fmla="*/ 113623 w 2992697"/>
                <a:gd name="connsiteY169" fmla="*/ 198685 h 1030680"/>
                <a:gd name="connsiteX170" fmla="*/ 113623 w 2992697"/>
                <a:gd name="connsiteY170" fmla="*/ 195581 h 1030680"/>
                <a:gd name="connsiteX171" fmla="*/ 114554 w 2992697"/>
                <a:gd name="connsiteY171" fmla="*/ 193408 h 1030680"/>
                <a:gd name="connsiteX172" fmla="*/ 116728 w 2992697"/>
                <a:gd name="connsiteY172" fmla="*/ 190303 h 1030680"/>
                <a:gd name="connsiteX173" fmla="*/ 118901 w 2992697"/>
                <a:gd name="connsiteY173" fmla="*/ 190303 h 1030680"/>
                <a:gd name="connsiteX174" fmla="*/ 121074 w 2992697"/>
                <a:gd name="connsiteY174" fmla="*/ 188130 h 1030680"/>
                <a:gd name="connsiteX175" fmla="*/ 122005 w 2992697"/>
                <a:gd name="connsiteY175" fmla="*/ 188130 h 1030680"/>
                <a:gd name="connsiteX176" fmla="*/ 124178 w 2992697"/>
                <a:gd name="connsiteY176" fmla="*/ 188130 h 1030680"/>
                <a:gd name="connsiteX177" fmla="*/ 127283 w 2992697"/>
                <a:gd name="connsiteY177" fmla="*/ 185957 h 1030680"/>
                <a:gd name="connsiteX178" fmla="*/ 129456 w 2992697"/>
                <a:gd name="connsiteY178" fmla="*/ 178506 h 1030680"/>
                <a:gd name="connsiteX179" fmla="*/ 131629 w 2992697"/>
                <a:gd name="connsiteY179" fmla="*/ 173229 h 1030680"/>
                <a:gd name="connsiteX180" fmla="*/ 133802 w 2992697"/>
                <a:gd name="connsiteY180" fmla="*/ 167951 h 1030680"/>
                <a:gd name="connsiteX181" fmla="*/ 136907 w 2992697"/>
                <a:gd name="connsiteY181" fmla="*/ 162674 h 1030680"/>
                <a:gd name="connsiteX182" fmla="*/ 139080 w 2992697"/>
                <a:gd name="connsiteY182" fmla="*/ 160500 h 1030680"/>
                <a:gd name="connsiteX183" fmla="*/ 141253 w 2992697"/>
                <a:gd name="connsiteY183" fmla="*/ 160500 h 1030680"/>
                <a:gd name="connsiteX184" fmla="*/ 142184 w 2992697"/>
                <a:gd name="connsiteY184" fmla="*/ 158327 h 1030680"/>
                <a:gd name="connsiteX185" fmla="*/ 144357 w 2992697"/>
                <a:gd name="connsiteY185" fmla="*/ 158327 h 1030680"/>
                <a:gd name="connsiteX186" fmla="*/ 148083 w 2992697"/>
                <a:gd name="connsiteY186" fmla="*/ 158327 h 1030680"/>
                <a:gd name="connsiteX187" fmla="*/ 148083 w 2992697"/>
                <a:gd name="connsiteY187" fmla="*/ 158327 h 1030680"/>
                <a:gd name="connsiteX188" fmla="*/ 148083 w 2992697"/>
                <a:gd name="connsiteY188" fmla="*/ 158327 h 1030680"/>
                <a:gd name="connsiteX189" fmla="*/ 1222846 w 2992697"/>
                <a:gd name="connsiteY189" fmla="*/ 138148 h 1030680"/>
                <a:gd name="connsiteX190" fmla="*/ 1228124 w 2992697"/>
                <a:gd name="connsiteY190" fmla="*/ 140322 h 1030680"/>
                <a:gd name="connsiteX191" fmla="*/ 1233401 w 2992697"/>
                <a:gd name="connsiteY191" fmla="*/ 141253 h 1030680"/>
                <a:gd name="connsiteX192" fmla="*/ 1236506 w 2992697"/>
                <a:gd name="connsiteY192" fmla="*/ 143426 h 1030680"/>
                <a:gd name="connsiteX193" fmla="*/ 1242714 w 2992697"/>
                <a:gd name="connsiteY193" fmla="*/ 145599 h 1030680"/>
                <a:gd name="connsiteX194" fmla="*/ 1242714 w 2992697"/>
                <a:gd name="connsiteY194" fmla="*/ 150877 h 1030680"/>
                <a:gd name="connsiteX195" fmla="*/ 1243646 w 2992697"/>
                <a:gd name="connsiteY195" fmla="*/ 155223 h 1030680"/>
                <a:gd name="connsiteX196" fmla="*/ 1243646 w 2992697"/>
                <a:gd name="connsiteY196" fmla="*/ 158327 h 1030680"/>
                <a:gd name="connsiteX197" fmla="*/ 1245819 w 2992697"/>
                <a:gd name="connsiteY197" fmla="*/ 162674 h 1030680"/>
                <a:gd name="connsiteX198" fmla="*/ 1233401 w 2992697"/>
                <a:gd name="connsiteY198" fmla="*/ 162674 h 1030680"/>
                <a:gd name="connsiteX199" fmla="*/ 1231228 w 2992697"/>
                <a:gd name="connsiteY199" fmla="*/ 158327 h 1030680"/>
                <a:gd name="connsiteX200" fmla="*/ 1229055 w 2992697"/>
                <a:gd name="connsiteY200" fmla="*/ 155223 h 1030680"/>
                <a:gd name="connsiteX201" fmla="*/ 1225950 w 2992697"/>
                <a:gd name="connsiteY201" fmla="*/ 150877 h 1030680"/>
                <a:gd name="connsiteX202" fmla="*/ 1223777 w 2992697"/>
                <a:gd name="connsiteY202" fmla="*/ 148704 h 1030680"/>
                <a:gd name="connsiteX203" fmla="*/ 1223777 w 2992697"/>
                <a:gd name="connsiteY203" fmla="*/ 143426 h 1030680"/>
                <a:gd name="connsiteX204" fmla="*/ 1222846 w 2992697"/>
                <a:gd name="connsiteY204" fmla="*/ 138148 h 1030680"/>
                <a:gd name="connsiteX205" fmla="*/ 1222846 w 2992697"/>
                <a:gd name="connsiteY205" fmla="*/ 138148 h 1030680"/>
                <a:gd name="connsiteX206" fmla="*/ 1222846 w 2992697"/>
                <a:gd name="connsiteY206" fmla="*/ 138148 h 1030680"/>
                <a:gd name="connsiteX207" fmla="*/ 1730114 w 2992697"/>
                <a:gd name="connsiteY207" fmla="*/ 113934 h 1030680"/>
                <a:gd name="connsiteX208" fmla="*/ 1736323 w 2992697"/>
                <a:gd name="connsiteY208" fmla="*/ 123557 h 1030680"/>
                <a:gd name="connsiteX209" fmla="*/ 1741601 w 2992697"/>
                <a:gd name="connsiteY209" fmla="*/ 141563 h 1030680"/>
                <a:gd name="connsiteX210" fmla="*/ 1749051 w 2992697"/>
                <a:gd name="connsiteY210" fmla="*/ 158327 h 1030680"/>
                <a:gd name="connsiteX211" fmla="*/ 1758365 w 2992697"/>
                <a:gd name="connsiteY211" fmla="*/ 175091 h 1030680"/>
                <a:gd name="connsiteX212" fmla="*/ 1763642 w 2992697"/>
                <a:gd name="connsiteY212" fmla="*/ 182542 h 1030680"/>
                <a:gd name="connsiteX213" fmla="*/ 1766747 w 2992697"/>
                <a:gd name="connsiteY213" fmla="*/ 178196 h 1030680"/>
                <a:gd name="connsiteX214" fmla="*/ 1768920 w 2992697"/>
                <a:gd name="connsiteY214" fmla="*/ 177265 h 1030680"/>
                <a:gd name="connsiteX215" fmla="*/ 1772956 w 2992697"/>
                <a:gd name="connsiteY215" fmla="*/ 177265 h 1030680"/>
                <a:gd name="connsiteX216" fmla="*/ 1776060 w 2992697"/>
                <a:gd name="connsiteY216" fmla="*/ 175091 h 1030680"/>
                <a:gd name="connsiteX217" fmla="*/ 1783511 w 2992697"/>
                <a:gd name="connsiteY217" fmla="*/ 175091 h 1030680"/>
                <a:gd name="connsiteX218" fmla="*/ 1783511 w 2992697"/>
                <a:gd name="connsiteY218" fmla="*/ 178196 h 1030680"/>
                <a:gd name="connsiteX219" fmla="*/ 1787547 w 2992697"/>
                <a:gd name="connsiteY219" fmla="*/ 178196 h 1030680"/>
                <a:gd name="connsiteX220" fmla="*/ 1787547 w 2992697"/>
                <a:gd name="connsiteY220" fmla="*/ 189682 h 1030680"/>
                <a:gd name="connsiteX221" fmla="*/ 1759296 w 2992697"/>
                <a:gd name="connsiteY221" fmla="*/ 192787 h 1030680"/>
                <a:gd name="connsiteX222" fmla="*/ 1756192 w 2992697"/>
                <a:gd name="connsiteY222" fmla="*/ 222279 h 1030680"/>
                <a:gd name="connsiteX223" fmla="*/ 1746878 w 2992697"/>
                <a:gd name="connsiteY223" fmla="*/ 246494 h 1030680"/>
                <a:gd name="connsiteX224" fmla="*/ 1739428 w 2992697"/>
                <a:gd name="connsiteY224" fmla="*/ 270709 h 1030680"/>
                <a:gd name="connsiteX225" fmla="*/ 1736323 w 2992697"/>
                <a:gd name="connsiteY225" fmla="*/ 290888 h 1030680"/>
                <a:gd name="connsiteX226" fmla="*/ 1734150 w 2992697"/>
                <a:gd name="connsiteY226" fmla="*/ 311067 h 1030680"/>
                <a:gd name="connsiteX227" fmla="*/ 1734150 w 2992697"/>
                <a:gd name="connsiteY227" fmla="*/ 327831 h 1030680"/>
                <a:gd name="connsiteX228" fmla="*/ 1730114 w 2992697"/>
                <a:gd name="connsiteY228" fmla="*/ 343664 h 1030680"/>
                <a:gd name="connsiteX229" fmla="*/ 1727010 w 2992697"/>
                <a:gd name="connsiteY229" fmla="*/ 343664 h 1030680"/>
                <a:gd name="connsiteX230" fmla="*/ 1727010 w 2992697"/>
                <a:gd name="connsiteY230" fmla="*/ 340559 h 1030680"/>
                <a:gd name="connsiteX231" fmla="*/ 1721732 w 2992697"/>
                <a:gd name="connsiteY231" fmla="*/ 333108 h 1030680"/>
                <a:gd name="connsiteX232" fmla="*/ 1712419 w 2992697"/>
                <a:gd name="connsiteY232" fmla="*/ 323485 h 1030680"/>
                <a:gd name="connsiteX233" fmla="*/ 1701864 w 2992697"/>
                <a:gd name="connsiteY233" fmla="*/ 310756 h 1030680"/>
                <a:gd name="connsiteX234" fmla="*/ 1692550 w 2992697"/>
                <a:gd name="connsiteY234" fmla="*/ 298028 h 1030680"/>
                <a:gd name="connsiteX235" fmla="*/ 1685100 w 2992697"/>
                <a:gd name="connsiteY235" fmla="*/ 285300 h 1030680"/>
                <a:gd name="connsiteX236" fmla="*/ 1681064 w 2992697"/>
                <a:gd name="connsiteY236" fmla="*/ 273813 h 1030680"/>
                <a:gd name="connsiteX237" fmla="*/ 1683237 w 2992697"/>
                <a:gd name="connsiteY237" fmla="*/ 266363 h 1030680"/>
                <a:gd name="connsiteX238" fmla="*/ 1687273 w 2992697"/>
                <a:gd name="connsiteY238" fmla="*/ 264189 h 1030680"/>
                <a:gd name="connsiteX239" fmla="*/ 1690377 w 2992697"/>
                <a:gd name="connsiteY239" fmla="*/ 264189 h 1030680"/>
                <a:gd name="connsiteX240" fmla="*/ 1692550 w 2992697"/>
                <a:gd name="connsiteY240" fmla="*/ 264189 h 1030680"/>
                <a:gd name="connsiteX241" fmla="*/ 1694723 w 2992697"/>
                <a:gd name="connsiteY241" fmla="*/ 264189 h 1030680"/>
                <a:gd name="connsiteX242" fmla="*/ 1695655 w 2992697"/>
                <a:gd name="connsiteY242" fmla="*/ 264189 h 1030680"/>
                <a:gd name="connsiteX243" fmla="*/ 1697828 w 2992697"/>
                <a:gd name="connsiteY243" fmla="*/ 264189 h 1030680"/>
                <a:gd name="connsiteX244" fmla="*/ 1700001 w 2992697"/>
                <a:gd name="connsiteY244" fmla="*/ 263879 h 1030680"/>
                <a:gd name="connsiteX245" fmla="*/ 1703106 w 2992697"/>
                <a:gd name="connsiteY245" fmla="*/ 259533 h 1030680"/>
                <a:gd name="connsiteX246" fmla="*/ 1700001 w 2992697"/>
                <a:gd name="connsiteY246" fmla="*/ 259533 h 1030680"/>
                <a:gd name="connsiteX247" fmla="*/ 1700001 w 2992697"/>
                <a:gd name="connsiteY247" fmla="*/ 256428 h 1030680"/>
                <a:gd name="connsiteX248" fmla="*/ 1683237 w 2992697"/>
                <a:gd name="connsiteY248" fmla="*/ 254255 h 1030680"/>
                <a:gd name="connsiteX249" fmla="*/ 1673924 w 2992697"/>
                <a:gd name="connsiteY249" fmla="*/ 248978 h 1030680"/>
                <a:gd name="connsiteX250" fmla="*/ 1666473 w 2992697"/>
                <a:gd name="connsiteY250" fmla="*/ 239354 h 1030680"/>
                <a:gd name="connsiteX251" fmla="*/ 1673924 w 2992697"/>
                <a:gd name="connsiteY251" fmla="*/ 237181 h 1030680"/>
                <a:gd name="connsiteX252" fmla="*/ 1680132 w 2992697"/>
                <a:gd name="connsiteY252" fmla="*/ 235007 h 1030680"/>
                <a:gd name="connsiteX253" fmla="*/ 1683237 w 2992697"/>
                <a:gd name="connsiteY253" fmla="*/ 234076 h 1030680"/>
                <a:gd name="connsiteX254" fmla="*/ 1687273 w 2992697"/>
                <a:gd name="connsiteY254" fmla="*/ 231903 h 1030680"/>
                <a:gd name="connsiteX255" fmla="*/ 1690377 w 2992697"/>
                <a:gd name="connsiteY255" fmla="*/ 229730 h 1030680"/>
                <a:gd name="connsiteX256" fmla="*/ 1694413 w 2992697"/>
                <a:gd name="connsiteY256" fmla="*/ 226625 h 1030680"/>
                <a:gd name="connsiteX257" fmla="*/ 1694413 w 2992697"/>
                <a:gd name="connsiteY257" fmla="*/ 222279 h 1030680"/>
                <a:gd name="connsiteX258" fmla="*/ 1679822 w 2992697"/>
                <a:gd name="connsiteY258" fmla="*/ 222279 h 1030680"/>
                <a:gd name="connsiteX259" fmla="*/ 1675786 w 2992697"/>
                <a:gd name="connsiteY259" fmla="*/ 224452 h 1030680"/>
                <a:gd name="connsiteX260" fmla="*/ 1672682 w 2992697"/>
                <a:gd name="connsiteY260" fmla="*/ 224452 h 1030680"/>
                <a:gd name="connsiteX261" fmla="*/ 1668646 w 2992697"/>
                <a:gd name="connsiteY261" fmla="*/ 226625 h 1030680"/>
                <a:gd name="connsiteX262" fmla="*/ 1663369 w 2992697"/>
                <a:gd name="connsiteY262" fmla="*/ 226625 h 1030680"/>
                <a:gd name="connsiteX263" fmla="*/ 1654055 w 2992697"/>
                <a:gd name="connsiteY263" fmla="*/ 209861 h 1030680"/>
                <a:gd name="connsiteX264" fmla="*/ 1643500 w 2992697"/>
                <a:gd name="connsiteY264" fmla="*/ 193097 h 1030680"/>
                <a:gd name="connsiteX265" fmla="*/ 1644431 w 2992697"/>
                <a:gd name="connsiteY265" fmla="*/ 187820 h 1030680"/>
                <a:gd name="connsiteX266" fmla="*/ 1644431 w 2992697"/>
                <a:gd name="connsiteY266" fmla="*/ 184715 h 1030680"/>
                <a:gd name="connsiteX267" fmla="*/ 1646604 w 2992697"/>
                <a:gd name="connsiteY267" fmla="*/ 182542 h 1030680"/>
                <a:gd name="connsiteX268" fmla="*/ 1648778 w 2992697"/>
                <a:gd name="connsiteY268" fmla="*/ 178196 h 1030680"/>
                <a:gd name="connsiteX269" fmla="*/ 1648778 w 2992697"/>
                <a:gd name="connsiteY269" fmla="*/ 175091 h 1030680"/>
                <a:gd name="connsiteX270" fmla="*/ 1650951 w 2992697"/>
                <a:gd name="connsiteY270" fmla="*/ 169814 h 1030680"/>
                <a:gd name="connsiteX271" fmla="*/ 1646915 w 2992697"/>
                <a:gd name="connsiteY271" fmla="*/ 169814 h 1030680"/>
                <a:gd name="connsiteX272" fmla="*/ 1646915 w 2992697"/>
                <a:gd name="connsiteY272" fmla="*/ 165468 h 1030680"/>
                <a:gd name="connsiteX273" fmla="*/ 1643810 w 2992697"/>
                <a:gd name="connsiteY273" fmla="*/ 167641 h 1030680"/>
                <a:gd name="connsiteX274" fmla="*/ 1641637 w 2992697"/>
                <a:gd name="connsiteY274" fmla="*/ 167641 h 1030680"/>
                <a:gd name="connsiteX275" fmla="*/ 1639464 w 2992697"/>
                <a:gd name="connsiteY275" fmla="*/ 167641 h 1030680"/>
                <a:gd name="connsiteX276" fmla="*/ 1639464 w 2992697"/>
                <a:gd name="connsiteY276" fmla="*/ 167641 h 1030680"/>
                <a:gd name="connsiteX277" fmla="*/ 1637291 w 2992697"/>
                <a:gd name="connsiteY277" fmla="*/ 167641 h 1030680"/>
                <a:gd name="connsiteX278" fmla="*/ 1637291 w 2992697"/>
                <a:gd name="connsiteY278" fmla="*/ 165468 h 1030680"/>
                <a:gd name="connsiteX279" fmla="*/ 1634187 w 2992697"/>
                <a:gd name="connsiteY279" fmla="*/ 162363 h 1030680"/>
                <a:gd name="connsiteX280" fmla="*/ 1632013 w 2992697"/>
                <a:gd name="connsiteY280" fmla="*/ 158017 h 1030680"/>
                <a:gd name="connsiteX281" fmla="*/ 1629840 w 2992697"/>
                <a:gd name="connsiteY281" fmla="*/ 154912 h 1030680"/>
                <a:gd name="connsiteX282" fmla="*/ 1628909 w 2992697"/>
                <a:gd name="connsiteY282" fmla="*/ 152739 h 1030680"/>
                <a:gd name="connsiteX283" fmla="*/ 1628909 w 2992697"/>
                <a:gd name="connsiteY283" fmla="*/ 147462 h 1030680"/>
                <a:gd name="connsiteX284" fmla="*/ 1626736 w 2992697"/>
                <a:gd name="connsiteY284" fmla="*/ 141253 h 1030680"/>
                <a:gd name="connsiteX285" fmla="*/ 1646604 w 2992697"/>
                <a:gd name="connsiteY285" fmla="*/ 128525 h 1030680"/>
                <a:gd name="connsiteX286" fmla="*/ 1666473 w 2992697"/>
                <a:gd name="connsiteY286" fmla="*/ 117969 h 1030680"/>
                <a:gd name="connsiteX287" fmla="*/ 1668646 w 2992697"/>
                <a:gd name="connsiteY287" fmla="*/ 123247 h 1030680"/>
                <a:gd name="connsiteX288" fmla="*/ 1670819 w 2992697"/>
                <a:gd name="connsiteY288" fmla="*/ 128525 h 1030680"/>
                <a:gd name="connsiteX289" fmla="*/ 1672992 w 2992697"/>
                <a:gd name="connsiteY289" fmla="*/ 130698 h 1030680"/>
                <a:gd name="connsiteX290" fmla="*/ 1676097 w 2992697"/>
                <a:gd name="connsiteY290" fmla="*/ 132871 h 1030680"/>
                <a:gd name="connsiteX291" fmla="*/ 1678270 w 2992697"/>
                <a:gd name="connsiteY291" fmla="*/ 132871 h 1030680"/>
                <a:gd name="connsiteX292" fmla="*/ 1680443 w 2992697"/>
                <a:gd name="connsiteY292" fmla="*/ 133802 h 1030680"/>
                <a:gd name="connsiteX293" fmla="*/ 1683547 w 2992697"/>
                <a:gd name="connsiteY293" fmla="*/ 135975 h 1030680"/>
                <a:gd name="connsiteX294" fmla="*/ 1687583 w 2992697"/>
                <a:gd name="connsiteY294" fmla="*/ 138148 h 1030680"/>
                <a:gd name="connsiteX295" fmla="*/ 1690688 w 2992697"/>
                <a:gd name="connsiteY295" fmla="*/ 148704 h 1030680"/>
                <a:gd name="connsiteX296" fmla="*/ 1692861 w 2992697"/>
                <a:gd name="connsiteY296" fmla="*/ 162363 h 1030680"/>
                <a:gd name="connsiteX297" fmla="*/ 1695034 w 2992697"/>
                <a:gd name="connsiteY297" fmla="*/ 175091 h 1030680"/>
                <a:gd name="connsiteX298" fmla="*/ 1703416 w 2992697"/>
                <a:gd name="connsiteY298" fmla="*/ 175091 h 1030680"/>
                <a:gd name="connsiteX299" fmla="*/ 1703416 w 2992697"/>
                <a:gd name="connsiteY299" fmla="*/ 165468 h 1030680"/>
                <a:gd name="connsiteX300" fmla="*/ 1700311 w 2992697"/>
                <a:gd name="connsiteY300" fmla="*/ 154912 h 1030680"/>
                <a:gd name="connsiteX301" fmla="*/ 1700311 w 2992697"/>
                <a:gd name="connsiteY301" fmla="*/ 141253 h 1030680"/>
                <a:gd name="connsiteX302" fmla="*/ 1703416 w 2992697"/>
                <a:gd name="connsiteY302" fmla="*/ 128525 h 1030680"/>
                <a:gd name="connsiteX303" fmla="*/ 1707452 w 2992697"/>
                <a:gd name="connsiteY303" fmla="*/ 117969 h 1030680"/>
                <a:gd name="connsiteX304" fmla="*/ 1730114 w 2992697"/>
                <a:gd name="connsiteY304" fmla="*/ 113934 h 1030680"/>
                <a:gd name="connsiteX305" fmla="*/ 1730114 w 2992697"/>
                <a:gd name="connsiteY305" fmla="*/ 113934 h 1030680"/>
                <a:gd name="connsiteX306" fmla="*/ 1730114 w 2992697"/>
                <a:gd name="connsiteY306" fmla="*/ 113934 h 1030680"/>
                <a:gd name="connsiteX307" fmla="*/ 2755827 w 2992697"/>
                <a:gd name="connsiteY307" fmla="*/ 104620 h 1030680"/>
                <a:gd name="connsiteX308" fmla="*/ 2761105 w 2992697"/>
                <a:gd name="connsiteY308" fmla="*/ 108966 h 1030680"/>
                <a:gd name="connsiteX309" fmla="*/ 2765140 w 2992697"/>
                <a:gd name="connsiteY309" fmla="*/ 112071 h 1030680"/>
                <a:gd name="connsiteX310" fmla="*/ 2770418 w 2992697"/>
                <a:gd name="connsiteY310" fmla="*/ 112071 h 1030680"/>
                <a:gd name="connsiteX311" fmla="*/ 2775696 w 2992697"/>
                <a:gd name="connsiteY311" fmla="*/ 112071 h 1030680"/>
                <a:gd name="connsiteX312" fmla="*/ 2785009 w 2992697"/>
                <a:gd name="connsiteY312" fmla="*/ 114244 h 1030680"/>
                <a:gd name="connsiteX313" fmla="*/ 2782836 w 2992697"/>
                <a:gd name="connsiteY313" fmla="*/ 118590 h 1030680"/>
                <a:gd name="connsiteX314" fmla="*/ 2782836 w 2992697"/>
                <a:gd name="connsiteY314" fmla="*/ 119522 h 1030680"/>
                <a:gd name="connsiteX315" fmla="*/ 2782836 w 2992697"/>
                <a:gd name="connsiteY315" fmla="*/ 121695 h 1030680"/>
                <a:gd name="connsiteX316" fmla="*/ 2781905 w 2992697"/>
                <a:gd name="connsiteY316" fmla="*/ 123868 h 1030680"/>
                <a:gd name="connsiteX317" fmla="*/ 2781905 w 2992697"/>
                <a:gd name="connsiteY317" fmla="*/ 126041 h 1030680"/>
                <a:gd name="connsiteX318" fmla="*/ 2768245 w 2992697"/>
                <a:gd name="connsiteY318" fmla="*/ 133492 h 1030680"/>
                <a:gd name="connsiteX319" fmla="*/ 2750550 w 2992697"/>
                <a:gd name="connsiteY319" fmla="*/ 136596 h 1030680"/>
                <a:gd name="connsiteX320" fmla="*/ 2731613 w 2992697"/>
                <a:gd name="connsiteY320" fmla="*/ 138769 h 1030680"/>
                <a:gd name="connsiteX321" fmla="*/ 2730681 w 2992697"/>
                <a:gd name="connsiteY321" fmla="*/ 134423 h 1030680"/>
                <a:gd name="connsiteX322" fmla="*/ 2730681 w 2992697"/>
                <a:gd name="connsiteY322" fmla="*/ 131319 h 1030680"/>
                <a:gd name="connsiteX323" fmla="*/ 2728508 w 2992697"/>
                <a:gd name="connsiteY323" fmla="*/ 126972 h 1030680"/>
                <a:gd name="connsiteX324" fmla="*/ 2728508 w 2992697"/>
                <a:gd name="connsiteY324" fmla="*/ 121695 h 1030680"/>
                <a:gd name="connsiteX325" fmla="*/ 2733786 w 2992697"/>
                <a:gd name="connsiteY325" fmla="*/ 118590 h 1030680"/>
                <a:gd name="connsiteX326" fmla="*/ 2737821 w 2992697"/>
                <a:gd name="connsiteY326" fmla="*/ 114244 h 1030680"/>
                <a:gd name="connsiteX327" fmla="*/ 2740926 w 2992697"/>
                <a:gd name="connsiteY327" fmla="*/ 112071 h 1030680"/>
                <a:gd name="connsiteX328" fmla="*/ 2744961 w 2992697"/>
                <a:gd name="connsiteY328" fmla="*/ 108966 h 1030680"/>
                <a:gd name="connsiteX329" fmla="*/ 2748066 w 2992697"/>
                <a:gd name="connsiteY329" fmla="*/ 106793 h 1030680"/>
                <a:gd name="connsiteX330" fmla="*/ 2755827 w 2992697"/>
                <a:gd name="connsiteY330" fmla="*/ 104620 h 1030680"/>
                <a:gd name="connsiteX331" fmla="*/ 2755827 w 2992697"/>
                <a:gd name="connsiteY331" fmla="*/ 104620 h 1030680"/>
                <a:gd name="connsiteX332" fmla="*/ 2755827 w 2992697"/>
                <a:gd name="connsiteY332" fmla="*/ 104620 h 1030680"/>
                <a:gd name="connsiteX333" fmla="*/ 2195472 w 2992697"/>
                <a:gd name="connsiteY333" fmla="*/ 104620 h 1030680"/>
                <a:gd name="connsiteX334" fmla="*/ 2210063 w 2992697"/>
                <a:gd name="connsiteY334" fmla="*/ 106793 h 1030680"/>
                <a:gd name="connsiteX335" fmla="*/ 2220619 w 2992697"/>
                <a:gd name="connsiteY335" fmla="*/ 112071 h 1030680"/>
                <a:gd name="connsiteX336" fmla="*/ 2231174 w 2992697"/>
                <a:gd name="connsiteY336" fmla="*/ 118280 h 1030680"/>
                <a:gd name="connsiteX337" fmla="*/ 2228069 w 2992697"/>
                <a:gd name="connsiteY337" fmla="*/ 121384 h 1030680"/>
                <a:gd name="connsiteX338" fmla="*/ 2225896 w 2992697"/>
                <a:gd name="connsiteY338" fmla="*/ 126662 h 1030680"/>
                <a:gd name="connsiteX339" fmla="*/ 2222792 w 2992697"/>
                <a:gd name="connsiteY339" fmla="*/ 128835 h 1030680"/>
                <a:gd name="connsiteX340" fmla="*/ 2217514 w 2992697"/>
                <a:gd name="connsiteY340" fmla="*/ 131008 h 1030680"/>
                <a:gd name="connsiteX341" fmla="*/ 2211305 w 2992697"/>
                <a:gd name="connsiteY341" fmla="*/ 133181 h 1030680"/>
                <a:gd name="connsiteX342" fmla="*/ 2203855 w 2992697"/>
                <a:gd name="connsiteY342" fmla="*/ 133181 h 1030680"/>
                <a:gd name="connsiteX343" fmla="*/ 2198577 w 2992697"/>
                <a:gd name="connsiteY343" fmla="*/ 136286 h 1030680"/>
                <a:gd name="connsiteX344" fmla="*/ 2193300 w 2992697"/>
                <a:gd name="connsiteY344" fmla="*/ 136286 h 1030680"/>
                <a:gd name="connsiteX345" fmla="*/ 2188022 w 2992697"/>
                <a:gd name="connsiteY345" fmla="*/ 138459 h 1030680"/>
                <a:gd name="connsiteX346" fmla="*/ 2180571 w 2992697"/>
                <a:gd name="connsiteY346" fmla="*/ 138459 h 1030680"/>
                <a:gd name="connsiteX347" fmla="*/ 2180571 w 2992697"/>
                <a:gd name="connsiteY347" fmla="*/ 126972 h 1030680"/>
                <a:gd name="connsiteX348" fmla="*/ 2181502 w 2992697"/>
                <a:gd name="connsiteY348" fmla="*/ 119522 h 1030680"/>
                <a:gd name="connsiteX349" fmla="*/ 2188953 w 2992697"/>
                <a:gd name="connsiteY349" fmla="*/ 114244 h 1030680"/>
                <a:gd name="connsiteX350" fmla="*/ 2195472 w 2992697"/>
                <a:gd name="connsiteY350" fmla="*/ 104620 h 1030680"/>
                <a:gd name="connsiteX351" fmla="*/ 2195472 w 2992697"/>
                <a:gd name="connsiteY351" fmla="*/ 104620 h 1030680"/>
                <a:gd name="connsiteX352" fmla="*/ 2195472 w 2992697"/>
                <a:gd name="connsiteY352" fmla="*/ 104620 h 1030680"/>
                <a:gd name="connsiteX353" fmla="*/ 798156 w 2992697"/>
                <a:gd name="connsiteY353" fmla="*/ 104620 h 1030680"/>
                <a:gd name="connsiteX354" fmla="*/ 812747 w 2992697"/>
                <a:gd name="connsiteY354" fmla="*/ 104620 h 1030680"/>
                <a:gd name="connsiteX355" fmla="*/ 815852 w 2992697"/>
                <a:gd name="connsiteY355" fmla="*/ 114244 h 1030680"/>
                <a:gd name="connsiteX356" fmla="*/ 819887 w 2992697"/>
                <a:gd name="connsiteY356" fmla="*/ 119522 h 1030680"/>
                <a:gd name="connsiteX357" fmla="*/ 822992 w 2992697"/>
                <a:gd name="connsiteY357" fmla="*/ 126972 h 1030680"/>
                <a:gd name="connsiteX358" fmla="*/ 825165 w 2992697"/>
                <a:gd name="connsiteY358" fmla="*/ 138459 h 1030680"/>
                <a:gd name="connsiteX359" fmla="*/ 822060 w 2992697"/>
                <a:gd name="connsiteY359" fmla="*/ 138459 h 1030680"/>
                <a:gd name="connsiteX360" fmla="*/ 810574 w 2992697"/>
                <a:gd name="connsiteY360" fmla="*/ 131008 h 1030680"/>
                <a:gd name="connsiteX361" fmla="*/ 803123 w 2992697"/>
                <a:gd name="connsiteY361" fmla="*/ 123557 h 1030680"/>
                <a:gd name="connsiteX362" fmla="*/ 797846 w 2992697"/>
                <a:gd name="connsiteY362" fmla="*/ 116107 h 1030680"/>
                <a:gd name="connsiteX363" fmla="*/ 797846 w 2992697"/>
                <a:gd name="connsiteY363" fmla="*/ 104620 h 1030680"/>
                <a:gd name="connsiteX364" fmla="*/ 798156 w 2992697"/>
                <a:gd name="connsiteY364" fmla="*/ 104620 h 1030680"/>
                <a:gd name="connsiteX365" fmla="*/ 798156 w 2992697"/>
                <a:gd name="connsiteY365" fmla="*/ 104620 h 1030680"/>
                <a:gd name="connsiteX366" fmla="*/ 2852997 w 2992697"/>
                <a:gd name="connsiteY366" fmla="*/ 81337 h 1030680"/>
                <a:gd name="connsiteX367" fmla="*/ 2856101 w 2992697"/>
                <a:gd name="connsiteY367" fmla="*/ 81337 h 1030680"/>
                <a:gd name="connsiteX368" fmla="*/ 2860137 w 2992697"/>
                <a:gd name="connsiteY368" fmla="*/ 83510 h 1030680"/>
                <a:gd name="connsiteX369" fmla="*/ 2861068 w 2992697"/>
                <a:gd name="connsiteY369" fmla="*/ 83510 h 1030680"/>
                <a:gd name="connsiteX370" fmla="*/ 2863241 w 2992697"/>
                <a:gd name="connsiteY370" fmla="*/ 83510 h 1030680"/>
                <a:gd name="connsiteX371" fmla="*/ 2865415 w 2992697"/>
                <a:gd name="connsiteY371" fmla="*/ 84441 h 1030680"/>
                <a:gd name="connsiteX372" fmla="*/ 2861379 w 2992697"/>
                <a:gd name="connsiteY372" fmla="*/ 88788 h 1030680"/>
                <a:gd name="connsiteX373" fmla="*/ 2858274 w 2992697"/>
                <a:gd name="connsiteY373" fmla="*/ 91892 h 1030680"/>
                <a:gd name="connsiteX374" fmla="*/ 2856101 w 2992697"/>
                <a:gd name="connsiteY374" fmla="*/ 97170 h 1030680"/>
                <a:gd name="connsiteX375" fmla="*/ 2853928 w 2992697"/>
                <a:gd name="connsiteY375" fmla="*/ 101516 h 1030680"/>
                <a:gd name="connsiteX376" fmla="*/ 2852997 w 2992697"/>
                <a:gd name="connsiteY376" fmla="*/ 108966 h 1030680"/>
                <a:gd name="connsiteX377" fmla="*/ 2856101 w 2992697"/>
                <a:gd name="connsiteY377" fmla="*/ 108966 h 1030680"/>
                <a:gd name="connsiteX378" fmla="*/ 2860137 w 2992697"/>
                <a:gd name="connsiteY378" fmla="*/ 103689 h 1030680"/>
                <a:gd name="connsiteX379" fmla="*/ 2863241 w 2992697"/>
                <a:gd name="connsiteY379" fmla="*/ 99343 h 1030680"/>
                <a:gd name="connsiteX380" fmla="*/ 2867277 w 2992697"/>
                <a:gd name="connsiteY380" fmla="*/ 96238 h 1030680"/>
                <a:gd name="connsiteX381" fmla="*/ 2872555 w 2992697"/>
                <a:gd name="connsiteY381" fmla="*/ 94065 h 1030680"/>
                <a:gd name="connsiteX382" fmla="*/ 2883110 w 2992697"/>
                <a:gd name="connsiteY382" fmla="*/ 104620 h 1030680"/>
                <a:gd name="connsiteX383" fmla="*/ 2896770 w 2992697"/>
                <a:gd name="connsiteY383" fmla="*/ 114244 h 1030680"/>
                <a:gd name="connsiteX384" fmla="*/ 2905151 w 2992697"/>
                <a:gd name="connsiteY384" fmla="*/ 121695 h 1030680"/>
                <a:gd name="connsiteX385" fmla="*/ 2905151 w 2992697"/>
                <a:gd name="connsiteY385" fmla="*/ 145910 h 1030680"/>
                <a:gd name="connsiteX386" fmla="*/ 2911360 w 2992697"/>
                <a:gd name="connsiteY386" fmla="*/ 151187 h 1030680"/>
                <a:gd name="connsiteX387" fmla="*/ 2916638 w 2992697"/>
                <a:gd name="connsiteY387" fmla="*/ 155533 h 1030680"/>
                <a:gd name="connsiteX388" fmla="*/ 2921916 w 2992697"/>
                <a:gd name="connsiteY388" fmla="*/ 156465 h 1030680"/>
                <a:gd name="connsiteX389" fmla="*/ 2925952 w 2992697"/>
                <a:gd name="connsiteY389" fmla="*/ 163915 h 1030680"/>
                <a:gd name="connsiteX390" fmla="*/ 2929056 w 2992697"/>
                <a:gd name="connsiteY390" fmla="*/ 178817 h 1030680"/>
                <a:gd name="connsiteX391" fmla="*/ 2921605 w 2992697"/>
                <a:gd name="connsiteY391" fmla="*/ 188441 h 1030680"/>
                <a:gd name="connsiteX392" fmla="*/ 2918501 w 2992697"/>
                <a:gd name="connsiteY392" fmla="*/ 198064 h 1030680"/>
                <a:gd name="connsiteX393" fmla="*/ 2911050 w 2992697"/>
                <a:gd name="connsiteY393" fmla="*/ 203342 h 1030680"/>
                <a:gd name="connsiteX394" fmla="*/ 2901737 w 2992697"/>
                <a:gd name="connsiteY394" fmla="*/ 205515 h 1030680"/>
                <a:gd name="connsiteX395" fmla="*/ 2884972 w 2992697"/>
                <a:gd name="connsiteY395" fmla="*/ 206446 h 1030680"/>
                <a:gd name="connsiteX396" fmla="*/ 2872555 w 2992697"/>
                <a:gd name="connsiteY396" fmla="*/ 195891 h 1030680"/>
                <a:gd name="connsiteX397" fmla="*/ 2853618 w 2992697"/>
                <a:gd name="connsiteY397" fmla="*/ 186267 h 1030680"/>
                <a:gd name="connsiteX398" fmla="*/ 2833749 w 2992697"/>
                <a:gd name="connsiteY398" fmla="*/ 180990 h 1030680"/>
                <a:gd name="connsiteX399" fmla="*/ 2813881 w 2992697"/>
                <a:gd name="connsiteY399" fmla="*/ 173539 h 1030680"/>
                <a:gd name="connsiteX400" fmla="*/ 2796185 w 2992697"/>
                <a:gd name="connsiteY400" fmla="*/ 166089 h 1030680"/>
                <a:gd name="connsiteX401" fmla="*/ 2784699 w 2992697"/>
                <a:gd name="connsiteY401" fmla="*/ 155533 h 1030680"/>
                <a:gd name="connsiteX402" fmla="*/ 2792149 w 2992697"/>
                <a:gd name="connsiteY402" fmla="*/ 151187 h 1030680"/>
                <a:gd name="connsiteX403" fmla="*/ 2797427 w 2992697"/>
                <a:gd name="connsiteY403" fmla="*/ 148083 h 1030680"/>
                <a:gd name="connsiteX404" fmla="*/ 2801463 w 2992697"/>
                <a:gd name="connsiteY404" fmla="*/ 143736 h 1030680"/>
                <a:gd name="connsiteX405" fmla="*/ 2803636 w 2992697"/>
                <a:gd name="connsiteY405" fmla="*/ 138459 h 1030680"/>
                <a:gd name="connsiteX406" fmla="*/ 2804567 w 2992697"/>
                <a:gd name="connsiteY406" fmla="*/ 128835 h 1030680"/>
                <a:gd name="connsiteX407" fmla="*/ 2803636 w 2992697"/>
                <a:gd name="connsiteY407" fmla="*/ 125731 h 1030680"/>
                <a:gd name="connsiteX408" fmla="*/ 2801463 w 2992697"/>
                <a:gd name="connsiteY408" fmla="*/ 119522 h 1030680"/>
                <a:gd name="connsiteX409" fmla="*/ 2801463 w 2992697"/>
                <a:gd name="connsiteY409" fmla="*/ 111760 h 1030680"/>
                <a:gd name="connsiteX410" fmla="*/ 2801463 w 2992697"/>
                <a:gd name="connsiteY410" fmla="*/ 104310 h 1030680"/>
                <a:gd name="connsiteX411" fmla="*/ 2801463 w 2992697"/>
                <a:gd name="connsiteY411" fmla="*/ 103378 h 1030680"/>
                <a:gd name="connsiteX412" fmla="*/ 2803636 w 2992697"/>
                <a:gd name="connsiteY412" fmla="*/ 103378 h 1030680"/>
                <a:gd name="connsiteX413" fmla="*/ 2803636 w 2992697"/>
                <a:gd name="connsiteY413" fmla="*/ 103378 h 1030680"/>
                <a:gd name="connsiteX414" fmla="*/ 2803636 w 2992697"/>
                <a:gd name="connsiteY414" fmla="*/ 103378 h 1030680"/>
                <a:gd name="connsiteX415" fmla="*/ 2803636 w 2992697"/>
                <a:gd name="connsiteY415" fmla="*/ 103378 h 1030680"/>
                <a:gd name="connsiteX416" fmla="*/ 2804567 w 2992697"/>
                <a:gd name="connsiteY416" fmla="*/ 101205 h 1030680"/>
                <a:gd name="connsiteX417" fmla="*/ 2821331 w 2992697"/>
                <a:gd name="connsiteY417" fmla="*/ 96859 h 1030680"/>
                <a:gd name="connsiteX418" fmla="*/ 2839027 w 2992697"/>
                <a:gd name="connsiteY418" fmla="*/ 88477 h 1030680"/>
                <a:gd name="connsiteX419" fmla="*/ 2852997 w 2992697"/>
                <a:gd name="connsiteY419" fmla="*/ 81337 h 1030680"/>
                <a:gd name="connsiteX420" fmla="*/ 2852997 w 2992697"/>
                <a:gd name="connsiteY420" fmla="*/ 81337 h 1030680"/>
                <a:gd name="connsiteX421" fmla="*/ 2852997 w 2992697"/>
                <a:gd name="connsiteY421" fmla="*/ 81337 h 1030680"/>
                <a:gd name="connsiteX422" fmla="*/ 2621404 w 2992697"/>
                <a:gd name="connsiteY422" fmla="*/ 76991 h 1030680"/>
                <a:gd name="connsiteX423" fmla="*/ 2631959 w 2992697"/>
                <a:gd name="connsiteY423" fmla="*/ 76991 h 1030680"/>
                <a:gd name="connsiteX424" fmla="*/ 2646550 w 2992697"/>
                <a:gd name="connsiteY424" fmla="*/ 91892 h 1030680"/>
                <a:gd name="connsiteX425" fmla="*/ 2665487 w 2992697"/>
                <a:gd name="connsiteY425" fmla="*/ 104620 h 1030680"/>
                <a:gd name="connsiteX426" fmla="*/ 2665487 w 2992697"/>
                <a:gd name="connsiteY426" fmla="*/ 108656 h 1030680"/>
                <a:gd name="connsiteX427" fmla="*/ 2661451 w 2992697"/>
                <a:gd name="connsiteY427" fmla="*/ 108656 h 1030680"/>
                <a:gd name="connsiteX428" fmla="*/ 2661451 w 2992697"/>
                <a:gd name="connsiteY428" fmla="*/ 113934 h 1030680"/>
                <a:gd name="connsiteX429" fmla="*/ 2643756 w 2992697"/>
                <a:gd name="connsiteY429" fmla="*/ 104310 h 1030680"/>
                <a:gd name="connsiteX430" fmla="*/ 2631338 w 2992697"/>
                <a:gd name="connsiteY430" fmla="*/ 91582 h 1030680"/>
                <a:gd name="connsiteX431" fmla="*/ 2621404 w 2992697"/>
                <a:gd name="connsiteY431" fmla="*/ 76991 h 1030680"/>
                <a:gd name="connsiteX432" fmla="*/ 2621404 w 2992697"/>
                <a:gd name="connsiteY432" fmla="*/ 76991 h 1030680"/>
                <a:gd name="connsiteX433" fmla="*/ 2621404 w 2992697"/>
                <a:gd name="connsiteY433" fmla="*/ 76991 h 1030680"/>
                <a:gd name="connsiteX434" fmla="*/ 2255078 w 2992697"/>
                <a:gd name="connsiteY434" fmla="*/ 71713 h 1030680"/>
                <a:gd name="connsiteX435" fmla="*/ 2269669 w 2992697"/>
                <a:gd name="connsiteY435" fmla="*/ 76059 h 1030680"/>
                <a:gd name="connsiteX436" fmla="*/ 2281155 w 2992697"/>
                <a:gd name="connsiteY436" fmla="*/ 79164 h 1030680"/>
                <a:gd name="connsiteX437" fmla="*/ 2291711 w 2992697"/>
                <a:gd name="connsiteY437" fmla="*/ 84441 h 1030680"/>
                <a:gd name="connsiteX438" fmla="*/ 2291711 w 2992697"/>
                <a:gd name="connsiteY438" fmla="*/ 94065 h 1030680"/>
                <a:gd name="connsiteX439" fmla="*/ 2282397 w 2992697"/>
                <a:gd name="connsiteY439" fmla="*/ 96238 h 1030680"/>
                <a:gd name="connsiteX440" fmla="*/ 2274015 w 2992697"/>
                <a:gd name="connsiteY440" fmla="*/ 99343 h 1030680"/>
                <a:gd name="connsiteX441" fmla="*/ 2260356 w 2992697"/>
                <a:gd name="connsiteY441" fmla="*/ 101516 h 1030680"/>
                <a:gd name="connsiteX442" fmla="*/ 2255078 w 2992697"/>
                <a:gd name="connsiteY442" fmla="*/ 103689 h 1030680"/>
                <a:gd name="connsiteX443" fmla="*/ 2251974 w 2992697"/>
                <a:gd name="connsiteY443" fmla="*/ 104620 h 1030680"/>
                <a:gd name="connsiteX444" fmla="*/ 2245765 w 2992697"/>
                <a:gd name="connsiteY444" fmla="*/ 104620 h 1030680"/>
                <a:gd name="connsiteX445" fmla="*/ 2240487 w 2992697"/>
                <a:gd name="connsiteY445" fmla="*/ 104620 h 1030680"/>
                <a:gd name="connsiteX446" fmla="*/ 2240487 w 2992697"/>
                <a:gd name="connsiteY446" fmla="*/ 94065 h 1030680"/>
                <a:gd name="connsiteX447" fmla="*/ 2244523 w 2992697"/>
                <a:gd name="connsiteY447" fmla="*/ 88788 h 1030680"/>
                <a:gd name="connsiteX448" fmla="*/ 2249800 w 2992697"/>
                <a:gd name="connsiteY448" fmla="*/ 81337 h 1030680"/>
                <a:gd name="connsiteX449" fmla="*/ 2255078 w 2992697"/>
                <a:gd name="connsiteY449" fmla="*/ 71713 h 1030680"/>
                <a:gd name="connsiteX450" fmla="*/ 2255078 w 2992697"/>
                <a:gd name="connsiteY450" fmla="*/ 71713 h 1030680"/>
                <a:gd name="connsiteX451" fmla="*/ 2255078 w 2992697"/>
                <a:gd name="connsiteY451" fmla="*/ 71713 h 1030680"/>
                <a:gd name="connsiteX452" fmla="*/ 1810520 w 2992697"/>
                <a:gd name="connsiteY452" fmla="*/ 61158 h 1030680"/>
                <a:gd name="connsiteX453" fmla="*/ 1810520 w 2992697"/>
                <a:gd name="connsiteY453" fmla="*/ 81337 h 1030680"/>
                <a:gd name="connsiteX454" fmla="*/ 1817970 w 2992697"/>
                <a:gd name="connsiteY454" fmla="*/ 81337 h 1030680"/>
                <a:gd name="connsiteX455" fmla="*/ 1822006 w 2992697"/>
                <a:gd name="connsiteY455" fmla="*/ 79164 h 1030680"/>
                <a:gd name="connsiteX456" fmla="*/ 1825111 w 2992697"/>
                <a:gd name="connsiteY456" fmla="*/ 79164 h 1030680"/>
                <a:gd name="connsiteX457" fmla="*/ 1829146 w 2992697"/>
                <a:gd name="connsiteY457" fmla="*/ 79164 h 1030680"/>
                <a:gd name="connsiteX458" fmla="*/ 1830078 w 2992697"/>
                <a:gd name="connsiteY458" fmla="*/ 79164 h 1030680"/>
                <a:gd name="connsiteX459" fmla="*/ 1834114 w 2992697"/>
                <a:gd name="connsiteY459" fmla="*/ 81337 h 1030680"/>
                <a:gd name="connsiteX460" fmla="*/ 1839391 w 2992697"/>
                <a:gd name="connsiteY460" fmla="*/ 84441 h 1030680"/>
                <a:gd name="connsiteX461" fmla="*/ 1839391 w 2992697"/>
                <a:gd name="connsiteY461" fmla="*/ 94065 h 1030680"/>
                <a:gd name="connsiteX462" fmla="*/ 1843427 w 2992697"/>
                <a:gd name="connsiteY462" fmla="*/ 96238 h 1030680"/>
                <a:gd name="connsiteX463" fmla="*/ 1848705 w 2992697"/>
                <a:gd name="connsiteY463" fmla="*/ 96238 h 1030680"/>
                <a:gd name="connsiteX464" fmla="*/ 1851809 w 2992697"/>
                <a:gd name="connsiteY464" fmla="*/ 94065 h 1030680"/>
                <a:gd name="connsiteX465" fmla="*/ 1858018 w 2992697"/>
                <a:gd name="connsiteY465" fmla="*/ 94065 h 1030680"/>
                <a:gd name="connsiteX466" fmla="*/ 1858949 w 2992697"/>
                <a:gd name="connsiteY466" fmla="*/ 91892 h 1030680"/>
                <a:gd name="connsiteX467" fmla="*/ 1862985 w 2992697"/>
                <a:gd name="connsiteY467" fmla="*/ 94065 h 1030680"/>
                <a:gd name="connsiteX468" fmla="*/ 1866090 w 2992697"/>
                <a:gd name="connsiteY468" fmla="*/ 97170 h 1030680"/>
                <a:gd name="connsiteX469" fmla="*/ 1870125 w 2992697"/>
                <a:gd name="connsiteY469" fmla="*/ 103378 h 1030680"/>
                <a:gd name="connsiteX470" fmla="*/ 1873230 w 2992697"/>
                <a:gd name="connsiteY470" fmla="*/ 108656 h 1030680"/>
                <a:gd name="connsiteX471" fmla="*/ 1867952 w 2992697"/>
                <a:gd name="connsiteY471" fmla="*/ 121384 h 1030680"/>
                <a:gd name="connsiteX472" fmla="*/ 1862675 w 2992697"/>
                <a:gd name="connsiteY472" fmla="*/ 134113 h 1030680"/>
                <a:gd name="connsiteX473" fmla="*/ 1858639 w 2992697"/>
                <a:gd name="connsiteY473" fmla="*/ 149014 h 1030680"/>
                <a:gd name="connsiteX474" fmla="*/ 1846221 w 2992697"/>
                <a:gd name="connsiteY474" fmla="*/ 149014 h 1030680"/>
                <a:gd name="connsiteX475" fmla="*/ 1836908 w 2992697"/>
                <a:gd name="connsiteY475" fmla="*/ 153360 h 1030680"/>
                <a:gd name="connsiteX476" fmla="*/ 1828526 w 2992697"/>
                <a:gd name="connsiteY476" fmla="*/ 158638 h 1030680"/>
                <a:gd name="connsiteX477" fmla="*/ 1813935 w 2992697"/>
                <a:gd name="connsiteY477" fmla="*/ 162984 h 1030680"/>
                <a:gd name="connsiteX478" fmla="*/ 1804621 w 2992697"/>
                <a:gd name="connsiteY478" fmla="*/ 155533 h 1030680"/>
                <a:gd name="connsiteX479" fmla="*/ 1792203 w 2992697"/>
                <a:gd name="connsiteY479" fmla="*/ 151187 h 1030680"/>
                <a:gd name="connsiteX480" fmla="*/ 1779786 w 2992697"/>
                <a:gd name="connsiteY480" fmla="*/ 145910 h 1030680"/>
                <a:gd name="connsiteX481" fmla="*/ 1777613 w 2992697"/>
                <a:gd name="connsiteY481" fmla="*/ 141563 h 1030680"/>
                <a:gd name="connsiteX482" fmla="*/ 1777613 w 2992697"/>
                <a:gd name="connsiteY482" fmla="*/ 138459 h 1030680"/>
                <a:gd name="connsiteX483" fmla="*/ 1775439 w 2992697"/>
                <a:gd name="connsiteY483" fmla="*/ 134113 h 1030680"/>
                <a:gd name="connsiteX484" fmla="*/ 1773266 w 2992697"/>
                <a:gd name="connsiteY484" fmla="*/ 128835 h 1030680"/>
                <a:gd name="connsiteX485" fmla="*/ 1767989 w 2992697"/>
                <a:gd name="connsiteY485" fmla="*/ 123557 h 1030680"/>
                <a:gd name="connsiteX486" fmla="*/ 1762711 w 2992697"/>
                <a:gd name="connsiteY486" fmla="*/ 118280 h 1030680"/>
                <a:gd name="connsiteX487" fmla="*/ 1758675 w 2992697"/>
                <a:gd name="connsiteY487" fmla="*/ 113934 h 1030680"/>
                <a:gd name="connsiteX488" fmla="*/ 1755571 w 2992697"/>
                <a:gd name="connsiteY488" fmla="*/ 106483 h 1030680"/>
                <a:gd name="connsiteX489" fmla="*/ 1753398 w 2992697"/>
                <a:gd name="connsiteY489" fmla="*/ 93755 h 1030680"/>
                <a:gd name="connsiteX490" fmla="*/ 1760848 w 2992697"/>
                <a:gd name="connsiteY490" fmla="*/ 84131 h 1030680"/>
                <a:gd name="connsiteX491" fmla="*/ 1766126 w 2992697"/>
                <a:gd name="connsiteY491" fmla="*/ 76680 h 1030680"/>
                <a:gd name="connsiteX492" fmla="*/ 1773577 w 2992697"/>
                <a:gd name="connsiteY492" fmla="*/ 76680 h 1030680"/>
                <a:gd name="connsiteX493" fmla="*/ 1779786 w 2992697"/>
                <a:gd name="connsiteY493" fmla="*/ 78853 h 1030680"/>
                <a:gd name="connsiteX494" fmla="*/ 1787236 w 2992697"/>
                <a:gd name="connsiteY494" fmla="*/ 81026 h 1030680"/>
                <a:gd name="connsiteX495" fmla="*/ 1794687 w 2992697"/>
                <a:gd name="connsiteY495" fmla="*/ 81026 h 1030680"/>
                <a:gd name="connsiteX496" fmla="*/ 1794687 w 2992697"/>
                <a:gd name="connsiteY496" fmla="*/ 68298 h 1030680"/>
                <a:gd name="connsiteX497" fmla="*/ 1797791 w 2992697"/>
                <a:gd name="connsiteY497" fmla="*/ 66125 h 1030680"/>
                <a:gd name="connsiteX498" fmla="*/ 1801827 w 2992697"/>
                <a:gd name="connsiteY498" fmla="*/ 63952 h 1030680"/>
                <a:gd name="connsiteX499" fmla="*/ 1802759 w 2992697"/>
                <a:gd name="connsiteY499" fmla="*/ 63952 h 1030680"/>
                <a:gd name="connsiteX500" fmla="*/ 1806794 w 2992697"/>
                <a:gd name="connsiteY500" fmla="*/ 61779 h 1030680"/>
                <a:gd name="connsiteX501" fmla="*/ 1810520 w 2992697"/>
                <a:gd name="connsiteY501" fmla="*/ 61158 h 1030680"/>
                <a:gd name="connsiteX502" fmla="*/ 1810520 w 2992697"/>
                <a:gd name="connsiteY502" fmla="*/ 61158 h 1030680"/>
                <a:gd name="connsiteX503" fmla="*/ 1810520 w 2992697"/>
                <a:gd name="connsiteY503" fmla="*/ 61158 h 1030680"/>
                <a:gd name="connsiteX504" fmla="*/ 2281155 w 2992697"/>
                <a:gd name="connsiteY504" fmla="*/ 47498 h 1030680"/>
                <a:gd name="connsiteX505" fmla="*/ 2295747 w 2992697"/>
                <a:gd name="connsiteY505" fmla="*/ 47498 h 1030680"/>
                <a:gd name="connsiteX506" fmla="*/ 2304129 w 2992697"/>
                <a:gd name="connsiteY506" fmla="*/ 57122 h 1030680"/>
                <a:gd name="connsiteX507" fmla="*/ 2313442 w 2992697"/>
                <a:gd name="connsiteY507" fmla="*/ 62400 h 1030680"/>
                <a:gd name="connsiteX508" fmla="*/ 2320893 w 2992697"/>
                <a:gd name="connsiteY508" fmla="*/ 69850 h 1030680"/>
                <a:gd name="connsiteX509" fmla="*/ 2328343 w 2992697"/>
                <a:gd name="connsiteY509" fmla="*/ 81337 h 1030680"/>
                <a:gd name="connsiteX510" fmla="*/ 2311579 w 2992697"/>
                <a:gd name="connsiteY510" fmla="*/ 81337 h 1030680"/>
                <a:gd name="connsiteX511" fmla="*/ 2301024 w 2992697"/>
                <a:gd name="connsiteY511" fmla="*/ 69850 h 1030680"/>
                <a:gd name="connsiteX512" fmla="*/ 2289538 w 2992697"/>
                <a:gd name="connsiteY512" fmla="*/ 61468 h 1030680"/>
                <a:gd name="connsiteX513" fmla="*/ 2281155 w 2992697"/>
                <a:gd name="connsiteY513" fmla="*/ 47498 h 1030680"/>
                <a:gd name="connsiteX514" fmla="*/ 2281155 w 2992697"/>
                <a:gd name="connsiteY514" fmla="*/ 47498 h 1030680"/>
                <a:gd name="connsiteX515" fmla="*/ 2281155 w 2992697"/>
                <a:gd name="connsiteY515" fmla="*/ 47498 h 1030680"/>
                <a:gd name="connsiteX516" fmla="*/ 439281 w 2992697"/>
                <a:gd name="connsiteY516" fmla="*/ 47498 h 1030680"/>
                <a:gd name="connsiteX517" fmla="*/ 451699 w 2992697"/>
                <a:gd name="connsiteY517" fmla="*/ 47498 h 1030680"/>
                <a:gd name="connsiteX518" fmla="*/ 456976 w 2992697"/>
                <a:gd name="connsiteY518" fmla="*/ 51844 h 1030680"/>
                <a:gd name="connsiteX519" fmla="*/ 461012 w 2992697"/>
                <a:gd name="connsiteY519" fmla="*/ 54949 h 1030680"/>
                <a:gd name="connsiteX520" fmla="*/ 463185 w 2992697"/>
                <a:gd name="connsiteY520" fmla="*/ 59295 h 1030680"/>
                <a:gd name="connsiteX521" fmla="*/ 466290 w 2992697"/>
                <a:gd name="connsiteY521" fmla="*/ 64573 h 1030680"/>
                <a:gd name="connsiteX522" fmla="*/ 468463 w 2992697"/>
                <a:gd name="connsiteY522" fmla="*/ 68919 h 1030680"/>
                <a:gd name="connsiteX523" fmla="*/ 477776 w 2992697"/>
                <a:gd name="connsiteY523" fmla="*/ 59295 h 1030680"/>
                <a:gd name="connsiteX524" fmla="*/ 488331 w 2992697"/>
                <a:gd name="connsiteY524" fmla="*/ 54949 h 1030680"/>
                <a:gd name="connsiteX525" fmla="*/ 505095 w 2992697"/>
                <a:gd name="connsiteY525" fmla="*/ 57122 h 1030680"/>
                <a:gd name="connsiteX526" fmla="*/ 505095 w 2992697"/>
                <a:gd name="connsiteY526" fmla="*/ 72023 h 1030680"/>
                <a:gd name="connsiteX527" fmla="*/ 528068 w 2992697"/>
                <a:gd name="connsiteY527" fmla="*/ 74197 h 1030680"/>
                <a:gd name="connsiteX528" fmla="*/ 548868 w 2992697"/>
                <a:gd name="connsiteY528" fmla="*/ 77301 h 1030680"/>
                <a:gd name="connsiteX529" fmla="*/ 566564 w 2992697"/>
                <a:gd name="connsiteY529" fmla="*/ 81647 h 1030680"/>
                <a:gd name="connsiteX530" fmla="*/ 586432 w 2992697"/>
                <a:gd name="connsiteY530" fmla="*/ 83820 h 1030680"/>
                <a:gd name="connsiteX531" fmla="*/ 608474 w 2992697"/>
                <a:gd name="connsiteY531" fmla="*/ 81647 h 1030680"/>
                <a:gd name="connsiteX532" fmla="*/ 608474 w 2992697"/>
                <a:gd name="connsiteY532" fmla="*/ 94376 h 1030680"/>
                <a:gd name="connsiteX533" fmla="*/ 612510 w 2992697"/>
                <a:gd name="connsiteY533" fmla="*/ 94376 h 1030680"/>
                <a:gd name="connsiteX534" fmla="*/ 615614 w 2992697"/>
                <a:gd name="connsiteY534" fmla="*/ 94376 h 1030680"/>
                <a:gd name="connsiteX535" fmla="*/ 617787 w 2992697"/>
                <a:gd name="connsiteY535" fmla="*/ 94376 h 1030680"/>
                <a:gd name="connsiteX536" fmla="*/ 619960 w 2992697"/>
                <a:gd name="connsiteY536" fmla="*/ 96549 h 1030680"/>
                <a:gd name="connsiteX537" fmla="*/ 622133 w 2992697"/>
                <a:gd name="connsiteY537" fmla="*/ 97480 h 1030680"/>
                <a:gd name="connsiteX538" fmla="*/ 618098 w 2992697"/>
                <a:gd name="connsiteY538" fmla="*/ 97480 h 1030680"/>
                <a:gd name="connsiteX539" fmla="*/ 601023 w 2992697"/>
                <a:gd name="connsiteY539" fmla="*/ 108656 h 1030680"/>
                <a:gd name="connsiteX540" fmla="*/ 581155 w 2992697"/>
                <a:gd name="connsiteY540" fmla="*/ 121384 h 1030680"/>
                <a:gd name="connsiteX541" fmla="*/ 557250 w 2992697"/>
                <a:gd name="connsiteY541" fmla="*/ 132871 h 1030680"/>
                <a:gd name="connsiteX542" fmla="*/ 535209 w 2992697"/>
                <a:gd name="connsiteY542" fmla="*/ 145599 h 1030680"/>
                <a:gd name="connsiteX543" fmla="*/ 519686 w 2992697"/>
                <a:gd name="connsiteY543" fmla="*/ 156154 h 1030680"/>
                <a:gd name="connsiteX544" fmla="*/ 508200 w 2992697"/>
                <a:gd name="connsiteY544" fmla="*/ 165778 h 1030680"/>
                <a:gd name="connsiteX545" fmla="*/ 524964 w 2992697"/>
                <a:gd name="connsiteY545" fmla="*/ 165778 h 1030680"/>
                <a:gd name="connsiteX546" fmla="*/ 530241 w 2992697"/>
                <a:gd name="connsiteY546" fmla="*/ 162674 h 1030680"/>
                <a:gd name="connsiteX547" fmla="*/ 535519 w 2992697"/>
                <a:gd name="connsiteY547" fmla="*/ 160500 h 1030680"/>
                <a:gd name="connsiteX548" fmla="*/ 541728 w 2992697"/>
                <a:gd name="connsiteY548" fmla="*/ 158327 h 1030680"/>
                <a:gd name="connsiteX549" fmla="*/ 549179 w 2992697"/>
                <a:gd name="connsiteY549" fmla="*/ 158327 h 1030680"/>
                <a:gd name="connsiteX550" fmla="*/ 549179 w 2992697"/>
                <a:gd name="connsiteY550" fmla="*/ 162674 h 1030680"/>
                <a:gd name="connsiteX551" fmla="*/ 527137 w 2992697"/>
                <a:gd name="connsiteY551" fmla="*/ 178506 h 1030680"/>
                <a:gd name="connsiteX552" fmla="*/ 508200 w 2992697"/>
                <a:gd name="connsiteY552" fmla="*/ 195270 h 1030680"/>
                <a:gd name="connsiteX553" fmla="*/ 492677 w 2992697"/>
                <a:gd name="connsiteY553" fmla="*/ 212034 h 1030680"/>
                <a:gd name="connsiteX554" fmla="*/ 473740 w 2992697"/>
                <a:gd name="connsiteY554" fmla="*/ 226936 h 1030680"/>
                <a:gd name="connsiteX555" fmla="*/ 453872 w 2992697"/>
                <a:gd name="connsiteY555" fmla="*/ 239664 h 1030680"/>
                <a:gd name="connsiteX556" fmla="*/ 427794 w 2992697"/>
                <a:gd name="connsiteY556" fmla="*/ 247115 h 1030680"/>
                <a:gd name="connsiteX557" fmla="*/ 427794 w 2992697"/>
                <a:gd name="connsiteY557" fmla="*/ 259843 h 1030680"/>
                <a:gd name="connsiteX558" fmla="*/ 415377 w 2992697"/>
                <a:gd name="connsiteY558" fmla="*/ 262016 h 1030680"/>
                <a:gd name="connsiteX559" fmla="*/ 400786 w 2992697"/>
                <a:gd name="connsiteY559" fmla="*/ 267294 h 1030680"/>
                <a:gd name="connsiteX560" fmla="*/ 392403 w 2992697"/>
                <a:gd name="connsiteY560" fmla="*/ 274745 h 1030680"/>
                <a:gd name="connsiteX561" fmla="*/ 397681 w 2992697"/>
                <a:gd name="connsiteY561" fmla="*/ 279091 h 1030680"/>
                <a:gd name="connsiteX562" fmla="*/ 400786 w 2992697"/>
                <a:gd name="connsiteY562" fmla="*/ 282195 h 1030680"/>
                <a:gd name="connsiteX563" fmla="*/ 402959 w 2992697"/>
                <a:gd name="connsiteY563" fmla="*/ 284368 h 1030680"/>
                <a:gd name="connsiteX564" fmla="*/ 402959 w 2992697"/>
                <a:gd name="connsiteY564" fmla="*/ 287473 h 1030680"/>
                <a:gd name="connsiteX565" fmla="*/ 402959 w 2992697"/>
                <a:gd name="connsiteY565" fmla="*/ 291819 h 1030680"/>
                <a:gd name="connsiteX566" fmla="*/ 400786 w 2992697"/>
                <a:gd name="connsiteY566" fmla="*/ 297097 h 1030680"/>
                <a:gd name="connsiteX567" fmla="*/ 400786 w 2992697"/>
                <a:gd name="connsiteY567" fmla="*/ 304547 h 1030680"/>
                <a:gd name="connsiteX568" fmla="*/ 361048 w 2992697"/>
                <a:gd name="connsiteY568" fmla="*/ 307652 h 1030680"/>
                <a:gd name="connsiteX569" fmla="*/ 361048 w 2992697"/>
                <a:gd name="connsiteY569" fmla="*/ 311998 h 1030680"/>
                <a:gd name="connsiteX570" fmla="*/ 366326 w 2992697"/>
                <a:gd name="connsiteY570" fmla="*/ 314171 h 1030680"/>
                <a:gd name="connsiteX571" fmla="*/ 368499 w 2992697"/>
                <a:gd name="connsiteY571" fmla="*/ 314171 h 1030680"/>
                <a:gd name="connsiteX572" fmla="*/ 371604 w 2992697"/>
                <a:gd name="connsiteY572" fmla="*/ 314171 h 1030680"/>
                <a:gd name="connsiteX573" fmla="*/ 371604 w 2992697"/>
                <a:gd name="connsiteY573" fmla="*/ 314171 h 1030680"/>
                <a:gd name="connsiteX574" fmla="*/ 373777 w 2992697"/>
                <a:gd name="connsiteY574" fmla="*/ 315103 h 1030680"/>
                <a:gd name="connsiteX575" fmla="*/ 373777 w 2992697"/>
                <a:gd name="connsiteY575" fmla="*/ 317276 h 1030680"/>
                <a:gd name="connsiteX576" fmla="*/ 377813 w 2992697"/>
                <a:gd name="connsiteY576" fmla="*/ 321622 h 1030680"/>
                <a:gd name="connsiteX577" fmla="*/ 371604 w 2992697"/>
                <a:gd name="connsiteY577" fmla="*/ 321622 h 1030680"/>
                <a:gd name="connsiteX578" fmla="*/ 363222 w 2992697"/>
                <a:gd name="connsiteY578" fmla="*/ 324726 h 1030680"/>
                <a:gd name="connsiteX579" fmla="*/ 351735 w 2992697"/>
                <a:gd name="connsiteY579" fmla="*/ 329073 h 1030680"/>
                <a:gd name="connsiteX580" fmla="*/ 341180 w 2992697"/>
                <a:gd name="connsiteY580" fmla="*/ 332177 h 1030680"/>
                <a:gd name="connsiteX581" fmla="*/ 344284 w 2992697"/>
                <a:gd name="connsiteY581" fmla="*/ 334350 h 1030680"/>
                <a:gd name="connsiteX582" fmla="*/ 346458 w 2992697"/>
                <a:gd name="connsiteY582" fmla="*/ 334350 h 1030680"/>
                <a:gd name="connsiteX583" fmla="*/ 348631 w 2992697"/>
                <a:gd name="connsiteY583" fmla="*/ 334350 h 1030680"/>
                <a:gd name="connsiteX584" fmla="*/ 349562 w 2992697"/>
                <a:gd name="connsiteY584" fmla="*/ 336523 h 1030680"/>
                <a:gd name="connsiteX585" fmla="*/ 351735 w 2992697"/>
                <a:gd name="connsiteY585" fmla="*/ 336523 h 1030680"/>
                <a:gd name="connsiteX586" fmla="*/ 349562 w 2992697"/>
                <a:gd name="connsiteY586" fmla="*/ 339628 h 1030680"/>
                <a:gd name="connsiteX587" fmla="*/ 348631 w 2992697"/>
                <a:gd name="connsiteY587" fmla="*/ 343974 h 1030680"/>
                <a:gd name="connsiteX588" fmla="*/ 346458 w 2992697"/>
                <a:gd name="connsiteY588" fmla="*/ 344905 h 1030680"/>
                <a:gd name="connsiteX589" fmla="*/ 348631 w 2992697"/>
                <a:gd name="connsiteY589" fmla="*/ 347078 h 1030680"/>
                <a:gd name="connsiteX590" fmla="*/ 348631 w 2992697"/>
                <a:gd name="connsiteY590" fmla="*/ 349252 h 1030680"/>
                <a:gd name="connsiteX591" fmla="*/ 349562 w 2992697"/>
                <a:gd name="connsiteY591" fmla="*/ 352356 h 1030680"/>
                <a:gd name="connsiteX592" fmla="*/ 351735 w 2992697"/>
                <a:gd name="connsiteY592" fmla="*/ 356702 h 1030680"/>
                <a:gd name="connsiteX593" fmla="*/ 344284 w 2992697"/>
                <a:gd name="connsiteY593" fmla="*/ 358875 h 1030680"/>
                <a:gd name="connsiteX594" fmla="*/ 339007 w 2992697"/>
                <a:gd name="connsiteY594" fmla="*/ 358875 h 1030680"/>
                <a:gd name="connsiteX595" fmla="*/ 333729 w 2992697"/>
                <a:gd name="connsiteY595" fmla="*/ 358875 h 1030680"/>
                <a:gd name="connsiteX596" fmla="*/ 327520 w 2992697"/>
                <a:gd name="connsiteY596" fmla="*/ 361980 h 1030680"/>
                <a:gd name="connsiteX597" fmla="*/ 346458 w 2992697"/>
                <a:gd name="connsiteY597" fmla="*/ 361980 h 1030680"/>
                <a:gd name="connsiteX598" fmla="*/ 361048 w 2992697"/>
                <a:gd name="connsiteY598" fmla="*/ 366326 h 1030680"/>
                <a:gd name="connsiteX599" fmla="*/ 361048 w 2992697"/>
                <a:gd name="connsiteY599" fmla="*/ 373777 h 1030680"/>
                <a:gd name="connsiteX600" fmla="*/ 337144 w 2992697"/>
                <a:gd name="connsiteY600" fmla="*/ 373777 h 1030680"/>
                <a:gd name="connsiteX601" fmla="*/ 334971 w 2992697"/>
                <a:gd name="connsiteY601" fmla="*/ 379054 h 1030680"/>
                <a:gd name="connsiteX602" fmla="*/ 334971 w 2992697"/>
                <a:gd name="connsiteY602" fmla="*/ 381227 h 1030680"/>
                <a:gd name="connsiteX603" fmla="*/ 334971 w 2992697"/>
                <a:gd name="connsiteY603" fmla="*/ 382159 h 1030680"/>
                <a:gd name="connsiteX604" fmla="*/ 334040 w 2992697"/>
                <a:gd name="connsiteY604" fmla="*/ 384332 h 1030680"/>
                <a:gd name="connsiteX605" fmla="*/ 331867 w 2992697"/>
                <a:gd name="connsiteY605" fmla="*/ 386505 h 1030680"/>
                <a:gd name="connsiteX606" fmla="*/ 322553 w 2992697"/>
                <a:gd name="connsiteY606" fmla="*/ 389609 h 1030680"/>
                <a:gd name="connsiteX607" fmla="*/ 310135 w 2992697"/>
                <a:gd name="connsiteY607" fmla="*/ 389609 h 1030680"/>
                <a:gd name="connsiteX608" fmla="*/ 297717 w 2992697"/>
                <a:gd name="connsiteY608" fmla="*/ 389609 h 1030680"/>
                <a:gd name="connsiteX609" fmla="*/ 285300 w 2992697"/>
                <a:gd name="connsiteY609" fmla="*/ 382159 h 1030680"/>
                <a:gd name="connsiteX610" fmla="*/ 268536 w 2992697"/>
                <a:gd name="connsiteY610" fmla="*/ 382159 h 1030680"/>
                <a:gd name="connsiteX611" fmla="*/ 251772 w 2992697"/>
                <a:gd name="connsiteY611" fmla="*/ 384332 h 1030680"/>
                <a:gd name="connsiteX612" fmla="*/ 234076 w 2992697"/>
                <a:gd name="connsiteY612" fmla="*/ 386505 h 1030680"/>
                <a:gd name="connsiteX613" fmla="*/ 217312 w 2992697"/>
                <a:gd name="connsiteY613" fmla="*/ 384332 h 1030680"/>
                <a:gd name="connsiteX614" fmla="*/ 200548 w 2992697"/>
                <a:gd name="connsiteY614" fmla="*/ 379054 h 1030680"/>
                <a:gd name="connsiteX615" fmla="*/ 199617 w 2992697"/>
                <a:gd name="connsiteY615" fmla="*/ 376881 h 1030680"/>
                <a:gd name="connsiteX616" fmla="*/ 199617 w 2992697"/>
                <a:gd name="connsiteY616" fmla="*/ 374708 h 1030680"/>
                <a:gd name="connsiteX617" fmla="*/ 197444 w 2992697"/>
                <a:gd name="connsiteY617" fmla="*/ 374708 h 1030680"/>
                <a:gd name="connsiteX618" fmla="*/ 197444 w 2992697"/>
                <a:gd name="connsiteY618" fmla="*/ 372535 h 1030680"/>
                <a:gd name="connsiteX619" fmla="*/ 197444 w 2992697"/>
                <a:gd name="connsiteY619" fmla="*/ 368189 h 1030680"/>
                <a:gd name="connsiteX620" fmla="*/ 200548 w 2992697"/>
                <a:gd name="connsiteY620" fmla="*/ 368189 h 1030680"/>
                <a:gd name="connsiteX621" fmla="*/ 202721 w 2992697"/>
                <a:gd name="connsiteY621" fmla="*/ 365084 h 1030680"/>
                <a:gd name="connsiteX622" fmla="*/ 206757 w 2992697"/>
                <a:gd name="connsiteY622" fmla="*/ 360738 h 1030680"/>
                <a:gd name="connsiteX623" fmla="*/ 207688 w 2992697"/>
                <a:gd name="connsiteY623" fmla="*/ 358565 h 1030680"/>
                <a:gd name="connsiteX624" fmla="*/ 211724 w 2992697"/>
                <a:gd name="connsiteY624" fmla="*/ 357634 h 1030680"/>
                <a:gd name="connsiteX625" fmla="*/ 213897 w 2992697"/>
                <a:gd name="connsiteY625" fmla="*/ 353287 h 1030680"/>
                <a:gd name="connsiteX626" fmla="*/ 217002 w 2992697"/>
                <a:gd name="connsiteY626" fmla="*/ 348010 h 1030680"/>
                <a:gd name="connsiteX627" fmla="*/ 209551 w 2992697"/>
                <a:gd name="connsiteY627" fmla="*/ 345837 h 1030680"/>
                <a:gd name="connsiteX628" fmla="*/ 204273 w 2992697"/>
                <a:gd name="connsiteY628" fmla="*/ 342732 h 1030680"/>
                <a:gd name="connsiteX629" fmla="*/ 200238 w 2992697"/>
                <a:gd name="connsiteY629" fmla="*/ 336523 h 1030680"/>
                <a:gd name="connsiteX630" fmla="*/ 199306 w 2992697"/>
                <a:gd name="connsiteY630" fmla="*/ 331246 h 1030680"/>
                <a:gd name="connsiteX631" fmla="*/ 197133 w 2992697"/>
                <a:gd name="connsiteY631" fmla="*/ 323795 h 1030680"/>
                <a:gd name="connsiteX632" fmla="*/ 204584 w 2992697"/>
                <a:gd name="connsiteY632" fmla="*/ 323795 h 1030680"/>
                <a:gd name="connsiteX633" fmla="*/ 217002 w 2992697"/>
                <a:gd name="connsiteY633" fmla="*/ 320691 h 1030680"/>
                <a:gd name="connsiteX634" fmla="*/ 231593 w 2992697"/>
                <a:gd name="connsiteY634" fmla="*/ 323795 h 1030680"/>
                <a:gd name="connsiteX635" fmla="*/ 244010 w 2992697"/>
                <a:gd name="connsiteY635" fmla="*/ 329073 h 1030680"/>
                <a:gd name="connsiteX636" fmla="*/ 256428 w 2992697"/>
                <a:gd name="connsiteY636" fmla="*/ 335281 h 1030680"/>
                <a:gd name="connsiteX637" fmla="*/ 256428 w 2992697"/>
                <a:gd name="connsiteY637" fmla="*/ 327831 h 1030680"/>
                <a:gd name="connsiteX638" fmla="*/ 244010 w 2992697"/>
                <a:gd name="connsiteY638" fmla="*/ 321622 h 1030680"/>
                <a:gd name="connsiteX639" fmla="*/ 233455 w 2992697"/>
                <a:gd name="connsiteY639" fmla="*/ 316344 h 1030680"/>
                <a:gd name="connsiteX640" fmla="*/ 224142 w 2992697"/>
                <a:gd name="connsiteY640" fmla="*/ 306720 h 1030680"/>
                <a:gd name="connsiteX641" fmla="*/ 227246 w 2992697"/>
                <a:gd name="connsiteY641" fmla="*/ 306720 h 1030680"/>
                <a:gd name="connsiteX642" fmla="*/ 236560 w 2992697"/>
                <a:gd name="connsiteY642" fmla="*/ 293061 h 1030680"/>
                <a:gd name="connsiteX643" fmla="*/ 248046 w 2992697"/>
                <a:gd name="connsiteY643" fmla="*/ 283437 h 1030680"/>
                <a:gd name="connsiteX644" fmla="*/ 262637 w 2992697"/>
                <a:gd name="connsiteY644" fmla="*/ 275986 h 1030680"/>
                <a:gd name="connsiteX645" fmla="*/ 280333 w 2992697"/>
                <a:gd name="connsiteY645" fmla="*/ 270709 h 1030680"/>
                <a:gd name="connsiteX646" fmla="*/ 280333 w 2992697"/>
                <a:gd name="connsiteY646" fmla="*/ 266983 h 1030680"/>
                <a:gd name="connsiteX647" fmla="*/ 263568 w 2992697"/>
                <a:gd name="connsiteY647" fmla="*/ 261706 h 1030680"/>
                <a:gd name="connsiteX648" fmla="*/ 251151 w 2992697"/>
                <a:gd name="connsiteY648" fmla="*/ 252082 h 1030680"/>
                <a:gd name="connsiteX649" fmla="*/ 240595 w 2992697"/>
                <a:gd name="connsiteY649" fmla="*/ 239354 h 1030680"/>
                <a:gd name="connsiteX650" fmla="*/ 231282 w 2992697"/>
                <a:gd name="connsiteY650" fmla="*/ 226625 h 1030680"/>
                <a:gd name="connsiteX651" fmla="*/ 236560 w 2992697"/>
                <a:gd name="connsiteY651" fmla="*/ 224452 h 1030680"/>
                <a:gd name="connsiteX652" fmla="*/ 240595 w 2992697"/>
                <a:gd name="connsiteY652" fmla="*/ 224452 h 1030680"/>
                <a:gd name="connsiteX653" fmla="*/ 245873 w 2992697"/>
                <a:gd name="connsiteY653" fmla="*/ 222279 h 1030680"/>
                <a:gd name="connsiteX654" fmla="*/ 251151 w 2992697"/>
                <a:gd name="connsiteY654" fmla="*/ 222279 h 1030680"/>
                <a:gd name="connsiteX655" fmla="*/ 258601 w 2992697"/>
                <a:gd name="connsiteY655" fmla="*/ 227557 h 1030680"/>
                <a:gd name="connsiteX656" fmla="*/ 263879 w 2992697"/>
                <a:gd name="connsiteY656" fmla="*/ 233766 h 1030680"/>
                <a:gd name="connsiteX657" fmla="*/ 271330 w 2992697"/>
                <a:gd name="connsiteY657" fmla="*/ 239043 h 1030680"/>
                <a:gd name="connsiteX658" fmla="*/ 271330 w 2992697"/>
                <a:gd name="connsiteY658" fmla="*/ 234697 h 1030680"/>
                <a:gd name="connsiteX659" fmla="*/ 270398 w 2992697"/>
                <a:gd name="connsiteY659" fmla="*/ 231593 h 1030680"/>
                <a:gd name="connsiteX660" fmla="*/ 268225 w 2992697"/>
                <a:gd name="connsiteY660" fmla="*/ 231593 h 1030680"/>
                <a:gd name="connsiteX661" fmla="*/ 268225 w 2992697"/>
                <a:gd name="connsiteY661" fmla="*/ 229419 h 1030680"/>
                <a:gd name="connsiteX662" fmla="*/ 266052 w 2992697"/>
                <a:gd name="connsiteY662" fmla="*/ 227246 h 1030680"/>
                <a:gd name="connsiteX663" fmla="*/ 266052 w 2992697"/>
                <a:gd name="connsiteY663" fmla="*/ 226315 h 1030680"/>
                <a:gd name="connsiteX664" fmla="*/ 263879 w 2992697"/>
                <a:gd name="connsiteY664" fmla="*/ 221969 h 1030680"/>
                <a:gd name="connsiteX665" fmla="*/ 267915 w 2992697"/>
                <a:gd name="connsiteY665" fmla="*/ 221969 h 1030680"/>
                <a:gd name="connsiteX666" fmla="*/ 267915 w 2992697"/>
                <a:gd name="connsiteY666" fmla="*/ 218864 h 1030680"/>
                <a:gd name="connsiteX667" fmla="*/ 284679 w 2992697"/>
                <a:gd name="connsiteY667" fmla="*/ 212655 h 1030680"/>
                <a:gd name="connsiteX668" fmla="*/ 300201 w 2992697"/>
                <a:gd name="connsiteY668" fmla="*/ 209551 h 1030680"/>
                <a:gd name="connsiteX669" fmla="*/ 316965 w 2992697"/>
                <a:gd name="connsiteY669" fmla="*/ 207378 h 1030680"/>
                <a:gd name="connsiteX670" fmla="*/ 336834 w 2992697"/>
                <a:gd name="connsiteY670" fmla="*/ 209551 h 1030680"/>
                <a:gd name="connsiteX671" fmla="*/ 327520 w 2992697"/>
                <a:gd name="connsiteY671" fmla="*/ 198064 h 1030680"/>
                <a:gd name="connsiteX672" fmla="*/ 339007 w 2992697"/>
                <a:gd name="connsiteY672" fmla="*/ 194960 h 1030680"/>
                <a:gd name="connsiteX673" fmla="*/ 351425 w 2992697"/>
                <a:gd name="connsiteY673" fmla="*/ 189682 h 1030680"/>
                <a:gd name="connsiteX674" fmla="*/ 363842 w 2992697"/>
                <a:gd name="connsiteY674" fmla="*/ 184405 h 1030680"/>
                <a:gd name="connsiteX675" fmla="*/ 371293 w 2992697"/>
                <a:gd name="connsiteY675" fmla="*/ 178196 h 1030680"/>
                <a:gd name="connsiteX676" fmla="*/ 377502 w 2992697"/>
                <a:gd name="connsiteY676" fmla="*/ 178196 h 1030680"/>
                <a:gd name="connsiteX677" fmla="*/ 377502 w 2992697"/>
                <a:gd name="connsiteY677" fmla="*/ 175091 h 1030680"/>
                <a:gd name="connsiteX678" fmla="*/ 368189 w 2992697"/>
                <a:gd name="connsiteY678" fmla="*/ 175091 h 1030680"/>
                <a:gd name="connsiteX679" fmla="*/ 364153 w 2992697"/>
                <a:gd name="connsiteY679" fmla="*/ 177265 h 1030680"/>
                <a:gd name="connsiteX680" fmla="*/ 361048 w 2992697"/>
                <a:gd name="connsiteY680" fmla="*/ 178196 h 1030680"/>
                <a:gd name="connsiteX681" fmla="*/ 358875 w 2992697"/>
                <a:gd name="connsiteY681" fmla="*/ 178196 h 1030680"/>
                <a:gd name="connsiteX682" fmla="*/ 356702 w 2992697"/>
                <a:gd name="connsiteY682" fmla="*/ 178196 h 1030680"/>
                <a:gd name="connsiteX683" fmla="*/ 355771 w 2992697"/>
                <a:gd name="connsiteY683" fmla="*/ 178196 h 1030680"/>
                <a:gd name="connsiteX684" fmla="*/ 353598 w 2992697"/>
                <a:gd name="connsiteY684" fmla="*/ 177265 h 1030680"/>
                <a:gd name="connsiteX685" fmla="*/ 351425 w 2992697"/>
                <a:gd name="connsiteY685" fmla="*/ 175091 h 1030680"/>
                <a:gd name="connsiteX686" fmla="*/ 348320 w 2992697"/>
                <a:gd name="connsiteY686" fmla="*/ 175091 h 1030680"/>
                <a:gd name="connsiteX687" fmla="*/ 344284 w 2992697"/>
                <a:gd name="connsiteY687" fmla="*/ 178196 h 1030680"/>
                <a:gd name="connsiteX688" fmla="*/ 339007 w 2992697"/>
                <a:gd name="connsiteY688" fmla="*/ 184405 h 1030680"/>
                <a:gd name="connsiteX689" fmla="*/ 333729 w 2992697"/>
                <a:gd name="connsiteY689" fmla="*/ 189682 h 1030680"/>
                <a:gd name="connsiteX690" fmla="*/ 329693 w 2992697"/>
                <a:gd name="connsiteY690" fmla="*/ 194960 h 1030680"/>
                <a:gd name="connsiteX691" fmla="*/ 324416 w 2992697"/>
                <a:gd name="connsiteY691" fmla="*/ 198064 h 1030680"/>
                <a:gd name="connsiteX692" fmla="*/ 304547 w 2992697"/>
                <a:gd name="connsiteY692" fmla="*/ 204273 h 1030680"/>
                <a:gd name="connsiteX693" fmla="*/ 285610 w 2992697"/>
                <a:gd name="connsiteY693" fmla="*/ 204273 h 1030680"/>
                <a:gd name="connsiteX694" fmla="*/ 267915 w 2992697"/>
                <a:gd name="connsiteY694" fmla="*/ 199927 h 1030680"/>
                <a:gd name="connsiteX695" fmla="*/ 251151 w 2992697"/>
                <a:gd name="connsiteY695" fmla="*/ 192476 h 1030680"/>
                <a:gd name="connsiteX696" fmla="*/ 248978 w 2992697"/>
                <a:gd name="connsiteY696" fmla="*/ 192476 h 1030680"/>
                <a:gd name="connsiteX697" fmla="*/ 245873 w 2992697"/>
                <a:gd name="connsiteY697" fmla="*/ 194650 h 1030680"/>
                <a:gd name="connsiteX698" fmla="*/ 240595 w 2992697"/>
                <a:gd name="connsiteY698" fmla="*/ 196823 h 1030680"/>
                <a:gd name="connsiteX699" fmla="*/ 236560 w 2992697"/>
                <a:gd name="connsiteY699" fmla="*/ 197754 h 1030680"/>
                <a:gd name="connsiteX700" fmla="*/ 233455 w 2992697"/>
                <a:gd name="connsiteY700" fmla="*/ 199927 h 1030680"/>
                <a:gd name="connsiteX701" fmla="*/ 227246 w 2992697"/>
                <a:gd name="connsiteY701" fmla="*/ 202100 h 1030680"/>
                <a:gd name="connsiteX702" fmla="*/ 224142 w 2992697"/>
                <a:gd name="connsiteY702" fmla="*/ 192476 h 1030680"/>
                <a:gd name="connsiteX703" fmla="*/ 227246 w 2992697"/>
                <a:gd name="connsiteY703" fmla="*/ 191545 h 1030680"/>
                <a:gd name="connsiteX704" fmla="*/ 227246 w 2992697"/>
                <a:gd name="connsiteY704" fmla="*/ 191545 h 1030680"/>
                <a:gd name="connsiteX705" fmla="*/ 229419 w 2992697"/>
                <a:gd name="connsiteY705" fmla="*/ 189372 h 1030680"/>
                <a:gd name="connsiteX706" fmla="*/ 231593 w 2992697"/>
                <a:gd name="connsiteY706" fmla="*/ 185026 h 1030680"/>
                <a:gd name="connsiteX707" fmla="*/ 221037 w 2992697"/>
                <a:gd name="connsiteY707" fmla="*/ 185026 h 1030680"/>
                <a:gd name="connsiteX708" fmla="*/ 217002 w 2992697"/>
                <a:gd name="connsiteY708" fmla="*/ 187199 h 1030680"/>
                <a:gd name="connsiteX709" fmla="*/ 211724 w 2992697"/>
                <a:gd name="connsiteY709" fmla="*/ 189372 h 1030680"/>
                <a:gd name="connsiteX710" fmla="*/ 206446 w 2992697"/>
                <a:gd name="connsiteY710" fmla="*/ 189372 h 1030680"/>
                <a:gd name="connsiteX711" fmla="*/ 200238 w 2992697"/>
                <a:gd name="connsiteY711" fmla="*/ 189372 h 1030680"/>
                <a:gd name="connsiteX712" fmla="*/ 197133 w 2992697"/>
                <a:gd name="connsiteY712" fmla="*/ 177885 h 1030680"/>
                <a:gd name="connsiteX713" fmla="*/ 200238 w 2992697"/>
                <a:gd name="connsiteY713" fmla="*/ 176954 h 1030680"/>
                <a:gd name="connsiteX714" fmla="*/ 202411 w 2992697"/>
                <a:gd name="connsiteY714" fmla="*/ 176954 h 1030680"/>
                <a:gd name="connsiteX715" fmla="*/ 204584 w 2992697"/>
                <a:gd name="connsiteY715" fmla="*/ 176954 h 1030680"/>
                <a:gd name="connsiteX716" fmla="*/ 206757 w 2992697"/>
                <a:gd name="connsiteY716" fmla="*/ 174781 h 1030680"/>
                <a:gd name="connsiteX717" fmla="*/ 207688 w 2992697"/>
                <a:gd name="connsiteY717" fmla="*/ 174781 h 1030680"/>
                <a:gd name="connsiteX718" fmla="*/ 184715 w 2992697"/>
                <a:gd name="connsiteY718" fmla="*/ 177885 h 1030680"/>
                <a:gd name="connsiteX719" fmla="*/ 182542 w 2992697"/>
                <a:gd name="connsiteY719" fmla="*/ 172608 h 1030680"/>
                <a:gd name="connsiteX720" fmla="*/ 178506 w 2992697"/>
                <a:gd name="connsiteY720" fmla="*/ 169503 h 1030680"/>
                <a:gd name="connsiteX721" fmla="*/ 177575 w 2992697"/>
                <a:gd name="connsiteY721" fmla="*/ 167330 h 1030680"/>
                <a:gd name="connsiteX722" fmla="*/ 175402 w 2992697"/>
                <a:gd name="connsiteY722" fmla="*/ 162984 h 1030680"/>
                <a:gd name="connsiteX723" fmla="*/ 171366 w 2992697"/>
                <a:gd name="connsiteY723" fmla="*/ 157706 h 1030680"/>
                <a:gd name="connsiteX724" fmla="*/ 177575 w 2992697"/>
                <a:gd name="connsiteY724" fmla="*/ 155533 h 1030680"/>
                <a:gd name="connsiteX725" fmla="*/ 180679 w 2992697"/>
                <a:gd name="connsiteY725" fmla="*/ 155533 h 1030680"/>
                <a:gd name="connsiteX726" fmla="*/ 182853 w 2992697"/>
                <a:gd name="connsiteY726" fmla="*/ 155533 h 1030680"/>
                <a:gd name="connsiteX727" fmla="*/ 185026 w 2992697"/>
                <a:gd name="connsiteY727" fmla="*/ 155533 h 1030680"/>
                <a:gd name="connsiteX728" fmla="*/ 185026 w 2992697"/>
                <a:gd name="connsiteY728" fmla="*/ 155223 h 1030680"/>
                <a:gd name="connsiteX729" fmla="*/ 185957 w 2992697"/>
                <a:gd name="connsiteY729" fmla="*/ 153050 h 1030680"/>
                <a:gd name="connsiteX730" fmla="*/ 188130 w 2992697"/>
                <a:gd name="connsiteY730" fmla="*/ 148704 h 1030680"/>
                <a:gd name="connsiteX731" fmla="*/ 180679 w 2992697"/>
                <a:gd name="connsiteY731" fmla="*/ 147772 h 1030680"/>
                <a:gd name="connsiteX732" fmla="*/ 173229 w 2992697"/>
                <a:gd name="connsiteY732" fmla="*/ 145599 h 1030680"/>
                <a:gd name="connsiteX733" fmla="*/ 170124 w 2992697"/>
                <a:gd name="connsiteY733" fmla="*/ 141253 h 1030680"/>
                <a:gd name="connsiteX734" fmla="*/ 163915 w 2992697"/>
                <a:gd name="connsiteY734" fmla="*/ 138148 h 1030680"/>
                <a:gd name="connsiteX735" fmla="*/ 167951 w 2992697"/>
                <a:gd name="connsiteY735" fmla="*/ 138148 h 1030680"/>
                <a:gd name="connsiteX736" fmla="*/ 167951 w 2992697"/>
                <a:gd name="connsiteY736" fmla="*/ 132871 h 1030680"/>
                <a:gd name="connsiteX737" fmla="*/ 185647 w 2992697"/>
                <a:gd name="connsiteY737" fmla="*/ 135975 h 1030680"/>
                <a:gd name="connsiteX738" fmla="*/ 194960 w 2992697"/>
                <a:gd name="connsiteY738" fmla="*/ 133802 h 1030680"/>
                <a:gd name="connsiteX739" fmla="*/ 202411 w 2992697"/>
                <a:gd name="connsiteY739" fmla="*/ 130698 h 1030680"/>
                <a:gd name="connsiteX740" fmla="*/ 206446 w 2992697"/>
                <a:gd name="connsiteY740" fmla="*/ 125420 h 1030680"/>
                <a:gd name="connsiteX741" fmla="*/ 211724 w 2992697"/>
                <a:gd name="connsiteY741" fmla="*/ 117969 h 1030680"/>
                <a:gd name="connsiteX742" fmla="*/ 221037 w 2992697"/>
                <a:gd name="connsiteY742" fmla="*/ 113623 h 1030680"/>
                <a:gd name="connsiteX743" fmla="*/ 231593 w 2992697"/>
                <a:gd name="connsiteY743" fmla="*/ 110519 h 1030680"/>
                <a:gd name="connsiteX744" fmla="*/ 239043 w 2992697"/>
                <a:gd name="connsiteY744" fmla="*/ 113623 h 1030680"/>
                <a:gd name="connsiteX745" fmla="*/ 248357 w 2992697"/>
                <a:gd name="connsiteY745" fmla="*/ 117969 h 1030680"/>
                <a:gd name="connsiteX746" fmla="*/ 255807 w 2992697"/>
                <a:gd name="connsiteY746" fmla="*/ 118901 h 1030680"/>
                <a:gd name="connsiteX747" fmla="*/ 264189 w 2992697"/>
                <a:gd name="connsiteY747" fmla="*/ 117969 h 1030680"/>
                <a:gd name="connsiteX748" fmla="*/ 261085 w 2992697"/>
                <a:gd name="connsiteY748" fmla="*/ 115796 h 1030680"/>
                <a:gd name="connsiteX749" fmla="*/ 257049 w 2992697"/>
                <a:gd name="connsiteY749" fmla="*/ 113623 h 1030680"/>
                <a:gd name="connsiteX750" fmla="*/ 256118 w 2992697"/>
                <a:gd name="connsiteY750" fmla="*/ 113623 h 1030680"/>
                <a:gd name="connsiteX751" fmla="*/ 256118 w 2992697"/>
                <a:gd name="connsiteY751" fmla="*/ 111760 h 1030680"/>
                <a:gd name="connsiteX752" fmla="*/ 253945 w 2992697"/>
                <a:gd name="connsiteY752" fmla="*/ 110829 h 1030680"/>
                <a:gd name="connsiteX753" fmla="*/ 253945 w 2992697"/>
                <a:gd name="connsiteY753" fmla="*/ 106483 h 1030680"/>
                <a:gd name="connsiteX754" fmla="*/ 251772 w 2992697"/>
                <a:gd name="connsiteY754" fmla="*/ 101205 h 1030680"/>
                <a:gd name="connsiteX755" fmla="*/ 257049 w 2992697"/>
                <a:gd name="connsiteY755" fmla="*/ 99032 h 1030680"/>
                <a:gd name="connsiteX756" fmla="*/ 261085 w 2992697"/>
                <a:gd name="connsiteY756" fmla="*/ 96859 h 1030680"/>
                <a:gd name="connsiteX757" fmla="*/ 264189 w 2992697"/>
                <a:gd name="connsiteY757" fmla="*/ 96859 h 1030680"/>
                <a:gd name="connsiteX758" fmla="*/ 266363 w 2992697"/>
                <a:gd name="connsiteY758" fmla="*/ 95928 h 1030680"/>
                <a:gd name="connsiteX759" fmla="*/ 270398 w 2992697"/>
                <a:gd name="connsiteY759" fmla="*/ 93755 h 1030680"/>
                <a:gd name="connsiteX760" fmla="*/ 277849 w 2992697"/>
                <a:gd name="connsiteY760" fmla="*/ 93755 h 1030680"/>
                <a:gd name="connsiteX761" fmla="*/ 280953 w 2992697"/>
                <a:gd name="connsiteY761" fmla="*/ 95928 h 1030680"/>
                <a:gd name="connsiteX762" fmla="*/ 284989 w 2992697"/>
                <a:gd name="connsiteY762" fmla="*/ 99032 h 1030680"/>
                <a:gd name="connsiteX763" fmla="*/ 288094 w 2992697"/>
                <a:gd name="connsiteY763" fmla="*/ 101205 h 1030680"/>
                <a:gd name="connsiteX764" fmla="*/ 288094 w 2992697"/>
                <a:gd name="connsiteY764" fmla="*/ 96859 h 1030680"/>
                <a:gd name="connsiteX765" fmla="*/ 285921 w 2992697"/>
                <a:gd name="connsiteY765" fmla="*/ 95928 h 1030680"/>
                <a:gd name="connsiteX766" fmla="*/ 285921 w 2992697"/>
                <a:gd name="connsiteY766" fmla="*/ 93755 h 1030680"/>
                <a:gd name="connsiteX767" fmla="*/ 285921 w 2992697"/>
                <a:gd name="connsiteY767" fmla="*/ 93755 h 1030680"/>
                <a:gd name="connsiteX768" fmla="*/ 285921 w 2992697"/>
                <a:gd name="connsiteY768" fmla="*/ 91582 h 1030680"/>
                <a:gd name="connsiteX769" fmla="*/ 284989 w 2992697"/>
                <a:gd name="connsiteY769" fmla="*/ 88477 h 1030680"/>
                <a:gd name="connsiteX770" fmla="*/ 290267 w 2992697"/>
                <a:gd name="connsiteY770" fmla="*/ 86304 h 1030680"/>
                <a:gd name="connsiteX771" fmla="*/ 293371 w 2992697"/>
                <a:gd name="connsiteY771" fmla="*/ 84131 h 1030680"/>
                <a:gd name="connsiteX772" fmla="*/ 299580 w 2992697"/>
                <a:gd name="connsiteY772" fmla="*/ 81026 h 1030680"/>
                <a:gd name="connsiteX773" fmla="*/ 302685 w 2992697"/>
                <a:gd name="connsiteY773" fmla="*/ 76680 h 1030680"/>
                <a:gd name="connsiteX774" fmla="*/ 304858 w 2992697"/>
                <a:gd name="connsiteY774" fmla="*/ 76680 h 1030680"/>
                <a:gd name="connsiteX775" fmla="*/ 312308 w 2992697"/>
                <a:gd name="connsiteY775" fmla="*/ 76680 h 1030680"/>
                <a:gd name="connsiteX776" fmla="*/ 317586 w 2992697"/>
                <a:gd name="connsiteY776" fmla="*/ 78853 h 1030680"/>
                <a:gd name="connsiteX777" fmla="*/ 321622 w 2992697"/>
                <a:gd name="connsiteY777" fmla="*/ 83199 h 1030680"/>
                <a:gd name="connsiteX778" fmla="*/ 327831 w 2992697"/>
                <a:gd name="connsiteY778" fmla="*/ 83199 h 1030680"/>
                <a:gd name="connsiteX779" fmla="*/ 337144 w 2992697"/>
                <a:gd name="connsiteY779" fmla="*/ 81026 h 1030680"/>
                <a:gd name="connsiteX780" fmla="*/ 341180 w 2992697"/>
                <a:gd name="connsiteY780" fmla="*/ 68298 h 1030680"/>
                <a:gd name="connsiteX781" fmla="*/ 346458 w 2992697"/>
                <a:gd name="connsiteY781" fmla="*/ 66125 h 1030680"/>
                <a:gd name="connsiteX782" fmla="*/ 351735 w 2992697"/>
                <a:gd name="connsiteY782" fmla="*/ 66125 h 1030680"/>
                <a:gd name="connsiteX783" fmla="*/ 357013 w 2992697"/>
                <a:gd name="connsiteY783" fmla="*/ 66125 h 1030680"/>
                <a:gd name="connsiteX784" fmla="*/ 361048 w 2992697"/>
                <a:gd name="connsiteY784" fmla="*/ 68298 h 1030680"/>
                <a:gd name="connsiteX785" fmla="*/ 364153 w 2992697"/>
                <a:gd name="connsiteY785" fmla="*/ 68298 h 1030680"/>
                <a:gd name="connsiteX786" fmla="*/ 371604 w 2992697"/>
                <a:gd name="connsiteY786" fmla="*/ 56812 h 1030680"/>
                <a:gd name="connsiteX787" fmla="*/ 383090 w 2992697"/>
                <a:gd name="connsiteY787" fmla="*/ 54638 h 1030680"/>
                <a:gd name="connsiteX788" fmla="*/ 390541 w 2992697"/>
                <a:gd name="connsiteY788" fmla="*/ 58985 h 1030680"/>
                <a:gd name="connsiteX789" fmla="*/ 397992 w 2992697"/>
                <a:gd name="connsiteY789" fmla="*/ 62089 h 1030680"/>
                <a:gd name="connsiteX790" fmla="*/ 405442 w 2992697"/>
                <a:gd name="connsiteY790" fmla="*/ 64262 h 1030680"/>
                <a:gd name="connsiteX791" fmla="*/ 414756 w 2992697"/>
                <a:gd name="connsiteY791" fmla="*/ 61158 h 1030680"/>
                <a:gd name="connsiteX792" fmla="*/ 427173 w 2992697"/>
                <a:gd name="connsiteY792" fmla="*/ 53707 h 1030680"/>
                <a:gd name="connsiteX793" fmla="*/ 439281 w 2992697"/>
                <a:gd name="connsiteY793" fmla="*/ 47498 h 1030680"/>
                <a:gd name="connsiteX794" fmla="*/ 439281 w 2992697"/>
                <a:gd name="connsiteY794" fmla="*/ 47498 h 1030680"/>
                <a:gd name="connsiteX795" fmla="*/ 439281 w 2992697"/>
                <a:gd name="connsiteY795" fmla="*/ 47498 h 1030680"/>
                <a:gd name="connsiteX796" fmla="*/ 2195472 w 2992697"/>
                <a:gd name="connsiteY796" fmla="*/ 44394 h 1030680"/>
                <a:gd name="connsiteX797" fmla="*/ 2202923 w 2992697"/>
                <a:gd name="connsiteY797" fmla="*/ 46567 h 1030680"/>
                <a:gd name="connsiteX798" fmla="*/ 2210374 w 2992697"/>
                <a:gd name="connsiteY798" fmla="*/ 49671 h 1030680"/>
                <a:gd name="connsiteX799" fmla="*/ 2213478 w 2992697"/>
                <a:gd name="connsiteY799" fmla="*/ 54018 h 1030680"/>
                <a:gd name="connsiteX800" fmla="*/ 2218756 w 2992697"/>
                <a:gd name="connsiteY800" fmla="*/ 57122 h 1030680"/>
                <a:gd name="connsiteX801" fmla="*/ 2224965 w 2992697"/>
                <a:gd name="connsiteY801" fmla="*/ 61468 h 1030680"/>
                <a:gd name="connsiteX802" fmla="*/ 2220929 w 2992697"/>
                <a:gd name="connsiteY802" fmla="*/ 72023 h 1030680"/>
                <a:gd name="connsiteX803" fmla="*/ 2198888 w 2992697"/>
                <a:gd name="connsiteY803" fmla="*/ 84752 h 1030680"/>
                <a:gd name="connsiteX804" fmla="*/ 2182123 w 2992697"/>
                <a:gd name="connsiteY804" fmla="*/ 99653 h 1030680"/>
                <a:gd name="connsiteX805" fmla="*/ 2167532 w 2992697"/>
                <a:gd name="connsiteY805" fmla="*/ 118590 h 1030680"/>
                <a:gd name="connsiteX806" fmla="*/ 2164428 w 2992697"/>
                <a:gd name="connsiteY806" fmla="*/ 118590 h 1030680"/>
                <a:gd name="connsiteX807" fmla="*/ 2164428 w 2992697"/>
                <a:gd name="connsiteY807" fmla="*/ 114244 h 1030680"/>
                <a:gd name="connsiteX808" fmla="*/ 2159150 w 2992697"/>
                <a:gd name="connsiteY808" fmla="*/ 111140 h 1030680"/>
                <a:gd name="connsiteX809" fmla="*/ 2155115 w 2992697"/>
                <a:gd name="connsiteY809" fmla="*/ 106793 h 1030680"/>
                <a:gd name="connsiteX810" fmla="*/ 2152942 w 2992697"/>
                <a:gd name="connsiteY810" fmla="*/ 103689 h 1030680"/>
                <a:gd name="connsiteX811" fmla="*/ 2149837 w 2992697"/>
                <a:gd name="connsiteY811" fmla="*/ 99343 h 1030680"/>
                <a:gd name="connsiteX812" fmla="*/ 2147664 w 2992697"/>
                <a:gd name="connsiteY812" fmla="*/ 94065 h 1030680"/>
                <a:gd name="connsiteX813" fmla="*/ 2151700 w 2992697"/>
                <a:gd name="connsiteY813" fmla="*/ 86614 h 1030680"/>
                <a:gd name="connsiteX814" fmla="*/ 2152631 w 2992697"/>
                <a:gd name="connsiteY814" fmla="*/ 81337 h 1030680"/>
                <a:gd name="connsiteX815" fmla="*/ 2154804 w 2992697"/>
                <a:gd name="connsiteY815" fmla="*/ 71713 h 1030680"/>
                <a:gd name="connsiteX816" fmla="*/ 2127795 w 2992697"/>
                <a:gd name="connsiteY816" fmla="*/ 71713 h 1030680"/>
                <a:gd name="connsiteX817" fmla="*/ 2127795 w 2992697"/>
                <a:gd name="connsiteY817" fmla="*/ 64262 h 1030680"/>
                <a:gd name="connsiteX818" fmla="*/ 2142386 w 2992697"/>
                <a:gd name="connsiteY818" fmla="*/ 58985 h 1030680"/>
                <a:gd name="connsiteX819" fmla="*/ 2156977 w 2992697"/>
                <a:gd name="connsiteY819" fmla="*/ 54638 h 1030680"/>
                <a:gd name="connsiteX820" fmla="*/ 2174673 w 2992697"/>
                <a:gd name="connsiteY820" fmla="*/ 51534 h 1030680"/>
                <a:gd name="connsiteX821" fmla="*/ 2176846 w 2992697"/>
                <a:gd name="connsiteY821" fmla="*/ 56812 h 1030680"/>
                <a:gd name="connsiteX822" fmla="*/ 2179019 w 2992697"/>
                <a:gd name="connsiteY822" fmla="*/ 58985 h 1030680"/>
                <a:gd name="connsiteX823" fmla="*/ 2179019 w 2992697"/>
                <a:gd name="connsiteY823" fmla="*/ 61158 h 1030680"/>
                <a:gd name="connsiteX824" fmla="*/ 2181192 w 2992697"/>
                <a:gd name="connsiteY824" fmla="*/ 61158 h 1030680"/>
                <a:gd name="connsiteX825" fmla="*/ 2181192 w 2992697"/>
                <a:gd name="connsiteY825" fmla="*/ 62089 h 1030680"/>
                <a:gd name="connsiteX826" fmla="*/ 2184297 w 2992697"/>
                <a:gd name="connsiteY826" fmla="*/ 64262 h 1030680"/>
                <a:gd name="connsiteX827" fmla="*/ 2186470 w 2992697"/>
                <a:gd name="connsiteY827" fmla="*/ 58985 h 1030680"/>
                <a:gd name="connsiteX828" fmla="*/ 2188643 w 2992697"/>
                <a:gd name="connsiteY828" fmla="*/ 54638 h 1030680"/>
                <a:gd name="connsiteX829" fmla="*/ 2189574 w 2992697"/>
                <a:gd name="connsiteY829" fmla="*/ 51534 h 1030680"/>
                <a:gd name="connsiteX830" fmla="*/ 2193610 w 2992697"/>
                <a:gd name="connsiteY830" fmla="*/ 47188 h 1030680"/>
                <a:gd name="connsiteX831" fmla="*/ 2195472 w 2992697"/>
                <a:gd name="connsiteY831" fmla="*/ 44394 h 1030680"/>
                <a:gd name="connsiteX832" fmla="*/ 2195472 w 2992697"/>
                <a:gd name="connsiteY832" fmla="*/ 44394 h 1030680"/>
                <a:gd name="connsiteX833" fmla="*/ 2195472 w 2992697"/>
                <a:gd name="connsiteY833" fmla="*/ 44394 h 1030680"/>
                <a:gd name="connsiteX834" fmla="*/ 2240487 w 2992697"/>
                <a:gd name="connsiteY834" fmla="*/ 24215 h 1030680"/>
                <a:gd name="connsiteX835" fmla="*/ 2244523 w 2992697"/>
                <a:gd name="connsiteY835" fmla="*/ 25146 h 1030680"/>
                <a:gd name="connsiteX836" fmla="*/ 2245454 w 2992697"/>
                <a:gd name="connsiteY836" fmla="*/ 25146 h 1030680"/>
                <a:gd name="connsiteX837" fmla="*/ 2247628 w 2992697"/>
                <a:gd name="connsiteY837" fmla="*/ 27319 h 1030680"/>
                <a:gd name="connsiteX838" fmla="*/ 2247628 w 2992697"/>
                <a:gd name="connsiteY838" fmla="*/ 27319 h 1030680"/>
                <a:gd name="connsiteX839" fmla="*/ 2249800 w 2992697"/>
                <a:gd name="connsiteY839" fmla="*/ 29492 h 1030680"/>
                <a:gd name="connsiteX840" fmla="*/ 2251974 w 2992697"/>
                <a:gd name="connsiteY840" fmla="*/ 32597 h 1030680"/>
                <a:gd name="connsiteX841" fmla="*/ 2255078 w 2992697"/>
                <a:gd name="connsiteY841" fmla="*/ 38806 h 1030680"/>
                <a:gd name="connsiteX842" fmla="*/ 2259114 w 2992697"/>
                <a:gd name="connsiteY842" fmla="*/ 44083 h 1030680"/>
                <a:gd name="connsiteX843" fmla="*/ 2260045 w 2992697"/>
                <a:gd name="connsiteY843" fmla="*/ 51534 h 1030680"/>
                <a:gd name="connsiteX844" fmla="*/ 2251663 w 2992697"/>
                <a:gd name="connsiteY844" fmla="*/ 51534 h 1030680"/>
                <a:gd name="connsiteX845" fmla="*/ 2251663 w 2992697"/>
                <a:gd name="connsiteY845" fmla="*/ 47188 h 1030680"/>
                <a:gd name="connsiteX846" fmla="*/ 2247628 w 2992697"/>
                <a:gd name="connsiteY846" fmla="*/ 44083 h 1030680"/>
                <a:gd name="connsiteX847" fmla="*/ 2244523 w 2992697"/>
                <a:gd name="connsiteY847" fmla="*/ 39737 h 1030680"/>
                <a:gd name="connsiteX848" fmla="*/ 2242350 w 2992697"/>
                <a:gd name="connsiteY848" fmla="*/ 36633 h 1030680"/>
                <a:gd name="connsiteX849" fmla="*/ 2240177 w 2992697"/>
                <a:gd name="connsiteY849" fmla="*/ 31355 h 1030680"/>
                <a:gd name="connsiteX850" fmla="*/ 2240177 w 2992697"/>
                <a:gd name="connsiteY850" fmla="*/ 24215 h 1030680"/>
                <a:gd name="connsiteX851" fmla="*/ 2240487 w 2992697"/>
                <a:gd name="connsiteY851" fmla="*/ 24215 h 1030680"/>
                <a:gd name="connsiteX852" fmla="*/ 2240487 w 2992697"/>
                <a:gd name="connsiteY852" fmla="*/ 24215 h 1030680"/>
                <a:gd name="connsiteX853" fmla="*/ 984113 w 2992697"/>
                <a:gd name="connsiteY853" fmla="*/ 20179 h 1030680"/>
                <a:gd name="connsiteX854" fmla="*/ 1009259 w 2992697"/>
                <a:gd name="connsiteY854" fmla="*/ 20179 h 1030680"/>
                <a:gd name="connsiteX855" fmla="*/ 1035337 w 2992697"/>
                <a:gd name="connsiteY855" fmla="*/ 24525 h 1030680"/>
                <a:gd name="connsiteX856" fmla="*/ 1058310 w 2992697"/>
                <a:gd name="connsiteY856" fmla="*/ 27630 h 1030680"/>
                <a:gd name="connsiteX857" fmla="*/ 1079110 w 2992697"/>
                <a:gd name="connsiteY857" fmla="*/ 32907 h 1030680"/>
                <a:gd name="connsiteX858" fmla="*/ 1109223 w 2992697"/>
                <a:gd name="connsiteY858" fmla="*/ 27630 h 1030680"/>
                <a:gd name="connsiteX859" fmla="*/ 1113259 w 2992697"/>
                <a:gd name="connsiteY859" fmla="*/ 31976 h 1030680"/>
                <a:gd name="connsiteX860" fmla="*/ 1116363 w 2992697"/>
                <a:gd name="connsiteY860" fmla="*/ 32907 h 1030680"/>
                <a:gd name="connsiteX861" fmla="*/ 1120399 w 2992697"/>
                <a:gd name="connsiteY861" fmla="*/ 39116 h 1030680"/>
                <a:gd name="connsiteX862" fmla="*/ 1122572 w 2992697"/>
                <a:gd name="connsiteY862" fmla="*/ 42221 h 1030680"/>
                <a:gd name="connsiteX863" fmla="*/ 1125676 w 2992697"/>
                <a:gd name="connsiteY863" fmla="*/ 44394 h 1030680"/>
                <a:gd name="connsiteX864" fmla="*/ 1143372 w 2992697"/>
                <a:gd name="connsiteY864" fmla="*/ 51844 h 1030680"/>
                <a:gd name="connsiteX865" fmla="*/ 1164172 w 2992697"/>
                <a:gd name="connsiteY865" fmla="*/ 57122 h 1030680"/>
                <a:gd name="connsiteX866" fmla="*/ 1181867 w 2992697"/>
                <a:gd name="connsiteY866" fmla="*/ 61468 h 1030680"/>
                <a:gd name="connsiteX867" fmla="*/ 1181867 w 2992697"/>
                <a:gd name="connsiteY867" fmla="*/ 68919 h 1030680"/>
                <a:gd name="connsiteX868" fmla="*/ 1152685 w 2992697"/>
                <a:gd name="connsiteY868" fmla="*/ 68919 h 1030680"/>
                <a:gd name="connsiteX869" fmla="*/ 1140267 w 2992697"/>
                <a:gd name="connsiteY869" fmla="*/ 62710 h 1030680"/>
                <a:gd name="connsiteX870" fmla="*/ 1125676 w 2992697"/>
                <a:gd name="connsiteY870" fmla="*/ 62710 h 1030680"/>
                <a:gd name="connsiteX871" fmla="*/ 1108912 w 2992697"/>
                <a:gd name="connsiteY871" fmla="*/ 64883 h 1030680"/>
                <a:gd name="connsiteX872" fmla="*/ 1093390 w 2992697"/>
                <a:gd name="connsiteY872" fmla="*/ 69229 h 1030680"/>
                <a:gd name="connsiteX873" fmla="*/ 1093390 w 2992697"/>
                <a:gd name="connsiteY873" fmla="*/ 77611 h 1030680"/>
                <a:gd name="connsiteX874" fmla="*/ 1113259 w 2992697"/>
                <a:gd name="connsiteY874" fmla="*/ 77611 h 1030680"/>
                <a:gd name="connsiteX875" fmla="*/ 1127850 w 2992697"/>
                <a:gd name="connsiteY875" fmla="*/ 74507 h 1030680"/>
                <a:gd name="connsiteX876" fmla="*/ 1145545 w 2992697"/>
                <a:gd name="connsiteY876" fmla="*/ 72334 h 1030680"/>
                <a:gd name="connsiteX877" fmla="*/ 1167587 w 2992697"/>
                <a:gd name="connsiteY877" fmla="*/ 72334 h 1030680"/>
                <a:gd name="connsiteX878" fmla="*/ 1189628 w 2992697"/>
                <a:gd name="connsiteY878" fmla="*/ 72334 h 1030680"/>
                <a:gd name="connsiteX879" fmla="*/ 1206392 w 2992697"/>
                <a:gd name="connsiteY879" fmla="*/ 72334 h 1030680"/>
                <a:gd name="connsiteX880" fmla="*/ 1220983 w 2992697"/>
                <a:gd name="connsiteY880" fmla="*/ 87235 h 1030680"/>
                <a:gd name="connsiteX881" fmla="*/ 1238679 w 2992697"/>
                <a:gd name="connsiteY881" fmla="*/ 97790 h 1030680"/>
                <a:gd name="connsiteX882" fmla="*/ 1233401 w 2992697"/>
                <a:gd name="connsiteY882" fmla="*/ 109277 h 1030680"/>
                <a:gd name="connsiteX883" fmla="*/ 1222846 w 2992697"/>
                <a:gd name="connsiteY883" fmla="*/ 116728 h 1030680"/>
                <a:gd name="connsiteX884" fmla="*/ 1213533 w 2992697"/>
                <a:gd name="connsiteY884" fmla="*/ 122005 h 1030680"/>
                <a:gd name="connsiteX885" fmla="*/ 1201115 w 2992697"/>
                <a:gd name="connsiteY885" fmla="*/ 126351 h 1030680"/>
                <a:gd name="connsiteX886" fmla="*/ 1182178 w 2992697"/>
                <a:gd name="connsiteY886" fmla="*/ 126351 h 1030680"/>
                <a:gd name="connsiteX887" fmla="*/ 1165413 w 2992697"/>
                <a:gd name="connsiteY887" fmla="*/ 131629 h 1030680"/>
                <a:gd name="connsiteX888" fmla="*/ 1147718 w 2992697"/>
                <a:gd name="connsiteY888" fmla="*/ 131629 h 1030680"/>
                <a:gd name="connsiteX889" fmla="*/ 1127850 w 2992697"/>
                <a:gd name="connsiteY889" fmla="*/ 129456 h 1030680"/>
                <a:gd name="connsiteX890" fmla="*/ 1108912 w 2992697"/>
                <a:gd name="connsiteY890" fmla="*/ 127283 h 1030680"/>
                <a:gd name="connsiteX891" fmla="*/ 1091527 w 2992697"/>
                <a:gd name="connsiteY891" fmla="*/ 127283 h 1030680"/>
                <a:gd name="connsiteX892" fmla="*/ 1076936 w 2992697"/>
                <a:gd name="connsiteY892" fmla="*/ 131629 h 1030680"/>
                <a:gd name="connsiteX893" fmla="*/ 1065450 w 2992697"/>
                <a:gd name="connsiteY893" fmla="*/ 142184 h 1030680"/>
                <a:gd name="connsiteX894" fmla="*/ 1109223 w 2992697"/>
                <a:gd name="connsiteY894" fmla="*/ 142184 h 1030680"/>
                <a:gd name="connsiteX895" fmla="*/ 1122882 w 2992697"/>
                <a:gd name="connsiteY895" fmla="*/ 139080 h 1030680"/>
                <a:gd name="connsiteX896" fmla="*/ 1138405 w 2992697"/>
                <a:gd name="connsiteY896" fmla="*/ 136907 h 1030680"/>
                <a:gd name="connsiteX897" fmla="*/ 1157342 w 2992697"/>
                <a:gd name="connsiteY897" fmla="*/ 139080 h 1030680"/>
                <a:gd name="connsiteX898" fmla="*/ 1169760 w 2992697"/>
                <a:gd name="connsiteY898" fmla="*/ 142184 h 1030680"/>
                <a:gd name="connsiteX899" fmla="*/ 1172864 w 2992697"/>
                <a:gd name="connsiteY899" fmla="*/ 155844 h 1030680"/>
                <a:gd name="connsiteX900" fmla="*/ 1179073 w 2992697"/>
                <a:gd name="connsiteY900" fmla="*/ 153671 h 1030680"/>
                <a:gd name="connsiteX901" fmla="*/ 1187455 w 2992697"/>
                <a:gd name="connsiteY901" fmla="*/ 148393 h 1030680"/>
                <a:gd name="connsiteX902" fmla="*/ 1198942 w 2992697"/>
                <a:gd name="connsiteY902" fmla="*/ 144047 h 1030680"/>
                <a:gd name="connsiteX903" fmla="*/ 1209497 w 2992697"/>
                <a:gd name="connsiteY903" fmla="*/ 141874 h 1030680"/>
                <a:gd name="connsiteX904" fmla="*/ 1211670 w 2992697"/>
                <a:gd name="connsiteY904" fmla="*/ 148083 h 1030680"/>
                <a:gd name="connsiteX905" fmla="*/ 1213843 w 2992697"/>
                <a:gd name="connsiteY905" fmla="*/ 151187 h 1030680"/>
                <a:gd name="connsiteX906" fmla="*/ 1216016 w 2992697"/>
                <a:gd name="connsiteY906" fmla="*/ 153360 h 1030680"/>
                <a:gd name="connsiteX907" fmla="*/ 1219121 w 2992697"/>
                <a:gd name="connsiteY907" fmla="*/ 155533 h 1030680"/>
                <a:gd name="connsiteX908" fmla="*/ 1223156 w 2992697"/>
                <a:gd name="connsiteY908" fmla="*/ 158638 h 1030680"/>
                <a:gd name="connsiteX909" fmla="*/ 1206392 w 2992697"/>
                <a:gd name="connsiteY909" fmla="*/ 189993 h 1030680"/>
                <a:gd name="connsiteX910" fmla="*/ 1213843 w 2992697"/>
                <a:gd name="connsiteY910" fmla="*/ 189993 h 1030680"/>
                <a:gd name="connsiteX911" fmla="*/ 1226261 w 2992697"/>
                <a:gd name="connsiteY911" fmla="*/ 182542 h 1030680"/>
                <a:gd name="connsiteX912" fmla="*/ 1243025 w 2992697"/>
                <a:gd name="connsiteY912" fmla="*/ 172918 h 1030680"/>
                <a:gd name="connsiteX913" fmla="*/ 1262893 w 2992697"/>
                <a:gd name="connsiteY913" fmla="*/ 165468 h 1030680"/>
                <a:gd name="connsiteX914" fmla="*/ 1284935 w 2992697"/>
                <a:gd name="connsiteY914" fmla="*/ 158017 h 1030680"/>
                <a:gd name="connsiteX915" fmla="*/ 1308839 w 2992697"/>
                <a:gd name="connsiteY915" fmla="*/ 152739 h 1030680"/>
                <a:gd name="connsiteX916" fmla="*/ 1329639 w 2992697"/>
                <a:gd name="connsiteY916" fmla="*/ 152739 h 1030680"/>
                <a:gd name="connsiteX917" fmla="*/ 1350439 w 2992697"/>
                <a:gd name="connsiteY917" fmla="*/ 154912 h 1030680"/>
                <a:gd name="connsiteX918" fmla="*/ 1365030 w 2992697"/>
                <a:gd name="connsiteY918" fmla="*/ 163294 h 1030680"/>
                <a:gd name="connsiteX919" fmla="*/ 1373412 w 2992697"/>
                <a:gd name="connsiteY919" fmla="*/ 178196 h 1030680"/>
                <a:gd name="connsiteX920" fmla="*/ 1379621 w 2992697"/>
                <a:gd name="connsiteY920" fmla="*/ 178196 h 1030680"/>
                <a:gd name="connsiteX921" fmla="*/ 1379621 w 2992697"/>
                <a:gd name="connsiteY921" fmla="*/ 180369 h 1030680"/>
                <a:gd name="connsiteX922" fmla="*/ 1379621 w 2992697"/>
                <a:gd name="connsiteY922" fmla="*/ 180369 h 1030680"/>
                <a:gd name="connsiteX923" fmla="*/ 1377448 w 2992697"/>
                <a:gd name="connsiteY923" fmla="*/ 182542 h 1030680"/>
                <a:gd name="connsiteX924" fmla="*/ 1375275 w 2992697"/>
                <a:gd name="connsiteY924" fmla="*/ 182542 h 1030680"/>
                <a:gd name="connsiteX925" fmla="*/ 1375275 w 2992697"/>
                <a:gd name="connsiteY925" fmla="*/ 182542 h 1030680"/>
                <a:gd name="connsiteX926" fmla="*/ 1373102 w 2992697"/>
                <a:gd name="connsiteY926" fmla="*/ 182542 h 1030680"/>
                <a:gd name="connsiteX927" fmla="*/ 1369997 w 2992697"/>
                <a:gd name="connsiteY927" fmla="*/ 185647 h 1030680"/>
                <a:gd name="connsiteX928" fmla="*/ 1364720 w 2992697"/>
                <a:gd name="connsiteY928" fmla="*/ 187820 h 1030680"/>
                <a:gd name="connsiteX929" fmla="*/ 1358511 w 2992697"/>
                <a:gd name="connsiteY929" fmla="*/ 189993 h 1030680"/>
                <a:gd name="connsiteX930" fmla="*/ 1351060 w 2992697"/>
                <a:gd name="connsiteY930" fmla="*/ 192166 h 1030680"/>
                <a:gd name="connsiteX931" fmla="*/ 1345783 w 2992697"/>
                <a:gd name="connsiteY931" fmla="*/ 193097 h 1030680"/>
                <a:gd name="connsiteX932" fmla="*/ 1333365 w 2992697"/>
                <a:gd name="connsiteY932" fmla="*/ 213276 h 1030680"/>
                <a:gd name="connsiteX933" fmla="*/ 1309460 w 2992697"/>
                <a:gd name="connsiteY933" fmla="*/ 228178 h 1030680"/>
                <a:gd name="connsiteX934" fmla="*/ 1282452 w 2992697"/>
                <a:gd name="connsiteY934" fmla="*/ 237801 h 1030680"/>
                <a:gd name="connsiteX935" fmla="*/ 1250165 w 2992697"/>
                <a:gd name="connsiteY935" fmla="*/ 243079 h 1030680"/>
                <a:gd name="connsiteX936" fmla="*/ 1250165 w 2992697"/>
                <a:gd name="connsiteY936" fmla="*/ 249288 h 1030680"/>
                <a:gd name="connsiteX937" fmla="*/ 1250165 w 2992697"/>
                <a:gd name="connsiteY937" fmla="*/ 252392 h 1030680"/>
                <a:gd name="connsiteX938" fmla="*/ 1250165 w 2992697"/>
                <a:gd name="connsiteY938" fmla="*/ 254566 h 1030680"/>
                <a:gd name="connsiteX939" fmla="*/ 1247992 w 2992697"/>
                <a:gd name="connsiteY939" fmla="*/ 256739 h 1030680"/>
                <a:gd name="connsiteX940" fmla="*/ 1250165 w 2992697"/>
                <a:gd name="connsiteY940" fmla="*/ 257670 h 1030680"/>
                <a:gd name="connsiteX941" fmla="*/ 1250165 w 2992697"/>
                <a:gd name="connsiteY941" fmla="*/ 259843 h 1030680"/>
                <a:gd name="connsiteX942" fmla="*/ 1253270 w 2992697"/>
                <a:gd name="connsiteY942" fmla="*/ 264189 h 1030680"/>
                <a:gd name="connsiteX943" fmla="*/ 1258547 w 2992697"/>
                <a:gd name="connsiteY943" fmla="*/ 267294 h 1030680"/>
                <a:gd name="connsiteX944" fmla="*/ 1262583 w 2992697"/>
                <a:gd name="connsiteY944" fmla="*/ 269467 h 1030680"/>
                <a:gd name="connsiteX945" fmla="*/ 1265687 w 2992697"/>
                <a:gd name="connsiteY945" fmla="*/ 272571 h 1030680"/>
                <a:gd name="connsiteX946" fmla="*/ 1269723 w 2992697"/>
                <a:gd name="connsiteY946" fmla="*/ 274745 h 1030680"/>
                <a:gd name="connsiteX947" fmla="*/ 1272828 w 2992697"/>
                <a:gd name="connsiteY947" fmla="*/ 280022 h 1030680"/>
                <a:gd name="connsiteX948" fmla="*/ 1269723 w 2992697"/>
                <a:gd name="connsiteY948" fmla="*/ 287473 h 1030680"/>
                <a:gd name="connsiteX949" fmla="*/ 1265687 w 2992697"/>
                <a:gd name="connsiteY949" fmla="*/ 304237 h 1030680"/>
                <a:gd name="connsiteX950" fmla="*/ 1262583 w 2992697"/>
                <a:gd name="connsiteY950" fmla="*/ 324416 h 1030680"/>
                <a:gd name="connsiteX951" fmla="*/ 1258547 w 2992697"/>
                <a:gd name="connsiteY951" fmla="*/ 344595 h 1030680"/>
                <a:gd name="connsiteX952" fmla="*/ 1258547 w 2992697"/>
                <a:gd name="connsiteY952" fmla="*/ 361359 h 1030680"/>
                <a:gd name="connsiteX953" fmla="*/ 1262583 w 2992697"/>
                <a:gd name="connsiteY953" fmla="*/ 359186 h 1030680"/>
                <a:gd name="connsiteX954" fmla="*/ 1265687 w 2992697"/>
                <a:gd name="connsiteY954" fmla="*/ 359186 h 1030680"/>
                <a:gd name="connsiteX955" fmla="*/ 1267861 w 2992697"/>
                <a:gd name="connsiteY955" fmla="*/ 359186 h 1030680"/>
                <a:gd name="connsiteX956" fmla="*/ 1271896 w 2992697"/>
                <a:gd name="connsiteY956" fmla="*/ 359186 h 1030680"/>
                <a:gd name="connsiteX957" fmla="*/ 1272828 w 2992697"/>
                <a:gd name="connsiteY957" fmla="*/ 359186 h 1030680"/>
                <a:gd name="connsiteX958" fmla="*/ 1279037 w 2992697"/>
                <a:gd name="connsiteY958" fmla="*/ 361359 h 1030680"/>
                <a:gd name="connsiteX959" fmla="*/ 1276864 w 2992697"/>
                <a:gd name="connsiteY959" fmla="*/ 366636 h 1030680"/>
                <a:gd name="connsiteX960" fmla="*/ 1276864 w 2992697"/>
                <a:gd name="connsiteY960" fmla="*/ 368810 h 1030680"/>
                <a:gd name="connsiteX961" fmla="*/ 1276864 w 2992697"/>
                <a:gd name="connsiteY961" fmla="*/ 373156 h 1030680"/>
                <a:gd name="connsiteX962" fmla="*/ 1276864 w 2992697"/>
                <a:gd name="connsiteY962" fmla="*/ 374087 h 1030680"/>
                <a:gd name="connsiteX963" fmla="*/ 1276864 w 2992697"/>
                <a:gd name="connsiteY963" fmla="*/ 378433 h 1030680"/>
                <a:gd name="connsiteX964" fmla="*/ 1279037 w 2992697"/>
                <a:gd name="connsiteY964" fmla="*/ 385884 h 1030680"/>
                <a:gd name="connsiteX965" fmla="*/ 1272828 w 2992697"/>
                <a:gd name="connsiteY965" fmla="*/ 385884 h 1030680"/>
                <a:gd name="connsiteX966" fmla="*/ 1272828 w 2992697"/>
                <a:gd name="connsiteY966" fmla="*/ 388989 h 1030680"/>
                <a:gd name="connsiteX967" fmla="*/ 1269723 w 2992697"/>
                <a:gd name="connsiteY967" fmla="*/ 388057 h 1030680"/>
                <a:gd name="connsiteX968" fmla="*/ 1265687 w 2992697"/>
                <a:gd name="connsiteY968" fmla="*/ 383711 h 1030680"/>
                <a:gd name="connsiteX969" fmla="*/ 1264756 w 2992697"/>
                <a:gd name="connsiteY969" fmla="*/ 381538 h 1030680"/>
                <a:gd name="connsiteX970" fmla="*/ 1260720 w 2992697"/>
                <a:gd name="connsiteY970" fmla="*/ 380607 h 1030680"/>
                <a:gd name="connsiteX971" fmla="*/ 1257616 w 2992697"/>
                <a:gd name="connsiteY971" fmla="*/ 378433 h 1030680"/>
                <a:gd name="connsiteX972" fmla="*/ 1250165 w 2992697"/>
                <a:gd name="connsiteY972" fmla="*/ 378433 h 1030680"/>
                <a:gd name="connsiteX973" fmla="*/ 1246129 w 2992697"/>
                <a:gd name="connsiteY973" fmla="*/ 380607 h 1030680"/>
                <a:gd name="connsiteX974" fmla="*/ 1243025 w 2992697"/>
                <a:gd name="connsiteY974" fmla="*/ 381538 h 1030680"/>
                <a:gd name="connsiteX975" fmla="*/ 1238989 w 2992697"/>
                <a:gd name="connsiteY975" fmla="*/ 383711 h 1030680"/>
                <a:gd name="connsiteX976" fmla="*/ 1236816 w 2992697"/>
                <a:gd name="connsiteY976" fmla="*/ 385884 h 1030680"/>
                <a:gd name="connsiteX977" fmla="*/ 1233711 w 2992697"/>
                <a:gd name="connsiteY977" fmla="*/ 388057 h 1030680"/>
                <a:gd name="connsiteX978" fmla="*/ 1231538 w 2992697"/>
                <a:gd name="connsiteY978" fmla="*/ 391162 h 1030680"/>
                <a:gd name="connsiteX979" fmla="*/ 1229365 w 2992697"/>
                <a:gd name="connsiteY979" fmla="*/ 398612 h 1030680"/>
                <a:gd name="connsiteX980" fmla="*/ 1253270 w 2992697"/>
                <a:gd name="connsiteY980" fmla="*/ 406063 h 1030680"/>
                <a:gd name="connsiteX981" fmla="*/ 1258547 w 2992697"/>
                <a:gd name="connsiteY981" fmla="*/ 438660 h 1030680"/>
                <a:gd name="connsiteX982" fmla="*/ 1253270 w 2992697"/>
                <a:gd name="connsiteY982" fmla="*/ 438660 h 1030680"/>
                <a:gd name="connsiteX983" fmla="*/ 1250165 w 2992697"/>
                <a:gd name="connsiteY983" fmla="*/ 438660 h 1030680"/>
                <a:gd name="connsiteX984" fmla="*/ 1246129 w 2992697"/>
                <a:gd name="connsiteY984" fmla="*/ 440833 h 1030680"/>
                <a:gd name="connsiteX985" fmla="*/ 1243025 w 2992697"/>
                <a:gd name="connsiteY985" fmla="*/ 443006 h 1030680"/>
                <a:gd name="connsiteX986" fmla="*/ 1243025 w 2992697"/>
                <a:gd name="connsiteY986" fmla="*/ 450457 h 1030680"/>
                <a:gd name="connsiteX987" fmla="*/ 1251407 w 2992697"/>
                <a:gd name="connsiteY987" fmla="*/ 455734 h 1030680"/>
                <a:gd name="connsiteX988" fmla="*/ 1257616 w 2992697"/>
                <a:gd name="connsiteY988" fmla="*/ 463185 h 1030680"/>
                <a:gd name="connsiteX989" fmla="*/ 1260720 w 2992697"/>
                <a:gd name="connsiteY989" fmla="*/ 472809 h 1030680"/>
                <a:gd name="connsiteX990" fmla="*/ 1262893 w 2992697"/>
                <a:gd name="connsiteY990" fmla="*/ 487710 h 1030680"/>
                <a:gd name="connsiteX991" fmla="*/ 1253580 w 2992697"/>
                <a:gd name="connsiteY991" fmla="*/ 487710 h 1030680"/>
                <a:gd name="connsiteX992" fmla="*/ 1251407 w 2992697"/>
                <a:gd name="connsiteY992" fmla="*/ 487710 h 1030680"/>
                <a:gd name="connsiteX993" fmla="*/ 1246129 w 2992697"/>
                <a:gd name="connsiteY993" fmla="*/ 485537 h 1030680"/>
                <a:gd name="connsiteX994" fmla="*/ 1243025 w 2992697"/>
                <a:gd name="connsiteY994" fmla="*/ 487710 h 1030680"/>
                <a:gd name="connsiteX995" fmla="*/ 1236816 w 2992697"/>
                <a:gd name="connsiteY995" fmla="*/ 487710 h 1030680"/>
                <a:gd name="connsiteX996" fmla="*/ 1233711 w 2992697"/>
                <a:gd name="connsiteY996" fmla="*/ 490815 h 1030680"/>
                <a:gd name="connsiteX997" fmla="*/ 1229676 w 2992697"/>
                <a:gd name="connsiteY997" fmla="*/ 495161 h 1030680"/>
                <a:gd name="connsiteX998" fmla="*/ 1235885 w 2992697"/>
                <a:gd name="connsiteY998" fmla="*/ 498266 h 1030680"/>
                <a:gd name="connsiteX999" fmla="*/ 1238989 w 2992697"/>
                <a:gd name="connsiteY999" fmla="*/ 500439 h 1030680"/>
                <a:gd name="connsiteX1000" fmla="*/ 1241162 w 2992697"/>
                <a:gd name="connsiteY1000" fmla="*/ 502612 h 1030680"/>
                <a:gd name="connsiteX1001" fmla="*/ 1243335 w 2992697"/>
                <a:gd name="connsiteY1001" fmla="*/ 503543 h 1030680"/>
                <a:gd name="connsiteX1002" fmla="*/ 1244267 w 2992697"/>
                <a:gd name="connsiteY1002" fmla="*/ 509752 h 1030680"/>
                <a:gd name="connsiteX1003" fmla="*/ 1246440 w 2992697"/>
                <a:gd name="connsiteY1003" fmla="*/ 515030 h 1030680"/>
                <a:gd name="connsiteX1004" fmla="*/ 1244267 w 2992697"/>
                <a:gd name="connsiteY1004" fmla="*/ 517203 h 1030680"/>
                <a:gd name="connsiteX1005" fmla="*/ 1244267 w 2992697"/>
                <a:gd name="connsiteY1005" fmla="*/ 518134 h 1030680"/>
                <a:gd name="connsiteX1006" fmla="*/ 1244267 w 2992697"/>
                <a:gd name="connsiteY1006" fmla="*/ 518134 h 1030680"/>
                <a:gd name="connsiteX1007" fmla="*/ 1243335 w 2992697"/>
                <a:gd name="connsiteY1007" fmla="*/ 520307 h 1030680"/>
                <a:gd name="connsiteX1008" fmla="*/ 1243335 w 2992697"/>
                <a:gd name="connsiteY1008" fmla="*/ 524653 h 1030680"/>
                <a:gd name="connsiteX1009" fmla="*/ 1228124 w 2992697"/>
                <a:gd name="connsiteY1009" fmla="*/ 524653 h 1030680"/>
                <a:gd name="connsiteX1010" fmla="*/ 1213533 w 2992697"/>
                <a:gd name="connsiteY1010" fmla="*/ 527758 h 1030680"/>
                <a:gd name="connsiteX1011" fmla="*/ 1202046 w 2992697"/>
                <a:gd name="connsiteY1011" fmla="*/ 532104 h 1030680"/>
                <a:gd name="connsiteX1012" fmla="*/ 1206082 w 2992697"/>
                <a:gd name="connsiteY1012" fmla="*/ 532104 h 1030680"/>
                <a:gd name="connsiteX1013" fmla="*/ 1211359 w 2992697"/>
                <a:gd name="connsiteY1013" fmla="*/ 535209 h 1030680"/>
                <a:gd name="connsiteX1014" fmla="*/ 1215395 w 2992697"/>
                <a:gd name="connsiteY1014" fmla="*/ 537382 h 1030680"/>
                <a:gd name="connsiteX1015" fmla="*/ 1218500 w 2992697"/>
                <a:gd name="connsiteY1015" fmla="*/ 537382 h 1030680"/>
                <a:gd name="connsiteX1016" fmla="*/ 1222536 w 2992697"/>
                <a:gd name="connsiteY1016" fmla="*/ 539555 h 1030680"/>
                <a:gd name="connsiteX1017" fmla="*/ 1225640 w 2992697"/>
                <a:gd name="connsiteY1017" fmla="*/ 542659 h 1030680"/>
                <a:gd name="connsiteX1018" fmla="*/ 1228744 w 2992697"/>
                <a:gd name="connsiteY1018" fmla="*/ 547937 h 1030680"/>
                <a:gd name="connsiteX1019" fmla="*/ 1222536 w 2992697"/>
                <a:gd name="connsiteY1019" fmla="*/ 557561 h 1030680"/>
                <a:gd name="connsiteX1020" fmla="*/ 1218500 w 2992697"/>
                <a:gd name="connsiteY1020" fmla="*/ 569047 h 1030680"/>
                <a:gd name="connsiteX1021" fmla="*/ 1213222 w 2992697"/>
                <a:gd name="connsiteY1021" fmla="*/ 581775 h 1030680"/>
                <a:gd name="connsiteX1022" fmla="*/ 1211049 w 2992697"/>
                <a:gd name="connsiteY1022" fmla="*/ 576498 h 1030680"/>
                <a:gd name="connsiteX1023" fmla="*/ 1207945 w 2992697"/>
                <a:gd name="connsiteY1023" fmla="*/ 572152 h 1030680"/>
                <a:gd name="connsiteX1024" fmla="*/ 1205771 w 2992697"/>
                <a:gd name="connsiteY1024" fmla="*/ 569979 h 1030680"/>
                <a:gd name="connsiteX1025" fmla="*/ 1201736 w 2992697"/>
                <a:gd name="connsiteY1025" fmla="*/ 569979 h 1030680"/>
                <a:gd name="connsiteX1026" fmla="*/ 1196458 w 2992697"/>
                <a:gd name="connsiteY1026" fmla="*/ 569047 h 1030680"/>
                <a:gd name="connsiteX1027" fmla="*/ 1189007 w 2992697"/>
                <a:gd name="connsiteY1027" fmla="*/ 569047 h 1030680"/>
                <a:gd name="connsiteX1028" fmla="*/ 1189007 w 2992697"/>
                <a:gd name="connsiteY1028" fmla="*/ 572152 h 1030680"/>
                <a:gd name="connsiteX1029" fmla="*/ 1193043 w 2992697"/>
                <a:gd name="connsiteY1029" fmla="*/ 572152 h 1030680"/>
                <a:gd name="connsiteX1030" fmla="*/ 1205461 w 2992697"/>
                <a:gd name="connsiteY1030" fmla="*/ 584880 h 1030680"/>
                <a:gd name="connsiteX1031" fmla="*/ 1216016 w 2992697"/>
                <a:gd name="connsiteY1031" fmla="*/ 599781 h 1030680"/>
                <a:gd name="connsiteX1032" fmla="*/ 1222225 w 2992697"/>
                <a:gd name="connsiteY1032" fmla="*/ 618719 h 1030680"/>
                <a:gd name="connsiteX1033" fmla="*/ 1225329 w 2992697"/>
                <a:gd name="connsiteY1033" fmla="*/ 640760 h 1030680"/>
                <a:gd name="connsiteX1034" fmla="*/ 1222225 w 2992697"/>
                <a:gd name="connsiteY1034" fmla="*/ 640760 h 1030680"/>
                <a:gd name="connsiteX1035" fmla="*/ 1222225 w 2992697"/>
                <a:gd name="connsiteY1035" fmla="*/ 646038 h 1030680"/>
                <a:gd name="connsiteX1036" fmla="*/ 1193043 w 2992697"/>
                <a:gd name="connsiteY1036" fmla="*/ 649142 h 1030680"/>
                <a:gd name="connsiteX1037" fmla="*/ 1193043 w 2992697"/>
                <a:gd name="connsiteY1037" fmla="*/ 628963 h 1030680"/>
                <a:gd name="connsiteX1038" fmla="*/ 1189007 w 2992697"/>
                <a:gd name="connsiteY1038" fmla="*/ 625859 h 1030680"/>
                <a:gd name="connsiteX1039" fmla="*/ 1185903 w 2992697"/>
                <a:gd name="connsiteY1039" fmla="*/ 623686 h 1030680"/>
                <a:gd name="connsiteX1040" fmla="*/ 1183730 w 2992697"/>
                <a:gd name="connsiteY1040" fmla="*/ 621513 h 1030680"/>
                <a:gd name="connsiteX1041" fmla="*/ 1178452 w 2992697"/>
                <a:gd name="connsiteY1041" fmla="*/ 618408 h 1030680"/>
                <a:gd name="connsiteX1042" fmla="*/ 1172243 w 2992697"/>
                <a:gd name="connsiteY1042" fmla="*/ 616235 h 1030680"/>
                <a:gd name="connsiteX1043" fmla="*/ 1163861 w 2992697"/>
                <a:gd name="connsiteY1043" fmla="*/ 621513 h 1030680"/>
                <a:gd name="connsiteX1044" fmla="*/ 1152375 w 2992697"/>
                <a:gd name="connsiteY1044" fmla="*/ 625859 h 1030680"/>
                <a:gd name="connsiteX1045" fmla="*/ 1139957 w 2992697"/>
                <a:gd name="connsiteY1045" fmla="*/ 626790 h 1030680"/>
                <a:gd name="connsiteX1046" fmla="*/ 1128470 w 2992697"/>
                <a:gd name="connsiteY1046" fmla="*/ 631136 h 1030680"/>
                <a:gd name="connsiteX1047" fmla="*/ 1122262 w 2992697"/>
                <a:gd name="connsiteY1047" fmla="*/ 636414 h 1030680"/>
                <a:gd name="connsiteX1048" fmla="*/ 1128470 w 2992697"/>
                <a:gd name="connsiteY1048" fmla="*/ 636414 h 1030680"/>
                <a:gd name="connsiteX1049" fmla="*/ 1137784 w 2992697"/>
                <a:gd name="connsiteY1049" fmla="*/ 636414 h 1030680"/>
                <a:gd name="connsiteX1050" fmla="*/ 1152375 w 2992697"/>
                <a:gd name="connsiteY1050" fmla="*/ 634241 h 1030680"/>
                <a:gd name="connsiteX1051" fmla="*/ 1169139 w 2992697"/>
                <a:gd name="connsiteY1051" fmla="*/ 633309 h 1030680"/>
                <a:gd name="connsiteX1052" fmla="*/ 1169139 w 2992697"/>
                <a:gd name="connsiteY1052" fmla="*/ 640760 h 1030680"/>
                <a:gd name="connsiteX1053" fmla="*/ 1132506 w 2992697"/>
                <a:gd name="connsiteY1053" fmla="*/ 653488 h 1030680"/>
                <a:gd name="connsiteX1054" fmla="*/ 1132506 w 2992697"/>
                <a:gd name="connsiteY1054" fmla="*/ 656593 h 1030680"/>
                <a:gd name="connsiteX1055" fmla="*/ 1141820 w 2992697"/>
                <a:gd name="connsiteY1055" fmla="*/ 656593 h 1030680"/>
                <a:gd name="connsiteX1056" fmla="*/ 1147097 w 2992697"/>
                <a:gd name="connsiteY1056" fmla="*/ 655662 h 1030680"/>
                <a:gd name="connsiteX1057" fmla="*/ 1154548 w 2992697"/>
                <a:gd name="connsiteY1057" fmla="*/ 653488 h 1030680"/>
                <a:gd name="connsiteX1058" fmla="*/ 1161999 w 2992697"/>
                <a:gd name="connsiteY1058" fmla="*/ 651315 h 1030680"/>
                <a:gd name="connsiteX1059" fmla="*/ 1169449 w 2992697"/>
                <a:gd name="connsiteY1059" fmla="*/ 649142 h 1030680"/>
                <a:gd name="connsiteX1060" fmla="*/ 1171622 w 2992697"/>
                <a:gd name="connsiteY1060" fmla="*/ 658766 h 1030680"/>
                <a:gd name="connsiteX1061" fmla="*/ 1179073 w 2992697"/>
                <a:gd name="connsiteY1061" fmla="*/ 663112 h 1030680"/>
                <a:gd name="connsiteX1062" fmla="*/ 1186524 w 2992697"/>
                <a:gd name="connsiteY1062" fmla="*/ 664044 h 1030680"/>
                <a:gd name="connsiteX1063" fmla="*/ 1198942 w 2992697"/>
                <a:gd name="connsiteY1063" fmla="*/ 663112 h 1030680"/>
                <a:gd name="connsiteX1064" fmla="*/ 1213533 w 2992697"/>
                <a:gd name="connsiteY1064" fmla="*/ 663112 h 1030680"/>
                <a:gd name="connsiteX1065" fmla="*/ 1213533 w 2992697"/>
                <a:gd name="connsiteY1065" fmla="*/ 666217 h 1030680"/>
                <a:gd name="connsiteX1066" fmla="*/ 1209497 w 2992697"/>
                <a:gd name="connsiteY1066" fmla="*/ 666217 h 1030680"/>
                <a:gd name="connsiteX1067" fmla="*/ 1189628 w 2992697"/>
                <a:gd name="connsiteY1067" fmla="*/ 685154 h 1030680"/>
                <a:gd name="connsiteX1068" fmla="*/ 1167587 w 2992697"/>
                <a:gd name="connsiteY1068" fmla="*/ 703160 h 1030680"/>
                <a:gd name="connsiteX1069" fmla="*/ 1145545 w 2992697"/>
                <a:gd name="connsiteY1069" fmla="*/ 718061 h 1030680"/>
                <a:gd name="connsiteX1070" fmla="*/ 1120399 w 2992697"/>
                <a:gd name="connsiteY1070" fmla="*/ 730789 h 1030680"/>
                <a:gd name="connsiteX1071" fmla="*/ 1093390 w 2992697"/>
                <a:gd name="connsiteY1071" fmla="*/ 736067 h 1030680"/>
                <a:gd name="connsiteX1072" fmla="*/ 1062035 w 2992697"/>
                <a:gd name="connsiteY1072" fmla="*/ 735136 h 1030680"/>
                <a:gd name="connsiteX1073" fmla="*/ 1062035 w 2992697"/>
                <a:gd name="connsiteY1073" fmla="*/ 740413 h 1030680"/>
                <a:gd name="connsiteX1074" fmla="*/ 1062035 w 2992697"/>
                <a:gd name="connsiteY1074" fmla="*/ 745691 h 1030680"/>
                <a:gd name="connsiteX1075" fmla="*/ 1059862 w 2992697"/>
                <a:gd name="connsiteY1075" fmla="*/ 750037 h 1030680"/>
                <a:gd name="connsiteX1076" fmla="*/ 1057689 w 2992697"/>
                <a:gd name="connsiteY1076" fmla="*/ 750968 h 1030680"/>
                <a:gd name="connsiteX1077" fmla="*/ 1056757 w 2992697"/>
                <a:gd name="connsiteY1077" fmla="*/ 750968 h 1030680"/>
                <a:gd name="connsiteX1078" fmla="*/ 1054584 w 2992697"/>
                <a:gd name="connsiteY1078" fmla="*/ 753142 h 1030680"/>
                <a:gd name="connsiteX1079" fmla="*/ 1050548 w 2992697"/>
                <a:gd name="connsiteY1079" fmla="*/ 755315 h 1030680"/>
                <a:gd name="connsiteX1080" fmla="*/ 1047444 w 2992697"/>
                <a:gd name="connsiteY1080" fmla="*/ 757488 h 1030680"/>
                <a:gd name="connsiteX1081" fmla="*/ 1045271 w 2992697"/>
                <a:gd name="connsiteY1081" fmla="*/ 758419 h 1030680"/>
                <a:gd name="connsiteX1082" fmla="*/ 1042166 w 2992697"/>
                <a:gd name="connsiteY1082" fmla="*/ 762765 h 1030680"/>
                <a:gd name="connsiteX1083" fmla="*/ 1038131 w 2992697"/>
                <a:gd name="connsiteY1083" fmla="*/ 773321 h 1030680"/>
                <a:gd name="connsiteX1084" fmla="*/ 1035957 w 2992697"/>
                <a:gd name="connsiteY1084" fmla="*/ 786980 h 1030680"/>
                <a:gd name="connsiteX1085" fmla="*/ 1032853 w 2992697"/>
                <a:gd name="connsiteY1085" fmla="*/ 795362 h 1030680"/>
                <a:gd name="connsiteX1086" fmla="*/ 1023540 w 2992697"/>
                <a:gd name="connsiteY1086" fmla="*/ 804986 h 1030680"/>
                <a:gd name="connsiteX1087" fmla="*/ 1008017 w 2992697"/>
                <a:gd name="connsiteY1087" fmla="*/ 815541 h 1030680"/>
                <a:gd name="connsiteX1088" fmla="*/ 987218 w 2992697"/>
                <a:gd name="connsiteY1088" fmla="*/ 825165 h 1030680"/>
                <a:gd name="connsiteX1089" fmla="*/ 969522 w 2992697"/>
                <a:gd name="connsiteY1089" fmla="*/ 832616 h 1030680"/>
                <a:gd name="connsiteX1090" fmla="*/ 952758 w 2992697"/>
                <a:gd name="connsiteY1090" fmla="*/ 836962 h 1030680"/>
                <a:gd name="connsiteX1091" fmla="*/ 952758 w 2992697"/>
                <a:gd name="connsiteY1091" fmla="*/ 832616 h 1030680"/>
                <a:gd name="connsiteX1092" fmla="*/ 952758 w 2992697"/>
                <a:gd name="connsiteY1092" fmla="*/ 829511 h 1030680"/>
                <a:gd name="connsiteX1093" fmla="*/ 950585 w 2992697"/>
                <a:gd name="connsiteY1093" fmla="*/ 829511 h 1030680"/>
                <a:gd name="connsiteX1094" fmla="*/ 950585 w 2992697"/>
                <a:gd name="connsiteY1094" fmla="*/ 827338 h 1030680"/>
                <a:gd name="connsiteX1095" fmla="*/ 949654 w 2992697"/>
                <a:gd name="connsiteY1095" fmla="*/ 825165 h 1030680"/>
                <a:gd name="connsiteX1096" fmla="*/ 947480 w 2992697"/>
                <a:gd name="connsiteY1096" fmla="*/ 840066 h 1030680"/>
                <a:gd name="connsiteX1097" fmla="*/ 942203 w 2992697"/>
                <a:gd name="connsiteY1097" fmla="*/ 852795 h 1030680"/>
                <a:gd name="connsiteX1098" fmla="*/ 938167 w 2992697"/>
                <a:gd name="connsiteY1098" fmla="*/ 864281 h 1030680"/>
                <a:gd name="connsiteX1099" fmla="*/ 932890 w 2992697"/>
                <a:gd name="connsiteY1099" fmla="*/ 874836 h 1030680"/>
                <a:gd name="connsiteX1100" fmla="*/ 928854 w 2992697"/>
                <a:gd name="connsiteY1100" fmla="*/ 889738 h 1030680"/>
                <a:gd name="connsiteX1101" fmla="*/ 932890 w 2992697"/>
                <a:gd name="connsiteY1101" fmla="*/ 891911 h 1030680"/>
                <a:gd name="connsiteX1102" fmla="*/ 932890 w 2992697"/>
                <a:gd name="connsiteY1102" fmla="*/ 894084 h 1030680"/>
                <a:gd name="connsiteX1103" fmla="*/ 935063 w 2992697"/>
                <a:gd name="connsiteY1103" fmla="*/ 894084 h 1030680"/>
                <a:gd name="connsiteX1104" fmla="*/ 935063 w 2992697"/>
                <a:gd name="connsiteY1104" fmla="*/ 894084 h 1030680"/>
                <a:gd name="connsiteX1105" fmla="*/ 935063 w 2992697"/>
                <a:gd name="connsiteY1105" fmla="*/ 896257 h 1030680"/>
                <a:gd name="connsiteX1106" fmla="*/ 932890 w 2992697"/>
                <a:gd name="connsiteY1106" fmla="*/ 897188 h 1030680"/>
                <a:gd name="connsiteX1107" fmla="*/ 928854 w 2992697"/>
                <a:gd name="connsiteY1107" fmla="*/ 901535 h 1030680"/>
                <a:gd name="connsiteX1108" fmla="*/ 925749 w 2992697"/>
                <a:gd name="connsiteY1108" fmla="*/ 903708 h 1030680"/>
                <a:gd name="connsiteX1109" fmla="*/ 922645 w 2992697"/>
                <a:gd name="connsiteY1109" fmla="*/ 906812 h 1030680"/>
                <a:gd name="connsiteX1110" fmla="*/ 918609 w 2992697"/>
                <a:gd name="connsiteY1110" fmla="*/ 908985 h 1030680"/>
                <a:gd name="connsiteX1111" fmla="*/ 916436 w 2992697"/>
                <a:gd name="connsiteY1111" fmla="*/ 912090 h 1030680"/>
                <a:gd name="connsiteX1112" fmla="*/ 913331 w 2992697"/>
                <a:gd name="connsiteY1112" fmla="*/ 917367 h 1030680"/>
                <a:gd name="connsiteX1113" fmla="*/ 905881 w 2992697"/>
                <a:gd name="connsiteY1113" fmla="*/ 938478 h 1030680"/>
                <a:gd name="connsiteX1114" fmla="*/ 900603 w 2992697"/>
                <a:gd name="connsiteY1114" fmla="*/ 960519 h 1030680"/>
                <a:gd name="connsiteX1115" fmla="*/ 898430 w 2992697"/>
                <a:gd name="connsiteY1115" fmla="*/ 985976 h 1030680"/>
                <a:gd name="connsiteX1116" fmla="*/ 894394 w 2992697"/>
                <a:gd name="connsiteY1116" fmla="*/ 1010191 h 1030680"/>
                <a:gd name="connsiteX1117" fmla="*/ 889117 w 2992697"/>
                <a:gd name="connsiteY1117" fmla="*/ 1032232 h 1030680"/>
                <a:gd name="connsiteX1118" fmla="*/ 886012 w 2992697"/>
                <a:gd name="connsiteY1118" fmla="*/ 1030059 h 1030680"/>
                <a:gd name="connsiteX1119" fmla="*/ 886012 w 2992697"/>
                <a:gd name="connsiteY1119" fmla="*/ 1030059 h 1030680"/>
                <a:gd name="connsiteX1120" fmla="*/ 883839 w 2992697"/>
                <a:gd name="connsiteY1120" fmla="*/ 1030059 h 1030680"/>
                <a:gd name="connsiteX1121" fmla="*/ 883839 w 2992697"/>
                <a:gd name="connsiteY1121" fmla="*/ 1027886 h 1030680"/>
                <a:gd name="connsiteX1122" fmla="*/ 881666 w 2992697"/>
                <a:gd name="connsiteY1122" fmla="*/ 1027886 h 1030680"/>
                <a:gd name="connsiteX1123" fmla="*/ 876388 w 2992697"/>
                <a:gd name="connsiteY1123" fmla="*/ 1024782 h 1030680"/>
                <a:gd name="connsiteX1124" fmla="*/ 867075 w 2992697"/>
                <a:gd name="connsiteY1124" fmla="*/ 1017331 h 1030680"/>
                <a:gd name="connsiteX1125" fmla="*/ 852484 w 2992697"/>
                <a:gd name="connsiteY1125" fmla="*/ 1005844 h 1030680"/>
                <a:gd name="connsiteX1126" fmla="*/ 835720 w 2992697"/>
                <a:gd name="connsiteY1126" fmla="*/ 996221 h 1030680"/>
                <a:gd name="connsiteX1127" fmla="*/ 820198 w 2992697"/>
                <a:gd name="connsiteY1127" fmla="*/ 985665 h 1030680"/>
                <a:gd name="connsiteX1128" fmla="*/ 807780 w 2992697"/>
                <a:gd name="connsiteY1128" fmla="*/ 976042 h 1030680"/>
                <a:gd name="connsiteX1129" fmla="*/ 796294 w 2992697"/>
                <a:gd name="connsiteY1129" fmla="*/ 970764 h 1030680"/>
                <a:gd name="connsiteX1130" fmla="*/ 793189 w 2992697"/>
                <a:gd name="connsiteY1130" fmla="*/ 968591 h 1030680"/>
                <a:gd name="connsiteX1131" fmla="*/ 789153 w 2992697"/>
                <a:gd name="connsiteY1131" fmla="*/ 928543 h 1030680"/>
                <a:gd name="connsiteX1132" fmla="*/ 786980 w 2992697"/>
                <a:gd name="connsiteY1132" fmla="*/ 924197 h 1030680"/>
                <a:gd name="connsiteX1133" fmla="*/ 781703 w 2992697"/>
                <a:gd name="connsiteY1133" fmla="*/ 921093 h 1030680"/>
                <a:gd name="connsiteX1134" fmla="*/ 778598 w 2992697"/>
                <a:gd name="connsiteY1134" fmla="*/ 918920 h 1030680"/>
                <a:gd name="connsiteX1135" fmla="*/ 772389 w 2992697"/>
                <a:gd name="connsiteY1135" fmla="*/ 914573 h 1030680"/>
                <a:gd name="connsiteX1136" fmla="*/ 769285 w 2992697"/>
                <a:gd name="connsiteY1136" fmla="*/ 911469 h 1030680"/>
                <a:gd name="connsiteX1137" fmla="*/ 772389 w 2992697"/>
                <a:gd name="connsiteY1137" fmla="*/ 909296 h 1030680"/>
                <a:gd name="connsiteX1138" fmla="*/ 772389 w 2992697"/>
                <a:gd name="connsiteY1138" fmla="*/ 907123 h 1030680"/>
                <a:gd name="connsiteX1139" fmla="*/ 774562 w 2992697"/>
                <a:gd name="connsiteY1139" fmla="*/ 906191 h 1030680"/>
                <a:gd name="connsiteX1140" fmla="*/ 774562 w 2992697"/>
                <a:gd name="connsiteY1140" fmla="*/ 906191 h 1030680"/>
                <a:gd name="connsiteX1141" fmla="*/ 776735 w 2992697"/>
                <a:gd name="connsiteY1141" fmla="*/ 901845 h 1030680"/>
                <a:gd name="connsiteX1142" fmla="*/ 778908 w 2992697"/>
                <a:gd name="connsiteY1142" fmla="*/ 898741 h 1030680"/>
                <a:gd name="connsiteX1143" fmla="*/ 769595 w 2992697"/>
                <a:gd name="connsiteY1143" fmla="*/ 898741 h 1030680"/>
                <a:gd name="connsiteX1144" fmla="*/ 764317 w 2992697"/>
                <a:gd name="connsiteY1144" fmla="*/ 898741 h 1030680"/>
                <a:gd name="connsiteX1145" fmla="*/ 760282 w 2992697"/>
                <a:gd name="connsiteY1145" fmla="*/ 898741 h 1030680"/>
                <a:gd name="connsiteX1146" fmla="*/ 758109 w 2992697"/>
                <a:gd name="connsiteY1146" fmla="*/ 896567 h 1030680"/>
                <a:gd name="connsiteX1147" fmla="*/ 757177 w 2992697"/>
                <a:gd name="connsiteY1147" fmla="*/ 893463 h 1030680"/>
                <a:gd name="connsiteX1148" fmla="*/ 753141 w 2992697"/>
                <a:gd name="connsiteY1148" fmla="*/ 887254 h 1030680"/>
                <a:gd name="connsiteX1149" fmla="*/ 750968 w 2992697"/>
                <a:gd name="connsiteY1149" fmla="*/ 884150 h 1030680"/>
                <a:gd name="connsiteX1150" fmla="*/ 750968 w 2992697"/>
                <a:gd name="connsiteY1150" fmla="*/ 879803 h 1030680"/>
                <a:gd name="connsiteX1151" fmla="*/ 750968 w 2992697"/>
                <a:gd name="connsiteY1151" fmla="*/ 878872 h 1030680"/>
                <a:gd name="connsiteX1152" fmla="*/ 750968 w 2992697"/>
                <a:gd name="connsiteY1152" fmla="*/ 874526 h 1030680"/>
                <a:gd name="connsiteX1153" fmla="*/ 753141 w 2992697"/>
                <a:gd name="connsiteY1153" fmla="*/ 871421 h 1030680"/>
                <a:gd name="connsiteX1154" fmla="*/ 753141 w 2992697"/>
                <a:gd name="connsiteY1154" fmla="*/ 867075 h 1030680"/>
                <a:gd name="connsiteX1155" fmla="*/ 742586 w 2992697"/>
                <a:gd name="connsiteY1155" fmla="*/ 867075 h 1030680"/>
                <a:gd name="connsiteX1156" fmla="*/ 742586 w 2992697"/>
                <a:gd name="connsiteY1156" fmla="*/ 861798 h 1030680"/>
                <a:gd name="connsiteX1157" fmla="*/ 743518 w 2992697"/>
                <a:gd name="connsiteY1157" fmla="*/ 856520 h 1030680"/>
                <a:gd name="connsiteX1158" fmla="*/ 745691 w 2992697"/>
                <a:gd name="connsiteY1158" fmla="*/ 854347 h 1030680"/>
                <a:gd name="connsiteX1159" fmla="*/ 745691 w 2992697"/>
                <a:gd name="connsiteY1159" fmla="*/ 850622 h 1030680"/>
                <a:gd name="connsiteX1160" fmla="*/ 747864 w 2992697"/>
                <a:gd name="connsiteY1160" fmla="*/ 847517 h 1030680"/>
                <a:gd name="connsiteX1161" fmla="*/ 750037 w 2992697"/>
                <a:gd name="connsiteY1161" fmla="*/ 842239 h 1030680"/>
                <a:gd name="connsiteX1162" fmla="*/ 743828 w 2992697"/>
                <a:gd name="connsiteY1162" fmla="*/ 842239 h 1030680"/>
                <a:gd name="connsiteX1163" fmla="*/ 737619 w 2992697"/>
                <a:gd name="connsiteY1163" fmla="*/ 842239 h 1030680"/>
                <a:gd name="connsiteX1164" fmla="*/ 734515 w 2992697"/>
                <a:gd name="connsiteY1164" fmla="*/ 840066 h 1030680"/>
                <a:gd name="connsiteX1165" fmla="*/ 728306 w 2992697"/>
                <a:gd name="connsiteY1165" fmla="*/ 837893 h 1030680"/>
                <a:gd name="connsiteX1166" fmla="*/ 727375 w 2992697"/>
                <a:gd name="connsiteY1166" fmla="*/ 810574 h 1030680"/>
                <a:gd name="connsiteX1167" fmla="*/ 725201 w 2992697"/>
                <a:gd name="connsiteY1167" fmla="*/ 785117 h 1030680"/>
                <a:gd name="connsiteX1168" fmla="*/ 725201 w 2992697"/>
                <a:gd name="connsiteY1168" fmla="*/ 760903 h 1030680"/>
                <a:gd name="connsiteX1169" fmla="*/ 732652 w 2992697"/>
                <a:gd name="connsiteY1169" fmla="*/ 736688 h 1030680"/>
                <a:gd name="connsiteX1170" fmla="*/ 740103 w 2992697"/>
                <a:gd name="connsiteY1170" fmla="*/ 726133 h 1030680"/>
                <a:gd name="connsiteX1171" fmla="*/ 749416 w 2992697"/>
                <a:gd name="connsiteY1171" fmla="*/ 718682 h 1030680"/>
                <a:gd name="connsiteX1172" fmla="*/ 756867 w 2992697"/>
                <a:gd name="connsiteY1172" fmla="*/ 712473 h 1030680"/>
                <a:gd name="connsiteX1173" fmla="*/ 762144 w 2992697"/>
                <a:gd name="connsiteY1173" fmla="*/ 704091 h 1030680"/>
                <a:gd name="connsiteX1174" fmla="*/ 767422 w 2992697"/>
                <a:gd name="connsiteY1174" fmla="*/ 692605 h 1030680"/>
                <a:gd name="connsiteX1175" fmla="*/ 769595 w 2992697"/>
                <a:gd name="connsiteY1175" fmla="*/ 672426 h 1030680"/>
                <a:gd name="connsiteX1176" fmla="*/ 765559 w 2992697"/>
                <a:gd name="connsiteY1176" fmla="*/ 672426 h 1030680"/>
                <a:gd name="connsiteX1177" fmla="*/ 762455 w 2992697"/>
                <a:gd name="connsiteY1177" fmla="*/ 676772 h 1030680"/>
                <a:gd name="connsiteX1178" fmla="*/ 758419 w 2992697"/>
                <a:gd name="connsiteY1178" fmla="*/ 677703 h 1030680"/>
                <a:gd name="connsiteX1179" fmla="*/ 757488 w 2992697"/>
                <a:gd name="connsiteY1179" fmla="*/ 677703 h 1030680"/>
                <a:gd name="connsiteX1180" fmla="*/ 753452 w 2992697"/>
                <a:gd name="connsiteY1180" fmla="*/ 677703 h 1030680"/>
                <a:gd name="connsiteX1181" fmla="*/ 750347 w 2992697"/>
                <a:gd name="connsiteY1181" fmla="*/ 676772 h 1030680"/>
                <a:gd name="connsiteX1182" fmla="*/ 735757 w 2992697"/>
                <a:gd name="connsiteY1182" fmla="*/ 672426 h 1030680"/>
                <a:gd name="connsiteX1183" fmla="*/ 724270 w 2992697"/>
                <a:gd name="connsiteY1183" fmla="*/ 664975 h 1030680"/>
                <a:gd name="connsiteX1184" fmla="*/ 716819 w 2992697"/>
                <a:gd name="connsiteY1184" fmla="*/ 654420 h 1030680"/>
                <a:gd name="connsiteX1185" fmla="*/ 713715 w 2992697"/>
                <a:gd name="connsiteY1185" fmla="*/ 635483 h 1030680"/>
                <a:gd name="connsiteX1186" fmla="*/ 718992 w 2992697"/>
                <a:gd name="connsiteY1186" fmla="*/ 635483 h 1030680"/>
                <a:gd name="connsiteX1187" fmla="*/ 718992 w 2992697"/>
                <a:gd name="connsiteY1187" fmla="*/ 632378 h 1030680"/>
                <a:gd name="connsiteX1188" fmla="*/ 728306 w 2992697"/>
                <a:gd name="connsiteY1188" fmla="*/ 637656 h 1030680"/>
                <a:gd name="connsiteX1189" fmla="*/ 738861 w 2992697"/>
                <a:gd name="connsiteY1189" fmla="*/ 645106 h 1030680"/>
                <a:gd name="connsiteX1190" fmla="*/ 748174 w 2992697"/>
                <a:gd name="connsiteY1190" fmla="*/ 648211 h 1030680"/>
                <a:gd name="connsiteX1191" fmla="*/ 758729 w 2992697"/>
                <a:gd name="connsiteY1191" fmla="*/ 648211 h 1030680"/>
                <a:gd name="connsiteX1192" fmla="*/ 758729 w 2992697"/>
                <a:gd name="connsiteY1192" fmla="*/ 647280 h 1030680"/>
                <a:gd name="connsiteX1193" fmla="*/ 760903 w 2992697"/>
                <a:gd name="connsiteY1193" fmla="*/ 645106 h 1030680"/>
                <a:gd name="connsiteX1194" fmla="*/ 760903 w 2992697"/>
                <a:gd name="connsiteY1194" fmla="*/ 645106 h 1030680"/>
                <a:gd name="connsiteX1195" fmla="*/ 760903 w 2992697"/>
                <a:gd name="connsiteY1195" fmla="*/ 642623 h 1030680"/>
                <a:gd name="connsiteX1196" fmla="*/ 763076 w 2992697"/>
                <a:gd name="connsiteY1196" fmla="*/ 639518 h 1030680"/>
                <a:gd name="connsiteX1197" fmla="*/ 743207 w 2992697"/>
                <a:gd name="connsiteY1197" fmla="*/ 624617 h 1030680"/>
                <a:gd name="connsiteX1198" fmla="*/ 726443 w 2992697"/>
                <a:gd name="connsiteY1198" fmla="*/ 603507 h 1030680"/>
                <a:gd name="connsiteX1199" fmla="*/ 721166 w 2992697"/>
                <a:gd name="connsiteY1199" fmla="*/ 605680 h 1030680"/>
                <a:gd name="connsiteX1200" fmla="*/ 717130 w 2992697"/>
                <a:gd name="connsiteY1200" fmla="*/ 607853 h 1030680"/>
                <a:gd name="connsiteX1201" fmla="*/ 711852 w 2992697"/>
                <a:gd name="connsiteY1201" fmla="*/ 610026 h 1030680"/>
                <a:gd name="connsiteX1202" fmla="*/ 706575 w 2992697"/>
                <a:gd name="connsiteY1202" fmla="*/ 610957 h 1030680"/>
                <a:gd name="connsiteX1203" fmla="*/ 702539 w 2992697"/>
                <a:gd name="connsiteY1203" fmla="*/ 607853 h 1030680"/>
                <a:gd name="connsiteX1204" fmla="*/ 701608 w 2992697"/>
                <a:gd name="connsiteY1204" fmla="*/ 605680 h 1030680"/>
                <a:gd name="connsiteX1205" fmla="*/ 699434 w 2992697"/>
                <a:gd name="connsiteY1205" fmla="*/ 602575 h 1030680"/>
                <a:gd name="connsiteX1206" fmla="*/ 697261 w 2992697"/>
                <a:gd name="connsiteY1206" fmla="*/ 600402 h 1030680"/>
                <a:gd name="connsiteX1207" fmla="*/ 694157 w 2992697"/>
                <a:gd name="connsiteY1207" fmla="*/ 595125 h 1030680"/>
                <a:gd name="connsiteX1208" fmla="*/ 704712 w 2992697"/>
                <a:gd name="connsiteY1208" fmla="*/ 583638 h 1030680"/>
                <a:gd name="connsiteX1209" fmla="*/ 706885 w 2992697"/>
                <a:gd name="connsiteY1209" fmla="*/ 567805 h 1030680"/>
                <a:gd name="connsiteX1210" fmla="*/ 704712 w 2992697"/>
                <a:gd name="connsiteY1210" fmla="*/ 546695 h 1030680"/>
                <a:gd name="connsiteX1211" fmla="*/ 699434 w 2992697"/>
                <a:gd name="connsiteY1211" fmla="*/ 524653 h 1030680"/>
                <a:gd name="connsiteX1212" fmla="*/ 690121 w 2992697"/>
                <a:gd name="connsiteY1212" fmla="*/ 501370 h 1030680"/>
                <a:gd name="connsiteX1213" fmla="*/ 679566 w 2992697"/>
                <a:gd name="connsiteY1213" fmla="*/ 479328 h 1030680"/>
                <a:gd name="connsiteX1214" fmla="*/ 665906 w 2992697"/>
                <a:gd name="connsiteY1214" fmla="*/ 459149 h 1030680"/>
                <a:gd name="connsiteX1215" fmla="*/ 655351 w 2992697"/>
                <a:gd name="connsiteY1215" fmla="*/ 440212 h 1030680"/>
                <a:gd name="connsiteX1216" fmla="*/ 646038 w 2992697"/>
                <a:gd name="connsiteY1216" fmla="*/ 425311 h 1030680"/>
                <a:gd name="connsiteX1217" fmla="*/ 623996 w 2992697"/>
                <a:gd name="connsiteY1217" fmla="*/ 410409 h 1030680"/>
                <a:gd name="connsiteX1218" fmla="*/ 598850 w 2992697"/>
                <a:gd name="connsiteY1218" fmla="*/ 405132 h 1030680"/>
                <a:gd name="connsiteX1219" fmla="*/ 572772 w 2992697"/>
                <a:gd name="connsiteY1219" fmla="*/ 405132 h 1030680"/>
                <a:gd name="connsiteX1220" fmla="*/ 543591 w 2992697"/>
                <a:gd name="connsiteY1220" fmla="*/ 405132 h 1030680"/>
                <a:gd name="connsiteX1221" fmla="*/ 515340 w 2992697"/>
                <a:gd name="connsiteY1221" fmla="*/ 407305 h 1030680"/>
                <a:gd name="connsiteX1222" fmla="*/ 486158 w 2992697"/>
                <a:gd name="connsiteY1222" fmla="*/ 405132 h 1030680"/>
                <a:gd name="connsiteX1223" fmla="*/ 486158 w 2992697"/>
                <a:gd name="connsiteY1223" fmla="*/ 399854 h 1030680"/>
                <a:gd name="connsiteX1224" fmla="*/ 486158 w 2992697"/>
                <a:gd name="connsiteY1224" fmla="*/ 395508 h 1030680"/>
                <a:gd name="connsiteX1225" fmla="*/ 487089 w 2992697"/>
                <a:gd name="connsiteY1225" fmla="*/ 394577 h 1030680"/>
                <a:gd name="connsiteX1226" fmla="*/ 487089 w 2992697"/>
                <a:gd name="connsiteY1226" fmla="*/ 392404 h 1030680"/>
                <a:gd name="connsiteX1227" fmla="*/ 487089 w 2992697"/>
                <a:gd name="connsiteY1227" fmla="*/ 390230 h 1030680"/>
                <a:gd name="connsiteX1228" fmla="*/ 486158 w 2992697"/>
                <a:gd name="connsiteY1228" fmla="*/ 388057 h 1030680"/>
                <a:gd name="connsiteX1229" fmla="*/ 474672 w 2992697"/>
                <a:gd name="connsiteY1229" fmla="*/ 382780 h 1030680"/>
                <a:gd name="connsiteX1230" fmla="*/ 464116 w 2992697"/>
                <a:gd name="connsiteY1230" fmla="*/ 379675 h 1030680"/>
                <a:gd name="connsiteX1231" fmla="*/ 452630 w 2992697"/>
                <a:gd name="connsiteY1231" fmla="*/ 372225 h 1030680"/>
                <a:gd name="connsiteX1232" fmla="*/ 461943 w 2992697"/>
                <a:gd name="connsiteY1232" fmla="*/ 372225 h 1030680"/>
                <a:gd name="connsiteX1233" fmla="*/ 472499 w 2992697"/>
                <a:gd name="connsiteY1233" fmla="*/ 367878 h 1030680"/>
                <a:gd name="connsiteX1234" fmla="*/ 487089 w 2992697"/>
                <a:gd name="connsiteY1234" fmla="*/ 364774 h 1030680"/>
                <a:gd name="connsiteX1235" fmla="*/ 503854 w 2992697"/>
                <a:gd name="connsiteY1235" fmla="*/ 362601 h 1030680"/>
                <a:gd name="connsiteX1236" fmla="*/ 516271 w 2992697"/>
                <a:gd name="connsiteY1236" fmla="*/ 358254 h 1030680"/>
                <a:gd name="connsiteX1237" fmla="*/ 525585 w 2992697"/>
                <a:gd name="connsiteY1237" fmla="*/ 350804 h 1030680"/>
                <a:gd name="connsiteX1238" fmla="*/ 481812 w 2992697"/>
                <a:gd name="connsiteY1238" fmla="*/ 350804 h 1030680"/>
                <a:gd name="connsiteX1239" fmla="*/ 471257 w 2992697"/>
                <a:gd name="connsiteY1239" fmla="*/ 347699 h 1030680"/>
                <a:gd name="connsiteX1240" fmla="*/ 461943 w 2992697"/>
                <a:gd name="connsiteY1240" fmla="*/ 347699 h 1030680"/>
                <a:gd name="connsiteX1241" fmla="*/ 450457 w 2992697"/>
                <a:gd name="connsiteY1241" fmla="*/ 345526 h 1030680"/>
                <a:gd name="connsiteX1242" fmla="*/ 442075 w 2992697"/>
                <a:gd name="connsiteY1242" fmla="*/ 343353 h 1030680"/>
                <a:gd name="connsiteX1243" fmla="*/ 432761 w 2992697"/>
                <a:gd name="connsiteY1243" fmla="*/ 340249 h 1030680"/>
                <a:gd name="connsiteX1244" fmla="*/ 427484 w 2992697"/>
                <a:gd name="connsiteY1244" fmla="*/ 330625 h 1030680"/>
                <a:gd name="connsiteX1245" fmla="*/ 425311 w 2992697"/>
                <a:gd name="connsiteY1245" fmla="*/ 315723 h 1030680"/>
                <a:gd name="connsiteX1246" fmla="*/ 447352 w 2992697"/>
                <a:gd name="connsiteY1246" fmla="*/ 312619 h 1030680"/>
                <a:gd name="connsiteX1247" fmla="*/ 467221 w 2992697"/>
                <a:gd name="connsiteY1247" fmla="*/ 305168 h 1030680"/>
                <a:gd name="connsiteX1248" fmla="*/ 483985 w 2992697"/>
                <a:gd name="connsiteY1248" fmla="*/ 297718 h 1030680"/>
                <a:gd name="connsiteX1249" fmla="*/ 501680 w 2992697"/>
                <a:gd name="connsiteY1249" fmla="*/ 290267 h 1030680"/>
                <a:gd name="connsiteX1250" fmla="*/ 538313 w 2992697"/>
                <a:gd name="connsiteY1250" fmla="*/ 290267 h 1030680"/>
                <a:gd name="connsiteX1251" fmla="*/ 552904 w 2992697"/>
                <a:gd name="connsiteY1251" fmla="*/ 241837 h 1030680"/>
                <a:gd name="connsiteX1252" fmla="*/ 518444 w 2992697"/>
                <a:gd name="connsiteY1252" fmla="*/ 241837 h 1030680"/>
                <a:gd name="connsiteX1253" fmla="*/ 509131 w 2992697"/>
                <a:gd name="connsiteY1253" fmla="*/ 229109 h 1030680"/>
                <a:gd name="connsiteX1254" fmla="*/ 520618 w 2992697"/>
                <a:gd name="connsiteY1254" fmla="*/ 221658 h 1030680"/>
                <a:gd name="connsiteX1255" fmla="*/ 529000 w 2992697"/>
                <a:gd name="connsiteY1255" fmla="*/ 214208 h 1030680"/>
                <a:gd name="connsiteX1256" fmla="*/ 540486 w 2992697"/>
                <a:gd name="connsiteY1256" fmla="*/ 208930 h 1030680"/>
                <a:gd name="connsiteX1257" fmla="*/ 552904 w 2992697"/>
                <a:gd name="connsiteY1257" fmla="*/ 204584 h 1030680"/>
                <a:gd name="connsiteX1258" fmla="*/ 552904 w 2992697"/>
                <a:gd name="connsiteY1258" fmla="*/ 191856 h 1030680"/>
                <a:gd name="connsiteX1259" fmla="*/ 567495 w 2992697"/>
                <a:gd name="connsiteY1259" fmla="*/ 184405 h 1030680"/>
                <a:gd name="connsiteX1260" fmla="*/ 574946 w 2992697"/>
                <a:gd name="connsiteY1260" fmla="*/ 176023 h 1030680"/>
                <a:gd name="connsiteX1261" fmla="*/ 582396 w 2992697"/>
                <a:gd name="connsiteY1261" fmla="*/ 164536 h 1030680"/>
                <a:gd name="connsiteX1262" fmla="*/ 593883 w 2992697"/>
                <a:gd name="connsiteY1262" fmla="*/ 157086 h 1030680"/>
                <a:gd name="connsiteX1263" fmla="*/ 606301 w 2992697"/>
                <a:gd name="connsiteY1263" fmla="*/ 151808 h 1030680"/>
                <a:gd name="connsiteX1264" fmla="*/ 616856 w 2992697"/>
                <a:gd name="connsiteY1264" fmla="*/ 151808 h 1030680"/>
                <a:gd name="connsiteX1265" fmla="*/ 626169 w 2992697"/>
                <a:gd name="connsiteY1265" fmla="*/ 154912 h 1030680"/>
                <a:gd name="connsiteX1266" fmla="*/ 638587 w 2992697"/>
                <a:gd name="connsiteY1266" fmla="*/ 153981 h 1030680"/>
                <a:gd name="connsiteX1267" fmla="*/ 629274 w 2992697"/>
                <a:gd name="connsiteY1267" fmla="*/ 149635 h 1030680"/>
                <a:gd name="connsiteX1268" fmla="*/ 623996 w 2992697"/>
                <a:gd name="connsiteY1268" fmla="*/ 147462 h 1030680"/>
                <a:gd name="connsiteX1269" fmla="*/ 618718 w 2992697"/>
                <a:gd name="connsiteY1269" fmla="*/ 146530 h 1030680"/>
                <a:gd name="connsiteX1270" fmla="*/ 613441 w 2992697"/>
                <a:gd name="connsiteY1270" fmla="*/ 140322 h 1030680"/>
                <a:gd name="connsiteX1271" fmla="*/ 631136 w 2992697"/>
                <a:gd name="connsiteY1271" fmla="*/ 137217 h 1030680"/>
                <a:gd name="connsiteX1272" fmla="*/ 647900 w 2992697"/>
                <a:gd name="connsiteY1272" fmla="*/ 131939 h 1030680"/>
                <a:gd name="connsiteX1273" fmla="*/ 662491 w 2992697"/>
                <a:gd name="connsiteY1273" fmla="*/ 127593 h 1030680"/>
                <a:gd name="connsiteX1274" fmla="*/ 679255 w 2992697"/>
                <a:gd name="connsiteY1274" fmla="*/ 124489 h 1030680"/>
                <a:gd name="connsiteX1275" fmla="*/ 680187 w 2992697"/>
                <a:gd name="connsiteY1275" fmla="*/ 131939 h 1030680"/>
                <a:gd name="connsiteX1276" fmla="*/ 682360 w 2992697"/>
                <a:gd name="connsiteY1276" fmla="*/ 135044 h 1030680"/>
                <a:gd name="connsiteX1277" fmla="*/ 684533 w 2992697"/>
                <a:gd name="connsiteY1277" fmla="*/ 140322 h 1030680"/>
                <a:gd name="connsiteX1278" fmla="*/ 686706 w 2992697"/>
                <a:gd name="connsiteY1278" fmla="*/ 144668 h 1030680"/>
                <a:gd name="connsiteX1279" fmla="*/ 691984 w 2992697"/>
                <a:gd name="connsiteY1279" fmla="*/ 146841 h 1030680"/>
                <a:gd name="connsiteX1280" fmla="*/ 699434 w 2992697"/>
                <a:gd name="connsiteY1280" fmla="*/ 147772 h 1030680"/>
                <a:gd name="connsiteX1281" fmla="*/ 699434 w 2992697"/>
                <a:gd name="connsiteY1281" fmla="*/ 142495 h 1030680"/>
                <a:gd name="connsiteX1282" fmla="*/ 702539 w 2992697"/>
                <a:gd name="connsiteY1282" fmla="*/ 137217 h 1030680"/>
                <a:gd name="connsiteX1283" fmla="*/ 704712 w 2992697"/>
                <a:gd name="connsiteY1283" fmla="*/ 129766 h 1030680"/>
                <a:gd name="connsiteX1284" fmla="*/ 706885 w 2992697"/>
                <a:gd name="connsiteY1284" fmla="*/ 124489 h 1030680"/>
                <a:gd name="connsiteX1285" fmla="*/ 709989 w 2992697"/>
                <a:gd name="connsiteY1285" fmla="*/ 129766 h 1030680"/>
                <a:gd name="connsiteX1286" fmla="*/ 716198 w 2992697"/>
                <a:gd name="connsiteY1286" fmla="*/ 135044 h 1030680"/>
                <a:gd name="connsiteX1287" fmla="*/ 719303 w 2992697"/>
                <a:gd name="connsiteY1287" fmla="*/ 139390 h 1030680"/>
                <a:gd name="connsiteX1288" fmla="*/ 726754 w 2992697"/>
                <a:gd name="connsiteY1288" fmla="*/ 142495 h 1030680"/>
                <a:gd name="connsiteX1289" fmla="*/ 734204 w 2992697"/>
                <a:gd name="connsiteY1289" fmla="*/ 144668 h 1030680"/>
                <a:gd name="connsiteX1290" fmla="*/ 730168 w 2992697"/>
                <a:gd name="connsiteY1290" fmla="*/ 120453 h 1030680"/>
                <a:gd name="connsiteX1291" fmla="*/ 743828 w 2992697"/>
                <a:gd name="connsiteY1291" fmla="*/ 117349 h 1030680"/>
                <a:gd name="connsiteX1292" fmla="*/ 754383 w 2992697"/>
                <a:gd name="connsiteY1292" fmla="*/ 113002 h 1030680"/>
                <a:gd name="connsiteX1293" fmla="*/ 771147 w 2992697"/>
                <a:gd name="connsiteY1293" fmla="*/ 117349 h 1030680"/>
                <a:gd name="connsiteX1294" fmla="*/ 788843 w 2992697"/>
                <a:gd name="connsiteY1294" fmla="*/ 124799 h 1030680"/>
                <a:gd name="connsiteX1295" fmla="*/ 807780 w 2992697"/>
                <a:gd name="connsiteY1295" fmla="*/ 135354 h 1030680"/>
                <a:gd name="connsiteX1296" fmla="*/ 827648 w 2992697"/>
                <a:gd name="connsiteY1296" fmla="*/ 144978 h 1030680"/>
                <a:gd name="connsiteX1297" fmla="*/ 844413 w 2992697"/>
                <a:gd name="connsiteY1297" fmla="*/ 152429 h 1030680"/>
                <a:gd name="connsiteX1298" fmla="*/ 859935 w 2992697"/>
                <a:gd name="connsiteY1298" fmla="*/ 157706 h 1030680"/>
                <a:gd name="connsiteX1299" fmla="*/ 859935 w 2992697"/>
                <a:gd name="connsiteY1299" fmla="*/ 154602 h 1030680"/>
                <a:gd name="connsiteX1300" fmla="*/ 849380 w 2992697"/>
                <a:gd name="connsiteY1300" fmla="*/ 144978 h 1030680"/>
                <a:gd name="connsiteX1301" fmla="*/ 841929 w 2992697"/>
                <a:gd name="connsiteY1301" fmla="*/ 137527 h 1030680"/>
                <a:gd name="connsiteX1302" fmla="*/ 837893 w 2992697"/>
                <a:gd name="connsiteY1302" fmla="*/ 127904 h 1030680"/>
                <a:gd name="connsiteX1303" fmla="*/ 844102 w 2992697"/>
                <a:gd name="connsiteY1303" fmla="*/ 117349 h 1030680"/>
                <a:gd name="connsiteX1304" fmla="*/ 840066 w 2992697"/>
                <a:gd name="connsiteY1304" fmla="*/ 113002 h 1030680"/>
                <a:gd name="connsiteX1305" fmla="*/ 834789 w 2992697"/>
                <a:gd name="connsiteY1305" fmla="*/ 107725 h 1030680"/>
                <a:gd name="connsiteX1306" fmla="*/ 829511 w 2992697"/>
                <a:gd name="connsiteY1306" fmla="*/ 103378 h 1030680"/>
                <a:gd name="connsiteX1307" fmla="*/ 824234 w 2992697"/>
                <a:gd name="connsiteY1307" fmla="*/ 100274 h 1030680"/>
                <a:gd name="connsiteX1308" fmla="*/ 820198 w 2992697"/>
                <a:gd name="connsiteY1308" fmla="*/ 95928 h 1030680"/>
                <a:gd name="connsiteX1309" fmla="*/ 824234 w 2992697"/>
                <a:gd name="connsiteY1309" fmla="*/ 87546 h 1030680"/>
                <a:gd name="connsiteX1310" fmla="*/ 834789 w 2992697"/>
                <a:gd name="connsiteY1310" fmla="*/ 90650 h 1030680"/>
                <a:gd name="connsiteX1311" fmla="*/ 849380 w 2992697"/>
                <a:gd name="connsiteY1311" fmla="*/ 92823 h 1030680"/>
                <a:gd name="connsiteX1312" fmla="*/ 861797 w 2992697"/>
                <a:gd name="connsiteY1312" fmla="*/ 90650 h 1030680"/>
                <a:gd name="connsiteX1313" fmla="*/ 871111 w 2992697"/>
                <a:gd name="connsiteY1313" fmla="*/ 83199 h 1030680"/>
                <a:gd name="connsiteX1314" fmla="*/ 827338 w 2992697"/>
                <a:gd name="connsiteY1314" fmla="*/ 83199 h 1030680"/>
                <a:gd name="connsiteX1315" fmla="*/ 827338 w 2992697"/>
                <a:gd name="connsiteY1315" fmla="*/ 80095 h 1030680"/>
                <a:gd name="connsiteX1316" fmla="*/ 824234 w 2992697"/>
                <a:gd name="connsiteY1316" fmla="*/ 80095 h 1030680"/>
                <a:gd name="connsiteX1317" fmla="*/ 824234 w 2992697"/>
                <a:gd name="connsiteY1317" fmla="*/ 75749 h 1030680"/>
                <a:gd name="connsiteX1318" fmla="*/ 829511 w 2992697"/>
                <a:gd name="connsiteY1318" fmla="*/ 72644 h 1030680"/>
                <a:gd name="connsiteX1319" fmla="*/ 834789 w 2992697"/>
                <a:gd name="connsiteY1319" fmla="*/ 68298 h 1030680"/>
                <a:gd name="connsiteX1320" fmla="*/ 840066 w 2992697"/>
                <a:gd name="connsiteY1320" fmla="*/ 65194 h 1030680"/>
                <a:gd name="connsiteX1321" fmla="*/ 845344 w 2992697"/>
                <a:gd name="connsiteY1321" fmla="*/ 60847 h 1030680"/>
                <a:gd name="connsiteX1322" fmla="*/ 851553 w 2992697"/>
                <a:gd name="connsiteY1322" fmla="*/ 59916 h 1030680"/>
                <a:gd name="connsiteX1323" fmla="*/ 874526 w 2992697"/>
                <a:gd name="connsiteY1323" fmla="*/ 63020 h 1030680"/>
                <a:gd name="connsiteX1324" fmla="*/ 880735 w 2992697"/>
                <a:gd name="connsiteY1324" fmla="*/ 46256 h 1030680"/>
                <a:gd name="connsiteX1325" fmla="*/ 907743 w 2992697"/>
                <a:gd name="connsiteY1325" fmla="*/ 50603 h 1030680"/>
                <a:gd name="connsiteX1326" fmla="*/ 909917 w 2992697"/>
                <a:gd name="connsiteY1326" fmla="*/ 50603 h 1030680"/>
                <a:gd name="connsiteX1327" fmla="*/ 910848 w 2992697"/>
                <a:gd name="connsiteY1327" fmla="*/ 46256 h 1030680"/>
                <a:gd name="connsiteX1328" fmla="*/ 913021 w 2992697"/>
                <a:gd name="connsiteY1328" fmla="*/ 45325 h 1030680"/>
                <a:gd name="connsiteX1329" fmla="*/ 915194 w 2992697"/>
                <a:gd name="connsiteY1329" fmla="*/ 40979 h 1030680"/>
                <a:gd name="connsiteX1330" fmla="*/ 920472 w 2992697"/>
                <a:gd name="connsiteY1330" fmla="*/ 38806 h 1030680"/>
                <a:gd name="connsiteX1331" fmla="*/ 924508 w 2992697"/>
                <a:gd name="connsiteY1331" fmla="*/ 45015 h 1030680"/>
                <a:gd name="connsiteX1332" fmla="*/ 929785 w 2992697"/>
                <a:gd name="connsiteY1332" fmla="*/ 50292 h 1030680"/>
                <a:gd name="connsiteX1333" fmla="*/ 935063 w 2992697"/>
                <a:gd name="connsiteY1333" fmla="*/ 55570 h 1030680"/>
                <a:gd name="connsiteX1334" fmla="*/ 935063 w 2992697"/>
                <a:gd name="connsiteY1334" fmla="*/ 45946 h 1030680"/>
                <a:gd name="connsiteX1335" fmla="*/ 937236 w 2992697"/>
                <a:gd name="connsiteY1335" fmla="*/ 45015 h 1030680"/>
                <a:gd name="connsiteX1336" fmla="*/ 937236 w 2992697"/>
                <a:gd name="connsiteY1336" fmla="*/ 42842 h 1030680"/>
                <a:gd name="connsiteX1337" fmla="*/ 937236 w 2992697"/>
                <a:gd name="connsiteY1337" fmla="*/ 40668 h 1030680"/>
                <a:gd name="connsiteX1338" fmla="*/ 937236 w 2992697"/>
                <a:gd name="connsiteY1338" fmla="*/ 38495 h 1030680"/>
                <a:gd name="connsiteX1339" fmla="*/ 938167 w 2992697"/>
                <a:gd name="connsiteY1339" fmla="*/ 35391 h 1030680"/>
                <a:gd name="connsiteX1340" fmla="*/ 940340 w 2992697"/>
                <a:gd name="connsiteY1340" fmla="*/ 33218 h 1030680"/>
                <a:gd name="connsiteX1341" fmla="*/ 944376 w 2992697"/>
                <a:gd name="connsiteY1341" fmla="*/ 31045 h 1030680"/>
                <a:gd name="connsiteX1342" fmla="*/ 962071 w 2992697"/>
                <a:gd name="connsiteY1342" fmla="*/ 22663 h 1030680"/>
                <a:gd name="connsiteX1343" fmla="*/ 984113 w 2992697"/>
                <a:gd name="connsiteY1343" fmla="*/ 20179 h 1030680"/>
                <a:gd name="connsiteX1344" fmla="*/ 984113 w 2992697"/>
                <a:gd name="connsiteY1344" fmla="*/ 20179 h 1030680"/>
                <a:gd name="connsiteX1345" fmla="*/ 984113 w 2992697"/>
                <a:gd name="connsiteY1345" fmla="*/ 20179 h 1030680"/>
                <a:gd name="connsiteX1346" fmla="*/ 2301024 w 2992697"/>
                <a:gd name="connsiteY1346" fmla="*/ 16764 h 1030680"/>
                <a:gd name="connsiteX1347" fmla="*/ 2311579 w 2992697"/>
                <a:gd name="connsiteY1347" fmla="*/ 19869 h 1030680"/>
                <a:gd name="connsiteX1348" fmla="*/ 2311579 w 2992697"/>
                <a:gd name="connsiteY1348" fmla="*/ 27319 h 1030680"/>
                <a:gd name="connsiteX1349" fmla="*/ 2296057 w 2992697"/>
                <a:gd name="connsiteY1349" fmla="*/ 27319 h 1030680"/>
                <a:gd name="connsiteX1350" fmla="*/ 2301024 w 2992697"/>
                <a:gd name="connsiteY1350" fmla="*/ 16764 h 1030680"/>
                <a:gd name="connsiteX1351" fmla="*/ 2301024 w 2992697"/>
                <a:gd name="connsiteY1351" fmla="*/ 16764 h 1030680"/>
                <a:gd name="connsiteX1352" fmla="*/ 2301024 w 2992697"/>
                <a:gd name="connsiteY1352" fmla="*/ 16764 h 1030680"/>
                <a:gd name="connsiteX1353" fmla="*/ 2792460 w 2992697"/>
                <a:gd name="connsiteY1353" fmla="*/ 0 h 1030680"/>
                <a:gd name="connsiteX1354" fmla="*/ 2797737 w 2992697"/>
                <a:gd name="connsiteY1354" fmla="*/ 3104 h 1030680"/>
                <a:gd name="connsiteX1355" fmla="*/ 2801773 w 2992697"/>
                <a:gd name="connsiteY1355" fmla="*/ 7451 h 1030680"/>
                <a:gd name="connsiteX1356" fmla="*/ 2803946 w 2992697"/>
                <a:gd name="connsiteY1356" fmla="*/ 10555 h 1030680"/>
                <a:gd name="connsiteX1357" fmla="*/ 2804878 w 2992697"/>
                <a:gd name="connsiteY1357" fmla="*/ 16764 h 1030680"/>
                <a:gd name="connsiteX1358" fmla="*/ 2807051 w 2992697"/>
                <a:gd name="connsiteY1358" fmla="*/ 19869 h 1030680"/>
                <a:gd name="connsiteX1359" fmla="*/ 2809224 w 2992697"/>
                <a:gd name="connsiteY1359" fmla="*/ 25146 h 1030680"/>
                <a:gd name="connsiteX1360" fmla="*/ 2812328 w 2992697"/>
                <a:gd name="connsiteY1360" fmla="*/ 27319 h 1030680"/>
                <a:gd name="connsiteX1361" fmla="*/ 2823815 w 2992697"/>
                <a:gd name="connsiteY1361" fmla="*/ 32597 h 1030680"/>
                <a:gd name="connsiteX1362" fmla="*/ 2834370 w 2992697"/>
                <a:gd name="connsiteY1362" fmla="*/ 34770 h 1030680"/>
                <a:gd name="connsiteX1363" fmla="*/ 2841821 w 2992697"/>
                <a:gd name="connsiteY1363" fmla="*/ 34770 h 1030680"/>
                <a:gd name="connsiteX1364" fmla="*/ 2847098 w 2992697"/>
                <a:gd name="connsiteY1364" fmla="*/ 39116 h 1030680"/>
                <a:gd name="connsiteX1365" fmla="*/ 2851134 w 2992697"/>
                <a:gd name="connsiteY1365" fmla="*/ 46567 h 1030680"/>
                <a:gd name="connsiteX1366" fmla="*/ 2853307 w 2992697"/>
                <a:gd name="connsiteY1366" fmla="*/ 61468 h 1030680"/>
                <a:gd name="connsiteX1367" fmla="*/ 2851134 w 2992697"/>
                <a:gd name="connsiteY1367" fmla="*/ 62400 h 1030680"/>
                <a:gd name="connsiteX1368" fmla="*/ 2851134 w 2992697"/>
                <a:gd name="connsiteY1368" fmla="*/ 62400 h 1030680"/>
                <a:gd name="connsiteX1369" fmla="*/ 2851134 w 2992697"/>
                <a:gd name="connsiteY1369" fmla="*/ 64573 h 1030680"/>
                <a:gd name="connsiteX1370" fmla="*/ 2851134 w 2992697"/>
                <a:gd name="connsiteY1370" fmla="*/ 66746 h 1030680"/>
                <a:gd name="connsiteX1371" fmla="*/ 2848961 w 2992697"/>
                <a:gd name="connsiteY1371" fmla="*/ 68919 h 1030680"/>
                <a:gd name="connsiteX1372" fmla="*/ 2825988 w 2992697"/>
                <a:gd name="connsiteY1372" fmla="*/ 68919 h 1030680"/>
                <a:gd name="connsiteX1373" fmla="*/ 2802084 w 2992697"/>
                <a:gd name="connsiteY1373" fmla="*/ 68919 h 1030680"/>
                <a:gd name="connsiteX1374" fmla="*/ 2782215 w 2992697"/>
                <a:gd name="connsiteY1374" fmla="*/ 77301 h 1030680"/>
                <a:gd name="connsiteX1375" fmla="*/ 2778179 w 2992697"/>
                <a:gd name="connsiteY1375" fmla="*/ 79474 h 1030680"/>
                <a:gd name="connsiteX1376" fmla="*/ 2776006 w 2992697"/>
                <a:gd name="connsiteY1376" fmla="*/ 83820 h 1030680"/>
                <a:gd name="connsiteX1377" fmla="*/ 2775075 w 2992697"/>
                <a:gd name="connsiteY1377" fmla="*/ 84752 h 1030680"/>
                <a:gd name="connsiteX1378" fmla="*/ 2772902 w 2992697"/>
                <a:gd name="connsiteY1378" fmla="*/ 86925 h 1030680"/>
                <a:gd name="connsiteX1379" fmla="*/ 2770729 w 2992697"/>
                <a:gd name="connsiteY1379" fmla="*/ 89098 h 1030680"/>
                <a:gd name="connsiteX1380" fmla="*/ 2767624 w 2992697"/>
                <a:gd name="connsiteY1380" fmla="*/ 91271 h 1030680"/>
                <a:gd name="connsiteX1381" fmla="*/ 2761415 w 2992697"/>
                <a:gd name="connsiteY1381" fmla="*/ 94376 h 1030680"/>
                <a:gd name="connsiteX1382" fmla="*/ 2758311 w 2992697"/>
                <a:gd name="connsiteY1382" fmla="*/ 89098 h 1030680"/>
                <a:gd name="connsiteX1383" fmla="*/ 2756137 w 2992697"/>
                <a:gd name="connsiteY1383" fmla="*/ 84752 h 1030680"/>
                <a:gd name="connsiteX1384" fmla="*/ 2753033 w 2992697"/>
                <a:gd name="connsiteY1384" fmla="*/ 81647 h 1030680"/>
                <a:gd name="connsiteX1385" fmla="*/ 2765451 w 2992697"/>
                <a:gd name="connsiteY1385" fmla="*/ 49982 h 1030680"/>
                <a:gd name="connsiteX1386" fmla="*/ 2777869 w 2992697"/>
                <a:gd name="connsiteY1386" fmla="*/ 24525 h 1030680"/>
                <a:gd name="connsiteX1387" fmla="*/ 2792460 w 2992697"/>
                <a:gd name="connsiteY1387" fmla="*/ 0 h 1030680"/>
                <a:gd name="connsiteX1388" fmla="*/ 2792460 w 2992697"/>
                <a:gd name="connsiteY1388" fmla="*/ 0 h 1030680"/>
                <a:gd name="connsiteX1389" fmla="*/ 2792460 w 2992697"/>
                <a:gd name="connsiteY1389" fmla="*/ 0 h 1030680"/>
                <a:gd name="connsiteX1390" fmla="*/ 2665177 w 2992697"/>
                <a:gd name="connsiteY1390" fmla="*/ 0 h 1030680"/>
                <a:gd name="connsiteX1391" fmla="*/ 2674490 w 2992697"/>
                <a:gd name="connsiteY1391" fmla="*/ 9624 h 1030680"/>
                <a:gd name="connsiteX1392" fmla="*/ 2679768 w 2992697"/>
                <a:gd name="connsiteY1392" fmla="*/ 20179 h 1030680"/>
                <a:gd name="connsiteX1393" fmla="*/ 2685046 w 2992697"/>
                <a:gd name="connsiteY1393" fmla="*/ 32907 h 1030680"/>
                <a:gd name="connsiteX1394" fmla="*/ 2675732 w 2992697"/>
                <a:gd name="connsiteY1394" fmla="*/ 32907 h 1030680"/>
                <a:gd name="connsiteX1395" fmla="*/ 2675732 w 2992697"/>
                <a:gd name="connsiteY1395" fmla="*/ 27319 h 1030680"/>
                <a:gd name="connsiteX1396" fmla="*/ 2672628 w 2992697"/>
                <a:gd name="connsiteY1396" fmla="*/ 24215 h 1030680"/>
                <a:gd name="connsiteX1397" fmla="*/ 2668592 w 2992697"/>
                <a:gd name="connsiteY1397" fmla="*/ 19869 h 1030680"/>
                <a:gd name="connsiteX1398" fmla="*/ 2667660 w 2992697"/>
                <a:gd name="connsiteY1398" fmla="*/ 14591 h 1030680"/>
                <a:gd name="connsiteX1399" fmla="*/ 2665487 w 2992697"/>
                <a:gd name="connsiteY1399" fmla="*/ 9313 h 1030680"/>
                <a:gd name="connsiteX1400" fmla="*/ 2665487 w 2992697"/>
                <a:gd name="connsiteY1400" fmla="*/ 0 h 1030680"/>
                <a:gd name="connsiteX1401" fmla="*/ 2665177 w 2992697"/>
                <a:gd name="connsiteY1401" fmla="*/ 0 h 1030680"/>
                <a:gd name="connsiteX1402" fmla="*/ 2665177 w 2992697"/>
                <a:gd name="connsiteY1402" fmla="*/ 0 h 1030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</a:cxnLst>
              <a:rect l="l" t="t" r="r" b="b"/>
              <a:pathLst>
                <a:path w="2992697" h="1030680">
                  <a:moveTo>
                    <a:pt x="7140" y="256428"/>
                  </a:moveTo>
                  <a:lnTo>
                    <a:pt x="26077" y="261706"/>
                  </a:lnTo>
                  <a:lnTo>
                    <a:pt x="38495" y="271330"/>
                  </a:lnTo>
                  <a:lnTo>
                    <a:pt x="49050" y="279712"/>
                  </a:lnTo>
                  <a:lnTo>
                    <a:pt x="60537" y="291198"/>
                  </a:lnTo>
                  <a:lnTo>
                    <a:pt x="71092" y="299580"/>
                  </a:lnTo>
                  <a:lnTo>
                    <a:pt x="71092" y="296476"/>
                  </a:lnTo>
                  <a:lnTo>
                    <a:pt x="77301" y="296476"/>
                  </a:lnTo>
                  <a:lnTo>
                    <a:pt x="77301" y="299580"/>
                  </a:lnTo>
                  <a:lnTo>
                    <a:pt x="78232" y="303926"/>
                  </a:lnTo>
                  <a:lnTo>
                    <a:pt x="82268" y="309204"/>
                  </a:lnTo>
                  <a:lnTo>
                    <a:pt x="84441" y="316655"/>
                  </a:lnTo>
                  <a:lnTo>
                    <a:pt x="76991" y="316655"/>
                  </a:lnTo>
                  <a:lnTo>
                    <a:pt x="72955" y="316655"/>
                  </a:lnTo>
                  <a:lnTo>
                    <a:pt x="72955" y="318828"/>
                  </a:lnTo>
                  <a:lnTo>
                    <a:pt x="70782" y="318828"/>
                  </a:lnTo>
                  <a:lnTo>
                    <a:pt x="67677" y="318828"/>
                  </a:lnTo>
                  <a:lnTo>
                    <a:pt x="63641" y="321001"/>
                  </a:lnTo>
                  <a:lnTo>
                    <a:pt x="49050" y="309514"/>
                  </a:lnTo>
                  <a:lnTo>
                    <a:pt x="34460" y="304237"/>
                  </a:lnTo>
                  <a:lnTo>
                    <a:pt x="16764" y="299891"/>
                  </a:lnTo>
                  <a:lnTo>
                    <a:pt x="0" y="291509"/>
                  </a:lnTo>
                  <a:lnTo>
                    <a:pt x="6209" y="286231"/>
                  </a:lnTo>
                  <a:lnTo>
                    <a:pt x="7140" y="280022"/>
                  </a:lnTo>
                  <a:lnTo>
                    <a:pt x="6209" y="274745"/>
                  </a:lnTo>
                  <a:lnTo>
                    <a:pt x="6209" y="266983"/>
                  </a:lnTo>
                  <a:lnTo>
                    <a:pt x="7140" y="256428"/>
                  </a:lnTo>
                  <a:lnTo>
                    <a:pt x="7140" y="256428"/>
                  </a:lnTo>
                  <a:lnTo>
                    <a:pt x="7140" y="256428"/>
                  </a:lnTo>
                  <a:close/>
                  <a:moveTo>
                    <a:pt x="1275001" y="248978"/>
                  </a:moveTo>
                  <a:lnTo>
                    <a:pt x="1279037" y="248978"/>
                  </a:lnTo>
                  <a:lnTo>
                    <a:pt x="1282141" y="249909"/>
                  </a:lnTo>
                  <a:lnTo>
                    <a:pt x="1284314" y="252082"/>
                  </a:lnTo>
                  <a:lnTo>
                    <a:pt x="1286487" y="254255"/>
                  </a:lnTo>
                  <a:lnTo>
                    <a:pt x="1287419" y="256428"/>
                  </a:lnTo>
                  <a:lnTo>
                    <a:pt x="1287419" y="257670"/>
                  </a:lnTo>
                  <a:lnTo>
                    <a:pt x="1287419" y="259843"/>
                  </a:lnTo>
                  <a:lnTo>
                    <a:pt x="1289592" y="264189"/>
                  </a:lnTo>
                  <a:lnTo>
                    <a:pt x="1282141" y="264189"/>
                  </a:lnTo>
                  <a:lnTo>
                    <a:pt x="1279037" y="265121"/>
                  </a:lnTo>
                  <a:lnTo>
                    <a:pt x="1275001" y="265121"/>
                  </a:lnTo>
                  <a:lnTo>
                    <a:pt x="1271896" y="267294"/>
                  </a:lnTo>
                  <a:lnTo>
                    <a:pt x="1265687" y="267294"/>
                  </a:lnTo>
                  <a:lnTo>
                    <a:pt x="1265687" y="264189"/>
                  </a:lnTo>
                  <a:lnTo>
                    <a:pt x="1262583" y="264189"/>
                  </a:lnTo>
                  <a:lnTo>
                    <a:pt x="1262583" y="250530"/>
                  </a:lnTo>
                  <a:lnTo>
                    <a:pt x="1267861" y="250530"/>
                  </a:lnTo>
                  <a:lnTo>
                    <a:pt x="1273138" y="249598"/>
                  </a:lnTo>
                  <a:lnTo>
                    <a:pt x="1275001" y="249598"/>
                  </a:lnTo>
                  <a:lnTo>
                    <a:pt x="1275001" y="248978"/>
                  </a:lnTo>
                  <a:lnTo>
                    <a:pt x="1275001" y="248978"/>
                  </a:lnTo>
                  <a:close/>
                  <a:moveTo>
                    <a:pt x="63641" y="239664"/>
                  </a:moveTo>
                  <a:lnTo>
                    <a:pt x="80405" y="239664"/>
                  </a:lnTo>
                  <a:lnTo>
                    <a:pt x="80405" y="242769"/>
                  </a:lnTo>
                  <a:lnTo>
                    <a:pt x="77301" y="242769"/>
                  </a:lnTo>
                  <a:lnTo>
                    <a:pt x="73265" y="242769"/>
                  </a:lnTo>
                  <a:lnTo>
                    <a:pt x="71092" y="244942"/>
                  </a:lnTo>
                  <a:lnTo>
                    <a:pt x="70161" y="244942"/>
                  </a:lnTo>
                  <a:lnTo>
                    <a:pt x="70161" y="244942"/>
                  </a:lnTo>
                  <a:lnTo>
                    <a:pt x="67988" y="244942"/>
                  </a:lnTo>
                  <a:lnTo>
                    <a:pt x="65815" y="242769"/>
                  </a:lnTo>
                  <a:lnTo>
                    <a:pt x="63641" y="239664"/>
                  </a:lnTo>
                  <a:lnTo>
                    <a:pt x="63641" y="239664"/>
                  </a:lnTo>
                  <a:lnTo>
                    <a:pt x="63641" y="239664"/>
                  </a:lnTo>
                  <a:close/>
                  <a:moveTo>
                    <a:pt x="1790651" y="213276"/>
                  </a:moveTo>
                  <a:lnTo>
                    <a:pt x="1803069" y="213276"/>
                  </a:lnTo>
                  <a:lnTo>
                    <a:pt x="1807105" y="228178"/>
                  </a:lnTo>
                  <a:lnTo>
                    <a:pt x="1810209" y="237801"/>
                  </a:lnTo>
                  <a:lnTo>
                    <a:pt x="1817660" y="242148"/>
                  </a:lnTo>
                  <a:lnTo>
                    <a:pt x="1830078" y="247425"/>
                  </a:lnTo>
                  <a:lnTo>
                    <a:pt x="1824800" y="269467"/>
                  </a:lnTo>
                  <a:lnTo>
                    <a:pt x="1817350" y="291509"/>
                  </a:lnTo>
                  <a:lnTo>
                    <a:pt x="1806794" y="307341"/>
                  </a:lnTo>
                  <a:lnTo>
                    <a:pt x="1806794" y="287162"/>
                  </a:lnTo>
                  <a:lnTo>
                    <a:pt x="1782890" y="287162"/>
                  </a:lnTo>
                  <a:lnTo>
                    <a:pt x="1785063" y="263879"/>
                  </a:lnTo>
                  <a:lnTo>
                    <a:pt x="1787236" y="241837"/>
                  </a:lnTo>
                  <a:lnTo>
                    <a:pt x="1790651" y="213276"/>
                  </a:lnTo>
                  <a:lnTo>
                    <a:pt x="1790651" y="213276"/>
                  </a:lnTo>
                  <a:lnTo>
                    <a:pt x="1790651" y="213276"/>
                  </a:lnTo>
                  <a:close/>
                  <a:moveTo>
                    <a:pt x="2941784" y="165778"/>
                  </a:moveTo>
                  <a:lnTo>
                    <a:pt x="2945820" y="165778"/>
                  </a:lnTo>
                  <a:lnTo>
                    <a:pt x="2945820" y="170124"/>
                  </a:lnTo>
                  <a:lnTo>
                    <a:pt x="2946751" y="175402"/>
                  </a:lnTo>
                  <a:lnTo>
                    <a:pt x="2948925" y="177575"/>
                  </a:lnTo>
                  <a:lnTo>
                    <a:pt x="2951098" y="180679"/>
                  </a:lnTo>
                  <a:lnTo>
                    <a:pt x="2953271" y="182853"/>
                  </a:lnTo>
                  <a:lnTo>
                    <a:pt x="2956375" y="185957"/>
                  </a:lnTo>
                  <a:lnTo>
                    <a:pt x="2960411" y="182853"/>
                  </a:lnTo>
                  <a:lnTo>
                    <a:pt x="2961342" y="178506"/>
                  </a:lnTo>
                  <a:lnTo>
                    <a:pt x="2963515" y="177575"/>
                  </a:lnTo>
                  <a:lnTo>
                    <a:pt x="2967551" y="177575"/>
                  </a:lnTo>
                  <a:lnTo>
                    <a:pt x="2972829" y="175402"/>
                  </a:lnTo>
                  <a:lnTo>
                    <a:pt x="2975933" y="185957"/>
                  </a:lnTo>
                  <a:lnTo>
                    <a:pt x="2982142" y="193408"/>
                  </a:lnTo>
                  <a:lnTo>
                    <a:pt x="2987420" y="200858"/>
                  </a:lnTo>
                  <a:lnTo>
                    <a:pt x="2990524" y="210482"/>
                  </a:lnTo>
                  <a:lnTo>
                    <a:pt x="2992697" y="223211"/>
                  </a:lnTo>
                  <a:lnTo>
                    <a:pt x="2992697" y="225384"/>
                  </a:lnTo>
                  <a:lnTo>
                    <a:pt x="2990524" y="227557"/>
                  </a:lnTo>
                  <a:lnTo>
                    <a:pt x="2990524" y="228488"/>
                  </a:lnTo>
                  <a:lnTo>
                    <a:pt x="2990524" y="230661"/>
                  </a:lnTo>
                  <a:lnTo>
                    <a:pt x="2990524" y="232834"/>
                  </a:lnTo>
                  <a:lnTo>
                    <a:pt x="2989593" y="235939"/>
                  </a:lnTo>
                  <a:lnTo>
                    <a:pt x="2978106" y="243390"/>
                  </a:lnTo>
                  <a:lnTo>
                    <a:pt x="2961342" y="250840"/>
                  </a:lnTo>
                  <a:lnTo>
                    <a:pt x="2941474" y="255186"/>
                  </a:lnTo>
                  <a:lnTo>
                    <a:pt x="2921605" y="258291"/>
                  </a:lnTo>
                  <a:lnTo>
                    <a:pt x="2904841" y="260464"/>
                  </a:lnTo>
                  <a:lnTo>
                    <a:pt x="2907014" y="250840"/>
                  </a:lnTo>
                  <a:lnTo>
                    <a:pt x="2909187" y="247736"/>
                  </a:lnTo>
                  <a:lnTo>
                    <a:pt x="2911360" y="243390"/>
                  </a:lnTo>
                  <a:lnTo>
                    <a:pt x="2912292" y="242458"/>
                  </a:lnTo>
                  <a:lnTo>
                    <a:pt x="2914465" y="242458"/>
                  </a:lnTo>
                  <a:lnTo>
                    <a:pt x="2918501" y="240285"/>
                  </a:lnTo>
                  <a:lnTo>
                    <a:pt x="2919432" y="240285"/>
                  </a:lnTo>
                  <a:lnTo>
                    <a:pt x="2921605" y="238112"/>
                  </a:lnTo>
                  <a:lnTo>
                    <a:pt x="2925641" y="235939"/>
                  </a:lnTo>
                  <a:lnTo>
                    <a:pt x="2930919" y="221037"/>
                  </a:lnTo>
                  <a:lnTo>
                    <a:pt x="2930919" y="206136"/>
                  </a:lnTo>
                  <a:lnTo>
                    <a:pt x="2928746" y="192476"/>
                  </a:lnTo>
                  <a:lnTo>
                    <a:pt x="2931850" y="180990"/>
                  </a:lnTo>
                  <a:lnTo>
                    <a:pt x="2941163" y="170435"/>
                  </a:lnTo>
                  <a:lnTo>
                    <a:pt x="2941163" y="165778"/>
                  </a:lnTo>
                  <a:lnTo>
                    <a:pt x="2941784" y="165778"/>
                  </a:lnTo>
                  <a:lnTo>
                    <a:pt x="2941784" y="165778"/>
                  </a:lnTo>
                  <a:close/>
                  <a:moveTo>
                    <a:pt x="148083" y="158327"/>
                  </a:moveTo>
                  <a:lnTo>
                    <a:pt x="167951" y="180369"/>
                  </a:lnTo>
                  <a:lnTo>
                    <a:pt x="193097" y="197133"/>
                  </a:lnTo>
                  <a:lnTo>
                    <a:pt x="224452" y="209861"/>
                  </a:lnTo>
                  <a:lnTo>
                    <a:pt x="226625" y="227867"/>
                  </a:lnTo>
                  <a:lnTo>
                    <a:pt x="231903" y="241527"/>
                  </a:lnTo>
                  <a:lnTo>
                    <a:pt x="237181" y="248978"/>
                  </a:lnTo>
                  <a:lnTo>
                    <a:pt x="244631" y="256428"/>
                  </a:lnTo>
                  <a:lnTo>
                    <a:pt x="252082" y="266983"/>
                  </a:lnTo>
                  <a:lnTo>
                    <a:pt x="239664" y="269157"/>
                  </a:lnTo>
                  <a:lnTo>
                    <a:pt x="227246" y="271330"/>
                  </a:lnTo>
                  <a:lnTo>
                    <a:pt x="215760" y="276607"/>
                  </a:lnTo>
                  <a:lnTo>
                    <a:pt x="208309" y="284058"/>
                  </a:lnTo>
                  <a:lnTo>
                    <a:pt x="207378" y="287162"/>
                  </a:lnTo>
                  <a:lnTo>
                    <a:pt x="205205" y="291509"/>
                  </a:lnTo>
                  <a:lnTo>
                    <a:pt x="203032" y="294613"/>
                  </a:lnTo>
                  <a:lnTo>
                    <a:pt x="200858" y="296786"/>
                  </a:lnTo>
                  <a:lnTo>
                    <a:pt x="197754" y="299891"/>
                  </a:lnTo>
                  <a:lnTo>
                    <a:pt x="186267" y="302064"/>
                  </a:lnTo>
                  <a:lnTo>
                    <a:pt x="170745" y="304237"/>
                  </a:lnTo>
                  <a:lnTo>
                    <a:pt x="151808" y="302064"/>
                  </a:lnTo>
                  <a:lnTo>
                    <a:pt x="137217" y="299891"/>
                  </a:lnTo>
                  <a:lnTo>
                    <a:pt x="134113" y="289335"/>
                  </a:lnTo>
                  <a:lnTo>
                    <a:pt x="131939" y="281885"/>
                  </a:lnTo>
                  <a:lnTo>
                    <a:pt x="129766" y="276607"/>
                  </a:lnTo>
                  <a:lnTo>
                    <a:pt x="124489" y="266983"/>
                  </a:lnTo>
                  <a:lnTo>
                    <a:pt x="148393" y="259533"/>
                  </a:lnTo>
                  <a:lnTo>
                    <a:pt x="148393" y="256428"/>
                  </a:lnTo>
                  <a:lnTo>
                    <a:pt x="129456" y="254255"/>
                  </a:lnTo>
                  <a:lnTo>
                    <a:pt x="117038" y="249909"/>
                  </a:lnTo>
                  <a:lnTo>
                    <a:pt x="107725" y="242458"/>
                  </a:lnTo>
                  <a:lnTo>
                    <a:pt x="106793" y="237181"/>
                  </a:lnTo>
                  <a:lnTo>
                    <a:pt x="102758" y="231903"/>
                  </a:lnTo>
                  <a:lnTo>
                    <a:pt x="100584" y="226625"/>
                  </a:lnTo>
                  <a:lnTo>
                    <a:pt x="100584" y="220417"/>
                  </a:lnTo>
                  <a:lnTo>
                    <a:pt x="100584" y="217312"/>
                  </a:lnTo>
                  <a:lnTo>
                    <a:pt x="100584" y="212966"/>
                  </a:lnTo>
                  <a:lnTo>
                    <a:pt x="102758" y="212966"/>
                  </a:lnTo>
                  <a:lnTo>
                    <a:pt x="104931" y="212034"/>
                  </a:lnTo>
                  <a:lnTo>
                    <a:pt x="107104" y="212034"/>
                  </a:lnTo>
                  <a:lnTo>
                    <a:pt x="108035" y="212034"/>
                  </a:lnTo>
                  <a:lnTo>
                    <a:pt x="112071" y="209861"/>
                  </a:lnTo>
                  <a:lnTo>
                    <a:pt x="113623" y="204894"/>
                  </a:lnTo>
                  <a:lnTo>
                    <a:pt x="113623" y="198685"/>
                  </a:lnTo>
                  <a:lnTo>
                    <a:pt x="113623" y="195581"/>
                  </a:lnTo>
                  <a:lnTo>
                    <a:pt x="114554" y="193408"/>
                  </a:lnTo>
                  <a:lnTo>
                    <a:pt x="116728" y="190303"/>
                  </a:lnTo>
                  <a:lnTo>
                    <a:pt x="118901" y="190303"/>
                  </a:lnTo>
                  <a:lnTo>
                    <a:pt x="121074" y="188130"/>
                  </a:lnTo>
                  <a:lnTo>
                    <a:pt x="122005" y="188130"/>
                  </a:lnTo>
                  <a:lnTo>
                    <a:pt x="124178" y="188130"/>
                  </a:lnTo>
                  <a:lnTo>
                    <a:pt x="127283" y="185957"/>
                  </a:lnTo>
                  <a:lnTo>
                    <a:pt x="129456" y="178506"/>
                  </a:lnTo>
                  <a:lnTo>
                    <a:pt x="131629" y="173229"/>
                  </a:lnTo>
                  <a:lnTo>
                    <a:pt x="133802" y="167951"/>
                  </a:lnTo>
                  <a:lnTo>
                    <a:pt x="136907" y="162674"/>
                  </a:lnTo>
                  <a:lnTo>
                    <a:pt x="139080" y="160500"/>
                  </a:lnTo>
                  <a:lnTo>
                    <a:pt x="141253" y="160500"/>
                  </a:lnTo>
                  <a:lnTo>
                    <a:pt x="142184" y="158327"/>
                  </a:lnTo>
                  <a:lnTo>
                    <a:pt x="144357" y="158327"/>
                  </a:lnTo>
                  <a:lnTo>
                    <a:pt x="148083" y="158327"/>
                  </a:lnTo>
                  <a:lnTo>
                    <a:pt x="148083" y="158327"/>
                  </a:lnTo>
                  <a:lnTo>
                    <a:pt x="148083" y="158327"/>
                  </a:lnTo>
                  <a:close/>
                  <a:moveTo>
                    <a:pt x="1222846" y="138148"/>
                  </a:moveTo>
                  <a:lnTo>
                    <a:pt x="1228124" y="140322"/>
                  </a:lnTo>
                  <a:lnTo>
                    <a:pt x="1233401" y="141253"/>
                  </a:lnTo>
                  <a:lnTo>
                    <a:pt x="1236506" y="143426"/>
                  </a:lnTo>
                  <a:lnTo>
                    <a:pt x="1242714" y="145599"/>
                  </a:lnTo>
                  <a:lnTo>
                    <a:pt x="1242714" y="150877"/>
                  </a:lnTo>
                  <a:lnTo>
                    <a:pt x="1243646" y="155223"/>
                  </a:lnTo>
                  <a:lnTo>
                    <a:pt x="1243646" y="158327"/>
                  </a:lnTo>
                  <a:lnTo>
                    <a:pt x="1245819" y="162674"/>
                  </a:lnTo>
                  <a:lnTo>
                    <a:pt x="1233401" y="162674"/>
                  </a:lnTo>
                  <a:lnTo>
                    <a:pt x="1231228" y="158327"/>
                  </a:lnTo>
                  <a:lnTo>
                    <a:pt x="1229055" y="155223"/>
                  </a:lnTo>
                  <a:lnTo>
                    <a:pt x="1225950" y="150877"/>
                  </a:lnTo>
                  <a:lnTo>
                    <a:pt x="1223777" y="148704"/>
                  </a:lnTo>
                  <a:lnTo>
                    <a:pt x="1223777" y="143426"/>
                  </a:lnTo>
                  <a:lnTo>
                    <a:pt x="1222846" y="138148"/>
                  </a:lnTo>
                  <a:lnTo>
                    <a:pt x="1222846" y="138148"/>
                  </a:lnTo>
                  <a:lnTo>
                    <a:pt x="1222846" y="138148"/>
                  </a:lnTo>
                  <a:close/>
                  <a:moveTo>
                    <a:pt x="1730114" y="113934"/>
                  </a:moveTo>
                  <a:lnTo>
                    <a:pt x="1736323" y="123557"/>
                  </a:lnTo>
                  <a:lnTo>
                    <a:pt x="1741601" y="141563"/>
                  </a:lnTo>
                  <a:lnTo>
                    <a:pt x="1749051" y="158327"/>
                  </a:lnTo>
                  <a:lnTo>
                    <a:pt x="1758365" y="175091"/>
                  </a:lnTo>
                  <a:lnTo>
                    <a:pt x="1763642" y="182542"/>
                  </a:lnTo>
                  <a:lnTo>
                    <a:pt x="1766747" y="178196"/>
                  </a:lnTo>
                  <a:lnTo>
                    <a:pt x="1768920" y="177265"/>
                  </a:lnTo>
                  <a:lnTo>
                    <a:pt x="1772956" y="177265"/>
                  </a:lnTo>
                  <a:lnTo>
                    <a:pt x="1776060" y="175091"/>
                  </a:lnTo>
                  <a:lnTo>
                    <a:pt x="1783511" y="175091"/>
                  </a:lnTo>
                  <a:lnTo>
                    <a:pt x="1783511" y="178196"/>
                  </a:lnTo>
                  <a:lnTo>
                    <a:pt x="1787547" y="178196"/>
                  </a:lnTo>
                  <a:lnTo>
                    <a:pt x="1787547" y="189682"/>
                  </a:lnTo>
                  <a:lnTo>
                    <a:pt x="1759296" y="192787"/>
                  </a:lnTo>
                  <a:lnTo>
                    <a:pt x="1756192" y="222279"/>
                  </a:lnTo>
                  <a:lnTo>
                    <a:pt x="1746878" y="246494"/>
                  </a:lnTo>
                  <a:lnTo>
                    <a:pt x="1739428" y="270709"/>
                  </a:lnTo>
                  <a:lnTo>
                    <a:pt x="1736323" y="290888"/>
                  </a:lnTo>
                  <a:lnTo>
                    <a:pt x="1734150" y="311067"/>
                  </a:lnTo>
                  <a:lnTo>
                    <a:pt x="1734150" y="327831"/>
                  </a:lnTo>
                  <a:lnTo>
                    <a:pt x="1730114" y="343664"/>
                  </a:lnTo>
                  <a:lnTo>
                    <a:pt x="1727010" y="343664"/>
                  </a:lnTo>
                  <a:lnTo>
                    <a:pt x="1727010" y="340559"/>
                  </a:lnTo>
                  <a:lnTo>
                    <a:pt x="1721732" y="333108"/>
                  </a:lnTo>
                  <a:lnTo>
                    <a:pt x="1712419" y="323485"/>
                  </a:lnTo>
                  <a:lnTo>
                    <a:pt x="1701864" y="310756"/>
                  </a:lnTo>
                  <a:lnTo>
                    <a:pt x="1692550" y="298028"/>
                  </a:lnTo>
                  <a:lnTo>
                    <a:pt x="1685100" y="285300"/>
                  </a:lnTo>
                  <a:lnTo>
                    <a:pt x="1681064" y="273813"/>
                  </a:lnTo>
                  <a:lnTo>
                    <a:pt x="1683237" y="266363"/>
                  </a:lnTo>
                  <a:lnTo>
                    <a:pt x="1687273" y="264189"/>
                  </a:lnTo>
                  <a:lnTo>
                    <a:pt x="1690377" y="264189"/>
                  </a:lnTo>
                  <a:lnTo>
                    <a:pt x="1692550" y="264189"/>
                  </a:lnTo>
                  <a:lnTo>
                    <a:pt x="1694723" y="264189"/>
                  </a:lnTo>
                  <a:lnTo>
                    <a:pt x="1695655" y="264189"/>
                  </a:lnTo>
                  <a:lnTo>
                    <a:pt x="1697828" y="264189"/>
                  </a:lnTo>
                  <a:lnTo>
                    <a:pt x="1700001" y="263879"/>
                  </a:lnTo>
                  <a:lnTo>
                    <a:pt x="1703106" y="259533"/>
                  </a:lnTo>
                  <a:lnTo>
                    <a:pt x="1700001" y="259533"/>
                  </a:lnTo>
                  <a:lnTo>
                    <a:pt x="1700001" y="256428"/>
                  </a:lnTo>
                  <a:lnTo>
                    <a:pt x="1683237" y="254255"/>
                  </a:lnTo>
                  <a:lnTo>
                    <a:pt x="1673924" y="248978"/>
                  </a:lnTo>
                  <a:lnTo>
                    <a:pt x="1666473" y="239354"/>
                  </a:lnTo>
                  <a:lnTo>
                    <a:pt x="1673924" y="237181"/>
                  </a:lnTo>
                  <a:lnTo>
                    <a:pt x="1680132" y="235007"/>
                  </a:lnTo>
                  <a:lnTo>
                    <a:pt x="1683237" y="234076"/>
                  </a:lnTo>
                  <a:lnTo>
                    <a:pt x="1687273" y="231903"/>
                  </a:lnTo>
                  <a:lnTo>
                    <a:pt x="1690377" y="229730"/>
                  </a:lnTo>
                  <a:lnTo>
                    <a:pt x="1694413" y="226625"/>
                  </a:lnTo>
                  <a:lnTo>
                    <a:pt x="1694413" y="222279"/>
                  </a:lnTo>
                  <a:lnTo>
                    <a:pt x="1679822" y="222279"/>
                  </a:lnTo>
                  <a:lnTo>
                    <a:pt x="1675786" y="224452"/>
                  </a:lnTo>
                  <a:lnTo>
                    <a:pt x="1672682" y="224452"/>
                  </a:lnTo>
                  <a:lnTo>
                    <a:pt x="1668646" y="226625"/>
                  </a:lnTo>
                  <a:lnTo>
                    <a:pt x="1663369" y="226625"/>
                  </a:lnTo>
                  <a:lnTo>
                    <a:pt x="1654055" y="209861"/>
                  </a:lnTo>
                  <a:lnTo>
                    <a:pt x="1643500" y="193097"/>
                  </a:lnTo>
                  <a:lnTo>
                    <a:pt x="1644431" y="187820"/>
                  </a:lnTo>
                  <a:lnTo>
                    <a:pt x="1644431" y="184715"/>
                  </a:lnTo>
                  <a:lnTo>
                    <a:pt x="1646604" y="182542"/>
                  </a:lnTo>
                  <a:lnTo>
                    <a:pt x="1648778" y="178196"/>
                  </a:lnTo>
                  <a:lnTo>
                    <a:pt x="1648778" y="175091"/>
                  </a:lnTo>
                  <a:lnTo>
                    <a:pt x="1650951" y="169814"/>
                  </a:lnTo>
                  <a:lnTo>
                    <a:pt x="1646915" y="169814"/>
                  </a:lnTo>
                  <a:lnTo>
                    <a:pt x="1646915" y="165468"/>
                  </a:lnTo>
                  <a:lnTo>
                    <a:pt x="1643810" y="167641"/>
                  </a:lnTo>
                  <a:lnTo>
                    <a:pt x="1641637" y="167641"/>
                  </a:lnTo>
                  <a:lnTo>
                    <a:pt x="1639464" y="167641"/>
                  </a:lnTo>
                  <a:lnTo>
                    <a:pt x="1639464" y="167641"/>
                  </a:lnTo>
                  <a:lnTo>
                    <a:pt x="1637291" y="167641"/>
                  </a:lnTo>
                  <a:lnTo>
                    <a:pt x="1637291" y="165468"/>
                  </a:lnTo>
                  <a:lnTo>
                    <a:pt x="1634187" y="162363"/>
                  </a:lnTo>
                  <a:lnTo>
                    <a:pt x="1632013" y="158017"/>
                  </a:lnTo>
                  <a:lnTo>
                    <a:pt x="1629840" y="154912"/>
                  </a:lnTo>
                  <a:lnTo>
                    <a:pt x="1628909" y="152739"/>
                  </a:lnTo>
                  <a:lnTo>
                    <a:pt x="1628909" y="147462"/>
                  </a:lnTo>
                  <a:lnTo>
                    <a:pt x="1626736" y="141253"/>
                  </a:lnTo>
                  <a:lnTo>
                    <a:pt x="1646604" y="128525"/>
                  </a:lnTo>
                  <a:lnTo>
                    <a:pt x="1666473" y="117969"/>
                  </a:lnTo>
                  <a:lnTo>
                    <a:pt x="1668646" y="123247"/>
                  </a:lnTo>
                  <a:lnTo>
                    <a:pt x="1670819" y="128525"/>
                  </a:lnTo>
                  <a:lnTo>
                    <a:pt x="1672992" y="130698"/>
                  </a:lnTo>
                  <a:lnTo>
                    <a:pt x="1676097" y="132871"/>
                  </a:lnTo>
                  <a:lnTo>
                    <a:pt x="1678270" y="132871"/>
                  </a:lnTo>
                  <a:lnTo>
                    <a:pt x="1680443" y="133802"/>
                  </a:lnTo>
                  <a:lnTo>
                    <a:pt x="1683547" y="135975"/>
                  </a:lnTo>
                  <a:lnTo>
                    <a:pt x="1687583" y="138148"/>
                  </a:lnTo>
                  <a:lnTo>
                    <a:pt x="1690688" y="148704"/>
                  </a:lnTo>
                  <a:lnTo>
                    <a:pt x="1692861" y="162363"/>
                  </a:lnTo>
                  <a:lnTo>
                    <a:pt x="1695034" y="175091"/>
                  </a:lnTo>
                  <a:lnTo>
                    <a:pt x="1703416" y="175091"/>
                  </a:lnTo>
                  <a:lnTo>
                    <a:pt x="1703416" y="165468"/>
                  </a:lnTo>
                  <a:lnTo>
                    <a:pt x="1700311" y="154912"/>
                  </a:lnTo>
                  <a:lnTo>
                    <a:pt x="1700311" y="141253"/>
                  </a:lnTo>
                  <a:lnTo>
                    <a:pt x="1703416" y="128525"/>
                  </a:lnTo>
                  <a:lnTo>
                    <a:pt x="1707452" y="117969"/>
                  </a:lnTo>
                  <a:lnTo>
                    <a:pt x="1730114" y="113934"/>
                  </a:lnTo>
                  <a:lnTo>
                    <a:pt x="1730114" y="113934"/>
                  </a:lnTo>
                  <a:lnTo>
                    <a:pt x="1730114" y="113934"/>
                  </a:lnTo>
                  <a:close/>
                  <a:moveTo>
                    <a:pt x="2755827" y="104620"/>
                  </a:moveTo>
                  <a:lnTo>
                    <a:pt x="2761105" y="108966"/>
                  </a:lnTo>
                  <a:lnTo>
                    <a:pt x="2765140" y="112071"/>
                  </a:lnTo>
                  <a:lnTo>
                    <a:pt x="2770418" y="112071"/>
                  </a:lnTo>
                  <a:lnTo>
                    <a:pt x="2775696" y="112071"/>
                  </a:lnTo>
                  <a:lnTo>
                    <a:pt x="2785009" y="114244"/>
                  </a:lnTo>
                  <a:lnTo>
                    <a:pt x="2782836" y="118590"/>
                  </a:lnTo>
                  <a:lnTo>
                    <a:pt x="2782836" y="119522"/>
                  </a:lnTo>
                  <a:lnTo>
                    <a:pt x="2782836" y="121695"/>
                  </a:lnTo>
                  <a:lnTo>
                    <a:pt x="2781905" y="123868"/>
                  </a:lnTo>
                  <a:lnTo>
                    <a:pt x="2781905" y="126041"/>
                  </a:lnTo>
                  <a:lnTo>
                    <a:pt x="2768245" y="133492"/>
                  </a:lnTo>
                  <a:lnTo>
                    <a:pt x="2750550" y="136596"/>
                  </a:lnTo>
                  <a:lnTo>
                    <a:pt x="2731613" y="138769"/>
                  </a:lnTo>
                  <a:lnTo>
                    <a:pt x="2730681" y="134423"/>
                  </a:lnTo>
                  <a:lnTo>
                    <a:pt x="2730681" y="131319"/>
                  </a:lnTo>
                  <a:lnTo>
                    <a:pt x="2728508" y="126972"/>
                  </a:lnTo>
                  <a:lnTo>
                    <a:pt x="2728508" y="121695"/>
                  </a:lnTo>
                  <a:lnTo>
                    <a:pt x="2733786" y="118590"/>
                  </a:lnTo>
                  <a:lnTo>
                    <a:pt x="2737821" y="114244"/>
                  </a:lnTo>
                  <a:lnTo>
                    <a:pt x="2740926" y="112071"/>
                  </a:lnTo>
                  <a:lnTo>
                    <a:pt x="2744961" y="108966"/>
                  </a:lnTo>
                  <a:lnTo>
                    <a:pt x="2748066" y="106793"/>
                  </a:lnTo>
                  <a:lnTo>
                    <a:pt x="2755827" y="104620"/>
                  </a:lnTo>
                  <a:lnTo>
                    <a:pt x="2755827" y="104620"/>
                  </a:lnTo>
                  <a:lnTo>
                    <a:pt x="2755827" y="104620"/>
                  </a:lnTo>
                  <a:close/>
                  <a:moveTo>
                    <a:pt x="2195472" y="104620"/>
                  </a:moveTo>
                  <a:lnTo>
                    <a:pt x="2210063" y="106793"/>
                  </a:lnTo>
                  <a:lnTo>
                    <a:pt x="2220619" y="112071"/>
                  </a:lnTo>
                  <a:lnTo>
                    <a:pt x="2231174" y="118280"/>
                  </a:lnTo>
                  <a:lnTo>
                    <a:pt x="2228069" y="121384"/>
                  </a:lnTo>
                  <a:lnTo>
                    <a:pt x="2225896" y="126662"/>
                  </a:lnTo>
                  <a:lnTo>
                    <a:pt x="2222792" y="128835"/>
                  </a:lnTo>
                  <a:lnTo>
                    <a:pt x="2217514" y="131008"/>
                  </a:lnTo>
                  <a:lnTo>
                    <a:pt x="2211305" y="133181"/>
                  </a:lnTo>
                  <a:lnTo>
                    <a:pt x="2203855" y="133181"/>
                  </a:lnTo>
                  <a:lnTo>
                    <a:pt x="2198577" y="136286"/>
                  </a:lnTo>
                  <a:lnTo>
                    <a:pt x="2193300" y="136286"/>
                  </a:lnTo>
                  <a:lnTo>
                    <a:pt x="2188022" y="138459"/>
                  </a:lnTo>
                  <a:lnTo>
                    <a:pt x="2180571" y="138459"/>
                  </a:lnTo>
                  <a:lnTo>
                    <a:pt x="2180571" y="126972"/>
                  </a:lnTo>
                  <a:lnTo>
                    <a:pt x="2181502" y="119522"/>
                  </a:lnTo>
                  <a:lnTo>
                    <a:pt x="2188953" y="114244"/>
                  </a:lnTo>
                  <a:lnTo>
                    <a:pt x="2195472" y="104620"/>
                  </a:lnTo>
                  <a:lnTo>
                    <a:pt x="2195472" y="104620"/>
                  </a:lnTo>
                  <a:lnTo>
                    <a:pt x="2195472" y="104620"/>
                  </a:lnTo>
                  <a:close/>
                  <a:moveTo>
                    <a:pt x="798156" y="104620"/>
                  </a:moveTo>
                  <a:lnTo>
                    <a:pt x="812747" y="104620"/>
                  </a:lnTo>
                  <a:lnTo>
                    <a:pt x="815852" y="114244"/>
                  </a:lnTo>
                  <a:lnTo>
                    <a:pt x="819887" y="119522"/>
                  </a:lnTo>
                  <a:lnTo>
                    <a:pt x="822992" y="126972"/>
                  </a:lnTo>
                  <a:lnTo>
                    <a:pt x="825165" y="138459"/>
                  </a:lnTo>
                  <a:lnTo>
                    <a:pt x="822060" y="138459"/>
                  </a:lnTo>
                  <a:lnTo>
                    <a:pt x="810574" y="131008"/>
                  </a:lnTo>
                  <a:lnTo>
                    <a:pt x="803123" y="123557"/>
                  </a:lnTo>
                  <a:lnTo>
                    <a:pt x="797846" y="116107"/>
                  </a:lnTo>
                  <a:lnTo>
                    <a:pt x="797846" y="104620"/>
                  </a:lnTo>
                  <a:lnTo>
                    <a:pt x="798156" y="104620"/>
                  </a:lnTo>
                  <a:lnTo>
                    <a:pt x="798156" y="104620"/>
                  </a:lnTo>
                  <a:close/>
                  <a:moveTo>
                    <a:pt x="2852997" y="81337"/>
                  </a:moveTo>
                  <a:lnTo>
                    <a:pt x="2856101" y="81337"/>
                  </a:lnTo>
                  <a:lnTo>
                    <a:pt x="2860137" y="83510"/>
                  </a:lnTo>
                  <a:lnTo>
                    <a:pt x="2861068" y="83510"/>
                  </a:lnTo>
                  <a:lnTo>
                    <a:pt x="2863241" y="83510"/>
                  </a:lnTo>
                  <a:lnTo>
                    <a:pt x="2865415" y="84441"/>
                  </a:lnTo>
                  <a:lnTo>
                    <a:pt x="2861379" y="88788"/>
                  </a:lnTo>
                  <a:lnTo>
                    <a:pt x="2858274" y="91892"/>
                  </a:lnTo>
                  <a:lnTo>
                    <a:pt x="2856101" y="97170"/>
                  </a:lnTo>
                  <a:lnTo>
                    <a:pt x="2853928" y="101516"/>
                  </a:lnTo>
                  <a:lnTo>
                    <a:pt x="2852997" y="108966"/>
                  </a:lnTo>
                  <a:lnTo>
                    <a:pt x="2856101" y="108966"/>
                  </a:lnTo>
                  <a:lnTo>
                    <a:pt x="2860137" y="103689"/>
                  </a:lnTo>
                  <a:lnTo>
                    <a:pt x="2863241" y="99343"/>
                  </a:lnTo>
                  <a:lnTo>
                    <a:pt x="2867277" y="96238"/>
                  </a:lnTo>
                  <a:lnTo>
                    <a:pt x="2872555" y="94065"/>
                  </a:lnTo>
                  <a:lnTo>
                    <a:pt x="2883110" y="104620"/>
                  </a:lnTo>
                  <a:lnTo>
                    <a:pt x="2896770" y="114244"/>
                  </a:lnTo>
                  <a:lnTo>
                    <a:pt x="2905151" y="121695"/>
                  </a:lnTo>
                  <a:lnTo>
                    <a:pt x="2905151" y="145910"/>
                  </a:lnTo>
                  <a:lnTo>
                    <a:pt x="2911360" y="151187"/>
                  </a:lnTo>
                  <a:lnTo>
                    <a:pt x="2916638" y="155533"/>
                  </a:lnTo>
                  <a:lnTo>
                    <a:pt x="2921916" y="156465"/>
                  </a:lnTo>
                  <a:lnTo>
                    <a:pt x="2925952" y="163915"/>
                  </a:lnTo>
                  <a:lnTo>
                    <a:pt x="2929056" y="178817"/>
                  </a:lnTo>
                  <a:lnTo>
                    <a:pt x="2921605" y="188441"/>
                  </a:lnTo>
                  <a:lnTo>
                    <a:pt x="2918501" y="198064"/>
                  </a:lnTo>
                  <a:lnTo>
                    <a:pt x="2911050" y="203342"/>
                  </a:lnTo>
                  <a:lnTo>
                    <a:pt x="2901737" y="205515"/>
                  </a:lnTo>
                  <a:lnTo>
                    <a:pt x="2884972" y="206446"/>
                  </a:lnTo>
                  <a:lnTo>
                    <a:pt x="2872555" y="195891"/>
                  </a:lnTo>
                  <a:lnTo>
                    <a:pt x="2853618" y="186267"/>
                  </a:lnTo>
                  <a:lnTo>
                    <a:pt x="2833749" y="180990"/>
                  </a:lnTo>
                  <a:lnTo>
                    <a:pt x="2813881" y="173539"/>
                  </a:lnTo>
                  <a:lnTo>
                    <a:pt x="2796185" y="166089"/>
                  </a:lnTo>
                  <a:lnTo>
                    <a:pt x="2784699" y="155533"/>
                  </a:lnTo>
                  <a:lnTo>
                    <a:pt x="2792149" y="151187"/>
                  </a:lnTo>
                  <a:lnTo>
                    <a:pt x="2797427" y="148083"/>
                  </a:lnTo>
                  <a:lnTo>
                    <a:pt x="2801463" y="143736"/>
                  </a:lnTo>
                  <a:lnTo>
                    <a:pt x="2803636" y="138459"/>
                  </a:lnTo>
                  <a:lnTo>
                    <a:pt x="2804567" y="128835"/>
                  </a:lnTo>
                  <a:lnTo>
                    <a:pt x="2803636" y="125731"/>
                  </a:lnTo>
                  <a:lnTo>
                    <a:pt x="2801463" y="119522"/>
                  </a:lnTo>
                  <a:lnTo>
                    <a:pt x="2801463" y="111760"/>
                  </a:lnTo>
                  <a:lnTo>
                    <a:pt x="2801463" y="104310"/>
                  </a:lnTo>
                  <a:lnTo>
                    <a:pt x="2801463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3636" y="103378"/>
                  </a:lnTo>
                  <a:lnTo>
                    <a:pt x="2804567" y="101205"/>
                  </a:lnTo>
                  <a:lnTo>
                    <a:pt x="2821331" y="96859"/>
                  </a:lnTo>
                  <a:lnTo>
                    <a:pt x="2839027" y="88477"/>
                  </a:lnTo>
                  <a:lnTo>
                    <a:pt x="2852997" y="81337"/>
                  </a:lnTo>
                  <a:lnTo>
                    <a:pt x="2852997" y="81337"/>
                  </a:lnTo>
                  <a:lnTo>
                    <a:pt x="2852997" y="81337"/>
                  </a:lnTo>
                  <a:close/>
                  <a:moveTo>
                    <a:pt x="2621404" y="76991"/>
                  </a:moveTo>
                  <a:lnTo>
                    <a:pt x="2631959" y="76991"/>
                  </a:lnTo>
                  <a:lnTo>
                    <a:pt x="2646550" y="91892"/>
                  </a:lnTo>
                  <a:lnTo>
                    <a:pt x="2665487" y="104620"/>
                  </a:lnTo>
                  <a:lnTo>
                    <a:pt x="2665487" y="108656"/>
                  </a:lnTo>
                  <a:lnTo>
                    <a:pt x="2661451" y="108656"/>
                  </a:lnTo>
                  <a:lnTo>
                    <a:pt x="2661451" y="113934"/>
                  </a:lnTo>
                  <a:lnTo>
                    <a:pt x="2643756" y="104310"/>
                  </a:lnTo>
                  <a:lnTo>
                    <a:pt x="2631338" y="91582"/>
                  </a:lnTo>
                  <a:lnTo>
                    <a:pt x="2621404" y="76991"/>
                  </a:lnTo>
                  <a:lnTo>
                    <a:pt x="2621404" y="76991"/>
                  </a:lnTo>
                  <a:lnTo>
                    <a:pt x="2621404" y="76991"/>
                  </a:lnTo>
                  <a:close/>
                  <a:moveTo>
                    <a:pt x="2255078" y="71713"/>
                  </a:moveTo>
                  <a:lnTo>
                    <a:pt x="2269669" y="76059"/>
                  </a:lnTo>
                  <a:lnTo>
                    <a:pt x="2281155" y="79164"/>
                  </a:lnTo>
                  <a:lnTo>
                    <a:pt x="2291711" y="84441"/>
                  </a:lnTo>
                  <a:lnTo>
                    <a:pt x="2291711" y="94065"/>
                  </a:lnTo>
                  <a:lnTo>
                    <a:pt x="2282397" y="96238"/>
                  </a:lnTo>
                  <a:lnTo>
                    <a:pt x="2274015" y="99343"/>
                  </a:lnTo>
                  <a:lnTo>
                    <a:pt x="2260356" y="101516"/>
                  </a:lnTo>
                  <a:lnTo>
                    <a:pt x="2255078" y="103689"/>
                  </a:lnTo>
                  <a:lnTo>
                    <a:pt x="2251974" y="104620"/>
                  </a:lnTo>
                  <a:lnTo>
                    <a:pt x="2245765" y="104620"/>
                  </a:lnTo>
                  <a:lnTo>
                    <a:pt x="2240487" y="104620"/>
                  </a:lnTo>
                  <a:lnTo>
                    <a:pt x="2240487" y="94065"/>
                  </a:lnTo>
                  <a:lnTo>
                    <a:pt x="2244523" y="88788"/>
                  </a:lnTo>
                  <a:lnTo>
                    <a:pt x="2249800" y="81337"/>
                  </a:lnTo>
                  <a:lnTo>
                    <a:pt x="2255078" y="71713"/>
                  </a:lnTo>
                  <a:lnTo>
                    <a:pt x="2255078" y="71713"/>
                  </a:lnTo>
                  <a:lnTo>
                    <a:pt x="2255078" y="71713"/>
                  </a:lnTo>
                  <a:close/>
                  <a:moveTo>
                    <a:pt x="1810520" y="61158"/>
                  </a:moveTo>
                  <a:lnTo>
                    <a:pt x="1810520" y="81337"/>
                  </a:lnTo>
                  <a:lnTo>
                    <a:pt x="1817970" y="81337"/>
                  </a:lnTo>
                  <a:lnTo>
                    <a:pt x="1822006" y="79164"/>
                  </a:lnTo>
                  <a:lnTo>
                    <a:pt x="1825111" y="79164"/>
                  </a:lnTo>
                  <a:lnTo>
                    <a:pt x="1829146" y="79164"/>
                  </a:lnTo>
                  <a:lnTo>
                    <a:pt x="1830078" y="79164"/>
                  </a:lnTo>
                  <a:lnTo>
                    <a:pt x="1834114" y="81337"/>
                  </a:lnTo>
                  <a:lnTo>
                    <a:pt x="1839391" y="84441"/>
                  </a:lnTo>
                  <a:lnTo>
                    <a:pt x="1839391" y="94065"/>
                  </a:lnTo>
                  <a:lnTo>
                    <a:pt x="1843427" y="96238"/>
                  </a:lnTo>
                  <a:lnTo>
                    <a:pt x="1848705" y="96238"/>
                  </a:lnTo>
                  <a:lnTo>
                    <a:pt x="1851809" y="94065"/>
                  </a:lnTo>
                  <a:lnTo>
                    <a:pt x="1858018" y="94065"/>
                  </a:lnTo>
                  <a:lnTo>
                    <a:pt x="1858949" y="91892"/>
                  </a:lnTo>
                  <a:lnTo>
                    <a:pt x="1862985" y="94065"/>
                  </a:lnTo>
                  <a:lnTo>
                    <a:pt x="1866090" y="97170"/>
                  </a:lnTo>
                  <a:lnTo>
                    <a:pt x="1870125" y="103378"/>
                  </a:lnTo>
                  <a:lnTo>
                    <a:pt x="1873230" y="108656"/>
                  </a:lnTo>
                  <a:lnTo>
                    <a:pt x="1867952" y="121384"/>
                  </a:lnTo>
                  <a:lnTo>
                    <a:pt x="1862675" y="134113"/>
                  </a:lnTo>
                  <a:lnTo>
                    <a:pt x="1858639" y="149014"/>
                  </a:lnTo>
                  <a:lnTo>
                    <a:pt x="1846221" y="149014"/>
                  </a:lnTo>
                  <a:lnTo>
                    <a:pt x="1836908" y="153360"/>
                  </a:lnTo>
                  <a:lnTo>
                    <a:pt x="1828526" y="158638"/>
                  </a:lnTo>
                  <a:lnTo>
                    <a:pt x="1813935" y="162984"/>
                  </a:lnTo>
                  <a:lnTo>
                    <a:pt x="1804621" y="155533"/>
                  </a:lnTo>
                  <a:lnTo>
                    <a:pt x="1792203" y="151187"/>
                  </a:lnTo>
                  <a:lnTo>
                    <a:pt x="1779786" y="145910"/>
                  </a:lnTo>
                  <a:lnTo>
                    <a:pt x="1777613" y="141563"/>
                  </a:lnTo>
                  <a:lnTo>
                    <a:pt x="1777613" y="138459"/>
                  </a:lnTo>
                  <a:lnTo>
                    <a:pt x="1775439" y="134113"/>
                  </a:lnTo>
                  <a:lnTo>
                    <a:pt x="1773266" y="128835"/>
                  </a:lnTo>
                  <a:lnTo>
                    <a:pt x="1767989" y="123557"/>
                  </a:lnTo>
                  <a:lnTo>
                    <a:pt x="1762711" y="118280"/>
                  </a:lnTo>
                  <a:lnTo>
                    <a:pt x="1758675" y="113934"/>
                  </a:lnTo>
                  <a:lnTo>
                    <a:pt x="1755571" y="106483"/>
                  </a:lnTo>
                  <a:lnTo>
                    <a:pt x="1753398" y="93755"/>
                  </a:lnTo>
                  <a:lnTo>
                    <a:pt x="1760848" y="84131"/>
                  </a:lnTo>
                  <a:lnTo>
                    <a:pt x="1766126" y="76680"/>
                  </a:lnTo>
                  <a:lnTo>
                    <a:pt x="1773577" y="76680"/>
                  </a:lnTo>
                  <a:lnTo>
                    <a:pt x="1779786" y="78853"/>
                  </a:lnTo>
                  <a:lnTo>
                    <a:pt x="1787236" y="81026"/>
                  </a:lnTo>
                  <a:lnTo>
                    <a:pt x="1794687" y="81026"/>
                  </a:lnTo>
                  <a:lnTo>
                    <a:pt x="1794687" y="68298"/>
                  </a:lnTo>
                  <a:lnTo>
                    <a:pt x="1797791" y="66125"/>
                  </a:lnTo>
                  <a:lnTo>
                    <a:pt x="1801827" y="63952"/>
                  </a:lnTo>
                  <a:lnTo>
                    <a:pt x="1802759" y="63952"/>
                  </a:lnTo>
                  <a:lnTo>
                    <a:pt x="1806794" y="61779"/>
                  </a:lnTo>
                  <a:lnTo>
                    <a:pt x="1810520" y="61158"/>
                  </a:lnTo>
                  <a:lnTo>
                    <a:pt x="1810520" y="61158"/>
                  </a:lnTo>
                  <a:lnTo>
                    <a:pt x="1810520" y="61158"/>
                  </a:lnTo>
                  <a:close/>
                  <a:moveTo>
                    <a:pt x="2281155" y="47498"/>
                  </a:moveTo>
                  <a:lnTo>
                    <a:pt x="2295747" y="47498"/>
                  </a:lnTo>
                  <a:lnTo>
                    <a:pt x="2304129" y="57122"/>
                  </a:lnTo>
                  <a:lnTo>
                    <a:pt x="2313442" y="62400"/>
                  </a:lnTo>
                  <a:lnTo>
                    <a:pt x="2320893" y="69850"/>
                  </a:lnTo>
                  <a:lnTo>
                    <a:pt x="2328343" y="81337"/>
                  </a:lnTo>
                  <a:lnTo>
                    <a:pt x="2311579" y="81337"/>
                  </a:lnTo>
                  <a:lnTo>
                    <a:pt x="2301024" y="69850"/>
                  </a:lnTo>
                  <a:lnTo>
                    <a:pt x="2289538" y="61468"/>
                  </a:lnTo>
                  <a:lnTo>
                    <a:pt x="2281155" y="47498"/>
                  </a:lnTo>
                  <a:lnTo>
                    <a:pt x="2281155" y="47498"/>
                  </a:lnTo>
                  <a:lnTo>
                    <a:pt x="2281155" y="47498"/>
                  </a:lnTo>
                  <a:close/>
                  <a:moveTo>
                    <a:pt x="439281" y="47498"/>
                  </a:moveTo>
                  <a:lnTo>
                    <a:pt x="451699" y="47498"/>
                  </a:lnTo>
                  <a:lnTo>
                    <a:pt x="456976" y="51844"/>
                  </a:lnTo>
                  <a:lnTo>
                    <a:pt x="461012" y="54949"/>
                  </a:lnTo>
                  <a:lnTo>
                    <a:pt x="463185" y="59295"/>
                  </a:lnTo>
                  <a:lnTo>
                    <a:pt x="466290" y="64573"/>
                  </a:lnTo>
                  <a:lnTo>
                    <a:pt x="468463" y="68919"/>
                  </a:lnTo>
                  <a:lnTo>
                    <a:pt x="477776" y="59295"/>
                  </a:lnTo>
                  <a:lnTo>
                    <a:pt x="488331" y="54949"/>
                  </a:lnTo>
                  <a:lnTo>
                    <a:pt x="505095" y="57122"/>
                  </a:lnTo>
                  <a:lnTo>
                    <a:pt x="505095" y="72023"/>
                  </a:lnTo>
                  <a:lnTo>
                    <a:pt x="528068" y="74197"/>
                  </a:lnTo>
                  <a:lnTo>
                    <a:pt x="548868" y="77301"/>
                  </a:lnTo>
                  <a:lnTo>
                    <a:pt x="566564" y="81647"/>
                  </a:lnTo>
                  <a:lnTo>
                    <a:pt x="586432" y="83820"/>
                  </a:lnTo>
                  <a:lnTo>
                    <a:pt x="608474" y="81647"/>
                  </a:lnTo>
                  <a:lnTo>
                    <a:pt x="608474" y="94376"/>
                  </a:lnTo>
                  <a:lnTo>
                    <a:pt x="612510" y="94376"/>
                  </a:lnTo>
                  <a:lnTo>
                    <a:pt x="615614" y="94376"/>
                  </a:lnTo>
                  <a:lnTo>
                    <a:pt x="617787" y="94376"/>
                  </a:lnTo>
                  <a:lnTo>
                    <a:pt x="619960" y="96549"/>
                  </a:lnTo>
                  <a:lnTo>
                    <a:pt x="622133" y="97480"/>
                  </a:lnTo>
                  <a:lnTo>
                    <a:pt x="618098" y="97480"/>
                  </a:lnTo>
                  <a:lnTo>
                    <a:pt x="601023" y="108656"/>
                  </a:lnTo>
                  <a:lnTo>
                    <a:pt x="581155" y="121384"/>
                  </a:lnTo>
                  <a:lnTo>
                    <a:pt x="557250" y="132871"/>
                  </a:lnTo>
                  <a:lnTo>
                    <a:pt x="535209" y="145599"/>
                  </a:lnTo>
                  <a:lnTo>
                    <a:pt x="519686" y="156154"/>
                  </a:lnTo>
                  <a:lnTo>
                    <a:pt x="508200" y="165778"/>
                  </a:lnTo>
                  <a:lnTo>
                    <a:pt x="524964" y="165778"/>
                  </a:lnTo>
                  <a:lnTo>
                    <a:pt x="530241" y="162674"/>
                  </a:lnTo>
                  <a:lnTo>
                    <a:pt x="535519" y="160500"/>
                  </a:lnTo>
                  <a:lnTo>
                    <a:pt x="541728" y="158327"/>
                  </a:lnTo>
                  <a:lnTo>
                    <a:pt x="549179" y="158327"/>
                  </a:lnTo>
                  <a:lnTo>
                    <a:pt x="549179" y="162674"/>
                  </a:lnTo>
                  <a:lnTo>
                    <a:pt x="527137" y="178506"/>
                  </a:lnTo>
                  <a:lnTo>
                    <a:pt x="508200" y="195270"/>
                  </a:lnTo>
                  <a:lnTo>
                    <a:pt x="492677" y="212034"/>
                  </a:lnTo>
                  <a:lnTo>
                    <a:pt x="473740" y="226936"/>
                  </a:lnTo>
                  <a:lnTo>
                    <a:pt x="453872" y="239664"/>
                  </a:lnTo>
                  <a:lnTo>
                    <a:pt x="427794" y="247115"/>
                  </a:lnTo>
                  <a:lnTo>
                    <a:pt x="427794" y="259843"/>
                  </a:lnTo>
                  <a:lnTo>
                    <a:pt x="415377" y="262016"/>
                  </a:lnTo>
                  <a:lnTo>
                    <a:pt x="400786" y="267294"/>
                  </a:lnTo>
                  <a:lnTo>
                    <a:pt x="392403" y="274745"/>
                  </a:lnTo>
                  <a:lnTo>
                    <a:pt x="397681" y="279091"/>
                  </a:lnTo>
                  <a:lnTo>
                    <a:pt x="400786" y="282195"/>
                  </a:lnTo>
                  <a:lnTo>
                    <a:pt x="402959" y="284368"/>
                  </a:lnTo>
                  <a:lnTo>
                    <a:pt x="402959" y="287473"/>
                  </a:lnTo>
                  <a:lnTo>
                    <a:pt x="402959" y="291819"/>
                  </a:lnTo>
                  <a:lnTo>
                    <a:pt x="400786" y="297097"/>
                  </a:lnTo>
                  <a:lnTo>
                    <a:pt x="400786" y="304547"/>
                  </a:lnTo>
                  <a:lnTo>
                    <a:pt x="361048" y="307652"/>
                  </a:lnTo>
                  <a:lnTo>
                    <a:pt x="361048" y="311998"/>
                  </a:lnTo>
                  <a:lnTo>
                    <a:pt x="366326" y="314171"/>
                  </a:lnTo>
                  <a:lnTo>
                    <a:pt x="368499" y="314171"/>
                  </a:lnTo>
                  <a:lnTo>
                    <a:pt x="371604" y="314171"/>
                  </a:lnTo>
                  <a:lnTo>
                    <a:pt x="371604" y="314171"/>
                  </a:lnTo>
                  <a:lnTo>
                    <a:pt x="373777" y="315103"/>
                  </a:lnTo>
                  <a:lnTo>
                    <a:pt x="373777" y="317276"/>
                  </a:lnTo>
                  <a:lnTo>
                    <a:pt x="377813" y="321622"/>
                  </a:lnTo>
                  <a:lnTo>
                    <a:pt x="371604" y="321622"/>
                  </a:lnTo>
                  <a:lnTo>
                    <a:pt x="363222" y="324726"/>
                  </a:lnTo>
                  <a:lnTo>
                    <a:pt x="351735" y="329073"/>
                  </a:lnTo>
                  <a:lnTo>
                    <a:pt x="341180" y="332177"/>
                  </a:lnTo>
                  <a:lnTo>
                    <a:pt x="344284" y="334350"/>
                  </a:lnTo>
                  <a:lnTo>
                    <a:pt x="346458" y="334350"/>
                  </a:lnTo>
                  <a:lnTo>
                    <a:pt x="348631" y="334350"/>
                  </a:lnTo>
                  <a:lnTo>
                    <a:pt x="349562" y="336523"/>
                  </a:lnTo>
                  <a:lnTo>
                    <a:pt x="351735" y="336523"/>
                  </a:lnTo>
                  <a:lnTo>
                    <a:pt x="349562" y="339628"/>
                  </a:lnTo>
                  <a:lnTo>
                    <a:pt x="348631" y="343974"/>
                  </a:lnTo>
                  <a:lnTo>
                    <a:pt x="346458" y="344905"/>
                  </a:lnTo>
                  <a:lnTo>
                    <a:pt x="348631" y="347078"/>
                  </a:lnTo>
                  <a:lnTo>
                    <a:pt x="348631" y="349252"/>
                  </a:lnTo>
                  <a:lnTo>
                    <a:pt x="349562" y="352356"/>
                  </a:lnTo>
                  <a:lnTo>
                    <a:pt x="351735" y="356702"/>
                  </a:lnTo>
                  <a:lnTo>
                    <a:pt x="344284" y="358875"/>
                  </a:lnTo>
                  <a:lnTo>
                    <a:pt x="339007" y="358875"/>
                  </a:lnTo>
                  <a:lnTo>
                    <a:pt x="333729" y="358875"/>
                  </a:lnTo>
                  <a:lnTo>
                    <a:pt x="327520" y="361980"/>
                  </a:lnTo>
                  <a:lnTo>
                    <a:pt x="346458" y="361980"/>
                  </a:lnTo>
                  <a:lnTo>
                    <a:pt x="361048" y="366326"/>
                  </a:lnTo>
                  <a:lnTo>
                    <a:pt x="361048" y="373777"/>
                  </a:lnTo>
                  <a:lnTo>
                    <a:pt x="337144" y="373777"/>
                  </a:lnTo>
                  <a:lnTo>
                    <a:pt x="334971" y="379054"/>
                  </a:lnTo>
                  <a:lnTo>
                    <a:pt x="334971" y="381227"/>
                  </a:lnTo>
                  <a:lnTo>
                    <a:pt x="334971" y="382159"/>
                  </a:lnTo>
                  <a:lnTo>
                    <a:pt x="334040" y="384332"/>
                  </a:lnTo>
                  <a:lnTo>
                    <a:pt x="331867" y="386505"/>
                  </a:lnTo>
                  <a:lnTo>
                    <a:pt x="322553" y="389609"/>
                  </a:lnTo>
                  <a:lnTo>
                    <a:pt x="310135" y="389609"/>
                  </a:lnTo>
                  <a:lnTo>
                    <a:pt x="297717" y="389609"/>
                  </a:lnTo>
                  <a:lnTo>
                    <a:pt x="285300" y="382159"/>
                  </a:lnTo>
                  <a:lnTo>
                    <a:pt x="268536" y="382159"/>
                  </a:lnTo>
                  <a:lnTo>
                    <a:pt x="251772" y="384332"/>
                  </a:lnTo>
                  <a:lnTo>
                    <a:pt x="234076" y="386505"/>
                  </a:lnTo>
                  <a:lnTo>
                    <a:pt x="217312" y="384332"/>
                  </a:lnTo>
                  <a:lnTo>
                    <a:pt x="200548" y="379054"/>
                  </a:lnTo>
                  <a:lnTo>
                    <a:pt x="199617" y="376881"/>
                  </a:lnTo>
                  <a:lnTo>
                    <a:pt x="199617" y="374708"/>
                  </a:lnTo>
                  <a:lnTo>
                    <a:pt x="197444" y="374708"/>
                  </a:lnTo>
                  <a:lnTo>
                    <a:pt x="197444" y="372535"/>
                  </a:lnTo>
                  <a:lnTo>
                    <a:pt x="197444" y="368189"/>
                  </a:lnTo>
                  <a:lnTo>
                    <a:pt x="200548" y="368189"/>
                  </a:lnTo>
                  <a:lnTo>
                    <a:pt x="202721" y="365084"/>
                  </a:lnTo>
                  <a:lnTo>
                    <a:pt x="206757" y="360738"/>
                  </a:lnTo>
                  <a:lnTo>
                    <a:pt x="207688" y="358565"/>
                  </a:lnTo>
                  <a:lnTo>
                    <a:pt x="211724" y="357634"/>
                  </a:lnTo>
                  <a:lnTo>
                    <a:pt x="213897" y="353287"/>
                  </a:lnTo>
                  <a:lnTo>
                    <a:pt x="217002" y="348010"/>
                  </a:lnTo>
                  <a:lnTo>
                    <a:pt x="209551" y="345837"/>
                  </a:lnTo>
                  <a:lnTo>
                    <a:pt x="204273" y="342732"/>
                  </a:lnTo>
                  <a:lnTo>
                    <a:pt x="200238" y="336523"/>
                  </a:lnTo>
                  <a:lnTo>
                    <a:pt x="199306" y="331246"/>
                  </a:lnTo>
                  <a:lnTo>
                    <a:pt x="197133" y="323795"/>
                  </a:lnTo>
                  <a:lnTo>
                    <a:pt x="204584" y="323795"/>
                  </a:lnTo>
                  <a:lnTo>
                    <a:pt x="217002" y="320691"/>
                  </a:lnTo>
                  <a:lnTo>
                    <a:pt x="231593" y="323795"/>
                  </a:lnTo>
                  <a:lnTo>
                    <a:pt x="244010" y="329073"/>
                  </a:lnTo>
                  <a:lnTo>
                    <a:pt x="256428" y="335281"/>
                  </a:lnTo>
                  <a:lnTo>
                    <a:pt x="256428" y="327831"/>
                  </a:lnTo>
                  <a:lnTo>
                    <a:pt x="244010" y="321622"/>
                  </a:lnTo>
                  <a:lnTo>
                    <a:pt x="233455" y="316344"/>
                  </a:lnTo>
                  <a:lnTo>
                    <a:pt x="224142" y="306720"/>
                  </a:lnTo>
                  <a:lnTo>
                    <a:pt x="227246" y="306720"/>
                  </a:lnTo>
                  <a:lnTo>
                    <a:pt x="236560" y="293061"/>
                  </a:lnTo>
                  <a:lnTo>
                    <a:pt x="248046" y="283437"/>
                  </a:lnTo>
                  <a:lnTo>
                    <a:pt x="262637" y="275986"/>
                  </a:lnTo>
                  <a:lnTo>
                    <a:pt x="280333" y="270709"/>
                  </a:lnTo>
                  <a:lnTo>
                    <a:pt x="280333" y="266983"/>
                  </a:lnTo>
                  <a:lnTo>
                    <a:pt x="263568" y="261706"/>
                  </a:lnTo>
                  <a:lnTo>
                    <a:pt x="251151" y="252082"/>
                  </a:lnTo>
                  <a:lnTo>
                    <a:pt x="240595" y="239354"/>
                  </a:lnTo>
                  <a:lnTo>
                    <a:pt x="231282" y="226625"/>
                  </a:lnTo>
                  <a:lnTo>
                    <a:pt x="236560" y="224452"/>
                  </a:lnTo>
                  <a:lnTo>
                    <a:pt x="240595" y="224452"/>
                  </a:lnTo>
                  <a:lnTo>
                    <a:pt x="245873" y="222279"/>
                  </a:lnTo>
                  <a:lnTo>
                    <a:pt x="251151" y="222279"/>
                  </a:lnTo>
                  <a:lnTo>
                    <a:pt x="258601" y="227557"/>
                  </a:lnTo>
                  <a:lnTo>
                    <a:pt x="263879" y="233766"/>
                  </a:lnTo>
                  <a:lnTo>
                    <a:pt x="271330" y="239043"/>
                  </a:lnTo>
                  <a:lnTo>
                    <a:pt x="271330" y="234697"/>
                  </a:lnTo>
                  <a:lnTo>
                    <a:pt x="270398" y="231593"/>
                  </a:lnTo>
                  <a:lnTo>
                    <a:pt x="268225" y="231593"/>
                  </a:lnTo>
                  <a:lnTo>
                    <a:pt x="268225" y="229419"/>
                  </a:lnTo>
                  <a:lnTo>
                    <a:pt x="266052" y="227246"/>
                  </a:lnTo>
                  <a:lnTo>
                    <a:pt x="266052" y="226315"/>
                  </a:lnTo>
                  <a:lnTo>
                    <a:pt x="263879" y="221969"/>
                  </a:lnTo>
                  <a:lnTo>
                    <a:pt x="267915" y="221969"/>
                  </a:lnTo>
                  <a:lnTo>
                    <a:pt x="267915" y="218864"/>
                  </a:lnTo>
                  <a:lnTo>
                    <a:pt x="284679" y="212655"/>
                  </a:lnTo>
                  <a:lnTo>
                    <a:pt x="300201" y="209551"/>
                  </a:lnTo>
                  <a:lnTo>
                    <a:pt x="316965" y="207378"/>
                  </a:lnTo>
                  <a:lnTo>
                    <a:pt x="336834" y="209551"/>
                  </a:lnTo>
                  <a:lnTo>
                    <a:pt x="327520" y="198064"/>
                  </a:lnTo>
                  <a:lnTo>
                    <a:pt x="339007" y="194960"/>
                  </a:lnTo>
                  <a:lnTo>
                    <a:pt x="351425" y="189682"/>
                  </a:lnTo>
                  <a:lnTo>
                    <a:pt x="363842" y="184405"/>
                  </a:lnTo>
                  <a:lnTo>
                    <a:pt x="371293" y="178196"/>
                  </a:lnTo>
                  <a:lnTo>
                    <a:pt x="377502" y="178196"/>
                  </a:lnTo>
                  <a:lnTo>
                    <a:pt x="377502" y="175091"/>
                  </a:lnTo>
                  <a:lnTo>
                    <a:pt x="368189" y="175091"/>
                  </a:lnTo>
                  <a:lnTo>
                    <a:pt x="364153" y="177265"/>
                  </a:lnTo>
                  <a:lnTo>
                    <a:pt x="361048" y="178196"/>
                  </a:lnTo>
                  <a:lnTo>
                    <a:pt x="358875" y="178196"/>
                  </a:lnTo>
                  <a:lnTo>
                    <a:pt x="356702" y="178196"/>
                  </a:lnTo>
                  <a:lnTo>
                    <a:pt x="355771" y="178196"/>
                  </a:lnTo>
                  <a:lnTo>
                    <a:pt x="353598" y="177265"/>
                  </a:lnTo>
                  <a:lnTo>
                    <a:pt x="351425" y="175091"/>
                  </a:lnTo>
                  <a:lnTo>
                    <a:pt x="348320" y="175091"/>
                  </a:lnTo>
                  <a:lnTo>
                    <a:pt x="344284" y="178196"/>
                  </a:lnTo>
                  <a:lnTo>
                    <a:pt x="339007" y="184405"/>
                  </a:lnTo>
                  <a:lnTo>
                    <a:pt x="333729" y="189682"/>
                  </a:lnTo>
                  <a:lnTo>
                    <a:pt x="329693" y="194960"/>
                  </a:lnTo>
                  <a:lnTo>
                    <a:pt x="324416" y="198064"/>
                  </a:lnTo>
                  <a:lnTo>
                    <a:pt x="304547" y="204273"/>
                  </a:lnTo>
                  <a:lnTo>
                    <a:pt x="285610" y="204273"/>
                  </a:lnTo>
                  <a:lnTo>
                    <a:pt x="267915" y="199927"/>
                  </a:lnTo>
                  <a:lnTo>
                    <a:pt x="251151" y="192476"/>
                  </a:lnTo>
                  <a:lnTo>
                    <a:pt x="248978" y="192476"/>
                  </a:lnTo>
                  <a:lnTo>
                    <a:pt x="245873" y="194650"/>
                  </a:lnTo>
                  <a:lnTo>
                    <a:pt x="240595" y="196823"/>
                  </a:lnTo>
                  <a:lnTo>
                    <a:pt x="236560" y="197754"/>
                  </a:lnTo>
                  <a:lnTo>
                    <a:pt x="233455" y="199927"/>
                  </a:lnTo>
                  <a:lnTo>
                    <a:pt x="227246" y="202100"/>
                  </a:lnTo>
                  <a:lnTo>
                    <a:pt x="224142" y="192476"/>
                  </a:lnTo>
                  <a:lnTo>
                    <a:pt x="227246" y="191545"/>
                  </a:lnTo>
                  <a:lnTo>
                    <a:pt x="227246" y="191545"/>
                  </a:lnTo>
                  <a:lnTo>
                    <a:pt x="229419" y="189372"/>
                  </a:lnTo>
                  <a:lnTo>
                    <a:pt x="231593" y="185026"/>
                  </a:lnTo>
                  <a:lnTo>
                    <a:pt x="221037" y="185026"/>
                  </a:lnTo>
                  <a:lnTo>
                    <a:pt x="217002" y="187199"/>
                  </a:lnTo>
                  <a:lnTo>
                    <a:pt x="211724" y="189372"/>
                  </a:lnTo>
                  <a:lnTo>
                    <a:pt x="206446" y="189372"/>
                  </a:lnTo>
                  <a:lnTo>
                    <a:pt x="200238" y="189372"/>
                  </a:lnTo>
                  <a:lnTo>
                    <a:pt x="197133" y="177885"/>
                  </a:lnTo>
                  <a:lnTo>
                    <a:pt x="200238" y="176954"/>
                  </a:lnTo>
                  <a:lnTo>
                    <a:pt x="202411" y="176954"/>
                  </a:lnTo>
                  <a:lnTo>
                    <a:pt x="204584" y="176954"/>
                  </a:lnTo>
                  <a:lnTo>
                    <a:pt x="206757" y="174781"/>
                  </a:lnTo>
                  <a:lnTo>
                    <a:pt x="207688" y="174781"/>
                  </a:lnTo>
                  <a:lnTo>
                    <a:pt x="184715" y="177885"/>
                  </a:lnTo>
                  <a:lnTo>
                    <a:pt x="182542" y="172608"/>
                  </a:lnTo>
                  <a:lnTo>
                    <a:pt x="178506" y="169503"/>
                  </a:lnTo>
                  <a:lnTo>
                    <a:pt x="177575" y="167330"/>
                  </a:lnTo>
                  <a:lnTo>
                    <a:pt x="175402" y="162984"/>
                  </a:lnTo>
                  <a:lnTo>
                    <a:pt x="171366" y="157706"/>
                  </a:lnTo>
                  <a:lnTo>
                    <a:pt x="177575" y="155533"/>
                  </a:lnTo>
                  <a:lnTo>
                    <a:pt x="180679" y="155533"/>
                  </a:lnTo>
                  <a:lnTo>
                    <a:pt x="182853" y="155533"/>
                  </a:lnTo>
                  <a:lnTo>
                    <a:pt x="185026" y="155533"/>
                  </a:lnTo>
                  <a:lnTo>
                    <a:pt x="185026" y="155223"/>
                  </a:lnTo>
                  <a:lnTo>
                    <a:pt x="185957" y="153050"/>
                  </a:lnTo>
                  <a:lnTo>
                    <a:pt x="188130" y="148704"/>
                  </a:lnTo>
                  <a:lnTo>
                    <a:pt x="180679" y="147772"/>
                  </a:lnTo>
                  <a:lnTo>
                    <a:pt x="173229" y="145599"/>
                  </a:lnTo>
                  <a:lnTo>
                    <a:pt x="170124" y="141253"/>
                  </a:lnTo>
                  <a:lnTo>
                    <a:pt x="163915" y="138148"/>
                  </a:lnTo>
                  <a:lnTo>
                    <a:pt x="167951" y="138148"/>
                  </a:lnTo>
                  <a:lnTo>
                    <a:pt x="167951" y="132871"/>
                  </a:lnTo>
                  <a:lnTo>
                    <a:pt x="185647" y="135975"/>
                  </a:lnTo>
                  <a:lnTo>
                    <a:pt x="194960" y="133802"/>
                  </a:lnTo>
                  <a:lnTo>
                    <a:pt x="202411" y="130698"/>
                  </a:lnTo>
                  <a:lnTo>
                    <a:pt x="206446" y="125420"/>
                  </a:lnTo>
                  <a:lnTo>
                    <a:pt x="211724" y="117969"/>
                  </a:lnTo>
                  <a:lnTo>
                    <a:pt x="221037" y="113623"/>
                  </a:lnTo>
                  <a:lnTo>
                    <a:pt x="231593" y="110519"/>
                  </a:lnTo>
                  <a:lnTo>
                    <a:pt x="239043" y="113623"/>
                  </a:lnTo>
                  <a:lnTo>
                    <a:pt x="248357" y="117969"/>
                  </a:lnTo>
                  <a:lnTo>
                    <a:pt x="255807" y="118901"/>
                  </a:lnTo>
                  <a:lnTo>
                    <a:pt x="264189" y="117969"/>
                  </a:lnTo>
                  <a:lnTo>
                    <a:pt x="261085" y="115796"/>
                  </a:lnTo>
                  <a:lnTo>
                    <a:pt x="257049" y="113623"/>
                  </a:lnTo>
                  <a:lnTo>
                    <a:pt x="256118" y="113623"/>
                  </a:lnTo>
                  <a:lnTo>
                    <a:pt x="256118" y="111760"/>
                  </a:lnTo>
                  <a:lnTo>
                    <a:pt x="253945" y="110829"/>
                  </a:lnTo>
                  <a:lnTo>
                    <a:pt x="253945" y="106483"/>
                  </a:lnTo>
                  <a:lnTo>
                    <a:pt x="251772" y="101205"/>
                  </a:lnTo>
                  <a:lnTo>
                    <a:pt x="257049" y="99032"/>
                  </a:lnTo>
                  <a:lnTo>
                    <a:pt x="261085" y="96859"/>
                  </a:lnTo>
                  <a:lnTo>
                    <a:pt x="264189" y="96859"/>
                  </a:lnTo>
                  <a:lnTo>
                    <a:pt x="266363" y="95928"/>
                  </a:lnTo>
                  <a:lnTo>
                    <a:pt x="270398" y="93755"/>
                  </a:lnTo>
                  <a:lnTo>
                    <a:pt x="277849" y="93755"/>
                  </a:lnTo>
                  <a:lnTo>
                    <a:pt x="280953" y="95928"/>
                  </a:lnTo>
                  <a:lnTo>
                    <a:pt x="284989" y="99032"/>
                  </a:lnTo>
                  <a:lnTo>
                    <a:pt x="288094" y="101205"/>
                  </a:lnTo>
                  <a:lnTo>
                    <a:pt x="288094" y="96859"/>
                  </a:lnTo>
                  <a:lnTo>
                    <a:pt x="285921" y="95928"/>
                  </a:lnTo>
                  <a:lnTo>
                    <a:pt x="285921" y="93755"/>
                  </a:lnTo>
                  <a:lnTo>
                    <a:pt x="285921" y="93755"/>
                  </a:lnTo>
                  <a:lnTo>
                    <a:pt x="285921" y="91582"/>
                  </a:lnTo>
                  <a:lnTo>
                    <a:pt x="284989" y="88477"/>
                  </a:lnTo>
                  <a:lnTo>
                    <a:pt x="290267" y="86304"/>
                  </a:lnTo>
                  <a:lnTo>
                    <a:pt x="293371" y="84131"/>
                  </a:lnTo>
                  <a:lnTo>
                    <a:pt x="299580" y="81026"/>
                  </a:lnTo>
                  <a:lnTo>
                    <a:pt x="302685" y="76680"/>
                  </a:lnTo>
                  <a:lnTo>
                    <a:pt x="304858" y="76680"/>
                  </a:lnTo>
                  <a:lnTo>
                    <a:pt x="312308" y="76680"/>
                  </a:lnTo>
                  <a:lnTo>
                    <a:pt x="317586" y="78853"/>
                  </a:lnTo>
                  <a:lnTo>
                    <a:pt x="321622" y="83199"/>
                  </a:lnTo>
                  <a:lnTo>
                    <a:pt x="327831" y="83199"/>
                  </a:lnTo>
                  <a:lnTo>
                    <a:pt x="337144" y="81026"/>
                  </a:lnTo>
                  <a:lnTo>
                    <a:pt x="341180" y="68298"/>
                  </a:lnTo>
                  <a:lnTo>
                    <a:pt x="346458" y="66125"/>
                  </a:lnTo>
                  <a:lnTo>
                    <a:pt x="351735" y="66125"/>
                  </a:lnTo>
                  <a:lnTo>
                    <a:pt x="357013" y="66125"/>
                  </a:lnTo>
                  <a:lnTo>
                    <a:pt x="361048" y="68298"/>
                  </a:lnTo>
                  <a:lnTo>
                    <a:pt x="364153" y="68298"/>
                  </a:lnTo>
                  <a:lnTo>
                    <a:pt x="371604" y="56812"/>
                  </a:lnTo>
                  <a:lnTo>
                    <a:pt x="383090" y="54638"/>
                  </a:lnTo>
                  <a:lnTo>
                    <a:pt x="390541" y="58985"/>
                  </a:lnTo>
                  <a:lnTo>
                    <a:pt x="397992" y="62089"/>
                  </a:lnTo>
                  <a:lnTo>
                    <a:pt x="405442" y="64262"/>
                  </a:lnTo>
                  <a:lnTo>
                    <a:pt x="414756" y="61158"/>
                  </a:lnTo>
                  <a:lnTo>
                    <a:pt x="427173" y="53707"/>
                  </a:lnTo>
                  <a:lnTo>
                    <a:pt x="439281" y="47498"/>
                  </a:lnTo>
                  <a:lnTo>
                    <a:pt x="439281" y="47498"/>
                  </a:lnTo>
                  <a:lnTo>
                    <a:pt x="439281" y="47498"/>
                  </a:lnTo>
                  <a:close/>
                  <a:moveTo>
                    <a:pt x="2195472" y="44394"/>
                  </a:moveTo>
                  <a:lnTo>
                    <a:pt x="2202923" y="46567"/>
                  </a:lnTo>
                  <a:lnTo>
                    <a:pt x="2210374" y="49671"/>
                  </a:lnTo>
                  <a:lnTo>
                    <a:pt x="2213478" y="54018"/>
                  </a:lnTo>
                  <a:lnTo>
                    <a:pt x="2218756" y="57122"/>
                  </a:lnTo>
                  <a:lnTo>
                    <a:pt x="2224965" y="61468"/>
                  </a:lnTo>
                  <a:lnTo>
                    <a:pt x="2220929" y="72023"/>
                  </a:lnTo>
                  <a:lnTo>
                    <a:pt x="2198888" y="84752"/>
                  </a:lnTo>
                  <a:lnTo>
                    <a:pt x="2182123" y="99653"/>
                  </a:lnTo>
                  <a:lnTo>
                    <a:pt x="2167532" y="118590"/>
                  </a:lnTo>
                  <a:lnTo>
                    <a:pt x="2164428" y="118590"/>
                  </a:lnTo>
                  <a:lnTo>
                    <a:pt x="2164428" y="114244"/>
                  </a:lnTo>
                  <a:lnTo>
                    <a:pt x="2159150" y="111140"/>
                  </a:lnTo>
                  <a:lnTo>
                    <a:pt x="2155115" y="106793"/>
                  </a:lnTo>
                  <a:lnTo>
                    <a:pt x="2152942" y="103689"/>
                  </a:lnTo>
                  <a:lnTo>
                    <a:pt x="2149837" y="99343"/>
                  </a:lnTo>
                  <a:lnTo>
                    <a:pt x="2147664" y="94065"/>
                  </a:lnTo>
                  <a:lnTo>
                    <a:pt x="2151700" y="86614"/>
                  </a:lnTo>
                  <a:lnTo>
                    <a:pt x="2152631" y="81337"/>
                  </a:lnTo>
                  <a:lnTo>
                    <a:pt x="2154804" y="71713"/>
                  </a:lnTo>
                  <a:lnTo>
                    <a:pt x="2127795" y="71713"/>
                  </a:lnTo>
                  <a:lnTo>
                    <a:pt x="2127795" y="64262"/>
                  </a:lnTo>
                  <a:lnTo>
                    <a:pt x="2142386" y="58985"/>
                  </a:lnTo>
                  <a:lnTo>
                    <a:pt x="2156977" y="54638"/>
                  </a:lnTo>
                  <a:lnTo>
                    <a:pt x="2174673" y="51534"/>
                  </a:lnTo>
                  <a:lnTo>
                    <a:pt x="2176846" y="56812"/>
                  </a:lnTo>
                  <a:lnTo>
                    <a:pt x="2179019" y="58985"/>
                  </a:lnTo>
                  <a:lnTo>
                    <a:pt x="2179019" y="61158"/>
                  </a:lnTo>
                  <a:lnTo>
                    <a:pt x="2181192" y="61158"/>
                  </a:lnTo>
                  <a:lnTo>
                    <a:pt x="2181192" y="62089"/>
                  </a:lnTo>
                  <a:lnTo>
                    <a:pt x="2184297" y="64262"/>
                  </a:lnTo>
                  <a:lnTo>
                    <a:pt x="2186470" y="58985"/>
                  </a:lnTo>
                  <a:lnTo>
                    <a:pt x="2188643" y="54638"/>
                  </a:lnTo>
                  <a:lnTo>
                    <a:pt x="2189574" y="51534"/>
                  </a:lnTo>
                  <a:lnTo>
                    <a:pt x="2193610" y="47188"/>
                  </a:lnTo>
                  <a:lnTo>
                    <a:pt x="2195472" y="44394"/>
                  </a:lnTo>
                  <a:lnTo>
                    <a:pt x="2195472" y="44394"/>
                  </a:lnTo>
                  <a:lnTo>
                    <a:pt x="2195472" y="44394"/>
                  </a:lnTo>
                  <a:close/>
                  <a:moveTo>
                    <a:pt x="2240487" y="24215"/>
                  </a:moveTo>
                  <a:lnTo>
                    <a:pt x="2244523" y="25146"/>
                  </a:lnTo>
                  <a:lnTo>
                    <a:pt x="2245454" y="25146"/>
                  </a:lnTo>
                  <a:lnTo>
                    <a:pt x="2247628" y="27319"/>
                  </a:lnTo>
                  <a:lnTo>
                    <a:pt x="2247628" y="27319"/>
                  </a:lnTo>
                  <a:lnTo>
                    <a:pt x="2249800" y="29492"/>
                  </a:lnTo>
                  <a:lnTo>
                    <a:pt x="2251974" y="32597"/>
                  </a:lnTo>
                  <a:lnTo>
                    <a:pt x="2255078" y="38806"/>
                  </a:lnTo>
                  <a:lnTo>
                    <a:pt x="2259114" y="44083"/>
                  </a:lnTo>
                  <a:lnTo>
                    <a:pt x="2260045" y="51534"/>
                  </a:lnTo>
                  <a:lnTo>
                    <a:pt x="2251663" y="51534"/>
                  </a:lnTo>
                  <a:lnTo>
                    <a:pt x="2251663" y="47188"/>
                  </a:lnTo>
                  <a:lnTo>
                    <a:pt x="2247628" y="44083"/>
                  </a:lnTo>
                  <a:lnTo>
                    <a:pt x="2244523" y="39737"/>
                  </a:lnTo>
                  <a:lnTo>
                    <a:pt x="2242350" y="36633"/>
                  </a:lnTo>
                  <a:lnTo>
                    <a:pt x="2240177" y="31355"/>
                  </a:lnTo>
                  <a:lnTo>
                    <a:pt x="2240177" y="24215"/>
                  </a:lnTo>
                  <a:lnTo>
                    <a:pt x="2240487" y="24215"/>
                  </a:lnTo>
                  <a:lnTo>
                    <a:pt x="2240487" y="24215"/>
                  </a:lnTo>
                  <a:close/>
                  <a:moveTo>
                    <a:pt x="984113" y="20179"/>
                  </a:moveTo>
                  <a:lnTo>
                    <a:pt x="1009259" y="20179"/>
                  </a:lnTo>
                  <a:lnTo>
                    <a:pt x="1035337" y="24525"/>
                  </a:lnTo>
                  <a:lnTo>
                    <a:pt x="1058310" y="27630"/>
                  </a:lnTo>
                  <a:lnTo>
                    <a:pt x="1079110" y="32907"/>
                  </a:lnTo>
                  <a:lnTo>
                    <a:pt x="1109223" y="27630"/>
                  </a:lnTo>
                  <a:lnTo>
                    <a:pt x="1113259" y="31976"/>
                  </a:lnTo>
                  <a:lnTo>
                    <a:pt x="1116363" y="32907"/>
                  </a:lnTo>
                  <a:lnTo>
                    <a:pt x="1120399" y="39116"/>
                  </a:lnTo>
                  <a:lnTo>
                    <a:pt x="1122572" y="42221"/>
                  </a:lnTo>
                  <a:lnTo>
                    <a:pt x="1125676" y="44394"/>
                  </a:lnTo>
                  <a:lnTo>
                    <a:pt x="1143372" y="51844"/>
                  </a:lnTo>
                  <a:lnTo>
                    <a:pt x="1164172" y="57122"/>
                  </a:lnTo>
                  <a:lnTo>
                    <a:pt x="1181867" y="61468"/>
                  </a:lnTo>
                  <a:lnTo>
                    <a:pt x="1181867" y="68919"/>
                  </a:lnTo>
                  <a:lnTo>
                    <a:pt x="1152685" y="68919"/>
                  </a:lnTo>
                  <a:lnTo>
                    <a:pt x="1140267" y="62710"/>
                  </a:lnTo>
                  <a:lnTo>
                    <a:pt x="1125676" y="62710"/>
                  </a:lnTo>
                  <a:lnTo>
                    <a:pt x="1108912" y="64883"/>
                  </a:lnTo>
                  <a:lnTo>
                    <a:pt x="1093390" y="69229"/>
                  </a:lnTo>
                  <a:lnTo>
                    <a:pt x="1093390" y="77611"/>
                  </a:lnTo>
                  <a:lnTo>
                    <a:pt x="1113259" y="77611"/>
                  </a:lnTo>
                  <a:lnTo>
                    <a:pt x="1127850" y="74507"/>
                  </a:lnTo>
                  <a:lnTo>
                    <a:pt x="1145545" y="72334"/>
                  </a:lnTo>
                  <a:lnTo>
                    <a:pt x="1167587" y="72334"/>
                  </a:lnTo>
                  <a:lnTo>
                    <a:pt x="1189628" y="72334"/>
                  </a:lnTo>
                  <a:lnTo>
                    <a:pt x="1206392" y="72334"/>
                  </a:lnTo>
                  <a:lnTo>
                    <a:pt x="1220983" y="87235"/>
                  </a:lnTo>
                  <a:lnTo>
                    <a:pt x="1238679" y="97790"/>
                  </a:lnTo>
                  <a:lnTo>
                    <a:pt x="1233401" y="109277"/>
                  </a:lnTo>
                  <a:lnTo>
                    <a:pt x="1222846" y="116728"/>
                  </a:lnTo>
                  <a:lnTo>
                    <a:pt x="1213533" y="122005"/>
                  </a:lnTo>
                  <a:lnTo>
                    <a:pt x="1201115" y="126351"/>
                  </a:lnTo>
                  <a:lnTo>
                    <a:pt x="1182178" y="126351"/>
                  </a:lnTo>
                  <a:lnTo>
                    <a:pt x="1165413" y="131629"/>
                  </a:lnTo>
                  <a:lnTo>
                    <a:pt x="1147718" y="131629"/>
                  </a:lnTo>
                  <a:lnTo>
                    <a:pt x="1127850" y="129456"/>
                  </a:lnTo>
                  <a:lnTo>
                    <a:pt x="1108912" y="127283"/>
                  </a:lnTo>
                  <a:lnTo>
                    <a:pt x="1091527" y="127283"/>
                  </a:lnTo>
                  <a:lnTo>
                    <a:pt x="1076936" y="131629"/>
                  </a:lnTo>
                  <a:lnTo>
                    <a:pt x="1065450" y="142184"/>
                  </a:lnTo>
                  <a:lnTo>
                    <a:pt x="1109223" y="142184"/>
                  </a:lnTo>
                  <a:lnTo>
                    <a:pt x="1122882" y="139080"/>
                  </a:lnTo>
                  <a:lnTo>
                    <a:pt x="1138405" y="136907"/>
                  </a:lnTo>
                  <a:lnTo>
                    <a:pt x="1157342" y="139080"/>
                  </a:lnTo>
                  <a:lnTo>
                    <a:pt x="1169760" y="142184"/>
                  </a:lnTo>
                  <a:lnTo>
                    <a:pt x="1172864" y="155844"/>
                  </a:lnTo>
                  <a:lnTo>
                    <a:pt x="1179073" y="153671"/>
                  </a:lnTo>
                  <a:lnTo>
                    <a:pt x="1187455" y="148393"/>
                  </a:lnTo>
                  <a:lnTo>
                    <a:pt x="1198942" y="144047"/>
                  </a:lnTo>
                  <a:lnTo>
                    <a:pt x="1209497" y="141874"/>
                  </a:lnTo>
                  <a:lnTo>
                    <a:pt x="1211670" y="148083"/>
                  </a:lnTo>
                  <a:lnTo>
                    <a:pt x="1213843" y="151187"/>
                  </a:lnTo>
                  <a:lnTo>
                    <a:pt x="1216016" y="153360"/>
                  </a:lnTo>
                  <a:lnTo>
                    <a:pt x="1219121" y="155533"/>
                  </a:lnTo>
                  <a:lnTo>
                    <a:pt x="1223156" y="158638"/>
                  </a:lnTo>
                  <a:lnTo>
                    <a:pt x="1206392" y="189993"/>
                  </a:lnTo>
                  <a:lnTo>
                    <a:pt x="1213843" y="189993"/>
                  </a:lnTo>
                  <a:lnTo>
                    <a:pt x="1226261" y="182542"/>
                  </a:lnTo>
                  <a:lnTo>
                    <a:pt x="1243025" y="172918"/>
                  </a:lnTo>
                  <a:lnTo>
                    <a:pt x="1262893" y="165468"/>
                  </a:lnTo>
                  <a:lnTo>
                    <a:pt x="1284935" y="158017"/>
                  </a:lnTo>
                  <a:lnTo>
                    <a:pt x="1308839" y="152739"/>
                  </a:lnTo>
                  <a:lnTo>
                    <a:pt x="1329639" y="152739"/>
                  </a:lnTo>
                  <a:lnTo>
                    <a:pt x="1350439" y="154912"/>
                  </a:lnTo>
                  <a:lnTo>
                    <a:pt x="1365030" y="163294"/>
                  </a:lnTo>
                  <a:lnTo>
                    <a:pt x="1373412" y="178196"/>
                  </a:lnTo>
                  <a:lnTo>
                    <a:pt x="1379621" y="178196"/>
                  </a:lnTo>
                  <a:lnTo>
                    <a:pt x="1379621" y="180369"/>
                  </a:lnTo>
                  <a:lnTo>
                    <a:pt x="1379621" y="180369"/>
                  </a:lnTo>
                  <a:lnTo>
                    <a:pt x="1377448" y="182542"/>
                  </a:lnTo>
                  <a:lnTo>
                    <a:pt x="1375275" y="182542"/>
                  </a:lnTo>
                  <a:lnTo>
                    <a:pt x="1375275" y="182542"/>
                  </a:lnTo>
                  <a:lnTo>
                    <a:pt x="1373102" y="182542"/>
                  </a:lnTo>
                  <a:lnTo>
                    <a:pt x="1369997" y="185647"/>
                  </a:lnTo>
                  <a:lnTo>
                    <a:pt x="1364720" y="187820"/>
                  </a:lnTo>
                  <a:lnTo>
                    <a:pt x="1358511" y="189993"/>
                  </a:lnTo>
                  <a:lnTo>
                    <a:pt x="1351060" y="192166"/>
                  </a:lnTo>
                  <a:lnTo>
                    <a:pt x="1345783" y="193097"/>
                  </a:lnTo>
                  <a:lnTo>
                    <a:pt x="1333365" y="213276"/>
                  </a:lnTo>
                  <a:lnTo>
                    <a:pt x="1309460" y="228178"/>
                  </a:lnTo>
                  <a:lnTo>
                    <a:pt x="1282452" y="237801"/>
                  </a:lnTo>
                  <a:lnTo>
                    <a:pt x="1250165" y="243079"/>
                  </a:lnTo>
                  <a:lnTo>
                    <a:pt x="1250165" y="249288"/>
                  </a:lnTo>
                  <a:lnTo>
                    <a:pt x="1250165" y="252392"/>
                  </a:lnTo>
                  <a:lnTo>
                    <a:pt x="1250165" y="254566"/>
                  </a:lnTo>
                  <a:lnTo>
                    <a:pt x="1247992" y="256739"/>
                  </a:lnTo>
                  <a:lnTo>
                    <a:pt x="1250165" y="257670"/>
                  </a:lnTo>
                  <a:lnTo>
                    <a:pt x="1250165" y="259843"/>
                  </a:lnTo>
                  <a:lnTo>
                    <a:pt x="1253270" y="264189"/>
                  </a:lnTo>
                  <a:lnTo>
                    <a:pt x="1258547" y="267294"/>
                  </a:lnTo>
                  <a:lnTo>
                    <a:pt x="1262583" y="269467"/>
                  </a:lnTo>
                  <a:lnTo>
                    <a:pt x="1265687" y="272571"/>
                  </a:lnTo>
                  <a:lnTo>
                    <a:pt x="1269723" y="274745"/>
                  </a:lnTo>
                  <a:lnTo>
                    <a:pt x="1272828" y="280022"/>
                  </a:lnTo>
                  <a:lnTo>
                    <a:pt x="1269723" y="287473"/>
                  </a:lnTo>
                  <a:lnTo>
                    <a:pt x="1265687" y="304237"/>
                  </a:lnTo>
                  <a:lnTo>
                    <a:pt x="1262583" y="324416"/>
                  </a:lnTo>
                  <a:lnTo>
                    <a:pt x="1258547" y="344595"/>
                  </a:lnTo>
                  <a:lnTo>
                    <a:pt x="1258547" y="361359"/>
                  </a:lnTo>
                  <a:lnTo>
                    <a:pt x="1262583" y="359186"/>
                  </a:lnTo>
                  <a:lnTo>
                    <a:pt x="1265687" y="359186"/>
                  </a:lnTo>
                  <a:lnTo>
                    <a:pt x="1267861" y="359186"/>
                  </a:lnTo>
                  <a:lnTo>
                    <a:pt x="1271896" y="359186"/>
                  </a:lnTo>
                  <a:lnTo>
                    <a:pt x="1272828" y="359186"/>
                  </a:lnTo>
                  <a:lnTo>
                    <a:pt x="1279037" y="361359"/>
                  </a:lnTo>
                  <a:lnTo>
                    <a:pt x="1276864" y="366636"/>
                  </a:lnTo>
                  <a:lnTo>
                    <a:pt x="1276864" y="368810"/>
                  </a:lnTo>
                  <a:lnTo>
                    <a:pt x="1276864" y="373156"/>
                  </a:lnTo>
                  <a:lnTo>
                    <a:pt x="1276864" y="374087"/>
                  </a:lnTo>
                  <a:lnTo>
                    <a:pt x="1276864" y="378433"/>
                  </a:lnTo>
                  <a:lnTo>
                    <a:pt x="1279037" y="385884"/>
                  </a:lnTo>
                  <a:lnTo>
                    <a:pt x="1272828" y="385884"/>
                  </a:lnTo>
                  <a:lnTo>
                    <a:pt x="1272828" y="388989"/>
                  </a:lnTo>
                  <a:lnTo>
                    <a:pt x="1269723" y="388057"/>
                  </a:lnTo>
                  <a:lnTo>
                    <a:pt x="1265687" y="383711"/>
                  </a:lnTo>
                  <a:lnTo>
                    <a:pt x="1264756" y="381538"/>
                  </a:lnTo>
                  <a:lnTo>
                    <a:pt x="1260720" y="380607"/>
                  </a:lnTo>
                  <a:lnTo>
                    <a:pt x="1257616" y="378433"/>
                  </a:lnTo>
                  <a:lnTo>
                    <a:pt x="1250165" y="378433"/>
                  </a:lnTo>
                  <a:lnTo>
                    <a:pt x="1246129" y="380607"/>
                  </a:lnTo>
                  <a:lnTo>
                    <a:pt x="1243025" y="381538"/>
                  </a:lnTo>
                  <a:lnTo>
                    <a:pt x="1238989" y="383711"/>
                  </a:lnTo>
                  <a:lnTo>
                    <a:pt x="1236816" y="385884"/>
                  </a:lnTo>
                  <a:lnTo>
                    <a:pt x="1233711" y="388057"/>
                  </a:lnTo>
                  <a:lnTo>
                    <a:pt x="1231538" y="391162"/>
                  </a:lnTo>
                  <a:lnTo>
                    <a:pt x="1229365" y="398612"/>
                  </a:lnTo>
                  <a:lnTo>
                    <a:pt x="1253270" y="406063"/>
                  </a:lnTo>
                  <a:lnTo>
                    <a:pt x="1258547" y="438660"/>
                  </a:lnTo>
                  <a:lnTo>
                    <a:pt x="1253270" y="438660"/>
                  </a:lnTo>
                  <a:lnTo>
                    <a:pt x="1250165" y="438660"/>
                  </a:lnTo>
                  <a:lnTo>
                    <a:pt x="1246129" y="440833"/>
                  </a:lnTo>
                  <a:lnTo>
                    <a:pt x="1243025" y="443006"/>
                  </a:lnTo>
                  <a:lnTo>
                    <a:pt x="1243025" y="450457"/>
                  </a:lnTo>
                  <a:lnTo>
                    <a:pt x="1251407" y="455734"/>
                  </a:lnTo>
                  <a:lnTo>
                    <a:pt x="1257616" y="463185"/>
                  </a:lnTo>
                  <a:lnTo>
                    <a:pt x="1260720" y="472809"/>
                  </a:lnTo>
                  <a:lnTo>
                    <a:pt x="1262893" y="487710"/>
                  </a:lnTo>
                  <a:lnTo>
                    <a:pt x="1253580" y="487710"/>
                  </a:lnTo>
                  <a:lnTo>
                    <a:pt x="1251407" y="487710"/>
                  </a:lnTo>
                  <a:lnTo>
                    <a:pt x="1246129" y="485537"/>
                  </a:lnTo>
                  <a:lnTo>
                    <a:pt x="1243025" y="487710"/>
                  </a:lnTo>
                  <a:lnTo>
                    <a:pt x="1236816" y="487710"/>
                  </a:lnTo>
                  <a:lnTo>
                    <a:pt x="1233711" y="490815"/>
                  </a:lnTo>
                  <a:lnTo>
                    <a:pt x="1229676" y="495161"/>
                  </a:lnTo>
                  <a:lnTo>
                    <a:pt x="1235885" y="498266"/>
                  </a:lnTo>
                  <a:lnTo>
                    <a:pt x="1238989" y="500439"/>
                  </a:lnTo>
                  <a:lnTo>
                    <a:pt x="1241162" y="502612"/>
                  </a:lnTo>
                  <a:lnTo>
                    <a:pt x="1243335" y="503543"/>
                  </a:lnTo>
                  <a:lnTo>
                    <a:pt x="1244267" y="509752"/>
                  </a:lnTo>
                  <a:lnTo>
                    <a:pt x="1246440" y="515030"/>
                  </a:lnTo>
                  <a:lnTo>
                    <a:pt x="1244267" y="517203"/>
                  </a:lnTo>
                  <a:lnTo>
                    <a:pt x="1244267" y="518134"/>
                  </a:lnTo>
                  <a:lnTo>
                    <a:pt x="1244267" y="518134"/>
                  </a:lnTo>
                  <a:lnTo>
                    <a:pt x="1243335" y="520307"/>
                  </a:lnTo>
                  <a:lnTo>
                    <a:pt x="1243335" y="524653"/>
                  </a:lnTo>
                  <a:lnTo>
                    <a:pt x="1228124" y="524653"/>
                  </a:lnTo>
                  <a:lnTo>
                    <a:pt x="1213533" y="527758"/>
                  </a:lnTo>
                  <a:lnTo>
                    <a:pt x="1202046" y="532104"/>
                  </a:lnTo>
                  <a:lnTo>
                    <a:pt x="1206082" y="532104"/>
                  </a:lnTo>
                  <a:lnTo>
                    <a:pt x="1211359" y="535209"/>
                  </a:lnTo>
                  <a:lnTo>
                    <a:pt x="1215395" y="537382"/>
                  </a:lnTo>
                  <a:lnTo>
                    <a:pt x="1218500" y="537382"/>
                  </a:lnTo>
                  <a:lnTo>
                    <a:pt x="1222536" y="539555"/>
                  </a:lnTo>
                  <a:lnTo>
                    <a:pt x="1225640" y="542659"/>
                  </a:lnTo>
                  <a:lnTo>
                    <a:pt x="1228744" y="547937"/>
                  </a:lnTo>
                  <a:lnTo>
                    <a:pt x="1222536" y="557561"/>
                  </a:lnTo>
                  <a:lnTo>
                    <a:pt x="1218500" y="569047"/>
                  </a:lnTo>
                  <a:lnTo>
                    <a:pt x="1213222" y="581775"/>
                  </a:lnTo>
                  <a:lnTo>
                    <a:pt x="1211049" y="576498"/>
                  </a:lnTo>
                  <a:lnTo>
                    <a:pt x="1207945" y="572152"/>
                  </a:lnTo>
                  <a:lnTo>
                    <a:pt x="1205771" y="569979"/>
                  </a:lnTo>
                  <a:lnTo>
                    <a:pt x="1201736" y="569979"/>
                  </a:lnTo>
                  <a:lnTo>
                    <a:pt x="1196458" y="569047"/>
                  </a:lnTo>
                  <a:lnTo>
                    <a:pt x="1189007" y="569047"/>
                  </a:lnTo>
                  <a:lnTo>
                    <a:pt x="1189007" y="572152"/>
                  </a:lnTo>
                  <a:lnTo>
                    <a:pt x="1193043" y="572152"/>
                  </a:lnTo>
                  <a:lnTo>
                    <a:pt x="1205461" y="584880"/>
                  </a:lnTo>
                  <a:lnTo>
                    <a:pt x="1216016" y="599781"/>
                  </a:lnTo>
                  <a:lnTo>
                    <a:pt x="1222225" y="618719"/>
                  </a:lnTo>
                  <a:lnTo>
                    <a:pt x="1225329" y="640760"/>
                  </a:lnTo>
                  <a:lnTo>
                    <a:pt x="1222225" y="640760"/>
                  </a:lnTo>
                  <a:lnTo>
                    <a:pt x="1222225" y="646038"/>
                  </a:lnTo>
                  <a:lnTo>
                    <a:pt x="1193043" y="649142"/>
                  </a:lnTo>
                  <a:lnTo>
                    <a:pt x="1193043" y="628963"/>
                  </a:lnTo>
                  <a:lnTo>
                    <a:pt x="1189007" y="625859"/>
                  </a:lnTo>
                  <a:lnTo>
                    <a:pt x="1185903" y="623686"/>
                  </a:lnTo>
                  <a:lnTo>
                    <a:pt x="1183730" y="621513"/>
                  </a:lnTo>
                  <a:lnTo>
                    <a:pt x="1178452" y="618408"/>
                  </a:lnTo>
                  <a:lnTo>
                    <a:pt x="1172243" y="616235"/>
                  </a:lnTo>
                  <a:lnTo>
                    <a:pt x="1163861" y="621513"/>
                  </a:lnTo>
                  <a:lnTo>
                    <a:pt x="1152375" y="625859"/>
                  </a:lnTo>
                  <a:lnTo>
                    <a:pt x="1139957" y="626790"/>
                  </a:lnTo>
                  <a:lnTo>
                    <a:pt x="1128470" y="631136"/>
                  </a:lnTo>
                  <a:lnTo>
                    <a:pt x="1122262" y="636414"/>
                  </a:lnTo>
                  <a:lnTo>
                    <a:pt x="1128470" y="636414"/>
                  </a:lnTo>
                  <a:lnTo>
                    <a:pt x="1137784" y="636414"/>
                  </a:lnTo>
                  <a:lnTo>
                    <a:pt x="1152375" y="634241"/>
                  </a:lnTo>
                  <a:lnTo>
                    <a:pt x="1169139" y="633309"/>
                  </a:lnTo>
                  <a:lnTo>
                    <a:pt x="1169139" y="640760"/>
                  </a:lnTo>
                  <a:lnTo>
                    <a:pt x="1132506" y="653488"/>
                  </a:lnTo>
                  <a:lnTo>
                    <a:pt x="1132506" y="656593"/>
                  </a:lnTo>
                  <a:lnTo>
                    <a:pt x="1141820" y="656593"/>
                  </a:lnTo>
                  <a:lnTo>
                    <a:pt x="1147097" y="655662"/>
                  </a:lnTo>
                  <a:lnTo>
                    <a:pt x="1154548" y="653488"/>
                  </a:lnTo>
                  <a:lnTo>
                    <a:pt x="1161999" y="651315"/>
                  </a:lnTo>
                  <a:lnTo>
                    <a:pt x="1169449" y="649142"/>
                  </a:lnTo>
                  <a:lnTo>
                    <a:pt x="1171622" y="658766"/>
                  </a:lnTo>
                  <a:lnTo>
                    <a:pt x="1179073" y="663112"/>
                  </a:lnTo>
                  <a:lnTo>
                    <a:pt x="1186524" y="664044"/>
                  </a:lnTo>
                  <a:lnTo>
                    <a:pt x="1198942" y="663112"/>
                  </a:lnTo>
                  <a:lnTo>
                    <a:pt x="1213533" y="663112"/>
                  </a:lnTo>
                  <a:lnTo>
                    <a:pt x="1213533" y="666217"/>
                  </a:lnTo>
                  <a:lnTo>
                    <a:pt x="1209497" y="666217"/>
                  </a:lnTo>
                  <a:lnTo>
                    <a:pt x="1189628" y="685154"/>
                  </a:lnTo>
                  <a:lnTo>
                    <a:pt x="1167587" y="703160"/>
                  </a:lnTo>
                  <a:lnTo>
                    <a:pt x="1145545" y="718061"/>
                  </a:lnTo>
                  <a:lnTo>
                    <a:pt x="1120399" y="730789"/>
                  </a:lnTo>
                  <a:lnTo>
                    <a:pt x="1093390" y="736067"/>
                  </a:lnTo>
                  <a:lnTo>
                    <a:pt x="1062035" y="735136"/>
                  </a:lnTo>
                  <a:lnTo>
                    <a:pt x="1062035" y="740413"/>
                  </a:lnTo>
                  <a:lnTo>
                    <a:pt x="1062035" y="745691"/>
                  </a:lnTo>
                  <a:lnTo>
                    <a:pt x="1059862" y="750037"/>
                  </a:lnTo>
                  <a:lnTo>
                    <a:pt x="1057689" y="750968"/>
                  </a:lnTo>
                  <a:lnTo>
                    <a:pt x="1056757" y="750968"/>
                  </a:lnTo>
                  <a:lnTo>
                    <a:pt x="1054584" y="753142"/>
                  </a:lnTo>
                  <a:lnTo>
                    <a:pt x="1050548" y="755315"/>
                  </a:lnTo>
                  <a:lnTo>
                    <a:pt x="1047444" y="757488"/>
                  </a:lnTo>
                  <a:lnTo>
                    <a:pt x="1045271" y="758419"/>
                  </a:lnTo>
                  <a:lnTo>
                    <a:pt x="1042166" y="762765"/>
                  </a:lnTo>
                  <a:lnTo>
                    <a:pt x="1038131" y="773321"/>
                  </a:lnTo>
                  <a:lnTo>
                    <a:pt x="1035957" y="786980"/>
                  </a:lnTo>
                  <a:lnTo>
                    <a:pt x="1032853" y="795362"/>
                  </a:lnTo>
                  <a:lnTo>
                    <a:pt x="1023540" y="804986"/>
                  </a:lnTo>
                  <a:lnTo>
                    <a:pt x="1008017" y="815541"/>
                  </a:lnTo>
                  <a:lnTo>
                    <a:pt x="987218" y="825165"/>
                  </a:lnTo>
                  <a:lnTo>
                    <a:pt x="969522" y="832616"/>
                  </a:lnTo>
                  <a:lnTo>
                    <a:pt x="952758" y="836962"/>
                  </a:lnTo>
                  <a:lnTo>
                    <a:pt x="952758" y="832616"/>
                  </a:lnTo>
                  <a:lnTo>
                    <a:pt x="952758" y="829511"/>
                  </a:lnTo>
                  <a:lnTo>
                    <a:pt x="950585" y="829511"/>
                  </a:lnTo>
                  <a:lnTo>
                    <a:pt x="950585" y="827338"/>
                  </a:lnTo>
                  <a:lnTo>
                    <a:pt x="949654" y="825165"/>
                  </a:lnTo>
                  <a:lnTo>
                    <a:pt x="947480" y="840066"/>
                  </a:lnTo>
                  <a:lnTo>
                    <a:pt x="942203" y="852795"/>
                  </a:lnTo>
                  <a:lnTo>
                    <a:pt x="938167" y="864281"/>
                  </a:lnTo>
                  <a:lnTo>
                    <a:pt x="932890" y="874836"/>
                  </a:lnTo>
                  <a:lnTo>
                    <a:pt x="928854" y="889738"/>
                  </a:lnTo>
                  <a:lnTo>
                    <a:pt x="932890" y="891911"/>
                  </a:lnTo>
                  <a:lnTo>
                    <a:pt x="932890" y="894084"/>
                  </a:lnTo>
                  <a:lnTo>
                    <a:pt x="935063" y="894084"/>
                  </a:lnTo>
                  <a:lnTo>
                    <a:pt x="935063" y="894084"/>
                  </a:lnTo>
                  <a:lnTo>
                    <a:pt x="935063" y="896257"/>
                  </a:lnTo>
                  <a:lnTo>
                    <a:pt x="932890" y="897188"/>
                  </a:lnTo>
                  <a:lnTo>
                    <a:pt x="928854" y="901535"/>
                  </a:lnTo>
                  <a:lnTo>
                    <a:pt x="925749" y="903708"/>
                  </a:lnTo>
                  <a:lnTo>
                    <a:pt x="922645" y="906812"/>
                  </a:lnTo>
                  <a:lnTo>
                    <a:pt x="918609" y="908985"/>
                  </a:lnTo>
                  <a:lnTo>
                    <a:pt x="916436" y="912090"/>
                  </a:lnTo>
                  <a:lnTo>
                    <a:pt x="913331" y="917367"/>
                  </a:lnTo>
                  <a:lnTo>
                    <a:pt x="905881" y="938478"/>
                  </a:lnTo>
                  <a:lnTo>
                    <a:pt x="900603" y="960519"/>
                  </a:lnTo>
                  <a:lnTo>
                    <a:pt x="898430" y="985976"/>
                  </a:lnTo>
                  <a:lnTo>
                    <a:pt x="894394" y="1010191"/>
                  </a:lnTo>
                  <a:lnTo>
                    <a:pt x="889117" y="1032232"/>
                  </a:lnTo>
                  <a:lnTo>
                    <a:pt x="886012" y="1030059"/>
                  </a:lnTo>
                  <a:lnTo>
                    <a:pt x="886012" y="1030059"/>
                  </a:lnTo>
                  <a:lnTo>
                    <a:pt x="883839" y="1030059"/>
                  </a:lnTo>
                  <a:lnTo>
                    <a:pt x="883839" y="1027886"/>
                  </a:lnTo>
                  <a:lnTo>
                    <a:pt x="881666" y="1027886"/>
                  </a:lnTo>
                  <a:lnTo>
                    <a:pt x="876388" y="1024782"/>
                  </a:lnTo>
                  <a:lnTo>
                    <a:pt x="867075" y="1017331"/>
                  </a:lnTo>
                  <a:lnTo>
                    <a:pt x="852484" y="1005844"/>
                  </a:lnTo>
                  <a:lnTo>
                    <a:pt x="835720" y="996221"/>
                  </a:lnTo>
                  <a:lnTo>
                    <a:pt x="820198" y="985665"/>
                  </a:lnTo>
                  <a:lnTo>
                    <a:pt x="807780" y="976042"/>
                  </a:lnTo>
                  <a:lnTo>
                    <a:pt x="796294" y="970764"/>
                  </a:lnTo>
                  <a:lnTo>
                    <a:pt x="793189" y="968591"/>
                  </a:lnTo>
                  <a:lnTo>
                    <a:pt x="789153" y="928543"/>
                  </a:lnTo>
                  <a:lnTo>
                    <a:pt x="786980" y="924197"/>
                  </a:lnTo>
                  <a:lnTo>
                    <a:pt x="781703" y="921093"/>
                  </a:lnTo>
                  <a:lnTo>
                    <a:pt x="778598" y="918920"/>
                  </a:lnTo>
                  <a:lnTo>
                    <a:pt x="772389" y="914573"/>
                  </a:lnTo>
                  <a:lnTo>
                    <a:pt x="769285" y="911469"/>
                  </a:lnTo>
                  <a:lnTo>
                    <a:pt x="772389" y="909296"/>
                  </a:lnTo>
                  <a:lnTo>
                    <a:pt x="772389" y="907123"/>
                  </a:lnTo>
                  <a:lnTo>
                    <a:pt x="774562" y="906191"/>
                  </a:lnTo>
                  <a:lnTo>
                    <a:pt x="774562" y="906191"/>
                  </a:lnTo>
                  <a:lnTo>
                    <a:pt x="776735" y="901845"/>
                  </a:lnTo>
                  <a:lnTo>
                    <a:pt x="778908" y="898741"/>
                  </a:lnTo>
                  <a:lnTo>
                    <a:pt x="769595" y="898741"/>
                  </a:lnTo>
                  <a:lnTo>
                    <a:pt x="764317" y="898741"/>
                  </a:lnTo>
                  <a:lnTo>
                    <a:pt x="760282" y="898741"/>
                  </a:lnTo>
                  <a:lnTo>
                    <a:pt x="758109" y="896567"/>
                  </a:lnTo>
                  <a:lnTo>
                    <a:pt x="757177" y="893463"/>
                  </a:lnTo>
                  <a:lnTo>
                    <a:pt x="753141" y="887254"/>
                  </a:lnTo>
                  <a:lnTo>
                    <a:pt x="750968" y="884150"/>
                  </a:lnTo>
                  <a:lnTo>
                    <a:pt x="750968" y="879803"/>
                  </a:lnTo>
                  <a:lnTo>
                    <a:pt x="750968" y="878872"/>
                  </a:lnTo>
                  <a:lnTo>
                    <a:pt x="750968" y="874526"/>
                  </a:lnTo>
                  <a:lnTo>
                    <a:pt x="753141" y="871421"/>
                  </a:lnTo>
                  <a:lnTo>
                    <a:pt x="753141" y="867075"/>
                  </a:lnTo>
                  <a:lnTo>
                    <a:pt x="742586" y="867075"/>
                  </a:lnTo>
                  <a:lnTo>
                    <a:pt x="742586" y="861798"/>
                  </a:lnTo>
                  <a:lnTo>
                    <a:pt x="743518" y="856520"/>
                  </a:lnTo>
                  <a:lnTo>
                    <a:pt x="745691" y="854347"/>
                  </a:lnTo>
                  <a:lnTo>
                    <a:pt x="745691" y="850622"/>
                  </a:lnTo>
                  <a:lnTo>
                    <a:pt x="747864" y="847517"/>
                  </a:lnTo>
                  <a:lnTo>
                    <a:pt x="750037" y="842239"/>
                  </a:lnTo>
                  <a:lnTo>
                    <a:pt x="743828" y="842239"/>
                  </a:lnTo>
                  <a:lnTo>
                    <a:pt x="737619" y="842239"/>
                  </a:lnTo>
                  <a:lnTo>
                    <a:pt x="734515" y="840066"/>
                  </a:lnTo>
                  <a:lnTo>
                    <a:pt x="728306" y="837893"/>
                  </a:lnTo>
                  <a:lnTo>
                    <a:pt x="727375" y="810574"/>
                  </a:lnTo>
                  <a:lnTo>
                    <a:pt x="725201" y="785117"/>
                  </a:lnTo>
                  <a:lnTo>
                    <a:pt x="725201" y="760903"/>
                  </a:lnTo>
                  <a:lnTo>
                    <a:pt x="732652" y="736688"/>
                  </a:lnTo>
                  <a:lnTo>
                    <a:pt x="740103" y="726133"/>
                  </a:lnTo>
                  <a:lnTo>
                    <a:pt x="749416" y="718682"/>
                  </a:lnTo>
                  <a:lnTo>
                    <a:pt x="756867" y="712473"/>
                  </a:lnTo>
                  <a:lnTo>
                    <a:pt x="762144" y="704091"/>
                  </a:lnTo>
                  <a:lnTo>
                    <a:pt x="767422" y="692605"/>
                  </a:lnTo>
                  <a:lnTo>
                    <a:pt x="769595" y="672426"/>
                  </a:lnTo>
                  <a:lnTo>
                    <a:pt x="765559" y="672426"/>
                  </a:lnTo>
                  <a:lnTo>
                    <a:pt x="762455" y="676772"/>
                  </a:lnTo>
                  <a:lnTo>
                    <a:pt x="758419" y="677703"/>
                  </a:lnTo>
                  <a:lnTo>
                    <a:pt x="757488" y="677703"/>
                  </a:lnTo>
                  <a:lnTo>
                    <a:pt x="753452" y="677703"/>
                  </a:lnTo>
                  <a:lnTo>
                    <a:pt x="750347" y="676772"/>
                  </a:lnTo>
                  <a:lnTo>
                    <a:pt x="735757" y="672426"/>
                  </a:lnTo>
                  <a:lnTo>
                    <a:pt x="724270" y="664975"/>
                  </a:lnTo>
                  <a:lnTo>
                    <a:pt x="716819" y="654420"/>
                  </a:lnTo>
                  <a:lnTo>
                    <a:pt x="713715" y="635483"/>
                  </a:lnTo>
                  <a:lnTo>
                    <a:pt x="718992" y="635483"/>
                  </a:lnTo>
                  <a:lnTo>
                    <a:pt x="718992" y="632378"/>
                  </a:lnTo>
                  <a:lnTo>
                    <a:pt x="728306" y="637656"/>
                  </a:lnTo>
                  <a:lnTo>
                    <a:pt x="738861" y="645106"/>
                  </a:lnTo>
                  <a:lnTo>
                    <a:pt x="748174" y="648211"/>
                  </a:lnTo>
                  <a:lnTo>
                    <a:pt x="758729" y="648211"/>
                  </a:lnTo>
                  <a:lnTo>
                    <a:pt x="758729" y="647280"/>
                  </a:lnTo>
                  <a:lnTo>
                    <a:pt x="760903" y="645106"/>
                  </a:lnTo>
                  <a:lnTo>
                    <a:pt x="760903" y="645106"/>
                  </a:lnTo>
                  <a:lnTo>
                    <a:pt x="760903" y="642623"/>
                  </a:lnTo>
                  <a:lnTo>
                    <a:pt x="763076" y="639518"/>
                  </a:lnTo>
                  <a:lnTo>
                    <a:pt x="743207" y="624617"/>
                  </a:lnTo>
                  <a:lnTo>
                    <a:pt x="726443" y="603507"/>
                  </a:lnTo>
                  <a:lnTo>
                    <a:pt x="721166" y="605680"/>
                  </a:lnTo>
                  <a:lnTo>
                    <a:pt x="717130" y="607853"/>
                  </a:lnTo>
                  <a:lnTo>
                    <a:pt x="711852" y="610026"/>
                  </a:lnTo>
                  <a:lnTo>
                    <a:pt x="706575" y="610957"/>
                  </a:lnTo>
                  <a:lnTo>
                    <a:pt x="702539" y="607853"/>
                  </a:lnTo>
                  <a:lnTo>
                    <a:pt x="701608" y="605680"/>
                  </a:lnTo>
                  <a:lnTo>
                    <a:pt x="699434" y="602575"/>
                  </a:lnTo>
                  <a:lnTo>
                    <a:pt x="697261" y="600402"/>
                  </a:lnTo>
                  <a:lnTo>
                    <a:pt x="694157" y="595125"/>
                  </a:lnTo>
                  <a:lnTo>
                    <a:pt x="704712" y="583638"/>
                  </a:lnTo>
                  <a:lnTo>
                    <a:pt x="706885" y="567805"/>
                  </a:lnTo>
                  <a:lnTo>
                    <a:pt x="704712" y="546695"/>
                  </a:lnTo>
                  <a:lnTo>
                    <a:pt x="699434" y="524653"/>
                  </a:lnTo>
                  <a:lnTo>
                    <a:pt x="690121" y="501370"/>
                  </a:lnTo>
                  <a:lnTo>
                    <a:pt x="679566" y="479328"/>
                  </a:lnTo>
                  <a:lnTo>
                    <a:pt x="665906" y="459149"/>
                  </a:lnTo>
                  <a:lnTo>
                    <a:pt x="655351" y="440212"/>
                  </a:lnTo>
                  <a:lnTo>
                    <a:pt x="646038" y="425311"/>
                  </a:lnTo>
                  <a:lnTo>
                    <a:pt x="623996" y="410409"/>
                  </a:lnTo>
                  <a:lnTo>
                    <a:pt x="598850" y="405132"/>
                  </a:lnTo>
                  <a:lnTo>
                    <a:pt x="572772" y="405132"/>
                  </a:lnTo>
                  <a:lnTo>
                    <a:pt x="543591" y="405132"/>
                  </a:lnTo>
                  <a:lnTo>
                    <a:pt x="515340" y="407305"/>
                  </a:lnTo>
                  <a:lnTo>
                    <a:pt x="486158" y="405132"/>
                  </a:lnTo>
                  <a:lnTo>
                    <a:pt x="486158" y="399854"/>
                  </a:lnTo>
                  <a:lnTo>
                    <a:pt x="486158" y="395508"/>
                  </a:lnTo>
                  <a:lnTo>
                    <a:pt x="487089" y="394577"/>
                  </a:lnTo>
                  <a:lnTo>
                    <a:pt x="487089" y="392404"/>
                  </a:lnTo>
                  <a:lnTo>
                    <a:pt x="487089" y="390230"/>
                  </a:lnTo>
                  <a:lnTo>
                    <a:pt x="486158" y="388057"/>
                  </a:lnTo>
                  <a:lnTo>
                    <a:pt x="474672" y="382780"/>
                  </a:lnTo>
                  <a:lnTo>
                    <a:pt x="464116" y="379675"/>
                  </a:lnTo>
                  <a:lnTo>
                    <a:pt x="452630" y="372225"/>
                  </a:lnTo>
                  <a:lnTo>
                    <a:pt x="461943" y="372225"/>
                  </a:lnTo>
                  <a:lnTo>
                    <a:pt x="472499" y="367878"/>
                  </a:lnTo>
                  <a:lnTo>
                    <a:pt x="487089" y="364774"/>
                  </a:lnTo>
                  <a:lnTo>
                    <a:pt x="503854" y="362601"/>
                  </a:lnTo>
                  <a:lnTo>
                    <a:pt x="516271" y="358254"/>
                  </a:lnTo>
                  <a:lnTo>
                    <a:pt x="525585" y="350804"/>
                  </a:lnTo>
                  <a:lnTo>
                    <a:pt x="481812" y="350804"/>
                  </a:lnTo>
                  <a:lnTo>
                    <a:pt x="471257" y="347699"/>
                  </a:lnTo>
                  <a:lnTo>
                    <a:pt x="461943" y="347699"/>
                  </a:lnTo>
                  <a:lnTo>
                    <a:pt x="450457" y="345526"/>
                  </a:lnTo>
                  <a:lnTo>
                    <a:pt x="442075" y="343353"/>
                  </a:lnTo>
                  <a:lnTo>
                    <a:pt x="432761" y="340249"/>
                  </a:lnTo>
                  <a:lnTo>
                    <a:pt x="427484" y="330625"/>
                  </a:lnTo>
                  <a:lnTo>
                    <a:pt x="425311" y="315723"/>
                  </a:lnTo>
                  <a:lnTo>
                    <a:pt x="447352" y="312619"/>
                  </a:lnTo>
                  <a:lnTo>
                    <a:pt x="467221" y="305168"/>
                  </a:lnTo>
                  <a:lnTo>
                    <a:pt x="483985" y="297718"/>
                  </a:lnTo>
                  <a:lnTo>
                    <a:pt x="501680" y="290267"/>
                  </a:lnTo>
                  <a:lnTo>
                    <a:pt x="538313" y="290267"/>
                  </a:lnTo>
                  <a:lnTo>
                    <a:pt x="552904" y="241837"/>
                  </a:lnTo>
                  <a:lnTo>
                    <a:pt x="518444" y="241837"/>
                  </a:lnTo>
                  <a:lnTo>
                    <a:pt x="509131" y="229109"/>
                  </a:lnTo>
                  <a:lnTo>
                    <a:pt x="520618" y="221658"/>
                  </a:lnTo>
                  <a:lnTo>
                    <a:pt x="529000" y="214208"/>
                  </a:lnTo>
                  <a:lnTo>
                    <a:pt x="540486" y="208930"/>
                  </a:lnTo>
                  <a:lnTo>
                    <a:pt x="552904" y="204584"/>
                  </a:lnTo>
                  <a:lnTo>
                    <a:pt x="552904" y="191856"/>
                  </a:lnTo>
                  <a:lnTo>
                    <a:pt x="567495" y="184405"/>
                  </a:lnTo>
                  <a:lnTo>
                    <a:pt x="574946" y="176023"/>
                  </a:lnTo>
                  <a:lnTo>
                    <a:pt x="582396" y="164536"/>
                  </a:lnTo>
                  <a:lnTo>
                    <a:pt x="593883" y="157086"/>
                  </a:lnTo>
                  <a:lnTo>
                    <a:pt x="606301" y="151808"/>
                  </a:lnTo>
                  <a:lnTo>
                    <a:pt x="616856" y="151808"/>
                  </a:lnTo>
                  <a:lnTo>
                    <a:pt x="626169" y="154912"/>
                  </a:lnTo>
                  <a:lnTo>
                    <a:pt x="638587" y="153981"/>
                  </a:lnTo>
                  <a:lnTo>
                    <a:pt x="629274" y="149635"/>
                  </a:lnTo>
                  <a:lnTo>
                    <a:pt x="623996" y="147462"/>
                  </a:lnTo>
                  <a:lnTo>
                    <a:pt x="618718" y="146530"/>
                  </a:lnTo>
                  <a:lnTo>
                    <a:pt x="613441" y="140322"/>
                  </a:lnTo>
                  <a:lnTo>
                    <a:pt x="631136" y="137217"/>
                  </a:lnTo>
                  <a:lnTo>
                    <a:pt x="647900" y="131939"/>
                  </a:lnTo>
                  <a:lnTo>
                    <a:pt x="662491" y="127593"/>
                  </a:lnTo>
                  <a:lnTo>
                    <a:pt x="679255" y="124489"/>
                  </a:lnTo>
                  <a:lnTo>
                    <a:pt x="680187" y="131939"/>
                  </a:lnTo>
                  <a:lnTo>
                    <a:pt x="682360" y="135044"/>
                  </a:lnTo>
                  <a:lnTo>
                    <a:pt x="684533" y="140322"/>
                  </a:lnTo>
                  <a:lnTo>
                    <a:pt x="686706" y="144668"/>
                  </a:lnTo>
                  <a:lnTo>
                    <a:pt x="691984" y="146841"/>
                  </a:lnTo>
                  <a:lnTo>
                    <a:pt x="699434" y="147772"/>
                  </a:lnTo>
                  <a:lnTo>
                    <a:pt x="699434" y="142495"/>
                  </a:lnTo>
                  <a:lnTo>
                    <a:pt x="702539" y="137217"/>
                  </a:lnTo>
                  <a:lnTo>
                    <a:pt x="704712" y="129766"/>
                  </a:lnTo>
                  <a:lnTo>
                    <a:pt x="706885" y="124489"/>
                  </a:lnTo>
                  <a:lnTo>
                    <a:pt x="709989" y="129766"/>
                  </a:lnTo>
                  <a:lnTo>
                    <a:pt x="716198" y="135044"/>
                  </a:lnTo>
                  <a:lnTo>
                    <a:pt x="719303" y="139390"/>
                  </a:lnTo>
                  <a:lnTo>
                    <a:pt x="726754" y="142495"/>
                  </a:lnTo>
                  <a:lnTo>
                    <a:pt x="734204" y="144668"/>
                  </a:lnTo>
                  <a:lnTo>
                    <a:pt x="730168" y="120453"/>
                  </a:lnTo>
                  <a:lnTo>
                    <a:pt x="743828" y="117349"/>
                  </a:lnTo>
                  <a:lnTo>
                    <a:pt x="754383" y="113002"/>
                  </a:lnTo>
                  <a:lnTo>
                    <a:pt x="771147" y="117349"/>
                  </a:lnTo>
                  <a:lnTo>
                    <a:pt x="788843" y="124799"/>
                  </a:lnTo>
                  <a:lnTo>
                    <a:pt x="807780" y="135354"/>
                  </a:lnTo>
                  <a:lnTo>
                    <a:pt x="827648" y="144978"/>
                  </a:lnTo>
                  <a:lnTo>
                    <a:pt x="844413" y="152429"/>
                  </a:lnTo>
                  <a:lnTo>
                    <a:pt x="859935" y="157706"/>
                  </a:lnTo>
                  <a:lnTo>
                    <a:pt x="859935" y="154602"/>
                  </a:lnTo>
                  <a:lnTo>
                    <a:pt x="849380" y="144978"/>
                  </a:lnTo>
                  <a:lnTo>
                    <a:pt x="841929" y="137527"/>
                  </a:lnTo>
                  <a:lnTo>
                    <a:pt x="837893" y="127904"/>
                  </a:lnTo>
                  <a:lnTo>
                    <a:pt x="844102" y="117349"/>
                  </a:lnTo>
                  <a:lnTo>
                    <a:pt x="840066" y="113002"/>
                  </a:lnTo>
                  <a:lnTo>
                    <a:pt x="834789" y="107725"/>
                  </a:lnTo>
                  <a:lnTo>
                    <a:pt x="829511" y="103378"/>
                  </a:lnTo>
                  <a:lnTo>
                    <a:pt x="824234" y="100274"/>
                  </a:lnTo>
                  <a:lnTo>
                    <a:pt x="820198" y="95928"/>
                  </a:lnTo>
                  <a:lnTo>
                    <a:pt x="824234" y="87546"/>
                  </a:lnTo>
                  <a:lnTo>
                    <a:pt x="834789" y="90650"/>
                  </a:lnTo>
                  <a:lnTo>
                    <a:pt x="849380" y="92823"/>
                  </a:lnTo>
                  <a:lnTo>
                    <a:pt x="861797" y="90650"/>
                  </a:lnTo>
                  <a:lnTo>
                    <a:pt x="871111" y="83199"/>
                  </a:lnTo>
                  <a:lnTo>
                    <a:pt x="827338" y="83199"/>
                  </a:lnTo>
                  <a:lnTo>
                    <a:pt x="827338" y="80095"/>
                  </a:lnTo>
                  <a:lnTo>
                    <a:pt x="824234" y="80095"/>
                  </a:lnTo>
                  <a:lnTo>
                    <a:pt x="824234" y="75749"/>
                  </a:lnTo>
                  <a:lnTo>
                    <a:pt x="829511" y="72644"/>
                  </a:lnTo>
                  <a:lnTo>
                    <a:pt x="834789" y="68298"/>
                  </a:lnTo>
                  <a:lnTo>
                    <a:pt x="840066" y="65194"/>
                  </a:lnTo>
                  <a:lnTo>
                    <a:pt x="845344" y="60847"/>
                  </a:lnTo>
                  <a:lnTo>
                    <a:pt x="851553" y="59916"/>
                  </a:lnTo>
                  <a:lnTo>
                    <a:pt x="874526" y="63020"/>
                  </a:lnTo>
                  <a:lnTo>
                    <a:pt x="880735" y="46256"/>
                  </a:lnTo>
                  <a:lnTo>
                    <a:pt x="907743" y="50603"/>
                  </a:lnTo>
                  <a:lnTo>
                    <a:pt x="909917" y="50603"/>
                  </a:lnTo>
                  <a:lnTo>
                    <a:pt x="910848" y="46256"/>
                  </a:lnTo>
                  <a:lnTo>
                    <a:pt x="913021" y="45325"/>
                  </a:lnTo>
                  <a:lnTo>
                    <a:pt x="915194" y="40979"/>
                  </a:lnTo>
                  <a:lnTo>
                    <a:pt x="920472" y="38806"/>
                  </a:lnTo>
                  <a:lnTo>
                    <a:pt x="924508" y="45015"/>
                  </a:lnTo>
                  <a:lnTo>
                    <a:pt x="929785" y="50292"/>
                  </a:lnTo>
                  <a:lnTo>
                    <a:pt x="935063" y="55570"/>
                  </a:lnTo>
                  <a:lnTo>
                    <a:pt x="935063" y="45946"/>
                  </a:lnTo>
                  <a:lnTo>
                    <a:pt x="937236" y="45015"/>
                  </a:lnTo>
                  <a:lnTo>
                    <a:pt x="937236" y="42842"/>
                  </a:lnTo>
                  <a:lnTo>
                    <a:pt x="937236" y="40668"/>
                  </a:lnTo>
                  <a:lnTo>
                    <a:pt x="937236" y="38495"/>
                  </a:lnTo>
                  <a:lnTo>
                    <a:pt x="938167" y="35391"/>
                  </a:lnTo>
                  <a:lnTo>
                    <a:pt x="940340" y="33218"/>
                  </a:lnTo>
                  <a:lnTo>
                    <a:pt x="944376" y="31045"/>
                  </a:lnTo>
                  <a:lnTo>
                    <a:pt x="962071" y="22663"/>
                  </a:lnTo>
                  <a:lnTo>
                    <a:pt x="984113" y="20179"/>
                  </a:lnTo>
                  <a:lnTo>
                    <a:pt x="984113" y="20179"/>
                  </a:lnTo>
                  <a:lnTo>
                    <a:pt x="984113" y="20179"/>
                  </a:lnTo>
                  <a:close/>
                  <a:moveTo>
                    <a:pt x="2301024" y="16764"/>
                  </a:moveTo>
                  <a:lnTo>
                    <a:pt x="2311579" y="19869"/>
                  </a:lnTo>
                  <a:lnTo>
                    <a:pt x="2311579" y="27319"/>
                  </a:lnTo>
                  <a:lnTo>
                    <a:pt x="2296057" y="27319"/>
                  </a:lnTo>
                  <a:lnTo>
                    <a:pt x="2301024" y="16764"/>
                  </a:lnTo>
                  <a:lnTo>
                    <a:pt x="2301024" y="16764"/>
                  </a:lnTo>
                  <a:lnTo>
                    <a:pt x="2301024" y="16764"/>
                  </a:lnTo>
                  <a:close/>
                  <a:moveTo>
                    <a:pt x="2792460" y="0"/>
                  </a:moveTo>
                  <a:lnTo>
                    <a:pt x="2797737" y="3104"/>
                  </a:lnTo>
                  <a:lnTo>
                    <a:pt x="2801773" y="7451"/>
                  </a:lnTo>
                  <a:lnTo>
                    <a:pt x="2803946" y="10555"/>
                  </a:lnTo>
                  <a:lnTo>
                    <a:pt x="2804878" y="16764"/>
                  </a:lnTo>
                  <a:lnTo>
                    <a:pt x="2807051" y="19869"/>
                  </a:lnTo>
                  <a:lnTo>
                    <a:pt x="2809224" y="25146"/>
                  </a:lnTo>
                  <a:lnTo>
                    <a:pt x="2812328" y="27319"/>
                  </a:lnTo>
                  <a:lnTo>
                    <a:pt x="2823815" y="32597"/>
                  </a:lnTo>
                  <a:lnTo>
                    <a:pt x="2834370" y="34770"/>
                  </a:lnTo>
                  <a:lnTo>
                    <a:pt x="2841821" y="34770"/>
                  </a:lnTo>
                  <a:lnTo>
                    <a:pt x="2847098" y="39116"/>
                  </a:lnTo>
                  <a:lnTo>
                    <a:pt x="2851134" y="46567"/>
                  </a:lnTo>
                  <a:lnTo>
                    <a:pt x="2853307" y="61468"/>
                  </a:lnTo>
                  <a:lnTo>
                    <a:pt x="2851134" y="62400"/>
                  </a:lnTo>
                  <a:lnTo>
                    <a:pt x="2851134" y="62400"/>
                  </a:lnTo>
                  <a:lnTo>
                    <a:pt x="2851134" y="64573"/>
                  </a:lnTo>
                  <a:lnTo>
                    <a:pt x="2851134" y="66746"/>
                  </a:lnTo>
                  <a:lnTo>
                    <a:pt x="2848961" y="68919"/>
                  </a:lnTo>
                  <a:lnTo>
                    <a:pt x="2825988" y="68919"/>
                  </a:lnTo>
                  <a:lnTo>
                    <a:pt x="2802084" y="68919"/>
                  </a:lnTo>
                  <a:lnTo>
                    <a:pt x="2782215" y="77301"/>
                  </a:lnTo>
                  <a:lnTo>
                    <a:pt x="2778179" y="79474"/>
                  </a:lnTo>
                  <a:lnTo>
                    <a:pt x="2776006" y="83820"/>
                  </a:lnTo>
                  <a:lnTo>
                    <a:pt x="2775075" y="84752"/>
                  </a:lnTo>
                  <a:lnTo>
                    <a:pt x="2772902" y="86925"/>
                  </a:lnTo>
                  <a:lnTo>
                    <a:pt x="2770729" y="89098"/>
                  </a:lnTo>
                  <a:lnTo>
                    <a:pt x="2767624" y="91271"/>
                  </a:lnTo>
                  <a:lnTo>
                    <a:pt x="2761415" y="94376"/>
                  </a:lnTo>
                  <a:lnTo>
                    <a:pt x="2758311" y="89098"/>
                  </a:lnTo>
                  <a:lnTo>
                    <a:pt x="2756137" y="84752"/>
                  </a:lnTo>
                  <a:lnTo>
                    <a:pt x="2753033" y="81647"/>
                  </a:lnTo>
                  <a:lnTo>
                    <a:pt x="2765451" y="49982"/>
                  </a:lnTo>
                  <a:lnTo>
                    <a:pt x="2777869" y="24525"/>
                  </a:lnTo>
                  <a:lnTo>
                    <a:pt x="2792460" y="0"/>
                  </a:lnTo>
                  <a:lnTo>
                    <a:pt x="2792460" y="0"/>
                  </a:lnTo>
                  <a:lnTo>
                    <a:pt x="2792460" y="0"/>
                  </a:lnTo>
                  <a:close/>
                  <a:moveTo>
                    <a:pt x="2665177" y="0"/>
                  </a:moveTo>
                  <a:lnTo>
                    <a:pt x="2674490" y="9624"/>
                  </a:lnTo>
                  <a:lnTo>
                    <a:pt x="2679768" y="20179"/>
                  </a:lnTo>
                  <a:lnTo>
                    <a:pt x="2685046" y="32907"/>
                  </a:lnTo>
                  <a:lnTo>
                    <a:pt x="2675732" y="32907"/>
                  </a:lnTo>
                  <a:lnTo>
                    <a:pt x="2675732" y="27319"/>
                  </a:lnTo>
                  <a:lnTo>
                    <a:pt x="2672628" y="24215"/>
                  </a:lnTo>
                  <a:lnTo>
                    <a:pt x="2668592" y="19869"/>
                  </a:lnTo>
                  <a:lnTo>
                    <a:pt x="2667660" y="14591"/>
                  </a:lnTo>
                  <a:lnTo>
                    <a:pt x="2665487" y="9313"/>
                  </a:lnTo>
                  <a:lnTo>
                    <a:pt x="2665487" y="0"/>
                  </a:lnTo>
                  <a:lnTo>
                    <a:pt x="2665177" y="0"/>
                  </a:lnTo>
                  <a:lnTo>
                    <a:pt x="26651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5A9B4E4A-C850-49E0-9876-88367A4A4F8C}"/>
                </a:ext>
              </a:extLst>
            </p:cNvPr>
            <p:cNvSpPr/>
            <p:nvPr/>
          </p:nvSpPr>
          <p:spPr>
            <a:xfrm>
              <a:off x="3709769" y="4075070"/>
              <a:ext cx="34149" cy="15522"/>
            </a:xfrm>
            <a:custGeom>
              <a:avLst/>
              <a:gdLst>
                <a:gd name="connsiteX0" fmla="*/ 13660 w 34149"/>
                <a:gd name="connsiteY0" fmla="*/ 14591 h 15522"/>
                <a:gd name="connsiteX1" fmla="*/ 20800 w 34149"/>
                <a:gd name="connsiteY1" fmla="*/ 16764 h 15522"/>
                <a:gd name="connsiteX2" fmla="*/ 23904 w 34149"/>
                <a:gd name="connsiteY2" fmla="*/ 16764 h 15522"/>
                <a:gd name="connsiteX3" fmla="*/ 28251 w 34149"/>
                <a:gd name="connsiteY3" fmla="*/ 16764 h 15522"/>
                <a:gd name="connsiteX4" fmla="*/ 36633 w 34149"/>
                <a:gd name="connsiteY4" fmla="*/ 16764 h 15522"/>
                <a:gd name="connsiteX5" fmla="*/ 35391 w 34149"/>
                <a:gd name="connsiteY5" fmla="*/ 10555 h 15522"/>
                <a:gd name="connsiteX6" fmla="*/ 35391 w 34149"/>
                <a:gd name="connsiteY6" fmla="*/ 7140 h 15522"/>
                <a:gd name="connsiteX7" fmla="*/ 33528 w 34149"/>
                <a:gd name="connsiteY7" fmla="*/ 3104 h 15522"/>
                <a:gd name="connsiteX8" fmla="*/ 33528 w 34149"/>
                <a:gd name="connsiteY8" fmla="*/ 0 h 15522"/>
                <a:gd name="connsiteX9" fmla="*/ 0 w 34149"/>
                <a:gd name="connsiteY9" fmla="*/ 0 h 15522"/>
                <a:gd name="connsiteX10" fmla="*/ 0 w 34149"/>
                <a:gd name="connsiteY10" fmla="*/ 12418 h 15522"/>
                <a:gd name="connsiteX11" fmla="*/ 7451 w 34149"/>
                <a:gd name="connsiteY11" fmla="*/ 1459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15522">
                  <a:moveTo>
                    <a:pt x="13660" y="14591"/>
                  </a:moveTo>
                  <a:lnTo>
                    <a:pt x="20800" y="16764"/>
                  </a:lnTo>
                  <a:lnTo>
                    <a:pt x="23904" y="16764"/>
                  </a:lnTo>
                  <a:lnTo>
                    <a:pt x="28251" y="16764"/>
                  </a:lnTo>
                  <a:lnTo>
                    <a:pt x="36633" y="16764"/>
                  </a:lnTo>
                  <a:lnTo>
                    <a:pt x="35391" y="10555"/>
                  </a:lnTo>
                  <a:lnTo>
                    <a:pt x="35391" y="7140"/>
                  </a:lnTo>
                  <a:lnTo>
                    <a:pt x="33528" y="3104"/>
                  </a:lnTo>
                  <a:lnTo>
                    <a:pt x="33528" y="0"/>
                  </a:lnTo>
                  <a:lnTo>
                    <a:pt x="0" y="0"/>
                  </a:lnTo>
                  <a:lnTo>
                    <a:pt x="0" y="12418"/>
                  </a:lnTo>
                  <a:lnTo>
                    <a:pt x="7451" y="1459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2EB8C511-6E73-4840-964E-C23D157C6792}"/>
                </a:ext>
              </a:extLst>
            </p:cNvPr>
            <p:cNvSpPr/>
            <p:nvPr/>
          </p:nvSpPr>
          <p:spPr>
            <a:xfrm>
              <a:off x="3530642" y="4043094"/>
              <a:ext cx="34149" cy="9313"/>
            </a:xfrm>
            <a:custGeom>
              <a:avLst/>
              <a:gdLst>
                <a:gd name="connsiteX0" fmla="*/ 22973 w 34149"/>
                <a:gd name="connsiteY0" fmla="*/ 11797 h 9313"/>
                <a:gd name="connsiteX1" fmla="*/ 32286 w 34149"/>
                <a:gd name="connsiteY1" fmla="*/ 7451 h 9313"/>
                <a:gd name="connsiteX2" fmla="*/ 36633 w 34149"/>
                <a:gd name="connsiteY2" fmla="*/ 7451 h 9313"/>
                <a:gd name="connsiteX3" fmla="*/ 30424 w 34149"/>
                <a:gd name="connsiteY3" fmla="*/ 4346 h 9313"/>
                <a:gd name="connsiteX4" fmla="*/ 22973 w 34149"/>
                <a:gd name="connsiteY4" fmla="*/ 2173 h 9313"/>
                <a:gd name="connsiteX5" fmla="*/ 15833 w 34149"/>
                <a:gd name="connsiteY5" fmla="*/ 0 h 9313"/>
                <a:gd name="connsiteX6" fmla="*/ 12728 w 34149"/>
                <a:gd name="connsiteY6" fmla="*/ 2173 h 9313"/>
                <a:gd name="connsiteX7" fmla="*/ 7451 w 34149"/>
                <a:gd name="connsiteY7" fmla="*/ 4346 h 9313"/>
                <a:gd name="connsiteX8" fmla="*/ 3104 w 34149"/>
                <a:gd name="connsiteY8" fmla="*/ 7451 h 9313"/>
                <a:gd name="connsiteX9" fmla="*/ 0 w 34149"/>
                <a:gd name="connsiteY9" fmla="*/ 7451 h 9313"/>
                <a:gd name="connsiteX10" fmla="*/ 0 w 34149"/>
                <a:gd name="connsiteY10" fmla="*/ 11797 h 9313"/>
                <a:gd name="connsiteX11" fmla="*/ 12728 w 34149"/>
                <a:gd name="connsiteY11" fmla="*/ 11797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4149" h="9313">
                  <a:moveTo>
                    <a:pt x="22973" y="11797"/>
                  </a:moveTo>
                  <a:lnTo>
                    <a:pt x="32286" y="7451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12728" y="2173"/>
                  </a:lnTo>
                  <a:lnTo>
                    <a:pt x="7451" y="4346"/>
                  </a:lnTo>
                  <a:lnTo>
                    <a:pt x="3104" y="7451"/>
                  </a:lnTo>
                  <a:lnTo>
                    <a:pt x="0" y="7451"/>
                  </a:lnTo>
                  <a:lnTo>
                    <a:pt x="0" y="11797"/>
                  </a:lnTo>
                  <a:lnTo>
                    <a:pt x="12728" y="1179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93EB4882-CC87-48C9-A4D0-F6FB678C8CC8}"/>
                </a:ext>
              </a:extLst>
            </p:cNvPr>
            <p:cNvSpPr/>
            <p:nvPr/>
          </p:nvSpPr>
          <p:spPr>
            <a:xfrm>
              <a:off x="3730569" y="4013602"/>
              <a:ext cx="37253" cy="40358"/>
            </a:xfrm>
            <a:custGeom>
              <a:avLst/>
              <a:gdLst>
                <a:gd name="connsiteX0" fmla="*/ 10555 w 37253"/>
                <a:gd name="connsiteY0" fmla="*/ 39116 h 40357"/>
                <a:gd name="connsiteX1" fmla="*/ 14591 w 37253"/>
                <a:gd name="connsiteY1" fmla="*/ 41289 h 40357"/>
                <a:gd name="connsiteX2" fmla="*/ 22042 w 37253"/>
                <a:gd name="connsiteY2" fmla="*/ 41289 h 40357"/>
                <a:gd name="connsiteX3" fmla="*/ 27319 w 37253"/>
                <a:gd name="connsiteY3" fmla="*/ 41289 h 40357"/>
                <a:gd name="connsiteX4" fmla="*/ 29182 w 37253"/>
                <a:gd name="connsiteY4" fmla="*/ 34770 h 40357"/>
                <a:gd name="connsiteX5" fmla="*/ 30424 w 37253"/>
                <a:gd name="connsiteY5" fmla="*/ 31665 h 40357"/>
                <a:gd name="connsiteX6" fmla="*/ 32286 w 37253"/>
                <a:gd name="connsiteY6" fmla="*/ 27630 h 40357"/>
                <a:gd name="connsiteX7" fmla="*/ 34460 w 37253"/>
                <a:gd name="connsiteY7" fmla="*/ 26388 h 40357"/>
                <a:gd name="connsiteX8" fmla="*/ 36633 w 37253"/>
                <a:gd name="connsiteY8" fmla="*/ 24215 h 40357"/>
                <a:gd name="connsiteX9" fmla="*/ 39737 w 37253"/>
                <a:gd name="connsiteY9" fmla="*/ 20179 h 40357"/>
                <a:gd name="connsiteX10" fmla="*/ 32286 w 37253"/>
                <a:gd name="connsiteY10" fmla="*/ 14901 h 40357"/>
                <a:gd name="connsiteX11" fmla="*/ 25146 w 37253"/>
                <a:gd name="connsiteY11" fmla="*/ 7451 h 40357"/>
                <a:gd name="connsiteX12" fmla="*/ 19869 w 37253"/>
                <a:gd name="connsiteY12" fmla="*/ 0 h 40357"/>
                <a:gd name="connsiteX13" fmla="*/ 3104 w 37253"/>
                <a:gd name="connsiteY13" fmla="*/ 0 h 40357"/>
                <a:gd name="connsiteX14" fmla="*/ 3104 w 37253"/>
                <a:gd name="connsiteY14" fmla="*/ 9624 h 40357"/>
                <a:gd name="connsiteX15" fmla="*/ 3104 w 37253"/>
                <a:gd name="connsiteY15" fmla="*/ 16764 h 40357"/>
                <a:gd name="connsiteX16" fmla="*/ 1242 w 37253"/>
                <a:gd name="connsiteY16" fmla="*/ 24215 h 40357"/>
                <a:gd name="connsiteX17" fmla="*/ 0 w 37253"/>
                <a:gd name="connsiteY17" fmla="*/ 29492 h 40357"/>
                <a:gd name="connsiteX18" fmla="*/ 0 w 37253"/>
                <a:gd name="connsiteY18" fmla="*/ 36943 h 40357"/>
                <a:gd name="connsiteX19" fmla="*/ 5278 w 37253"/>
                <a:gd name="connsiteY19" fmla="*/ 39116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253" h="40357">
                  <a:moveTo>
                    <a:pt x="10555" y="39116"/>
                  </a:moveTo>
                  <a:lnTo>
                    <a:pt x="14591" y="41289"/>
                  </a:lnTo>
                  <a:lnTo>
                    <a:pt x="22042" y="41289"/>
                  </a:lnTo>
                  <a:lnTo>
                    <a:pt x="27319" y="41289"/>
                  </a:lnTo>
                  <a:lnTo>
                    <a:pt x="29182" y="34770"/>
                  </a:lnTo>
                  <a:lnTo>
                    <a:pt x="30424" y="31665"/>
                  </a:lnTo>
                  <a:lnTo>
                    <a:pt x="32286" y="27630"/>
                  </a:lnTo>
                  <a:lnTo>
                    <a:pt x="34460" y="26388"/>
                  </a:lnTo>
                  <a:lnTo>
                    <a:pt x="36633" y="24215"/>
                  </a:lnTo>
                  <a:lnTo>
                    <a:pt x="39737" y="20179"/>
                  </a:lnTo>
                  <a:lnTo>
                    <a:pt x="32286" y="14901"/>
                  </a:lnTo>
                  <a:lnTo>
                    <a:pt x="25146" y="7451"/>
                  </a:lnTo>
                  <a:lnTo>
                    <a:pt x="19869" y="0"/>
                  </a:lnTo>
                  <a:lnTo>
                    <a:pt x="3104" y="0"/>
                  </a:lnTo>
                  <a:lnTo>
                    <a:pt x="3104" y="9624"/>
                  </a:lnTo>
                  <a:lnTo>
                    <a:pt x="3104" y="16764"/>
                  </a:lnTo>
                  <a:lnTo>
                    <a:pt x="1242" y="24215"/>
                  </a:lnTo>
                  <a:lnTo>
                    <a:pt x="0" y="29492"/>
                  </a:lnTo>
                  <a:lnTo>
                    <a:pt x="0" y="36943"/>
                  </a:lnTo>
                  <a:lnTo>
                    <a:pt x="5278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6D0A402-61DF-46F1-BBF7-D14BFA4290A1}"/>
                </a:ext>
              </a:extLst>
            </p:cNvPr>
            <p:cNvSpPr/>
            <p:nvPr/>
          </p:nvSpPr>
          <p:spPr>
            <a:xfrm>
              <a:off x="3457998" y="4104562"/>
              <a:ext cx="170745" cy="90029"/>
            </a:xfrm>
            <a:custGeom>
              <a:avLst/>
              <a:gdLst>
                <a:gd name="connsiteX0" fmla="*/ 170745 w 170745"/>
                <a:gd name="connsiteY0" fmla="*/ 30734 h 90029"/>
                <a:gd name="connsiteX1" fmla="*/ 170745 w 170745"/>
                <a:gd name="connsiteY1" fmla="*/ 29492 h 90029"/>
                <a:gd name="connsiteX2" fmla="*/ 168572 w 170745"/>
                <a:gd name="connsiteY2" fmla="*/ 27630 h 90029"/>
                <a:gd name="connsiteX3" fmla="*/ 165468 w 170745"/>
                <a:gd name="connsiteY3" fmla="*/ 25457 h 90029"/>
                <a:gd name="connsiteX4" fmla="*/ 163294 w 170745"/>
                <a:gd name="connsiteY4" fmla="*/ 25457 h 90029"/>
                <a:gd name="connsiteX5" fmla="*/ 161121 w 170745"/>
                <a:gd name="connsiteY5" fmla="*/ 25457 h 90029"/>
                <a:gd name="connsiteX6" fmla="*/ 159259 w 170745"/>
                <a:gd name="connsiteY6" fmla="*/ 27630 h 90029"/>
                <a:gd name="connsiteX7" fmla="*/ 156154 w 170745"/>
                <a:gd name="connsiteY7" fmla="*/ 30734 h 90029"/>
                <a:gd name="connsiteX8" fmla="*/ 148704 w 170745"/>
                <a:gd name="connsiteY8" fmla="*/ 30734 h 90029"/>
                <a:gd name="connsiteX9" fmla="*/ 143426 w 170745"/>
                <a:gd name="connsiteY9" fmla="*/ 30734 h 90029"/>
                <a:gd name="connsiteX10" fmla="*/ 137217 w 170745"/>
                <a:gd name="connsiteY10" fmla="*/ 29492 h 90029"/>
                <a:gd name="connsiteX11" fmla="*/ 132250 w 170745"/>
                <a:gd name="connsiteY11" fmla="*/ 27630 h 90029"/>
                <a:gd name="connsiteX12" fmla="*/ 128835 w 170745"/>
                <a:gd name="connsiteY12" fmla="*/ 27630 h 90029"/>
                <a:gd name="connsiteX13" fmla="*/ 128835 w 170745"/>
                <a:gd name="connsiteY13" fmla="*/ 23283 h 90029"/>
                <a:gd name="connsiteX14" fmla="*/ 132250 w 170745"/>
                <a:gd name="connsiteY14" fmla="*/ 23283 h 90029"/>
                <a:gd name="connsiteX15" fmla="*/ 132250 w 170745"/>
                <a:gd name="connsiteY15" fmla="*/ 17075 h 90029"/>
                <a:gd name="connsiteX16" fmla="*/ 130077 w 170745"/>
                <a:gd name="connsiteY16" fmla="*/ 12728 h 90029"/>
                <a:gd name="connsiteX17" fmla="*/ 130077 w 170745"/>
                <a:gd name="connsiteY17" fmla="*/ 9624 h 90029"/>
                <a:gd name="connsiteX18" fmla="*/ 128835 w 170745"/>
                <a:gd name="connsiteY18" fmla="*/ 5278 h 90029"/>
                <a:gd name="connsiteX19" fmla="*/ 126972 w 170745"/>
                <a:gd name="connsiteY19" fmla="*/ 3104 h 90029"/>
                <a:gd name="connsiteX20" fmla="*/ 124799 w 170745"/>
                <a:gd name="connsiteY20" fmla="*/ 0 h 90029"/>
                <a:gd name="connsiteX21" fmla="*/ 117659 w 170745"/>
                <a:gd name="connsiteY21" fmla="*/ 0 h 90029"/>
                <a:gd name="connsiteX22" fmla="*/ 112381 w 170745"/>
                <a:gd name="connsiteY22" fmla="*/ 0 h 90029"/>
                <a:gd name="connsiteX23" fmla="*/ 109277 w 170745"/>
                <a:gd name="connsiteY23" fmla="*/ 2173 h 90029"/>
                <a:gd name="connsiteX24" fmla="*/ 104931 w 170745"/>
                <a:gd name="connsiteY24" fmla="*/ 3104 h 90029"/>
                <a:gd name="connsiteX25" fmla="*/ 107104 w 170745"/>
                <a:gd name="connsiteY25" fmla="*/ 17075 h 90029"/>
                <a:gd name="connsiteX26" fmla="*/ 109277 w 170745"/>
                <a:gd name="connsiteY26" fmla="*/ 22352 h 90029"/>
                <a:gd name="connsiteX27" fmla="*/ 112381 w 170745"/>
                <a:gd name="connsiteY27" fmla="*/ 29492 h 90029"/>
                <a:gd name="connsiteX28" fmla="*/ 115486 w 170745"/>
                <a:gd name="connsiteY28" fmla="*/ 38185 h 90029"/>
                <a:gd name="connsiteX29" fmla="*/ 95617 w 170745"/>
                <a:gd name="connsiteY29" fmla="*/ 36943 h 90029"/>
                <a:gd name="connsiteX30" fmla="*/ 80095 w 170745"/>
                <a:gd name="connsiteY30" fmla="*/ 30734 h 90029"/>
                <a:gd name="connsiteX31" fmla="*/ 65504 w 170745"/>
                <a:gd name="connsiteY31" fmla="*/ 23283 h 90029"/>
                <a:gd name="connsiteX32" fmla="*/ 48740 w 170745"/>
                <a:gd name="connsiteY32" fmla="*/ 17075 h 90029"/>
                <a:gd name="connsiteX33" fmla="*/ 28871 w 170745"/>
                <a:gd name="connsiteY33" fmla="*/ 10555 h 90029"/>
                <a:gd name="connsiteX34" fmla="*/ 27009 w 170745"/>
                <a:gd name="connsiteY34" fmla="*/ 12728 h 90029"/>
                <a:gd name="connsiteX35" fmla="*/ 24836 w 170745"/>
                <a:gd name="connsiteY35" fmla="*/ 12728 h 90029"/>
                <a:gd name="connsiteX36" fmla="*/ 22663 w 170745"/>
                <a:gd name="connsiteY36" fmla="*/ 14901 h 90029"/>
                <a:gd name="connsiteX37" fmla="*/ 19558 w 170745"/>
                <a:gd name="connsiteY37" fmla="*/ 14901 h 90029"/>
                <a:gd name="connsiteX38" fmla="*/ 21731 w 170745"/>
                <a:gd name="connsiteY38" fmla="*/ 18006 h 90029"/>
                <a:gd name="connsiteX39" fmla="*/ 22663 w 170745"/>
                <a:gd name="connsiteY39" fmla="*/ 20179 h 90029"/>
                <a:gd name="connsiteX40" fmla="*/ 22663 w 170745"/>
                <a:gd name="connsiteY40" fmla="*/ 22352 h 90029"/>
                <a:gd name="connsiteX41" fmla="*/ 24836 w 170745"/>
                <a:gd name="connsiteY41" fmla="*/ 23283 h 90029"/>
                <a:gd name="connsiteX42" fmla="*/ 27009 w 170745"/>
                <a:gd name="connsiteY42" fmla="*/ 25457 h 90029"/>
                <a:gd name="connsiteX43" fmla="*/ 28871 w 170745"/>
                <a:gd name="connsiteY43" fmla="*/ 27630 h 90029"/>
                <a:gd name="connsiteX44" fmla="*/ 24836 w 170745"/>
                <a:gd name="connsiteY44" fmla="*/ 29492 h 90029"/>
                <a:gd name="connsiteX45" fmla="*/ 21731 w 170745"/>
                <a:gd name="connsiteY45" fmla="*/ 29492 h 90029"/>
                <a:gd name="connsiteX46" fmla="*/ 17695 w 170745"/>
                <a:gd name="connsiteY46" fmla="*/ 30734 h 90029"/>
                <a:gd name="connsiteX47" fmla="*/ 12418 w 170745"/>
                <a:gd name="connsiteY47" fmla="*/ 30734 h 90029"/>
                <a:gd name="connsiteX48" fmla="*/ 12418 w 170745"/>
                <a:gd name="connsiteY48" fmla="*/ 34770 h 90029"/>
                <a:gd name="connsiteX49" fmla="*/ 15522 w 170745"/>
                <a:gd name="connsiteY49" fmla="*/ 34770 h 90029"/>
                <a:gd name="connsiteX50" fmla="*/ 14280 w 170745"/>
                <a:gd name="connsiteY50" fmla="*/ 40047 h 90029"/>
                <a:gd name="connsiteX51" fmla="*/ 10245 w 170745"/>
                <a:gd name="connsiteY51" fmla="*/ 42221 h 90029"/>
                <a:gd name="connsiteX52" fmla="*/ 9313 w 170745"/>
                <a:gd name="connsiteY52" fmla="*/ 44394 h 90029"/>
                <a:gd name="connsiteX53" fmla="*/ 4967 w 170745"/>
                <a:gd name="connsiteY53" fmla="*/ 45636 h 90029"/>
                <a:gd name="connsiteX54" fmla="*/ 0 w 170745"/>
                <a:gd name="connsiteY54" fmla="*/ 47498 h 90029"/>
                <a:gd name="connsiteX55" fmla="*/ 0 w 170745"/>
                <a:gd name="connsiteY55" fmla="*/ 51844 h 90029"/>
                <a:gd name="connsiteX56" fmla="*/ 4967 w 170745"/>
                <a:gd name="connsiteY56" fmla="*/ 51844 h 90029"/>
                <a:gd name="connsiteX57" fmla="*/ 15522 w 170745"/>
                <a:gd name="connsiteY57" fmla="*/ 57122 h 90029"/>
                <a:gd name="connsiteX58" fmla="*/ 32286 w 170745"/>
                <a:gd name="connsiteY58" fmla="*/ 59295 h 90029"/>
                <a:gd name="connsiteX59" fmla="*/ 46567 w 170745"/>
                <a:gd name="connsiteY59" fmla="*/ 57122 h 90029"/>
                <a:gd name="connsiteX60" fmla="*/ 59295 w 170745"/>
                <a:gd name="connsiteY60" fmla="*/ 51844 h 90029"/>
                <a:gd name="connsiteX61" fmla="*/ 80095 w 170745"/>
                <a:gd name="connsiteY61" fmla="*/ 51844 h 90029"/>
                <a:gd name="connsiteX62" fmla="*/ 77922 w 170745"/>
                <a:gd name="connsiteY62" fmla="*/ 57122 h 90029"/>
                <a:gd name="connsiteX63" fmla="*/ 73886 w 170745"/>
                <a:gd name="connsiteY63" fmla="*/ 62400 h 90029"/>
                <a:gd name="connsiteX64" fmla="*/ 70782 w 170745"/>
                <a:gd name="connsiteY64" fmla="*/ 67677 h 90029"/>
                <a:gd name="connsiteX65" fmla="*/ 65504 w 170745"/>
                <a:gd name="connsiteY65" fmla="*/ 72023 h 90029"/>
                <a:gd name="connsiteX66" fmla="*/ 59295 w 170745"/>
                <a:gd name="connsiteY66" fmla="*/ 75128 h 90029"/>
                <a:gd name="connsiteX67" fmla="*/ 61158 w 170745"/>
                <a:gd name="connsiteY67" fmla="*/ 81337 h 90029"/>
                <a:gd name="connsiteX68" fmla="*/ 61158 w 170745"/>
                <a:gd name="connsiteY68" fmla="*/ 84752 h 90029"/>
                <a:gd name="connsiteX69" fmla="*/ 63331 w 170745"/>
                <a:gd name="connsiteY69" fmla="*/ 88787 h 90029"/>
                <a:gd name="connsiteX70" fmla="*/ 65504 w 170745"/>
                <a:gd name="connsiteY70" fmla="*/ 91892 h 90029"/>
                <a:gd name="connsiteX71" fmla="*/ 81026 w 170745"/>
                <a:gd name="connsiteY71" fmla="*/ 86614 h 90029"/>
                <a:gd name="connsiteX72" fmla="*/ 92513 w 170745"/>
                <a:gd name="connsiteY72" fmla="*/ 77301 h 90029"/>
                <a:gd name="connsiteX73" fmla="*/ 104931 w 170745"/>
                <a:gd name="connsiteY73" fmla="*/ 67677 h 90029"/>
                <a:gd name="connsiteX74" fmla="*/ 115486 w 170745"/>
                <a:gd name="connsiteY74" fmla="*/ 60226 h 90029"/>
                <a:gd name="connsiteX75" fmla="*/ 130077 w 170745"/>
                <a:gd name="connsiteY75" fmla="*/ 57122 h 90029"/>
                <a:gd name="connsiteX76" fmla="*/ 144668 w 170745"/>
                <a:gd name="connsiteY76" fmla="*/ 57122 h 90029"/>
                <a:gd name="connsiteX77" fmla="*/ 158017 w 170745"/>
                <a:gd name="connsiteY77" fmla="*/ 57122 h 90029"/>
                <a:gd name="connsiteX78" fmla="*/ 168572 w 170745"/>
                <a:gd name="connsiteY78" fmla="*/ 51844 h 90029"/>
                <a:gd name="connsiteX79" fmla="*/ 170745 w 170745"/>
                <a:gd name="connsiteY79" fmla="*/ 47498 h 90029"/>
                <a:gd name="connsiteX80" fmla="*/ 170745 w 170745"/>
                <a:gd name="connsiteY80" fmla="*/ 45636 h 90029"/>
                <a:gd name="connsiteX81" fmla="*/ 170745 w 170745"/>
                <a:gd name="connsiteY81" fmla="*/ 44394 h 90029"/>
                <a:gd name="connsiteX82" fmla="*/ 170745 w 170745"/>
                <a:gd name="connsiteY82" fmla="*/ 42221 h 90029"/>
                <a:gd name="connsiteX83" fmla="*/ 172608 w 170745"/>
                <a:gd name="connsiteY83" fmla="*/ 38185 h 90029"/>
                <a:gd name="connsiteX84" fmla="*/ 172608 w 170745"/>
                <a:gd name="connsiteY84" fmla="*/ 34770 h 90029"/>
                <a:gd name="connsiteX85" fmla="*/ 170745 w 170745"/>
                <a:gd name="connsiteY85" fmla="*/ 32907 h 900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70745" h="90029">
                  <a:moveTo>
                    <a:pt x="170745" y="30734"/>
                  </a:moveTo>
                  <a:lnTo>
                    <a:pt x="170745" y="29492"/>
                  </a:lnTo>
                  <a:lnTo>
                    <a:pt x="168572" y="27630"/>
                  </a:lnTo>
                  <a:lnTo>
                    <a:pt x="165468" y="25457"/>
                  </a:lnTo>
                  <a:lnTo>
                    <a:pt x="163294" y="25457"/>
                  </a:lnTo>
                  <a:lnTo>
                    <a:pt x="161121" y="25457"/>
                  </a:lnTo>
                  <a:lnTo>
                    <a:pt x="159259" y="27630"/>
                  </a:lnTo>
                  <a:lnTo>
                    <a:pt x="156154" y="30734"/>
                  </a:lnTo>
                  <a:lnTo>
                    <a:pt x="148704" y="30734"/>
                  </a:lnTo>
                  <a:lnTo>
                    <a:pt x="143426" y="30734"/>
                  </a:lnTo>
                  <a:lnTo>
                    <a:pt x="137217" y="29492"/>
                  </a:lnTo>
                  <a:lnTo>
                    <a:pt x="132250" y="27630"/>
                  </a:lnTo>
                  <a:lnTo>
                    <a:pt x="128835" y="27630"/>
                  </a:lnTo>
                  <a:lnTo>
                    <a:pt x="128835" y="23283"/>
                  </a:lnTo>
                  <a:lnTo>
                    <a:pt x="132250" y="23283"/>
                  </a:lnTo>
                  <a:lnTo>
                    <a:pt x="132250" y="17075"/>
                  </a:lnTo>
                  <a:lnTo>
                    <a:pt x="130077" y="12728"/>
                  </a:lnTo>
                  <a:lnTo>
                    <a:pt x="130077" y="9624"/>
                  </a:lnTo>
                  <a:lnTo>
                    <a:pt x="128835" y="5278"/>
                  </a:lnTo>
                  <a:lnTo>
                    <a:pt x="126972" y="3104"/>
                  </a:lnTo>
                  <a:lnTo>
                    <a:pt x="124799" y="0"/>
                  </a:lnTo>
                  <a:lnTo>
                    <a:pt x="117659" y="0"/>
                  </a:lnTo>
                  <a:lnTo>
                    <a:pt x="112381" y="0"/>
                  </a:lnTo>
                  <a:lnTo>
                    <a:pt x="109277" y="2173"/>
                  </a:lnTo>
                  <a:lnTo>
                    <a:pt x="104931" y="3104"/>
                  </a:lnTo>
                  <a:lnTo>
                    <a:pt x="107104" y="17075"/>
                  </a:lnTo>
                  <a:lnTo>
                    <a:pt x="109277" y="22352"/>
                  </a:lnTo>
                  <a:lnTo>
                    <a:pt x="112381" y="29492"/>
                  </a:lnTo>
                  <a:lnTo>
                    <a:pt x="115486" y="38185"/>
                  </a:lnTo>
                  <a:lnTo>
                    <a:pt x="95617" y="36943"/>
                  </a:lnTo>
                  <a:lnTo>
                    <a:pt x="80095" y="30734"/>
                  </a:lnTo>
                  <a:lnTo>
                    <a:pt x="65504" y="23283"/>
                  </a:lnTo>
                  <a:lnTo>
                    <a:pt x="48740" y="17075"/>
                  </a:lnTo>
                  <a:lnTo>
                    <a:pt x="28871" y="10555"/>
                  </a:lnTo>
                  <a:lnTo>
                    <a:pt x="27009" y="12728"/>
                  </a:lnTo>
                  <a:lnTo>
                    <a:pt x="24836" y="12728"/>
                  </a:lnTo>
                  <a:lnTo>
                    <a:pt x="22663" y="14901"/>
                  </a:lnTo>
                  <a:lnTo>
                    <a:pt x="19558" y="14901"/>
                  </a:lnTo>
                  <a:lnTo>
                    <a:pt x="21731" y="18006"/>
                  </a:lnTo>
                  <a:lnTo>
                    <a:pt x="22663" y="20179"/>
                  </a:lnTo>
                  <a:lnTo>
                    <a:pt x="22663" y="22352"/>
                  </a:lnTo>
                  <a:lnTo>
                    <a:pt x="24836" y="23283"/>
                  </a:lnTo>
                  <a:lnTo>
                    <a:pt x="27009" y="25457"/>
                  </a:lnTo>
                  <a:lnTo>
                    <a:pt x="28871" y="27630"/>
                  </a:lnTo>
                  <a:lnTo>
                    <a:pt x="24836" y="29492"/>
                  </a:lnTo>
                  <a:lnTo>
                    <a:pt x="21731" y="29492"/>
                  </a:lnTo>
                  <a:lnTo>
                    <a:pt x="17695" y="30734"/>
                  </a:lnTo>
                  <a:lnTo>
                    <a:pt x="12418" y="30734"/>
                  </a:lnTo>
                  <a:lnTo>
                    <a:pt x="12418" y="34770"/>
                  </a:lnTo>
                  <a:lnTo>
                    <a:pt x="15522" y="34770"/>
                  </a:lnTo>
                  <a:lnTo>
                    <a:pt x="14280" y="40047"/>
                  </a:lnTo>
                  <a:lnTo>
                    <a:pt x="10245" y="42221"/>
                  </a:lnTo>
                  <a:lnTo>
                    <a:pt x="9313" y="44394"/>
                  </a:lnTo>
                  <a:lnTo>
                    <a:pt x="4967" y="45636"/>
                  </a:lnTo>
                  <a:lnTo>
                    <a:pt x="0" y="47498"/>
                  </a:lnTo>
                  <a:lnTo>
                    <a:pt x="0" y="51844"/>
                  </a:lnTo>
                  <a:lnTo>
                    <a:pt x="4967" y="51844"/>
                  </a:lnTo>
                  <a:lnTo>
                    <a:pt x="15522" y="57122"/>
                  </a:lnTo>
                  <a:lnTo>
                    <a:pt x="32286" y="59295"/>
                  </a:lnTo>
                  <a:lnTo>
                    <a:pt x="46567" y="57122"/>
                  </a:lnTo>
                  <a:lnTo>
                    <a:pt x="59295" y="51844"/>
                  </a:lnTo>
                  <a:lnTo>
                    <a:pt x="80095" y="51844"/>
                  </a:lnTo>
                  <a:lnTo>
                    <a:pt x="77922" y="57122"/>
                  </a:lnTo>
                  <a:lnTo>
                    <a:pt x="73886" y="62400"/>
                  </a:lnTo>
                  <a:lnTo>
                    <a:pt x="70782" y="67677"/>
                  </a:lnTo>
                  <a:lnTo>
                    <a:pt x="65504" y="72023"/>
                  </a:lnTo>
                  <a:lnTo>
                    <a:pt x="59295" y="75128"/>
                  </a:lnTo>
                  <a:lnTo>
                    <a:pt x="61158" y="81337"/>
                  </a:lnTo>
                  <a:lnTo>
                    <a:pt x="61158" y="84752"/>
                  </a:lnTo>
                  <a:lnTo>
                    <a:pt x="63331" y="88787"/>
                  </a:lnTo>
                  <a:lnTo>
                    <a:pt x="65504" y="91892"/>
                  </a:lnTo>
                  <a:lnTo>
                    <a:pt x="81026" y="86614"/>
                  </a:lnTo>
                  <a:lnTo>
                    <a:pt x="92513" y="77301"/>
                  </a:lnTo>
                  <a:lnTo>
                    <a:pt x="104931" y="67677"/>
                  </a:lnTo>
                  <a:lnTo>
                    <a:pt x="115486" y="60226"/>
                  </a:lnTo>
                  <a:lnTo>
                    <a:pt x="130077" y="57122"/>
                  </a:lnTo>
                  <a:lnTo>
                    <a:pt x="144668" y="57122"/>
                  </a:lnTo>
                  <a:lnTo>
                    <a:pt x="158017" y="57122"/>
                  </a:lnTo>
                  <a:lnTo>
                    <a:pt x="168572" y="51844"/>
                  </a:lnTo>
                  <a:lnTo>
                    <a:pt x="170745" y="47498"/>
                  </a:lnTo>
                  <a:lnTo>
                    <a:pt x="170745" y="45636"/>
                  </a:lnTo>
                  <a:lnTo>
                    <a:pt x="170745" y="44394"/>
                  </a:lnTo>
                  <a:lnTo>
                    <a:pt x="170745" y="42221"/>
                  </a:lnTo>
                  <a:lnTo>
                    <a:pt x="172608" y="38185"/>
                  </a:lnTo>
                  <a:lnTo>
                    <a:pt x="172608" y="34770"/>
                  </a:lnTo>
                  <a:lnTo>
                    <a:pt x="170745" y="3290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BAAB43F4-7B56-41A1-BA3D-3E73CD94A34D}"/>
                </a:ext>
              </a:extLst>
            </p:cNvPr>
            <p:cNvSpPr/>
            <p:nvPr/>
          </p:nvSpPr>
          <p:spPr>
            <a:xfrm>
              <a:off x="3317366" y="4178759"/>
              <a:ext cx="139701" cy="152118"/>
            </a:xfrm>
            <a:custGeom>
              <a:avLst/>
              <a:gdLst>
                <a:gd name="connsiteX0" fmla="*/ 133181 w 139700"/>
                <a:gd name="connsiteY0" fmla="*/ 30424 h 152118"/>
                <a:gd name="connsiteX1" fmla="*/ 129145 w 139700"/>
                <a:gd name="connsiteY1" fmla="*/ 22042 h 152118"/>
                <a:gd name="connsiteX2" fmla="*/ 126041 w 139700"/>
                <a:gd name="connsiteY2" fmla="*/ 14591 h 152118"/>
                <a:gd name="connsiteX3" fmla="*/ 109277 w 139700"/>
                <a:gd name="connsiteY3" fmla="*/ 14591 h 152118"/>
                <a:gd name="connsiteX4" fmla="*/ 94686 w 139700"/>
                <a:gd name="connsiteY4" fmla="*/ 14591 h 152118"/>
                <a:gd name="connsiteX5" fmla="*/ 76991 w 139700"/>
                <a:gd name="connsiteY5" fmla="*/ 14591 h 152118"/>
                <a:gd name="connsiteX6" fmla="*/ 76991 w 139700"/>
                <a:gd name="connsiteY6" fmla="*/ 931 h 152118"/>
                <a:gd name="connsiteX7" fmla="*/ 62400 w 139700"/>
                <a:gd name="connsiteY7" fmla="*/ 0 h 152118"/>
                <a:gd name="connsiteX8" fmla="*/ 50913 w 139700"/>
                <a:gd name="connsiteY8" fmla="*/ 931 h 152118"/>
                <a:gd name="connsiteX9" fmla="*/ 42531 w 139700"/>
                <a:gd name="connsiteY9" fmla="*/ 5278 h 152118"/>
                <a:gd name="connsiteX10" fmla="*/ 31045 w 139700"/>
                <a:gd name="connsiteY10" fmla="*/ 7140 h 152118"/>
                <a:gd name="connsiteX11" fmla="*/ 16454 w 139700"/>
                <a:gd name="connsiteY11" fmla="*/ 10555 h 152118"/>
                <a:gd name="connsiteX12" fmla="*/ 18627 w 139700"/>
                <a:gd name="connsiteY12" fmla="*/ 17695 h 152118"/>
                <a:gd name="connsiteX13" fmla="*/ 20800 w 139700"/>
                <a:gd name="connsiteY13" fmla="*/ 25146 h 152118"/>
                <a:gd name="connsiteX14" fmla="*/ 21731 w 139700"/>
                <a:gd name="connsiteY14" fmla="*/ 29492 h 152118"/>
                <a:gd name="connsiteX15" fmla="*/ 23904 w 139700"/>
                <a:gd name="connsiteY15" fmla="*/ 34770 h 152118"/>
                <a:gd name="connsiteX16" fmla="*/ 29182 w 139700"/>
                <a:gd name="connsiteY16" fmla="*/ 37874 h 152118"/>
                <a:gd name="connsiteX17" fmla="*/ 21731 w 139700"/>
                <a:gd name="connsiteY17" fmla="*/ 60227 h 152118"/>
                <a:gd name="connsiteX18" fmla="*/ 13349 w 139700"/>
                <a:gd name="connsiteY18" fmla="*/ 80095 h 152118"/>
                <a:gd name="connsiteX19" fmla="*/ 0 w 139700"/>
                <a:gd name="connsiteY19" fmla="*/ 94996 h 152118"/>
                <a:gd name="connsiteX20" fmla="*/ 0 w 139700"/>
                <a:gd name="connsiteY20" fmla="*/ 106793 h 152118"/>
                <a:gd name="connsiteX21" fmla="*/ 6209 w 139700"/>
                <a:gd name="connsiteY21" fmla="*/ 106793 h 152118"/>
                <a:gd name="connsiteX22" fmla="*/ 7140 w 139700"/>
                <a:gd name="connsiteY22" fmla="*/ 106793 h 152118"/>
                <a:gd name="connsiteX23" fmla="*/ 9313 w 139700"/>
                <a:gd name="connsiteY23" fmla="*/ 106793 h 152118"/>
                <a:gd name="connsiteX24" fmla="*/ 11486 w 139700"/>
                <a:gd name="connsiteY24" fmla="*/ 106793 h 152118"/>
                <a:gd name="connsiteX25" fmla="*/ 13349 w 139700"/>
                <a:gd name="connsiteY25" fmla="*/ 106793 h 152118"/>
                <a:gd name="connsiteX26" fmla="*/ 16454 w 139700"/>
                <a:gd name="connsiteY26" fmla="*/ 109898 h 152118"/>
                <a:gd name="connsiteX27" fmla="*/ 18627 w 139700"/>
                <a:gd name="connsiteY27" fmla="*/ 112071 h 152118"/>
                <a:gd name="connsiteX28" fmla="*/ 18627 w 139700"/>
                <a:gd name="connsiteY28" fmla="*/ 114244 h 152118"/>
                <a:gd name="connsiteX29" fmla="*/ 20800 w 139700"/>
                <a:gd name="connsiteY29" fmla="*/ 116107 h 152118"/>
                <a:gd name="connsiteX30" fmla="*/ 20800 w 139700"/>
                <a:gd name="connsiteY30" fmla="*/ 117349 h 152118"/>
                <a:gd name="connsiteX31" fmla="*/ 20800 w 139700"/>
                <a:gd name="connsiteY31" fmla="*/ 123557 h 152118"/>
                <a:gd name="connsiteX32" fmla="*/ 33218 w 139700"/>
                <a:gd name="connsiteY32" fmla="*/ 123557 h 152118"/>
                <a:gd name="connsiteX33" fmla="*/ 33218 w 139700"/>
                <a:gd name="connsiteY33" fmla="*/ 126662 h 152118"/>
                <a:gd name="connsiteX34" fmla="*/ 31045 w 139700"/>
                <a:gd name="connsiteY34" fmla="*/ 131008 h 152118"/>
                <a:gd name="connsiteX35" fmla="*/ 31045 w 139700"/>
                <a:gd name="connsiteY35" fmla="*/ 131939 h 152118"/>
                <a:gd name="connsiteX36" fmla="*/ 31045 w 139700"/>
                <a:gd name="connsiteY36" fmla="*/ 134113 h 152118"/>
                <a:gd name="connsiteX37" fmla="*/ 29182 w 139700"/>
                <a:gd name="connsiteY37" fmla="*/ 136286 h 152118"/>
                <a:gd name="connsiteX38" fmla="*/ 31045 w 139700"/>
                <a:gd name="connsiteY38" fmla="*/ 139390 h 152118"/>
                <a:gd name="connsiteX39" fmla="*/ 31045 w 139700"/>
                <a:gd name="connsiteY39" fmla="*/ 143736 h 152118"/>
                <a:gd name="connsiteX40" fmla="*/ 33218 w 139700"/>
                <a:gd name="connsiteY40" fmla="*/ 145910 h 152118"/>
                <a:gd name="connsiteX41" fmla="*/ 35391 w 139700"/>
                <a:gd name="connsiteY41" fmla="*/ 149014 h 152118"/>
                <a:gd name="connsiteX42" fmla="*/ 36322 w 139700"/>
                <a:gd name="connsiteY42" fmla="*/ 152118 h 152118"/>
                <a:gd name="connsiteX43" fmla="*/ 54949 w 139700"/>
                <a:gd name="connsiteY43" fmla="*/ 146841 h 152118"/>
                <a:gd name="connsiteX44" fmla="*/ 69540 w 139700"/>
                <a:gd name="connsiteY44" fmla="*/ 141563 h 152118"/>
                <a:gd name="connsiteX45" fmla="*/ 85373 w 139700"/>
                <a:gd name="connsiteY45" fmla="*/ 139390 h 152118"/>
                <a:gd name="connsiteX46" fmla="*/ 82268 w 139700"/>
                <a:gd name="connsiteY46" fmla="*/ 123557 h 152118"/>
                <a:gd name="connsiteX47" fmla="*/ 84131 w 139700"/>
                <a:gd name="connsiteY47" fmla="*/ 106793 h 152118"/>
                <a:gd name="connsiteX48" fmla="*/ 91582 w 139700"/>
                <a:gd name="connsiteY48" fmla="*/ 91892 h 152118"/>
                <a:gd name="connsiteX49" fmla="*/ 99964 w 139700"/>
                <a:gd name="connsiteY49" fmla="*/ 74817 h 152118"/>
                <a:gd name="connsiteX50" fmla="*/ 114554 w 139700"/>
                <a:gd name="connsiteY50" fmla="*/ 69540 h 152118"/>
                <a:gd name="connsiteX51" fmla="*/ 129145 w 139700"/>
                <a:gd name="connsiteY51" fmla="*/ 64262 h 152118"/>
                <a:gd name="connsiteX52" fmla="*/ 140632 w 139700"/>
                <a:gd name="connsiteY52" fmla="*/ 50603 h 152118"/>
                <a:gd name="connsiteX53" fmla="*/ 140632 w 139700"/>
                <a:gd name="connsiteY53" fmla="*/ 47498 h 152118"/>
                <a:gd name="connsiteX54" fmla="*/ 136286 w 139700"/>
                <a:gd name="connsiteY54" fmla="*/ 4004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139700" h="152118">
                  <a:moveTo>
                    <a:pt x="133181" y="30424"/>
                  </a:moveTo>
                  <a:lnTo>
                    <a:pt x="129145" y="22042"/>
                  </a:lnTo>
                  <a:lnTo>
                    <a:pt x="126041" y="14591"/>
                  </a:lnTo>
                  <a:lnTo>
                    <a:pt x="109277" y="14591"/>
                  </a:lnTo>
                  <a:lnTo>
                    <a:pt x="94686" y="14591"/>
                  </a:lnTo>
                  <a:lnTo>
                    <a:pt x="76991" y="14591"/>
                  </a:lnTo>
                  <a:lnTo>
                    <a:pt x="76991" y="931"/>
                  </a:lnTo>
                  <a:lnTo>
                    <a:pt x="62400" y="0"/>
                  </a:lnTo>
                  <a:lnTo>
                    <a:pt x="50913" y="931"/>
                  </a:lnTo>
                  <a:lnTo>
                    <a:pt x="42531" y="5278"/>
                  </a:lnTo>
                  <a:lnTo>
                    <a:pt x="31045" y="7140"/>
                  </a:lnTo>
                  <a:lnTo>
                    <a:pt x="16454" y="10555"/>
                  </a:lnTo>
                  <a:lnTo>
                    <a:pt x="18627" y="17695"/>
                  </a:lnTo>
                  <a:lnTo>
                    <a:pt x="20800" y="25146"/>
                  </a:lnTo>
                  <a:lnTo>
                    <a:pt x="21731" y="29492"/>
                  </a:lnTo>
                  <a:lnTo>
                    <a:pt x="23904" y="34770"/>
                  </a:lnTo>
                  <a:lnTo>
                    <a:pt x="29182" y="37874"/>
                  </a:lnTo>
                  <a:lnTo>
                    <a:pt x="21731" y="60227"/>
                  </a:lnTo>
                  <a:lnTo>
                    <a:pt x="13349" y="80095"/>
                  </a:lnTo>
                  <a:lnTo>
                    <a:pt x="0" y="94996"/>
                  </a:lnTo>
                  <a:lnTo>
                    <a:pt x="0" y="106793"/>
                  </a:lnTo>
                  <a:lnTo>
                    <a:pt x="6209" y="106793"/>
                  </a:lnTo>
                  <a:lnTo>
                    <a:pt x="7140" y="106793"/>
                  </a:lnTo>
                  <a:lnTo>
                    <a:pt x="9313" y="106793"/>
                  </a:lnTo>
                  <a:lnTo>
                    <a:pt x="11486" y="106793"/>
                  </a:lnTo>
                  <a:lnTo>
                    <a:pt x="13349" y="106793"/>
                  </a:lnTo>
                  <a:lnTo>
                    <a:pt x="16454" y="109898"/>
                  </a:lnTo>
                  <a:lnTo>
                    <a:pt x="18627" y="112071"/>
                  </a:lnTo>
                  <a:lnTo>
                    <a:pt x="18627" y="114244"/>
                  </a:lnTo>
                  <a:lnTo>
                    <a:pt x="20800" y="116107"/>
                  </a:lnTo>
                  <a:lnTo>
                    <a:pt x="20800" y="117349"/>
                  </a:lnTo>
                  <a:lnTo>
                    <a:pt x="20800" y="123557"/>
                  </a:lnTo>
                  <a:lnTo>
                    <a:pt x="33218" y="123557"/>
                  </a:lnTo>
                  <a:lnTo>
                    <a:pt x="33218" y="126662"/>
                  </a:lnTo>
                  <a:lnTo>
                    <a:pt x="31045" y="131008"/>
                  </a:lnTo>
                  <a:lnTo>
                    <a:pt x="31045" y="131939"/>
                  </a:lnTo>
                  <a:lnTo>
                    <a:pt x="31045" y="134113"/>
                  </a:lnTo>
                  <a:lnTo>
                    <a:pt x="29182" y="136286"/>
                  </a:lnTo>
                  <a:lnTo>
                    <a:pt x="31045" y="139390"/>
                  </a:lnTo>
                  <a:lnTo>
                    <a:pt x="31045" y="143736"/>
                  </a:lnTo>
                  <a:lnTo>
                    <a:pt x="33218" y="145910"/>
                  </a:lnTo>
                  <a:lnTo>
                    <a:pt x="35391" y="149014"/>
                  </a:lnTo>
                  <a:lnTo>
                    <a:pt x="36322" y="152118"/>
                  </a:lnTo>
                  <a:lnTo>
                    <a:pt x="54949" y="146841"/>
                  </a:lnTo>
                  <a:lnTo>
                    <a:pt x="69540" y="141563"/>
                  </a:lnTo>
                  <a:lnTo>
                    <a:pt x="85373" y="139390"/>
                  </a:lnTo>
                  <a:lnTo>
                    <a:pt x="82268" y="123557"/>
                  </a:lnTo>
                  <a:lnTo>
                    <a:pt x="84131" y="106793"/>
                  </a:lnTo>
                  <a:lnTo>
                    <a:pt x="91582" y="91892"/>
                  </a:lnTo>
                  <a:lnTo>
                    <a:pt x="99964" y="74817"/>
                  </a:lnTo>
                  <a:lnTo>
                    <a:pt x="114554" y="69540"/>
                  </a:lnTo>
                  <a:lnTo>
                    <a:pt x="129145" y="64262"/>
                  </a:lnTo>
                  <a:lnTo>
                    <a:pt x="140632" y="50603"/>
                  </a:lnTo>
                  <a:lnTo>
                    <a:pt x="140632" y="47498"/>
                  </a:lnTo>
                  <a:lnTo>
                    <a:pt x="136286" y="4004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3E83B988-A39F-4BC4-83BE-B7688749E911}"/>
                </a:ext>
              </a:extLst>
            </p:cNvPr>
            <p:cNvSpPr/>
            <p:nvPr/>
          </p:nvSpPr>
          <p:spPr>
            <a:xfrm>
              <a:off x="3770306" y="4054891"/>
              <a:ext cx="24836" cy="12418"/>
            </a:xfrm>
            <a:custGeom>
              <a:avLst/>
              <a:gdLst>
                <a:gd name="connsiteX0" fmla="*/ 3104 w 24835"/>
                <a:gd name="connsiteY0" fmla="*/ 12728 h 12417"/>
                <a:gd name="connsiteX1" fmla="*/ 27009 w 24835"/>
                <a:gd name="connsiteY1" fmla="*/ 7451 h 12417"/>
                <a:gd name="connsiteX2" fmla="*/ 27009 w 24835"/>
                <a:gd name="connsiteY2" fmla="*/ 0 h 12417"/>
                <a:gd name="connsiteX3" fmla="*/ 21731 w 24835"/>
                <a:gd name="connsiteY3" fmla="*/ 0 h 12417"/>
                <a:gd name="connsiteX4" fmla="*/ 17695 w 24835"/>
                <a:gd name="connsiteY4" fmla="*/ 0 h 12417"/>
                <a:gd name="connsiteX5" fmla="*/ 14591 w 24835"/>
                <a:gd name="connsiteY5" fmla="*/ 0 h 12417"/>
                <a:gd name="connsiteX6" fmla="*/ 12418 w 24835"/>
                <a:gd name="connsiteY6" fmla="*/ 0 h 12417"/>
                <a:gd name="connsiteX7" fmla="*/ 9313 w 24835"/>
                <a:gd name="connsiteY7" fmla="*/ 0 h 12417"/>
                <a:gd name="connsiteX8" fmla="*/ 5278 w 24835"/>
                <a:gd name="connsiteY8" fmla="*/ 0 h 12417"/>
                <a:gd name="connsiteX9" fmla="*/ 0 w 24835"/>
                <a:gd name="connsiteY9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12417">
                  <a:moveTo>
                    <a:pt x="3104" y="12728"/>
                  </a:moveTo>
                  <a:lnTo>
                    <a:pt x="27009" y="7451"/>
                  </a:lnTo>
                  <a:lnTo>
                    <a:pt x="27009" y="0"/>
                  </a:lnTo>
                  <a:lnTo>
                    <a:pt x="21731" y="0"/>
                  </a:lnTo>
                  <a:lnTo>
                    <a:pt x="17695" y="0"/>
                  </a:lnTo>
                  <a:lnTo>
                    <a:pt x="14591" y="0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5278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18690E98-385A-401A-8602-D73E41C30B74}"/>
                </a:ext>
              </a:extLst>
            </p:cNvPr>
            <p:cNvSpPr/>
            <p:nvPr/>
          </p:nvSpPr>
          <p:spPr>
            <a:xfrm>
              <a:off x="3430679" y="4132192"/>
              <a:ext cx="12418" cy="6209"/>
            </a:xfrm>
            <a:custGeom>
              <a:avLst/>
              <a:gdLst>
                <a:gd name="connsiteX0" fmla="*/ 7451 w 12417"/>
                <a:gd name="connsiteY0" fmla="*/ 1863 h 6208"/>
                <a:gd name="connsiteX1" fmla="*/ 3104 w 12417"/>
                <a:gd name="connsiteY1" fmla="*/ 0 h 6208"/>
                <a:gd name="connsiteX2" fmla="*/ 0 w 12417"/>
                <a:gd name="connsiteY2" fmla="*/ 0 h 6208"/>
                <a:gd name="connsiteX3" fmla="*/ 0 w 12417"/>
                <a:gd name="connsiteY3" fmla="*/ 7140 h 6208"/>
                <a:gd name="connsiteX4" fmla="*/ 12728 w 12417"/>
                <a:gd name="connsiteY4" fmla="*/ 7140 h 6208"/>
                <a:gd name="connsiteX5" fmla="*/ 10555 w 12417"/>
                <a:gd name="connsiteY5" fmla="*/ 3104 h 6208"/>
                <a:gd name="connsiteX6" fmla="*/ 8382 w 12417"/>
                <a:gd name="connsiteY6" fmla="*/ 1863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7" h="6208">
                  <a:moveTo>
                    <a:pt x="7451" y="1863"/>
                  </a:moveTo>
                  <a:lnTo>
                    <a:pt x="3104" y="0"/>
                  </a:lnTo>
                  <a:lnTo>
                    <a:pt x="0" y="0"/>
                  </a:lnTo>
                  <a:lnTo>
                    <a:pt x="0" y="7140"/>
                  </a:lnTo>
                  <a:lnTo>
                    <a:pt x="12728" y="7140"/>
                  </a:lnTo>
                  <a:lnTo>
                    <a:pt x="10555" y="3104"/>
                  </a:lnTo>
                  <a:lnTo>
                    <a:pt x="8382" y="186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7D3A4AA6-E491-4105-93FA-9B90BF666D87}"/>
                </a:ext>
              </a:extLst>
            </p:cNvPr>
            <p:cNvSpPr/>
            <p:nvPr/>
          </p:nvSpPr>
          <p:spPr>
            <a:xfrm>
              <a:off x="3367348" y="4082210"/>
              <a:ext cx="96238" cy="58985"/>
            </a:xfrm>
            <a:custGeom>
              <a:avLst/>
              <a:gdLst>
                <a:gd name="connsiteX0" fmla="*/ 24836 w 96238"/>
                <a:gd name="connsiteY0" fmla="*/ 60537 h 58984"/>
                <a:gd name="connsiteX1" fmla="*/ 35391 w 96238"/>
                <a:gd name="connsiteY1" fmla="*/ 60537 h 58984"/>
                <a:gd name="connsiteX2" fmla="*/ 48740 w 96238"/>
                <a:gd name="connsiteY2" fmla="*/ 57122 h 58984"/>
                <a:gd name="connsiteX3" fmla="*/ 54018 w 96238"/>
                <a:gd name="connsiteY3" fmla="*/ 47809 h 58984"/>
                <a:gd name="connsiteX4" fmla="*/ 56191 w 96238"/>
                <a:gd name="connsiteY4" fmla="*/ 29803 h 58984"/>
                <a:gd name="connsiteX5" fmla="*/ 59295 w 96238"/>
                <a:gd name="connsiteY5" fmla="*/ 32907 h 58984"/>
                <a:gd name="connsiteX6" fmla="*/ 61468 w 96238"/>
                <a:gd name="connsiteY6" fmla="*/ 35080 h 58984"/>
                <a:gd name="connsiteX7" fmla="*/ 64573 w 96238"/>
                <a:gd name="connsiteY7" fmla="*/ 37253 h 58984"/>
                <a:gd name="connsiteX8" fmla="*/ 68608 w 96238"/>
                <a:gd name="connsiteY8" fmla="*/ 39427 h 58984"/>
                <a:gd name="connsiteX9" fmla="*/ 76059 w 96238"/>
                <a:gd name="connsiteY9" fmla="*/ 42531 h 58984"/>
                <a:gd name="connsiteX10" fmla="*/ 79164 w 96238"/>
                <a:gd name="connsiteY10" fmla="*/ 37253 h 58984"/>
                <a:gd name="connsiteX11" fmla="*/ 85373 w 96238"/>
                <a:gd name="connsiteY11" fmla="*/ 32907 h 58984"/>
                <a:gd name="connsiteX12" fmla="*/ 90650 w 96238"/>
                <a:gd name="connsiteY12" fmla="*/ 29803 h 58984"/>
                <a:gd name="connsiteX13" fmla="*/ 95617 w 96238"/>
                <a:gd name="connsiteY13" fmla="*/ 25457 h 58984"/>
                <a:gd name="connsiteX14" fmla="*/ 95617 w 96238"/>
                <a:gd name="connsiteY14" fmla="*/ 22352 h 58984"/>
                <a:gd name="connsiteX15" fmla="*/ 97790 w 96238"/>
                <a:gd name="connsiteY15" fmla="*/ 18006 h 58984"/>
                <a:gd name="connsiteX16" fmla="*/ 95617 w 96238"/>
                <a:gd name="connsiteY16" fmla="*/ 12728 h 58984"/>
                <a:gd name="connsiteX17" fmla="*/ 95617 w 96238"/>
                <a:gd name="connsiteY17" fmla="*/ 7451 h 58984"/>
                <a:gd name="connsiteX18" fmla="*/ 95617 w 96238"/>
                <a:gd name="connsiteY18" fmla="*/ 0 h 58984"/>
                <a:gd name="connsiteX19" fmla="*/ 66435 w 96238"/>
                <a:gd name="connsiteY19" fmla="*/ 7451 h 58984"/>
                <a:gd name="connsiteX20" fmla="*/ 41600 w 96238"/>
                <a:gd name="connsiteY20" fmla="*/ 18006 h 58984"/>
                <a:gd name="connsiteX21" fmla="*/ 19558 w 96238"/>
                <a:gd name="connsiteY21" fmla="*/ 31976 h 58984"/>
                <a:gd name="connsiteX22" fmla="*/ 0 w 96238"/>
                <a:gd name="connsiteY22" fmla="*/ 45636 h 58984"/>
                <a:gd name="connsiteX23" fmla="*/ 0 w 96238"/>
                <a:gd name="connsiteY23" fmla="*/ 60537 h 58984"/>
                <a:gd name="connsiteX24" fmla="*/ 13349 w 96238"/>
                <a:gd name="connsiteY24" fmla="*/ 60537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6238" h="58984">
                  <a:moveTo>
                    <a:pt x="24836" y="60537"/>
                  </a:moveTo>
                  <a:lnTo>
                    <a:pt x="35391" y="60537"/>
                  </a:lnTo>
                  <a:lnTo>
                    <a:pt x="48740" y="57122"/>
                  </a:lnTo>
                  <a:lnTo>
                    <a:pt x="54018" y="47809"/>
                  </a:lnTo>
                  <a:lnTo>
                    <a:pt x="56191" y="29803"/>
                  </a:lnTo>
                  <a:lnTo>
                    <a:pt x="59295" y="32907"/>
                  </a:lnTo>
                  <a:lnTo>
                    <a:pt x="61468" y="35080"/>
                  </a:lnTo>
                  <a:lnTo>
                    <a:pt x="64573" y="37253"/>
                  </a:lnTo>
                  <a:lnTo>
                    <a:pt x="68608" y="39427"/>
                  </a:lnTo>
                  <a:lnTo>
                    <a:pt x="76059" y="42531"/>
                  </a:lnTo>
                  <a:lnTo>
                    <a:pt x="79164" y="37253"/>
                  </a:lnTo>
                  <a:lnTo>
                    <a:pt x="85373" y="32907"/>
                  </a:lnTo>
                  <a:lnTo>
                    <a:pt x="90650" y="29803"/>
                  </a:lnTo>
                  <a:lnTo>
                    <a:pt x="95617" y="25457"/>
                  </a:lnTo>
                  <a:lnTo>
                    <a:pt x="95617" y="22352"/>
                  </a:lnTo>
                  <a:lnTo>
                    <a:pt x="97790" y="18006"/>
                  </a:lnTo>
                  <a:lnTo>
                    <a:pt x="95617" y="12728"/>
                  </a:lnTo>
                  <a:lnTo>
                    <a:pt x="95617" y="7451"/>
                  </a:lnTo>
                  <a:lnTo>
                    <a:pt x="95617" y="0"/>
                  </a:lnTo>
                  <a:lnTo>
                    <a:pt x="66435" y="7451"/>
                  </a:lnTo>
                  <a:lnTo>
                    <a:pt x="41600" y="18006"/>
                  </a:lnTo>
                  <a:lnTo>
                    <a:pt x="19558" y="31976"/>
                  </a:lnTo>
                  <a:lnTo>
                    <a:pt x="0" y="45636"/>
                  </a:lnTo>
                  <a:lnTo>
                    <a:pt x="0" y="60537"/>
                  </a:lnTo>
                  <a:lnTo>
                    <a:pt x="13349" y="605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7244AB74-3235-482E-AB6C-DE00100F0930}"/>
                </a:ext>
              </a:extLst>
            </p:cNvPr>
            <p:cNvSpPr/>
            <p:nvPr/>
          </p:nvSpPr>
          <p:spPr>
            <a:xfrm>
              <a:off x="3502702" y="4062342"/>
              <a:ext cx="43462" cy="27940"/>
            </a:xfrm>
            <a:custGeom>
              <a:avLst/>
              <a:gdLst>
                <a:gd name="connsiteX0" fmla="*/ 4036 w 43462"/>
                <a:gd name="connsiteY0" fmla="*/ 25146 h 27940"/>
                <a:gd name="connsiteX1" fmla="*/ 7140 w 43462"/>
                <a:gd name="connsiteY1" fmla="*/ 29492 h 27940"/>
                <a:gd name="connsiteX2" fmla="*/ 13349 w 43462"/>
                <a:gd name="connsiteY2" fmla="*/ 30734 h 27940"/>
                <a:gd name="connsiteX3" fmla="*/ 16454 w 43462"/>
                <a:gd name="connsiteY3" fmla="*/ 30734 h 27940"/>
                <a:gd name="connsiteX4" fmla="*/ 21731 w 43462"/>
                <a:gd name="connsiteY4" fmla="*/ 29492 h 27940"/>
                <a:gd name="connsiteX5" fmla="*/ 27940 w 43462"/>
                <a:gd name="connsiteY5" fmla="*/ 25146 h 27940"/>
                <a:gd name="connsiteX6" fmla="*/ 33218 w 43462"/>
                <a:gd name="connsiteY6" fmla="*/ 19869 h 27940"/>
                <a:gd name="connsiteX7" fmla="*/ 36322 w 43462"/>
                <a:gd name="connsiteY7" fmla="*/ 15833 h 27940"/>
                <a:gd name="connsiteX8" fmla="*/ 40668 w 43462"/>
                <a:gd name="connsiteY8" fmla="*/ 10555 h 27940"/>
                <a:gd name="connsiteX9" fmla="*/ 43773 w 43462"/>
                <a:gd name="connsiteY9" fmla="*/ 5278 h 27940"/>
                <a:gd name="connsiteX10" fmla="*/ 38495 w 43462"/>
                <a:gd name="connsiteY10" fmla="*/ 3104 h 27940"/>
                <a:gd name="connsiteX11" fmla="*/ 31045 w 43462"/>
                <a:gd name="connsiteY11" fmla="*/ 931 h 27940"/>
                <a:gd name="connsiteX12" fmla="*/ 23904 w 43462"/>
                <a:gd name="connsiteY12" fmla="*/ 931 h 27940"/>
                <a:gd name="connsiteX13" fmla="*/ 14591 w 43462"/>
                <a:gd name="connsiteY13" fmla="*/ 0 h 27940"/>
                <a:gd name="connsiteX14" fmla="*/ 7140 w 43462"/>
                <a:gd name="connsiteY14" fmla="*/ 7451 h 27940"/>
                <a:gd name="connsiteX15" fmla="*/ 0 w 43462"/>
                <a:gd name="connsiteY15" fmla="*/ 12728 h 27940"/>
                <a:gd name="connsiteX16" fmla="*/ 0 w 43462"/>
                <a:gd name="connsiteY16" fmla="*/ 18006 h 27940"/>
                <a:gd name="connsiteX17" fmla="*/ 1863 w 43462"/>
                <a:gd name="connsiteY17" fmla="*/ 22042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3462" h="27940">
                  <a:moveTo>
                    <a:pt x="4036" y="25146"/>
                  </a:moveTo>
                  <a:lnTo>
                    <a:pt x="7140" y="29492"/>
                  </a:lnTo>
                  <a:lnTo>
                    <a:pt x="13349" y="30734"/>
                  </a:lnTo>
                  <a:lnTo>
                    <a:pt x="16454" y="30734"/>
                  </a:lnTo>
                  <a:lnTo>
                    <a:pt x="21731" y="29492"/>
                  </a:lnTo>
                  <a:lnTo>
                    <a:pt x="27940" y="25146"/>
                  </a:lnTo>
                  <a:lnTo>
                    <a:pt x="33218" y="19869"/>
                  </a:lnTo>
                  <a:lnTo>
                    <a:pt x="36322" y="15833"/>
                  </a:lnTo>
                  <a:lnTo>
                    <a:pt x="40668" y="10555"/>
                  </a:lnTo>
                  <a:lnTo>
                    <a:pt x="43773" y="5278"/>
                  </a:lnTo>
                  <a:lnTo>
                    <a:pt x="38495" y="3104"/>
                  </a:lnTo>
                  <a:lnTo>
                    <a:pt x="31045" y="931"/>
                  </a:lnTo>
                  <a:lnTo>
                    <a:pt x="23904" y="931"/>
                  </a:lnTo>
                  <a:lnTo>
                    <a:pt x="14591" y="0"/>
                  </a:lnTo>
                  <a:lnTo>
                    <a:pt x="7140" y="7451"/>
                  </a:lnTo>
                  <a:lnTo>
                    <a:pt x="0" y="12728"/>
                  </a:lnTo>
                  <a:lnTo>
                    <a:pt x="0" y="18006"/>
                  </a:lnTo>
                  <a:lnTo>
                    <a:pt x="1863" y="2204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717F209-65FE-4D97-A3D2-08AEB91EB60B}"/>
                </a:ext>
              </a:extLst>
            </p:cNvPr>
            <p:cNvSpPr/>
            <p:nvPr/>
          </p:nvSpPr>
          <p:spPr>
            <a:xfrm>
              <a:off x="5862400" y="4041231"/>
              <a:ext cx="260774" cy="310446"/>
            </a:xfrm>
            <a:custGeom>
              <a:avLst/>
              <a:gdLst>
                <a:gd name="connsiteX0" fmla="*/ 16454 w 260774"/>
                <a:gd name="connsiteY0" fmla="*/ 264189 h 310445"/>
                <a:gd name="connsiteX1" fmla="*/ 24836 w 260774"/>
                <a:gd name="connsiteY1" fmla="*/ 273813 h 310445"/>
                <a:gd name="connsiteX2" fmla="*/ 34149 w 260774"/>
                <a:gd name="connsiteY2" fmla="*/ 286541 h 310445"/>
                <a:gd name="connsiteX3" fmla="*/ 39427 w 260774"/>
                <a:gd name="connsiteY3" fmla="*/ 301443 h 310445"/>
                <a:gd name="connsiteX4" fmla="*/ 56191 w 260774"/>
                <a:gd name="connsiteY4" fmla="*/ 304547 h 310445"/>
                <a:gd name="connsiteX5" fmla="*/ 70782 w 260774"/>
                <a:gd name="connsiteY5" fmla="*/ 310756 h 310445"/>
                <a:gd name="connsiteX6" fmla="*/ 74818 w 260774"/>
                <a:gd name="connsiteY6" fmla="*/ 301443 h 310445"/>
                <a:gd name="connsiteX7" fmla="*/ 80095 w 260774"/>
                <a:gd name="connsiteY7" fmla="*/ 301443 h 310445"/>
                <a:gd name="connsiteX8" fmla="*/ 80095 w 260774"/>
                <a:gd name="connsiteY8" fmla="*/ 297097 h 310445"/>
                <a:gd name="connsiteX9" fmla="*/ 68609 w 260774"/>
                <a:gd name="connsiteY9" fmla="*/ 288715 h 310445"/>
                <a:gd name="connsiteX10" fmla="*/ 60226 w 260774"/>
                <a:gd name="connsiteY10" fmla="*/ 276918 h 310445"/>
                <a:gd name="connsiteX11" fmla="*/ 53086 w 260774"/>
                <a:gd name="connsiteY11" fmla="*/ 266362 h 310445"/>
                <a:gd name="connsiteX12" fmla="*/ 50913 w 260774"/>
                <a:gd name="connsiteY12" fmla="*/ 257049 h 310445"/>
                <a:gd name="connsiteX13" fmla="*/ 56191 w 260774"/>
                <a:gd name="connsiteY13" fmla="*/ 229419 h 310445"/>
                <a:gd name="connsiteX14" fmla="*/ 67677 w 260774"/>
                <a:gd name="connsiteY14" fmla="*/ 199927 h 310445"/>
                <a:gd name="connsiteX15" fmla="*/ 83199 w 260774"/>
                <a:gd name="connsiteY15" fmla="*/ 170124 h 310445"/>
                <a:gd name="connsiteX16" fmla="*/ 104000 w 260774"/>
                <a:gd name="connsiteY16" fmla="*/ 140632 h 310445"/>
                <a:gd name="connsiteX17" fmla="*/ 124799 w 260774"/>
                <a:gd name="connsiteY17" fmla="*/ 115175 h 310445"/>
                <a:gd name="connsiteX18" fmla="*/ 145599 w 260774"/>
                <a:gd name="connsiteY18" fmla="*/ 92823 h 310445"/>
                <a:gd name="connsiteX19" fmla="*/ 163295 w 260774"/>
                <a:gd name="connsiteY19" fmla="*/ 78232 h 310445"/>
                <a:gd name="connsiteX20" fmla="*/ 180059 w 260774"/>
                <a:gd name="connsiteY20" fmla="*/ 70782 h 310445"/>
                <a:gd name="connsiteX21" fmla="*/ 197754 w 260774"/>
                <a:gd name="connsiteY21" fmla="*/ 63331 h 310445"/>
                <a:gd name="connsiteX22" fmla="*/ 217623 w 260774"/>
                <a:gd name="connsiteY22" fmla="*/ 55880 h 310445"/>
                <a:gd name="connsiteX23" fmla="*/ 234076 w 260774"/>
                <a:gd name="connsiteY23" fmla="*/ 46256 h 310445"/>
                <a:gd name="connsiteX24" fmla="*/ 248667 w 260774"/>
                <a:gd name="connsiteY24" fmla="*/ 35701 h 310445"/>
                <a:gd name="connsiteX25" fmla="*/ 260154 w 260774"/>
                <a:gd name="connsiteY25" fmla="*/ 21110 h 310445"/>
                <a:gd name="connsiteX26" fmla="*/ 261395 w 260774"/>
                <a:gd name="connsiteY26" fmla="*/ 18937 h 310445"/>
                <a:gd name="connsiteX27" fmla="*/ 261395 w 260774"/>
                <a:gd name="connsiteY27" fmla="*/ 16764 h 310445"/>
                <a:gd name="connsiteX28" fmla="*/ 263258 w 260774"/>
                <a:gd name="connsiteY28" fmla="*/ 13660 h 310445"/>
                <a:gd name="connsiteX29" fmla="*/ 260154 w 260774"/>
                <a:gd name="connsiteY29" fmla="*/ 9313 h 310445"/>
                <a:gd name="connsiteX30" fmla="*/ 258291 w 260774"/>
                <a:gd name="connsiteY30" fmla="*/ 6209 h 310445"/>
                <a:gd name="connsiteX31" fmla="*/ 253945 w 260774"/>
                <a:gd name="connsiteY31" fmla="*/ 1863 h 310445"/>
                <a:gd name="connsiteX32" fmla="*/ 236249 w 260774"/>
                <a:gd name="connsiteY32" fmla="*/ 0 h 310445"/>
                <a:gd name="connsiteX33" fmla="*/ 223832 w 260774"/>
                <a:gd name="connsiteY33" fmla="*/ 4036 h 310445"/>
                <a:gd name="connsiteX34" fmla="*/ 216381 w 260774"/>
                <a:gd name="connsiteY34" fmla="*/ 7140 h 310445"/>
                <a:gd name="connsiteX35" fmla="*/ 210172 w 260774"/>
                <a:gd name="connsiteY35" fmla="*/ 11486 h 310445"/>
                <a:gd name="connsiteX36" fmla="*/ 205205 w 260774"/>
                <a:gd name="connsiteY36" fmla="*/ 18937 h 310445"/>
                <a:gd name="connsiteX37" fmla="*/ 197754 w 260774"/>
                <a:gd name="connsiteY37" fmla="*/ 24215 h 310445"/>
                <a:gd name="connsiteX38" fmla="*/ 187199 w 260774"/>
                <a:gd name="connsiteY38" fmla="*/ 29492 h 310445"/>
                <a:gd name="connsiteX39" fmla="*/ 153981 w 260774"/>
                <a:gd name="connsiteY39" fmla="*/ 29492 h 310445"/>
                <a:gd name="connsiteX40" fmla="*/ 134113 w 260774"/>
                <a:gd name="connsiteY40" fmla="*/ 39116 h 310445"/>
                <a:gd name="connsiteX41" fmla="*/ 110208 w 260774"/>
                <a:gd name="connsiteY41" fmla="*/ 51844 h 310445"/>
                <a:gd name="connsiteX42" fmla="*/ 87235 w 260774"/>
                <a:gd name="connsiteY42" fmla="*/ 68609 h 310445"/>
                <a:gd name="connsiteX43" fmla="*/ 68609 w 260774"/>
                <a:gd name="connsiteY43" fmla="*/ 85683 h 310445"/>
                <a:gd name="connsiteX44" fmla="*/ 54017 w 260774"/>
                <a:gd name="connsiteY44" fmla="*/ 101516 h 310445"/>
                <a:gd name="connsiteX45" fmla="*/ 53086 w 260774"/>
                <a:gd name="connsiteY45" fmla="*/ 107725 h 310445"/>
                <a:gd name="connsiteX46" fmla="*/ 53086 w 260774"/>
                <a:gd name="connsiteY46" fmla="*/ 110829 h 310445"/>
                <a:gd name="connsiteX47" fmla="*/ 53086 w 260774"/>
                <a:gd name="connsiteY47" fmla="*/ 116107 h 310445"/>
                <a:gd name="connsiteX48" fmla="*/ 54017 w 260774"/>
                <a:gd name="connsiteY48" fmla="*/ 118280 h 310445"/>
                <a:gd name="connsiteX49" fmla="*/ 54017 w 260774"/>
                <a:gd name="connsiteY49" fmla="*/ 122626 h 310445"/>
                <a:gd name="connsiteX50" fmla="*/ 56191 w 260774"/>
                <a:gd name="connsiteY50" fmla="*/ 127904 h 310445"/>
                <a:gd name="connsiteX51" fmla="*/ 54017 w 260774"/>
                <a:gd name="connsiteY51" fmla="*/ 131008 h 310445"/>
                <a:gd name="connsiteX52" fmla="*/ 48740 w 260774"/>
                <a:gd name="connsiteY52" fmla="*/ 144668 h 310445"/>
                <a:gd name="connsiteX53" fmla="*/ 39427 w 260774"/>
                <a:gd name="connsiteY53" fmla="*/ 153360 h 310445"/>
                <a:gd name="connsiteX54" fmla="*/ 31045 w 260774"/>
                <a:gd name="connsiteY54" fmla="*/ 162674 h 310445"/>
                <a:gd name="connsiteX55" fmla="*/ 31045 w 260774"/>
                <a:gd name="connsiteY55" fmla="*/ 164847 h 310445"/>
                <a:gd name="connsiteX56" fmla="*/ 31045 w 260774"/>
                <a:gd name="connsiteY56" fmla="*/ 167020 h 310445"/>
                <a:gd name="connsiteX57" fmla="*/ 32286 w 260774"/>
                <a:gd name="connsiteY57" fmla="*/ 167020 h 310445"/>
                <a:gd name="connsiteX58" fmla="*/ 32286 w 260774"/>
                <a:gd name="connsiteY58" fmla="*/ 167951 h 310445"/>
                <a:gd name="connsiteX59" fmla="*/ 36322 w 260774"/>
                <a:gd name="connsiteY59" fmla="*/ 170124 h 310445"/>
                <a:gd name="connsiteX60" fmla="*/ 39427 w 260774"/>
                <a:gd name="connsiteY60" fmla="*/ 172297 h 310445"/>
                <a:gd name="connsiteX61" fmla="*/ 34149 w 260774"/>
                <a:gd name="connsiteY61" fmla="*/ 182853 h 310445"/>
                <a:gd name="connsiteX62" fmla="*/ 27009 w 260774"/>
                <a:gd name="connsiteY62" fmla="*/ 190303 h 310445"/>
                <a:gd name="connsiteX63" fmla="*/ 19558 w 260774"/>
                <a:gd name="connsiteY63" fmla="*/ 195581 h 310445"/>
                <a:gd name="connsiteX64" fmla="*/ 14591 w 260774"/>
                <a:gd name="connsiteY64" fmla="*/ 205205 h 310445"/>
                <a:gd name="connsiteX65" fmla="*/ 12418 w 260774"/>
                <a:gd name="connsiteY65" fmla="*/ 212345 h 310445"/>
                <a:gd name="connsiteX66" fmla="*/ 14591 w 260774"/>
                <a:gd name="connsiteY66" fmla="*/ 219796 h 310445"/>
                <a:gd name="connsiteX67" fmla="*/ 16454 w 260774"/>
                <a:gd name="connsiteY67" fmla="*/ 224142 h 310445"/>
                <a:gd name="connsiteX68" fmla="*/ 16454 w 260774"/>
                <a:gd name="connsiteY68" fmla="*/ 229419 h 310445"/>
                <a:gd name="connsiteX69" fmla="*/ 10245 w 260774"/>
                <a:gd name="connsiteY69" fmla="*/ 232524 h 310445"/>
                <a:gd name="connsiteX70" fmla="*/ 0 w 260774"/>
                <a:gd name="connsiteY70" fmla="*/ 239975 h 310445"/>
                <a:gd name="connsiteX71" fmla="*/ 7140 w 260774"/>
                <a:gd name="connsiteY71" fmla="*/ 254876 h 3104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260774" h="310445">
                  <a:moveTo>
                    <a:pt x="16454" y="264189"/>
                  </a:moveTo>
                  <a:lnTo>
                    <a:pt x="24836" y="273813"/>
                  </a:lnTo>
                  <a:lnTo>
                    <a:pt x="34149" y="286541"/>
                  </a:lnTo>
                  <a:lnTo>
                    <a:pt x="39427" y="301443"/>
                  </a:lnTo>
                  <a:lnTo>
                    <a:pt x="56191" y="304547"/>
                  </a:lnTo>
                  <a:lnTo>
                    <a:pt x="70782" y="310756"/>
                  </a:lnTo>
                  <a:lnTo>
                    <a:pt x="74818" y="301443"/>
                  </a:lnTo>
                  <a:lnTo>
                    <a:pt x="80095" y="301443"/>
                  </a:lnTo>
                  <a:lnTo>
                    <a:pt x="80095" y="297097"/>
                  </a:lnTo>
                  <a:lnTo>
                    <a:pt x="68609" y="288715"/>
                  </a:lnTo>
                  <a:lnTo>
                    <a:pt x="60226" y="276918"/>
                  </a:lnTo>
                  <a:lnTo>
                    <a:pt x="53086" y="266362"/>
                  </a:lnTo>
                  <a:lnTo>
                    <a:pt x="50913" y="257049"/>
                  </a:lnTo>
                  <a:lnTo>
                    <a:pt x="56191" y="229419"/>
                  </a:lnTo>
                  <a:lnTo>
                    <a:pt x="67677" y="199927"/>
                  </a:lnTo>
                  <a:lnTo>
                    <a:pt x="83199" y="170124"/>
                  </a:lnTo>
                  <a:lnTo>
                    <a:pt x="104000" y="140632"/>
                  </a:lnTo>
                  <a:lnTo>
                    <a:pt x="124799" y="115175"/>
                  </a:lnTo>
                  <a:lnTo>
                    <a:pt x="145599" y="92823"/>
                  </a:lnTo>
                  <a:lnTo>
                    <a:pt x="163295" y="78232"/>
                  </a:lnTo>
                  <a:lnTo>
                    <a:pt x="180059" y="70782"/>
                  </a:lnTo>
                  <a:lnTo>
                    <a:pt x="197754" y="63331"/>
                  </a:lnTo>
                  <a:lnTo>
                    <a:pt x="217623" y="55880"/>
                  </a:lnTo>
                  <a:lnTo>
                    <a:pt x="234076" y="46256"/>
                  </a:lnTo>
                  <a:lnTo>
                    <a:pt x="248667" y="35701"/>
                  </a:lnTo>
                  <a:lnTo>
                    <a:pt x="260154" y="21110"/>
                  </a:lnTo>
                  <a:lnTo>
                    <a:pt x="261395" y="18937"/>
                  </a:lnTo>
                  <a:lnTo>
                    <a:pt x="261395" y="16764"/>
                  </a:lnTo>
                  <a:lnTo>
                    <a:pt x="263258" y="13660"/>
                  </a:lnTo>
                  <a:lnTo>
                    <a:pt x="260154" y="9313"/>
                  </a:lnTo>
                  <a:lnTo>
                    <a:pt x="258291" y="6209"/>
                  </a:lnTo>
                  <a:lnTo>
                    <a:pt x="253945" y="1863"/>
                  </a:lnTo>
                  <a:lnTo>
                    <a:pt x="236249" y="0"/>
                  </a:lnTo>
                  <a:lnTo>
                    <a:pt x="223832" y="4036"/>
                  </a:lnTo>
                  <a:lnTo>
                    <a:pt x="216381" y="7140"/>
                  </a:lnTo>
                  <a:lnTo>
                    <a:pt x="210172" y="11486"/>
                  </a:lnTo>
                  <a:lnTo>
                    <a:pt x="205205" y="18937"/>
                  </a:lnTo>
                  <a:lnTo>
                    <a:pt x="197754" y="24215"/>
                  </a:lnTo>
                  <a:lnTo>
                    <a:pt x="187199" y="29492"/>
                  </a:lnTo>
                  <a:lnTo>
                    <a:pt x="153981" y="29492"/>
                  </a:lnTo>
                  <a:lnTo>
                    <a:pt x="134113" y="39116"/>
                  </a:lnTo>
                  <a:lnTo>
                    <a:pt x="110208" y="51844"/>
                  </a:lnTo>
                  <a:lnTo>
                    <a:pt x="87235" y="68609"/>
                  </a:lnTo>
                  <a:lnTo>
                    <a:pt x="68609" y="85683"/>
                  </a:lnTo>
                  <a:lnTo>
                    <a:pt x="54017" y="101516"/>
                  </a:lnTo>
                  <a:lnTo>
                    <a:pt x="53086" y="107725"/>
                  </a:lnTo>
                  <a:lnTo>
                    <a:pt x="53086" y="110829"/>
                  </a:lnTo>
                  <a:lnTo>
                    <a:pt x="53086" y="116107"/>
                  </a:lnTo>
                  <a:lnTo>
                    <a:pt x="54017" y="118280"/>
                  </a:lnTo>
                  <a:lnTo>
                    <a:pt x="54017" y="122626"/>
                  </a:lnTo>
                  <a:lnTo>
                    <a:pt x="56191" y="127904"/>
                  </a:lnTo>
                  <a:lnTo>
                    <a:pt x="54017" y="131008"/>
                  </a:lnTo>
                  <a:lnTo>
                    <a:pt x="48740" y="144668"/>
                  </a:lnTo>
                  <a:lnTo>
                    <a:pt x="39427" y="153360"/>
                  </a:lnTo>
                  <a:lnTo>
                    <a:pt x="31045" y="162674"/>
                  </a:lnTo>
                  <a:lnTo>
                    <a:pt x="31045" y="164847"/>
                  </a:lnTo>
                  <a:lnTo>
                    <a:pt x="31045" y="167020"/>
                  </a:lnTo>
                  <a:lnTo>
                    <a:pt x="32286" y="167020"/>
                  </a:lnTo>
                  <a:lnTo>
                    <a:pt x="32286" y="167951"/>
                  </a:lnTo>
                  <a:lnTo>
                    <a:pt x="36322" y="170124"/>
                  </a:lnTo>
                  <a:lnTo>
                    <a:pt x="39427" y="172297"/>
                  </a:lnTo>
                  <a:lnTo>
                    <a:pt x="34149" y="182853"/>
                  </a:lnTo>
                  <a:lnTo>
                    <a:pt x="27009" y="190303"/>
                  </a:lnTo>
                  <a:lnTo>
                    <a:pt x="19558" y="195581"/>
                  </a:lnTo>
                  <a:lnTo>
                    <a:pt x="14591" y="205205"/>
                  </a:lnTo>
                  <a:lnTo>
                    <a:pt x="12418" y="212345"/>
                  </a:lnTo>
                  <a:lnTo>
                    <a:pt x="14591" y="219796"/>
                  </a:lnTo>
                  <a:lnTo>
                    <a:pt x="16454" y="224142"/>
                  </a:lnTo>
                  <a:lnTo>
                    <a:pt x="16454" y="229419"/>
                  </a:lnTo>
                  <a:lnTo>
                    <a:pt x="10245" y="232524"/>
                  </a:lnTo>
                  <a:lnTo>
                    <a:pt x="0" y="239975"/>
                  </a:lnTo>
                  <a:lnTo>
                    <a:pt x="7140" y="2548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C150F103-B93C-4303-9723-DB8FB7C6D121}"/>
                </a:ext>
              </a:extLst>
            </p:cNvPr>
            <p:cNvSpPr/>
            <p:nvPr/>
          </p:nvSpPr>
          <p:spPr>
            <a:xfrm>
              <a:off x="7125604" y="4179690"/>
              <a:ext cx="15522" cy="12418"/>
            </a:xfrm>
            <a:custGeom>
              <a:avLst/>
              <a:gdLst>
                <a:gd name="connsiteX0" fmla="*/ 0 w 15522"/>
                <a:gd name="connsiteY0" fmla="*/ 13660 h 12417"/>
                <a:gd name="connsiteX1" fmla="*/ 16454 w 15522"/>
                <a:gd name="connsiteY1" fmla="*/ 13660 h 12417"/>
                <a:gd name="connsiteX2" fmla="*/ 16454 w 15522"/>
                <a:gd name="connsiteY2" fmla="*/ 6209 h 12417"/>
                <a:gd name="connsiteX3" fmla="*/ 4036 w 15522"/>
                <a:gd name="connsiteY3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12417">
                  <a:moveTo>
                    <a:pt x="0" y="13660"/>
                  </a:moveTo>
                  <a:lnTo>
                    <a:pt x="16454" y="13660"/>
                  </a:lnTo>
                  <a:lnTo>
                    <a:pt x="16454" y="6209"/>
                  </a:lnTo>
                  <a:lnTo>
                    <a:pt x="403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9B9999C6-65E8-4DD4-8776-B25D3ED4E0C3}"/>
                </a:ext>
              </a:extLst>
            </p:cNvPr>
            <p:cNvSpPr/>
            <p:nvPr/>
          </p:nvSpPr>
          <p:spPr>
            <a:xfrm>
              <a:off x="3826497" y="4062342"/>
              <a:ext cx="15522" cy="6209"/>
            </a:xfrm>
            <a:custGeom>
              <a:avLst/>
              <a:gdLst>
                <a:gd name="connsiteX0" fmla="*/ 0 w 15522"/>
                <a:gd name="connsiteY0" fmla="*/ 0 h 6208"/>
                <a:gd name="connsiteX1" fmla="*/ 16764 w 15522"/>
                <a:gd name="connsiteY1" fmla="*/ 0 h 6208"/>
                <a:gd name="connsiteX2" fmla="*/ 16764 w 15522"/>
                <a:gd name="connsiteY2" fmla="*/ 8382 h 6208"/>
                <a:gd name="connsiteX3" fmla="*/ 0 w 15522"/>
                <a:gd name="connsiteY3" fmla="*/ 8382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522" h="6208">
                  <a:moveTo>
                    <a:pt x="0" y="0"/>
                  </a:moveTo>
                  <a:lnTo>
                    <a:pt x="16764" y="0"/>
                  </a:lnTo>
                  <a:lnTo>
                    <a:pt x="16764" y="8382"/>
                  </a:lnTo>
                  <a:lnTo>
                    <a:pt x="0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41DCCF00-FE45-4819-BB8C-2C331E2548FA}"/>
                </a:ext>
              </a:extLst>
            </p:cNvPr>
            <p:cNvSpPr/>
            <p:nvPr/>
          </p:nvSpPr>
          <p:spPr>
            <a:xfrm>
              <a:off x="7212839" y="4119464"/>
              <a:ext cx="71403" cy="49671"/>
            </a:xfrm>
            <a:custGeom>
              <a:avLst/>
              <a:gdLst>
                <a:gd name="connsiteX0" fmla="*/ 27009 w 71402"/>
                <a:gd name="connsiteY0" fmla="*/ 37874 h 49671"/>
                <a:gd name="connsiteX1" fmla="*/ 49050 w 71402"/>
                <a:gd name="connsiteY1" fmla="*/ 45325 h 49671"/>
                <a:gd name="connsiteX2" fmla="*/ 72955 w 71402"/>
                <a:gd name="connsiteY2" fmla="*/ 49671 h 49671"/>
                <a:gd name="connsiteX3" fmla="*/ 68919 w 71402"/>
                <a:gd name="connsiteY3" fmla="*/ 32597 h 49671"/>
                <a:gd name="connsiteX4" fmla="*/ 61468 w 71402"/>
                <a:gd name="connsiteY4" fmla="*/ 19869 h 49671"/>
                <a:gd name="connsiteX5" fmla="*/ 51224 w 71402"/>
                <a:gd name="connsiteY5" fmla="*/ 10555 h 49671"/>
                <a:gd name="connsiteX6" fmla="*/ 36632 w 71402"/>
                <a:gd name="connsiteY6" fmla="*/ 5278 h 49671"/>
                <a:gd name="connsiteX7" fmla="*/ 19868 w 71402"/>
                <a:gd name="connsiteY7" fmla="*/ 2173 h 49671"/>
                <a:gd name="connsiteX8" fmla="*/ 3104 w 71402"/>
                <a:gd name="connsiteY8" fmla="*/ 0 h 49671"/>
                <a:gd name="connsiteX9" fmla="*/ 3104 w 71402"/>
                <a:gd name="connsiteY9" fmla="*/ 3104 h 49671"/>
                <a:gd name="connsiteX10" fmla="*/ 3104 w 71402"/>
                <a:gd name="connsiteY10" fmla="*/ 7451 h 49671"/>
                <a:gd name="connsiteX11" fmla="*/ 2173 w 71402"/>
                <a:gd name="connsiteY11" fmla="*/ 8382 h 49671"/>
                <a:gd name="connsiteX12" fmla="*/ 2173 w 71402"/>
                <a:gd name="connsiteY12" fmla="*/ 10555 h 49671"/>
                <a:gd name="connsiteX13" fmla="*/ 0 w 71402"/>
                <a:gd name="connsiteY13" fmla="*/ 12728 h 49671"/>
                <a:gd name="connsiteX14" fmla="*/ 10555 w 71402"/>
                <a:gd name="connsiteY14" fmla="*/ 27319 h 49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71402" h="49671">
                  <a:moveTo>
                    <a:pt x="27009" y="37874"/>
                  </a:moveTo>
                  <a:lnTo>
                    <a:pt x="49050" y="45325"/>
                  </a:lnTo>
                  <a:lnTo>
                    <a:pt x="72955" y="49671"/>
                  </a:lnTo>
                  <a:lnTo>
                    <a:pt x="68919" y="32597"/>
                  </a:lnTo>
                  <a:lnTo>
                    <a:pt x="61468" y="19869"/>
                  </a:lnTo>
                  <a:lnTo>
                    <a:pt x="51224" y="10555"/>
                  </a:lnTo>
                  <a:lnTo>
                    <a:pt x="36632" y="5278"/>
                  </a:lnTo>
                  <a:lnTo>
                    <a:pt x="19868" y="2173"/>
                  </a:lnTo>
                  <a:lnTo>
                    <a:pt x="3104" y="0"/>
                  </a:lnTo>
                  <a:lnTo>
                    <a:pt x="3104" y="3104"/>
                  </a:lnTo>
                  <a:lnTo>
                    <a:pt x="3104" y="7451"/>
                  </a:lnTo>
                  <a:lnTo>
                    <a:pt x="2173" y="8382"/>
                  </a:lnTo>
                  <a:lnTo>
                    <a:pt x="2173" y="10555"/>
                  </a:lnTo>
                  <a:lnTo>
                    <a:pt x="0" y="12728"/>
                  </a:lnTo>
                  <a:lnTo>
                    <a:pt x="10555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3D08ADFC-BAC3-460E-82D7-89790B3AD444}"/>
                </a:ext>
              </a:extLst>
            </p:cNvPr>
            <p:cNvSpPr/>
            <p:nvPr/>
          </p:nvSpPr>
          <p:spPr>
            <a:xfrm>
              <a:off x="7085867" y="4082210"/>
              <a:ext cx="108656" cy="80716"/>
            </a:xfrm>
            <a:custGeom>
              <a:avLst/>
              <a:gdLst>
                <a:gd name="connsiteX0" fmla="*/ 14591 w 108656"/>
                <a:gd name="connsiteY0" fmla="*/ 72023 h 80715"/>
                <a:gd name="connsiteX1" fmla="*/ 27009 w 108656"/>
                <a:gd name="connsiteY1" fmla="*/ 82579 h 80715"/>
                <a:gd name="connsiteX2" fmla="*/ 32286 w 108656"/>
                <a:gd name="connsiteY2" fmla="*/ 81647 h 80715"/>
                <a:gd name="connsiteX3" fmla="*/ 43773 w 108656"/>
                <a:gd name="connsiteY3" fmla="*/ 79474 h 80715"/>
                <a:gd name="connsiteX4" fmla="*/ 58364 w 108656"/>
                <a:gd name="connsiteY4" fmla="*/ 77301 h 80715"/>
                <a:gd name="connsiteX5" fmla="*/ 76059 w 108656"/>
                <a:gd name="connsiteY5" fmla="*/ 75128 h 80715"/>
                <a:gd name="connsiteX6" fmla="*/ 93754 w 108656"/>
                <a:gd name="connsiteY6" fmla="*/ 74197 h 80715"/>
                <a:gd name="connsiteX7" fmla="*/ 107414 w 108656"/>
                <a:gd name="connsiteY7" fmla="*/ 74197 h 80715"/>
                <a:gd name="connsiteX8" fmla="*/ 108346 w 108656"/>
                <a:gd name="connsiteY8" fmla="*/ 72023 h 80715"/>
                <a:gd name="connsiteX9" fmla="*/ 110519 w 108656"/>
                <a:gd name="connsiteY9" fmla="*/ 72023 h 80715"/>
                <a:gd name="connsiteX10" fmla="*/ 110519 w 108656"/>
                <a:gd name="connsiteY10" fmla="*/ 69850 h 80715"/>
                <a:gd name="connsiteX11" fmla="*/ 110519 w 108656"/>
                <a:gd name="connsiteY11" fmla="*/ 12728 h 80715"/>
                <a:gd name="connsiteX12" fmla="*/ 95928 w 108656"/>
                <a:gd name="connsiteY12" fmla="*/ 20179 h 80715"/>
                <a:gd name="connsiteX13" fmla="*/ 83199 w 108656"/>
                <a:gd name="connsiteY13" fmla="*/ 27630 h 80715"/>
                <a:gd name="connsiteX14" fmla="*/ 66746 w 108656"/>
                <a:gd name="connsiteY14" fmla="*/ 32907 h 80715"/>
                <a:gd name="connsiteX15" fmla="*/ 66746 w 108656"/>
                <a:gd name="connsiteY15" fmla="*/ 20179 h 80715"/>
                <a:gd name="connsiteX16" fmla="*/ 66746 w 108656"/>
                <a:gd name="connsiteY16" fmla="*/ 9624 h 80715"/>
                <a:gd name="connsiteX17" fmla="*/ 63641 w 108656"/>
                <a:gd name="connsiteY17" fmla="*/ 0 h 80715"/>
                <a:gd name="connsiteX18" fmla="*/ 54018 w 108656"/>
                <a:gd name="connsiteY18" fmla="*/ 0 h 80715"/>
                <a:gd name="connsiteX19" fmla="*/ 39737 w 108656"/>
                <a:gd name="connsiteY19" fmla="*/ 2173 h 80715"/>
                <a:gd name="connsiteX20" fmla="*/ 25146 w 108656"/>
                <a:gd name="connsiteY20" fmla="*/ 7451 h 80715"/>
                <a:gd name="connsiteX21" fmla="*/ 15522 w 108656"/>
                <a:gd name="connsiteY21" fmla="*/ 12728 h 80715"/>
                <a:gd name="connsiteX22" fmla="*/ 8382 w 108656"/>
                <a:gd name="connsiteY22" fmla="*/ 17075 h 80715"/>
                <a:gd name="connsiteX23" fmla="*/ 7451 w 108656"/>
                <a:gd name="connsiteY23" fmla="*/ 20179 h 80715"/>
                <a:gd name="connsiteX24" fmla="*/ 5277 w 108656"/>
                <a:gd name="connsiteY24" fmla="*/ 24525 h 80715"/>
                <a:gd name="connsiteX25" fmla="*/ 3104 w 108656"/>
                <a:gd name="connsiteY25" fmla="*/ 27630 h 80715"/>
                <a:gd name="connsiteX26" fmla="*/ 931 w 108656"/>
                <a:gd name="connsiteY26" fmla="*/ 31976 h 80715"/>
                <a:gd name="connsiteX27" fmla="*/ 0 w 108656"/>
                <a:gd name="connsiteY27" fmla="*/ 37253 h 80715"/>
                <a:gd name="connsiteX28" fmla="*/ 5277 w 108656"/>
                <a:gd name="connsiteY28" fmla="*/ 57122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8656" h="80715">
                  <a:moveTo>
                    <a:pt x="14591" y="72023"/>
                  </a:moveTo>
                  <a:lnTo>
                    <a:pt x="27009" y="82579"/>
                  </a:lnTo>
                  <a:lnTo>
                    <a:pt x="32286" y="81647"/>
                  </a:lnTo>
                  <a:lnTo>
                    <a:pt x="43773" y="79474"/>
                  </a:lnTo>
                  <a:lnTo>
                    <a:pt x="58364" y="77301"/>
                  </a:lnTo>
                  <a:lnTo>
                    <a:pt x="76059" y="75128"/>
                  </a:lnTo>
                  <a:lnTo>
                    <a:pt x="93754" y="74197"/>
                  </a:lnTo>
                  <a:lnTo>
                    <a:pt x="107414" y="74197"/>
                  </a:lnTo>
                  <a:lnTo>
                    <a:pt x="108346" y="72023"/>
                  </a:lnTo>
                  <a:lnTo>
                    <a:pt x="110519" y="72023"/>
                  </a:lnTo>
                  <a:lnTo>
                    <a:pt x="110519" y="69850"/>
                  </a:lnTo>
                  <a:lnTo>
                    <a:pt x="110519" y="12728"/>
                  </a:lnTo>
                  <a:lnTo>
                    <a:pt x="95928" y="20179"/>
                  </a:lnTo>
                  <a:lnTo>
                    <a:pt x="83199" y="27630"/>
                  </a:lnTo>
                  <a:lnTo>
                    <a:pt x="66746" y="32907"/>
                  </a:lnTo>
                  <a:lnTo>
                    <a:pt x="66746" y="20179"/>
                  </a:lnTo>
                  <a:lnTo>
                    <a:pt x="66746" y="9624"/>
                  </a:lnTo>
                  <a:lnTo>
                    <a:pt x="63641" y="0"/>
                  </a:lnTo>
                  <a:lnTo>
                    <a:pt x="54018" y="0"/>
                  </a:lnTo>
                  <a:lnTo>
                    <a:pt x="39737" y="2173"/>
                  </a:lnTo>
                  <a:lnTo>
                    <a:pt x="25146" y="7451"/>
                  </a:lnTo>
                  <a:lnTo>
                    <a:pt x="15522" y="12728"/>
                  </a:lnTo>
                  <a:lnTo>
                    <a:pt x="8382" y="17075"/>
                  </a:lnTo>
                  <a:lnTo>
                    <a:pt x="7451" y="20179"/>
                  </a:lnTo>
                  <a:lnTo>
                    <a:pt x="5277" y="24525"/>
                  </a:lnTo>
                  <a:lnTo>
                    <a:pt x="3104" y="27630"/>
                  </a:lnTo>
                  <a:lnTo>
                    <a:pt x="931" y="31976"/>
                  </a:lnTo>
                  <a:lnTo>
                    <a:pt x="0" y="37253"/>
                  </a:lnTo>
                  <a:lnTo>
                    <a:pt x="5277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CBB47A-993E-46E6-8C83-265D34DFF943}"/>
                </a:ext>
              </a:extLst>
            </p:cNvPr>
            <p:cNvSpPr/>
            <p:nvPr/>
          </p:nvSpPr>
          <p:spPr>
            <a:xfrm>
              <a:off x="4090065" y="4082210"/>
              <a:ext cx="12418" cy="9313"/>
            </a:xfrm>
            <a:custGeom>
              <a:avLst/>
              <a:gdLst>
                <a:gd name="connsiteX0" fmla="*/ 4036 w 12417"/>
                <a:gd name="connsiteY0" fmla="*/ 9624 h 9313"/>
                <a:gd name="connsiteX1" fmla="*/ 7140 w 12417"/>
                <a:gd name="connsiteY1" fmla="*/ 9624 h 9313"/>
                <a:gd name="connsiteX2" fmla="*/ 12418 w 12417"/>
                <a:gd name="connsiteY2" fmla="*/ 9624 h 9313"/>
                <a:gd name="connsiteX3" fmla="*/ 12418 w 12417"/>
                <a:gd name="connsiteY3" fmla="*/ 5278 h 9313"/>
                <a:gd name="connsiteX4" fmla="*/ 0 w 12417"/>
                <a:gd name="connsiteY4" fmla="*/ 0 h 9313"/>
                <a:gd name="connsiteX5" fmla="*/ 0 w 12417"/>
                <a:gd name="connsiteY5" fmla="*/ 5278 h 9313"/>
                <a:gd name="connsiteX6" fmla="*/ 0 w 12417"/>
                <a:gd name="connsiteY6" fmla="*/ 7451 h 9313"/>
                <a:gd name="connsiteX7" fmla="*/ 1863 w 12417"/>
                <a:gd name="connsiteY7" fmla="*/ 9624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417" h="9313">
                  <a:moveTo>
                    <a:pt x="4036" y="9624"/>
                  </a:moveTo>
                  <a:lnTo>
                    <a:pt x="7140" y="9624"/>
                  </a:lnTo>
                  <a:lnTo>
                    <a:pt x="12418" y="9624"/>
                  </a:lnTo>
                  <a:lnTo>
                    <a:pt x="12418" y="5278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7451"/>
                  </a:lnTo>
                  <a:lnTo>
                    <a:pt x="1863" y="96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F0E3AECE-2CF3-415D-A2C8-178BF92EC64F}"/>
                </a:ext>
              </a:extLst>
            </p:cNvPr>
            <p:cNvSpPr/>
            <p:nvPr/>
          </p:nvSpPr>
          <p:spPr>
            <a:xfrm>
              <a:off x="6122554" y="4209183"/>
              <a:ext cx="12418" cy="12418"/>
            </a:xfrm>
            <a:custGeom>
              <a:avLst/>
              <a:gdLst>
                <a:gd name="connsiteX0" fmla="*/ 1242 w 12417"/>
                <a:gd name="connsiteY0" fmla="*/ 4346 h 12417"/>
                <a:gd name="connsiteX1" fmla="*/ 0 w 12417"/>
                <a:gd name="connsiteY1" fmla="*/ 6519 h 12417"/>
                <a:gd name="connsiteX2" fmla="*/ 0 w 12417"/>
                <a:gd name="connsiteY2" fmla="*/ 9624 h 12417"/>
                <a:gd name="connsiteX3" fmla="*/ 0 w 12417"/>
                <a:gd name="connsiteY3" fmla="*/ 14901 h 12417"/>
                <a:gd name="connsiteX4" fmla="*/ 3104 w 12417"/>
                <a:gd name="connsiteY4" fmla="*/ 14901 h 12417"/>
                <a:gd name="connsiteX5" fmla="*/ 5278 w 12417"/>
                <a:gd name="connsiteY5" fmla="*/ 14901 h 12417"/>
                <a:gd name="connsiteX6" fmla="*/ 7451 w 12417"/>
                <a:gd name="connsiteY6" fmla="*/ 14901 h 12417"/>
                <a:gd name="connsiteX7" fmla="*/ 8382 w 12417"/>
                <a:gd name="connsiteY7" fmla="*/ 13970 h 12417"/>
                <a:gd name="connsiteX8" fmla="*/ 10555 w 12417"/>
                <a:gd name="connsiteY8" fmla="*/ 11797 h 12417"/>
                <a:gd name="connsiteX9" fmla="*/ 14591 w 12417"/>
                <a:gd name="connsiteY9" fmla="*/ 11797 h 12417"/>
                <a:gd name="connsiteX10" fmla="*/ 14591 w 12417"/>
                <a:gd name="connsiteY10" fmla="*/ 4346 h 12417"/>
                <a:gd name="connsiteX11" fmla="*/ 3104 w 12417"/>
                <a:gd name="connsiteY11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12417">
                  <a:moveTo>
                    <a:pt x="1242" y="4346"/>
                  </a:moveTo>
                  <a:lnTo>
                    <a:pt x="0" y="6519"/>
                  </a:lnTo>
                  <a:lnTo>
                    <a:pt x="0" y="9624"/>
                  </a:lnTo>
                  <a:lnTo>
                    <a:pt x="0" y="14901"/>
                  </a:lnTo>
                  <a:lnTo>
                    <a:pt x="3104" y="14901"/>
                  </a:lnTo>
                  <a:lnTo>
                    <a:pt x="5278" y="14901"/>
                  </a:lnTo>
                  <a:lnTo>
                    <a:pt x="7451" y="14901"/>
                  </a:lnTo>
                  <a:lnTo>
                    <a:pt x="8382" y="13970"/>
                  </a:lnTo>
                  <a:lnTo>
                    <a:pt x="10555" y="11797"/>
                  </a:lnTo>
                  <a:lnTo>
                    <a:pt x="14591" y="11797"/>
                  </a:lnTo>
                  <a:lnTo>
                    <a:pt x="14591" y="4346"/>
                  </a:lnTo>
                  <a:lnTo>
                    <a:pt x="310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B95E7D30-2111-4F72-A7FF-828B705DAF23}"/>
                </a:ext>
              </a:extLst>
            </p:cNvPr>
            <p:cNvSpPr/>
            <p:nvPr/>
          </p:nvSpPr>
          <p:spPr>
            <a:xfrm>
              <a:off x="4937582" y="4135296"/>
              <a:ext cx="15522" cy="6209"/>
            </a:xfrm>
            <a:custGeom>
              <a:avLst/>
              <a:gdLst>
                <a:gd name="connsiteX0" fmla="*/ 5277 w 15522"/>
                <a:gd name="connsiteY0" fmla="*/ 6209 h 6208"/>
                <a:gd name="connsiteX1" fmla="*/ 7451 w 15522"/>
                <a:gd name="connsiteY1" fmla="*/ 6209 h 6208"/>
                <a:gd name="connsiteX2" fmla="*/ 8382 w 15522"/>
                <a:gd name="connsiteY2" fmla="*/ 6209 h 6208"/>
                <a:gd name="connsiteX3" fmla="*/ 12418 w 15522"/>
                <a:gd name="connsiteY3" fmla="*/ 4036 h 6208"/>
                <a:gd name="connsiteX4" fmla="*/ 15522 w 15522"/>
                <a:gd name="connsiteY4" fmla="*/ 4036 h 6208"/>
                <a:gd name="connsiteX5" fmla="*/ 15522 w 15522"/>
                <a:gd name="connsiteY5" fmla="*/ 0 h 6208"/>
                <a:gd name="connsiteX6" fmla="*/ 0 w 15522"/>
                <a:gd name="connsiteY6" fmla="*/ 0 h 6208"/>
                <a:gd name="connsiteX7" fmla="*/ 3104 w 15522"/>
                <a:gd name="connsiteY7" fmla="*/ 4036 h 62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522" h="6208">
                  <a:moveTo>
                    <a:pt x="5277" y="6209"/>
                  </a:moveTo>
                  <a:lnTo>
                    <a:pt x="7451" y="6209"/>
                  </a:lnTo>
                  <a:lnTo>
                    <a:pt x="8382" y="6209"/>
                  </a:lnTo>
                  <a:lnTo>
                    <a:pt x="12418" y="4036"/>
                  </a:lnTo>
                  <a:lnTo>
                    <a:pt x="15522" y="4036"/>
                  </a:lnTo>
                  <a:lnTo>
                    <a:pt x="15522" y="0"/>
                  </a:lnTo>
                  <a:lnTo>
                    <a:pt x="0" y="0"/>
                  </a:lnTo>
                  <a:lnTo>
                    <a:pt x="3104" y="403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3D247CC6-4215-4BB5-8118-D3B59774411C}"/>
                </a:ext>
              </a:extLst>
            </p:cNvPr>
            <p:cNvSpPr/>
            <p:nvPr/>
          </p:nvSpPr>
          <p:spPr>
            <a:xfrm>
              <a:off x="5256410" y="5105129"/>
              <a:ext cx="12418" cy="24836"/>
            </a:xfrm>
            <a:custGeom>
              <a:avLst/>
              <a:gdLst>
                <a:gd name="connsiteX0" fmla="*/ 9313 w 12417"/>
                <a:gd name="connsiteY0" fmla="*/ 22352 h 24835"/>
                <a:gd name="connsiteX1" fmla="*/ 10245 w 12417"/>
                <a:gd name="connsiteY1" fmla="*/ 18006 h 24835"/>
                <a:gd name="connsiteX2" fmla="*/ 10245 w 12417"/>
                <a:gd name="connsiteY2" fmla="*/ 12728 h 24835"/>
                <a:gd name="connsiteX3" fmla="*/ 10245 w 12417"/>
                <a:gd name="connsiteY3" fmla="*/ 7451 h 24835"/>
                <a:gd name="connsiteX4" fmla="*/ 12418 w 12417"/>
                <a:gd name="connsiteY4" fmla="*/ 0 h 24835"/>
                <a:gd name="connsiteX5" fmla="*/ 3104 w 12417"/>
                <a:gd name="connsiteY5" fmla="*/ 0 h 24835"/>
                <a:gd name="connsiteX6" fmla="*/ 2173 w 12417"/>
                <a:gd name="connsiteY6" fmla="*/ 5588 h 24835"/>
                <a:gd name="connsiteX7" fmla="*/ 2173 w 12417"/>
                <a:gd name="connsiteY7" fmla="*/ 12728 h 24835"/>
                <a:gd name="connsiteX8" fmla="*/ 0 w 12417"/>
                <a:gd name="connsiteY8" fmla="*/ 20179 h 24835"/>
                <a:gd name="connsiteX9" fmla="*/ 0 w 12417"/>
                <a:gd name="connsiteY9" fmla="*/ 27630 h 24835"/>
                <a:gd name="connsiteX10" fmla="*/ 7140 w 12417"/>
                <a:gd name="connsiteY10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2417" h="24835">
                  <a:moveTo>
                    <a:pt x="9313" y="22352"/>
                  </a:moveTo>
                  <a:lnTo>
                    <a:pt x="10245" y="18006"/>
                  </a:lnTo>
                  <a:lnTo>
                    <a:pt x="10245" y="12728"/>
                  </a:lnTo>
                  <a:lnTo>
                    <a:pt x="10245" y="7451"/>
                  </a:lnTo>
                  <a:lnTo>
                    <a:pt x="12418" y="0"/>
                  </a:lnTo>
                  <a:lnTo>
                    <a:pt x="3104" y="0"/>
                  </a:lnTo>
                  <a:lnTo>
                    <a:pt x="2173" y="5588"/>
                  </a:lnTo>
                  <a:lnTo>
                    <a:pt x="2173" y="12728"/>
                  </a:lnTo>
                  <a:lnTo>
                    <a:pt x="0" y="20179"/>
                  </a:lnTo>
                  <a:lnTo>
                    <a:pt x="0" y="27630"/>
                  </a:lnTo>
                  <a:lnTo>
                    <a:pt x="7140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2DD3956-287A-4A67-80F1-59BA9A3D2CE9}"/>
                </a:ext>
              </a:extLst>
            </p:cNvPr>
            <p:cNvSpPr/>
            <p:nvPr/>
          </p:nvSpPr>
          <p:spPr>
            <a:xfrm>
              <a:off x="3850401" y="4200801"/>
              <a:ext cx="406684" cy="447042"/>
            </a:xfrm>
            <a:custGeom>
              <a:avLst/>
              <a:gdLst>
                <a:gd name="connsiteX0" fmla="*/ 395818 w 406683"/>
                <a:gd name="connsiteY0" fmla="*/ 287783 h 447041"/>
                <a:gd name="connsiteX1" fmla="*/ 392714 w 406683"/>
                <a:gd name="connsiteY1" fmla="*/ 285610 h 447041"/>
                <a:gd name="connsiteX2" fmla="*/ 387436 w 406683"/>
                <a:gd name="connsiteY2" fmla="*/ 283437 h 447041"/>
                <a:gd name="connsiteX3" fmla="*/ 383401 w 406683"/>
                <a:gd name="connsiteY3" fmla="*/ 282506 h 447041"/>
                <a:gd name="connsiteX4" fmla="*/ 381227 w 406683"/>
                <a:gd name="connsiteY4" fmla="*/ 280333 h 447041"/>
                <a:gd name="connsiteX5" fmla="*/ 381227 w 406683"/>
                <a:gd name="connsiteY5" fmla="*/ 278159 h 447041"/>
                <a:gd name="connsiteX6" fmla="*/ 381227 w 406683"/>
                <a:gd name="connsiteY6" fmla="*/ 275986 h 447041"/>
                <a:gd name="connsiteX7" fmla="*/ 383401 w 406683"/>
                <a:gd name="connsiteY7" fmla="*/ 275055 h 447041"/>
                <a:gd name="connsiteX8" fmla="*/ 381227 w 406683"/>
                <a:gd name="connsiteY8" fmla="*/ 270709 h 447041"/>
                <a:gd name="connsiteX9" fmla="*/ 379986 w 406683"/>
                <a:gd name="connsiteY9" fmla="*/ 268846 h 447041"/>
                <a:gd name="connsiteX10" fmla="*/ 375950 w 406683"/>
                <a:gd name="connsiteY10" fmla="*/ 265431 h 447041"/>
                <a:gd name="connsiteX11" fmla="*/ 372845 w 406683"/>
                <a:gd name="connsiteY11" fmla="*/ 263568 h 447041"/>
                <a:gd name="connsiteX12" fmla="*/ 366636 w 406683"/>
                <a:gd name="connsiteY12" fmla="*/ 261395 h 447041"/>
                <a:gd name="connsiteX13" fmla="*/ 363532 w 406683"/>
                <a:gd name="connsiteY13" fmla="*/ 258291 h 447041"/>
                <a:gd name="connsiteX14" fmla="*/ 359186 w 406683"/>
                <a:gd name="connsiteY14" fmla="*/ 256118 h 447041"/>
                <a:gd name="connsiteX15" fmla="*/ 358254 w 406683"/>
                <a:gd name="connsiteY15" fmla="*/ 253945 h 447041"/>
                <a:gd name="connsiteX16" fmla="*/ 358254 w 406683"/>
                <a:gd name="connsiteY16" fmla="*/ 252703 h 447041"/>
                <a:gd name="connsiteX17" fmla="*/ 356081 w 406683"/>
                <a:gd name="connsiteY17" fmla="*/ 250840 h 447041"/>
                <a:gd name="connsiteX18" fmla="*/ 356081 w 406683"/>
                <a:gd name="connsiteY18" fmla="*/ 248667 h 447041"/>
                <a:gd name="connsiteX19" fmla="*/ 356081 w 406683"/>
                <a:gd name="connsiteY19" fmla="*/ 243389 h 447041"/>
                <a:gd name="connsiteX20" fmla="*/ 341490 w 406683"/>
                <a:gd name="connsiteY20" fmla="*/ 238112 h 447041"/>
                <a:gd name="connsiteX21" fmla="*/ 330004 w 406683"/>
                <a:gd name="connsiteY21" fmla="*/ 228488 h 447041"/>
                <a:gd name="connsiteX22" fmla="*/ 322864 w 406683"/>
                <a:gd name="connsiteY22" fmla="*/ 215760 h 447041"/>
                <a:gd name="connsiteX23" fmla="*/ 325037 w 406683"/>
                <a:gd name="connsiteY23" fmla="*/ 211724 h 447041"/>
                <a:gd name="connsiteX24" fmla="*/ 326899 w 406683"/>
                <a:gd name="connsiteY24" fmla="*/ 206446 h 447041"/>
                <a:gd name="connsiteX25" fmla="*/ 330004 w 406683"/>
                <a:gd name="connsiteY25" fmla="*/ 203032 h 447041"/>
                <a:gd name="connsiteX26" fmla="*/ 336523 w 406683"/>
                <a:gd name="connsiteY26" fmla="*/ 195581 h 447041"/>
                <a:gd name="connsiteX27" fmla="*/ 326899 w 406683"/>
                <a:gd name="connsiteY27" fmla="*/ 184094 h 447041"/>
                <a:gd name="connsiteX28" fmla="*/ 319759 w 406683"/>
                <a:gd name="connsiteY28" fmla="*/ 171366 h 447041"/>
                <a:gd name="connsiteX29" fmla="*/ 310446 w 406683"/>
                <a:gd name="connsiteY29" fmla="*/ 158638 h 447041"/>
                <a:gd name="connsiteX30" fmla="*/ 302995 w 406683"/>
                <a:gd name="connsiteY30" fmla="*/ 147151 h 447041"/>
                <a:gd name="connsiteX31" fmla="*/ 290577 w 406683"/>
                <a:gd name="connsiteY31" fmla="*/ 139701 h 447041"/>
                <a:gd name="connsiteX32" fmla="*/ 275986 w 406683"/>
                <a:gd name="connsiteY32" fmla="*/ 134423 h 447041"/>
                <a:gd name="connsiteX33" fmla="*/ 275986 w 406683"/>
                <a:gd name="connsiteY33" fmla="*/ 121695 h 447041"/>
                <a:gd name="connsiteX34" fmla="*/ 259222 w 406683"/>
                <a:gd name="connsiteY34" fmla="*/ 106793 h 447041"/>
                <a:gd name="connsiteX35" fmla="*/ 244631 w 406683"/>
                <a:gd name="connsiteY35" fmla="*/ 90029 h 447041"/>
                <a:gd name="connsiteX36" fmla="*/ 226936 w 406683"/>
                <a:gd name="connsiteY36" fmla="*/ 77301 h 447041"/>
                <a:gd name="connsiteX37" fmla="*/ 222900 w 406683"/>
                <a:gd name="connsiteY37" fmla="*/ 75128 h 447041"/>
                <a:gd name="connsiteX38" fmla="*/ 219796 w 406683"/>
                <a:gd name="connsiteY38" fmla="*/ 75128 h 447041"/>
                <a:gd name="connsiteX39" fmla="*/ 214518 w 406683"/>
                <a:gd name="connsiteY39" fmla="*/ 75128 h 447041"/>
                <a:gd name="connsiteX40" fmla="*/ 209240 w 406683"/>
                <a:gd name="connsiteY40" fmla="*/ 75128 h 447041"/>
                <a:gd name="connsiteX41" fmla="*/ 203032 w 406683"/>
                <a:gd name="connsiteY41" fmla="*/ 75128 h 447041"/>
                <a:gd name="connsiteX42" fmla="*/ 199927 w 406683"/>
                <a:gd name="connsiteY42" fmla="*/ 72955 h 447041"/>
                <a:gd name="connsiteX43" fmla="*/ 192787 w 406683"/>
                <a:gd name="connsiteY43" fmla="*/ 64573 h 447041"/>
                <a:gd name="connsiteX44" fmla="*/ 187509 w 406683"/>
                <a:gd name="connsiteY44" fmla="*/ 50913 h 447041"/>
                <a:gd name="connsiteX45" fmla="*/ 180059 w 406683"/>
                <a:gd name="connsiteY45" fmla="*/ 36012 h 447041"/>
                <a:gd name="connsiteX46" fmla="*/ 172918 w 406683"/>
                <a:gd name="connsiteY46" fmla="*/ 23283 h 447041"/>
                <a:gd name="connsiteX47" fmla="*/ 166709 w 406683"/>
                <a:gd name="connsiteY47" fmla="*/ 22352 h 447041"/>
                <a:gd name="connsiteX48" fmla="*/ 161432 w 406683"/>
                <a:gd name="connsiteY48" fmla="*/ 20179 h 447041"/>
                <a:gd name="connsiteX49" fmla="*/ 156154 w 406683"/>
                <a:gd name="connsiteY49" fmla="*/ 18006 h 447041"/>
                <a:gd name="connsiteX50" fmla="*/ 152118 w 406683"/>
                <a:gd name="connsiteY50" fmla="*/ 15833 h 447041"/>
                <a:gd name="connsiteX51" fmla="*/ 146841 w 406683"/>
                <a:gd name="connsiteY51" fmla="*/ 12728 h 447041"/>
                <a:gd name="connsiteX52" fmla="*/ 141563 w 406683"/>
                <a:gd name="connsiteY52" fmla="*/ 12728 h 447041"/>
                <a:gd name="connsiteX53" fmla="*/ 137527 w 406683"/>
                <a:gd name="connsiteY53" fmla="*/ 14901 h 447041"/>
                <a:gd name="connsiteX54" fmla="*/ 136596 w 406683"/>
                <a:gd name="connsiteY54" fmla="*/ 14901 h 447041"/>
                <a:gd name="connsiteX55" fmla="*/ 132250 w 406683"/>
                <a:gd name="connsiteY55" fmla="*/ 15833 h 447041"/>
                <a:gd name="connsiteX56" fmla="*/ 136596 w 406683"/>
                <a:gd name="connsiteY56" fmla="*/ 28561 h 447041"/>
                <a:gd name="connsiteX57" fmla="*/ 139701 w 406683"/>
                <a:gd name="connsiteY57" fmla="*/ 38185 h 447041"/>
                <a:gd name="connsiteX58" fmla="*/ 141563 w 406683"/>
                <a:gd name="connsiteY58" fmla="*/ 49671 h 447041"/>
                <a:gd name="connsiteX59" fmla="*/ 143736 w 406683"/>
                <a:gd name="connsiteY59" fmla="*/ 65504 h 447041"/>
                <a:gd name="connsiteX60" fmla="*/ 154291 w 406683"/>
                <a:gd name="connsiteY60" fmla="*/ 62400 h 447041"/>
                <a:gd name="connsiteX61" fmla="*/ 161432 w 406683"/>
                <a:gd name="connsiteY61" fmla="*/ 57122 h 447041"/>
                <a:gd name="connsiteX62" fmla="*/ 166709 w 406683"/>
                <a:gd name="connsiteY62" fmla="*/ 52776 h 447041"/>
                <a:gd name="connsiteX63" fmla="*/ 176023 w 406683"/>
                <a:gd name="connsiteY63" fmla="*/ 49671 h 447041"/>
                <a:gd name="connsiteX64" fmla="*/ 176023 w 406683"/>
                <a:gd name="connsiteY64" fmla="*/ 52776 h 447041"/>
                <a:gd name="connsiteX65" fmla="*/ 180059 w 406683"/>
                <a:gd name="connsiteY65" fmla="*/ 52776 h 447041"/>
                <a:gd name="connsiteX66" fmla="*/ 176023 w 406683"/>
                <a:gd name="connsiteY66" fmla="*/ 54949 h 447041"/>
                <a:gd name="connsiteX67" fmla="*/ 172918 w 406683"/>
                <a:gd name="connsiteY67" fmla="*/ 58053 h 447041"/>
                <a:gd name="connsiteX68" fmla="*/ 166709 w 406683"/>
                <a:gd name="connsiteY68" fmla="*/ 60226 h 447041"/>
                <a:gd name="connsiteX69" fmla="*/ 163605 w 406683"/>
                <a:gd name="connsiteY69" fmla="*/ 62400 h 447041"/>
                <a:gd name="connsiteX70" fmla="*/ 159259 w 406683"/>
                <a:gd name="connsiteY70" fmla="*/ 65504 h 447041"/>
                <a:gd name="connsiteX71" fmla="*/ 158327 w 406683"/>
                <a:gd name="connsiteY71" fmla="*/ 69850 h 447041"/>
                <a:gd name="connsiteX72" fmla="*/ 156154 w 406683"/>
                <a:gd name="connsiteY72" fmla="*/ 75128 h 447041"/>
                <a:gd name="connsiteX73" fmla="*/ 154291 w 406683"/>
                <a:gd name="connsiteY73" fmla="*/ 80405 h 447041"/>
                <a:gd name="connsiteX74" fmla="*/ 152118 w 406683"/>
                <a:gd name="connsiteY74" fmla="*/ 84752 h 447041"/>
                <a:gd name="connsiteX75" fmla="*/ 150877 w 406683"/>
                <a:gd name="connsiteY75" fmla="*/ 86614 h 447041"/>
                <a:gd name="connsiteX76" fmla="*/ 149014 w 406683"/>
                <a:gd name="connsiteY76" fmla="*/ 87856 h 447041"/>
                <a:gd name="connsiteX77" fmla="*/ 146841 w 406683"/>
                <a:gd name="connsiteY77" fmla="*/ 87856 h 447041"/>
                <a:gd name="connsiteX78" fmla="*/ 143736 w 406683"/>
                <a:gd name="connsiteY78" fmla="*/ 90029 h 447041"/>
                <a:gd name="connsiteX79" fmla="*/ 143736 w 406683"/>
                <a:gd name="connsiteY79" fmla="*/ 82579 h 447041"/>
                <a:gd name="connsiteX80" fmla="*/ 141563 w 406683"/>
                <a:gd name="connsiteY80" fmla="*/ 69850 h 447041"/>
                <a:gd name="connsiteX81" fmla="*/ 139701 w 406683"/>
                <a:gd name="connsiteY81" fmla="*/ 58053 h 447041"/>
                <a:gd name="connsiteX82" fmla="*/ 139701 w 406683"/>
                <a:gd name="connsiteY82" fmla="*/ 52776 h 447041"/>
                <a:gd name="connsiteX83" fmla="*/ 126972 w 406683"/>
                <a:gd name="connsiteY83" fmla="*/ 49671 h 447041"/>
                <a:gd name="connsiteX84" fmla="*/ 119832 w 406683"/>
                <a:gd name="connsiteY84" fmla="*/ 38185 h 447041"/>
                <a:gd name="connsiteX85" fmla="*/ 112381 w 406683"/>
                <a:gd name="connsiteY85" fmla="*/ 25457 h 447041"/>
                <a:gd name="connsiteX86" fmla="*/ 107414 w 406683"/>
                <a:gd name="connsiteY86" fmla="*/ 12728 h 447041"/>
                <a:gd name="connsiteX87" fmla="*/ 80095 w 406683"/>
                <a:gd name="connsiteY87" fmla="*/ 12728 h 447041"/>
                <a:gd name="connsiteX88" fmla="*/ 80095 w 406683"/>
                <a:gd name="connsiteY88" fmla="*/ 57122 h 447041"/>
                <a:gd name="connsiteX89" fmla="*/ 73886 w 406683"/>
                <a:gd name="connsiteY89" fmla="*/ 57122 h 447041"/>
                <a:gd name="connsiteX90" fmla="*/ 70782 w 406683"/>
                <a:gd name="connsiteY90" fmla="*/ 54949 h 447041"/>
                <a:gd name="connsiteX91" fmla="*/ 66746 w 406683"/>
                <a:gd name="connsiteY91" fmla="*/ 54949 h 447041"/>
                <a:gd name="connsiteX92" fmla="*/ 63641 w 406683"/>
                <a:gd name="connsiteY92" fmla="*/ 52776 h 447041"/>
                <a:gd name="connsiteX93" fmla="*/ 56191 w 406683"/>
                <a:gd name="connsiteY93" fmla="*/ 38185 h 447041"/>
                <a:gd name="connsiteX94" fmla="*/ 54328 w 406683"/>
                <a:gd name="connsiteY94" fmla="*/ 22352 h 447041"/>
                <a:gd name="connsiteX95" fmla="*/ 56191 w 406683"/>
                <a:gd name="connsiteY95" fmla="*/ 3104 h 447041"/>
                <a:gd name="connsiteX96" fmla="*/ 52155 w 406683"/>
                <a:gd name="connsiteY96" fmla="*/ 3104 h 447041"/>
                <a:gd name="connsiteX97" fmla="*/ 52155 w 406683"/>
                <a:gd name="connsiteY97" fmla="*/ 0 h 447041"/>
                <a:gd name="connsiteX98" fmla="*/ 22973 w 406683"/>
                <a:gd name="connsiteY98" fmla="*/ 3104 h 447041"/>
                <a:gd name="connsiteX99" fmla="*/ 19869 w 406683"/>
                <a:gd name="connsiteY99" fmla="*/ 28561 h 447041"/>
                <a:gd name="connsiteX100" fmla="*/ 16764 w 406683"/>
                <a:gd name="connsiteY100" fmla="*/ 54949 h 447041"/>
                <a:gd name="connsiteX101" fmla="*/ 9313 w 406683"/>
                <a:gd name="connsiteY101" fmla="*/ 79474 h 447041"/>
                <a:gd name="connsiteX102" fmla="*/ 0 w 406683"/>
                <a:gd name="connsiteY102" fmla="*/ 97480 h 447041"/>
                <a:gd name="connsiteX103" fmla="*/ 3104 w 406683"/>
                <a:gd name="connsiteY103" fmla="*/ 104620 h 447041"/>
                <a:gd name="connsiteX104" fmla="*/ 7451 w 406683"/>
                <a:gd name="connsiteY104" fmla="*/ 109898 h 447041"/>
                <a:gd name="connsiteX105" fmla="*/ 12418 w 406683"/>
                <a:gd name="connsiteY105" fmla="*/ 114244 h 447041"/>
                <a:gd name="connsiteX106" fmla="*/ 19869 w 406683"/>
                <a:gd name="connsiteY106" fmla="*/ 116417 h 447041"/>
                <a:gd name="connsiteX107" fmla="*/ 27009 w 406683"/>
                <a:gd name="connsiteY107" fmla="*/ 117349 h 447041"/>
                <a:gd name="connsiteX108" fmla="*/ 27009 w 406683"/>
                <a:gd name="connsiteY108" fmla="*/ 121695 h 447041"/>
                <a:gd name="connsiteX109" fmla="*/ 27009 w 406683"/>
                <a:gd name="connsiteY109" fmla="*/ 123868 h 447041"/>
                <a:gd name="connsiteX110" fmla="*/ 25146 w 406683"/>
                <a:gd name="connsiteY110" fmla="*/ 123868 h 447041"/>
                <a:gd name="connsiteX111" fmla="*/ 25146 w 406683"/>
                <a:gd name="connsiteY111" fmla="*/ 124799 h 447041"/>
                <a:gd name="connsiteX112" fmla="*/ 22973 w 406683"/>
                <a:gd name="connsiteY112" fmla="*/ 126972 h 447041"/>
                <a:gd name="connsiteX113" fmla="*/ 30113 w 406683"/>
                <a:gd name="connsiteY113" fmla="*/ 141874 h 447041"/>
                <a:gd name="connsiteX114" fmla="*/ 41600 w 406683"/>
                <a:gd name="connsiteY114" fmla="*/ 151187 h 447041"/>
                <a:gd name="connsiteX115" fmla="*/ 56191 w 406683"/>
                <a:gd name="connsiteY115" fmla="*/ 156465 h 447041"/>
                <a:gd name="connsiteX116" fmla="*/ 72955 w 406683"/>
                <a:gd name="connsiteY116" fmla="*/ 161742 h 447041"/>
                <a:gd name="connsiteX117" fmla="*/ 90650 w 406683"/>
                <a:gd name="connsiteY117" fmla="*/ 166089 h 447041"/>
                <a:gd name="connsiteX118" fmla="*/ 107414 w 406683"/>
                <a:gd name="connsiteY118" fmla="*/ 171366 h 447041"/>
                <a:gd name="connsiteX119" fmla="*/ 119832 w 406683"/>
                <a:gd name="connsiteY119" fmla="*/ 178817 h 447041"/>
                <a:gd name="connsiteX120" fmla="*/ 132250 w 406683"/>
                <a:gd name="connsiteY120" fmla="*/ 174471 h 447041"/>
                <a:gd name="connsiteX121" fmla="*/ 139701 w 406683"/>
                <a:gd name="connsiteY121" fmla="*/ 169193 h 447041"/>
                <a:gd name="connsiteX122" fmla="*/ 144668 w 406683"/>
                <a:gd name="connsiteY122" fmla="*/ 163915 h 447041"/>
                <a:gd name="connsiteX123" fmla="*/ 150877 w 406683"/>
                <a:gd name="connsiteY123" fmla="*/ 158638 h 447041"/>
                <a:gd name="connsiteX124" fmla="*/ 159259 w 406683"/>
                <a:gd name="connsiteY124" fmla="*/ 154602 h 447041"/>
                <a:gd name="connsiteX125" fmla="*/ 168882 w 406683"/>
                <a:gd name="connsiteY125" fmla="*/ 156465 h 447041"/>
                <a:gd name="connsiteX126" fmla="*/ 178196 w 406683"/>
                <a:gd name="connsiteY126" fmla="*/ 163915 h 447041"/>
                <a:gd name="connsiteX127" fmla="*/ 188441 w 406683"/>
                <a:gd name="connsiteY127" fmla="*/ 171366 h 447041"/>
                <a:gd name="connsiteX128" fmla="*/ 203032 w 406683"/>
                <a:gd name="connsiteY128" fmla="*/ 174471 h 447041"/>
                <a:gd name="connsiteX129" fmla="*/ 212345 w 406683"/>
                <a:gd name="connsiteY129" fmla="*/ 218864 h 447041"/>
                <a:gd name="connsiteX130" fmla="*/ 219796 w 406683"/>
                <a:gd name="connsiteY130" fmla="*/ 228488 h 447041"/>
                <a:gd name="connsiteX131" fmla="*/ 230040 w 406683"/>
                <a:gd name="connsiteY131" fmla="*/ 235939 h 447041"/>
                <a:gd name="connsiteX132" fmla="*/ 239664 w 406683"/>
                <a:gd name="connsiteY132" fmla="*/ 243389 h 447041"/>
                <a:gd name="connsiteX133" fmla="*/ 246804 w 406683"/>
                <a:gd name="connsiteY133" fmla="*/ 256118 h 447041"/>
                <a:gd name="connsiteX134" fmla="*/ 248977 w 406683"/>
                <a:gd name="connsiteY134" fmla="*/ 265431 h 447041"/>
                <a:gd name="connsiteX135" fmla="*/ 246804 w 406683"/>
                <a:gd name="connsiteY135" fmla="*/ 278159 h 447041"/>
                <a:gd name="connsiteX136" fmla="*/ 243700 w 406683"/>
                <a:gd name="connsiteY136" fmla="*/ 295234 h 447041"/>
                <a:gd name="connsiteX137" fmla="*/ 237491 w 406683"/>
                <a:gd name="connsiteY137" fmla="*/ 311998 h 447041"/>
                <a:gd name="connsiteX138" fmla="*/ 232213 w 406683"/>
                <a:gd name="connsiteY138" fmla="*/ 326899 h 447041"/>
                <a:gd name="connsiteX139" fmla="*/ 226936 w 406683"/>
                <a:gd name="connsiteY139" fmla="*/ 337455 h 447041"/>
                <a:gd name="connsiteX140" fmla="*/ 209240 w 406683"/>
                <a:gd name="connsiteY140" fmla="*/ 342732 h 447041"/>
                <a:gd name="connsiteX141" fmla="*/ 188441 w 406683"/>
                <a:gd name="connsiteY141" fmla="*/ 348010 h 447041"/>
                <a:gd name="connsiteX142" fmla="*/ 172918 w 406683"/>
                <a:gd name="connsiteY142" fmla="*/ 354529 h 447041"/>
                <a:gd name="connsiteX143" fmla="*/ 172918 w 406683"/>
                <a:gd name="connsiteY143" fmla="*/ 361669 h 447041"/>
                <a:gd name="connsiteX144" fmla="*/ 172918 w 406683"/>
                <a:gd name="connsiteY144" fmla="*/ 367257 h 447041"/>
                <a:gd name="connsiteX145" fmla="*/ 173850 w 406683"/>
                <a:gd name="connsiteY145" fmla="*/ 372535 h 447041"/>
                <a:gd name="connsiteX146" fmla="*/ 176023 w 406683"/>
                <a:gd name="connsiteY146" fmla="*/ 377813 h 447041"/>
                <a:gd name="connsiteX147" fmla="*/ 197754 w 406683"/>
                <a:gd name="connsiteY147" fmla="*/ 376571 h 447041"/>
                <a:gd name="connsiteX148" fmla="*/ 216691 w 406683"/>
                <a:gd name="connsiteY148" fmla="*/ 370362 h 447041"/>
                <a:gd name="connsiteX149" fmla="*/ 232213 w 406683"/>
                <a:gd name="connsiteY149" fmla="*/ 361669 h 447041"/>
                <a:gd name="connsiteX150" fmla="*/ 243700 w 406683"/>
                <a:gd name="connsiteY150" fmla="*/ 372535 h 447041"/>
                <a:gd name="connsiteX151" fmla="*/ 254255 w 406683"/>
                <a:gd name="connsiteY151" fmla="*/ 387126 h 447041"/>
                <a:gd name="connsiteX152" fmla="*/ 261395 w 406683"/>
                <a:gd name="connsiteY152" fmla="*/ 402027 h 447041"/>
                <a:gd name="connsiteX153" fmla="*/ 268846 w 406683"/>
                <a:gd name="connsiteY153" fmla="*/ 418791 h 447041"/>
                <a:gd name="connsiteX154" fmla="*/ 280022 w 406683"/>
                <a:gd name="connsiteY154" fmla="*/ 429657 h 447041"/>
                <a:gd name="connsiteX155" fmla="*/ 292750 w 406683"/>
                <a:gd name="connsiteY155" fmla="*/ 436797 h 447041"/>
                <a:gd name="connsiteX156" fmla="*/ 310446 w 406683"/>
                <a:gd name="connsiteY156" fmla="*/ 441143 h 447041"/>
                <a:gd name="connsiteX157" fmla="*/ 326899 w 406683"/>
                <a:gd name="connsiteY157" fmla="*/ 444248 h 447041"/>
                <a:gd name="connsiteX158" fmla="*/ 339628 w 406683"/>
                <a:gd name="connsiteY158" fmla="*/ 449526 h 447041"/>
                <a:gd name="connsiteX159" fmla="*/ 343663 w 406683"/>
                <a:gd name="connsiteY159" fmla="*/ 449526 h 447041"/>
                <a:gd name="connsiteX160" fmla="*/ 336523 w 406683"/>
                <a:gd name="connsiteY160" fmla="*/ 433693 h 447041"/>
                <a:gd name="connsiteX161" fmla="*/ 326899 w 406683"/>
                <a:gd name="connsiteY161" fmla="*/ 420964 h 447041"/>
                <a:gd name="connsiteX162" fmla="*/ 316655 w 406683"/>
                <a:gd name="connsiteY162" fmla="*/ 406374 h 447041"/>
                <a:gd name="connsiteX163" fmla="*/ 319759 w 406683"/>
                <a:gd name="connsiteY163" fmla="*/ 406374 h 447041"/>
                <a:gd name="connsiteX164" fmla="*/ 322864 w 406683"/>
                <a:gd name="connsiteY164" fmla="*/ 407305 h 447041"/>
                <a:gd name="connsiteX165" fmla="*/ 330004 w 406683"/>
                <a:gd name="connsiteY165" fmla="*/ 411651 h 447041"/>
                <a:gd name="connsiteX166" fmla="*/ 339628 w 406683"/>
                <a:gd name="connsiteY166" fmla="*/ 416929 h 447041"/>
                <a:gd name="connsiteX167" fmla="*/ 348941 w 406683"/>
                <a:gd name="connsiteY167" fmla="*/ 422206 h 447041"/>
                <a:gd name="connsiteX168" fmla="*/ 356081 w 406683"/>
                <a:gd name="connsiteY168" fmla="*/ 426242 h 447041"/>
                <a:gd name="connsiteX169" fmla="*/ 359186 w 406683"/>
                <a:gd name="connsiteY169" fmla="*/ 424379 h 447041"/>
                <a:gd name="connsiteX170" fmla="*/ 361359 w 406683"/>
                <a:gd name="connsiteY170" fmla="*/ 422206 h 447041"/>
                <a:gd name="connsiteX171" fmla="*/ 363532 w 406683"/>
                <a:gd name="connsiteY171" fmla="*/ 420964 h 447041"/>
                <a:gd name="connsiteX172" fmla="*/ 363532 w 406683"/>
                <a:gd name="connsiteY172" fmla="*/ 418791 h 447041"/>
                <a:gd name="connsiteX173" fmla="*/ 365395 w 406683"/>
                <a:gd name="connsiteY173" fmla="*/ 416929 h 447041"/>
                <a:gd name="connsiteX174" fmla="*/ 366636 w 406683"/>
                <a:gd name="connsiteY174" fmla="*/ 414756 h 447041"/>
                <a:gd name="connsiteX175" fmla="*/ 365395 w 406683"/>
                <a:gd name="connsiteY175" fmla="*/ 394577 h 447041"/>
                <a:gd name="connsiteX176" fmla="*/ 359186 w 406683"/>
                <a:gd name="connsiteY176" fmla="*/ 379675 h 447041"/>
                <a:gd name="connsiteX177" fmla="*/ 352045 w 406683"/>
                <a:gd name="connsiteY177" fmla="*/ 365084 h 447041"/>
                <a:gd name="connsiteX178" fmla="*/ 339628 w 406683"/>
                <a:gd name="connsiteY178" fmla="*/ 365084 h 447041"/>
                <a:gd name="connsiteX179" fmla="*/ 332177 w 406683"/>
                <a:gd name="connsiteY179" fmla="*/ 333108 h 447041"/>
                <a:gd name="connsiteX180" fmla="*/ 322864 w 406683"/>
                <a:gd name="connsiteY180" fmla="*/ 304547 h 447041"/>
                <a:gd name="connsiteX181" fmla="*/ 329073 w 406683"/>
                <a:gd name="connsiteY181" fmla="*/ 302685 h 447041"/>
                <a:gd name="connsiteX182" fmla="*/ 334350 w 406683"/>
                <a:gd name="connsiteY182" fmla="*/ 302685 h 447041"/>
                <a:gd name="connsiteX183" fmla="*/ 339628 w 406683"/>
                <a:gd name="connsiteY183" fmla="*/ 300512 h 447041"/>
                <a:gd name="connsiteX184" fmla="*/ 346768 w 406683"/>
                <a:gd name="connsiteY184" fmla="*/ 300512 h 447041"/>
                <a:gd name="connsiteX185" fmla="*/ 352045 w 406683"/>
                <a:gd name="connsiteY185" fmla="*/ 313240 h 447041"/>
                <a:gd name="connsiteX186" fmla="*/ 359186 w 406683"/>
                <a:gd name="connsiteY186" fmla="*/ 322553 h 447041"/>
                <a:gd name="connsiteX187" fmla="*/ 368810 w 406683"/>
                <a:gd name="connsiteY187" fmla="*/ 332177 h 447041"/>
                <a:gd name="connsiteX188" fmla="*/ 375950 w 406683"/>
                <a:gd name="connsiteY188" fmla="*/ 340559 h 447041"/>
                <a:gd name="connsiteX189" fmla="*/ 383401 w 406683"/>
                <a:gd name="connsiteY189" fmla="*/ 340559 h 447041"/>
                <a:gd name="connsiteX190" fmla="*/ 388368 w 406683"/>
                <a:gd name="connsiteY190" fmla="*/ 339628 h 447041"/>
                <a:gd name="connsiteX191" fmla="*/ 394577 w 406683"/>
                <a:gd name="connsiteY191" fmla="*/ 339628 h 447041"/>
                <a:gd name="connsiteX192" fmla="*/ 399854 w 406683"/>
                <a:gd name="connsiteY192" fmla="*/ 337455 h 447041"/>
                <a:gd name="connsiteX193" fmla="*/ 407305 w 406683"/>
                <a:gd name="connsiteY193" fmla="*/ 287783 h 447041"/>
                <a:gd name="connsiteX194" fmla="*/ 402027 w 406683"/>
                <a:gd name="connsiteY194" fmla="*/ 287783 h 4470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</a:cxnLst>
              <a:rect l="l" t="t" r="r" b="b"/>
              <a:pathLst>
                <a:path w="406683" h="447041">
                  <a:moveTo>
                    <a:pt x="395818" y="287783"/>
                  </a:moveTo>
                  <a:lnTo>
                    <a:pt x="392714" y="285610"/>
                  </a:lnTo>
                  <a:lnTo>
                    <a:pt x="387436" y="283437"/>
                  </a:lnTo>
                  <a:lnTo>
                    <a:pt x="383401" y="282506"/>
                  </a:lnTo>
                  <a:lnTo>
                    <a:pt x="381227" y="280333"/>
                  </a:lnTo>
                  <a:lnTo>
                    <a:pt x="381227" y="278159"/>
                  </a:lnTo>
                  <a:lnTo>
                    <a:pt x="381227" y="275986"/>
                  </a:lnTo>
                  <a:lnTo>
                    <a:pt x="383401" y="275055"/>
                  </a:lnTo>
                  <a:lnTo>
                    <a:pt x="381227" y="270709"/>
                  </a:lnTo>
                  <a:lnTo>
                    <a:pt x="379986" y="268846"/>
                  </a:lnTo>
                  <a:lnTo>
                    <a:pt x="375950" y="265431"/>
                  </a:lnTo>
                  <a:lnTo>
                    <a:pt x="372845" y="263568"/>
                  </a:lnTo>
                  <a:lnTo>
                    <a:pt x="366636" y="261395"/>
                  </a:lnTo>
                  <a:lnTo>
                    <a:pt x="363532" y="258291"/>
                  </a:lnTo>
                  <a:lnTo>
                    <a:pt x="359186" y="256118"/>
                  </a:lnTo>
                  <a:lnTo>
                    <a:pt x="358254" y="253945"/>
                  </a:lnTo>
                  <a:lnTo>
                    <a:pt x="358254" y="252703"/>
                  </a:lnTo>
                  <a:lnTo>
                    <a:pt x="356081" y="250840"/>
                  </a:lnTo>
                  <a:lnTo>
                    <a:pt x="356081" y="248667"/>
                  </a:lnTo>
                  <a:lnTo>
                    <a:pt x="356081" y="243389"/>
                  </a:lnTo>
                  <a:lnTo>
                    <a:pt x="341490" y="238112"/>
                  </a:lnTo>
                  <a:lnTo>
                    <a:pt x="330004" y="228488"/>
                  </a:lnTo>
                  <a:lnTo>
                    <a:pt x="322864" y="215760"/>
                  </a:lnTo>
                  <a:lnTo>
                    <a:pt x="325037" y="211724"/>
                  </a:lnTo>
                  <a:lnTo>
                    <a:pt x="326899" y="206446"/>
                  </a:lnTo>
                  <a:lnTo>
                    <a:pt x="330004" y="203032"/>
                  </a:lnTo>
                  <a:lnTo>
                    <a:pt x="336523" y="195581"/>
                  </a:lnTo>
                  <a:lnTo>
                    <a:pt x="326899" y="184094"/>
                  </a:lnTo>
                  <a:lnTo>
                    <a:pt x="319759" y="171366"/>
                  </a:lnTo>
                  <a:lnTo>
                    <a:pt x="310446" y="158638"/>
                  </a:lnTo>
                  <a:lnTo>
                    <a:pt x="302995" y="147151"/>
                  </a:lnTo>
                  <a:lnTo>
                    <a:pt x="290577" y="139701"/>
                  </a:lnTo>
                  <a:lnTo>
                    <a:pt x="275986" y="134423"/>
                  </a:lnTo>
                  <a:lnTo>
                    <a:pt x="275986" y="121695"/>
                  </a:lnTo>
                  <a:lnTo>
                    <a:pt x="259222" y="106793"/>
                  </a:lnTo>
                  <a:lnTo>
                    <a:pt x="244631" y="90029"/>
                  </a:lnTo>
                  <a:lnTo>
                    <a:pt x="226936" y="77301"/>
                  </a:lnTo>
                  <a:lnTo>
                    <a:pt x="222900" y="75128"/>
                  </a:lnTo>
                  <a:lnTo>
                    <a:pt x="219796" y="75128"/>
                  </a:lnTo>
                  <a:lnTo>
                    <a:pt x="214518" y="75128"/>
                  </a:lnTo>
                  <a:lnTo>
                    <a:pt x="209240" y="75128"/>
                  </a:lnTo>
                  <a:lnTo>
                    <a:pt x="203032" y="75128"/>
                  </a:lnTo>
                  <a:lnTo>
                    <a:pt x="199927" y="72955"/>
                  </a:lnTo>
                  <a:lnTo>
                    <a:pt x="192787" y="64573"/>
                  </a:lnTo>
                  <a:lnTo>
                    <a:pt x="187509" y="50913"/>
                  </a:lnTo>
                  <a:lnTo>
                    <a:pt x="180059" y="36012"/>
                  </a:lnTo>
                  <a:lnTo>
                    <a:pt x="172918" y="23283"/>
                  </a:lnTo>
                  <a:lnTo>
                    <a:pt x="166709" y="22352"/>
                  </a:lnTo>
                  <a:lnTo>
                    <a:pt x="161432" y="20179"/>
                  </a:lnTo>
                  <a:lnTo>
                    <a:pt x="156154" y="18006"/>
                  </a:lnTo>
                  <a:lnTo>
                    <a:pt x="152118" y="15833"/>
                  </a:lnTo>
                  <a:lnTo>
                    <a:pt x="146841" y="12728"/>
                  </a:lnTo>
                  <a:lnTo>
                    <a:pt x="141563" y="12728"/>
                  </a:lnTo>
                  <a:lnTo>
                    <a:pt x="137527" y="14901"/>
                  </a:lnTo>
                  <a:lnTo>
                    <a:pt x="136596" y="14901"/>
                  </a:lnTo>
                  <a:lnTo>
                    <a:pt x="132250" y="15833"/>
                  </a:lnTo>
                  <a:lnTo>
                    <a:pt x="136596" y="28561"/>
                  </a:lnTo>
                  <a:lnTo>
                    <a:pt x="139701" y="38185"/>
                  </a:lnTo>
                  <a:lnTo>
                    <a:pt x="141563" y="49671"/>
                  </a:lnTo>
                  <a:lnTo>
                    <a:pt x="143736" y="65504"/>
                  </a:lnTo>
                  <a:lnTo>
                    <a:pt x="154291" y="62400"/>
                  </a:lnTo>
                  <a:lnTo>
                    <a:pt x="161432" y="57122"/>
                  </a:lnTo>
                  <a:lnTo>
                    <a:pt x="166709" y="52776"/>
                  </a:lnTo>
                  <a:lnTo>
                    <a:pt x="176023" y="49671"/>
                  </a:lnTo>
                  <a:lnTo>
                    <a:pt x="176023" y="52776"/>
                  </a:lnTo>
                  <a:lnTo>
                    <a:pt x="180059" y="52776"/>
                  </a:lnTo>
                  <a:lnTo>
                    <a:pt x="176023" y="54949"/>
                  </a:lnTo>
                  <a:lnTo>
                    <a:pt x="172918" y="58053"/>
                  </a:lnTo>
                  <a:lnTo>
                    <a:pt x="166709" y="60226"/>
                  </a:lnTo>
                  <a:lnTo>
                    <a:pt x="163605" y="62400"/>
                  </a:lnTo>
                  <a:lnTo>
                    <a:pt x="159259" y="65504"/>
                  </a:lnTo>
                  <a:lnTo>
                    <a:pt x="158327" y="69850"/>
                  </a:lnTo>
                  <a:lnTo>
                    <a:pt x="156154" y="75128"/>
                  </a:lnTo>
                  <a:lnTo>
                    <a:pt x="154291" y="80405"/>
                  </a:lnTo>
                  <a:lnTo>
                    <a:pt x="152118" y="84752"/>
                  </a:lnTo>
                  <a:lnTo>
                    <a:pt x="150877" y="86614"/>
                  </a:lnTo>
                  <a:lnTo>
                    <a:pt x="149014" y="87856"/>
                  </a:lnTo>
                  <a:lnTo>
                    <a:pt x="146841" y="87856"/>
                  </a:lnTo>
                  <a:lnTo>
                    <a:pt x="143736" y="90029"/>
                  </a:lnTo>
                  <a:lnTo>
                    <a:pt x="143736" y="82579"/>
                  </a:lnTo>
                  <a:lnTo>
                    <a:pt x="141563" y="69850"/>
                  </a:lnTo>
                  <a:lnTo>
                    <a:pt x="139701" y="58053"/>
                  </a:lnTo>
                  <a:lnTo>
                    <a:pt x="139701" y="52776"/>
                  </a:lnTo>
                  <a:lnTo>
                    <a:pt x="126972" y="49671"/>
                  </a:lnTo>
                  <a:lnTo>
                    <a:pt x="119832" y="38185"/>
                  </a:lnTo>
                  <a:lnTo>
                    <a:pt x="112381" y="25457"/>
                  </a:lnTo>
                  <a:lnTo>
                    <a:pt x="107414" y="12728"/>
                  </a:lnTo>
                  <a:lnTo>
                    <a:pt x="80095" y="12728"/>
                  </a:lnTo>
                  <a:lnTo>
                    <a:pt x="80095" y="57122"/>
                  </a:lnTo>
                  <a:lnTo>
                    <a:pt x="73886" y="57122"/>
                  </a:lnTo>
                  <a:lnTo>
                    <a:pt x="70782" y="54949"/>
                  </a:lnTo>
                  <a:lnTo>
                    <a:pt x="66746" y="54949"/>
                  </a:lnTo>
                  <a:lnTo>
                    <a:pt x="63641" y="52776"/>
                  </a:lnTo>
                  <a:lnTo>
                    <a:pt x="56191" y="38185"/>
                  </a:lnTo>
                  <a:lnTo>
                    <a:pt x="54328" y="22352"/>
                  </a:lnTo>
                  <a:lnTo>
                    <a:pt x="56191" y="3104"/>
                  </a:lnTo>
                  <a:lnTo>
                    <a:pt x="52155" y="3104"/>
                  </a:lnTo>
                  <a:lnTo>
                    <a:pt x="52155" y="0"/>
                  </a:lnTo>
                  <a:lnTo>
                    <a:pt x="22973" y="3104"/>
                  </a:lnTo>
                  <a:lnTo>
                    <a:pt x="19869" y="28561"/>
                  </a:lnTo>
                  <a:lnTo>
                    <a:pt x="16764" y="54949"/>
                  </a:lnTo>
                  <a:lnTo>
                    <a:pt x="9313" y="79474"/>
                  </a:lnTo>
                  <a:lnTo>
                    <a:pt x="0" y="97480"/>
                  </a:lnTo>
                  <a:lnTo>
                    <a:pt x="3104" y="104620"/>
                  </a:lnTo>
                  <a:lnTo>
                    <a:pt x="7451" y="109898"/>
                  </a:lnTo>
                  <a:lnTo>
                    <a:pt x="12418" y="114244"/>
                  </a:lnTo>
                  <a:lnTo>
                    <a:pt x="19869" y="116417"/>
                  </a:lnTo>
                  <a:lnTo>
                    <a:pt x="27009" y="117349"/>
                  </a:lnTo>
                  <a:lnTo>
                    <a:pt x="27009" y="121695"/>
                  </a:lnTo>
                  <a:lnTo>
                    <a:pt x="27009" y="123868"/>
                  </a:lnTo>
                  <a:lnTo>
                    <a:pt x="25146" y="123868"/>
                  </a:lnTo>
                  <a:lnTo>
                    <a:pt x="25146" y="124799"/>
                  </a:lnTo>
                  <a:lnTo>
                    <a:pt x="22973" y="126972"/>
                  </a:lnTo>
                  <a:lnTo>
                    <a:pt x="30113" y="141874"/>
                  </a:lnTo>
                  <a:lnTo>
                    <a:pt x="41600" y="151187"/>
                  </a:lnTo>
                  <a:lnTo>
                    <a:pt x="56191" y="156465"/>
                  </a:lnTo>
                  <a:lnTo>
                    <a:pt x="72955" y="161742"/>
                  </a:lnTo>
                  <a:lnTo>
                    <a:pt x="90650" y="166089"/>
                  </a:lnTo>
                  <a:lnTo>
                    <a:pt x="107414" y="171366"/>
                  </a:lnTo>
                  <a:lnTo>
                    <a:pt x="119832" y="178817"/>
                  </a:lnTo>
                  <a:lnTo>
                    <a:pt x="132250" y="174471"/>
                  </a:lnTo>
                  <a:lnTo>
                    <a:pt x="139701" y="169193"/>
                  </a:lnTo>
                  <a:lnTo>
                    <a:pt x="144668" y="163915"/>
                  </a:lnTo>
                  <a:lnTo>
                    <a:pt x="150877" y="158638"/>
                  </a:lnTo>
                  <a:lnTo>
                    <a:pt x="159259" y="154602"/>
                  </a:lnTo>
                  <a:lnTo>
                    <a:pt x="168882" y="156465"/>
                  </a:lnTo>
                  <a:lnTo>
                    <a:pt x="178196" y="163915"/>
                  </a:lnTo>
                  <a:lnTo>
                    <a:pt x="188441" y="171366"/>
                  </a:lnTo>
                  <a:lnTo>
                    <a:pt x="203032" y="174471"/>
                  </a:lnTo>
                  <a:lnTo>
                    <a:pt x="212345" y="218864"/>
                  </a:lnTo>
                  <a:lnTo>
                    <a:pt x="219796" y="228488"/>
                  </a:lnTo>
                  <a:lnTo>
                    <a:pt x="230040" y="235939"/>
                  </a:lnTo>
                  <a:lnTo>
                    <a:pt x="239664" y="243389"/>
                  </a:lnTo>
                  <a:lnTo>
                    <a:pt x="246804" y="256118"/>
                  </a:lnTo>
                  <a:lnTo>
                    <a:pt x="248977" y="265431"/>
                  </a:lnTo>
                  <a:lnTo>
                    <a:pt x="246804" y="278159"/>
                  </a:lnTo>
                  <a:lnTo>
                    <a:pt x="243700" y="295234"/>
                  </a:lnTo>
                  <a:lnTo>
                    <a:pt x="237491" y="311998"/>
                  </a:lnTo>
                  <a:lnTo>
                    <a:pt x="232213" y="326899"/>
                  </a:lnTo>
                  <a:lnTo>
                    <a:pt x="226936" y="337455"/>
                  </a:lnTo>
                  <a:lnTo>
                    <a:pt x="209240" y="342732"/>
                  </a:lnTo>
                  <a:lnTo>
                    <a:pt x="188441" y="348010"/>
                  </a:lnTo>
                  <a:lnTo>
                    <a:pt x="172918" y="354529"/>
                  </a:lnTo>
                  <a:lnTo>
                    <a:pt x="172918" y="361669"/>
                  </a:lnTo>
                  <a:lnTo>
                    <a:pt x="172918" y="367257"/>
                  </a:lnTo>
                  <a:lnTo>
                    <a:pt x="173850" y="372535"/>
                  </a:lnTo>
                  <a:lnTo>
                    <a:pt x="176023" y="377813"/>
                  </a:lnTo>
                  <a:lnTo>
                    <a:pt x="197754" y="376571"/>
                  </a:lnTo>
                  <a:lnTo>
                    <a:pt x="216691" y="370362"/>
                  </a:lnTo>
                  <a:lnTo>
                    <a:pt x="232213" y="361669"/>
                  </a:lnTo>
                  <a:lnTo>
                    <a:pt x="243700" y="372535"/>
                  </a:lnTo>
                  <a:lnTo>
                    <a:pt x="254255" y="387126"/>
                  </a:lnTo>
                  <a:lnTo>
                    <a:pt x="261395" y="402027"/>
                  </a:lnTo>
                  <a:lnTo>
                    <a:pt x="268846" y="418791"/>
                  </a:lnTo>
                  <a:lnTo>
                    <a:pt x="280022" y="429657"/>
                  </a:lnTo>
                  <a:lnTo>
                    <a:pt x="292750" y="436797"/>
                  </a:lnTo>
                  <a:lnTo>
                    <a:pt x="310446" y="441143"/>
                  </a:lnTo>
                  <a:lnTo>
                    <a:pt x="326899" y="444248"/>
                  </a:lnTo>
                  <a:lnTo>
                    <a:pt x="339628" y="449526"/>
                  </a:lnTo>
                  <a:lnTo>
                    <a:pt x="343663" y="449526"/>
                  </a:lnTo>
                  <a:lnTo>
                    <a:pt x="336523" y="433693"/>
                  </a:lnTo>
                  <a:lnTo>
                    <a:pt x="326899" y="420964"/>
                  </a:lnTo>
                  <a:lnTo>
                    <a:pt x="316655" y="406374"/>
                  </a:lnTo>
                  <a:lnTo>
                    <a:pt x="319759" y="406374"/>
                  </a:lnTo>
                  <a:lnTo>
                    <a:pt x="322864" y="407305"/>
                  </a:lnTo>
                  <a:lnTo>
                    <a:pt x="330004" y="411651"/>
                  </a:lnTo>
                  <a:lnTo>
                    <a:pt x="339628" y="416929"/>
                  </a:lnTo>
                  <a:lnTo>
                    <a:pt x="348941" y="422206"/>
                  </a:lnTo>
                  <a:lnTo>
                    <a:pt x="356081" y="426242"/>
                  </a:lnTo>
                  <a:lnTo>
                    <a:pt x="359186" y="424379"/>
                  </a:lnTo>
                  <a:lnTo>
                    <a:pt x="361359" y="422206"/>
                  </a:lnTo>
                  <a:lnTo>
                    <a:pt x="363532" y="420964"/>
                  </a:lnTo>
                  <a:lnTo>
                    <a:pt x="363532" y="418791"/>
                  </a:lnTo>
                  <a:lnTo>
                    <a:pt x="365395" y="416929"/>
                  </a:lnTo>
                  <a:lnTo>
                    <a:pt x="366636" y="414756"/>
                  </a:lnTo>
                  <a:lnTo>
                    <a:pt x="365395" y="394577"/>
                  </a:lnTo>
                  <a:lnTo>
                    <a:pt x="359186" y="379675"/>
                  </a:lnTo>
                  <a:lnTo>
                    <a:pt x="352045" y="365084"/>
                  </a:lnTo>
                  <a:lnTo>
                    <a:pt x="339628" y="365084"/>
                  </a:lnTo>
                  <a:lnTo>
                    <a:pt x="332177" y="333108"/>
                  </a:lnTo>
                  <a:lnTo>
                    <a:pt x="322864" y="304547"/>
                  </a:lnTo>
                  <a:lnTo>
                    <a:pt x="329073" y="302685"/>
                  </a:lnTo>
                  <a:lnTo>
                    <a:pt x="334350" y="302685"/>
                  </a:lnTo>
                  <a:lnTo>
                    <a:pt x="339628" y="300512"/>
                  </a:lnTo>
                  <a:lnTo>
                    <a:pt x="346768" y="300512"/>
                  </a:lnTo>
                  <a:lnTo>
                    <a:pt x="352045" y="313240"/>
                  </a:lnTo>
                  <a:lnTo>
                    <a:pt x="359186" y="322553"/>
                  </a:lnTo>
                  <a:lnTo>
                    <a:pt x="368810" y="332177"/>
                  </a:lnTo>
                  <a:lnTo>
                    <a:pt x="375950" y="340559"/>
                  </a:lnTo>
                  <a:lnTo>
                    <a:pt x="383401" y="340559"/>
                  </a:lnTo>
                  <a:lnTo>
                    <a:pt x="388368" y="339628"/>
                  </a:lnTo>
                  <a:lnTo>
                    <a:pt x="394577" y="339628"/>
                  </a:lnTo>
                  <a:lnTo>
                    <a:pt x="399854" y="337455"/>
                  </a:lnTo>
                  <a:lnTo>
                    <a:pt x="407305" y="287783"/>
                  </a:lnTo>
                  <a:lnTo>
                    <a:pt x="402027" y="2877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E097510C-B0D5-4B0B-9049-D092BC30056B}"/>
                </a:ext>
              </a:extLst>
            </p:cNvPr>
            <p:cNvSpPr/>
            <p:nvPr/>
          </p:nvSpPr>
          <p:spPr>
            <a:xfrm>
              <a:off x="5463788" y="5234275"/>
              <a:ext cx="43462" cy="15522"/>
            </a:xfrm>
            <a:custGeom>
              <a:avLst/>
              <a:gdLst>
                <a:gd name="connsiteX0" fmla="*/ 24836 w 43462"/>
                <a:gd name="connsiteY0" fmla="*/ 7451 h 15522"/>
                <a:gd name="connsiteX1" fmla="*/ 14591 w 43462"/>
                <a:gd name="connsiteY1" fmla="*/ 3415 h 15522"/>
                <a:gd name="connsiteX2" fmla="*/ 4967 w 43462"/>
                <a:gd name="connsiteY2" fmla="*/ 0 h 15522"/>
                <a:gd name="connsiteX3" fmla="*/ 3104 w 43462"/>
                <a:gd name="connsiteY3" fmla="*/ 3415 h 15522"/>
                <a:gd name="connsiteX4" fmla="*/ 3104 w 43462"/>
                <a:gd name="connsiteY4" fmla="*/ 5278 h 15522"/>
                <a:gd name="connsiteX5" fmla="*/ 1863 w 43462"/>
                <a:gd name="connsiteY5" fmla="*/ 7451 h 15522"/>
                <a:gd name="connsiteX6" fmla="*/ 0 w 43462"/>
                <a:gd name="connsiteY6" fmla="*/ 8692 h 15522"/>
                <a:gd name="connsiteX7" fmla="*/ 0 w 43462"/>
                <a:gd name="connsiteY7" fmla="*/ 12728 h 15522"/>
                <a:gd name="connsiteX8" fmla="*/ 7140 w 43462"/>
                <a:gd name="connsiteY8" fmla="*/ 12728 h 15522"/>
                <a:gd name="connsiteX9" fmla="*/ 10245 w 43462"/>
                <a:gd name="connsiteY9" fmla="*/ 14901 h 15522"/>
                <a:gd name="connsiteX10" fmla="*/ 12418 w 43462"/>
                <a:gd name="connsiteY10" fmla="*/ 14901 h 15522"/>
                <a:gd name="connsiteX11" fmla="*/ 15522 w 43462"/>
                <a:gd name="connsiteY11" fmla="*/ 15833 h 15522"/>
                <a:gd name="connsiteX12" fmla="*/ 44704 w 43462"/>
                <a:gd name="connsiteY12" fmla="*/ 15833 h 15522"/>
                <a:gd name="connsiteX13" fmla="*/ 37253 w 43462"/>
                <a:gd name="connsiteY13" fmla="*/ 1055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462" h="15522">
                  <a:moveTo>
                    <a:pt x="24836" y="7451"/>
                  </a:moveTo>
                  <a:lnTo>
                    <a:pt x="14591" y="3415"/>
                  </a:lnTo>
                  <a:lnTo>
                    <a:pt x="4967" y="0"/>
                  </a:lnTo>
                  <a:lnTo>
                    <a:pt x="3104" y="3415"/>
                  </a:lnTo>
                  <a:lnTo>
                    <a:pt x="3104" y="5278"/>
                  </a:lnTo>
                  <a:lnTo>
                    <a:pt x="1863" y="7451"/>
                  </a:lnTo>
                  <a:lnTo>
                    <a:pt x="0" y="8692"/>
                  </a:lnTo>
                  <a:lnTo>
                    <a:pt x="0" y="12728"/>
                  </a:lnTo>
                  <a:lnTo>
                    <a:pt x="7140" y="12728"/>
                  </a:lnTo>
                  <a:lnTo>
                    <a:pt x="10245" y="14901"/>
                  </a:lnTo>
                  <a:lnTo>
                    <a:pt x="12418" y="14901"/>
                  </a:lnTo>
                  <a:lnTo>
                    <a:pt x="15522" y="15833"/>
                  </a:lnTo>
                  <a:lnTo>
                    <a:pt x="44704" y="15833"/>
                  </a:lnTo>
                  <a:lnTo>
                    <a:pt x="37253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D7C4A831-0785-4537-97F6-9064FFEA41D0}"/>
                </a:ext>
              </a:extLst>
            </p:cNvPr>
            <p:cNvSpPr/>
            <p:nvPr/>
          </p:nvSpPr>
          <p:spPr>
            <a:xfrm>
              <a:off x="5144029" y="5162562"/>
              <a:ext cx="24836" cy="9313"/>
            </a:xfrm>
            <a:custGeom>
              <a:avLst/>
              <a:gdLst>
                <a:gd name="connsiteX0" fmla="*/ 4967 w 24835"/>
                <a:gd name="connsiteY0" fmla="*/ 10555 h 9313"/>
                <a:gd name="connsiteX1" fmla="*/ 10245 w 24835"/>
                <a:gd name="connsiteY1" fmla="*/ 10555 h 9313"/>
                <a:gd name="connsiteX2" fmla="*/ 14280 w 24835"/>
                <a:gd name="connsiteY2" fmla="*/ 8382 h 9313"/>
                <a:gd name="connsiteX3" fmla="*/ 17695 w 24835"/>
                <a:gd name="connsiteY3" fmla="*/ 7140 h 9313"/>
                <a:gd name="connsiteX4" fmla="*/ 19558 w 24835"/>
                <a:gd name="connsiteY4" fmla="*/ 5278 h 9313"/>
                <a:gd name="connsiteX5" fmla="*/ 24836 w 24835"/>
                <a:gd name="connsiteY5" fmla="*/ 3104 h 9313"/>
                <a:gd name="connsiteX6" fmla="*/ 24836 w 24835"/>
                <a:gd name="connsiteY6" fmla="*/ 0 h 9313"/>
                <a:gd name="connsiteX7" fmla="*/ 0 w 24835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835" h="9313">
                  <a:moveTo>
                    <a:pt x="4967" y="10555"/>
                  </a:moveTo>
                  <a:lnTo>
                    <a:pt x="10245" y="10555"/>
                  </a:lnTo>
                  <a:lnTo>
                    <a:pt x="14280" y="8382"/>
                  </a:lnTo>
                  <a:lnTo>
                    <a:pt x="17695" y="7140"/>
                  </a:lnTo>
                  <a:lnTo>
                    <a:pt x="19558" y="5278"/>
                  </a:lnTo>
                  <a:lnTo>
                    <a:pt x="24836" y="3104"/>
                  </a:lnTo>
                  <a:lnTo>
                    <a:pt x="24836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24EAB9DC-D266-4BF6-9440-113CA256BA3C}"/>
                </a:ext>
              </a:extLst>
            </p:cNvPr>
            <p:cNvSpPr/>
            <p:nvPr/>
          </p:nvSpPr>
          <p:spPr>
            <a:xfrm>
              <a:off x="5247097" y="5141141"/>
              <a:ext cx="24836" cy="40358"/>
            </a:xfrm>
            <a:custGeom>
              <a:avLst/>
              <a:gdLst>
                <a:gd name="connsiteX0" fmla="*/ 21731 w 24835"/>
                <a:gd name="connsiteY0" fmla="*/ 0 h 40357"/>
                <a:gd name="connsiteX1" fmla="*/ 14591 w 24835"/>
                <a:gd name="connsiteY1" fmla="*/ 0 h 40357"/>
                <a:gd name="connsiteX2" fmla="*/ 9313 w 24835"/>
                <a:gd name="connsiteY2" fmla="*/ 0 h 40357"/>
                <a:gd name="connsiteX3" fmla="*/ 4967 w 24835"/>
                <a:gd name="connsiteY3" fmla="*/ 2173 h 40357"/>
                <a:gd name="connsiteX4" fmla="*/ 1863 w 24835"/>
                <a:gd name="connsiteY4" fmla="*/ 4346 h 40357"/>
                <a:gd name="connsiteX5" fmla="*/ 0 w 24835"/>
                <a:gd name="connsiteY5" fmla="*/ 11797 h 40357"/>
                <a:gd name="connsiteX6" fmla="*/ 0 w 24835"/>
                <a:gd name="connsiteY6" fmla="*/ 26698 h 40357"/>
                <a:gd name="connsiteX7" fmla="*/ 1863 w 24835"/>
                <a:gd name="connsiteY7" fmla="*/ 41289 h 40357"/>
                <a:gd name="connsiteX8" fmla="*/ 7140 w 24835"/>
                <a:gd name="connsiteY8" fmla="*/ 39116 h 40357"/>
                <a:gd name="connsiteX9" fmla="*/ 11487 w 24835"/>
                <a:gd name="connsiteY9" fmla="*/ 39116 h 40357"/>
                <a:gd name="connsiteX10" fmla="*/ 14591 w 24835"/>
                <a:gd name="connsiteY10" fmla="*/ 39116 h 40357"/>
                <a:gd name="connsiteX11" fmla="*/ 16454 w 24835"/>
                <a:gd name="connsiteY11" fmla="*/ 37253 h 40357"/>
                <a:gd name="connsiteX12" fmla="*/ 26078 w 24835"/>
                <a:gd name="connsiteY12" fmla="*/ 37253 h 40357"/>
                <a:gd name="connsiteX13" fmla="*/ 23904 w 24835"/>
                <a:gd name="connsiteY13" fmla="*/ 17075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4835" h="40357">
                  <a:moveTo>
                    <a:pt x="21731" y="0"/>
                  </a:moveTo>
                  <a:lnTo>
                    <a:pt x="14591" y="0"/>
                  </a:lnTo>
                  <a:lnTo>
                    <a:pt x="9313" y="0"/>
                  </a:lnTo>
                  <a:lnTo>
                    <a:pt x="4967" y="2173"/>
                  </a:lnTo>
                  <a:lnTo>
                    <a:pt x="1863" y="4346"/>
                  </a:lnTo>
                  <a:lnTo>
                    <a:pt x="0" y="11797"/>
                  </a:lnTo>
                  <a:lnTo>
                    <a:pt x="0" y="26698"/>
                  </a:lnTo>
                  <a:lnTo>
                    <a:pt x="1863" y="41289"/>
                  </a:lnTo>
                  <a:lnTo>
                    <a:pt x="7140" y="39116"/>
                  </a:lnTo>
                  <a:lnTo>
                    <a:pt x="11487" y="39116"/>
                  </a:lnTo>
                  <a:lnTo>
                    <a:pt x="14591" y="39116"/>
                  </a:lnTo>
                  <a:lnTo>
                    <a:pt x="16454" y="37253"/>
                  </a:lnTo>
                  <a:lnTo>
                    <a:pt x="26078" y="37253"/>
                  </a:lnTo>
                  <a:lnTo>
                    <a:pt x="239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1AC199B7-3CF8-4C74-908D-59144CFD9EA4}"/>
                </a:ext>
              </a:extLst>
            </p:cNvPr>
            <p:cNvSpPr/>
            <p:nvPr/>
          </p:nvSpPr>
          <p:spPr>
            <a:xfrm>
              <a:off x="5592933" y="5239552"/>
              <a:ext cx="34149" cy="21731"/>
            </a:xfrm>
            <a:custGeom>
              <a:avLst/>
              <a:gdLst>
                <a:gd name="connsiteX0" fmla="*/ 21731 w 34149"/>
                <a:gd name="connsiteY0" fmla="*/ 3415 h 21731"/>
                <a:gd name="connsiteX1" fmla="*/ 14591 w 34149"/>
                <a:gd name="connsiteY1" fmla="*/ 5278 h 21731"/>
                <a:gd name="connsiteX2" fmla="*/ 7140 w 34149"/>
                <a:gd name="connsiteY2" fmla="*/ 9624 h 21731"/>
                <a:gd name="connsiteX3" fmla="*/ 0 w 34149"/>
                <a:gd name="connsiteY3" fmla="*/ 10555 h 21731"/>
                <a:gd name="connsiteX4" fmla="*/ 3104 w 34149"/>
                <a:gd name="connsiteY4" fmla="*/ 24525 h 21731"/>
                <a:gd name="connsiteX5" fmla="*/ 7140 w 34149"/>
                <a:gd name="connsiteY5" fmla="*/ 22352 h 21731"/>
                <a:gd name="connsiteX6" fmla="*/ 10245 w 34149"/>
                <a:gd name="connsiteY6" fmla="*/ 22352 h 21731"/>
                <a:gd name="connsiteX7" fmla="*/ 12418 w 34149"/>
                <a:gd name="connsiteY7" fmla="*/ 22352 h 21731"/>
                <a:gd name="connsiteX8" fmla="*/ 12418 w 34149"/>
                <a:gd name="connsiteY8" fmla="*/ 20179 h 21731"/>
                <a:gd name="connsiteX9" fmla="*/ 15522 w 34149"/>
                <a:gd name="connsiteY9" fmla="*/ 20179 h 21731"/>
                <a:gd name="connsiteX10" fmla="*/ 21731 w 34149"/>
                <a:gd name="connsiteY10" fmla="*/ 17075 h 21731"/>
                <a:gd name="connsiteX11" fmla="*/ 24836 w 34149"/>
                <a:gd name="connsiteY11" fmla="*/ 12728 h 21731"/>
                <a:gd name="connsiteX12" fmla="*/ 29182 w 34149"/>
                <a:gd name="connsiteY12" fmla="*/ 9624 h 21731"/>
                <a:gd name="connsiteX13" fmla="*/ 32286 w 34149"/>
                <a:gd name="connsiteY13" fmla="*/ 5278 h 21731"/>
                <a:gd name="connsiteX14" fmla="*/ 36322 w 34149"/>
                <a:gd name="connsiteY14" fmla="*/ 0 h 21731"/>
                <a:gd name="connsiteX15" fmla="*/ 27009 w 34149"/>
                <a:gd name="connsiteY15" fmla="*/ 0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21731">
                  <a:moveTo>
                    <a:pt x="21731" y="3415"/>
                  </a:moveTo>
                  <a:lnTo>
                    <a:pt x="14591" y="5278"/>
                  </a:lnTo>
                  <a:lnTo>
                    <a:pt x="7140" y="9624"/>
                  </a:lnTo>
                  <a:lnTo>
                    <a:pt x="0" y="10555"/>
                  </a:lnTo>
                  <a:lnTo>
                    <a:pt x="3104" y="24525"/>
                  </a:lnTo>
                  <a:lnTo>
                    <a:pt x="7140" y="22352"/>
                  </a:lnTo>
                  <a:lnTo>
                    <a:pt x="10245" y="22352"/>
                  </a:lnTo>
                  <a:lnTo>
                    <a:pt x="12418" y="22352"/>
                  </a:lnTo>
                  <a:lnTo>
                    <a:pt x="12418" y="20179"/>
                  </a:lnTo>
                  <a:lnTo>
                    <a:pt x="15522" y="20179"/>
                  </a:lnTo>
                  <a:lnTo>
                    <a:pt x="21731" y="17075"/>
                  </a:lnTo>
                  <a:lnTo>
                    <a:pt x="24836" y="12728"/>
                  </a:lnTo>
                  <a:lnTo>
                    <a:pt x="29182" y="9624"/>
                  </a:lnTo>
                  <a:lnTo>
                    <a:pt x="32286" y="5278"/>
                  </a:lnTo>
                  <a:lnTo>
                    <a:pt x="36322" y="0"/>
                  </a:lnTo>
                  <a:lnTo>
                    <a:pt x="27009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E87849DF-F668-4D5F-A339-A10AFE1B3969}"/>
                </a:ext>
              </a:extLst>
            </p:cNvPr>
            <p:cNvSpPr/>
            <p:nvPr/>
          </p:nvSpPr>
          <p:spPr>
            <a:xfrm>
              <a:off x="4877977" y="3996527"/>
              <a:ext cx="2967861" cy="2340761"/>
            </a:xfrm>
            <a:custGeom>
              <a:avLst/>
              <a:gdLst>
                <a:gd name="connsiteX0" fmla="*/ 2965999 w 2967861"/>
                <a:gd name="connsiteY0" fmla="*/ 516271 h 2340761"/>
                <a:gd name="connsiteX1" fmla="*/ 2956685 w 2967861"/>
                <a:gd name="connsiteY1" fmla="*/ 502612 h 2340761"/>
                <a:gd name="connsiteX2" fmla="*/ 2945199 w 2967861"/>
                <a:gd name="connsiteY2" fmla="*/ 489883 h 2340761"/>
                <a:gd name="connsiteX3" fmla="*/ 2934644 w 2967861"/>
                <a:gd name="connsiteY3" fmla="*/ 477155 h 2340761"/>
                <a:gd name="connsiteX4" fmla="*/ 2930608 w 2967861"/>
                <a:gd name="connsiteY4" fmla="*/ 477155 h 2340761"/>
                <a:gd name="connsiteX5" fmla="*/ 2929677 w 2967861"/>
                <a:gd name="connsiteY5" fmla="*/ 477155 h 2340761"/>
                <a:gd name="connsiteX6" fmla="*/ 2927503 w 2967861"/>
                <a:gd name="connsiteY6" fmla="*/ 479328 h 2340761"/>
                <a:gd name="connsiteX7" fmla="*/ 2925330 w 2967861"/>
                <a:gd name="connsiteY7" fmla="*/ 479328 h 2340761"/>
                <a:gd name="connsiteX8" fmla="*/ 2923158 w 2967861"/>
                <a:gd name="connsiteY8" fmla="*/ 480260 h 2340761"/>
                <a:gd name="connsiteX9" fmla="*/ 2905462 w 2967861"/>
                <a:gd name="connsiteY9" fmla="*/ 477155 h 2340761"/>
                <a:gd name="connsiteX10" fmla="*/ 2896149 w 2967861"/>
                <a:gd name="connsiteY10" fmla="*/ 469705 h 2340761"/>
                <a:gd name="connsiteX11" fmla="*/ 2889008 w 2967861"/>
                <a:gd name="connsiteY11" fmla="*/ 460081 h 2340761"/>
                <a:gd name="connsiteX12" fmla="*/ 2881868 w 2967861"/>
                <a:gd name="connsiteY12" fmla="*/ 449526 h 2340761"/>
                <a:gd name="connsiteX13" fmla="*/ 2871313 w 2967861"/>
                <a:gd name="connsiteY13" fmla="*/ 439902 h 2340761"/>
                <a:gd name="connsiteX14" fmla="*/ 2866035 w 2967861"/>
                <a:gd name="connsiteY14" fmla="*/ 435555 h 2340761"/>
                <a:gd name="connsiteX15" fmla="*/ 2859827 w 2967861"/>
                <a:gd name="connsiteY15" fmla="*/ 435555 h 2340761"/>
                <a:gd name="connsiteX16" fmla="*/ 2854549 w 2967861"/>
                <a:gd name="connsiteY16" fmla="*/ 434624 h 2340761"/>
                <a:gd name="connsiteX17" fmla="*/ 2849271 w 2967861"/>
                <a:gd name="connsiteY17" fmla="*/ 434624 h 2340761"/>
                <a:gd name="connsiteX18" fmla="*/ 2843994 w 2967861"/>
                <a:gd name="connsiteY18" fmla="*/ 430278 h 2340761"/>
                <a:gd name="connsiteX19" fmla="*/ 2810776 w 2967861"/>
                <a:gd name="connsiteY19" fmla="*/ 395508 h 2340761"/>
                <a:gd name="connsiteX20" fmla="*/ 2751481 w 2967861"/>
                <a:gd name="connsiteY20" fmla="*/ 370051 h 2340761"/>
                <a:gd name="connsiteX21" fmla="*/ 2747445 w 2967861"/>
                <a:gd name="connsiteY21" fmla="*/ 370983 h 2340761"/>
                <a:gd name="connsiteX22" fmla="*/ 2744340 w 2967861"/>
                <a:gd name="connsiteY22" fmla="*/ 373156 h 2340761"/>
                <a:gd name="connsiteX23" fmla="*/ 2740305 w 2967861"/>
                <a:gd name="connsiteY23" fmla="*/ 377502 h 2340761"/>
                <a:gd name="connsiteX24" fmla="*/ 2735027 w 2967861"/>
                <a:gd name="connsiteY24" fmla="*/ 378433 h 2340761"/>
                <a:gd name="connsiteX25" fmla="*/ 2729750 w 2967861"/>
                <a:gd name="connsiteY25" fmla="*/ 378433 h 2340761"/>
                <a:gd name="connsiteX26" fmla="*/ 2723541 w 2967861"/>
                <a:gd name="connsiteY26" fmla="*/ 378433 h 2340761"/>
                <a:gd name="connsiteX27" fmla="*/ 2708950 w 2967861"/>
                <a:gd name="connsiteY27" fmla="*/ 373156 h 2340761"/>
                <a:gd name="connsiteX28" fmla="*/ 2696532 w 2967861"/>
                <a:gd name="connsiteY28" fmla="*/ 365705 h 2340761"/>
                <a:gd name="connsiteX29" fmla="*/ 2678836 w 2967861"/>
                <a:gd name="connsiteY29" fmla="*/ 362601 h 2340761"/>
                <a:gd name="connsiteX30" fmla="*/ 2678836 w 2967861"/>
                <a:gd name="connsiteY30" fmla="*/ 367878 h 2340761"/>
                <a:gd name="connsiteX31" fmla="*/ 2678836 w 2967861"/>
                <a:gd name="connsiteY31" fmla="*/ 373156 h 2340761"/>
                <a:gd name="connsiteX32" fmla="*/ 2676664 w 2967861"/>
                <a:gd name="connsiteY32" fmla="*/ 377502 h 2340761"/>
                <a:gd name="connsiteX33" fmla="*/ 2676664 w 2967861"/>
                <a:gd name="connsiteY33" fmla="*/ 380607 h 2340761"/>
                <a:gd name="connsiteX34" fmla="*/ 2678836 w 2967861"/>
                <a:gd name="connsiteY34" fmla="*/ 382780 h 2340761"/>
                <a:gd name="connsiteX35" fmla="*/ 2681010 w 2967861"/>
                <a:gd name="connsiteY35" fmla="*/ 385884 h 2340761"/>
                <a:gd name="connsiteX36" fmla="*/ 2684114 w 2967861"/>
                <a:gd name="connsiteY36" fmla="*/ 392093 h 2340761"/>
                <a:gd name="connsiteX37" fmla="*/ 2681941 w 2967861"/>
                <a:gd name="connsiteY37" fmla="*/ 397371 h 2340761"/>
                <a:gd name="connsiteX38" fmla="*/ 2681941 w 2967861"/>
                <a:gd name="connsiteY38" fmla="*/ 400475 h 2340761"/>
                <a:gd name="connsiteX39" fmla="*/ 2681010 w 2967861"/>
                <a:gd name="connsiteY39" fmla="*/ 404821 h 2340761"/>
                <a:gd name="connsiteX40" fmla="*/ 2678836 w 2967861"/>
                <a:gd name="connsiteY40" fmla="*/ 406994 h 2340761"/>
                <a:gd name="connsiteX41" fmla="*/ 2678836 w 2967861"/>
                <a:gd name="connsiteY41" fmla="*/ 412272 h 2340761"/>
                <a:gd name="connsiteX42" fmla="*/ 2671696 w 2967861"/>
                <a:gd name="connsiteY42" fmla="*/ 406994 h 2340761"/>
                <a:gd name="connsiteX43" fmla="*/ 2666419 w 2967861"/>
                <a:gd name="connsiteY43" fmla="*/ 402648 h 2340761"/>
                <a:gd name="connsiteX44" fmla="*/ 2660210 w 2967861"/>
                <a:gd name="connsiteY44" fmla="*/ 395198 h 2340761"/>
                <a:gd name="connsiteX45" fmla="*/ 2654932 w 2967861"/>
                <a:gd name="connsiteY45" fmla="*/ 389920 h 2340761"/>
                <a:gd name="connsiteX46" fmla="*/ 2651828 w 2967861"/>
                <a:gd name="connsiteY46" fmla="*/ 382469 h 2340761"/>
                <a:gd name="connsiteX47" fmla="*/ 2616437 w 2967861"/>
                <a:gd name="connsiteY47" fmla="*/ 382469 h 2340761"/>
                <a:gd name="connsiteX48" fmla="*/ 2581978 w 2967861"/>
                <a:gd name="connsiteY48" fmla="*/ 382469 h 2340761"/>
                <a:gd name="connsiteX49" fmla="*/ 2547518 w 2967861"/>
                <a:gd name="connsiteY49" fmla="*/ 385574 h 2340761"/>
                <a:gd name="connsiteX50" fmla="*/ 2544414 w 2967861"/>
                <a:gd name="connsiteY50" fmla="*/ 384642 h 2340761"/>
                <a:gd name="connsiteX51" fmla="*/ 2542240 w 2967861"/>
                <a:gd name="connsiteY51" fmla="*/ 380296 h 2340761"/>
                <a:gd name="connsiteX52" fmla="*/ 2538205 w 2967861"/>
                <a:gd name="connsiteY52" fmla="*/ 378123 h 2340761"/>
                <a:gd name="connsiteX53" fmla="*/ 2535100 w 2967861"/>
                <a:gd name="connsiteY53" fmla="*/ 365395 h 2340761"/>
                <a:gd name="connsiteX54" fmla="*/ 2532927 w 2967861"/>
                <a:gd name="connsiteY54" fmla="*/ 350493 h 2340761"/>
                <a:gd name="connsiteX55" fmla="*/ 2527650 w 2967861"/>
                <a:gd name="connsiteY55" fmla="*/ 333419 h 2340761"/>
                <a:gd name="connsiteX56" fmla="*/ 2515232 w 2967861"/>
                <a:gd name="connsiteY56" fmla="*/ 330314 h 2340761"/>
                <a:gd name="connsiteX57" fmla="*/ 2498468 w 2967861"/>
                <a:gd name="connsiteY57" fmla="*/ 327210 h 2340761"/>
                <a:gd name="connsiteX58" fmla="*/ 2481703 w 2967861"/>
                <a:gd name="connsiteY58" fmla="*/ 325037 h 2340761"/>
                <a:gd name="connsiteX59" fmla="*/ 2464008 w 2967861"/>
                <a:gd name="connsiteY59" fmla="*/ 325037 h 2340761"/>
                <a:gd name="connsiteX60" fmla="*/ 2451590 w 2967861"/>
                <a:gd name="connsiteY60" fmla="*/ 330314 h 2340761"/>
                <a:gd name="connsiteX61" fmla="*/ 2437931 w 2967861"/>
                <a:gd name="connsiteY61" fmla="*/ 325037 h 2340761"/>
                <a:gd name="connsiteX62" fmla="*/ 2427375 w 2967861"/>
                <a:gd name="connsiteY62" fmla="*/ 315413 h 2340761"/>
                <a:gd name="connsiteX63" fmla="*/ 2420235 w 2967861"/>
                <a:gd name="connsiteY63" fmla="*/ 304858 h 2340761"/>
                <a:gd name="connsiteX64" fmla="*/ 2414958 w 2967861"/>
                <a:gd name="connsiteY64" fmla="*/ 293371 h 2340761"/>
                <a:gd name="connsiteX65" fmla="*/ 2401298 w 2967861"/>
                <a:gd name="connsiteY65" fmla="*/ 293371 h 2340761"/>
                <a:gd name="connsiteX66" fmla="*/ 2388880 w 2967861"/>
                <a:gd name="connsiteY66" fmla="*/ 293371 h 2340761"/>
                <a:gd name="connsiteX67" fmla="*/ 2378325 w 2967861"/>
                <a:gd name="connsiteY67" fmla="*/ 297718 h 2340761"/>
                <a:gd name="connsiteX68" fmla="*/ 2373047 w 2967861"/>
                <a:gd name="connsiteY68" fmla="*/ 295544 h 2340761"/>
                <a:gd name="connsiteX69" fmla="*/ 2369012 w 2967861"/>
                <a:gd name="connsiteY69" fmla="*/ 293371 h 2340761"/>
                <a:gd name="connsiteX70" fmla="*/ 2365907 w 2967861"/>
                <a:gd name="connsiteY70" fmla="*/ 291198 h 2340761"/>
                <a:gd name="connsiteX71" fmla="*/ 2365907 w 2967861"/>
                <a:gd name="connsiteY71" fmla="*/ 288094 h 2340761"/>
                <a:gd name="connsiteX72" fmla="*/ 2363734 w 2967861"/>
                <a:gd name="connsiteY72" fmla="*/ 285921 h 2340761"/>
                <a:gd name="connsiteX73" fmla="*/ 2363734 w 2967861"/>
                <a:gd name="connsiteY73" fmla="*/ 282816 h 2340761"/>
                <a:gd name="connsiteX74" fmla="*/ 2361561 w 2967861"/>
                <a:gd name="connsiteY74" fmla="*/ 276607 h 2340761"/>
                <a:gd name="connsiteX75" fmla="*/ 2358457 w 2967861"/>
                <a:gd name="connsiteY75" fmla="*/ 273503 h 2340761"/>
                <a:gd name="connsiteX76" fmla="*/ 2351316 w 2967861"/>
                <a:gd name="connsiteY76" fmla="*/ 268225 h 2340761"/>
                <a:gd name="connsiteX77" fmla="*/ 2334552 w 2967861"/>
                <a:gd name="connsiteY77" fmla="*/ 262016 h 2340761"/>
                <a:gd name="connsiteX78" fmla="*/ 2315925 w 2967861"/>
                <a:gd name="connsiteY78" fmla="*/ 256739 h 2340761"/>
                <a:gd name="connsiteX79" fmla="*/ 2296057 w 2967861"/>
                <a:gd name="connsiteY79" fmla="*/ 251461 h 2340761"/>
                <a:gd name="connsiteX80" fmla="*/ 2276188 w 2967861"/>
                <a:gd name="connsiteY80" fmla="*/ 249288 h 2340761"/>
                <a:gd name="connsiteX81" fmla="*/ 2258493 w 2967861"/>
                <a:gd name="connsiteY81" fmla="*/ 249288 h 2340761"/>
                <a:gd name="connsiteX82" fmla="*/ 2247007 w 2967861"/>
                <a:gd name="connsiteY82" fmla="*/ 253634 h 2340761"/>
                <a:gd name="connsiteX83" fmla="*/ 2234589 w 2967861"/>
                <a:gd name="connsiteY83" fmla="*/ 256739 h 2340761"/>
                <a:gd name="connsiteX84" fmla="*/ 2237693 w 2967861"/>
                <a:gd name="connsiteY84" fmla="*/ 273813 h 2340761"/>
                <a:gd name="connsiteX85" fmla="*/ 2241729 w 2967861"/>
                <a:gd name="connsiteY85" fmla="*/ 286541 h 2340761"/>
                <a:gd name="connsiteX86" fmla="*/ 2243902 w 2967861"/>
                <a:gd name="connsiteY86" fmla="*/ 305479 h 2340761"/>
                <a:gd name="connsiteX87" fmla="*/ 2236762 w 2967861"/>
                <a:gd name="connsiteY87" fmla="*/ 305479 h 2340761"/>
                <a:gd name="connsiteX88" fmla="*/ 2232726 w 2967861"/>
                <a:gd name="connsiteY88" fmla="*/ 303306 h 2340761"/>
                <a:gd name="connsiteX89" fmla="*/ 2227448 w 2967861"/>
                <a:gd name="connsiteY89" fmla="*/ 303306 h 2340761"/>
                <a:gd name="connsiteX90" fmla="*/ 2225275 w 2967861"/>
                <a:gd name="connsiteY90" fmla="*/ 303306 h 2340761"/>
                <a:gd name="connsiteX91" fmla="*/ 2222171 w 2967861"/>
                <a:gd name="connsiteY91" fmla="*/ 303306 h 2340761"/>
                <a:gd name="connsiteX92" fmla="*/ 2218135 w 2967861"/>
                <a:gd name="connsiteY92" fmla="*/ 306410 h 2340761"/>
                <a:gd name="connsiteX93" fmla="*/ 2215030 w 2967861"/>
                <a:gd name="connsiteY93" fmla="*/ 310756 h 2340761"/>
                <a:gd name="connsiteX94" fmla="*/ 2207890 w 2967861"/>
                <a:gd name="connsiteY94" fmla="*/ 306410 h 2340761"/>
                <a:gd name="connsiteX95" fmla="*/ 2201681 w 2967861"/>
                <a:gd name="connsiteY95" fmla="*/ 303306 h 2340761"/>
                <a:gd name="connsiteX96" fmla="*/ 2198577 w 2967861"/>
                <a:gd name="connsiteY96" fmla="*/ 298028 h 2340761"/>
                <a:gd name="connsiteX97" fmla="*/ 2193299 w 2967861"/>
                <a:gd name="connsiteY97" fmla="*/ 293682 h 2340761"/>
                <a:gd name="connsiteX98" fmla="*/ 2188022 w 2967861"/>
                <a:gd name="connsiteY98" fmla="*/ 288404 h 2340761"/>
                <a:gd name="connsiteX99" fmla="*/ 2174362 w 2967861"/>
                <a:gd name="connsiteY99" fmla="*/ 310756 h 2340761"/>
                <a:gd name="connsiteX100" fmla="*/ 2165980 w 2967861"/>
                <a:gd name="connsiteY100" fmla="*/ 308583 h 2340761"/>
                <a:gd name="connsiteX101" fmla="*/ 2158840 w 2967861"/>
                <a:gd name="connsiteY101" fmla="*/ 306410 h 2340761"/>
                <a:gd name="connsiteX102" fmla="*/ 2152631 w 2967861"/>
                <a:gd name="connsiteY102" fmla="*/ 303306 h 2340761"/>
                <a:gd name="connsiteX103" fmla="*/ 2149526 w 2967861"/>
                <a:gd name="connsiteY103" fmla="*/ 298028 h 2340761"/>
                <a:gd name="connsiteX104" fmla="*/ 2147353 w 2967861"/>
                <a:gd name="connsiteY104" fmla="*/ 290577 h 2340761"/>
                <a:gd name="connsiteX105" fmla="*/ 2147353 w 2967861"/>
                <a:gd name="connsiteY105" fmla="*/ 280953 h 2340761"/>
                <a:gd name="connsiteX106" fmla="*/ 2140213 w 2967861"/>
                <a:gd name="connsiteY106" fmla="*/ 290577 h 2340761"/>
                <a:gd name="connsiteX107" fmla="*/ 2137109 w 2967861"/>
                <a:gd name="connsiteY107" fmla="*/ 301132 h 2340761"/>
                <a:gd name="connsiteX108" fmla="*/ 2133073 w 2967861"/>
                <a:gd name="connsiteY108" fmla="*/ 312619 h 2340761"/>
                <a:gd name="connsiteX109" fmla="*/ 2127795 w 2967861"/>
                <a:gd name="connsiteY109" fmla="*/ 321001 h 2340761"/>
                <a:gd name="connsiteX110" fmla="*/ 2125622 w 2967861"/>
                <a:gd name="connsiteY110" fmla="*/ 323174 h 2340761"/>
                <a:gd name="connsiteX111" fmla="*/ 2123449 w 2967861"/>
                <a:gd name="connsiteY111" fmla="*/ 325347 h 2340761"/>
                <a:gd name="connsiteX112" fmla="*/ 2112894 w 2967861"/>
                <a:gd name="connsiteY112" fmla="*/ 317896 h 2340761"/>
                <a:gd name="connsiteX113" fmla="*/ 2100476 w 2967861"/>
                <a:gd name="connsiteY113" fmla="*/ 310446 h 2340761"/>
                <a:gd name="connsiteX114" fmla="*/ 2091163 w 2967861"/>
                <a:gd name="connsiteY114" fmla="*/ 300822 h 2340761"/>
                <a:gd name="connsiteX115" fmla="*/ 2088989 w 2967861"/>
                <a:gd name="connsiteY115" fmla="*/ 295544 h 2340761"/>
                <a:gd name="connsiteX116" fmla="*/ 2088058 w 2967861"/>
                <a:gd name="connsiteY116" fmla="*/ 291198 h 2340761"/>
                <a:gd name="connsiteX117" fmla="*/ 2088058 w 2967861"/>
                <a:gd name="connsiteY117" fmla="*/ 288094 h 2340761"/>
                <a:gd name="connsiteX118" fmla="*/ 2085885 w 2967861"/>
                <a:gd name="connsiteY118" fmla="*/ 283747 h 2340761"/>
                <a:gd name="connsiteX119" fmla="*/ 2083712 w 2967861"/>
                <a:gd name="connsiteY119" fmla="*/ 280643 h 2340761"/>
                <a:gd name="connsiteX120" fmla="*/ 2090852 w 2967861"/>
                <a:gd name="connsiteY120" fmla="*/ 261706 h 2340761"/>
                <a:gd name="connsiteX121" fmla="*/ 2103270 w 2967861"/>
                <a:gd name="connsiteY121" fmla="*/ 248978 h 2340761"/>
                <a:gd name="connsiteX122" fmla="*/ 2093957 w 2967861"/>
                <a:gd name="connsiteY122" fmla="*/ 212034 h 2340761"/>
                <a:gd name="connsiteX123" fmla="*/ 2090852 w 2967861"/>
                <a:gd name="connsiteY123" fmla="*/ 212034 h 2340761"/>
                <a:gd name="connsiteX124" fmla="*/ 2090852 w 2967861"/>
                <a:gd name="connsiteY124" fmla="*/ 206757 h 2340761"/>
                <a:gd name="connsiteX125" fmla="*/ 2070984 w 2967861"/>
                <a:gd name="connsiteY125" fmla="*/ 208930 h 2340761"/>
                <a:gd name="connsiteX126" fmla="*/ 2058566 w 2967861"/>
                <a:gd name="connsiteY126" fmla="*/ 214208 h 2340761"/>
                <a:gd name="connsiteX127" fmla="*/ 2047079 w 2967861"/>
                <a:gd name="connsiteY127" fmla="*/ 223831 h 2340761"/>
                <a:gd name="connsiteX128" fmla="*/ 2036524 w 2967861"/>
                <a:gd name="connsiteY128" fmla="*/ 218554 h 2340761"/>
                <a:gd name="connsiteX129" fmla="*/ 2025038 w 2967861"/>
                <a:gd name="connsiteY129" fmla="*/ 212345 h 2340761"/>
                <a:gd name="connsiteX130" fmla="*/ 2014482 w 2967861"/>
                <a:gd name="connsiteY130" fmla="*/ 207067 h 2340761"/>
                <a:gd name="connsiteX131" fmla="*/ 2012310 w 2967861"/>
                <a:gd name="connsiteY131" fmla="*/ 209240 h 2340761"/>
                <a:gd name="connsiteX132" fmla="*/ 2012310 w 2967861"/>
                <a:gd name="connsiteY132" fmla="*/ 211414 h 2340761"/>
                <a:gd name="connsiteX133" fmla="*/ 2010136 w 2967861"/>
                <a:gd name="connsiteY133" fmla="*/ 211414 h 2340761"/>
                <a:gd name="connsiteX134" fmla="*/ 2007032 w 2967861"/>
                <a:gd name="connsiteY134" fmla="*/ 212345 h 2340761"/>
                <a:gd name="connsiteX135" fmla="*/ 2007032 w 2967861"/>
                <a:gd name="connsiteY135" fmla="*/ 218554 h 2340761"/>
                <a:gd name="connsiteX136" fmla="*/ 2007032 w 2967861"/>
                <a:gd name="connsiteY136" fmla="*/ 223831 h 2340761"/>
                <a:gd name="connsiteX137" fmla="*/ 2007032 w 2967861"/>
                <a:gd name="connsiteY137" fmla="*/ 226936 h 2340761"/>
                <a:gd name="connsiteX138" fmla="*/ 2007032 w 2967861"/>
                <a:gd name="connsiteY138" fmla="*/ 229109 h 2340761"/>
                <a:gd name="connsiteX139" fmla="*/ 2007032 w 2967861"/>
                <a:gd name="connsiteY139" fmla="*/ 232213 h 2340761"/>
                <a:gd name="connsiteX140" fmla="*/ 2002996 w 2967861"/>
                <a:gd name="connsiteY140" fmla="*/ 243700 h 2340761"/>
                <a:gd name="connsiteX141" fmla="*/ 1950841 w 2967861"/>
                <a:gd name="connsiteY141" fmla="*/ 239354 h 2340761"/>
                <a:gd name="connsiteX142" fmla="*/ 1948668 w 2967861"/>
                <a:gd name="connsiteY142" fmla="*/ 234076 h 2340761"/>
                <a:gd name="connsiteX143" fmla="*/ 1948668 w 2967861"/>
                <a:gd name="connsiteY143" fmla="*/ 228799 h 2340761"/>
                <a:gd name="connsiteX144" fmla="*/ 1946495 w 2967861"/>
                <a:gd name="connsiteY144" fmla="*/ 223521 h 2340761"/>
                <a:gd name="connsiteX145" fmla="*/ 1946495 w 2967861"/>
                <a:gd name="connsiteY145" fmla="*/ 218243 h 2340761"/>
                <a:gd name="connsiteX146" fmla="*/ 1946495 w 2967861"/>
                <a:gd name="connsiteY146" fmla="*/ 216070 h 2340761"/>
                <a:gd name="connsiteX147" fmla="*/ 1934077 w 2967861"/>
                <a:gd name="connsiteY147" fmla="*/ 206446 h 2340761"/>
                <a:gd name="connsiteX148" fmla="*/ 1921659 w 2967861"/>
                <a:gd name="connsiteY148" fmla="*/ 204273 h 2340761"/>
                <a:gd name="connsiteX149" fmla="*/ 1904895 w 2967861"/>
                <a:gd name="connsiteY149" fmla="*/ 204273 h 2340761"/>
                <a:gd name="connsiteX150" fmla="*/ 1887200 w 2967861"/>
                <a:gd name="connsiteY150" fmla="*/ 206446 h 2340761"/>
                <a:gd name="connsiteX151" fmla="*/ 1887200 w 2967861"/>
                <a:gd name="connsiteY151" fmla="*/ 219175 h 2340761"/>
                <a:gd name="connsiteX152" fmla="*/ 1877886 w 2967861"/>
                <a:gd name="connsiteY152" fmla="*/ 219175 h 2340761"/>
                <a:gd name="connsiteX153" fmla="*/ 1877886 w 2967861"/>
                <a:gd name="connsiteY153" fmla="*/ 218243 h 2340761"/>
                <a:gd name="connsiteX154" fmla="*/ 1875713 w 2967861"/>
                <a:gd name="connsiteY154" fmla="*/ 218243 h 2340761"/>
                <a:gd name="connsiteX155" fmla="*/ 1873540 w 2967861"/>
                <a:gd name="connsiteY155" fmla="*/ 216070 h 2340761"/>
                <a:gd name="connsiteX156" fmla="*/ 1875713 w 2967861"/>
                <a:gd name="connsiteY156" fmla="*/ 206446 h 2340761"/>
                <a:gd name="connsiteX157" fmla="*/ 1877886 w 2967861"/>
                <a:gd name="connsiteY157" fmla="*/ 198996 h 2340761"/>
                <a:gd name="connsiteX158" fmla="*/ 1880060 w 2967861"/>
                <a:gd name="connsiteY158" fmla="*/ 193718 h 2340761"/>
                <a:gd name="connsiteX159" fmla="*/ 1883164 w 2967861"/>
                <a:gd name="connsiteY159" fmla="*/ 188441 h 2340761"/>
                <a:gd name="connsiteX160" fmla="*/ 1883164 w 2967861"/>
                <a:gd name="connsiteY160" fmla="*/ 182232 h 2340761"/>
                <a:gd name="connsiteX161" fmla="*/ 1873851 w 2967861"/>
                <a:gd name="connsiteY161" fmla="*/ 186578 h 2340761"/>
                <a:gd name="connsiteX162" fmla="*/ 1866710 w 2967861"/>
                <a:gd name="connsiteY162" fmla="*/ 191856 h 2340761"/>
                <a:gd name="connsiteX163" fmla="*/ 1859570 w 2967861"/>
                <a:gd name="connsiteY163" fmla="*/ 197133 h 2340761"/>
                <a:gd name="connsiteX164" fmla="*/ 1854293 w 2967861"/>
                <a:gd name="connsiteY164" fmla="*/ 203342 h 2340761"/>
                <a:gd name="connsiteX165" fmla="*/ 1851188 w 2967861"/>
                <a:gd name="connsiteY165" fmla="*/ 201169 h 2340761"/>
                <a:gd name="connsiteX166" fmla="*/ 1849015 w 2967861"/>
                <a:gd name="connsiteY166" fmla="*/ 201169 h 2340761"/>
                <a:gd name="connsiteX167" fmla="*/ 1849015 w 2967861"/>
                <a:gd name="connsiteY167" fmla="*/ 198996 h 2340761"/>
                <a:gd name="connsiteX168" fmla="*/ 1849015 w 2967861"/>
                <a:gd name="connsiteY168" fmla="*/ 196823 h 2340761"/>
                <a:gd name="connsiteX169" fmla="*/ 1849015 w 2967861"/>
                <a:gd name="connsiteY169" fmla="*/ 195891 h 2340761"/>
                <a:gd name="connsiteX170" fmla="*/ 1851188 w 2967861"/>
                <a:gd name="connsiteY170" fmla="*/ 191545 h 2340761"/>
                <a:gd name="connsiteX171" fmla="*/ 1851188 w 2967861"/>
                <a:gd name="connsiteY171" fmla="*/ 188441 h 2340761"/>
                <a:gd name="connsiteX172" fmla="*/ 1834424 w 2967861"/>
                <a:gd name="connsiteY172" fmla="*/ 186267 h 2340761"/>
                <a:gd name="connsiteX173" fmla="*/ 1819833 w 2967861"/>
                <a:gd name="connsiteY173" fmla="*/ 188441 h 2340761"/>
                <a:gd name="connsiteX174" fmla="*/ 1807415 w 2967861"/>
                <a:gd name="connsiteY174" fmla="*/ 195891 h 2340761"/>
                <a:gd name="connsiteX175" fmla="*/ 1803379 w 2967861"/>
                <a:gd name="connsiteY175" fmla="*/ 195891 h 2340761"/>
                <a:gd name="connsiteX176" fmla="*/ 1815797 w 2967861"/>
                <a:gd name="connsiteY176" fmla="*/ 180990 h 2340761"/>
                <a:gd name="connsiteX177" fmla="*/ 1832561 w 2967861"/>
                <a:gd name="connsiteY177" fmla="*/ 169503 h 2340761"/>
                <a:gd name="connsiteX178" fmla="*/ 1849325 w 2967861"/>
                <a:gd name="connsiteY178" fmla="*/ 159880 h 2340761"/>
                <a:gd name="connsiteX179" fmla="*/ 1863916 w 2967861"/>
                <a:gd name="connsiteY179" fmla="*/ 151498 h 2340761"/>
                <a:gd name="connsiteX180" fmla="*/ 1869194 w 2967861"/>
                <a:gd name="connsiteY180" fmla="*/ 141874 h 2340761"/>
                <a:gd name="connsiteX181" fmla="*/ 1873230 w 2967861"/>
                <a:gd name="connsiteY181" fmla="*/ 132250 h 2340761"/>
                <a:gd name="connsiteX182" fmla="*/ 1878507 w 2967861"/>
                <a:gd name="connsiteY182" fmla="*/ 123868 h 2340761"/>
                <a:gd name="connsiteX183" fmla="*/ 1890925 w 2967861"/>
                <a:gd name="connsiteY183" fmla="*/ 114244 h 2340761"/>
                <a:gd name="connsiteX184" fmla="*/ 1890925 w 2967861"/>
                <a:gd name="connsiteY184" fmla="*/ 90029 h 2340761"/>
                <a:gd name="connsiteX185" fmla="*/ 1881612 w 2967861"/>
                <a:gd name="connsiteY185" fmla="*/ 77301 h 2340761"/>
                <a:gd name="connsiteX186" fmla="*/ 1873230 w 2967861"/>
                <a:gd name="connsiteY186" fmla="*/ 65815 h 2340761"/>
                <a:gd name="connsiteX187" fmla="*/ 1861743 w 2967861"/>
                <a:gd name="connsiteY187" fmla="*/ 57432 h 2340761"/>
                <a:gd name="connsiteX188" fmla="*/ 1847152 w 2967861"/>
                <a:gd name="connsiteY188" fmla="*/ 49982 h 2340761"/>
                <a:gd name="connsiteX189" fmla="*/ 1847152 w 2967861"/>
                <a:gd name="connsiteY189" fmla="*/ 47809 h 2340761"/>
                <a:gd name="connsiteX190" fmla="*/ 1847152 w 2967861"/>
                <a:gd name="connsiteY190" fmla="*/ 45636 h 2340761"/>
                <a:gd name="connsiteX191" fmla="*/ 1844979 w 2967861"/>
                <a:gd name="connsiteY191" fmla="*/ 43462 h 2340761"/>
                <a:gd name="connsiteX192" fmla="*/ 1844048 w 2967861"/>
                <a:gd name="connsiteY192" fmla="*/ 45636 h 2340761"/>
                <a:gd name="connsiteX193" fmla="*/ 1827284 w 2967861"/>
                <a:gd name="connsiteY193" fmla="*/ 50913 h 2340761"/>
                <a:gd name="connsiteX194" fmla="*/ 1812693 w 2967861"/>
                <a:gd name="connsiteY194" fmla="*/ 53086 h 2340761"/>
                <a:gd name="connsiteX195" fmla="*/ 1800275 w 2967861"/>
                <a:gd name="connsiteY195" fmla="*/ 55259 h 2340761"/>
                <a:gd name="connsiteX196" fmla="*/ 1787857 w 2967861"/>
                <a:gd name="connsiteY196" fmla="*/ 60537 h 2340761"/>
                <a:gd name="connsiteX197" fmla="*/ 1780717 w 2967861"/>
                <a:gd name="connsiteY197" fmla="*/ 50913 h 2340761"/>
                <a:gd name="connsiteX198" fmla="*/ 1773577 w 2967861"/>
                <a:gd name="connsiteY198" fmla="*/ 43462 h 2340761"/>
                <a:gd name="connsiteX199" fmla="*/ 1766436 w 2967861"/>
                <a:gd name="connsiteY199" fmla="*/ 40358 h 2340761"/>
                <a:gd name="connsiteX200" fmla="*/ 1751845 w 2967861"/>
                <a:gd name="connsiteY200" fmla="*/ 36012 h 2340761"/>
                <a:gd name="connsiteX201" fmla="*/ 1752777 w 2967861"/>
                <a:gd name="connsiteY201" fmla="*/ 30734 h 2340761"/>
                <a:gd name="connsiteX202" fmla="*/ 1754950 w 2967861"/>
                <a:gd name="connsiteY202" fmla="*/ 28561 h 2340761"/>
                <a:gd name="connsiteX203" fmla="*/ 1757123 w 2967861"/>
                <a:gd name="connsiteY203" fmla="*/ 25457 h 2340761"/>
                <a:gd name="connsiteX204" fmla="*/ 1760227 w 2967861"/>
                <a:gd name="connsiteY204" fmla="*/ 23283 h 2340761"/>
                <a:gd name="connsiteX205" fmla="*/ 1762401 w 2967861"/>
                <a:gd name="connsiteY205" fmla="*/ 22352 h 2340761"/>
                <a:gd name="connsiteX206" fmla="*/ 1767678 w 2967861"/>
                <a:gd name="connsiteY206" fmla="*/ 20179 h 2340761"/>
                <a:gd name="connsiteX207" fmla="*/ 1766747 w 2967861"/>
                <a:gd name="connsiteY207" fmla="*/ 14901 h 2340761"/>
                <a:gd name="connsiteX208" fmla="*/ 1762711 w 2967861"/>
                <a:gd name="connsiteY208" fmla="*/ 10555 h 2340761"/>
                <a:gd name="connsiteX209" fmla="*/ 1760538 w 2967861"/>
                <a:gd name="connsiteY209" fmla="*/ 7451 h 2340761"/>
                <a:gd name="connsiteX210" fmla="*/ 1759607 w 2967861"/>
                <a:gd name="connsiteY210" fmla="*/ 5278 h 2340761"/>
                <a:gd name="connsiteX211" fmla="*/ 1755571 w 2967861"/>
                <a:gd name="connsiteY211" fmla="*/ 0 h 2340761"/>
                <a:gd name="connsiteX212" fmla="*/ 1735702 w 2967861"/>
                <a:gd name="connsiteY212" fmla="*/ 0 h 2340761"/>
                <a:gd name="connsiteX213" fmla="*/ 1731666 w 2967861"/>
                <a:gd name="connsiteY213" fmla="*/ 18006 h 2340761"/>
                <a:gd name="connsiteX214" fmla="*/ 1721111 w 2967861"/>
                <a:gd name="connsiteY214" fmla="*/ 28561 h 2340761"/>
                <a:gd name="connsiteX215" fmla="*/ 1708693 w 2967861"/>
                <a:gd name="connsiteY215" fmla="*/ 38185 h 2340761"/>
                <a:gd name="connsiteX216" fmla="*/ 1695034 w 2967861"/>
                <a:gd name="connsiteY216" fmla="*/ 45636 h 2340761"/>
                <a:gd name="connsiteX217" fmla="*/ 1679511 w 2967861"/>
                <a:gd name="connsiteY217" fmla="*/ 53086 h 2340761"/>
                <a:gd name="connsiteX218" fmla="*/ 1679511 w 2967861"/>
                <a:gd name="connsiteY218" fmla="*/ 73265 h 2340761"/>
                <a:gd name="connsiteX219" fmla="*/ 1674234 w 2967861"/>
                <a:gd name="connsiteY219" fmla="*/ 73265 h 2340761"/>
                <a:gd name="connsiteX220" fmla="*/ 1668025 w 2967861"/>
                <a:gd name="connsiteY220" fmla="*/ 72334 h 2340761"/>
                <a:gd name="connsiteX221" fmla="*/ 1664921 w 2967861"/>
                <a:gd name="connsiteY221" fmla="*/ 72334 h 2340761"/>
                <a:gd name="connsiteX222" fmla="*/ 1659643 w 2967861"/>
                <a:gd name="connsiteY222" fmla="*/ 70161 h 2340761"/>
                <a:gd name="connsiteX223" fmla="*/ 1653434 w 2967861"/>
                <a:gd name="connsiteY223" fmla="*/ 75438 h 2340761"/>
                <a:gd name="connsiteX224" fmla="*/ 1646294 w 2967861"/>
                <a:gd name="connsiteY224" fmla="*/ 82889 h 2340761"/>
                <a:gd name="connsiteX225" fmla="*/ 1639153 w 2967861"/>
                <a:gd name="connsiteY225" fmla="*/ 88167 h 2340761"/>
                <a:gd name="connsiteX226" fmla="*/ 1632013 w 2967861"/>
                <a:gd name="connsiteY226" fmla="*/ 94376 h 2340761"/>
                <a:gd name="connsiteX227" fmla="*/ 1626736 w 2967861"/>
                <a:gd name="connsiteY227" fmla="*/ 94376 h 2340761"/>
                <a:gd name="connsiteX228" fmla="*/ 1616181 w 2967861"/>
                <a:gd name="connsiteY228" fmla="*/ 94376 h 2340761"/>
                <a:gd name="connsiteX229" fmla="*/ 1601590 w 2967861"/>
                <a:gd name="connsiteY229" fmla="*/ 94376 h 2340761"/>
                <a:gd name="connsiteX230" fmla="*/ 1586999 w 2967861"/>
                <a:gd name="connsiteY230" fmla="*/ 94376 h 2340761"/>
                <a:gd name="connsiteX231" fmla="*/ 1575512 w 2967861"/>
                <a:gd name="connsiteY231" fmla="*/ 94376 h 2340761"/>
                <a:gd name="connsiteX232" fmla="*/ 1572408 w 2967861"/>
                <a:gd name="connsiteY232" fmla="*/ 99653 h 2340761"/>
                <a:gd name="connsiteX233" fmla="*/ 1570235 w 2967861"/>
                <a:gd name="connsiteY233" fmla="*/ 104931 h 2340761"/>
                <a:gd name="connsiteX234" fmla="*/ 1567130 w 2967861"/>
                <a:gd name="connsiteY234" fmla="*/ 110208 h 2340761"/>
                <a:gd name="connsiteX235" fmla="*/ 1564957 w 2967861"/>
                <a:gd name="connsiteY235" fmla="*/ 117659 h 2340761"/>
                <a:gd name="connsiteX236" fmla="*/ 1543226 w 2967861"/>
                <a:gd name="connsiteY236" fmla="*/ 117659 h 2340761"/>
                <a:gd name="connsiteX237" fmla="*/ 1526462 w 2967861"/>
                <a:gd name="connsiteY237" fmla="*/ 123868 h 2340761"/>
                <a:gd name="connsiteX238" fmla="*/ 1511871 w 2967861"/>
                <a:gd name="connsiteY238" fmla="*/ 130077 h 2340761"/>
                <a:gd name="connsiteX239" fmla="*/ 1497280 w 2967861"/>
                <a:gd name="connsiteY239" fmla="*/ 141563 h 2340761"/>
                <a:gd name="connsiteX240" fmla="*/ 1484862 w 2967861"/>
                <a:gd name="connsiteY240" fmla="*/ 152118 h 2340761"/>
                <a:gd name="connsiteX241" fmla="*/ 1468098 w 2967861"/>
                <a:gd name="connsiteY241" fmla="*/ 161742 h 2340761"/>
                <a:gd name="connsiteX242" fmla="*/ 1462821 w 2967861"/>
                <a:gd name="connsiteY242" fmla="*/ 180679 h 2340761"/>
                <a:gd name="connsiteX243" fmla="*/ 1459716 w 2967861"/>
                <a:gd name="connsiteY243" fmla="*/ 198685 h 2340761"/>
                <a:gd name="connsiteX244" fmla="*/ 1455680 w 2967861"/>
                <a:gd name="connsiteY244" fmla="*/ 215760 h 2340761"/>
                <a:gd name="connsiteX245" fmla="*/ 1452576 w 2967861"/>
                <a:gd name="connsiteY245" fmla="*/ 215760 h 2340761"/>
                <a:gd name="connsiteX246" fmla="*/ 1445436 w 2967861"/>
                <a:gd name="connsiteY246" fmla="*/ 198685 h 2340761"/>
                <a:gd name="connsiteX247" fmla="*/ 1419358 w 2967861"/>
                <a:gd name="connsiteY247" fmla="*/ 203963 h 2340761"/>
                <a:gd name="connsiteX248" fmla="*/ 1395454 w 2967861"/>
                <a:gd name="connsiteY248" fmla="*/ 211414 h 2340761"/>
                <a:gd name="connsiteX249" fmla="*/ 1399490 w 2967861"/>
                <a:gd name="connsiteY249" fmla="*/ 233766 h 2340761"/>
                <a:gd name="connsiteX250" fmla="*/ 1404767 w 2967861"/>
                <a:gd name="connsiteY250" fmla="*/ 253945 h 2340761"/>
                <a:gd name="connsiteX251" fmla="*/ 1410045 w 2967861"/>
                <a:gd name="connsiteY251" fmla="*/ 275055 h 2340761"/>
                <a:gd name="connsiteX252" fmla="*/ 1419358 w 2967861"/>
                <a:gd name="connsiteY252" fmla="*/ 290888 h 2340761"/>
                <a:gd name="connsiteX253" fmla="*/ 1431776 w 2967861"/>
                <a:gd name="connsiteY253" fmla="*/ 304547 h 2340761"/>
                <a:gd name="connsiteX254" fmla="*/ 1431776 w 2967861"/>
                <a:gd name="connsiteY254" fmla="*/ 312929 h 2340761"/>
                <a:gd name="connsiteX255" fmla="*/ 1416254 w 2967861"/>
                <a:gd name="connsiteY255" fmla="*/ 302374 h 2340761"/>
                <a:gd name="connsiteX256" fmla="*/ 1399490 w 2967861"/>
                <a:gd name="connsiteY256" fmla="*/ 287473 h 2340761"/>
                <a:gd name="connsiteX257" fmla="*/ 1388934 w 2967861"/>
                <a:gd name="connsiteY257" fmla="*/ 272571 h 2340761"/>
                <a:gd name="connsiteX258" fmla="*/ 1368135 w 2967861"/>
                <a:gd name="connsiteY258" fmla="*/ 272571 h 2340761"/>
                <a:gd name="connsiteX259" fmla="*/ 1352612 w 2967861"/>
                <a:gd name="connsiteY259" fmla="*/ 275676 h 2340761"/>
                <a:gd name="connsiteX260" fmla="*/ 1338953 w 2967861"/>
                <a:gd name="connsiteY260" fmla="*/ 283127 h 2340761"/>
                <a:gd name="connsiteX261" fmla="*/ 1331812 w 2967861"/>
                <a:gd name="connsiteY261" fmla="*/ 274745 h 2340761"/>
                <a:gd name="connsiteX262" fmla="*/ 1328708 w 2967861"/>
                <a:gd name="connsiteY262" fmla="*/ 263258 h 2340761"/>
                <a:gd name="connsiteX263" fmla="*/ 1324672 w 2967861"/>
                <a:gd name="connsiteY263" fmla="*/ 252703 h 2340761"/>
                <a:gd name="connsiteX264" fmla="*/ 1321568 w 2967861"/>
                <a:gd name="connsiteY264" fmla="*/ 250530 h 2340761"/>
                <a:gd name="connsiteX265" fmla="*/ 1321568 w 2967861"/>
                <a:gd name="connsiteY265" fmla="*/ 249909 h 2340761"/>
                <a:gd name="connsiteX266" fmla="*/ 1319394 w 2967861"/>
                <a:gd name="connsiteY266" fmla="*/ 249909 h 2340761"/>
                <a:gd name="connsiteX267" fmla="*/ 1316290 w 2967861"/>
                <a:gd name="connsiteY267" fmla="*/ 249909 h 2340761"/>
                <a:gd name="connsiteX268" fmla="*/ 1312254 w 2967861"/>
                <a:gd name="connsiteY268" fmla="*/ 249909 h 2340761"/>
                <a:gd name="connsiteX269" fmla="*/ 1312254 w 2967861"/>
                <a:gd name="connsiteY269" fmla="*/ 284679 h 2340761"/>
                <a:gd name="connsiteX270" fmla="*/ 1289281 w 2967861"/>
                <a:gd name="connsiteY270" fmla="*/ 305789 h 2340761"/>
                <a:gd name="connsiteX271" fmla="*/ 1294559 w 2967861"/>
                <a:gd name="connsiteY271" fmla="*/ 320691 h 2340761"/>
                <a:gd name="connsiteX272" fmla="*/ 1299837 w 2967861"/>
                <a:gd name="connsiteY272" fmla="*/ 331246 h 2340761"/>
                <a:gd name="connsiteX273" fmla="*/ 1305114 w 2967861"/>
                <a:gd name="connsiteY273" fmla="*/ 343974 h 2340761"/>
                <a:gd name="connsiteX274" fmla="*/ 1309150 w 2967861"/>
                <a:gd name="connsiteY274" fmla="*/ 362911 h 2340761"/>
                <a:gd name="connsiteX275" fmla="*/ 1329018 w 2967861"/>
                <a:gd name="connsiteY275" fmla="*/ 370362 h 2340761"/>
                <a:gd name="connsiteX276" fmla="*/ 1350750 w 2967861"/>
                <a:gd name="connsiteY276" fmla="*/ 378744 h 2340761"/>
                <a:gd name="connsiteX277" fmla="*/ 1368445 w 2967861"/>
                <a:gd name="connsiteY277" fmla="*/ 386195 h 2340761"/>
                <a:gd name="connsiteX278" fmla="*/ 1368445 w 2967861"/>
                <a:gd name="connsiteY278" fmla="*/ 392403 h 2340761"/>
                <a:gd name="connsiteX279" fmla="*/ 1350750 w 2967861"/>
                <a:gd name="connsiteY279" fmla="*/ 386195 h 2340761"/>
                <a:gd name="connsiteX280" fmla="*/ 1332123 w 2967861"/>
                <a:gd name="connsiteY280" fmla="*/ 386195 h 2340761"/>
                <a:gd name="connsiteX281" fmla="*/ 1312254 w 2967861"/>
                <a:gd name="connsiteY281" fmla="*/ 386195 h 2340761"/>
                <a:gd name="connsiteX282" fmla="*/ 1314427 w 2967861"/>
                <a:gd name="connsiteY282" fmla="*/ 401096 h 2340761"/>
                <a:gd name="connsiteX283" fmla="*/ 1316601 w 2967861"/>
                <a:gd name="connsiteY283" fmla="*/ 418170 h 2340761"/>
                <a:gd name="connsiteX284" fmla="*/ 1319705 w 2967861"/>
                <a:gd name="connsiteY284" fmla="*/ 435245 h 2340761"/>
                <a:gd name="connsiteX285" fmla="*/ 1316601 w 2967861"/>
                <a:gd name="connsiteY285" fmla="*/ 453251 h 2340761"/>
                <a:gd name="connsiteX286" fmla="*/ 1310392 w 2967861"/>
                <a:gd name="connsiteY286" fmla="*/ 464737 h 2340761"/>
                <a:gd name="connsiteX287" fmla="*/ 1303251 w 2967861"/>
                <a:gd name="connsiteY287" fmla="*/ 479639 h 2340761"/>
                <a:gd name="connsiteX288" fmla="*/ 1296111 w 2967861"/>
                <a:gd name="connsiteY288" fmla="*/ 492367 h 2340761"/>
                <a:gd name="connsiteX289" fmla="*/ 1293006 w 2967861"/>
                <a:gd name="connsiteY289" fmla="*/ 494540 h 2340761"/>
                <a:gd name="connsiteX290" fmla="*/ 1290833 w 2967861"/>
                <a:gd name="connsiteY290" fmla="*/ 495472 h 2340761"/>
                <a:gd name="connsiteX291" fmla="*/ 1289902 w 2967861"/>
                <a:gd name="connsiteY291" fmla="*/ 497645 h 2340761"/>
                <a:gd name="connsiteX292" fmla="*/ 1269102 w 2967861"/>
                <a:gd name="connsiteY292" fmla="*/ 497645 h 2340761"/>
                <a:gd name="connsiteX293" fmla="*/ 1269102 w 2967861"/>
                <a:gd name="connsiteY293" fmla="*/ 492057 h 2340761"/>
                <a:gd name="connsiteX294" fmla="*/ 1276243 w 2967861"/>
                <a:gd name="connsiteY294" fmla="*/ 489883 h 2340761"/>
                <a:gd name="connsiteX295" fmla="*/ 1282452 w 2967861"/>
                <a:gd name="connsiteY295" fmla="*/ 486779 h 2340761"/>
                <a:gd name="connsiteX296" fmla="*/ 1287729 w 2967861"/>
                <a:gd name="connsiteY296" fmla="*/ 484606 h 2340761"/>
                <a:gd name="connsiteX297" fmla="*/ 1290833 w 2967861"/>
                <a:gd name="connsiteY297" fmla="*/ 480260 h 2340761"/>
                <a:gd name="connsiteX298" fmla="*/ 1296111 w 2967861"/>
                <a:gd name="connsiteY298" fmla="*/ 477155 h 2340761"/>
                <a:gd name="connsiteX299" fmla="*/ 1296111 w 2967861"/>
                <a:gd name="connsiteY299" fmla="*/ 460081 h 2340761"/>
                <a:gd name="connsiteX300" fmla="*/ 1300147 w 2967861"/>
                <a:gd name="connsiteY300" fmla="*/ 447352 h 2340761"/>
                <a:gd name="connsiteX301" fmla="*/ 1305424 w 2967861"/>
                <a:gd name="connsiteY301" fmla="*/ 435866 h 2340761"/>
                <a:gd name="connsiteX302" fmla="*/ 1302320 w 2967861"/>
                <a:gd name="connsiteY302" fmla="*/ 429657 h 2340761"/>
                <a:gd name="connsiteX303" fmla="*/ 1300147 w 2967861"/>
                <a:gd name="connsiteY303" fmla="*/ 423448 h 2340761"/>
                <a:gd name="connsiteX304" fmla="*/ 1296111 w 2967861"/>
                <a:gd name="connsiteY304" fmla="*/ 420344 h 2340761"/>
                <a:gd name="connsiteX305" fmla="*/ 1293006 w 2967861"/>
                <a:gd name="connsiteY305" fmla="*/ 415997 h 2340761"/>
                <a:gd name="connsiteX306" fmla="*/ 1290833 w 2967861"/>
                <a:gd name="connsiteY306" fmla="*/ 412893 h 2340761"/>
                <a:gd name="connsiteX307" fmla="*/ 1289902 w 2967861"/>
                <a:gd name="connsiteY307" fmla="*/ 407615 h 2340761"/>
                <a:gd name="connsiteX308" fmla="*/ 1289902 w 2967861"/>
                <a:gd name="connsiteY308" fmla="*/ 400165 h 2340761"/>
                <a:gd name="connsiteX309" fmla="*/ 1293006 w 2967861"/>
                <a:gd name="connsiteY309" fmla="*/ 390541 h 2340761"/>
                <a:gd name="connsiteX310" fmla="*/ 1296111 w 2967861"/>
                <a:gd name="connsiteY310" fmla="*/ 379054 h 2340761"/>
                <a:gd name="connsiteX311" fmla="*/ 1296111 w 2967861"/>
                <a:gd name="connsiteY311" fmla="*/ 366326 h 2340761"/>
                <a:gd name="connsiteX312" fmla="*/ 1293006 w 2967861"/>
                <a:gd name="connsiteY312" fmla="*/ 355771 h 2340761"/>
                <a:gd name="connsiteX313" fmla="*/ 1289902 w 2967861"/>
                <a:gd name="connsiteY313" fmla="*/ 340870 h 2340761"/>
                <a:gd name="connsiteX314" fmla="*/ 1283693 w 2967861"/>
                <a:gd name="connsiteY314" fmla="*/ 328141 h 2340761"/>
                <a:gd name="connsiteX315" fmla="*/ 1280589 w 2967861"/>
                <a:gd name="connsiteY315" fmla="*/ 318517 h 2340761"/>
                <a:gd name="connsiteX316" fmla="*/ 1282762 w 2967861"/>
                <a:gd name="connsiteY316" fmla="*/ 311067 h 2340761"/>
                <a:gd name="connsiteX317" fmla="*/ 1283693 w 2967861"/>
                <a:gd name="connsiteY317" fmla="*/ 299580 h 2340761"/>
                <a:gd name="connsiteX318" fmla="*/ 1287729 w 2967861"/>
                <a:gd name="connsiteY318" fmla="*/ 286852 h 2340761"/>
                <a:gd name="connsiteX319" fmla="*/ 1290833 w 2967861"/>
                <a:gd name="connsiteY319" fmla="*/ 271951 h 2340761"/>
                <a:gd name="connsiteX320" fmla="*/ 1293006 w 2967861"/>
                <a:gd name="connsiteY320" fmla="*/ 257049 h 2340761"/>
                <a:gd name="connsiteX321" fmla="*/ 1285866 w 2967861"/>
                <a:gd name="connsiteY321" fmla="*/ 249598 h 2340761"/>
                <a:gd name="connsiteX322" fmla="*/ 1280589 w 2967861"/>
                <a:gd name="connsiteY322" fmla="*/ 239975 h 2340761"/>
                <a:gd name="connsiteX323" fmla="*/ 1260720 w 2967861"/>
                <a:gd name="connsiteY323" fmla="*/ 239043 h 2340761"/>
                <a:gd name="connsiteX324" fmla="*/ 1243956 w 2967861"/>
                <a:gd name="connsiteY324" fmla="*/ 239975 h 2340761"/>
                <a:gd name="connsiteX325" fmla="*/ 1234643 w 2967861"/>
                <a:gd name="connsiteY325" fmla="*/ 246184 h 2340761"/>
                <a:gd name="connsiteX326" fmla="*/ 1227502 w 2967861"/>
                <a:gd name="connsiteY326" fmla="*/ 254566 h 2340761"/>
                <a:gd name="connsiteX327" fmla="*/ 1222225 w 2967861"/>
                <a:gd name="connsiteY327" fmla="*/ 266052 h 2340761"/>
                <a:gd name="connsiteX328" fmla="*/ 1218189 w 2967861"/>
                <a:gd name="connsiteY328" fmla="*/ 276607 h 2340761"/>
                <a:gd name="connsiteX329" fmla="*/ 1215085 w 2967861"/>
                <a:gd name="connsiteY329" fmla="*/ 290267 h 2340761"/>
                <a:gd name="connsiteX330" fmla="*/ 1211049 w 2967861"/>
                <a:gd name="connsiteY330" fmla="*/ 300822 h 2340761"/>
                <a:gd name="connsiteX331" fmla="*/ 1203909 w 2967861"/>
                <a:gd name="connsiteY331" fmla="*/ 310446 h 2340761"/>
                <a:gd name="connsiteX332" fmla="*/ 1193353 w 2967861"/>
                <a:gd name="connsiteY332" fmla="*/ 317896 h 2340761"/>
                <a:gd name="connsiteX333" fmla="*/ 1196458 w 2967861"/>
                <a:gd name="connsiteY333" fmla="*/ 338075 h 2340761"/>
                <a:gd name="connsiteX334" fmla="*/ 1198631 w 2967861"/>
                <a:gd name="connsiteY334" fmla="*/ 352977 h 2340761"/>
                <a:gd name="connsiteX335" fmla="*/ 1202667 w 2967861"/>
                <a:gd name="connsiteY335" fmla="*/ 370051 h 2340761"/>
                <a:gd name="connsiteX336" fmla="*/ 1200494 w 2967861"/>
                <a:gd name="connsiteY336" fmla="*/ 392403 h 2340761"/>
                <a:gd name="connsiteX337" fmla="*/ 1217258 w 2967861"/>
                <a:gd name="connsiteY337" fmla="*/ 392403 h 2340761"/>
                <a:gd name="connsiteX338" fmla="*/ 1218189 w 2967861"/>
                <a:gd name="connsiteY338" fmla="*/ 399854 h 2340761"/>
                <a:gd name="connsiteX339" fmla="*/ 1222225 w 2967861"/>
                <a:gd name="connsiteY339" fmla="*/ 405132 h 2340761"/>
                <a:gd name="connsiteX340" fmla="*/ 1224398 w 2967861"/>
                <a:gd name="connsiteY340" fmla="*/ 410409 h 2340761"/>
                <a:gd name="connsiteX341" fmla="*/ 1227502 w 2967861"/>
                <a:gd name="connsiteY341" fmla="*/ 414756 h 2340761"/>
                <a:gd name="connsiteX342" fmla="*/ 1232780 w 2967861"/>
                <a:gd name="connsiteY342" fmla="*/ 420033 h 2340761"/>
                <a:gd name="connsiteX343" fmla="*/ 1231849 w 2967861"/>
                <a:gd name="connsiteY343" fmla="*/ 423138 h 2340761"/>
                <a:gd name="connsiteX344" fmla="*/ 1231849 w 2967861"/>
                <a:gd name="connsiteY344" fmla="*/ 425311 h 2340761"/>
                <a:gd name="connsiteX345" fmla="*/ 1229676 w 2967861"/>
                <a:gd name="connsiteY345" fmla="*/ 427484 h 2340761"/>
                <a:gd name="connsiteX346" fmla="*/ 1220362 w 2967861"/>
                <a:gd name="connsiteY346" fmla="*/ 423138 h 2340761"/>
                <a:gd name="connsiteX347" fmla="*/ 1205771 w 2967861"/>
                <a:gd name="connsiteY347" fmla="*/ 415687 h 2340761"/>
                <a:gd name="connsiteX348" fmla="*/ 1190249 w 2967861"/>
                <a:gd name="connsiteY348" fmla="*/ 402959 h 2340761"/>
                <a:gd name="connsiteX349" fmla="*/ 1171622 w 2967861"/>
                <a:gd name="connsiteY349" fmla="*/ 390230 h 2340761"/>
                <a:gd name="connsiteX350" fmla="*/ 1159204 w 2967861"/>
                <a:gd name="connsiteY350" fmla="*/ 377502 h 2340761"/>
                <a:gd name="connsiteX351" fmla="*/ 1149891 w 2967861"/>
                <a:gd name="connsiteY351" fmla="*/ 366016 h 2340761"/>
                <a:gd name="connsiteX352" fmla="*/ 1142751 w 2967861"/>
                <a:gd name="connsiteY352" fmla="*/ 366016 h 2340761"/>
                <a:gd name="connsiteX353" fmla="*/ 1135611 w 2967861"/>
                <a:gd name="connsiteY353" fmla="*/ 366016 h 2340761"/>
                <a:gd name="connsiteX354" fmla="*/ 1130333 w 2967861"/>
                <a:gd name="connsiteY354" fmla="*/ 363842 h 2340761"/>
                <a:gd name="connsiteX355" fmla="*/ 1126297 w 2967861"/>
                <a:gd name="connsiteY355" fmla="*/ 362911 h 2340761"/>
                <a:gd name="connsiteX356" fmla="*/ 1119157 w 2967861"/>
                <a:gd name="connsiteY356" fmla="*/ 366016 h 2340761"/>
                <a:gd name="connsiteX357" fmla="*/ 1116052 w 2967861"/>
                <a:gd name="connsiteY357" fmla="*/ 368189 h 2340761"/>
                <a:gd name="connsiteX358" fmla="*/ 1112017 w 2967861"/>
                <a:gd name="connsiteY358" fmla="*/ 371293 h 2340761"/>
                <a:gd name="connsiteX359" fmla="*/ 1106739 w 2967861"/>
                <a:gd name="connsiteY359" fmla="*/ 375639 h 2340761"/>
                <a:gd name="connsiteX360" fmla="*/ 1106739 w 2967861"/>
                <a:gd name="connsiteY360" fmla="*/ 383090 h 2340761"/>
                <a:gd name="connsiteX361" fmla="*/ 1106739 w 2967861"/>
                <a:gd name="connsiteY361" fmla="*/ 388368 h 2340761"/>
                <a:gd name="connsiteX362" fmla="*/ 1108912 w 2967861"/>
                <a:gd name="connsiteY362" fmla="*/ 392714 h 2340761"/>
                <a:gd name="connsiteX363" fmla="*/ 1111085 w 2967861"/>
                <a:gd name="connsiteY363" fmla="*/ 395818 h 2340761"/>
                <a:gd name="connsiteX364" fmla="*/ 1114190 w 2967861"/>
                <a:gd name="connsiteY364" fmla="*/ 400165 h 2340761"/>
                <a:gd name="connsiteX365" fmla="*/ 1114190 w 2967861"/>
                <a:gd name="connsiteY365" fmla="*/ 405442 h 2340761"/>
                <a:gd name="connsiteX366" fmla="*/ 1112017 w 2967861"/>
                <a:gd name="connsiteY366" fmla="*/ 410720 h 2340761"/>
                <a:gd name="connsiteX367" fmla="*/ 1112017 w 2967861"/>
                <a:gd name="connsiteY367" fmla="*/ 415066 h 2340761"/>
                <a:gd name="connsiteX368" fmla="*/ 1111085 w 2967861"/>
                <a:gd name="connsiteY368" fmla="*/ 415997 h 2340761"/>
                <a:gd name="connsiteX369" fmla="*/ 1108912 w 2967861"/>
                <a:gd name="connsiteY369" fmla="*/ 420344 h 2340761"/>
                <a:gd name="connsiteX370" fmla="*/ 1106739 w 2967861"/>
                <a:gd name="connsiteY370" fmla="*/ 423448 h 2340761"/>
                <a:gd name="connsiteX371" fmla="*/ 1099599 w 2967861"/>
                <a:gd name="connsiteY371" fmla="*/ 422517 h 2340761"/>
                <a:gd name="connsiteX372" fmla="*/ 1096495 w 2967861"/>
                <a:gd name="connsiteY372" fmla="*/ 422517 h 2340761"/>
                <a:gd name="connsiteX373" fmla="*/ 1094321 w 2967861"/>
                <a:gd name="connsiteY373" fmla="*/ 420344 h 2340761"/>
                <a:gd name="connsiteX374" fmla="*/ 1092148 w 2967861"/>
                <a:gd name="connsiteY374" fmla="*/ 418170 h 2340761"/>
                <a:gd name="connsiteX375" fmla="*/ 1089044 w 2967861"/>
                <a:gd name="connsiteY375" fmla="*/ 415066 h 2340761"/>
                <a:gd name="connsiteX376" fmla="*/ 1086871 w 2967861"/>
                <a:gd name="connsiteY376" fmla="*/ 412893 h 2340761"/>
                <a:gd name="connsiteX377" fmla="*/ 1083766 w 2967861"/>
                <a:gd name="connsiteY377" fmla="*/ 412893 h 2340761"/>
                <a:gd name="connsiteX378" fmla="*/ 1072280 w 2967861"/>
                <a:gd name="connsiteY378" fmla="*/ 415997 h 2340761"/>
                <a:gd name="connsiteX379" fmla="*/ 1061724 w 2967861"/>
                <a:gd name="connsiteY379" fmla="*/ 420344 h 2340761"/>
                <a:gd name="connsiteX380" fmla="*/ 1048065 w 2967861"/>
                <a:gd name="connsiteY380" fmla="*/ 425621 h 2340761"/>
                <a:gd name="connsiteX381" fmla="*/ 1035647 w 2967861"/>
                <a:gd name="connsiteY381" fmla="*/ 430899 h 2340761"/>
                <a:gd name="connsiteX382" fmla="*/ 1030369 w 2967861"/>
                <a:gd name="connsiteY382" fmla="*/ 436176 h 2340761"/>
                <a:gd name="connsiteX383" fmla="*/ 1021056 w 2967861"/>
                <a:gd name="connsiteY383" fmla="*/ 436176 h 2340761"/>
                <a:gd name="connsiteX384" fmla="*/ 1028196 w 2967861"/>
                <a:gd name="connsiteY384" fmla="*/ 425621 h 2340761"/>
                <a:gd name="connsiteX385" fmla="*/ 1035336 w 2967861"/>
                <a:gd name="connsiteY385" fmla="*/ 420344 h 2340761"/>
                <a:gd name="connsiteX386" fmla="*/ 1044650 w 2967861"/>
                <a:gd name="connsiteY386" fmla="*/ 415066 h 2340761"/>
                <a:gd name="connsiteX387" fmla="*/ 1053963 w 2967861"/>
                <a:gd name="connsiteY387" fmla="*/ 407615 h 2340761"/>
                <a:gd name="connsiteX388" fmla="*/ 1040304 w 2967861"/>
                <a:gd name="connsiteY388" fmla="*/ 403269 h 2340761"/>
                <a:gd name="connsiteX389" fmla="*/ 1025713 w 2967861"/>
                <a:gd name="connsiteY389" fmla="*/ 400165 h 2340761"/>
                <a:gd name="connsiteX390" fmla="*/ 1010190 w 2967861"/>
                <a:gd name="connsiteY390" fmla="*/ 400165 h 2340761"/>
                <a:gd name="connsiteX391" fmla="*/ 1008017 w 2967861"/>
                <a:gd name="connsiteY391" fmla="*/ 407615 h 2340761"/>
                <a:gd name="connsiteX392" fmla="*/ 1008017 w 2967861"/>
                <a:gd name="connsiteY392" fmla="*/ 412893 h 2340761"/>
                <a:gd name="connsiteX393" fmla="*/ 1005844 w 2967861"/>
                <a:gd name="connsiteY393" fmla="*/ 415997 h 2340761"/>
                <a:gd name="connsiteX394" fmla="*/ 1003671 w 2967861"/>
                <a:gd name="connsiteY394" fmla="*/ 420344 h 2340761"/>
                <a:gd name="connsiteX395" fmla="*/ 1000567 w 2967861"/>
                <a:gd name="connsiteY395" fmla="*/ 423448 h 2340761"/>
                <a:gd name="connsiteX396" fmla="*/ 1000567 w 2967861"/>
                <a:gd name="connsiteY396" fmla="*/ 427794 h 2340761"/>
                <a:gd name="connsiteX397" fmla="*/ 996531 w 2967861"/>
                <a:gd name="connsiteY397" fmla="*/ 425621 h 2340761"/>
                <a:gd name="connsiteX398" fmla="*/ 995600 w 2967861"/>
                <a:gd name="connsiteY398" fmla="*/ 422517 h 2340761"/>
                <a:gd name="connsiteX399" fmla="*/ 993426 w 2967861"/>
                <a:gd name="connsiteY399" fmla="*/ 420344 h 2340761"/>
                <a:gd name="connsiteX400" fmla="*/ 991253 w 2967861"/>
                <a:gd name="connsiteY400" fmla="*/ 415997 h 2340761"/>
                <a:gd name="connsiteX401" fmla="*/ 990322 w 2967861"/>
                <a:gd name="connsiteY401" fmla="*/ 412893 h 2340761"/>
                <a:gd name="connsiteX402" fmla="*/ 986286 w 2967861"/>
                <a:gd name="connsiteY402" fmla="*/ 410720 h 2340761"/>
                <a:gd name="connsiteX403" fmla="*/ 983182 w 2967861"/>
                <a:gd name="connsiteY403" fmla="*/ 408547 h 2340761"/>
                <a:gd name="connsiteX404" fmla="*/ 981009 w 2967861"/>
                <a:gd name="connsiteY404" fmla="*/ 410720 h 2340761"/>
                <a:gd name="connsiteX405" fmla="*/ 975731 w 2967861"/>
                <a:gd name="connsiteY405" fmla="*/ 410720 h 2340761"/>
                <a:gd name="connsiteX406" fmla="*/ 969522 w 2967861"/>
                <a:gd name="connsiteY406" fmla="*/ 412893 h 2340761"/>
                <a:gd name="connsiteX407" fmla="*/ 957104 w 2967861"/>
                <a:gd name="connsiteY407" fmla="*/ 429967 h 2340761"/>
                <a:gd name="connsiteX408" fmla="*/ 942513 w 2967861"/>
                <a:gd name="connsiteY408" fmla="*/ 443627 h 2340761"/>
                <a:gd name="connsiteX409" fmla="*/ 930095 w 2967861"/>
                <a:gd name="connsiteY409" fmla="*/ 460702 h 2340761"/>
                <a:gd name="connsiteX410" fmla="*/ 932269 w 2967861"/>
                <a:gd name="connsiteY410" fmla="*/ 465979 h 2340761"/>
                <a:gd name="connsiteX411" fmla="*/ 932269 w 2967861"/>
                <a:gd name="connsiteY411" fmla="*/ 470325 h 2340761"/>
                <a:gd name="connsiteX412" fmla="*/ 932269 w 2967861"/>
                <a:gd name="connsiteY412" fmla="*/ 475603 h 2340761"/>
                <a:gd name="connsiteX413" fmla="*/ 932269 w 2967861"/>
                <a:gd name="connsiteY413" fmla="*/ 479949 h 2340761"/>
                <a:gd name="connsiteX414" fmla="*/ 930095 w 2967861"/>
                <a:gd name="connsiteY414" fmla="*/ 485227 h 2340761"/>
                <a:gd name="connsiteX415" fmla="*/ 926060 w 2967861"/>
                <a:gd name="connsiteY415" fmla="*/ 487400 h 2340761"/>
                <a:gd name="connsiteX416" fmla="*/ 925128 w 2967861"/>
                <a:gd name="connsiteY416" fmla="*/ 487400 h 2340761"/>
                <a:gd name="connsiteX417" fmla="*/ 922955 w 2967861"/>
                <a:gd name="connsiteY417" fmla="*/ 488331 h 2340761"/>
                <a:gd name="connsiteX418" fmla="*/ 920782 w 2967861"/>
                <a:gd name="connsiteY418" fmla="*/ 488331 h 2340761"/>
                <a:gd name="connsiteX419" fmla="*/ 915504 w 2967861"/>
                <a:gd name="connsiteY419" fmla="*/ 488331 h 2340761"/>
                <a:gd name="connsiteX420" fmla="*/ 911469 w 2967861"/>
                <a:gd name="connsiteY420" fmla="*/ 487400 h 2340761"/>
                <a:gd name="connsiteX421" fmla="*/ 908364 w 2967861"/>
                <a:gd name="connsiteY421" fmla="*/ 485227 h 2340761"/>
                <a:gd name="connsiteX422" fmla="*/ 906191 w 2967861"/>
                <a:gd name="connsiteY422" fmla="*/ 483054 h 2340761"/>
                <a:gd name="connsiteX423" fmla="*/ 900914 w 2967861"/>
                <a:gd name="connsiteY423" fmla="*/ 480881 h 2340761"/>
                <a:gd name="connsiteX424" fmla="*/ 900914 w 2967861"/>
                <a:gd name="connsiteY424" fmla="*/ 460702 h 2340761"/>
                <a:gd name="connsiteX425" fmla="*/ 908054 w 2967861"/>
                <a:gd name="connsiteY425" fmla="*/ 460702 h 2340761"/>
                <a:gd name="connsiteX426" fmla="*/ 911158 w 2967861"/>
                <a:gd name="connsiteY426" fmla="*/ 458528 h 2340761"/>
                <a:gd name="connsiteX427" fmla="*/ 913331 w 2967861"/>
                <a:gd name="connsiteY427" fmla="*/ 458528 h 2340761"/>
                <a:gd name="connsiteX428" fmla="*/ 917367 w 2967861"/>
                <a:gd name="connsiteY428" fmla="*/ 457597 h 2340761"/>
                <a:gd name="connsiteX429" fmla="*/ 917367 w 2967861"/>
                <a:gd name="connsiteY429" fmla="*/ 447973 h 2340761"/>
                <a:gd name="connsiteX430" fmla="*/ 911158 w 2967861"/>
                <a:gd name="connsiteY430" fmla="*/ 438349 h 2340761"/>
                <a:gd name="connsiteX431" fmla="*/ 904018 w 2967861"/>
                <a:gd name="connsiteY431" fmla="*/ 427794 h 2340761"/>
                <a:gd name="connsiteX432" fmla="*/ 896878 w 2967861"/>
                <a:gd name="connsiteY432" fmla="*/ 420344 h 2340761"/>
                <a:gd name="connsiteX433" fmla="*/ 866765 w 2967861"/>
                <a:gd name="connsiteY433" fmla="*/ 420344 h 2340761"/>
                <a:gd name="connsiteX434" fmla="*/ 873905 w 2967861"/>
                <a:gd name="connsiteY434" fmla="*/ 464737 h 2340761"/>
                <a:gd name="connsiteX435" fmla="*/ 877009 w 2967861"/>
                <a:gd name="connsiteY435" fmla="*/ 504785 h 2340761"/>
                <a:gd name="connsiteX436" fmla="*/ 869869 w 2967861"/>
                <a:gd name="connsiteY436" fmla="*/ 502612 h 2340761"/>
                <a:gd name="connsiteX437" fmla="*/ 862729 w 2967861"/>
                <a:gd name="connsiteY437" fmla="*/ 501680 h 2340761"/>
                <a:gd name="connsiteX438" fmla="*/ 855588 w 2967861"/>
                <a:gd name="connsiteY438" fmla="*/ 499507 h 2340761"/>
                <a:gd name="connsiteX439" fmla="*/ 850311 w 2967861"/>
                <a:gd name="connsiteY439" fmla="*/ 497334 h 2340761"/>
                <a:gd name="connsiteX440" fmla="*/ 840997 w 2967861"/>
                <a:gd name="connsiteY440" fmla="*/ 510062 h 2340761"/>
                <a:gd name="connsiteX441" fmla="*/ 830442 w 2967861"/>
                <a:gd name="connsiteY441" fmla="*/ 521549 h 2340761"/>
                <a:gd name="connsiteX442" fmla="*/ 813678 w 2967861"/>
                <a:gd name="connsiteY442" fmla="*/ 529000 h 2340761"/>
                <a:gd name="connsiteX443" fmla="*/ 815851 w 2967861"/>
                <a:gd name="connsiteY443" fmla="*/ 534277 h 2340761"/>
                <a:gd name="connsiteX444" fmla="*/ 815851 w 2967861"/>
                <a:gd name="connsiteY444" fmla="*/ 537382 h 2340761"/>
                <a:gd name="connsiteX445" fmla="*/ 815851 w 2967861"/>
                <a:gd name="connsiteY445" fmla="*/ 539555 h 2340761"/>
                <a:gd name="connsiteX446" fmla="*/ 818025 w 2967861"/>
                <a:gd name="connsiteY446" fmla="*/ 541728 h 2340761"/>
                <a:gd name="connsiteX447" fmla="*/ 818956 w 2967861"/>
                <a:gd name="connsiteY447" fmla="*/ 543901 h 2340761"/>
                <a:gd name="connsiteX448" fmla="*/ 821129 w 2967861"/>
                <a:gd name="connsiteY448" fmla="*/ 544832 h 2340761"/>
                <a:gd name="connsiteX449" fmla="*/ 821129 w 2967861"/>
                <a:gd name="connsiteY449" fmla="*/ 551041 h 2340761"/>
                <a:gd name="connsiteX450" fmla="*/ 818956 w 2967861"/>
                <a:gd name="connsiteY450" fmla="*/ 556319 h 2340761"/>
                <a:gd name="connsiteX451" fmla="*/ 818025 w 2967861"/>
                <a:gd name="connsiteY451" fmla="*/ 558492 h 2340761"/>
                <a:gd name="connsiteX452" fmla="*/ 815851 w 2967861"/>
                <a:gd name="connsiteY452" fmla="*/ 561596 h 2340761"/>
                <a:gd name="connsiteX453" fmla="*/ 813678 w 2967861"/>
                <a:gd name="connsiteY453" fmla="*/ 565943 h 2340761"/>
                <a:gd name="connsiteX454" fmla="*/ 799087 w 2967861"/>
                <a:gd name="connsiteY454" fmla="*/ 559734 h 2340761"/>
                <a:gd name="connsiteX455" fmla="*/ 786669 w 2967861"/>
                <a:gd name="connsiteY455" fmla="*/ 552283 h 2340761"/>
                <a:gd name="connsiteX456" fmla="*/ 774252 w 2967861"/>
                <a:gd name="connsiteY456" fmla="*/ 544832 h 2340761"/>
                <a:gd name="connsiteX457" fmla="*/ 774252 w 2967861"/>
                <a:gd name="connsiteY457" fmla="*/ 549179 h 2340761"/>
                <a:gd name="connsiteX458" fmla="*/ 767732 w 2967861"/>
                <a:gd name="connsiteY458" fmla="*/ 549179 h 2340761"/>
                <a:gd name="connsiteX459" fmla="*/ 767732 w 2967861"/>
                <a:gd name="connsiteY459" fmla="*/ 559734 h 2340761"/>
                <a:gd name="connsiteX460" fmla="*/ 769906 w 2967861"/>
                <a:gd name="connsiteY460" fmla="*/ 569358 h 2340761"/>
                <a:gd name="connsiteX461" fmla="*/ 772079 w 2967861"/>
                <a:gd name="connsiteY461" fmla="*/ 582086 h 2340761"/>
                <a:gd name="connsiteX462" fmla="*/ 764938 w 2967861"/>
                <a:gd name="connsiteY462" fmla="*/ 581155 h 2340761"/>
                <a:gd name="connsiteX463" fmla="*/ 760903 w 2967861"/>
                <a:gd name="connsiteY463" fmla="*/ 576808 h 2340761"/>
                <a:gd name="connsiteX464" fmla="*/ 755625 w 2967861"/>
                <a:gd name="connsiteY464" fmla="*/ 574635 h 2340761"/>
                <a:gd name="connsiteX465" fmla="*/ 752520 w 2967861"/>
                <a:gd name="connsiteY465" fmla="*/ 569358 h 2340761"/>
                <a:gd name="connsiteX466" fmla="*/ 748485 w 2967861"/>
                <a:gd name="connsiteY466" fmla="*/ 559734 h 2340761"/>
                <a:gd name="connsiteX467" fmla="*/ 745380 w 2967861"/>
                <a:gd name="connsiteY467" fmla="*/ 544832 h 2340761"/>
                <a:gd name="connsiteX468" fmla="*/ 743207 w 2967861"/>
                <a:gd name="connsiteY468" fmla="*/ 526827 h 2340761"/>
                <a:gd name="connsiteX469" fmla="*/ 741034 w 2967861"/>
                <a:gd name="connsiteY469" fmla="*/ 509752 h 2340761"/>
                <a:gd name="connsiteX470" fmla="*/ 738861 w 2967861"/>
                <a:gd name="connsiteY470" fmla="*/ 497024 h 2340761"/>
                <a:gd name="connsiteX471" fmla="*/ 753452 w 2967861"/>
                <a:gd name="connsiteY471" fmla="*/ 502301 h 2340761"/>
                <a:gd name="connsiteX472" fmla="*/ 768043 w 2967861"/>
                <a:gd name="connsiteY472" fmla="*/ 509752 h 2340761"/>
                <a:gd name="connsiteX473" fmla="*/ 784807 w 2967861"/>
                <a:gd name="connsiteY473" fmla="*/ 517203 h 2340761"/>
                <a:gd name="connsiteX474" fmla="*/ 802502 w 2967861"/>
                <a:gd name="connsiteY474" fmla="*/ 517203 h 2340761"/>
                <a:gd name="connsiteX475" fmla="*/ 819266 w 2967861"/>
                <a:gd name="connsiteY475" fmla="*/ 508821 h 2340761"/>
                <a:gd name="connsiteX476" fmla="*/ 831684 w 2967861"/>
                <a:gd name="connsiteY476" fmla="*/ 495161 h 2340761"/>
                <a:gd name="connsiteX477" fmla="*/ 833857 w 2967861"/>
                <a:gd name="connsiteY477" fmla="*/ 479328 h 2340761"/>
                <a:gd name="connsiteX478" fmla="*/ 830753 w 2967861"/>
                <a:gd name="connsiteY478" fmla="*/ 462254 h 2340761"/>
                <a:gd name="connsiteX479" fmla="*/ 819266 w 2967861"/>
                <a:gd name="connsiteY479" fmla="*/ 445179 h 2340761"/>
                <a:gd name="connsiteX480" fmla="*/ 806848 w 2967861"/>
                <a:gd name="connsiteY480" fmla="*/ 429347 h 2340761"/>
                <a:gd name="connsiteX481" fmla="*/ 792258 w 2967861"/>
                <a:gd name="connsiteY481" fmla="*/ 414445 h 2340761"/>
                <a:gd name="connsiteX482" fmla="*/ 777667 w 2967861"/>
                <a:gd name="connsiteY482" fmla="*/ 402959 h 2340761"/>
                <a:gd name="connsiteX483" fmla="*/ 765249 w 2967861"/>
                <a:gd name="connsiteY483" fmla="*/ 395508 h 2340761"/>
                <a:gd name="connsiteX484" fmla="*/ 732031 w 2967861"/>
                <a:gd name="connsiteY484" fmla="*/ 392403 h 2340761"/>
                <a:gd name="connsiteX485" fmla="*/ 726753 w 2967861"/>
                <a:gd name="connsiteY485" fmla="*/ 386195 h 2340761"/>
                <a:gd name="connsiteX486" fmla="*/ 721476 w 2967861"/>
                <a:gd name="connsiteY486" fmla="*/ 380917 h 2340761"/>
                <a:gd name="connsiteX487" fmla="*/ 719303 w 2967861"/>
                <a:gd name="connsiteY487" fmla="*/ 375639 h 2340761"/>
                <a:gd name="connsiteX488" fmla="*/ 717130 w 2967861"/>
                <a:gd name="connsiteY488" fmla="*/ 371293 h 2340761"/>
                <a:gd name="connsiteX489" fmla="*/ 711852 w 2967861"/>
                <a:gd name="connsiteY489" fmla="*/ 371293 h 2340761"/>
                <a:gd name="connsiteX490" fmla="*/ 704712 w 2967861"/>
                <a:gd name="connsiteY490" fmla="*/ 373466 h 2340761"/>
                <a:gd name="connsiteX491" fmla="*/ 692294 w 2967861"/>
                <a:gd name="connsiteY491" fmla="*/ 378744 h 2340761"/>
                <a:gd name="connsiteX492" fmla="*/ 690121 w 2967861"/>
                <a:gd name="connsiteY492" fmla="*/ 375639 h 2340761"/>
                <a:gd name="connsiteX493" fmla="*/ 689190 w 2967861"/>
                <a:gd name="connsiteY493" fmla="*/ 373466 h 2340761"/>
                <a:gd name="connsiteX494" fmla="*/ 687016 w 2967861"/>
                <a:gd name="connsiteY494" fmla="*/ 373466 h 2340761"/>
                <a:gd name="connsiteX495" fmla="*/ 684843 w 2967861"/>
                <a:gd name="connsiteY495" fmla="*/ 370362 h 2340761"/>
                <a:gd name="connsiteX496" fmla="*/ 684843 w 2967861"/>
                <a:gd name="connsiteY496" fmla="*/ 366016 h 2340761"/>
                <a:gd name="connsiteX497" fmla="*/ 687016 w 2967861"/>
                <a:gd name="connsiteY497" fmla="*/ 363842 h 2340761"/>
                <a:gd name="connsiteX498" fmla="*/ 687016 w 2967861"/>
                <a:gd name="connsiteY498" fmla="*/ 362911 h 2340761"/>
                <a:gd name="connsiteX499" fmla="*/ 689190 w 2967861"/>
                <a:gd name="connsiteY499" fmla="*/ 362911 h 2340761"/>
                <a:gd name="connsiteX500" fmla="*/ 690121 w 2967861"/>
                <a:gd name="connsiteY500" fmla="*/ 360738 h 2340761"/>
                <a:gd name="connsiteX501" fmla="*/ 692294 w 2967861"/>
                <a:gd name="connsiteY501" fmla="*/ 358565 h 2340761"/>
                <a:gd name="connsiteX502" fmla="*/ 689190 w 2967861"/>
                <a:gd name="connsiteY502" fmla="*/ 343664 h 2340761"/>
                <a:gd name="connsiteX503" fmla="*/ 682981 w 2967861"/>
                <a:gd name="connsiteY503" fmla="*/ 336213 h 2340761"/>
                <a:gd name="connsiteX504" fmla="*/ 675840 w 2967861"/>
                <a:gd name="connsiteY504" fmla="*/ 334040 h 2340761"/>
                <a:gd name="connsiteX505" fmla="*/ 668700 w 2967861"/>
                <a:gd name="connsiteY505" fmla="*/ 333108 h 2340761"/>
                <a:gd name="connsiteX506" fmla="*/ 660318 w 2967861"/>
                <a:gd name="connsiteY506" fmla="*/ 328762 h 2340761"/>
                <a:gd name="connsiteX507" fmla="*/ 653178 w 2967861"/>
                <a:gd name="connsiteY507" fmla="*/ 321311 h 2340761"/>
                <a:gd name="connsiteX508" fmla="*/ 636414 w 2967861"/>
                <a:gd name="connsiteY508" fmla="*/ 323485 h 2340761"/>
                <a:gd name="connsiteX509" fmla="*/ 619650 w 2967861"/>
                <a:gd name="connsiteY509" fmla="*/ 327831 h 2340761"/>
                <a:gd name="connsiteX510" fmla="*/ 607232 w 2967861"/>
                <a:gd name="connsiteY510" fmla="*/ 330935 h 2340761"/>
                <a:gd name="connsiteX511" fmla="*/ 595745 w 2967861"/>
                <a:gd name="connsiteY511" fmla="*/ 340559 h 2340761"/>
                <a:gd name="connsiteX512" fmla="*/ 589536 w 2967861"/>
                <a:gd name="connsiteY512" fmla="*/ 355460 h 2340761"/>
                <a:gd name="connsiteX513" fmla="*/ 583328 w 2967861"/>
                <a:gd name="connsiteY513" fmla="*/ 351114 h 2340761"/>
                <a:gd name="connsiteX514" fmla="*/ 581465 w 2967861"/>
                <a:gd name="connsiteY514" fmla="*/ 351114 h 2340761"/>
                <a:gd name="connsiteX515" fmla="*/ 579292 w 2967861"/>
                <a:gd name="connsiteY515" fmla="*/ 348941 h 2340761"/>
                <a:gd name="connsiteX516" fmla="*/ 577119 w 2967861"/>
                <a:gd name="connsiteY516" fmla="*/ 348941 h 2340761"/>
                <a:gd name="connsiteX517" fmla="*/ 574014 w 2967861"/>
                <a:gd name="connsiteY517" fmla="*/ 348941 h 2340761"/>
                <a:gd name="connsiteX518" fmla="*/ 569978 w 2967861"/>
                <a:gd name="connsiteY518" fmla="*/ 348941 h 2340761"/>
                <a:gd name="connsiteX519" fmla="*/ 564701 w 2967861"/>
                <a:gd name="connsiteY519" fmla="*/ 348941 h 2340761"/>
                <a:gd name="connsiteX520" fmla="*/ 564701 w 2967861"/>
                <a:gd name="connsiteY520" fmla="*/ 362601 h 2340761"/>
                <a:gd name="connsiteX521" fmla="*/ 560665 w 2967861"/>
                <a:gd name="connsiteY521" fmla="*/ 360428 h 2340761"/>
                <a:gd name="connsiteX522" fmla="*/ 559734 w 2967861"/>
                <a:gd name="connsiteY522" fmla="*/ 360428 h 2340761"/>
                <a:gd name="connsiteX523" fmla="*/ 557561 w 2967861"/>
                <a:gd name="connsiteY523" fmla="*/ 360428 h 2340761"/>
                <a:gd name="connsiteX524" fmla="*/ 555387 w 2967861"/>
                <a:gd name="connsiteY524" fmla="*/ 358254 h 2340761"/>
                <a:gd name="connsiteX525" fmla="*/ 535519 w 2967861"/>
                <a:gd name="connsiteY525" fmla="*/ 363532 h 2340761"/>
                <a:gd name="connsiteX526" fmla="*/ 520928 w 2967861"/>
                <a:gd name="connsiteY526" fmla="*/ 375019 h 2340761"/>
                <a:gd name="connsiteX527" fmla="*/ 511615 w 2967861"/>
                <a:gd name="connsiteY527" fmla="*/ 392093 h 2340761"/>
                <a:gd name="connsiteX528" fmla="*/ 494850 w 2967861"/>
                <a:gd name="connsiteY528" fmla="*/ 392093 h 2340761"/>
                <a:gd name="connsiteX529" fmla="*/ 494850 w 2967861"/>
                <a:gd name="connsiteY529" fmla="*/ 406994 h 2340761"/>
                <a:gd name="connsiteX530" fmla="*/ 479328 w 2967861"/>
                <a:gd name="connsiteY530" fmla="*/ 415377 h 2340761"/>
                <a:gd name="connsiteX531" fmla="*/ 466910 w 2967861"/>
                <a:gd name="connsiteY531" fmla="*/ 430278 h 2340761"/>
                <a:gd name="connsiteX532" fmla="*/ 453251 w 2967861"/>
                <a:gd name="connsiteY532" fmla="*/ 452630 h 2340761"/>
                <a:gd name="connsiteX533" fmla="*/ 442696 w 2967861"/>
                <a:gd name="connsiteY533" fmla="*/ 476845 h 2340761"/>
                <a:gd name="connsiteX534" fmla="*/ 431209 w 2967861"/>
                <a:gd name="connsiteY534" fmla="*/ 501060 h 2340761"/>
                <a:gd name="connsiteX535" fmla="*/ 420654 w 2967861"/>
                <a:gd name="connsiteY535" fmla="*/ 524343 h 2340761"/>
                <a:gd name="connsiteX536" fmla="*/ 408236 w 2967861"/>
                <a:gd name="connsiteY536" fmla="*/ 544522 h 2340761"/>
                <a:gd name="connsiteX537" fmla="*/ 394577 w 2967861"/>
                <a:gd name="connsiteY537" fmla="*/ 561596 h 2340761"/>
                <a:gd name="connsiteX538" fmla="*/ 396750 w 2967861"/>
                <a:gd name="connsiteY538" fmla="*/ 565943 h 2340761"/>
                <a:gd name="connsiteX539" fmla="*/ 396750 w 2967861"/>
                <a:gd name="connsiteY539" fmla="*/ 569047 h 2340761"/>
                <a:gd name="connsiteX540" fmla="*/ 396750 w 2967861"/>
                <a:gd name="connsiteY540" fmla="*/ 571220 h 2340761"/>
                <a:gd name="connsiteX541" fmla="*/ 398923 w 2967861"/>
                <a:gd name="connsiteY541" fmla="*/ 571220 h 2340761"/>
                <a:gd name="connsiteX542" fmla="*/ 401096 w 2967861"/>
                <a:gd name="connsiteY542" fmla="*/ 571220 h 2340761"/>
                <a:gd name="connsiteX543" fmla="*/ 404200 w 2967861"/>
                <a:gd name="connsiteY543" fmla="*/ 573393 h 2340761"/>
                <a:gd name="connsiteX544" fmla="*/ 394887 w 2967861"/>
                <a:gd name="connsiteY544" fmla="*/ 581775 h 2340761"/>
                <a:gd name="connsiteX545" fmla="*/ 384332 w 2967861"/>
                <a:gd name="connsiteY545" fmla="*/ 586122 h 2340761"/>
                <a:gd name="connsiteX546" fmla="*/ 371914 w 2967861"/>
                <a:gd name="connsiteY546" fmla="*/ 593572 h 2340761"/>
                <a:gd name="connsiteX547" fmla="*/ 369741 w 2967861"/>
                <a:gd name="connsiteY547" fmla="*/ 596677 h 2340761"/>
                <a:gd name="connsiteX548" fmla="*/ 367568 w 2967861"/>
                <a:gd name="connsiteY548" fmla="*/ 602886 h 2340761"/>
                <a:gd name="connsiteX549" fmla="*/ 366636 w 2967861"/>
                <a:gd name="connsiteY549" fmla="*/ 605990 h 2340761"/>
                <a:gd name="connsiteX550" fmla="*/ 364463 w 2967861"/>
                <a:gd name="connsiteY550" fmla="*/ 610336 h 2340761"/>
                <a:gd name="connsiteX551" fmla="*/ 360427 w 2967861"/>
                <a:gd name="connsiteY551" fmla="*/ 613441 h 2340761"/>
                <a:gd name="connsiteX552" fmla="*/ 359496 w 2967861"/>
                <a:gd name="connsiteY552" fmla="*/ 611268 h 2340761"/>
                <a:gd name="connsiteX553" fmla="*/ 357323 w 2967861"/>
                <a:gd name="connsiteY553" fmla="*/ 610336 h 2340761"/>
                <a:gd name="connsiteX554" fmla="*/ 355150 w 2967861"/>
                <a:gd name="connsiteY554" fmla="*/ 608163 h 2340761"/>
                <a:gd name="connsiteX555" fmla="*/ 352045 w 2967861"/>
                <a:gd name="connsiteY555" fmla="*/ 605990 h 2340761"/>
                <a:gd name="connsiteX556" fmla="*/ 345836 w 2967861"/>
                <a:gd name="connsiteY556" fmla="*/ 611268 h 2340761"/>
                <a:gd name="connsiteX557" fmla="*/ 340559 w 2967861"/>
                <a:gd name="connsiteY557" fmla="*/ 617477 h 2340761"/>
                <a:gd name="connsiteX558" fmla="*/ 335281 w 2967861"/>
                <a:gd name="connsiteY558" fmla="*/ 622754 h 2340761"/>
                <a:gd name="connsiteX559" fmla="*/ 331246 w 2967861"/>
                <a:gd name="connsiteY559" fmla="*/ 625859 h 2340761"/>
                <a:gd name="connsiteX560" fmla="*/ 325968 w 2967861"/>
                <a:gd name="connsiteY560" fmla="*/ 640760 h 2340761"/>
                <a:gd name="connsiteX561" fmla="*/ 323795 w 2967861"/>
                <a:gd name="connsiteY561" fmla="*/ 652247 h 2340761"/>
                <a:gd name="connsiteX562" fmla="*/ 320690 w 2967861"/>
                <a:gd name="connsiteY562" fmla="*/ 660629 h 2340761"/>
                <a:gd name="connsiteX563" fmla="*/ 311377 w 2967861"/>
                <a:gd name="connsiteY563" fmla="*/ 670252 h 2340761"/>
                <a:gd name="connsiteX564" fmla="*/ 313550 w 2967861"/>
                <a:gd name="connsiteY564" fmla="*/ 692605 h 2340761"/>
                <a:gd name="connsiteX565" fmla="*/ 316655 w 2967861"/>
                <a:gd name="connsiteY565" fmla="*/ 709679 h 2340761"/>
                <a:gd name="connsiteX566" fmla="*/ 320690 w 2967861"/>
                <a:gd name="connsiteY566" fmla="*/ 724581 h 2340761"/>
                <a:gd name="connsiteX567" fmla="*/ 322864 w 2967861"/>
                <a:gd name="connsiteY567" fmla="*/ 742586 h 2340761"/>
                <a:gd name="connsiteX568" fmla="*/ 323795 w 2967861"/>
                <a:gd name="connsiteY568" fmla="*/ 764938 h 2340761"/>
                <a:gd name="connsiteX569" fmla="*/ 327831 w 2967861"/>
                <a:gd name="connsiteY569" fmla="*/ 764938 h 2340761"/>
                <a:gd name="connsiteX570" fmla="*/ 330004 w 2967861"/>
                <a:gd name="connsiteY570" fmla="*/ 767112 h 2340761"/>
                <a:gd name="connsiteX571" fmla="*/ 330935 w 2967861"/>
                <a:gd name="connsiteY571" fmla="*/ 767112 h 2340761"/>
                <a:gd name="connsiteX572" fmla="*/ 333108 w 2967861"/>
                <a:gd name="connsiteY572" fmla="*/ 767112 h 2340761"/>
                <a:gd name="connsiteX573" fmla="*/ 335281 w 2967861"/>
                <a:gd name="connsiteY573" fmla="*/ 769285 h 2340761"/>
                <a:gd name="connsiteX574" fmla="*/ 352977 w 2967861"/>
                <a:gd name="connsiteY574" fmla="*/ 764938 h 2340761"/>
                <a:gd name="connsiteX575" fmla="*/ 364463 w 2967861"/>
                <a:gd name="connsiteY575" fmla="*/ 759661 h 2340761"/>
                <a:gd name="connsiteX576" fmla="*/ 375018 w 2967861"/>
                <a:gd name="connsiteY576" fmla="*/ 752210 h 2340761"/>
                <a:gd name="connsiteX577" fmla="*/ 384332 w 2967861"/>
                <a:gd name="connsiteY577" fmla="*/ 742586 h 2340761"/>
                <a:gd name="connsiteX578" fmla="*/ 398923 w 2967861"/>
                <a:gd name="connsiteY578" fmla="*/ 735136 h 2340761"/>
                <a:gd name="connsiteX579" fmla="*/ 409478 w 2967861"/>
                <a:gd name="connsiteY579" fmla="*/ 762765 h 2340761"/>
                <a:gd name="connsiteX580" fmla="*/ 415687 w 2967861"/>
                <a:gd name="connsiteY580" fmla="*/ 786980 h 2340761"/>
                <a:gd name="connsiteX581" fmla="*/ 424069 w 2967861"/>
                <a:gd name="connsiteY581" fmla="*/ 809332 h 2340761"/>
                <a:gd name="connsiteX582" fmla="*/ 438660 w 2967861"/>
                <a:gd name="connsiteY582" fmla="*/ 829511 h 2340761"/>
                <a:gd name="connsiteX583" fmla="*/ 438660 w 2967861"/>
                <a:gd name="connsiteY583" fmla="*/ 833857 h 2340761"/>
                <a:gd name="connsiteX584" fmla="*/ 444869 w 2967861"/>
                <a:gd name="connsiteY584" fmla="*/ 833857 h 2340761"/>
                <a:gd name="connsiteX585" fmla="*/ 453251 w 2967861"/>
                <a:gd name="connsiteY585" fmla="*/ 818956 h 2340761"/>
                <a:gd name="connsiteX586" fmla="*/ 462564 w 2967861"/>
                <a:gd name="connsiteY586" fmla="*/ 807470 h 2340761"/>
                <a:gd name="connsiteX587" fmla="*/ 474051 w 2967861"/>
                <a:gd name="connsiteY587" fmla="*/ 796914 h 2340761"/>
                <a:gd name="connsiteX588" fmla="*/ 481191 w 2967861"/>
                <a:gd name="connsiteY588" fmla="*/ 784186 h 2340761"/>
                <a:gd name="connsiteX589" fmla="*/ 488331 w 2967861"/>
                <a:gd name="connsiteY589" fmla="*/ 767112 h 2340761"/>
                <a:gd name="connsiteX590" fmla="*/ 491436 w 2967861"/>
                <a:gd name="connsiteY590" fmla="*/ 744759 h 2340761"/>
                <a:gd name="connsiteX591" fmla="*/ 515340 w 2967861"/>
                <a:gd name="connsiteY591" fmla="*/ 735136 h 2340761"/>
                <a:gd name="connsiteX592" fmla="*/ 516271 w 2967861"/>
                <a:gd name="connsiteY592" fmla="*/ 734204 h 2340761"/>
                <a:gd name="connsiteX593" fmla="*/ 516271 w 2967861"/>
                <a:gd name="connsiteY593" fmla="*/ 729858 h 2340761"/>
                <a:gd name="connsiteX594" fmla="*/ 518444 w 2967861"/>
                <a:gd name="connsiteY594" fmla="*/ 727685 h 2340761"/>
                <a:gd name="connsiteX595" fmla="*/ 518444 w 2967861"/>
                <a:gd name="connsiteY595" fmla="*/ 726754 h 2340761"/>
                <a:gd name="connsiteX596" fmla="*/ 520618 w 2967861"/>
                <a:gd name="connsiteY596" fmla="*/ 724581 h 2340761"/>
                <a:gd name="connsiteX597" fmla="*/ 522791 w 2967861"/>
                <a:gd name="connsiteY597" fmla="*/ 722407 h 2340761"/>
                <a:gd name="connsiteX598" fmla="*/ 528068 w 2967861"/>
                <a:gd name="connsiteY598" fmla="*/ 720234 h 2340761"/>
                <a:gd name="connsiteX599" fmla="*/ 524032 w 2967861"/>
                <a:gd name="connsiteY599" fmla="*/ 704402 h 2340761"/>
                <a:gd name="connsiteX600" fmla="*/ 516892 w 2967861"/>
                <a:gd name="connsiteY600" fmla="*/ 690742 h 2340761"/>
                <a:gd name="connsiteX601" fmla="*/ 506337 w 2967861"/>
                <a:gd name="connsiteY601" fmla="*/ 680187 h 2340761"/>
                <a:gd name="connsiteX602" fmla="*/ 494850 w 2967861"/>
                <a:gd name="connsiteY602" fmla="*/ 670563 h 2340761"/>
                <a:gd name="connsiteX603" fmla="*/ 501059 w 2967861"/>
                <a:gd name="connsiteY603" fmla="*/ 645106 h 2340761"/>
                <a:gd name="connsiteX604" fmla="*/ 509441 w 2967861"/>
                <a:gd name="connsiteY604" fmla="*/ 622754 h 2340761"/>
                <a:gd name="connsiteX605" fmla="*/ 523101 w 2967861"/>
                <a:gd name="connsiteY605" fmla="*/ 603817 h 2340761"/>
                <a:gd name="connsiteX606" fmla="*/ 537692 w 2967861"/>
                <a:gd name="connsiteY606" fmla="*/ 587984 h 2340761"/>
                <a:gd name="connsiteX607" fmla="*/ 550110 w 2967861"/>
                <a:gd name="connsiteY607" fmla="*/ 570910 h 2340761"/>
                <a:gd name="connsiteX608" fmla="*/ 559423 w 2967861"/>
                <a:gd name="connsiteY608" fmla="*/ 550731 h 2340761"/>
                <a:gd name="connsiteX609" fmla="*/ 564701 w 2967861"/>
                <a:gd name="connsiteY609" fmla="*/ 524343 h 2340761"/>
                <a:gd name="connsiteX610" fmla="*/ 581465 w 2967861"/>
                <a:gd name="connsiteY610" fmla="*/ 523412 h 2340761"/>
                <a:gd name="connsiteX611" fmla="*/ 595125 w 2967861"/>
                <a:gd name="connsiteY611" fmla="*/ 521238 h 2340761"/>
                <a:gd name="connsiteX612" fmla="*/ 601334 w 2967861"/>
                <a:gd name="connsiteY612" fmla="*/ 526516 h 2340761"/>
                <a:gd name="connsiteX613" fmla="*/ 606611 w 2967861"/>
                <a:gd name="connsiteY613" fmla="*/ 531794 h 2340761"/>
                <a:gd name="connsiteX614" fmla="*/ 611889 w 2967861"/>
                <a:gd name="connsiteY614" fmla="*/ 537071 h 2340761"/>
                <a:gd name="connsiteX615" fmla="*/ 602575 w 2967861"/>
                <a:gd name="connsiteY615" fmla="*/ 554146 h 2340761"/>
                <a:gd name="connsiteX616" fmla="*/ 590157 w 2967861"/>
                <a:gd name="connsiteY616" fmla="*/ 569047 h 2340761"/>
                <a:gd name="connsiteX617" fmla="*/ 575566 w 2967861"/>
                <a:gd name="connsiteY617" fmla="*/ 583949 h 2340761"/>
                <a:gd name="connsiteX618" fmla="*/ 560976 w 2967861"/>
                <a:gd name="connsiteY618" fmla="*/ 596677 h 2340761"/>
                <a:gd name="connsiteX619" fmla="*/ 552593 w 2967861"/>
                <a:gd name="connsiteY619" fmla="*/ 615614 h 2340761"/>
                <a:gd name="connsiteX620" fmla="*/ 550420 w 2967861"/>
                <a:gd name="connsiteY620" fmla="*/ 628342 h 2340761"/>
                <a:gd name="connsiteX621" fmla="*/ 552593 w 2967861"/>
                <a:gd name="connsiteY621" fmla="*/ 643244 h 2340761"/>
                <a:gd name="connsiteX622" fmla="*/ 553525 w 2967861"/>
                <a:gd name="connsiteY622" fmla="*/ 655972 h 2340761"/>
                <a:gd name="connsiteX623" fmla="*/ 552593 w 2967861"/>
                <a:gd name="connsiteY623" fmla="*/ 667458 h 2340761"/>
                <a:gd name="connsiteX624" fmla="*/ 553525 w 2967861"/>
                <a:gd name="connsiteY624" fmla="*/ 682360 h 2340761"/>
                <a:gd name="connsiteX625" fmla="*/ 557561 w 2967861"/>
                <a:gd name="connsiteY625" fmla="*/ 690742 h 2340761"/>
                <a:gd name="connsiteX626" fmla="*/ 562838 w 2967861"/>
                <a:gd name="connsiteY626" fmla="*/ 698193 h 2340761"/>
                <a:gd name="connsiteX627" fmla="*/ 568116 w 2967861"/>
                <a:gd name="connsiteY627" fmla="*/ 705643 h 2340761"/>
                <a:gd name="connsiteX628" fmla="*/ 572152 w 2967861"/>
                <a:gd name="connsiteY628" fmla="*/ 715267 h 2340761"/>
                <a:gd name="connsiteX629" fmla="*/ 593883 w 2967861"/>
                <a:gd name="connsiteY629" fmla="*/ 712163 h 2340761"/>
                <a:gd name="connsiteX630" fmla="*/ 613751 w 2967861"/>
                <a:gd name="connsiteY630" fmla="*/ 705954 h 2340761"/>
                <a:gd name="connsiteX631" fmla="*/ 631447 w 2967861"/>
                <a:gd name="connsiteY631" fmla="*/ 697572 h 2340761"/>
                <a:gd name="connsiteX632" fmla="*/ 638587 w 2967861"/>
                <a:gd name="connsiteY632" fmla="*/ 697572 h 2340761"/>
                <a:gd name="connsiteX633" fmla="*/ 644796 w 2967861"/>
                <a:gd name="connsiteY633" fmla="*/ 698503 h 2340761"/>
                <a:gd name="connsiteX634" fmla="*/ 647900 w 2967861"/>
                <a:gd name="connsiteY634" fmla="*/ 700676 h 2340761"/>
                <a:gd name="connsiteX635" fmla="*/ 653178 w 2967861"/>
                <a:gd name="connsiteY635" fmla="*/ 702849 h 2340761"/>
                <a:gd name="connsiteX636" fmla="*/ 659387 w 2967861"/>
                <a:gd name="connsiteY636" fmla="*/ 705022 h 2340761"/>
                <a:gd name="connsiteX637" fmla="*/ 652246 w 2967861"/>
                <a:gd name="connsiteY637" fmla="*/ 715578 h 2340761"/>
                <a:gd name="connsiteX638" fmla="*/ 642933 w 2967861"/>
                <a:gd name="connsiteY638" fmla="*/ 719924 h 2340761"/>
                <a:gd name="connsiteX639" fmla="*/ 633620 w 2967861"/>
                <a:gd name="connsiteY639" fmla="*/ 717751 h 2340761"/>
                <a:gd name="connsiteX640" fmla="*/ 621202 w 2967861"/>
                <a:gd name="connsiteY640" fmla="*/ 715578 h 2340761"/>
                <a:gd name="connsiteX641" fmla="*/ 608784 w 2967861"/>
                <a:gd name="connsiteY641" fmla="*/ 715578 h 2340761"/>
                <a:gd name="connsiteX642" fmla="*/ 601644 w 2967861"/>
                <a:gd name="connsiteY642" fmla="*/ 719924 h 2340761"/>
                <a:gd name="connsiteX643" fmla="*/ 595435 w 2967861"/>
                <a:gd name="connsiteY643" fmla="*/ 723028 h 2340761"/>
                <a:gd name="connsiteX644" fmla="*/ 589226 w 2967861"/>
                <a:gd name="connsiteY644" fmla="*/ 727375 h 2340761"/>
                <a:gd name="connsiteX645" fmla="*/ 579913 w 2967861"/>
                <a:gd name="connsiteY645" fmla="*/ 728306 h 2340761"/>
                <a:gd name="connsiteX646" fmla="*/ 583017 w 2967861"/>
                <a:gd name="connsiteY646" fmla="*/ 745380 h 2340761"/>
                <a:gd name="connsiteX647" fmla="*/ 585190 w 2967861"/>
                <a:gd name="connsiteY647" fmla="*/ 755004 h 2340761"/>
                <a:gd name="connsiteX648" fmla="*/ 589226 w 2967861"/>
                <a:gd name="connsiteY648" fmla="*/ 762455 h 2340761"/>
                <a:gd name="connsiteX649" fmla="*/ 590157 w 2967861"/>
                <a:gd name="connsiteY649" fmla="*/ 773010 h 2340761"/>
                <a:gd name="connsiteX650" fmla="*/ 592331 w 2967861"/>
                <a:gd name="connsiteY650" fmla="*/ 790085 h 2340761"/>
                <a:gd name="connsiteX651" fmla="*/ 587053 w 2967861"/>
                <a:gd name="connsiteY651" fmla="*/ 787911 h 2340761"/>
                <a:gd name="connsiteX652" fmla="*/ 581775 w 2967861"/>
                <a:gd name="connsiteY652" fmla="*/ 785738 h 2340761"/>
                <a:gd name="connsiteX653" fmla="*/ 579602 w 2967861"/>
                <a:gd name="connsiteY653" fmla="*/ 784807 h 2340761"/>
                <a:gd name="connsiteX654" fmla="*/ 577429 w 2967861"/>
                <a:gd name="connsiteY654" fmla="*/ 780461 h 2340761"/>
                <a:gd name="connsiteX655" fmla="*/ 575256 w 2967861"/>
                <a:gd name="connsiteY655" fmla="*/ 777356 h 2340761"/>
                <a:gd name="connsiteX656" fmla="*/ 572152 w 2967861"/>
                <a:gd name="connsiteY656" fmla="*/ 773010 h 2340761"/>
                <a:gd name="connsiteX657" fmla="*/ 572152 w 2967861"/>
                <a:gd name="connsiteY657" fmla="*/ 769906 h 2340761"/>
                <a:gd name="connsiteX658" fmla="*/ 566874 w 2967861"/>
                <a:gd name="connsiteY658" fmla="*/ 770837 h 2340761"/>
                <a:gd name="connsiteX659" fmla="*/ 562838 w 2967861"/>
                <a:gd name="connsiteY659" fmla="*/ 773010 h 2340761"/>
                <a:gd name="connsiteX660" fmla="*/ 559734 w 2967861"/>
                <a:gd name="connsiteY660" fmla="*/ 777356 h 2340761"/>
                <a:gd name="connsiteX661" fmla="*/ 555698 w 2967861"/>
                <a:gd name="connsiteY661" fmla="*/ 778288 h 2340761"/>
                <a:gd name="connsiteX662" fmla="*/ 552593 w 2967861"/>
                <a:gd name="connsiteY662" fmla="*/ 782634 h 2340761"/>
                <a:gd name="connsiteX663" fmla="*/ 548558 w 2967861"/>
                <a:gd name="connsiteY663" fmla="*/ 808090 h 2340761"/>
                <a:gd name="connsiteX664" fmla="*/ 548558 w 2967861"/>
                <a:gd name="connsiteY664" fmla="*/ 839756 h 2340761"/>
                <a:gd name="connsiteX665" fmla="*/ 543280 w 2967861"/>
                <a:gd name="connsiteY665" fmla="*/ 841929 h 2340761"/>
                <a:gd name="connsiteX666" fmla="*/ 539244 w 2967861"/>
                <a:gd name="connsiteY666" fmla="*/ 841929 h 2340761"/>
                <a:gd name="connsiteX667" fmla="*/ 536140 w 2967861"/>
                <a:gd name="connsiteY667" fmla="*/ 842860 h 2340761"/>
                <a:gd name="connsiteX668" fmla="*/ 532104 w 2967861"/>
                <a:gd name="connsiteY668" fmla="*/ 847207 h 2340761"/>
                <a:gd name="connsiteX669" fmla="*/ 531173 w 2967861"/>
                <a:gd name="connsiteY669" fmla="*/ 849380 h 2340761"/>
                <a:gd name="connsiteX670" fmla="*/ 528999 w 2967861"/>
                <a:gd name="connsiteY670" fmla="*/ 854657 h 2340761"/>
                <a:gd name="connsiteX671" fmla="*/ 509131 w 2967861"/>
                <a:gd name="connsiteY671" fmla="*/ 850311 h 2340761"/>
                <a:gd name="connsiteX672" fmla="*/ 494540 w 2967861"/>
                <a:gd name="connsiteY672" fmla="*/ 849380 h 2340761"/>
                <a:gd name="connsiteX673" fmla="*/ 485227 w 2967861"/>
                <a:gd name="connsiteY673" fmla="*/ 852484 h 2340761"/>
                <a:gd name="connsiteX674" fmla="*/ 478086 w 2967861"/>
                <a:gd name="connsiteY674" fmla="*/ 856830 h 2340761"/>
                <a:gd name="connsiteX675" fmla="*/ 472809 w 2967861"/>
                <a:gd name="connsiteY675" fmla="*/ 862108 h 2340761"/>
                <a:gd name="connsiteX676" fmla="*/ 463495 w 2967861"/>
                <a:gd name="connsiteY676" fmla="*/ 867386 h 2340761"/>
                <a:gd name="connsiteX677" fmla="*/ 452940 w 2967861"/>
                <a:gd name="connsiteY677" fmla="*/ 871732 h 2340761"/>
                <a:gd name="connsiteX678" fmla="*/ 443627 w 2967861"/>
                <a:gd name="connsiteY678" fmla="*/ 871732 h 2340761"/>
                <a:gd name="connsiteX679" fmla="*/ 436487 w 2967861"/>
                <a:gd name="connsiteY679" fmla="*/ 865523 h 2340761"/>
                <a:gd name="connsiteX680" fmla="*/ 431209 w 2967861"/>
                <a:gd name="connsiteY680" fmla="*/ 862418 h 2340761"/>
                <a:gd name="connsiteX681" fmla="*/ 423138 w 2967861"/>
                <a:gd name="connsiteY681" fmla="*/ 862418 h 2340761"/>
                <a:gd name="connsiteX682" fmla="*/ 411651 w 2967861"/>
                <a:gd name="connsiteY682" fmla="*/ 867696 h 2340761"/>
                <a:gd name="connsiteX683" fmla="*/ 406373 w 2967861"/>
                <a:gd name="connsiteY683" fmla="*/ 864592 h 2340761"/>
                <a:gd name="connsiteX684" fmla="*/ 402338 w 2967861"/>
                <a:gd name="connsiteY684" fmla="*/ 862418 h 2340761"/>
                <a:gd name="connsiteX685" fmla="*/ 401406 w 2967861"/>
                <a:gd name="connsiteY685" fmla="*/ 860245 h 2340761"/>
                <a:gd name="connsiteX686" fmla="*/ 397371 w 2967861"/>
                <a:gd name="connsiteY686" fmla="*/ 858072 h 2340761"/>
                <a:gd name="connsiteX687" fmla="*/ 392093 w 2967861"/>
                <a:gd name="connsiteY687" fmla="*/ 854968 h 2340761"/>
                <a:gd name="connsiteX688" fmla="*/ 392093 w 2967861"/>
                <a:gd name="connsiteY688" fmla="*/ 842239 h 2340761"/>
                <a:gd name="connsiteX689" fmla="*/ 394266 w 2967861"/>
                <a:gd name="connsiteY689" fmla="*/ 825165 h 2340761"/>
                <a:gd name="connsiteX690" fmla="*/ 395197 w 2967861"/>
                <a:gd name="connsiteY690" fmla="*/ 807159 h 2340761"/>
                <a:gd name="connsiteX691" fmla="*/ 397371 w 2967861"/>
                <a:gd name="connsiteY691" fmla="*/ 793500 h 2340761"/>
                <a:gd name="connsiteX692" fmla="*/ 399544 w 2967861"/>
                <a:gd name="connsiteY692" fmla="*/ 786049 h 2340761"/>
                <a:gd name="connsiteX693" fmla="*/ 399544 w 2967861"/>
                <a:gd name="connsiteY693" fmla="*/ 777667 h 2340761"/>
                <a:gd name="connsiteX694" fmla="*/ 387126 w 2967861"/>
                <a:gd name="connsiteY694" fmla="*/ 780771 h 2340761"/>
                <a:gd name="connsiteX695" fmla="*/ 375639 w 2967861"/>
                <a:gd name="connsiteY695" fmla="*/ 785117 h 2340761"/>
                <a:gd name="connsiteX696" fmla="*/ 360117 w 2967861"/>
                <a:gd name="connsiteY696" fmla="*/ 786049 h 2340761"/>
                <a:gd name="connsiteX697" fmla="*/ 361048 w 2967861"/>
                <a:gd name="connsiteY697" fmla="*/ 803123 h 2340761"/>
                <a:gd name="connsiteX698" fmla="*/ 361048 w 2967861"/>
                <a:gd name="connsiteY698" fmla="*/ 823302 h 2340761"/>
                <a:gd name="connsiteX699" fmla="*/ 365084 w 2967861"/>
                <a:gd name="connsiteY699" fmla="*/ 845654 h 2340761"/>
                <a:gd name="connsiteX700" fmla="*/ 372224 w 2967861"/>
                <a:gd name="connsiteY700" fmla="*/ 864592 h 2340761"/>
                <a:gd name="connsiteX701" fmla="*/ 370051 w 2967861"/>
                <a:gd name="connsiteY701" fmla="*/ 865523 h 2340761"/>
                <a:gd name="connsiteX702" fmla="*/ 370051 w 2967861"/>
                <a:gd name="connsiteY702" fmla="*/ 867696 h 2340761"/>
                <a:gd name="connsiteX703" fmla="*/ 370051 w 2967861"/>
                <a:gd name="connsiteY703" fmla="*/ 869869 h 2340761"/>
                <a:gd name="connsiteX704" fmla="*/ 367878 w 2967861"/>
                <a:gd name="connsiteY704" fmla="*/ 872042 h 2340761"/>
                <a:gd name="connsiteX705" fmla="*/ 353287 w 2967861"/>
                <a:gd name="connsiteY705" fmla="*/ 877320 h 2340761"/>
                <a:gd name="connsiteX706" fmla="*/ 337765 w 2967861"/>
                <a:gd name="connsiteY706" fmla="*/ 882597 h 2340761"/>
                <a:gd name="connsiteX707" fmla="*/ 324105 w 2967861"/>
                <a:gd name="connsiteY707" fmla="*/ 887875 h 2340761"/>
                <a:gd name="connsiteX708" fmla="*/ 313550 w 2967861"/>
                <a:gd name="connsiteY708" fmla="*/ 895326 h 2340761"/>
                <a:gd name="connsiteX709" fmla="*/ 308273 w 2967861"/>
                <a:gd name="connsiteY709" fmla="*/ 906812 h 2340761"/>
                <a:gd name="connsiteX710" fmla="*/ 306099 w 2967861"/>
                <a:gd name="connsiteY710" fmla="*/ 917367 h 2340761"/>
                <a:gd name="connsiteX711" fmla="*/ 298959 w 2967861"/>
                <a:gd name="connsiteY711" fmla="*/ 928854 h 2340761"/>
                <a:gd name="connsiteX712" fmla="*/ 264500 w 2967861"/>
                <a:gd name="connsiteY712" fmla="*/ 939409 h 2340761"/>
                <a:gd name="connsiteX713" fmla="*/ 262327 w 2967861"/>
                <a:gd name="connsiteY713" fmla="*/ 943755 h 2340761"/>
                <a:gd name="connsiteX714" fmla="*/ 260154 w 2967861"/>
                <a:gd name="connsiteY714" fmla="*/ 946860 h 2340761"/>
                <a:gd name="connsiteX715" fmla="*/ 260154 w 2967861"/>
                <a:gd name="connsiteY715" fmla="*/ 951206 h 2340761"/>
                <a:gd name="connsiteX716" fmla="*/ 260154 w 2967861"/>
                <a:gd name="connsiteY716" fmla="*/ 954310 h 2340761"/>
                <a:gd name="connsiteX717" fmla="*/ 260154 w 2967861"/>
                <a:gd name="connsiteY717" fmla="*/ 958657 h 2340761"/>
                <a:gd name="connsiteX718" fmla="*/ 259222 w 2967861"/>
                <a:gd name="connsiteY718" fmla="*/ 961761 h 2340761"/>
                <a:gd name="connsiteX719" fmla="*/ 257049 w 2967861"/>
                <a:gd name="connsiteY719" fmla="*/ 963934 h 2340761"/>
                <a:gd name="connsiteX720" fmla="*/ 251771 w 2967861"/>
                <a:gd name="connsiteY720" fmla="*/ 966107 h 2340761"/>
                <a:gd name="connsiteX721" fmla="*/ 247736 w 2967861"/>
                <a:gd name="connsiteY721" fmla="*/ 967039 h 2340761"/>
                <a:gd name="connsiteX722" fmla="*/ 242458 w 2967861"/>
                <a:gd name="connsiteY722" fmla="*/ 969212 h 2340761"/>
                <a:gd name="connsiteX723" fmla="*/ 238422 w 2967861"/>
                <a:gd name="connsiteY723" fmla="*/ 973558 h 2340761"/>
                <a:gd name="connsiteX724" fmla="*/ 235318 w 2967861"/>
                <a:gd name="connsiteY724" fmla="*/ 971385 h 2340761"/>
                <a:gd name="connsiteX725" fmla="*/ 231282 w 2967861"/>
                <a:gd name="connsiteY725" fmla="*/ 969212 h 2340761"/>
                <a:gd name="connsiteX726" fmla="*/ 228178 w 2967861"/>
                <a:gd name="connsiteY726" fmla="*/ 969212 h 2340761"/>
                <a:gd name="connsiteX727" fmla="*/ 226004 w 2967861"/>
                <a:gd name="connsiteY727" fmla="*/ 967039 h 2340761"/>
                <a:gd name="connsiteX728" fmla="*/ 220727 w 2967861"/>
                <a:gd name="connsiteY728" fmla="*/ 966107 h 2340761"/>
                <a:gd name="connsiteX729" fmla="*/ 215449 w 2967861"/>
                <a:gd name="connsiteY729" fmla="*/ 966107 h 2340761"/>
                <a:gd name="connsiteX730" fmla="*/ 215449 w 2967861"/>
                <a:gd name="connsiteY730" fmla="*/ 986286 h 2340761"/>
                <a:gd name="connsiteX731" fmla="*/ 209240 w 2967861"/>
                <a:gd name="connsiteY731" fmla="*/ 986286 h 2340761"/>
                <a:gd name="connsiteX732" fmla="*/ 203963 w 2967861"/>
                <a:gd name="connsiteY732" fmla="*/ 986286 h 2340761"/>
                <a:gd name="connsiteX733" fmla="*/ 198685 w 2967861"/>
                <a:gd name="connsiteY733" fmla="*/ 988459 h 2340761"/>
                <a:gd name="connsiteX734" fmla="*/ 194650 w 2967861"/>
                <a:gd name="connsiteY734" fmla="*/ 989391 h 2340761"/>
                <a:gd name="connsiteX735" fmla="*/ 188441 w 2967861"/>
                <a:gd name="connsiteY735" fmla="*/ 989391 h 2340761"/>
                <a:gd name="connsiteX736" fmla="*/ 184405 w 2967861"/>
                <a:gd name="connsiteY736" fmla="*/ 991564 h 2340761"/>
                <a:gd name="connsiteX737" fmla="*/ 181300 w 2967861"/>
                <a:gd name="connsiteY737" fmla="*/ 991564 h 2340761"/>
                <a:gd name="connsiteX738" fmla="*/ 179127 w 2967861"/>
                <a:gd name="connsiteY738" fmla="*/ 993737 h 2340761"/>
                <a:gd name="connsiteX739" fmla="*/ 175091 w 2967861"/>
                <a:gd name="connsiteY739" fmla="*/ 995910 h 2340761"/>
                <a:gd name="connsiteX740" fmla="*/ 171987 w 2967861"/>
                <a:gd name="connsiteY740" fmla="*/ 996842 h 2340761"/>
                <a:gd name="connsiteX741" fmla="*/ 181300 w 2967861"/>
                <a:gd name="connsiteY741" fmla="*/ 1006465 h 2340761"/>
                <a:gd name="connsiteX742" fmla="*/ 193718 w 2967861"/>
                <a:gd name="connsiteY742" fmla="*/ 1013916 h 2340761"/>
                <a:gd name="connsiteX743" fmla="*/ 206136 w 2967861"/>
                <a:gd name="connsiteY743" fmla="*/ 1018262 h 2340761"/>
                <a:gd name="connsiteX744" fmla="*/ 218554 w 2967861"/>
                <a:gd name="connsiteY744" fmla="*/ 1021367 h 2340761"/>
                <a:gd name="connsiteX745" fmla="*/ 220727 w 2967861"/>
                <a:gd name="connsiteY745" fmla="*/ 1040304 h 2340761"/>
                <a:gd name="connsiteX746" fmla="*/ 222900 w 2967861"/>
                <a:gd name="connsiteY746" fmla="*/ 1056137 h 2340761"/>
                <a:gd name="connsiteX747" fmla="*/ 222900 w 2967861"/>
                <a:gd name="connsiteY747" fmla="*/ 1073211 h 2340761"/>
                <a:gd name="connsiteX748" fmla="*/ 218864 w 2967861"/>
                <a:gd name="connsiteY748" fmla="*/ 1088113 h 2340761"/>
                <a:gd name="connsiteX749" fmla="*/ 218864 w 2967861"/>
                <a:gd name="connsiteY749" fmla="*/ 1090286 h 2340761"/>
                <a:gd name="connsiteX750" fmla="*/ 218864 w 2967861"/>
                <a:gd name="connsiteY750" fmla="*/ 1091217 h 2340761"/>
                <a:gd name="connsiteX751" fmla="*/ 216691 w 2967861"/>
                <a:gd name="connsiteY751" fmla="*/ 1091217 h 2340761"/>
                <a:gd name="connsiteX752" fmla="*/ 216691 w 2967861"/>
                <a:gd name="connsiteY752" fmla="*/ 1093390 h 2340761"/>
                <a:gd name="connsiteX753" fmla="*/ 215760 w 2967861"/>
                <a:gd name="connsiteY753" fmla="*/ 1095563 h 2340761"/>
                <a:gd name="connsiteX754" fmla="*/ 202100 w 2967861"/>
                <a:gd name="connsiteY754" fmla="*/ 1100841 h 2340761"/>
                <a:gd name="connsiteX755" fmla="*/ 184405 w 2967861"/>
                <a:gd name="connsiteY755" fmla="*/ 1105187 h 2340761"/>
                <a:gd name="connsiteX756" fmla="*/ 166709 w 2967861"/>
                <a:gd name="connsiteY756" fmla="*/ 1105187 h 2340761"/>
                <a:gd name="connsiteX757" fmla="*/ 149945 w 2967861"/>
                <a:gd name="connsiteY757" fmla="*/ 1100841 h 2340761"/>
                <a:gd name="connsiteX758" fmla="*/ 135354 w 2967861"/>
                <a:gd name="connsiteY758" fmla="*/ 1095563 h 2340761"/>
                <a:gd name="connsiteX759" fmla="*/ 130077 w 2967861"/>
                <a:gd name="connsiteY759" fmla="*/ 1095563 h 2340761"/>
                <a:gd name="connsiteX760" fmla="*/ 126041 w 2967861"/>
                <a:gd name="connsiteY760" fmla="*/ 1097736 h 2340761"/>
                <a:gd name="connsiteX761" fmla="*/ 122936 w 2967861"/>
                <a:gd name="connsiteY761" fmla="*/ 1097736 h 2340761"/>
                <a:gd name="connsiteX762" fmla="*/ 120763 w 2967861"/>
                <a:gd name="connsiteY762" fmla="*/ 1097736 h 2340761"/>
                <a:gd name="connsiteX763" fmla="*/ 118590 w 2967861"/>
                <a:gd name="connsiteY763" fmla="*/ 1098668 h 2340761"/>
                <a:gd name="connsiteX764" fmla="*/ 116417 w 2967861"/>
                <a:gd name="connsiteY764" fmla="*/ 1103014 h 2340761"/>
                <a:gd name="connsiteX765" fmla="*/ 115796 w 2967861"/>
                <a:gd name="connsiteY765" fmla="*/ 1106739 h 2340761"/>
                <a:gd name="connsiteX766" fmla="*/ 111760 w 2967861"/>
                <a:gd name="connsiteY766" fmla="*/ 1119468 h 2340761"/>
                <a:gd name="connsiteX767" fmla="*/ 111760 w 2967861"/>
                <a:gd name="connsiteY767" fmla="*/ 1140578 h 2340761"/>
                <a:gd name="connsiteX768" fmla="*/ 111760 w 2967861"/>
                <a:gd name="connsiteY768" fmla="*/ 1163861 h 2340761"/>
                <a:gd name="connsiteX769" fmla="*/ 113934 w 2967861"/>
                <a:gd name="connsiteY769" fmla="*/ 1188076 h 2340761"/>
                <a:gd name="connsiteX770" fmla="*/ 116107 w 2967861"/>
                <a:gd name="connsiteY770" fmla="*/ 1208255 h 2340761"/>
                <a:gd name="connsiteX771" fmla="*/ 116107 w 2967861"/>
                <a:gd name="connsiteY771" fmla="*/ 1223157 h 2340761"/>
                <a:gd name="connsiteX772" fmla="*/ 119211 w 2967861"/>
                <a:gd name="connsiteY772" fmla="*/ 1223157 h 2340761"/>
                <a:gd name="connsiteX773" fmla="*/ 119211 w 2967861"/>
                <a:gd name="connsiteY773" fmla="*/ 1228434 h 2340761"/>
                <a:gd name="connsiteX774" fmla="*/ 126351 w 2967861"/>
                <a:gd name="connsiteY774" fmla="*/ 1228434 h 2340761"/>
                <a:gd name="connsiteX775" fmla="*/ 131629 w 2967861"/>
                <a:gd name="connsiteY775" fmla="*/ 1227503 h 2340761"/>
                <a:gd name="connsiteX776" fmla="*/ 135665 w 2967861"/>
                <a:gd name="connsiteY776" fmla="*/ 1227503 h 2340761"/>
                <a:gd name="connsiteX777" fmla="*/ 138769 w 2967861"/>
                <a:gd name="connsiteY777" fmla="*/ 1223157 h 2340761"/>
                <a:gd name="connsiteX778" fmla="*/ 144978 w 2967861"/>
                <a:gd name="connsiteY778" fmla="*/ 1225330 h 2340761"/>
                <a:gd name="connsiteX779" fmla="*/ 148083 w 2967861"/>
                <a:gd name="connsiteY779" fmla="*/ 1225330 h 2340761"/>
                <a:gd name="connsiteX780" fmla="*/ 152118 w 2967861"/>
                <a:gd name="connsiteY780" fmla="*/ 1227503 h 2340761"/>
                <a:gd name="connsiteX781" fmla="*/ 155223 w 2967861"/>
                <a:gd name="connsiteY781" fmla="*/ 1228434 h 2340761"/>
                <a:gd name="connsiteX782" fmla="*/ 157396 w 2967861"/>
                <a:gd name="connsiteY782" fmla="*/ 1230607 h 2340761"/>
                <a:gd name="connsiteX783" fmla="*/ 157396 w 2967861"/>
                <a:gd name="connsiteY783" fmla="*/ 1232780 h 2340761"/>
                <a:gd name="connsiteX784" fmla="*/ 157396 w 2967861"/>
                <a:gd name="connsiteY784" fmla="*/ 1234953 h 2340761"/>
                <a:gd name="connsiteX785" fmla="*/ 159569 w 2967861"/>
                <a:gd name="connsiteY785" fmla="*/ 1234953 h 2340761"/>
                <a:gd name="connsiteX786" fmla="*/ 159569 w 2967861"/>
                <a:gd name="connsiteY786" fmla="*/ 1235885 h 2340761"/>
                <a:gd name="connsiteX787" fmla="*/ 153360 w 2967861"/>
                <a:gd name="connsiteY787" fmla="*/ 1252959 h 2340761"/>
                <a:gd name="connsiteX788" fmla="*/ 142805 w 2967861"/>
                <a:gd name="connsiteY788" fmla="*/ 1265688 h 2340761"/>
                <a:gd name="connsiteX789" fmla="*/ 130387 w 2967861"/>
                <a:gd name="connsiteY789" fmla="*/ 1277174 h 2340761"/>
                <a:gd name="connsiteX790" fmla="*/ 116728 w 2967861"/>
                <a:gd name="connsiteY790" fmla="*/ 1287729 h 2340761"/>
                <a:gd name="connsiteX791" fmla="*/ 104310 w 2967861"/>
                <a:gd name="connsiteY791" fmla="*/ 1299216 h 2340761"/>
                <a:gd name="connsiteX792" fmla="*/ 94996 w 2967861"/>
                <a:gd name="connsiteY792" fmla="*/ 1314117 h 2340761"/>
                <a:gd name="connsiteX793" fmla="*/ 94065 w 2967861"/>
                <a:gd name="connsiteY793" fmla="*/ 1324672 h 2340761"/>
                <a:gd name="connsiteX794" fmla="*/ 94996 w 2967861"/>
                <a:gd name="connsiteY794" fmla="*/ 1337401 h 2340761"/>
                <a:gd name="connsiteX795" fmla="*/ 94996 w 2967861"/>
                <a:gd name="connsiteY795" fmla="*/ 1348887 h 2340761"/>
                <a:gd name="connsiteX796" fmla="*/ 91892 w 2967861"/>
                <a:gd name="connsiteY796" fmla="*/ 1357269 h 2340761"/>
                <a:gd name="connsiteX797" fmla="*/ 77301 w 2967861"/>
                <a:gd name="connsiteY797" fmla="*/ 1366893 h 2340761"/>
                <a:gd name="connsiteX798" fmla="*/ 62710 w 2967861"/>
                <a:gd name="connsiteY798" fmla="*/ 1374344 h 2340761"/>
                <a:gd name="connsiteX799" fmla="*/ 48119 w 2967861"/>
                <a:gd name="connsiteY799" fmla="*/ 1383967 h 2340761"/>
                <a:gd name="connsiteX800" fmla="*/ 35701 w 2967861"/>
                <a:gd name="connsiteY800" fmla="*/ 1394523 h 2340761"/>
                <a:gd name="connsiteX801" fmla="*/ 31666 w 2967861"/>
                <a:gd name="connsiteY801" fmla="*/ 1401973 h 2340761"/>
                <a:gd name="connsiteX802" fmla="*/ 24525 w 2967861"/>
                <a:gd name="connsiteY802" fmla="*/ 1415633 h 2340761"/>
                <a:gd name="connsiteX803" fmla="*/ 17385 w 2967861"/>
                <a:gd name="connsiteY803" fmla="*/ 1431466 h 2340761"/>
                <a:gd name="connsiteX804" fmla="*/ 10245 w 2967861"/>
                <a:gd name="connsiteY804" fmla="*/ 1450403 h 2340761"/>
                <a:gd name="connsiteX805" fmla="*/ 3104 w 2967861"/>
                <a:gd name="connsiteY805" fmla="*/ 1466236 h 2340761"/>
                <a:gd name="connsiteX806" fmla="*/ 0 w 2967861"/>
                <a:gd name="connsiteY806" fmla="*/ 1481137 h 2340761"/>
                <a:gd name="connsiteX807" fmla="*/ 0 w 2967861"/>
                <a:gd name="connsiteY807" fmla="*/ 1492623 h 2340761"/>
                <a:gd name="connsiteX808" fmla="*/ 3104 w 2967861"/>
                <a:gd name="connsiteY808" fmla="*/ 1500074 h 2340761"/>
                <a:gd name="connsiteX809" fmla="*/ 9313 w 2967861"/>
                <a:gd name="connsiteY809" fmla="*/ 1509698 h 2340761"/>
                <a:gd name="connsiteX810" fmla="*/ 12418 w 2967861"/>
                <a:gd name="connsiteY810" fmla="*/ 1518080 h 2340761"/>
                <a:gd name="connsiteX811" fmla="*/ 12418 w 2967861"/>
                <a:gd name="connsiteY811" fmla="*/ 1532981 h 2340761"/>
                <a:gd name="connsiteX812" fmla="*/ 10245 w 2967861"/>
                <a:gd name="connsiteY812" fmla="*/ 1542605 h 2340761"/>
                <a:gd name="connsiteX813" fmla="*/ 7140 w 2967861"/>
                <a:gd name="connsiteY813" fmla="*/ 1555334 h 2340761"/>
                <a:gd name="connsiteX814" fmla="*/ 3104 w 2967861"/>
                <a:gd name="connsiteY814" fmla="*/ 1570235 h 2340761"/>
                <a:gd name="connsiteX815" fmla="*/ 2173 w 2967861"/>
                <a:gd name="connsiteY815" fmla="*/ 1587309 h 2340761"/>
                <a:gd name="connsiteX816" fmla="*/ 5278 w 2967861"/>
                <a:gd name="connsiteY816" fmla="*/ 1597865 h 2340761"/>
                <a:gd name="connsiteX817" fmla="*/ 5278 w 2967861"/>
                <a:gd name="connsiteY817" fmla="*/ 1622079 h 2340761"/>
                <a:gd name="connsiteX818" fmla="*/ 14591 w 2967861"/>
                <a:gd name="connsiteY818" fmla="*/ 1633566 h 2340761"/>
                <a:gd name="connsiteX819" fmla="*/ 29182 w 2967861"/>
                <a:gd name="connsiteY819" fmla="*/ 1646294 h 2340761"/>
                <a:gd name="connsiteX820" fmla="*/ 45946 w 2967861"/>
                <a:gd name="connsiteY820" fmla="*/ 1659022 h 2340761"/>
                <a:gd name="connsiteX821" fmla="*/ 56501 w 2967861"/>
                <a:gd name="connsiteY821" fmla="*/ 1671751 h 2340761"/>
                <a:gd name="connsiteX822" fmla="*/ 65815 w 2967861"/>
                <a:gd name="connsiteY822" fmla="*/ 1695965 h 2340761"/>
                <a:gd name="connsiteX823" fmla="*/ 78232 w 2967861"/>
                <a:gd name="connsiteY823" fmla="*/ 1705589 h 2340761"/>
                <a:gd name="connsiteX824" fmla="*/ 92823 w 2967861"/>
                <a:gd name="connsiteY824" fmla="*/ 1713040 h 2340761"/>
                <a:gd name="connsiteX825" fmla="*/ 107414 w 2967861"/>
                <a:gd name="connsiteY825" fmla="*/ 1720491 h 2340761"/>
                <a:gd name="connsiteX826" fmla="*/ 122005 w 2967861"/>
                <a:gd name="connsiteY826" fmla="*/ 1727941 h 2340761"/>
                <a:gd name="connsiteX827" fmla="*/ 132560 w 2967861"/>
                <a:gd name="connsiteY827" fmla="*/ 1740670 h 2340761"/>
                <a:gd name="connsiteX828" fmla="*/ 139701 w 2967861"/>
                <a:gd name="connsiteY828" fmla="*/ 1738497 h 2340761"/>
                <a:gd name="connsiteX829" fmla="*/ 145910 w 2967861"/>
                <a:gd name="connsiteY829" fmla="*/ 1736323 h 2340761"/>
                <a:gd name="connsiteX830" fmla="*/ 149014 w 2967861"/>
                <a:gd name="connsiteY830" fmla="*/ 1733219 h 2340761"/>
                <a:gd name="connsiteX831" fmla="*/ 153050 w 2967861"/>
                <a:gd name="connsiteY831" fmla="*/ 1731046 h 2340761"/>
                <a:gd name="connsiteX832" fmla="*/ 161432 w 2967861"/>
                <a:gd name="connsiteY832" fmla="*/ 1733219 h 2340761"/>
                <a:gd name="connsiteX833" fmla="*/ 172918 w 2967861"/>
                <a:gd name="connsiteY833" fmla="*/ 1736323 h 2340761"/>
                <a:gd name="connsiteX834" fmla="*/ 185336 w 2967861"/>
                <a:gd name="connsiteY834" fmla="*/ 1736323 h 2340761"/>
                <a:gd name="connsiteX835" fmla="*/ 189372 w 2967861"/>
                <a:gd name="connsiteY835" fmla="*/ 1723595 h 2340761"/>
                <a:gd name="connsiteX836" fmla="*/ 224763 w 2967861"/>
                <a:gd name="connsiteY836" fmla="*/ 1731046 h 2340761"/>
                <a:gd name="connsiteX837" fmla="*/ 239354 w 2967861"/>
                <a:gd name="connsiteY837" fmla="*/ 1725768 h 2340761"/>
                <a:gd name="connsiteX838" fmla="*/ 257980 w 2967861"/>
                <a:gd name="connsiteY838" fmla="*/ 1718318 h 2340761"/>
                <a:gd name="connsiteX839" fmla="*/ 275676 w 2967861"/>
                <a:gd name="connsiteY839" fmla="*/ 1710867 h 2340761"/>
                <a:gd name="connsiteX840" fmla="*/ 290267 w 2967861"/>
                <a:gd name="connsiteY840" fmla="*/ 1713040 h 2340761"/>
                <a:gd name="connsiteX841" fmla="*/ 302685 w 2967861"/>
                <a:gd name="connsiteY841" fmla="*/ 1713971 h 2340761"/>
                <a:gd name="connsiteX842" fmla="*/ 316344 w 2967861"/>
                <a:gd name="connsiteY842" fmla="*/ 1716144 h 2340761"/>
                <a:gd name="connsiteX843" fmla="*/ 336213 w 2967861"/>
                <a:gd name="connsiteY843" fmla="*/ 1747810 h 2340761"/>
                <a:gd name="connsiteX844" fmla="*/ 343353 w 2967861"/>
                <a:gd name="connsiteY844" fmla="*/ 1747810 h 2340761"/>
                <a:gd name="connsiteX845" fmla="*/ 348631 w 2967861"/>
                <a:gd name="connsiteY845" fmla="*/ 1747810 h 2340761"/>
                <a:gd name="connsiteX846" fmla="*/ 353908 w 2967861"/>
                <a:gd name="connsiteY846" fmla="*/ 1745637 h 2340761"/>
                <a:gd name="connsiteX847" fmla="*/ 356081 w 2967861"/>
                <a:gd name="connsiteY847" fmla="*/ 1743464 h 2340761"/>
                <a:gd name="connsiteX848" fmla="*/ 360117 w 2967861"/>
                <a:gd name="connsiteY848" fmla="*/ 1740359 h 2340761"/>
                <a:gd name="connsiteX849" fmla="*/ 367257 w 2967861"/>
                <a:gd name="connsiteY849" fmla="*/ 1742532 h 2340761"/>
                <a:gd name="connsiteX850" fmla="*/ 372535 w 2967861"/>
                <a:gd name="connsiteY850" fmla="*/ 1742532 h 2340761"/>
                <a:gd name="connsiteX851" fmla="*/ 375639 w 2967861"/>
                <a:gd name="connsiteY851" fmla="*/ 1743464 h 2340761"/>
                <a:gd name="connsiteX852" fmla="*/ 379675 w 2967861"/>
                <a:gd name="connsiteY852" fmla="*/ 1747810 h 2340761"/>
                <a:gd name="connsiteX853" fmla="*/ 382780 w 2967861"/>
                <a:gd name="connsiteY853" fmla="*/ 1749983 h 2340761"/>
                <a:gd name="connsiteX854" fmla="*/ 388989 w 2967861"/>
                <a:gd name="connsiteY854" fmla="*/ 1753088 h 2340761"/>
                <a:gd name="connsiteX855" fmla="*/ 382780 w 2967861"/>
                <a:gd name="connsiteY855" fmla="*/ 1775440 h 2340761"/>
                <a:gd name="connsiteX856" fmla="*/ 377502 w 2967861"/>
                <a:gd name="connsiteY856" fmla="*/ 1795619 h 2340761"/>
                <a:gd name="connsiteX857" fmla="*/ 372224 w 2967861"/>
                <a:gd name="connsiteY857" fmla="*/ 1817971 h 2340761"/>
                <a:gd name="connsiteX858" fmla="*/ 388989 w 2967861"/>
                <a:gd name="connsiteY858" fmla="*/ 1835045 h 2340761"/>
                <a:gd name="connsiteX859" fmla="*/ 404511 w 2967861"/>
                <a:gd name="connsiteY859" fmla="*/ 1855224 h 2340761"/>
                <a:gd name="connsiteX860" fmla="*/ 421275 w 2967861"/>
                <a:gd name="connsiteY860" fmla="*/ 1877576 h 2340761"/>
                <a:gd name="connsiteX861" fmla="*/ 431830 w 2967861"/>
                <a:gd name="connsiteY861" fmla="*/ 1899928 h 2340761"/>
                <a:gd name="connsiteX862" fmla="*/ 435866 w 2967861"/>
                <a:gd name="connsiteY862" fmla="*/ 1917003 h 2340761"/>
                <a:gd name="connsiteX863" fmla="*/ 435866 w 2967861"/>
                <a:gd name="connsiteY863" fmla="*/ 1929731 h 2340761"/>
                <a:gd name="connsiteX864" fmla="*/ 438039 w 2967861"/>
                <a:gd name="connsiteY864" fmla="*/ 1942459 h 2340761"/>
                <a:gd name="connsiteX865" fmla="*/ 445179 w 2967861"/>
                <a:gd name="connsiteY865" fmla="*/ 1957361 h 2340761"/>
                <a:gd name="connsiteX866" fmla="*/ 438970 w 2967861"/>
                <a:gd name="connsiteY866" fmla="*/ 1972262 h 2340761"/>
                <a:gd name="connsiteX867" fmla="*/ 431830 w 2967861"/>
                <a:gd name="connsiteY867" fmla="*/ 1989337 h 2340761"/>
                <a:gd name="connsiteX868" fmla="*/ 421275 w 2967861"/>
                <a:gd name="connsiteY868" fmla="*/ 2009516 h 2340761"/>
                <a:gd name="connsiteX869" fmla="*/ 414135 w 2967861"/>
                <a:gd name="connsiteY869" fmla="*/ 2027522 h 2340761"/>
                <a:gd name="connsiteX870" fmla="*/ 410099 w 2967861"/>
                <a:gd name="connsiteY870" fmla="*/ 2048632 h 2340761"/>
                <a:gd name="connsiteX871" fmla="*/ 412272 w 2967861"/>
                <a:gd name="connsiteY871" fmla="*/ 2066638 h 2340761"/>
                <a:gd name="connsiteX872" fmla="*/ 419412 w 2967861"/>
                <a:gd name="connsiteY872" fmla="*/ 2081539 h 2340761"/>
                <a:gd name="connsiteX873" fmla="*/ 430899 w 2967861"/>
                <a:gd name="connsiteY873" fmla="*/ 2096441 h 2340761"/>
                <a:gd name="connsiteX874" fmla="*/ 441454 w 2967861"/>
                <a:gd name="connsiteY874" fmla="*/ 2113515 h 2340761"/>
                <a:gd name="connsiteX875" fmla="*/ 448594 w 2967861"/>
                <a:gd name="connsiteY875" fmla="*/ 2128416 h 2340761"/>
                <a:gd name="connsiteX876" fmla="*/ 448594 w 2967861"/>
                <a:gd name="connsiteY876" fmla="*/ 2133694 h 2340761"/>
                <a:gd name="connsiteX877" fmla="*/ 448594 w 2967861"/>
                <a:gd name="connsiteY877" fmla="*/ 2138972 h 2340761"/>
                <a:gd name="connsiteX878" fmla="*/ 446421 w 2967861"/>
                <a:gd name="connsiteY878" fmla="*/ 2143318 h 2340761"/>
                <a:gd name="connsiteX879" fmla="*/ 445490 w 2967861"/>
                <a:gd name="connsiteY879" fmla="*/ 2148595 h 2340761"/>
                <a:gd name="connsiteX880" fmla="*/ 445490 w 2967861"/>
                <a:gd name="connsiteY880" fmla="*/ 2151700 h 2340761"/>
                <a:gd name="connsiteX881" fmla="*/ 445490 w 2967861"/>
                <a:gd name="connsiteY881" fmla="*/ 2156046 h 2340761"/>
                <a:gd name="connsiteX882" fmla="*/ 452630 w 2967861"/>
                <a:gd name="connsiteY882" fmla="*/ 2159151 h 2340761"/>
                <a:gd name="connsiteX883" fmla="*/ 450457 w 2967861"/>
                <a:gd name="connsiteY883" fmla="*/ 2163497 h 2340761"/>
                <a:gd name="connsiteX884" fmla="*/ 448284 w 2967861"/>
                <a:gd name="connsiteY884" fmla="*/ 2166601 h 2340761"/>
                <a:gd name="connsiteX885" fmla="*/ 448284 w 2967861"/>
                <a:gd name="connsiteY885" fmla="*/ 2170948 h 2340761"/>
                <a:gd name="connsiteX886" fmla="*/ 446111 w 2967861"/>
                <a:gd name="connsiteY886" fmla="*/ 2176225 h 2340761"/>
                <a:gd name="connsiteX887" fmla="*/ 448284 w 2967861"/>
                <a:gd name="connsiteY887" fmla="*/ 2181503 h 2340761"/>
                <a:gd name="connsiteX888" fmla="*/ 450457 w 2967861"/>
                <a:gd name="connsiteY888" fmla="*/ 2181503 h 2340761"/>
                <a:gd name="connsiteX889" fmla="*/ 452630 w 2967861"/>
                <a:gd name="connsiteY889" fmla="*/ 2185849 h 2340761"/>
                <a:gd name="connsiteX890" fmla="*/ 455734 w 2967861"/>
                <a:gd name="connsiteY890" fmla="*/ 2186780 h 2340761"/>
                <a:gd name="connsiteX891" fmla="*/ 459770 w 2967861"/>
                <a:gd name="connsiteY891" fmla="*/ 2191127 h 2340761"/>
                <a:gd name="connsiteX892" fmla="*/ 459770 w 2967861"/>
                <a:gd name="connsiteY892" fmla="*/ 2193300 h 2340761"/>
                <a:gd name="connsiteX893" fmla="*/ 455734 w 2967861"/>
                <a:gd name="connsiteY893" fmla="*/ 2206028 h 2340761"/>
                <a:gd name="connsiteX894" fmla="*/ 465048 w 2967861"/>
                <a:gd name="connsiteY894" fmla="*/ 2224034 h 2340761"/>
                <a:gd name="connsiteX895" fmla="*/ 479639 w 2967861"/>
                <a:gd name="connsiteY895" fmla="*/ 2242971 h 2340761"/>
                <a:gd name="connsiteX896" fmla="*/ 494230 w 2967861"/>
                <a:gd name="connsiteY896" fmla="*/ 2260046 h 2340761"/>
                <a:gd name="connsiteX897" fmla="*/ 504785 w 2967861"/>
                <a:gd name="connsiteY897" fmla="*/ 2278051 h 2340761"/>
                <a:gd name="connsiteX898" fmla="*/ 506958 w 2967861"/>
                <a:gd name="connsiteY898" fmla="*/ 2290780 h 2340761"/>
                <a:gd name="connsiteX899" fmla="*/ 506958 w 2967861"/>
                <a:gd name="connsiteY899" fmla="*/ 2303508 h 2340761"/>
                <a:gd name="connsiteX900" fmla="*/ 506958 w 2967861"/>
                <a:gd name="connsiteY900" fmla="*/ 2314994 h 2340761"/>
                <a:gd name="connsiteX901" fmla="*/ 509131 w 2967861"/>
                <a:gd name="connsiteY901" fmla="*/ 2324618 h 2340761"/>
                <a:gd name="connsiteX902" fmla="*/ 512236 w 2967861"/>
                <a:gd name="connsiteY902" fmla="*/ 2327723 h 2340761"/>
                <a:gd name="connsiteX903" fmla="*/ 516271 w 2967861"/>
                <a:gd name="connsiteY903" fmla="*/ 2333000 h 2340761"/>
                <a:gd name="connsiteX904" fmla="*/ 519376 w 2967861"/>
                <a:gd name="connsiteY904" fmla="*/ 2335173 h 2340761"/>
                <a:gd name="connsiteX905" fmla="*/ 523411 w 2967861"/>
                <a:gd name="connsiteY905" fmla="*/ 2339520 h 2340761"/>
                <a:gd name="connsiteX906" fmla="*/ 528689 w 2967861"/>
                <a:gd name="connsiteY906" fmla="*/ 2342624 h 2340761"/>
                <a:gd name="connsiteX907" fmla="*/ 553835 w 2967861"/>
                <a:gd name="connsiteY907" fmla="*/ 2337347 h 2340761"/>
                <a:gd name="connsiteX908" fmla="*/ 582086 w 2967861"/>
                <a:gd name="connsiteY908" fmla="*/ 2332069 h 2340761"/>
                <a:gd name="connsiteX909" fmla="*/ 609095 w 2967861"/>
                <a:gd name="connsiteY909" fmla="*/ 2324618 h 2340761"/>
                <a:gd name="connsiteX910" fmla="*/ 636103 w 2967861"/>
                <a:gd name="connsiteY910" fmla="*/ 2317168 h 2340761"/>
                <a:gd name="connsiteX911" fmla="*/ 657834 w 2967861"/>
                <a:gd name="connsiteY911" fmla="*/ 2303508 h 2340761"/>
                <a:gd name="connsiteX912" fmla="*/ 675530 w 2967861"/>
                <a:gd name="connsiteY912" fmla="*/ 2287675 h 2340761"/>
                <a:gd name="connsiteX913" fmla="*/ 684843 w 2967861"/>
                <a:gd name="connsiteY913" fmla="*/ 2270601 h 2340761"/>
                <a:gd name="connsiteX914" fmla="*/ 691984 w 2967861"/>
                <a:gd name="connsiteY914" fmla="*/ 2253526 h 2340761"/>
                <a:gd name="connsiteX915" fmla="*/ 715888 w 2967861"/>
                <a:gd name="connsiteY915" fmla="*/ 2233347 h 2340761"/>
                <a:gd name="connsiteX916" fmla="*/ 718992 w 2967861"/>
                <a:gd name="connsiteY916" fmla="*/ 2218446 h 2340761"/>
                <a:gd name="connsiteX917" fmla="*/ 721165 w 2967861"/>
                <a:gd name="connsiteY917" fmla="*/ 2203544 h 2340761"/>
                <a:gd name="connsiteX918" fmla="*/ 723339 w 2967861"/>
                <a:gd name="connsiteY918" fmla="*/ 2188643 h 2340761"/>
                <a:gd name="connsiteX919" fmla="*/ 728616 w 2967861"/>
                <a:gd name="connsiteY919" fmla="*/ 2175915 h 2340761"/>
                <a:gd name="connsiteX920" fmla="*/ 748485 w 2967861"/>
                <a:gd name="connsiteY920" fmla="*/ 2171568 h 2340761"/>
                <a:gd name="connsiteX921" fmla="*/ 752520 w 2967861"/>
                <a:gd name="connsiteY921" fmla="*/ 2168464 h 2340761"/>
                <a:gd name="connsiteX922" fmla="*/ 753452 w 2967861"/>
                <a:gd name="connsiteY922" fmla="*/ 2164118 h 2340761"/>
                <a:gd name="connsiteX923" fmla="*/ 757488 w 2967861"/>
                <a:gd name="connsiteY923" fmla="*/ 2161013 h 2340761"/>
                <a:gd name="connsiteX924" fmla="*/ 759661 w 2967861"/>
                <a:gd name="connsiteY924" fmla="*/ 2158840 h 2340761"/>
                <a:gd name="connsiteX925" fmla="*/ 762765 w 2967861"/>
                <a:gd name="connsiteY925" fmla="*/ 2155736 h 2340761"/>
                <a:gd name="connsiteX926" fmla="*/ 768043 w 2967861"/>
                <a:gd name="connsiteY926" fmla="*/ 2151390 h 2340761"/>
                <a:gd name="connsiteX927" fmla="*/ 764938 w 2967861"/>
                <a:gd name="connsiteY927" fmla="*/ 2131211 h 2340761"/>
                <a:gd name="connsiteX928" fmla="*/ 757798 w 2967861"/>
                <a:gd name="connsiteY928" fmla="*/ 2114136 h 2340761"/>
                <a:gd name="connsiteX929" fmla="*/ 748485 w 2967861"/>
                <a:gd name="connsiteY929" fmla="*/ 2103581 h 2340761"/>
                <a:gd name="connsiteX930" fmla="*/ 757798 w 2967861"/>
                <a:gd name="connsiteY930" fmla="*/ 2084644 h 2340761"/>
                <a:gd name="connsiteX931" fmla="*/ 772389 w 2967861"/>
                <a:gd name="connsiteY931" fmla="*/ 2071915 h 2340761"/>
                <a:gd name="connsiteX932" fmla="*/ 790084 w 2967861"/>
                <a:gd name="connsiteY932" fmla="*/ 2062291 h 2340761"/>
                <a:gd name="connsiteX933" fmla="*/ 808711 w 2967861"/>
                <a:gd name="connsiteY933" fmla="*/ 2053909 h 2340761"/>
                <a:gd name="connsiteX934" fmla="*/ 824234 w 2967861"/>
                <a:gd name="connsiteY934" fmla="*/ 2042423 h 2340761"/>
                <a:gd name="connsiteX935" fmla="*/ 835720 w 2967861"/>
                <a:gd name="connsiteY935" fmla="*/ 2019140 h 2340761"/>
                <a:gd name="connsiteX936" fmla="*/ 837893 w 2967861"/>
                <a:gd name="connsiteY936" fmla="*/ 1996787 h 2340761"/>
                <a:gd name="connsiteX937" fmla="*/ 831684 w 2967861"/>
                <a:gd name="connsiteY937" fmla="*/ 1974435 h 2340761"/>
                <a:gd name="connsiteX938" fmla="*/ 824544 w 2967861"/>
                <a:gd name="connsiteY938" fmla="*/ 1952083 h 2340761"/>
                <a:gd name="connsiteX939" fmla="*/ 817404 w 2967861"/>
                <a:gd name="connsiteY939" fmla="*/ 1931904 h 2340761"/>
                <a:gd name="connsiteX940" fmla="*/ 810263 w 2967861"/>
                <a:gd name="connsiteY940" fmla="*/ 1909552 h 2340761"/>
                <a:gd name="connsiteX941" fmla="*/ 807159 w 2967861"/>
                <a:gd name="connsiteY941" fmla="*/ 1887200 h 2340761"/>
                <a:gd name="connsiteX942" fmla="*/ 812437 w 2967861"/>
                <a:gd name="connsiteY942" fmla="*/ 1862985 h 2340761"/>
                <a:gd name="connsiteX943" fmla="*/ 827027 w 2967861"/>
                <a:gd name="connsiteY943" fmla="*/ 1837529 h 2340761"/>
                <a:gd name="connsiteX944" fmla="*/ 845654 w 2967861"/>
                <a:gd name="connsiteY944" fmla="*/ 1815177 h 2340761"/>
                <a:gd name="connsiteX945" fmla="*/ 867385 w 2967861"/>
                <a:gd name="connsiteY945" fmla="*/ 1794066 h 2340761"/>
                <a:gd name="connsiteX946" fmla="*/ 890358 w 2967861"/>
                <a:gd name="connsiteY946" fmla="*/ 1776060 h 2340761"/>
                <a:gd name="connsiteX947" fmla="*/ 912090 w 2967861"/>
                <a:gd name="connsiteY947" fmla="*/ 1757123 h 2340761"/>
                <a:gd name="connsiteX948" fmla="*/ 931958 w 2967861"/>
                <a:gd name="connsiteY948" fmla="*/ 1736944 h 2340761"/>
                <a:gd name="connsiteX949" fmla="*/ 945618 w 2967861"/>
                <a:gd name="connsiteY949" fmla="*/ 1718938 h 2340761"/>
                <a:gd name="connsiteX950" fmla="*/ 958036 w 2967861"/>
                <a:gd name="connsiteY950" fmla="*/ 1696586 h 2340761"/>
                <a:gd name="connsiteX951" fmla="*/ 968591 w 2967861"/>
                <a:gd name="connsiteY951" fmla="*/ 1674234 h 2340761"/>
                <a:gd name="connsiteX952" fmla="*/ 975731 w 2967861"/>
                <a:gd name="connsiteY952" fmla="*/ 1655297 h 2340761"/>
                <a:gd name="connsiteX953" fmla="*/ 979767 w 2967861"/>
                <a:gd name="connsiteY953" fmla="*/ 1642569 h 2340761"/>
                <a:gd name="connsiteX954" fmla="*/ 979767 w 2967861"/>
                <a:gd name="connsiteY954" fmla="*/ 1631393 h 2340761"/>
                <a:gd name="connsiteX955" fmla="*/ 985044 w 2967861"/>
                <a:gd name="connsiteY955" fmla="*/ 1621769 h 2340761"/>
                <a:gd name="connsiteX956" fmla="*/ 985044 w 2967861"/>
                <a:gd name="connsiteY956" fmla="*/ 1618665 h 2340761"/>
                <a:gd name="connsiteX957" fmla="*/ 963313 w 2967861"/>
                <a:gd name="connsiteY957" fmla="*/ 1621769 h 2340761"/>
                <a:gd name="connsiteX958" fmla="*/ 939409 w 2967861"/>
                <a:gd name="connsiteY958" fmla="*/ 1627046 h 2340761"/>
                <a:gd name="connsiteX959" fmla="*/ 914263 w 2967861"/>
                <a:gd name="connsiteY959" fmla="*/ 1633255 h 2340761"/>
                <a:gd name="connsiteX960" fmla="*/ 895636 w 2967861"/>
                <a:gd name="connsiteY960" fmla="*/ 1641637 h 2340761"/>
                <a:gd name="connsiteX961" fmla="*/ 880114 w 2967861"/>
                <a:gd name="connsiteY961" fmla="*/ 1640706 h 2340761"/>
                <a:gd name="connsiteX962" fmla="*/ 874836 w 2967861"/>
                <a:gd name="connsiteY962" fmla="*/ 1634497 h 2340761"/>
                <a:gd name="connsiteX963" fmla="*/ 872663 w 2967861"/>
                <a:gd name="connsiteY963" fmla="*/ 1629220 h 2340761"/>
                <a:gd name="connsiteX964" fmla="*/ 872663 w 2967861"/>
                <a:gd name="connsiteY964" fmla="*/ 1623942 h 2340761"/>
                <a:gd name="connsiteX965" fmla="*/ 872663 w 2967861"/>
                <a:gd name="connsiteY965" fmla="*/ 1616491 h 2340761"/>
                <a:gd name="connsiteX966" fmla="*/ 868627 w 2967861"/>
                <a:gd name="connsiteY966" fmla="*/ 1611214 h 2340761"/>
                <a:gd name="connsiteX967" fmla="*/ 854036 w 2967861"/>
                <a:gd name="connsiteY967" fmla="*/ 1599727 h 2340761"/>
                <a:gd name="connsiteX968" fmla="*/ 836341 w 2967861"/>
                <a:gd name="connsiteY968" fmla="*/ 1589172 h 2340761"/>
                <a:gd name="connsiteX969" fmla="*/ 819577 w 2967861"/>
                <a:gd name="connsiteY969" fmla="*/ 1577686 h 2340761"/>
                <a:gd name="connsiteX970" fmla="*/ 809022 w 2967861"/>
                <a:gd name="connsiteY970" fmla="*/ 1564957 h 2340761"/>
                <a:gd name="connsiteX971" fmla="*/ 804986 w 2967861"/>
                <a:gd name="connsiteY971" fmla="*/ 1553471 h 2340761"/>
                <a:gd name="connsiteX972" fmla="*/ 802813 w 2967861"/>
                <a:gd name="connsiteY972" fmla="*/ 1545089 h 2340761"/>
                <a:gd name="connsiteX973" fmla="*/ 799708 w 2967861"/>
                <a:gd name="connsiteY973" fmla="*/ 1533602 h 2340761"/>
                <a:gd name="connsiteX974" fmla="*/ 797535 w 2967861"/>
                <a:gd name="connsiteY974" fmla="*/ 1530498 h 2340761"/>
                <a:gd name="connsiteX975" fmla="*/ 792258 w 2967861"/>
                <a:gd name="connsiteY975" fmla="*/ 1526152 h 2340761"/>
                <a:gd name="connsiteX976" fmla="*/ 786980 w 2967861"/>
                <a:gd name="connsiteY976" fmla="*/ 1523047 h 2340761"/>
                <a:gd name="connsiteX977" fmla="*/ 782944 w 2967861"/>
                <a:gd name="connsiteY977" fmla="*/ 1517770 h 2340761"/>
                <a:gd name="connsiteX978" fmla="*/ 779840 w 2967861"/>
                <a:gd name="connsiteY978" fmla="*/ 1513423 h 2340761"/>
                <a:gd name="connsiteX979" fmla="*/ 779840 w 2967861"/>
                <a:gd name="connsiteY979" fmla="*/ 1476480 h 2340761"/>
                <a:gd name="connsiteX980" fmla="*/ 777667 w 2967861"/>
                <a:gd name="connsiteY980" fmla="*/ 1471203 h 2340761"/>
                <a:gd name="connsiteX981" fmla="*/ 772389 w 2967861"/>
                <a:gd name="connsiteY981" fmla="*/ 1466856 h 2340761"/>
                <a:gd name="connsiteX982" fmla="*/ 768353 w 2967861"/>
                <a:gd name="connsiteY982" fmla="*/ 1463752 h 2340761"/>
                <a:gd name="connsiteX983" fmla="*/ 763076 w 2967861"/>
                <a:gd name="connsiteY983" fmla="*/ 1459406 h 2340761"/>
                <a:gd name="connsiteX984" fmla="*/ 759971 w 2967861"/>
                <a:gd name="connsiteY984" fmla="*/ 1456301 h 2340761"/>
                <a:gd name="connsiteX985" fmla="*/ 750658 w 2967861"/>
                <a:gd name="connsiteY985" fmla="*/ 1436122 h 2340761"/>
                <a:gd name="connsiteX986" fmla="*/ 743518 w 2967861"/>
                <a:gd name="connsiteY986" fmla="*/ 1415943 h 2340761"/>
                <a:gd name="connsiteX987" fmla="*/ 736377 w 2967861"/>
                <a:gd name="connsiteY987" fmla="*/ 1393591 h 2340761"/>
                <a:gd name="connsiteX988" fmla="*/ 724891 w 2967861"/>
                <a:gd name="connsiteY988" fmla="*/ 1374654 h 2340761"/>
                <a:gd name="connsiteX989" fmla="*/ 712473 w 2967861"/>
                <a:gd name="connsiteY989" fmla="*/ 1357580 h 2340761"/>
                <a:gd name="connsiteX990" fmla="*/ 712473 w 2967861"/>
                <a:gd name="connsiteY990" fmla="*/ 1350129 h 2340761"/>
                <a:gd name="connsiteX991" fmla="*/ 716509 w 2967861"/>
                <a:gd name="connsiteY991" fmla="*/ 1350129 h 2340761"/>
                <a:gd name="connsiteX992" fmla="*/ 719613 w 2967861"/>
                <a:gd name="connsiteY992" fmla="*/ 1357580 h 2340761"/>
                <a:gd name="connsiteX993" fmla="*/ 723649 w 2967861"/>
                <a:gd name="connsiteY993" fmla="*/ 1363788 h 2340761"/>
                <a:gd name="connsiteX994" fmla="*/ 726753 w 2967861"/>
                <a:gd name="connsiteY994" fmla="*/ 1366893 h 2340761"/>
                <a:gd name="connsiteX995" fmla="*/ 730789 w 2967861"/>
                <a:gd name="connsiteY995" fmla="*/ 1369066 h 2340761"/>
                <a:gd name="connsiteX996" fmla="*/ 733894 w 2967861"/>
                <a:gd name="connsiteY996" fmla="*/ 1371239 h 2340761"/>
                <a:gd name="connsiteX997" fmla="*/ 737930 w 2967861"/>
                <a:gd name="connsiteY997" fmla="*/ 1372170 h 2340761"/>
                <a:gd name="connsiteX998" fmla="*/ 738861 w 2967861"/>
                <a:gd name="connsiteY998" fmla="*/ 1376517 h 2340761"/>
                <a:gd name="connsiteX999" fmla="*/ 745070 w 2967861"/>
                <a:gd name="connsiteY999" fmla="*/ 1378690 h 2340761"/>
                <a:gd name="connsiteX1000" fmla="*/ 755625 w 2967861"/>
                <a:gd name="connsiteY1000" fmla="*/ 1386141 h 2340761"/>
                <a:gd name="connsiteX1001" fmla="*/ 762765 w 2967861"/>
                <a:gd name="connsiteY1001" fmla="*/ 1396696 h 2340761"/>
                <a:gd name="connsiteX1002" fmla="*/ 768043 w 2967861"/>
                <a:gd name="connsiteY1002" fmla="*/ 1409424 h 2340761"/>
                <a:gd name="connsiteX1003" fmla="*/ 774252 w 2967861"/>
                <a:gd name="connsiteY1003" fmla="*/ 1423084 h 2340761"/>
                <a:gd name="connsiteX1004" fmla="*/ 779529 w 2967861"/>
                <a:gd name="connsiteY1004" fmla="*/ 1435812 h 2340761"/>
                <a:gd name="connsiteX1005" fmla="*/ 799398 w 2967861"/>
                <a:gd name="connsiteY1005" fmla="*/ 1448540 h 2340761"/>
                <a:gd name="connsiteX1006" fmla="*/ 804675 w 2967861"/>
                <a:gd name="connsiteY1006" fmla="*/ 1459095 h 2340761"/>
                <a:gd name="connsiteX1007" fmla="*/ 806848 w 2967861"/>
                <a:gd name="connsiteY1007" fmla="*/ 1472755 h 2340761"/>
                <a:gd name="connsiteX1008" fmla="*/ 809022 w 2967861"/>
                <a:gd name="connsiteY1008" fmla="*/ 1485483 h 2340761"/>
                <a:gd name="connsiteX1009" fmla="*/ 812126 w 2967861"/>
                <a:gd name="connsiteY1009" fmla="*/ 1496038 h 2340761"/>
                <a:gd name="connsiteX1010" fmla="*/ 824544 w 2967861"/>
                <a:gd name="connsiteY1010" fmla="*/ 1510940 h 2340761"/>
                <a:gd name="connsiteX1011" fmla="*/ 838204 w 2967861"/>
                <a:gd name="connsiteY1011" fmla="*/ 1525841 h 2340761"/>
                <a:gd name="connsiteX1012" fmla="*/ 850621 w 2967861"/>
                <a:gd name="connsiteY1012" fmla="*/ 1542916 h 2340761"/>
                <a:gd name="connsiteX1013" fmla="*/ 859935 w 2967861"/>
                <a:gd name="connsiteY1013" fmla="*/ 1560922 h 2340761"/>
                <a:gd name="connsiteX1014" fmla="*/ 860866 w 2967861"/>
                <a:gd name="connsiteY1014" fmla="*/ 1572408 h 2340761"/>
                <a:gd name="connsiteX1015" fmla="*/ 860866 w 2967861"/>
                <a:gd name="connsiteY1015" fmla="*/ 1582963 h 2340761"/>
                <a:gd name="connsiteX1016" fmla="*/ 863039 w 2967861"/>
                <a:gd name="connsiteY1016" fmla="*/ 1594450 h 2340761"/>
                <a:gd name="connsiteX1017" fmla="*/ 868317 w 2967861"/>
                <a:gd name="connsiteY1017" fmla="*/ 1605005 h 2340761"/>
                <a:gd name="connsiteX1018" fmla="*/ 870490 w 2967861"/>
                <a:gd name="connsiteY1018" fmla="*/ 1609351 h 2340761"/>
                <a:gd name="connsiteX1019" fmla="*/ 872663 w 2967861"/>
                <a:gd name="connsiteY1019" fmla="*/ 1611524 h 2340761"/>
                <a:gd name="connsiteX1020" fmla="*/ 874836 w 2967861"/>
                <a:gd name="connsiteY1020" fmla="*/ 1612456 h 2340761"/>
                <a:gd name="connsiteX1021" fmla="*/ 875767 w 2967861"/>
                <a:gd name="connsiteY1021" fmla="*/ 1612456 h 2340761"/>
                <a:gd name="connsiteX1022" fmla="*/ 879803 w 2967861"/>
                <a:gd name="connsiteY1022" fmla="*/ 1614629 h 2340761"/>
                <a:gd name="connsiteX1023" fmla="*/ 889117 w 2967861"/>
                <a:gd name="connsiteY1023" fmla="*/ 1614629 h 2340761"/>
                <a:gd name="connsiteX1024" fmla="*/ 901534 w 2967861"/>
                <a:gd name="connsiteY1024" fmla="*/ 1611524 h 2340761"/>
                <a:gd name="connsiteX1025" fmla="*/ 913952 w 2967861"/>
                <a:gd name="connsiteY1025" fmla="*/ 1604074 h 2340761"/>
                <a:gd name="connsiteX1026" fmla="*/ 928543 w 2967861"/>
                <a:gd name="connsiteY1026" fmla="*/ 1597865 h 2340761"/>
                <a:gd name="connsiteX1027" fmla="*/ 946239 w 2967861"/>
                <a:gd name="connsiteY1027" fmla="*/ 1592587 h 2340761"/>
                <a:gd name="connsiteX1028" fmla="*/ 963003 w 2967861"/>
                <a:gd name="connsiteY1028" fmla="*/ 1589483 h 2340761"/>
                <a:gd name="connsiteX1029" fmla="*/ 979767 w 2967861"/>
                <a:gd name="connsiteY1029" fmla="*/ 1582032 h 2340761"/>
                <a:gd name="connsiteX1030" fmla="*/ 992185 w 2967861"/>
                <a:gd name="connsiteY1030" fmla="*/ 1572408 h 2340761"/>
                <a:gd name="connsiteX1031" fmla="*/ 1002740 w 2967861"/>
                <a:gd name="connsiteY1031" fmla="*/ 1560922 h 2340761"/>
                <a:gd name="connsiteX1032" fmla="*/ 1016399 w 2967861"/>
                <a:gd name="connsiteY1032" fmla="*/ 1553471 h 2340761"/>
                <a:gd name="connsiteX1033" fmla="*/ 1039372 w 2967861"/>
                <a:gd name="connsiteY1033" fmla="*/ 1553471 h 2340761"/>
                <a:gd name="connsiteX1034" fmla="*/ 1039372 w 2967861"/>
                <a:gd name="connsiteY1034" fmla="*/ 1544468 h 2340761"/>
                <a:gd name="connsiteX1035" fmla="*/ 1057999 w 2967861"/>
                <a:gd name="connsiteY1035" fmla="*/ 1531740 h 2340761"/>
                <a:gd name="connsiteX1036" fmla="*/ 1075694 w 2967861"/>
                <a:gd name="connsiteY1036" fmla="*/ 1520253 h 2340761"/>
                <a:gd name="connsiteX1037" fmla="*/ 1075694 w 2967861"/>
                <a:gd name="connsiteY1037" fmla="*/ 1500074 h 2340761"/>
                <a:gd name="connsiteX1038" fmla="*/ 1089354 w 2967861"/>
                <a:gd name="connsiteY1038" fmla="*/ 1494797 h 2340761"/>
                <a:gd name="connsiteX1039" fmla="*/ 1095563 w 2967861"/>
                <a:gd name="connsiteY1039" fmla="*/ 1487346 h 2340761"/>
                <a:gd name="connsiteX1040" fmla="*/ 1101772 w 2967861"/>
                <a:gd name="connsiteY1040" fmla="*/ 1477722 h 2340761"/>
                <a:gd name="connsiteX1041" fmla="*/ 1108912 w 2967861"/>
                <a:gd name="connsiteY1041" fmla="*/ 1468098 h 2340761"/>
                <a:gd name="connsiteX1042" fmla="*/ 1087181 w 2967861"/>
                <a:gd name="connsiteY1042" fmla="*/ 1450092 h 2340761"/>
                <a:gd name="connsiteX1043" fmla="*/ 1060172 w 2967861"/>
                <a:gd name="connsiteY1043" fmla="*/ 1435191 h 2340761"/>
                <a:gd name="connsiteX1044" fmla="*/ 1057999 w 2967861"/>
                <a:gd name="connsiteY1044" fmla="*/ 1420290 h 2340761"/>
                <a:gd name="connsiteX1045" fmla="*/ 1055826 w 2967861"/>
                <a:gd name="connsiteY1045" fmla="*/ 1401352 h 2340761"/>
                <a:gd name="connsiteX1046" fmla="*/ 1035958 w 2967861"/>
                <a:gd name="connsiteY1046" fmla="*/ 1416254 h 2340761"/>
                <a:gd name="connsiteX1047" fmla="*/ 1019193 w 2967861"/>
                <a:gd name="connsiteY1047" fmla="*/ 1435191 h 2340761"/>
                <a:gd name="connsiteX1048" fmla="*/ 1008638 w 2967861"/>
                <a:gd name="connsiteY1048" fmla="*/ 1435191 h 2340761"/>
                <a:gd name="connsiteX1049" fmla="*/ 999325 w 2967861"/>
                <a:gd name="connsiteY1049" fmla="*/ 1437364 h 2340761"/>
                <a:gd name="connsiteX1050" fmla="*/ 992185 w 2967861"/>
                <a:gd name="connsiteY1050" fmla="*/ 1438295 h 2340761"/>
                <a:gd name="connsiteX1051" fmla="*/ 990011 w 2967861"/>
                <a:gd name="connsiteY1051" fmla="*/ 1433018 h 2340761"/>
                <a:gd name="connsiteX1052" fmla="*/ 989080 w 2967861"/>
                <a:gd name="connsiteY1052" fmla="*/ 1427740 h 2340761"/>
                <a:gd name="connsiteX1053" fmla="*/ 989080 w 2967861"/>
                <a:gd name="connsiteY1053" fmla="*/ 1422463 h 2340761"/>
                <a:gd name="connsiteX1054" fmla="*/ 986907 w 2967861"/>
                <a:gd name="connsiteY1054" fmla="*/ 1416254 h 2340761"/>
                <a:gd name="connsiteX1055" fmla="*/ 984734 w 2967861"/>
                <a:gd name="connsiteY1055" fmla="*/ 1410976 h 2340761"/>
                <a:gd name="connsiteX1056" fmla="*/ 979456 w 2967861"/>
                <a:gd name="connsiteY1056" fmla="*/ 1408803 h 2340761"/>
                <a:gd name="connsiteX1057" fmla="*/ 977283 w 2967861"/>
                <a:gd name="connsiteY1057" fmla="*/ 1408803 h 2340761"/>
                <a:gd name="connsiteX1058" fmla="*/ 975110 w 2967861"/>
                <a:gd name="connsiteY1058" fmla="*/ 1408803 h 2340761"/>
                <a:gd name="connsiteX1059" fmla="*/ 975110 w 2967861"/>
                <a:gd name="connsiteY1059" fmla="*/ 1410976 h 2340761"/>
                <a:gd name="connsiteX1060" fmla="*/ 974179 w 2967861"/>
                <a:gd name="connsiteY1060" fmla="*/ 1413149 h 2340761"/>
                <a:gd name="connsiteX1061" fmla="*/ 972006 w 2967861"/>
                <a:gd name="connsiteY1061" fmla="*/ 1418427 h 2340761"/>
                <a:gd name="connsiteX1062" fmla="*/ 964865 w 2967861"/>
                <a:gd name="connsiteY1062" fmla="*/ 1407872 h 2340761"/>
                <a:gd name="connsiteX1063" fmla="*/ 957725 w 2967861"/>
                <a:gd name="connsiteY1063" fmla="*/ 1392970 h 2340761"/>
                <a:gd name="connsiteX1064" fmla="*/ 948412 w 2967861"/>
                <a:gd name="connsiteY1064" fmla="*/ 1375896 h 2340761"/>
                <a:gd name="connsiteX1065" fmla="*/ 943134 w 2967861"/>
                <a:gd name="connsiteY1065" fmla="*/ 1358821 h 2340761"/>
                <a:gd name="connsiteX1066" fmla="*/ 939098 w 2967861"/>
                <a:gd name="connsiteY1066" fmla="*/ 1343920 h 2340761"/>
                <a:gd name="connsiteX1067" fmla="*/ 946239 w 2967861"/>
                <a:gd name="connsiteY1067" fmla="*/ 1343920 h 2340761"/>
                <a:gd name="connsiteX1068" fmla="*/ 950274 w 2967861"/>
                <a:gd name="connsiteY1068" fmla="*/ 1343920 h 2340761"/>
                <a:gd name="connsiteX1069" fmla="*/ 952448 w 2967861"/>
                <a:gd name="connsiteY1069" fmla="*/ 1343920 h 2340761"/>
                <a:gd name="connsiteX1070" fmla="*/ 953379 w 2967861"/>
                <a:gd name="connsiteY1070" fmla="*/ 1343920 h 2340761"/>
                <a:gd name="connsiteX1071" fmla="*/ 955552 w 2967861"/>
                <a:gd name="connsiteY1071" fmla="*/ 1343920 h 2340761"/>
                <a:gd name="connsiteX1072" fmla="*/ 967039 w 2967861"/>
                <a:gd name="connsiteY1072" fmla="*/ 1353544 h 2340761"/>
                <a:gd name="connsiteX1073" fmla="*/ 972316 w 2967861"/>
                <a:gd name="connsiteY1073" fmla="*/ 1363167 h 2340761"/>
                <a:gd name="connsiteX1074" fmla="*/ 975421 w 2967861"/>
                <a:gd name="connsiteY1074" fmla="*/ 1373723 h 2340761"/>
                <a:gd name="connsiteX1075" fmla="*/ 984734 w 2967861"/>
                <a:gd name="connsiteY1075" fmla="*/ 1381173 h 2340761"/>
                <a:gd name="connsiteX1076" fmla="*/ 997152 w 2967861"/>
                <a:gd name="connsiteY1076" fmla="*/ 1388624 h 2340761"/>
                <a:gd name="connsiteX1077" fmla="*/ 1008638 w 2967861"/>
                <a:gd name="connsiteY1077" fmla="*/ 1393902 h 2340761"/>
                <a:gd name="connsiteX1078" fmla="*/ 1019193 w 2967861"/>
                <a:gd name="connsiteY1078" fmla="*/ 1401352 h 2340761"/>
                <a:gd name="connsiteX1079" fmla="*/ 1031611 w 2967861"/>
                <a:gd name="connsiteY1079" fmla="*/ 1401352 h 2340761"/>
                <a:gd name="connsiteX1080" fmla="*/ 1040925 w 2967861"/>
                <a:gd name="connsiteY1080" fmla="*/ 1400421 h 2340761"/>
                <a:gd name="connsiteX1081" fmla="*/ 1048065 w 2967861"/>
                <a:gd name="connsiteY1081" fmla="*/ 1398248 h 2340761"/>
                <a:gd name="connsiteX1082" fmla="*/ 1059551 w 2967861"/>
                <a:gd name="connsiteY1082" fmla="*/ 1393902 h 2340761"/>
                <a:gd name="connsiteX1083" fmla="*/ 1066692 w 2967861"/>
                <a:gd name="connsiteY1083" fmla="*/ 1407561 h 2340761"/>
                <a:gd name="connsiteX1084" fmla="*/ 1071969 w 2967861"/>
                <a:gd name="connsiteY1084" fmla="*/ 1418116 h 2340761"/>
                <a:gd name="connsiteX1085" fmla="*/ 1102082 w 2967861"/>
                <a:gd name="connsiteY1085" fmla="*/ 1420290 h 2340761"/>
                <a:gd name="connsiteX1086" fmla="*/ 1133438 w 2967861"/>
                <a:gd name="connsiteY1086" fmla="*/ 1422463 h 2340761"/>
                <a:gd name="connsiteX1087" fmla="*/ 1164793 w 2967861"/>
                <a:gd name="connsiteY1087" fmla="*/ 1422463 h 2340761"/>
                <a:gd name="connsiteX1088" fmla="*/ 1194906 w 2967861"/>
                <a:gd name="connsiteY1088" fmla="*/ 1418116 h 2340761"/>
                <a:gd name="connsiteX1089" fmla="*/ 1206392 w 2967861"/>
                <a:gd name="connsiteY1089" fmla="*/ 1429603 h 2340761"/>
                <a:gd name="connsiteX1090" fmla="*/ 1218810 w 2967861"/>
                <a:gd name="connsiteY1090" fmla="*/ 1437985 h 2340761"/>
                <a:gd name="connsiteX1091" fmla="*/ 1231228 w 2967861"/>
                <a:gd name="connsiteY1091" fmla="*/ 1447609 h 2340761"/>
                <a:gd name="connsiteX1092" fmla="*/ 1238368 w 2967861"/>
                <a:gd name="connsiteY1092" fmla="*/ 1458164 h 2340761"/>
                <a:gd name="connsiteX1093" fmla="*/ 1235264 w 2967861"/>
                <a:gd name="connsiteY1093" fmla="*/ 1471824 h 2340761"/>
                <a:gd name="connsiteX1094" fmla="*/ 1238368 w 2967861"/>
                <a:gd name="connsiteY1094" fmla="*/ 1474928 h 2340761"/>
                <a:gd name="connsiteX1095" fmla="*/ 1242404 w 2967861"/>
                <a:gd name="connsiteY1095" fmla="*/ 1479274 h 2340761"/>
                <a:gd name="connsiteX1096" fmla="*/ 1247681 w 2967861"/>
                <a:gd name="connsiteY1096" fmla="*/ 1482379 h 2340761"/>
                <a:gd name="connsiteX1097" fmla="*/ 1251717 w 2967861"/>
                <a:gd name="connsiteY1097" fmla="*/ 1486725 h 2340761"/>
                <a:gd name="connsiteX1098" fmla="*/ 1262273 w 2967861"/>
                <a:gd name="connsiteY1098" fmla="*/ 1487656 h 2340761"/>
                <a:gd name="connsiteX1099" fmla="*/ 1271586 w 2967861"/>
                <a:gd name="connsiteY1099" fmla="*/ 1487656 h 2340761"/>
                <a:gd name="connsiteX1100" fmla="*/ 1284004 w 2967861"/>
                <a:gd name="connsiteY1100" fmla="*/ 1486725 h 2340761"/>
                <a:gd name="connsiteX1101" fmla="*/ 1288039 w 2967861"/>
                <a:gd name="connsiteY1101" fmla="*/ 1524910 h 2340761"/>
                <a:gd name="connsiteX1102" fmla="*/ 1296422 w 2967861"/>
                <a:gd name="connsiteY1102" fmla="*/ 1556575 h 2340761"/>
                <a:gd name="connsiteX1103" fmla="*/ 1308840 w 2967861"/>
                <a:gd name="connsiteY1103" fmla="*/ 1586068 h 2340761"/>
                <a:gd name="connsiteX1104" fmla="*/ 1327466 w 2967861"/>
                <a:gd name="connsiteY1104" fmla="*/ 1613697 h 2340761"/>
                <a:gd name="connsiteX1105" fmla="*/ 1327466 w 2967861"/>
                <a:gd name="connsiteY1105" fmla="*/ 1615870 h 2340761"/>
                <a:gd name="connsiteX1106" fmla="*/ 1325293 w 2967861"/>
                <a:gd name="connsiteY1106" fmla="*/ 1618044 h 2340761"/>
                <a:gd name="connsiteX1107" fmla="*/ 1323120 w 2967861"/>
                <a:gd name="connsiteY1107" fmla="*/ 1621148 h 2340761"/>
                <a:gd name="connsiteX1108" fmla="*/ 1322188 w 2967861"/>
                <a:gd name="connsiteY1108" fmla="*/ 1625494 h 2340761"/>
                <a:gd name="connsiteX1109" fmla="*/ 1323120 w 2967861"/>
                <a:gd name="connsiteY1109" fmla="*/ 1628599 h 2340761"/>
                <a:gd name="connsiteX1110" fmla="*/ 1329329 w 2967861"/>
                <a:gd name="connsiteY1110" fmla="*/ 1645673 h 2340761"/>
                <a:gd name="connsiteX1111" fmla="*/ 1339884 w 2967861"/>
                <a:gd name="connsiteY1111" fmla="*/ 1665852 h 2340761"/>
                <a:gd name="connsiteX1112" fmla="*/ 1351370 w 2967861"/>
                <a:gd name="connsiteY1112" fmla="*/ 1678581 h 2340761"/>
                <a:gd name="connsiteX1113" fmla="*/ 1352302 w 2967861"/>
                <a:gd name="connsiteY1113" fmla="*/ 1680754 h 2340761"/>
                <a:gd name="connsiteX1114" fmla="*/ 1354475 w 2967861"/>
                <a:gd name="connsiteY1114" fmla="*/ 1680754 h 2340761"/>
                <a:gd name="connsiteX1115" fmla="*/ 1356648 w 2967861"/>
                <a:gd name="connsiteY1115" fmla="*/ 1682927 h 2340761"/>
                <a:gd name="connsiteX1116" fmla="*/ 1358821 w 2967861"/>
                <a:gd name="connsiteY1116" fmla="*/ 1682927 h 2340761"/>
                <a:gd name="connsiteX1117" fmla="*/ 1378690 w 2967861"/>
                <a:gd name="connsiteY1117" fmla="*/ 1658712 h 2340761"/>
                <a:gd name="connsiteX1118" fmla="*/ 1391108 w 2967861"/>
                <a:gd name="connsiteY1118" fmla="*/ 1633255 h 2340761"/>
                <a:gd name="connsiteX1119" fmla="*/ 1400421 w 2967861"/>
                <a:gd name="connsiteY1119" fmla="*/ 1601590 h 2340761"/>
                <a:gd name="connsiteX1120" fmla="*/ 1403525 w 2967861"/>
                <a:gd name="connsiteY1120" fmla="*/ 1564647 h 2340761"/>
                <a:gd name="connsiteX1121" fmla="*/ 1415943 w 2967861"/>
                <a:gd name="connsiteY1121" fmla="*/ 1557196 h 2340761"/>
                <a:gd name="connsiteX1122" fmla="*/ 1425257 w 2967861"/>
                <a:gd name="connsiteY1122" fmla="*/ 1547572 h 2340761"/>
                <a:gd name="connsiteX1123" fmla="*/ 1434570 w 2967861"/>
                <a:gd name="connsiteY1123" fmla="*/ 1540122 h 2340761"/>
                <a:gd name="connsiteX1124" fmla="*/ 1451334 w 2967861"/>
                <a:gd name="connsiteY1124" fmla="*/ 1540122 h 2340761"/>
                <a:gd name="connsiteX1125" fmla="*/ 1463752 w 2967861"/>
                <a:gd name="connsiteY1125" fmla="*/ 1507214 h 2340761"/>
                <a:gd name="connsiteX1126" fmla="*/ 1470892 w 2967861"/>
                <a:gd name="connsiteY1126" fmla="*/ 1501937 h 2340761"/>
                <a:gd name="connsiteX1127" fmla="*/ 1478032 w 2967861"/>
                <a:gd name="connsiteY1127" fmla="*/ 1499764 h 2340761"/>
                <a:gd name="connsiteX1128" fmla="*/ 1485172 w 2967861"/>
                <a:gd name="connsiteY1128" fmla="*/ 1499764 h 2340761"/>
                <a:gd name="connsiteX1129" fmla="*/ 1488277 w 2967861"/>
                <a:gd name="connsiteY1129" fmla="*/ 1497591 h 2340761"/>
                <a:gd name="connsiteX1130" fmla="*/ 1493555 w 2967861"/>
                <a:gd name="connsiteY1130" fmla="*/ 1490140 h 2340761"/>
                <a:gd name="connsiteX1131" fmla="*/ 1497590 w 2967861"/>
                <a:gd name="connsiteY1131" fmla="*/ 1475239 h 2340761"/>
                <a:gd name="connsiteX1132" fmla="*/ 1512181 w 2967861"/>
                <a:gd name="connsiteY1132" fmla="*/ 1475239 h 2340761"/>
                <a:gd name="connsiteX1133" fmla="*/ 1526772 w 2967861"/>
                <a:gd name="connsiteY1133" fmla="*/ 1477412 h 2340761"/>
                <a:gd name="connsiteX1134" fmla="*/ 1543536 w 2967861"/>
                <a:gd name="connsiteY1134" fmla="*/ 1475239 h 2340761"/>
                <a:gd name="connsiteX1135" fmla="*/ 1544468 w 2967861"/>
                <a:gd name="connsiteY1135" fmla="*/ 1473065 h 2340761"/>
                <a:gd name="connsiteX1136" fmla="*/ 1546641 w 2967861"/>
                <a:gd name="connsiteY1136" fmla="*/ 1472134 h 2340761"/>
                <a:gd name="connsiteX1137" fmla="*/ 1548814 w 2967861"/>
                <a:gd name="connsiteY1137" fmla="*/ 1467788 h 2340761"/>
                <a:gd name="connsiteX1138" fmla="*/ 1550987 w 2967861"/>
                <a:gd name="connsiteY1138" fmla="*/ 1465615 h 2340761"/>
                <a:gd name="connsiteX1139" fmla="*/ 1554092 w 2967861"/>
                <a:gd name="connsiteY1139" fmla="*/ 1462510 h 2340761"/>
                <a:gd name="connsiteX1140" fmla="*/ 1565578 w 2967861"/>
                <a:gd name="connsiteY1140" fmla="*/ 1480516 h 2340761"/>
                <a:gd name="connsiteX1141" fmla="*/ 1573960 w 2967861"/>
                <a:gd name="connsiteY1141" fmla="*/ 1495418 h 2340761"/>
                <a:gd name="connsiteX1142" fmla="*/ 1585447 w 2967861"/>
                <a:gd name="connsiteY1142" fmla="*/ 1509077 h 2340761"/>
                <a:gd name="connsiteX1143" fmla="*/ 1592587 w 2967861"/>
                <a:gd name="connsiteY1143" fmla="*/ 1523979 h 2340761"/>
                <a:gd name="connsiteX1144" fmla="*/ 1597864 w 2967861"/>
                <a:gd name="connsiteY1144" fmla="*/ 1541984 h 2340761"/>
                <a:gd name="connsiteX1145" fmla="*/ 1597864 w 2967861"/>
                <a:gd name="connsiteY1145" fmla="*/ 1564337 h 2340761"/>
                <a:gd name="connsiteX1146" fmla="*/ 1600037 w 2967861"/>
                <a:gd name="connsiteY1146" fmla="*/ 1566509 h 2340761"/>
                <a:gd name="connsiteX1147" fmla="*/ 1600969 w 2967861"/>
                <a:gd name="connsiteY1147" fmla="*/ 1566509 h 2340761"/>
                <a:gd name="connsiteX1148" fmla="*/ 1600969 w 2967861"/>
                <a:gd name="connsiteY1148" fmla="*/ 1567441 h 2340761"/>
                <a:gd name="connsiteX1149" fmla="*/ 1603142 w 2967861"/>
                <a:gd name="connsiteY1149" fmla="*/ 1567441 h 2340761"/>
                <a:gd name="connsiteX1150" fmla="*/ 1610282 w 2967861"/>
                <a:gd name="connsiteY1150" fmla="*/ 1567441 h 2340761"/>
                <a:gd name="connsiteX1151" fmla="*/ 1617422 w 2967861"/>
                <a:gd name="connsiteY1151" fmla="*/ 1566509 h 2340761"/>
                <a:gd name="connsiteX1152" fmla="*/ 1621458 w 2967861"/>
                <a:gd name="connsiteY1152" fmla="*/ 1564337 h 2340761"/>
                <a:gd name="connsiteX1153" fmla="*/ 1626736 w 2967861"/>
                <a:gd name="connsiteY1153" fmla="*/ 1559990 h 2340761"/>
                <a:gd name="connsiteX1154" fmla="*/ 1629840 w 2967861"/>
                <a:gd name="connsiteY1154" fmla="*/ 1556886 h 2340761"/>
                <a:gd name="connsiteX1155" fmla="*/ 1641327 w 2967861"/>
                <a:gd name="connsiteY1155" fmla="*/ 1569614 h 2340761"/>
                <a:gd name="connsiteX1156" fmla="*/ 1648467 w 2967861"/>
                <a:gd name="connsiteY1156" fmla="*/ 1586688 h 2340761"/>
                <a:gd name="connsiteX1157" fmla="*/ 1650640 w 2967861"/>
                <a:gd name="connsiteY1157" fmla="*/ 1606867 h 2340761"/>
                <a:gd name="connsiteX1158" fmla="*/ 1650640 w 2967861"/>
                <a:gd name="connsiteY1158" fmla="*/ 1629220 h 2340761"/>
                <a:gd name="connsiteX1159" fmla="*/ 1650640 w 2967861"/>
                <a:gd name="connsiteY1159" fmla="*/ 1649399 h 2340761"/>
                <a:gd name="connsiteX1160" fmla="*/ 1650640 w 2967861"/>
                <a:gd name="connsiteY1160" fmla="*/ 1668336 h 2340761"/>
                <a:gd name="connsiteX1161" fmla="*/ 1653745 w 2967861"/>
                <a:gd name="connsiteY1161" fmla="*/ 1683237 h 2340761"/>
                <a:gd name="connsiteX1162" fmla="*/ 1653745 w 2967861"/>
                <a:gd name="connsiteY1162" fmla="*/ 1686342 h 2340761"/>
                <a:gd name="connsiteX1163" fmla="*/ 1663058 w 2967861"/>
                <a:gd name="connsiteY1163" fmla="*/ 1683237 h 2340761"/>
                <a:gd name="connsiteX1164" fmla="*/ 1663058 w 2967861"/>
                <a:gd name="connsiteY1164" fmla="*/ 1686342 h 2340761"/>
                <a:gd name="connsiteX1165" fmla="*/ 1672371 w 2967861"/>
                <a:gd name="connsiteY1165" fmla="*/ 1699070 h 2340761"/>
                <a:gd name="connsiteX1166" fmla="*/ 1677649 w 2967861"/>
                <a:gd name="connsiteY1166" fmla="*/ 1713971 h 2340761"/>
                <a:gd name="connsiteX1167" fmla="*/ 1682927 w 2967861"/>
                <a:gd name="connsiteY1167" fmla="*/ 1728873 h 2340761"/>
                <a:gd name="connsiteX1168" fmla="*/ 1686962 w 2967861"/>
                <a:gd name="connsiteY1168" fmla="*/ 1745947 h 2340761"/>
                <a:gd name="connsiteX1169" fmla="*/ 1693171 w 2967861"/>
                <a:gd name="connsiteY1169" fmla="*/ 1760849 h 2340761"/>
                <a:gd name="connsiteX1170" fmla="*/ 1702485 w 2967861"/>
                <a:gd name="connsiteY1170" fmla="*/ 1768299 h 2340761"/>
                <a:gd name="connsiteX1171" fmla="*/ 1704658 w 2967861"/>
                <a:gd name="connsiteY1171" fmla="*/ 1770472 h 2340761"/>
                <a:gd name="connsiteX1172" fmla="*/ 1715213 w 2967861"/>
                <a:gd name="connsiteY1172" fmla="*/ 1775750 h 2340761"/>
                <a:gd name="connsiteX1173" fmla="*/ 1726699 w 2967861"/>
                <a:gd name="connsiteY1173" fmla="*/ 1785374 h 2340761"/>
                <a:gd name="connsiteX1174" fmla="*/ 1737255 w 2967861"/>
                <a:gd name="connsiteY1174" fmla="*/ 1785374 h 2340761"/>
                <a:gd name="connsiteX1175" fmla="*/ 1736323 w 2967861"/>
                <a:gd name="connsiteY1175" fmla="*/ 1758986 h 2340761"/>
                <a:gd name="connsiteX1176" fmla="*/ 1729183 w 2967861"/>
                <a:gd name="connsiteY1176" fmla="*/ 1733529 h 2340761"/>
                <a:gd name="connsiteX1177" fmla="*/ 1717696 w 2967861"/>
                <a:gd name="connsiteY1177" fmla="*/ 1711177 h 2340761"/>
                <a:gd name="connsiteX1178" fmla="*/ 1703106 w 2967861"/>
                <a:gd name="connsiteY1178" fmla="*/ 1696276 h 2340761"/>
                <a:gd name="connsiteX1179" fmla="*/ 1700001 w 2967861"/>
                <a:gd name="connsiteY1179" fmla="*/ 1694103 h 2340761"/>
                <a:gd name="connsiteX1180" fmla="*/ 1695965 w 2967861"/>
                <a:gd name="connsiteY1180" fmla="*/ 1694103 h 2340761"/>
                <a:gd name="connsiteX1181" fmla="*/ 1692861 w 2967861"/>
                <a:gd name="connsiteY1181" fmla="*/ 1694103 h 2340761"/>
                <a:gd name="connsiteX1182" fmla="*/ 1688825 w 2967861"/>
                <a:gd name="connsiteY1182" fmla="*/ 1694103 h 2340761"/>
                <a:gd name="connsiteX1183" fmla="*/ 1687894 w 2967861"/>
                <a:gd name="connsiteY1183" fmla="*/ 1691930 h 2340761"/>
                <a:gd name="connsiteX1184" fmla="*/ 1681685 w 2967861"/>
                <a:gd name="connsiteY1184" fmla="*/ 1681374 h 2340761"/>
                <a:gd name="connsiteX1185" fmla="*/ 1680753 w 2967861"/>
                <a:gd name="connsiteY1185" fmla="*/ 1671751 h 2340761"/>
                <a:gd name="connsiteX1186" fmla="*/ 1676718 w 2967861"/>
                <a:gd name="connsiteY1186" fmla="*/ 1664300 h 2340761"/>
                <a:gd name="connsiteX1187" fmla="*/ 1667404 w 2967861"/>
                <a:gd name="connsiteY1187" fmla="*/ 1659022 h 2340761"/>
                <a:gd name="connsiteX1188" fmla="*/ 1676718 w 2967861"/>
                <a:gd name="connsiteY1188" fmla="*/ 1634808 h 2340761"/>
                <a:gd name="connsiteX1189" fmla="*/ 1683858 w 2967861"/>
                <a:gd name="connsiteY1189" fmla="*/ 1605315 h 2340761"/>
                <a:gd name="connsiteX1190" fmla="*/ 1700622 w 2967861"/>
                <a:gd name="connsiteY1190" fmla="*/ 1618975 h 2340761"/>
                <a:gd name="connsiteX1191" fmla="*/ 1716144 w 2967861"/>
                <a:gd name="connsiteY1191" fmla="*/ 1631703 h 2340761"/>
                <a:gd name="connsiteX1192" fmla="*/ 1730735 w 2967861"/>
                <a:gd name="connsiteY1192" fmla="*/ 1644431 h 2340761"/>
                <a:gd name="connsiteX1193" fmla="*/ 1742222 w 2967861"/>
                <a:gd name="connsiteY1193" fmla="*/ 1659333 h 2340761"/>
                <a:gd name="connsiteX1194" fmla="*/ 1747499 w 2967861"/>
                <a:gd name="connsiteY1194" fmla="*/ 1679512 h 2340761"/>
                <a:gd name="connsiteX1195" fmla="*/ 1754640 w 2967861"/>
                <a:gd name="connsiteY1195" fmla="*/ 1679512 h 2340761"/>
                <a:gd name="connsiteX1196" fmla="*/ 1815176 w 2967861"/>
                <a:gd name="connsiteY1196" fmla="*/ 1629841 h 2340761"/>
                <a:gd name="connsiteX1197" fmla="*/ 1813003 w 2967861"/>
                <a:gd name="connsiteY1197" fmla="*/ 1600348 h 2340761"/>
                <a:gd name="connsiteX1198" fmla="*/ 1807726 w 2967861"/>
                <a:gd name="connsiteY1198" fmla="*/ 1576133 h 2340761"/>
                <a:gd name="connsiteX1199" fmla="*/ 1796239 w 2967861"/>
                <a:gd name="connsiteY1199" fmla="*/ 1558128 h 2340761"/>
                <a:gd name="connsiteX1200" fmla="*/ 1783822 w 2967861"/>
                <a:gd name="connsiteY1200" fmla="*/ 1541053 h 2340761"/>
                <a:gd name="connsiteX1201" fmla="*/ 1767057 w 2967861"/>
                <a:gd name="connsiteY1201" fmla="*/ 1525220 h 2340761"/>
                <a:gd name="connsiteX1202" fmla="*/ 1769230 w 2967861"/>
                <a:gd name="connsiteY1202" fmla="*/ 1510319 h 2340761"/>
                <a:gd name="connsiteX1203" fmla="*/ 1774508 w 2967861"/>
                <a:gd name="connsiteY1203" fmla="*/ 1500695 h 2340761"/>
                <a:gd name="connsiteX1204" fmla="*/ 1780717 w 2967861"/>
                <a:gd name="connsiteY1204" fmla="*/ 1495418 h 2340761"/>
                <a:gd name="connsiteX1205" fmla="*/ 1787857 w 2967861"/>
                <a:gd name="connsiteY1205" fmla="*/ 1489209 h 2340761"/>
                <a:gd name="connsiteX1206" fmla="*/ 1794066 w 2967861"/>
                <a:gd name="connsiteY1206" fmla="*/ 1480827 h 2340761"/>
                <a:gd name="connsiteX1207" fmla="*/ 1800275 w 2967861"/>
                <a:gd name="connsiteY1207" fmla="*/ 1480827 h 2340761"/>
                <a:gd name="connsiteX1208" fmla="*/ 1805553 w 2967861"/>
                <a:gd name="connsiteY1208" fmla="*/ 1481758 h 2340761"/>
                <a:gd name="connsiteX1209" fmla="*/ 1807726 w 2967861"/>
                <a:gd name="connsiteY1209" fmla="*/ 1481758 h 2340761"/>
                <a:gd name="connsiteX1210" fmla="*/ 1810830 w 2967861"/>
                <a:gd name="connsiteY1210" fmla="*/ 1483931 h 2340761"/>
                <a:gd name="connsiteX1211" fmla="*/ 1813003 w 2967861"/>
                <a:gd name="connsiteY1211" fmla="*/ 1488277 h 2340761"/>
                <a:gd name="connsiteX1212" fmla="*/ 1816108 w 2967861"/>
                <a:gd name="connsiteY1212" fmla="*/ 1493555 h 2340761"/>
                <a:gd name="connsiteX1213" fmla="*/ 1818281 w 2967861"/>
                <a:gd name="connsiteY1213" fmla="*/ 1496659 h 2340761"/>
                <a:gd name="connsiteX1214" fmla="*/ 1816108 w 2967861"/>
                <a:gd name="connsiteY1214" fmla="*/ 1501006 h 2340761"/>
                <a:gd name="connsiteX1215" fmla="*/ 1815176 w 2967861"/>
                <a:gd name="connsiteY1215" fmla="*/ 1504110 h 2340761"/>
                <a:gd name="connsiteX1216" fmla="*/ 1811141 w 2967861"/>
                <a:gd name="connsiteY1216" fmla="*/ 1506283 h 2340761"/>
                <a:gd name="connsiteX1217" fmla="*/ 1808036 w 2967861"/>
                <a:gd name="connsiteY1217" fmla="*/ 1506283 h 2340761"/>
                <a:gd name="connsiteX1218" fmla="*/ 1804000 w 2967861"/>
                <a:gd name="connsiteY1218" fmla="*/ 1508456 h 2340761"/>
                <a:gd name="connsiteX1219" fmla="*/ 1804000 w 2967861"/>
                <a:gd name="connsiteY1219" fmla="*/ 1518080 h 2340761"/>
                <a:gd name="connsiteX1220" fmla="*/ 1804000 w 2967861"/>
                <a:gd name="connsiteY1220" fmla="*/ 1523358 h 2340761"/>
                <a:gd name="connsiteX1221" fmla="*/ 1806173 w 2967861"/>
                <a:gd name="connsiteY1221" fmla="*/ 1528635 h 2340761"/>
                <a:gd name="connsiteX1222" fmla="*/ 1808346 w 2967861"/>
                <a:gd name="connsiteY1222" fmla="*/ 1533913 h 2340761"/>
                <a:gd name="connsiteX1223" fmla="*/ 1811451 w 2967861"/>
                <a:gd name="connsiteY1223" fmla="*/ 1532981 h 2340761"/>
                <a:gd name="connsiteX1224" fmla="*/ 1813624 w 2967861"/>
                <a:gd name="connsiteY1224" fmla="*/ 1532981 h 2340761"/>
                <a:gd name="connsiteX1225" fmla="*/ 1815797 w 2967861"/>
                <a:gd name="connsiteY1225" fmla="*/ 1532981 h 2340761"/>
                <a:gd name="connsiteX1226" fmla="*/ 1816729 w 2967861"/>
                <a:gd name="connsiteY1226" fmla="*/ 1530808 h 2340761"/>
                <a:gd name="connsiteX1227" fmla="*/ 1818902 w 2967861"/>
                <a:gd name="connsiteY1227" fmla="*/ 1530808 h 2340761"/>
                <a:gd name="connsiteX1228" fmla="*/ 1826042 w 2967861"/>
                <a:gd name="connsiteY1228" fmla="*/ 1526462 h 2340761"/>
                <a:gd name="connsiteX1229" fmla="*/ 1830078 w 2967861"/>
                <a:gd name="connsiteY1229" fmla="*/ 1523358 h 2340761"/>
                <a:gd name="connsiteX1230" fmla="*/ 1831009 w 2967861"/>
                <a:gd name="connsiteY1230" fmla="*/ 1521184 h 2340761"/>
                <a:gd name="connsiteX1231" fmla="*/ 1835045 w 2967861"/>
                <a:gd name="connsiteY1231" fmla="*/ 1518080 h 2340761"/>
                <a:gd name="connsiteX1232" fmla="*/ 1838150 w 2967861"/>
                <a:gd name="connsiteY1232" fmla="*/ 1513734 h 2340761"/>
                <a:gd name="connsiteX1233" fmla="*/ 1837218 w 2967861"/>
                <a:gd name="connsiteY1233" fmla="*/ 1508456 h 2340761"/>
                <a:gd name="connsiteX1234" fmla="*/ 1837218 w 2967861"/>
                <a:gd name="connsiteY1234" fmla="*/ 1503179 h 2340761"/>
                <a:gd name="connsiteX1235" fmla="*/ 1835045 w 2967861"/>
                <a:gd name="connsiteY1235" fmla="*/ 1501006 h 2340761"/>
                <a:gd name="connsiteX1236" fmla="*/ 1835045 w 2967861"/>
                <a:gd name="connsiteY1236" fmla="*/ 1498832 h 2340761"/>
                <a:gd name="connsiteX1237" fmla="*/ 1835045 w 2967861"/>
                <a:gd name="connsiteY1237" fmla="*/ 1495728 h 2340761"/>
                <a:gd name="connsiteX1238" fmla="*/ 1835045 w 2967861"/>
                <a:gd name="connsiteY1238" fmla="*/ 1491382 h 2340761"/>
                <a:gd name="connsiteX1239" fmla="*/ 1835045 w 2967861"/>
                <a:gd name="connsiteY1239" fmla="*/ 1483931 h 2340761"/>
                <a:gd name="connsiteX1240" fmla="*/ 1862054 w 2967861"/>
                <a:gd name="connsiteY1240" fmla="*/ 1478653 h 2340761"/>
                <a:gd name="connsiteX1241" fmla="*/ 1891236 w 2967861"/>
                <a:gd name="connsiteY1241" fmla="*/ 1469030 h 2340761"/>
                <a:gd name="connsiteX1242" fmla="*/ 1916382 w 2967861"/>
                <a:gd name="connsiteY1242" fmla="*/ 1458474 h 2340761"/>
                <a:gd name="connsiteX1243" fmla="*/ 1940286 w 2967861"/>
                <a:gd name="connsiteY1243" fmla="*/ 1443573 h 2340761"/>
                <a:gd name="connsiteX1244" fmla="*/ 1958913 w 2967861"/>
                <a:gd name="connsiteY1244" fmla="*/ 1423394 h 2340761"/>
                <a:gd name="connsiteX1245" fmla="*/ 1967295 w 2967861"/>
                <a:gd name="connsiteY1245" fmla="*/ 1408493 h 2340761"/>
                <a:gd name="connsiteX1246" fmla="*/ 1974435 w 2967861"/>
                <a:gd name="connsiteY1246" fmla="*/ 1394833 h 2340761"/>
                <a:gd name="connsiteX1247" fmla="*/ 1981575 w 2967861"/>
                <a:gd name="connsiteY1247" fmla="*/ 1379932 h 2340761"/>
                <a:gd name="connsiteX1248" fmla="*/ 1993993 w 2967861"/>
                <a:gd name="connsiteY1248" fmla="*/ 1371550 h 2340761"/>
                <a:gd name="connsiteX1249" fmla="*/ 1993993 w 2967861"/>
                <a:gd name="connsiteY1249" fmla="*/ 1351992 h 2340761"/>
                <a:gd name="connsiteX1250" fmla="*/ 1993062 w 2967861"/>
                <a:gd name="connsiteY1250" fmla="*/ 1329639 h 2340761"/>
                <a:gd name="connsiteX1251" fmla="*/ 1989026 w 2967861"/>
                <a:gd name="connsiteY1251" fmla="*/ 1309460 h 2340761"/>
                <a:gd name="connsiteX1252" fmla="*/ 1981886 w 2967861"/>
                <a:gd name="connsiteY1252" fmla="*/ 1289281 h 2340761"/>
                <a:gd name="connsiteX1253" fmla="*/ 1973504 w 2967861"/>
                <a:gd name="connsiteY1253" fmla="*/ 1274380 h 2340761"/>
                <a:gd name="connsiteX1254" fmla="*/ 1958913 w 2967861"/>
                <a:gd name="connsiteY1254" fmla="*/ 1264756 h 2340761"/>
                <a:gd name="connsiteX1255" fmla="*/ 1964190 w 2967861"/>
                <a:gd name="connsiteY1255" fmla="*/ 1252028 h 2340761"/>
                <a:gd name="connsiteX1256" fmla="*/ 1969468 w 2967861"/>
                <a:gd name="connsiteY1256" fmla="*/ 1244577 h 2340761"/>
                <a:gd name="connsiteX1257" fmla="*/ 1976608 w 2967861"/>
                <a:gd name="connsiteY1257" fmla="*/ 1237127 h 2340761"/>
                <a:gd name="connsiteX1258" fmla="*/ 1983748 w 2967861"/>
                <a:gd name="connsiteY1258" fmla="*/ 1227503 h 2340761"/>
                <a:gd name="connsiteX1259" fmla="*/ 2003617 w 2967861"/>
                <a:gd name="connsiteY1259" fmla="*/ 1227503 h 2340761"/>
                <a:gd name="connsiteX1260" fmla="*/ 2003617 w 2967861"/>
                <a:gd name="connsiteY1260" fmla="*/ 1214774 h 2340761"/>
                <a:gd name="connsiteX1261" fmla="*/ 1998339 w 2967861"/>
                <a:gd name="connsiteY1261" fmla="*/ 1214774 h 2340761"/>
                <a:gd name="connsiteX1262" fmla="*/ 1987784 w 2967861"/>
                <a:gd name="connsiteY1262" fmla="*/ 1209497 h 2340761"/>
                <a:gd name="connsiteX1263" fmla="*/ 1978471 w 2967861"/>
                <a:gd name="connsiteY1263" fmla="*/ 1209497 h 2340761"/>
                <a:gd name="connsiteX1264" fmla="*/ 1969157 w 2967861"/>
                <a:gd name="connsiteY1264" fmla="*/ 1212601 h 2340761"/>
                <a:gd name="connsiteX1265" fmla="*/ 1958602 w 2967861"/>
                <a:gd name="connsiteY1265" fmla="*/ 1218810 h 2340761"/>
                <a:gd name="connsiteX1266" fmla="*/ 1954567 w 2967861"/>
                <a:gd name="connsiteY1266" fmla="*/ 1212601 h 2340761"/>
                <a:gd name="connsiteX1267" fmla="*/ 1951462 w 2967861"/>
                <a:gd name="connsiteY1267" fmla="*/ 1209497 h 2340761"/>
                <a:gd name="connsiteX1268" fmla="*/ 1947426 w 2967861"/>
                <a:gd name="connsiteY1268" fmla="*/ 1205151 h 2340761"/>
                <a:gd name="connsiteX1269" fmla="*/ 1942149 w 2967861"/>
                <a:gd name="connsiteY1269" fmla="*/ 1202046 h 2340761"/>
                <a:gd name="connsiteX1270" fmla="*/ 1935008 w 2967861"/>
                <a:gd name="connsiteY1270" fmla="*/ 1197700 h 2340761"/>
                <a:gd name="connsiteX1271" fmla="*/ 1942149 w 2967861"/>
                <a:gd name="connsiteY1271" fmla="*/ 1184972 h 2340761"/>
                <a:gd name="connsiteX1272" fmla="*/ 1954567 w 2967861"/>
                <a:gd name="connsiteY1272" fmla="*/ 1174416 h 2340761"/>
                <a:gd name="connsiteX1273" fmla="*/ 1966985 w 2967861"/>
                <a:gd name="connsiteY1273" fmla="*/ 1164793 h 2340761"/>
                <a:gd name="connsiteX1274" fmla="*/ 1978471 w 2967861"/>
                <a:gd name="connsiteY1274" fmla="*/ 1153306 h 2340761"/>
                <a:gd name="connsiteX1275" fmla="*/ 1983748 w 2967861"/>
                <a:gd name="connsiteY1275" fmla="*/ 1155479 h 2340761"/>
                <a:gd name="connsiteX1276" fmla="*/ 1987784 w 2967861"/>
                <a:gd name="connsiteY1276" fmla="*/ 1155479 h 2340761"/>
                <a:gd name="connsiteX1277" fmla="*/ 1990889 w 2967861"/>
                <a:gd name="connsiteY1277" fmla="*/ 1157652 h 2340761"/>
                <a:gd name="connsiteX1278" fmla="*/ 1993993 w 2967861"/>
                <a:gd name="connsiteY1278" fmla="*/ 1157652 h 2340761"/>
                <a:gd name="connsiteX1279" fmla="*/ 1990889 w 2967861"/>
                <a:gd name="connsiteY1279" fmla="*/ 1165103 h 2340761"/>
                <a:gd name="connsiteX1280" fmla="*/ 1988716 w 2967861"/>
                <a:gd name="connsiteY1280" fmla="*/ 1168208 h 2340761"/>
                <a:gd name="connsiteX1281" fmla="*/ 1987784 w 2967861"/>
                <a:gd name="connsiteY1281" fmla="*/ 1174416 h 2340761"/>
                <a:gd name="connsiteX1282" fmla="*/ 1985611 w 2967861"/>
                <a:gd name="connsiteY1282" fmla="*/ 1177521 h 2340761"/>
                <a:gd name="connsiteX1283" fmla="*/ 1983438 w 2967861"/>
                <a:gd name="connsiteY1283" fmla="*/ 1182799 h 2340761"/>
                <a:gd name="connsiteX1284" fmla="*/ 1983438 w 2967861"/>
                <a:gd name="connsiteY1284" fmla="*/ 1187145 h 2340761"/>
                <a:gd name="connsiteX1285" fmla="*/ 1995856 w 2967861"/>
                <a:gd name="connsiteY1285" fmla="*/ 1181867 h 2340761"/>
                <a:gd name="connsiteX1286" fmla="*/ 2010447 w 2967861"/>
                <a:gd name="connsiteY1286" fmla="*/ 1175658 h 2340761"/>
                <a:gd name="connsiteX1287" fmla="*/ 2022865 w 2967861"/>
                <a:gd name="connsiteY1287" fmla="*/ 1172554 h 2340761"/>
                <a:gd name="connsiteX1288" fmla="*/ 2034351 w 2967861"/>
                <a:gd name="connsiteY1288" fmla="*/ 1174727 h 2340761"/>
                <a:gd name="connsiteX1289" fmla="*/ 2043664 w 2967861"/>
                <a:gd name="connsiteY1289" fmla="*/ 1174727 h 2340761"/>
                <a:gd name="connsiteX1290" fmla="*/ 2039629 w 2967861"/>
                <a:gd name="connsiteY1290" fmla="*/ 1182178 h 2340761"/>
                <a:gd name="connsiteX1291" fmla="*/ 2037456 w 2967861"/>
                <a:gd name="connsiteY1291" fmla="*/ 1187455 h 2340761"/>
                <a:gd name="connsiteX1292" fmla="*/ 2034351 w 2967861"/>
                <a:gd name="connsiteY1292" fmla="*/ 1192733 h 2340761"/>
                <a:gd name="connsiteX1293" fmla="*/ 2030315 w 2967861"/>
                <a:gd name="connsiteY1293" fmla="*/ 1198010 h 2340761"/>
                <a:gd name="connsiteX1294" fmla="*/ 2034351 w 2967861"/>
                <a:gd name="connsiteY1294" fmla="*/ 1204219 h 2340761"/>
                <a:gd name="connsiteX1295" fmla="*/ 2037456 w 2967861"/>
                <a:gd name="connsiteY1295" fmla="*/ 1205151 h 2340761"/>
                <a:gd name="connsiteX1296" fmla="*/ 2039629 w 2967861"/>
                <a:gd name="connsiteY1296" fmla="*/ 1207324 h 2340761"/>
                <a:gd name="connsiteX1297" fmla="*/ 2041802 w 2967861"/>
                <a:gd name="connsiteY1297" fmla="*/ 1207324 h 2340761"/>
                <a:gd name="connsiteX1298" fmla="*/ 2044906 w 2967861"/>
                <a:gd name="connsiteY1298" fmla="*/ 1207324 h 2340761"/>
                <a:gd name="connsiteX1299" fmla="*/ 2048942 w 2967861"/>
                <a:gd name="connsiteY1299" fmla="*/ 1207324 h 2340761"/>
                <a:gd name="connsiteX1300" fmla="*/ 2054220 w 2967861"/>
                <a:gd name="connsiteY1300" fmla="*/ 1207324 h 2340761"/>
                <a:gd name="connsiteX1301" fmla="*/ 2054220 w 2967861"/>
                <a:gd name="connsiteY1301" fmla="*/ 1218810 h 2340761"/>
                <a:gd name="connsiteX1302" fmla="*/ 2052046 w 2967861"/>
                <a:gd name="connsiteY1302" fmla="*/ 1233712 h 2340761"/>
                <a:gd name="connsiteX1303" fmla="*/ 2052046 w 2967861"/>
                <a:gd name="connsiteY1303" fmla="*/ 1246440 h 2340761"/>
                <a:gd name="connsiteX1304" fmla="*/ 2054220 w 2967861"/>
                <a:gd name="connsiteY1304" fmla="*/ 1254822 h 2340761"/>
                <a:gd name="connsiteX1305" fmla="*/ 2054220 w 2967861"/>
                <a:gd name="connsiteY1305" fmla="*/ 1264446 h 2340761"/>
                <a:gd name="connsiteX1306" fmla="*/ 2078124 w 2967861"/>
                <a:gd name="connsiteY1306" fmla="*/ 1261341 h 2340761"/>
                <a:gd name="connsiteX1307" fmla="*/ 2092715 w 2967861"/>
                <a:gd name="connsiteY1307" fmla="*/ 1255132 h 2340761"/>
                <a:gd name="connsiteX1308" fmla="*/ 2099855 w 2967861"/>
                <a:gd name="connsiteY1308" fmla="*/ 1247682 h 2340761"/>
                <a:gd name="connsiteX1309" fmla="*/ 2102960 w 2967861"/>
                <a:gd name="connsiteY1309" fmla="*/ 1239300 h 2340761"/>
                <a:gd name="connsiteX1310" fmla="*/ 2100787 w 2967861"/>
                <a:gd name="connsiteY1310" fmla="*/ 1226571 h 2340761"/>
                <a:gd name="connsiteX1311" fmla="*/ 2097682 w 2967861"/>
                <a:gd name="connsiteY1311" fmla="*/ 1215085 h 2340761"/>
                <a:gd name="connsiteX1312" fmla="*/ 2090542 w 2967861"/>
                <a:gd name="connsiteY1312" fmla="*/ 1202357 h 2340761"/>
                <a:gd name="connsiteX1313" fmla="*/ 2085264 w 2967861"/>
                <a:gd name="connsiteY1313" fmla="*/ 1189628 h 2340761"/>
                <a:gd name="connsiteX1314" fmla="*/ 2078124 w 2967861"/>
                <a:gd name="connsiteY1314" fmla="*/ 1178142 h 2340761"/>
                <a:gd name="connsiteX1315" fmla="*/ 2074088 w 2967861"/>
                <a:gd name="connsiteY1315" fmla="*/ 1167587 h 2340761"/>
                <a:gd name="connsiteX1316" fmla="*/ 2078124 w 2967861"/>
                <a:gd name="connsiteY1316" fmla="*/ 1165414 h 2340761"/>
                <a:gd name="connsiteX1317" fmla="*/ 2081228 w 2967861"/>
                <a:gd name="connsiteY1317" fmla="*/ 1165414 h 2340761"/>
                <a:gd name="connsiteX1318" fmla="*/ 2083402 w 2967861"/>
                <a:gd name="connsiteY1318" fmla="*/ 1165414 h 2340761"/>
                <a:gd name="connsiteX1319" fmla="*/ 2085575 w 2967861"/>
                <a:gd name="connsiteY1319" fmla="*/ 1163241 h 2340761"/>
                <a:gd name="connsiteX1320" fmla="*/ 2087748 w 2967861"/>
                <a:gd name="connsiteY1320" fmla="*/ 1163241 h 2340761"/>
                <a:gd name="connsiteX1321" fmla="*/ 2098303 w 2967861"/>
                <a:gd name="connsiteY1321" fmla="*/ 1155790 h 2340761"/>
                <a:gd name="connsiteX1322" fmla="*/ 2105443 w 2967861"/>
                <a:gd name="connsiteY1322" fmla="*/ 1145235 h 2340761"/>
                <a:gd name="connsiteX1323" fmla="*/ 2110721 w 2967861"/>
                <a:gd name="connsiteY1323" fmla="*/ 1133748 h 2340761"/>
                <a:gd name="connsiteX1324" fmla="*/ 2117861 w 2967861"/>
                <a:gd name="connsiteY1324" fmla="*/ 1123193 h 2340761"/>
                <a:gd name="connsiteX1325" fmla="*/ 2127175 w 2967861"/>
                <a:gd name="connsiteY1325" fmla="*/ 1113569 h 2340761"/>
                <a:gd name="connsiteX1326" fmla="*/ 2137730 w 2967861"/>
                <a:gd name="connsiteY1326" fmla="*/ 1111396 h 2340761"/>
                <a:gd name="connsiteX1327" fmla="*/ 2149216 w 2967861"/>
                <a:gd name="connsiteY1327" fmla="*/ 1111396 h 2340761"/>
                <a:gd name="connsiteX1328" fmla="*/ 2161634 w 2967861"/>
                <a:gd name="connsiteY1328" fmla="*/ 1113569 h 2340761"/>
                <a:gd name="connsiteX1329" fmla="*/ 2174052 w 2967861"/>
                <a:gd name="connsiteY1329" fmla="*/ 1110465 h 2340761"/>
                <a:gd name="connsiteX1330" fmla="*/ 2178088 w 2967861"/>
                <a:gd name="connsiteY1330" fmla="*/ 1106118 h 2340761"/>
                <a:gd name="connsiteX1331" fmla="*/ 2185228 w 2967861"/>
                <a:gd name="connsiteY1331" fmla="*/ 1096495 h 2340761"/>
                <a:gd name="connsiteX1332" fmla="*/ 2195783 w 2967861"/>
                <a:gd name="connsiteY1332" fmla="*/ 1083766 h 2340761"/>
                <a:gd name="connsiteX1333" fmla="*/ 2208201 w 2967861"/>
                <a:gd name="connsiteY1333" fmla="*/ 1071038 h 2340761"/>
                <a:gd name="connsiteX1334" fmla="*/ 2219687 w 2967861"/>
                <a:gd name="connsiteY1334" fmla="*/ 1056137 h 2340761"/>
                <a:gd name="connsiteX1335" fmla="*/ 2230242 w 2967861"/>
                <a:gd name="connsiteY1335" fmla="*/ 1043408 h 2340761"/>
                <a:gd name="connsiteX1336" fmla="*/ 2239556 w 2967861"/>
                <a:gd name="connsiteY1336" fmla="*/ 1031922 h 2340761"/>
                <a:gd name="connsiteX1337" fmla="*/ 2243592 w 2967861"/>
                <a:gd name="connsiteY1337" fmla="*/ 1028817 h 2340761"/>
                <a:gd name="connsiteX1338" fmla="*/ 2250732 w 2967861"/>
                <a:gd name="connsiteY1338" fmla="*/ 1011743 h 2340761"/>
                <a:gd name="connsiteX1339" fmla="*/ 2256010 w 2967861"/>
                <a:gd name="connsiteY1339" fmla="*/ 999015 h 2340761"/>
                <a:gd name="connsiteX1340" fmla="*/ 2263150 w 2967861"/>
                <a:gd name="connsiteY1340" fmla="*/ 986286 h 2340761"/>
                <a:gd name="connsiteX1341" fmla="*/ 2273705 w 2967861"/>
                <a:gd name="connsiteY1341" fmla="*/ 974800 h 2340761"/>
                <a:gd name="connsiteX1342" fmla="*/ 2270600 w 2967861"/>
                <a:gd name="connsiteY1342" fmla="*/ 962072 h 2340761"/>
                <a:gd name="connsiteX1343" fmla="*/ 2266565 w 2967861"/>
                <a:gd name="connsiteY1343" fmla="*/ 952448 h 2340761"/>
                <a:gd name="connsiteX1344" fmla="*/ 2263460 w 2967861"/>
                <a:gd name="connsiteY1344" fmla="*/ 942824 h 2340761"/>
                <a:gd name="connsiteX1345" fmla="*/ 2263460 w 2967861"/>
                <a:gd name="connsiteY1345" fmla="*/ 932269 h 2340761"/>
                <a:gd name="connsiteX1346" fmla="*/ 2265633 w 2967861"/>
                <a:gd name="connsiteY1346" fmla="*/ 922645 h 2340761"/>
                <a:gd name="connsiteX1347" fmla="*/ 2270911 w 2967861"/>
                <a:gd name="connsiteY1347" fmla="*/ 917367 h 2340761"/>
                <a:gd name="connsiteX1348" fmla="*/ 2273084 w 2967861"/>
                <a:gd name="connsiteY1348" fmla="*/ 912090 h 2340761"/>
                <a:gd name="connsiteX1349" fmla="*/ 2270911 w 2967861"/>
                <a:gd name="connsiteY1349" fmla="*/ 902466 h 2340761"/>
                <a:gd name="connsiteX1350" fmla="*/ 2266875 w 2967861"/>
                <a:gd name="connsiteY1350" fmla="*/ 887565 h 2340761"/>
                <a:gd name="connsiteX1351" fmla="*/ 2263771 w 2967861"/>
                <a:gd name="connsiteY1351" fmla="*/ 877941 h 2340761"/>
                <a:gd name="connsiteX1352" fmla="*/ 2258493 w 2967861"/>
                <a:gd name="connsiteY1352" fmla="*/ 870490 h 2340761"/>
                <a:gd name="connsiteX1353" fmla="*/ 2251353 w 2967861"/>
                <a:gd name="connsiteY1353" fmla="*/ 862108 h 2340761"/>
                <a:gd name="connsiteX1354" fmla="*/ 2242039 w 2967861"/>
                <a:gd name="connsiteY1354" fmla="*/ 862108 h 2340761"/>
                <a:gd name="connsiteX1355" fmla="*/ 2236762 w 2967861"/>
                <a:gd name="connsiteY1355" fmla="*/ 862108 h 2340761"/>
                <a:gd name="connsiteX1356" fmla="*/ 2230553 w 2967861"/>
                <a:gd name="connsiteY1356" fmla="*/ 863039 h 2340761"/>
                <a:gd name="connsiteX1357" fmla="*/ 2227448 w 2967861"/>
                <a:gd name="connsiteY1357" fmla="*/ 865213 h 2340761"/>
                <a:gd name="connsiteX1358" fmla="*/ 2223413 w 2967861"/>
                <a:gd name="connsiteY1358" fmla="*/ 869559 h 2340761"/>
                <a:gd name="connsiteX1359" fmla="*/ 2216272 w 2967861"/>
                <a:gd name="connsiteY1359" fmla="*/ 867386 h 2340761"/>
                <a:gd name="connsiteX1360" fmla="*/ 2213168 w 2967861"/>
                <a:gd name="connsiteY1360" fmla="*/ 865213 h 2340761"/>
                <a:gd name="connsiteX1361" fmla="*/ 2209132 w 2967861"/>
                <a:gd name="connsiteY1361" fmla="*/ 862108 h 2340761"/>
                <a:gd name="connsiteX1362" fmla="*/ 2208201 w 2967861"/>
                <a:gd name="connsiteY1362" fmla="*/ 857762 h 2340761"/>
                <a:gd name="connsiteX1363" fmla="*/ 2206028 w 2967861"/>
                <a:gd name="connsiteY1363" fmla="*/ 854657 h 2340761"/>
                <a:gd name="connsiteX1364" fmla="*/ 2203854 w 2967861"/>
                <a:gd name="connsiteY1364" fmla="*/ 848448 h 2340761"/>
                <a:gd name="connsiteX1365" fmla="*/ 2188332 w 2967861"/>
                <a:gd name="connsiteY1365" fmla="*/ 848448 h 2340761"/>
                <a:gd name="connsiteX1366" fmla="*/ 2188332 w 2967861"/>
                <a:gd name="connsiteY1366" fmla="*/ 837893 h 2340761"/>
                <a:gd name="connsiteX1367" fmla="*/ 2200750 w 2967861"/>
                <a:gd name="connsiteY1367" fmla="*/ 828269 h 2340761"/>
                <a:gd name="connsiteX1368" fmla="*/ 2206028 w 2967861"/>
                <a:gd name="connsiteY1368" fmla="*/ 820819 h 2340761"/>
                <a:gd name="connsiteX1369" fmla="*/ 2211305 w 2967861"/>
                <a:gd name="connsiteY1369" fmla="*/ 812437 h 2340761"/>
                <a:gd name="connsiteX1370" fmla="*/ 2218446 w 2967861"/>
                <a:gd name="connsiteY1370" fmla="*/ 804986 h 2340761"/>
                <a:gd name="connsiteX1371" fmla="*/ 2247627 w 2967861"/>
                <a:gd name="connsiteY1371" fmla="*/ 795362 h 2340761"/>
                <a:gd name="connsiteX1372" fmla="*/ 2256941 w 2967861"/>
                <a:gd name="connsiteY1372" fmla="*/ 785738 h 2340761"/>
                <a:gd name="connsiteX1373" fmla="*/ 2264081 w 2967861"/>
                <a:gd name="connsiteY1373" fmla="*/ 773010 h 2340761"/>
                <a:gd name="connsiteX1374" fmla="*/ 2271221 w 2967861"/>
                <a:gd name="connsiteY1374" fmla="*/ 760282 h 2340761"/>
                <a:gd name="connsiteX1375" fmla="*/ 2278361 w 2967861"/>
                <a:gd name="connsiteY1375" fmla="*/ 746622 h 2340761"/>
                <a:gd name="connsiteX1376" fmla="*/ 2290779 w 2967861"/>
                <a:gd name="connsiteY1376" fmla="*/ 736067 h 2340761"/>
                <a:gd name="connsiteX1377" fmla="*/ 2305370 w 2967861"/>
                <a:gd name="connsiteY1377" fmla="*/ 726443 h 2340761"/>
                <a:gd name="connsiteX1378" fmla="*/ 2317788 w 2967861"/>
                <a:gd name="connsiteY1378" fmla="*/ 713715 h 2340761"/>
                <a:gd name="connsiteX1379" fmla="*/ 2354110 w 2967861"/>
                <a:gd name="connsiteY1379" fmla="*/ 718993 h 2340761"/>
                <a:gd name="connsiteX1380" fmla="*/ 2363424 w 2967861"/>
                <a:gd name="connsiteY1380" fmla="*/ 730479 h 2340761"/>
                <a:gd name="connsiteX1381" fmla="*/ 2375841 w 2967861"/>
                <a:gd name="connsiteY1381" fmla="*/ 732652 h 2340761"/>
                <a:gd name="connsiteX1382" fmla="*/ 2390432 w 2967861"/>
                <a:gd name="connsiteY1382" fmla="*/ 726443 h 2340761"/>
                <a:gd name="connsiteX1383" fmla="*/ 2407196 w 2967861"/>
                <a:gd name="connsiteY1383" fmla="*/ 723339 h 2340761"/>
                <a:gd name="connsiteX1384" fmla="*/ 2407196 w 2967861"/>
                <a:gd name="connsiteY1384" fmla="*/ 743518 h 2340761"/>
                <a:gd name="connsiteX1385" fmla="*/ 2422719 w 2967861"/>
                <a:gd name="connsiteY1385" fmla="*/ 743518 h 2340761"/>
                <a:gd name="connsiteX1386" fmla="*/ 2439483 w 2967861"/>
                <a:gd name="connsiteY1386" fmla="*/ 741345 h 2340761"/>
                <a:gd name="connsiteX1387" fmla="*/ 2451901 w 2967861"/>
                <a:gd name="connsiteY1387" fmla="*/ 739171 h 2340761"/>
                <a:gd name="connsiteX1388" fmla="*/ 2463387 w 2967861"/>
                <a:gd name="connsiteY1388" fmla="*/ 733894 h 2340761"/>
                <a:gd name="connsiteX1389" fmla="*/ 2463387 w 2967861"/>
                <a:gd name="connsiteY1389" fmla="*/ 730789 h 2340761"/>
                <a:gd name="connsiteX1390" fmla="*/ 2461214 w 2967861"/>
                <a:gd name="connsiteY1390" fmla="*/ 726443 h 2340761"/>
                <a:gd name="connsiteX1391" fmla="*/ 2459041 w 2967861"/>
                <a:gd name="connsiteY1391" fmla="*/ 721166 h 2340761"/>
                <a:gd name="connsiteX1392" fmla="*/ 2458110 w 2967861"/>
                <a:gd name="connsiteY1392" fmla="*/ 718061 h 2340761"/>
                <a:gd name="connsiteX1393" fmla="*/ 2458110 w 2967861"/>
                <a:gd name="connsiteY1393" fmla="*/ 713715 h 2340761"/>
                <a:gd name="connsiteX1394" fmla="*/ 2458110 w 2967861"/>
                <a:gd name="connsiteY1394" fmla="*/ 710610 h 2340761"/>
                <a:gd name="connsiteX1395" fmla="*/ 2463387 w 2967861"/>
                <a:gd name="connsiteY1395" fmla="*/ 700987 h 2340761"/>
                <a:gd name="connsiteX1396" fmla="*/ 2473942 w 2967861"/>
                <a:gd name="connsiteY1396" fmla="*/ 688258 h 2340761"/>
                <a:gd name="connsiteX1397" fmla="*/ 2485429 w 2967861"/>
                <a:gd name="connsiteY1397" fmla="*/ 674599 h 2340761"/>
                <a:gd name="connsiteX1398" fmla="*/ 2497847 w 2967861"/>
                <a:gd name="connsiteY1398" fmla="*/ 664044 h 2340761"/>
                <a:gd name="connsiteX1399" fmla="*/ 2507160 w 2967861"/>
                <a:gd name="connsiteY1399" fmla="*/ 658766 h 2340761"/>
                <a:gd name="connsiteX1400" fmla="*/ 2510265 w 2967861"/>
                <a:gd name="connsiteY1400" fmla="*/ 656593 h 2340761"/>
                <a:gd name="connsiteX1401" fmla="*/ 2515542 w 2967861"/>
                <a:gd name="connsiteY1401" fmla="*/ 658766 h 2340761"/>
                <a:gd name="connsiteX1402" fmla="*/ 2519578 w 2967861"/>
                <a:gd name="connsiteY1402" fmla="*/ 659697 h 2340761"/>
                <a:gd name="connsiteX1403" fmla="*/ 2524855 w 2967861"/>
                <a:gd name="connsiteY1403" fmla="*/ 661871 h 2340761"/>
                <a:gd name="connsiteX1404" fmla="*/ 2530133 w 2967861"/>
                <a:gd name="connsiteY1404" fmla="*/ 666217 h 2340761"/>
                <a:gd name="connsiteX1405" fmla="*/ 2530133 w 2967861"/>
                <a:gd name="connsiteY1405" fmla="*/ 669321 h 2340761"/>
                <a:gd name="connsiteX1406" fmla="*/ 2529202 w 2967861"/>
                <a:gd name="connsiteY1406" fmla="*/ 673667 h 2340761"/>
                <a:gd name="connsiteX1407" fmla="*/ 2529202 w 2967861"/>
                <a:gd name="connsiteY1407" fmla="*/ 674599 h 2340761"/>
                <a:gd name="connsiteX1408" fmla="*/ 2529202 w 2967861"/>
                <a:gd name="connsiteY1408" fmla="*/ 676772 h 2340761"/>
                <a:gd name="connsiteX1409" fmla="*/ 2527028 w 2967861"/>
                <a:gd name="connsiteY1409" fmla="*/ 678945 h 2340761"/>
                <a:gd name="connsiteX1410" fmla="*/ 2527028 w 2967861"/>
                <a:gd name="connsiteY1410" fmla="*/ 684223 h 2340761"/>
                <a:gd name="connsiteX1411" fmla="*/ 2529202 w 2967861"/>
                <a:gd name="connsiteY1411" fmla="*/ 688569 h 2340761"/>
                <a:gd name="connsiteX1412" fmla="*/ 2529202 w 2967861"/>
                <a:gd name="connsiteY1412" fmla="*/ 689500 h 2340761"/>
                <a:gd name="connsiteX1413" fmla="*/ 2530133 w 2967861"/>
                <a:gd name="connsiteY1413" fmla="*/ 695709 h 2340761"/>
                <a:gd name="connsiteX1414" fmla="*/ 2546897 w 2967861"/>
                <a:gd name="connsiteY1414" fmla="*/ 688258 h 2340761"/>
                <a:gd name="connsiteX1415" fmla="*/ 2559315 w 2967861"/>
                <a:gd name="connsiteY1415" fmla="*/ 678635 h 2340761"/>
                <a:gd name="connsiteX1416" fmla="*/ 2568628 w 2967861"/>
                <a:gd name="connsiteY1416" fmla="*/ 665906 h 2340761"/>
                <a:gd name="connsiteX1417" fmla="*/ 2577942 w 2967861"/>
                <a:gd name="connsiteY1417" fmla="*/ 651005 h 2340761"/>
                <a:gd name="connsiteX1418" fmla="*/ 2587255 w 2967861"/>
                <a:gd name="connsiteY1418" fmla="*/ 637345 h 2340761"/>
                <a:gd name="connsiteX1419" fmla="*/ 2588186 w 2967861"/>
                <a:gd name="connsiteY1419" fmla="*/ 636414 h 2340761"/>
                <a:gd name="connsiteX1420" fmla="*/ 2590359 w 2967861"/>
                <a:gd name="connsiteY1420" fmla="*/ 634241 h 2340761"/>
                <a:gd name="connsiteX1421" fmla="*/ 2593464 w 2967861"/>
                <a:gd name="connsiteY1421" fmla="*/ 632068 h 2340761"/>
                <a:gd name="connsiteX1422" fmla="*/ 2595637 w 2967861"/>
                <a:gd name="connsiteY1422" fmla="*/ 634241 h 2340761"/>
                <a:gd name="connsiteX1423" fmla="*/ 2595637 w 2967861"/>
                <a:gd name="connsiteY1423" fmla="*/ 636414 h 2340761"/>
                <a:gd name="connsiteX1424" fmla="*/ 2597810 w 2967861"/>
                <a:gd name="connsiteY1424" fmla="*/ 636414 h 2340761"/>
                <a:gd name="connsiteX1425" fmla="*/ 2597810 w 2967861"/>
                <a:gd name="connsiteY1425" fmla="*/ 637345 h 2340761"/>
                <a:gd name="connsiteX1426" fmla="*/ 2592533 w 2967861"/>
                <a:gd name="connsiteY1426" fmla="*/ 651005 h 2340761"/>
                <a:gd name="connsiteX1427" fmla="*/ 2588497 w 2967861"/>
                <a:gd name="connsiteY1427" fmla="*/ 665906 h 2340761"/>
                <a:gd name="connsiteX1428" fmla="*/ 2583219 w 2967861"/>
                <a:gd name="connsiteY1428" fmla="*/ 678635 h 2340761"/>
                <a:gd name="connsiteX1429" fmla="*/ 2570802 w 2967861"/>
                <a:gd name="connsiteY1429" fmla="*/ 688258 h 2340761"/>
                <a:gd name="connsiteX1430" fmla="*/ 2558384 w 2967861"/>
                <a:gd name="connsiteY1430" fmla="*/ 696640 h 2340761"/>
                <a:gd name="connsiteX1431" fmla="*/ 2546897 w 2967861"/>
                <a:gd name="connsiteY1431" fmla="*/ 706264 h 2340761"/>
                <a:gd name="connsiteX1432" fmla="*/ 2532306 w 2967861"/>
                <a:gd name="connsiteY1432" fmla="*/ 728616 h 2340761"/>
                <a:gd name="connsiteX1433" fmla="*/ 2517715 w 2967861"/>
                <a:gd name="connsiteY1433" fmla="*/ 750968 h 2340761"/>
                <a:gd name="connsiteX1434" fmla="*/ 2510575 w 2967861"/>
                <a:gd name="connsiteY1434" fmla="*/ 758419 h 2340761"/>
                <a:gd name="connsiteX1435" fmla="*/ 2500020 w 2967861"/>
                <a:gd name="connsiteY1435" fmla="*/ 761524 h 2340761"/>
                <a:gd name="connsiteX1436" fmla="*/ 2490706 w 2967861"/>
                <a:gd name="connsiteY1436" fmla="*/ 765870 h 2340761"/>
                <a:gd name="connsiteX1437" fmla="*/ 2483566 w 2967861"/>
                <a:gd name="connsiteY1437" fmla="*/ 771147 h 2340761"/>
                <a:gd name="connsiteX1438" fmla="*/ 2476426 w 2967861"/>
                <a:gd name="connsiteY1438" fmla="*/ 786049 h 2340761"/>
                <a:gd name="connsiteX1439" fmla="*/ 2478599 w 2967861"/>
                <a:gd name="connsiteY1439" fmla="*/ 798777 h 2340761"/>
                <a:gd name="connsiteX1440" fmla="*/ 2483877 w 2967861"/>
                <a:gd name="connsiteY1440" fmla="*/ 808401 h 2340761"/>
                <a:gd name="connsiteX1441" fmla="*/ 2480772 w 2967861"/>
                <a:gd name="connsiteY1441" fmla="*/ 815852 h 2340761"/>
                <a:gd name="connsiteX1442" fmla="*/ 2478599 w 2967861"/>
                <a:gd name="connsiteY1442" fmla="*/ 821129 h 2340761"/>
                <a:gd name="connsiteX1443" fmla="*/ 2473322 w 2967861"/>
                <a:gd name="connsiteY1443" fmla="*/ 825475 h 2340761"/>
                <a:gd name="connsiteX1444" fmla="*/ 2469286 w 2967861"/>
                <a:gd name="connsiteY1444" fmla="*/ 828580 h 2340761"/>
                <a:gd name="connsiteX1445" fmla="*/ 2464008 w 2967861"/>
                <a:gd name="connsiteY1445" fmla="*/ 832926 h 2340761"/>
                <a:gd name="connsiteX1446" fmla="*/ 2461835 w 2967861"/>
                <a:gd name="connsiteY1446" fmla="*/ 865833 h 2340761"/>
                <a:gd name="connsiteX1447" fmla="*/ 2464008 w 2967861"/>
                <a:gd name="connsiteY1447" fmla="*/ 893463 h 2340761"/>
                <a:gd name="connsiteX1448" fmla="*/ 2473322 w 2967861"/>
                <a:gd name="connsiteY1448" fmla="*/ 917678 h 2340761"/>
                <a:gd name="connsiteX1449" fmla="*/ 2487912 w 2967861"/>
                <a:gd name="connsiteY1449" fmla="*/ 937857 h 2340761"/>
                <a:gd name="connsiteX1450" fmla="*/ 2487912 w 2967861"/>
                <a:gd name="connsiteY1450" fmla="*/ 943134 h 2340761"/>
                <a:gd name="connsiteX1451" fmla="*/ 2494121 w 2967861"/>
                <a:gd name="connsiteY1451" fmla="*/ 943134 h 2340761"/>
                <a:gd name="connsiteX1452" fmla="*/ 2498157 w 2967861"/>
                <a:gd name="connsiteY1452" fmla="*/ 922955 h 2340761"/>
                <a:gd name="connsiteX1453" fmla="*/ 2510575 w 2967861"/>
                <a:gd name="connsiteY1453" fmla="*/ 922955 h 2340761"/>
                <a:gd name="connsiteX1454" fmla="*/ 2515852 w 2967861"/>
                <a:gd name="connsiteY1454" fmla="*/ 904950 h 2340761"/>
                <a:gd name="connsiteX1455" fmla="*/ 2522993 w 2967861"/>
                <a:gd name="connsiteY1455" fmla="*/ 890048 h 2340761"/>
                <a:gd name="connsiteX1456" fmla="*/ 2527028 w 2967861"/>
                <a:gd name="connsiteY1456" fmla="*/ 890048 h 2340761"/>
                <a:gd name="connsiteX1457" fmla="*/ 2529202 w 2967861"/>
                <a:gd name="connsiteY1457" fmla="*/ 890048 h 2340761"/>
                <a:gd name="connsiteX1458" fmla="*/ 2530133 w 2967861"/>
                <a:gd name="connsiteY1458" fmla="*/ 890048 h 2340761"/>
                <a:gd name="connsiteX1459" fmla="*/ 2534169 w 2967861"/>
                <a:gd name="connsiteY1459" fmla="*/ 890048 h 2340761"/>
                <a:gd name="connsiteX1460" fmla="*/ 2537273 w 2967861"/>
                <a:gd name="connsiteY1460" fmla="*/ 890048 h 2340761"/>
                <a:gd name="connsiteX1461" fmla="*/ 2539446 w 2967861"/>
                <a:gd name="connsiteY1461" fmla="*/ 875147 h 2340761"/>
                <a:gd name="connsiteX1462" fmla="*/ 2541620 w 2967861"/>
                <a:gd name="connsiteY1462" fmla="*/ 867696 h 2340761"/>
                <a:gd name="connsiteX1463" fmla="*/ 2546897 w 2967861"/>
                <a:gd name="connsiteY1463" fmla="*/ 860245 h 2340761"/>
                <a:gd name="connsiteX1464" fmla="*/ 2554037 w 2967861"/>
                <a:gd name="connsiteY1464" fmla="*/ 848759 h 2340761"/>
                <a:gd name="connsiteX1465" fmla="*/ 2566455 w 2967861"/>
                <a:gd name="connsiteY1465" fmla="*/ 848759 h 2340761"/>
                <a:gd name="connsiteX1466" fmla="*/ 2566455 w 2967861"/>
                <a:gd name="connsiteY1466" fmla="*/ 840377 h 2340761"/>
                <a:gd name="connsiteX1467" fmla="*/ 2566455 w 2967861"/>
                <a:gd name="connsiteY1467" fmla="*/ 832926 h 2340761"/>
                <a:gd name="connsiteX1468" fmla="*/ 2568628 w 2967861"/>
                <a:gd name="connsiteY1468" fmla="*/ 827649 h 2340761"/>
                <a:gd name="connsiteX1469" fmla="*/ 2570802 w 2967861"/>
                <a:gd name="connsiteY1469" fmla="*/ 821440 h 2340761"/>
                <a:gd name="connsiteX1470" fmla="*/ 2572975 w 2967861"/>
                <a:gd name="connsiteY1470" fmla="*/ 820508 h 2340761"/>
                <a:gd name="connsiteX1471" fmla="*/ 2573906 w 2967861"/>
                <a:gd name="connsiteY1471" fmla="*/ 818335 h 2340761"/>
                <a:gd name="connsiteX1472" fmla="*/ 2576079 w 2967861"/>
                <a:gd name="connsiteY1472" fmla="*/ 818335 h 2340761"/>
                <a:gd name="connsiteX1473" fmla="*/ 2578252 w 2967861"/>
                <a:gd name="connsiteY1473" fmla="*/ 818335 h 2340761"/>
                <a:gd name="connsiteX1474" fmla="*/ 2583530 w 2967861"/>
                <a:gd name="connsiteY1474" fmla="*/ 818335 h 2340761"/>
                <a:gd name="connsiteX1475" fmla="*/ 2580425 w 2967861"/>
                <a:gd name="connsiteY1475" fmla="*/ 794120 h 2340761"/>
                <a:gd name="connsiteX1476" fmla="*/ 2580425 w 2967861"/>
                <a:gd name="connsiteY1476" fmla="*/ 766491 h 2340761"/>
                <a:gd name="connsiteX1477" fmla="*/ 2581356 w 2967861"/>
                <a:gd name="connsiteY1477" fmla="*/ 742276 h 2340761"/>
                <a:gd name="connsiteX1478" fmla="*/ 2590670 w 2967861"/>
                <a:gd name="connsiteY1478" fmla="*/ 719924 h 2340761"/>
                <a:gd name="connsiteX1479" fmla="*/ 2595948 w 2967861"/>
                <a:gd name="connsiteY1479" fmla="*/ 718993 h 2340761"/>
                <a:gd name="connsiteX1480" fmla="*/ 2607434 w 2967861"/>
                <a:gd name="connsiteY1480" fmla="*/ 716819 h 2340761"/>
                <a:gd name="connsiteX1481" fmla="*/ 2619852 w 2967861"/>
                <a:gd name="connsiteY1481" fmla="*/ 716819 h 2340761"/>
                <a:gd name="connsiteX1482" fmla="*/ 2629165 w 2967861"/>
                <a:gd name="connsiteY1482" fmla="*/ 716819 h 2340761"/>
                <a:gd name="connsiteX1483" fmla="*/ 2634443 w 2967861"/>
                <a:gd name="connsiteY1483" fmla="*/ 714646 h 2340761"/>
                <a:gd name="connsiteX1484" fmla="*/ 2634443 w 2967861"/>
                <a:gd name="connsiteY1484" fmla="*/ 707196 h 2340761"/>
                <a:gd name="connsiteX1485" fmla="*/ 2639720 w 2967861"/>
                <a:gd name="connsiteY1485" fmla="*/ 704091 h 2340761"/>
                <a:gd name="connsiteX1486" fmla="*/ 2646861 w 2967861"/>
                <a:gd name="connsiteY1486" fmla="*/ 699745 h 2340761"/>
                <a:gd name="connsiteX1487" fmla="*/ 2656174 w 2967861"/>
                <a:gd name="connsiteY1487" fmla="*/ 697572 h 2340761"/>
                <a:gd name="connsiteX1488" fmla="*/ 2663314 w 2967861"/>
                <a:gd name="connsiteY1488" fmla="*/ 696640 h 2340761"/>
                <a:gd name="connsiteX1489" fmla="*/ 2666419 w 2967861"/>
                <a:gd name="connsiteY1489" fmla="*/ 701918 h 2340761"/>
                <a:gd name="connsiteX1490" fmla="*/ 2672628 w 2967861"/>
                <a:gd name="connsiteY1490" fmla="*/ 707196 h 2340761"/>
                <a:gd name="connsiteX1491" fmla="*/ 2677905 w 2967861"/>
                <a:gd name="connsiteY1491" fmla="*/ 711542 h 2340761"/>
                <a:gd name="connsiteX1492" fmla="*/ 2685045 w 2967861"/>
                <a:gd name="connsiteY1492" fmla="*/ 709369 h 2340761"/>
                <a:gd name="connsiteX1493" fmla="*/ 2692186 w 2967861"/>
                <a:gd name="connsiteY1493" fmla="*/ 705022 h 2340761"/>
                <a:gd name="connsiteX1494" fmla="*/ 2702741 w 2967861"/>
                <a:gd name="connsiteY1494" fmla="*/ 701918 h 2340761"/>
                <a:gd name="connsiteX1495" fmla="*/ 2717332 w 2967861"/>
                <a:gd name="connsiteY1495" fmla="*/ 699745 h 2340761"/>
                <a:gd name="connsiteX1496" fmla="*/ 2724472 w 2967861"/>
                <a:gd name="connsiteY1496" fmla="*/ 689190 h 2340761"/>
                <a:gd name="connsiteX1497" fmla="*/ 2728508 w 2967861"/>
                <a:gd name="connsiteY1497" fmla="*/ 677703 h 2340761"/>
                <a:gd name="connsiteX1498" fmla="*/ 2729439 w 2967861"/>
                <a:gd name="connsiteY1498" fmla="*/ 662802 h 2340761"/>
                <a:gd name="connsiteX1499" fmla="*/ 2744030 w 2967861"/>
                <a:gd name="connsiteY1499" fmla="*/ 657524 h 2340761"/>
                <a:gd name="connsiteX1500" fmla="*/ 2757690 w 2967861"/>
                <a:gd name="connsiteY1500" fmla="*/ 652247 h 2340761"/>
                <a:gd name="connsiteX1501" fmla="*/ 2768245 w 2967861"/>
                <a:gd name="connsiteY1501" fmla="*/ 644796 h 2340761"/>
                <a:gd name="connsiteX1502" fmla="*/ 2773522 w 2967861"/>
                <a:gd name="connsiteY1502" fmla="*/ 629895 h 2340761"/>
                <a:gd name="connsiteX1503" fmla="*/ 2782836 w 2967861"/>
                <a:gd name="connsiteY1503" fmla="*/ 632068 h 2340761"/>
                <a:gd name="connsiteX1504" fmla="*/ 2789976 w 2967861"/>
                <a:gd name="connsiteY1504" fmla="*/ 632999 h 2340761"/>
                <a:gd name="connsiteX1505" fmla="*/ 2795254 w 2967861"/>
                <a:gd name="connsiteY1505" fmla="*/ 637345 h 2340761"/>
                <a:gd name="connsiteX1506" fmla="*/ 2802394 w 2967861"/>
                <a:gd name="connsiteY1506" fmla="*/ 642623 h 2340761"/>
                <a:gd name="connsiteX1507" fmla="*/ 2807671 w 2967861"/>
                <a:gd name="connsiteY1507" fmla="*/ 640450 h 2340761"/>
                <a:gd name="connsiteX1508" fmla="*/ 2811707 w 2967861"/>
                <a:gd name="connsiteY1508" fmla="*/ 640450 h 2340761"/>
                <a:gd name="connsiteX1509" fmla="*/ 2813880 w 2967861"/>
                <a:gd name="connsiteY1509" fmla="*/ 638277 h 2340761"/>
                <a:gd name="connsiteX1510" fmla="*/ 2816985 w 2967861"/>
                <a:gd name="connsiteY1510" fmla="*/ 638277 h 2340761"/>
                <a:gd name="connsiteX1511" fmla="*/ 2811707 w 2967861"/>
                <a:gd name="connsiteY1511" fmla="*/ 612820 h 2340761"/>
                <a:gd name="connsiteX1512" fmla="*/ 2800221 w 2967861"/>
                <a:gd name="connsiteY1512" fmla="*/ 590468 h 2340761"/>
                <a:gd name="connsiteX1513" fmla="*/ 2789666 w 2967861"/>
                <a:gd name="connsiteY1513" fmla="*/ 577740 h 2340761"/>
                <a:gd name="connsiteX1514" fmla="*/ 2792770 w 2967861"/>
                <a:gd name="connsiteY1514" fmla="*/ 572462 h 2340761"/>
                <a:gd name="connsiteX1515" fmla="*/ 2794943 w 2967861"/>
                <a:gd name="connsiteY1515" fmla="*/ 570289 h 2340761"/>
                <a:gd name="connsiteX1516" fmla="*/ 2797116 w 2967861"/>
                <a:gd name="connsiteY1516" fmla="*/ 568116 h 2340761"/>
                <a:gd name="connsiteX1517" fmla="*/ 2799290 w 2967861"/>
                <a:gd name="connsiteY1517" fmla="*/ 568116 h 2340761"/>
                <a:gd name="connsiteX1518" fmla="*/ 2800221 w 2967861"/>
                <a:gd name="connsiteY1518" fmla="*/ 568116 h 2340761"/>
                <a:gd name="connsiteX1519" fmla="*/ 2802394 w 2967861"/>
                <a:gd name="connsiteY1519" fmla="*/ 570289 h 2340761"/>
                <a:gd name="connsiteX1520" fmla="*/ 2804567 w 2967861"/>
                <a:gd name="connsiteY1520" fmla="*/ 570289 h 2340761"/>
                <a:gd name="connsiteX1521" fmla="*/ 2806740 w 2967861"/>
                <a:gd name="connsiteY1521" fmla="*/ 570289 h 2340761"/>
                <a:gd name="connsiteX1522" fmla="*/ 2809845 w 2967861"/>
                <a:gd name="connsiteY1522" fmla="*/ 570289 h 2340761"/>
                <a:gd name="connsiteX1523" fmla="*/ 2813880 w 2967861"/>
                <a:gd name="connsiteY1523" fmla="*/ 568116 h 2340761"/>
                <a:gd name="connsiteX1524" fmla="*/ 2822263 w 2967861"/>
                <a:gd name="connsiteY1524" fmla="*/ 560665 h 2340761"/>
                <a:gd name="connsiteX1525" fmla="*/ 2826298 w 2967861"/>
                <a:gd name="connsiteY1525" fmla="*/ 547937 h 2340761"/>
                <a:gd name="connsiteX1526" fmla="*/ 2829403 w 2967861"/>
                <a:gd name="connsiteY1526" fmla="*/ 533036 h 2340761"/>
                <a:gd name="connsiteX1527" fmla="*/ 2829403 w 2967861"/>
                <a:gd name="connsiteY1527" fmla="*/ 520307 h 2340761"/>
                <a:gd name="connsiteX1528" fmla="*/ 2833439 w 2967861"/>
                <a:gd name="connsiteY1528" fmla="*/ 525585 h 2340761"/>
                <a:gd name="connsiteX1529" fmla="*/ 2838716 w 2967861"/>
                <a:gd name="connsiteY1529" fmla="*/ 533036 h 2340761"/>
                <a:gd name="connsiteX1530" fmla="*/ 2842752 w 2967861"/>
                <a:gd name="connsiteY1530" fmla="*/ 540486 h 2340761"/>
                <a:gd name="connsiteX1531" fmla="*/ 2845856 w 2967861"/>
                <a:gd name="connsiteY1531" fmla="*/ 538313 h 2340761"/>
                <a:gd name="connsiteX1532" fmla="*/ 2848029 w 2967861"/>
                <a:gd name="connsiteY1532" fmla="*/ 538313 h 2340761"/>
                <a:gd name="connsiteX1533" fmla="*/ 2850203 w 2967861"/>
                <a:gd name="connsiteY1533" fmla="*/ 538313 h 2340761"/>
                <a:gd name="connsiteX1534" fmla="*/ 2851134 w 2967861"/>
                <a:gd name="connsiteY1534" fmla="*/ 536140 h 2340761"/>
                <a:gd name="connsiteX1535" fmla="*/ 2853307 w 2967861"/>
                <a:gd name="connsiteY1535" fmla="*/ 536140 h 2340761"/>
                <a:gd name="connsiteX1536" fmla="*/ 2860447 w 2967861"/>
                <a:gd name="connsiteY1536" fmla="*/ 536140 h 2340761"/>
                <a:gd name="connsiteX1537" fmla="*/ 2864483 w 2967861"/>
                <a:gd name="connsiteY1537" fmla="*/ 538313 h 2340761"/>
                <a:gd name="connsiteX1538" fmla="*/ 2865414 w 2967861"/>
                <a:gd name="connsiteY1538" fmla="*/ 540486 h 2340761"/>
                <a:gd name="connsiteX1539" fmla="*/ 2869450 w 2967861"/>
                <a:gd name="connsiteY1539" fmla="*/ 542659 h 2340761"/>
                <a:gd name="connsiteX1540" fmla="*/ 2872555 w 2967861"/>
                <a:gd name="connsiteY1540" fmla="*/ 543591 h 2340761"/>
                <a:gd name="connsiteX1541" fmla="*/ 2872555 w 2967861"/>
                <a:gd name="connsiteY1541" fmla="*/ 557250 h 2340761"/>
                <a:gd name="connsiteX1542" fmla="*/ 2887146 w 2967861"/>
                <a:gd name="connsiteY1542" fmla="*/ 560355 h 2340761"/>
                <a:gd name="connsiteX1543" fmla="*/ 2898632 w 2967861"/>
                <a:gd name="connsiteY1543" fmla="*/ 565632 h 2340761"/>
                <a:gd name="connsiteX1544" fmla="*/ 2905772 w 2967861"/>
                <a:gd name="connsiteY1544" fmla="*/ 577119 h 2340761"/>
                <a:gd name="connsiteX1545" fmla="*/ 2912913 w 2967861"/>
                <a:gd name="connsiteY1545" fmla="*/ 577119 h 2340761"/>
                <a:gd name="connsiteX1546" fmla="*/ 2916017 w 2967861"/>
                <a:gd name="connsiteY1546" fmla="*/ 577119 h 2340761"/>
                <a:gd name="connsiteX1547" fmla="*/ 2920053 w 2967861"/>
                <a:gd name="connsiteY1547" fmla="*/ 577119 h 2340761"/>
                <a:gd name="connsiteX1548" fmla="*/ 2923158 w 2967861"/>
                <a:gd name="connsiteY1548" fmla="*/ 574946 h 2340761"/>
                <a:gd name="connsiteX1549" fmla="*/ 2925330 w 2967861"/>
                <a:gd name="connsiteY1549" fmla="*/ 572773 h 2340761"/>
                <a:gd name="connsiteX1550" fmla="*/ 2928435 w 2967861"/>
                <a:gd name="connsiteY1550" fmla="*/ 567495 h 2340761"/>
                <a:gd name="connsiteX1551" fmla="*/ 2930608 w 2967861"/>
                <a:gd name="connsiteY1551" fmla="*/ 564390 h 2340761"/>
                <a:gd name="connsiteX1552" fmla="*/ 2930608 w 2967861"/>
                <a:gd name="connsiteY1552" fmla="*/ 562217 h 2340761"/>
                <a:gd name="connsiteX1553" fmla="*/ 2928435 w 2967861"/>
                <a:gd name="connsiteY1553" fmla="*/ 557871 h 2340761"/>
                <a:gd name="connsiteX1554" fmla="*/ 2927503 w 2967861"/>
                <a:gd name="connsiteY1554" fmla="*/ 556940 h 2340761"/>
                <a:gd name="connsiteX1555" fmla="*/ 2925330 w 2967861"/>
                <a:gd name="connsiteY1555" fmla="*/ 554767 h 2340761"/>
                <a:gd name="connsiteX1556" fmla="*/ 2921295 w 2967861"/>
                <a:gd name="connsiteY1556" fmla="*/ 552594 h 2340761"/>
                <a:gd name="connsiteX1557" fmla="*/ 2923468 w 2967861"/>
                <a:gd name="connsiteY1557" fmla="*/ 547316 h 2340761"/>
                <a:gd name="connsiteX1558" fmla="*/ 2925641 w 2967861"/>
                <a:gd name="connsiteY1558" fmla="*/ 542038 h 2340761"/>
                <a:gd name="connsiteX1559" fmla="*/ 2927814 w 2967861"/>
                <a:gd name="connsiteY1559" fmla="*/ 539865 h 2340761"/>
                <a:gd name="connsiteX1560" fmla="*/ 2930919 w 2967861"/>
                <a:gd name="connsiteY1560" fmla="*/ 535519 h 2340761"/>
                <a:gd name="connsiteX1561" fmla="*/ 2933092 w 2967861"/>
                <a:gd name="connsiteY1561" fmla="*/ 532415 h 2340761"/>
                <a:gd name="connsiteX1562" fmla="*/ 2969414 w 2967861"/>
                <a:gd name="connsiteY1562" fmla="*/ 532415 h 2340761"/>
                <a:gd name="connsiteX1563" fmla="*/ 2965999 w 2967861"/>
                <a:gd name="connsiteY1563" fmla="*/ 516271 h 2340761"/>
                <a:gd name="connsiteX1564" fmla="*/ 758729 w 2967861"/>
                <a:gd name="connsiteY1564" fmla="*/ 1039993 h 2340761"/>
                <a:gd name="connsiteX1565" fmla="*/ 776425 w 2967861"/>
                <a:gd name="connsiteY1565" fmla="*/ 1034716 h 2340761"/>
                <a:gd name="connsiteX1566" fmla="*/ 791016 w 2967861"/>
                <a:gd name="connsiteY1566" fmla="*/ 1027265 h 2340761"/>
                <a:gd name="connsiteX1567" fmla="*/ 791016 w 2967861"/>
                <a:gd name="connsiteY1567" fmla="*/ 1030370 h 2340761"/>
                <a:gd name="connsiteX1568" fmla="*/ 791016 w 2967861"/>
                <a:gd name="connsiteY1568" fmla="*/ 1034716 h 2340761"/>
                <a:gd name="connsiteX1569" fmla="*/ 791016 w 2967861"/>
                <a:gd name="connsiteY1569" fmla="*/ 1039993 h 2340761"/>
                <a:gd name="connsiteX1570" fmla="*/ 788843 w 2967861"/>
                <a:gd name="connsiteY1570" fmla="*/ 1045271 h 2340761"/>
                <a:gd name="connsiteX1571" fmla="*/ 785738 w 2967861"/>
                <a:gd name="connsiteY1571" fmla="*/ 1050549 h 2340761"/>
                <a:gd name="connsiteX1572" fmla="*/ 785738 w 2967861"/>
                <a:gd name="connsiteY1572" fmla="*/ 1057999 h 2340761"/>
                <a:gd name="connsiteX1573" fmla="*/ 774252 w 2967861"/>
                <a:gd name="connsiteY1573" fmla="*/ 1057999 h 2340761"/>
                <a:gd name="connsiteX1574" fmla="*/ 765870 w 2967861"/>
                <a:gd name="connsiteY1574" fmla="*/ 1057068 h 2340761"/>
                <a:gd name="connsiteX1575" fmla="*/ 758729 w 2967861"/>
                <a:gd name="connsiteY1575" fmla="*/ 1054895 h 2340761"/>
                <a:gd name="connsiteX1576" fmla="*/ 758729 w 2967861"/>
                <a:gd name="connsiteY1576" fmla="*/ 1039993 h 2340761"/>
                <a:gd name="connsiteX1577" fmla="*/ 644175 w 2967861"/>
                <a:gd name="connsiteY1577" fmla="*/ 1152064 h 2340761"/>
                <a:gd name="connsiteX1578" fmla="*/ 645106 w 2967861"/>
                <a:gd name="connsiteY1578" fmla="*/ 1151133 h 2340761"/>
                <a:gd name="connsiteX1579" fmla="*/ 645106 w 2967861"/>
                <a:gd name="connsiteY1579" fmla="*/ 1148960 h 2340761"/>
                <a:gd name="connsiteX1580" fmla="*/ 647279 w 2967861"/>
                <a:gd name="connsiteY1580" fmla="*/ 1148960 h 2340761"/>
                <a:gd name="connsiteX1581" fmla="*/ 649453 w 2967861"/>
                <a:gd name="connsiteY1581" fmla="*/ 1146787 h 2340761"/>
                <a:gd name="connsiteX1582" fmla="*/ 651626 w 2967861"/>
                <a:gd name="connsiteY1582" fmla="*/ 1144614 h 2340761"/>
                <a:gd name="connsiteX1583" fmla="*/ 666217 w 2967861"/>
                <a:gd name="connsiteY1583" fmla="*/ 1144614 h 2340761"/>
                <a:gd name="connsiteX1584" fmla="*/ 662181 w 2967861"/>
                <a:gd name="connsiteY1584" fmla="*/ 1148960 h 2340761"/>
                <a:gd name="connsiteX1585" fmla="*/ 659076 w 2967861"/>
                <a:gd name="connsiteY1585" fmla="*/ 1151133 h 2340761"/>
                <a:gd name="connsiteX1586" fmla="*/ 655041 w 2967861"/>
                <a:gd name="connsiteY1586" fmla="*/ 1152064 h 2340761"/>
                <a:gd name="connsiteX1587" fmla="*/ 651936 w 2967861"/>
                <a:gd name="connsiteY1587" fmla="*/ 1154238 h 2340761"/>
                <a:gd name="connsiteX1588" fmla="*/ 645727 w 2967861"/>
                <a:gd name="connsiteY1588" fmla="*/ 1156411 h 2340761"/>
                <a:gd name="connsiteX1589" fmla="*/ 642623 w 2967861"/>
                <a:gd name="connsiteY1589" fmla="*/ 1156411 h 2340761"/>
                <a:gd name="connsiteX1590" fmla="*/ 644175 w 2967861"/>
                <a:gd name="connsiteY1590" fmla="*/ 1152064 h 2340761"/>
                <a:gd name="connsiteX1591" fmla="*/ 765870 w 2967861"/>
                <a:gd name="connsiteY1591" fmla="*/ 1265377 h 2340761"/>
                <a:gd name="connsiteX1592" fmla="*/ 759661 w 2967861"/>
                <a:gd name="connsiteY1592" fmla="*/ 1282452 h 2340761"/>
                <a:gd name="connsiteX1593" fmla="*/ 752520 w 2967861"/>
                <a:gd name="connsiteY1593" fmla="*/ 1300457 h 2340761"/>
                <a:gd name="connsiteX1594" fmla="*/ 751589 w 2967861"/>
                <a:gd name="connsiteY1594" fmla="*/ 1315359 h 2340761"/>
                <a:gd name="connsiteX1595" fmla="*/ 737930 w 2967861"/>
                <a:gd name="connsiteY1595" fmla="*/ 1319705 h 2340761"/>
                <a:gd name="connsiteX1596" fmla="*/ 725512 w 2967861"/>
                <a:gd name="connsiteY1596" fmla="*/ 1320636 h 2340761"/>
                <a:gd name="connsiteX1597" fmla="*/ 714957 w 2967861"/>
                <a:gd name="connsiteY1597" fmla="*/ 1315359 h 2340761"/>
                <a:gd name="connsiteX1598" fmla="*/ 701297 w 2967861"/>
                <a:gd name="connsiteY1598" fmla="*/ 1312254 h 2340761"/>
                <a:gd name="connsiteX1599" fmla="*/ 696019 w 2967861"/>
                <a:gd name="connsiteY1599" fmla="*/ 1312254 h 2340761"/>
                <a:gd name="connsiteX1600" fmla="*/ 692915 w 2967861"/>
                <a:gd name="connsiteY1600" fmla="*/ 1312254 h 2340761"/>
                <a:gd name="connsiteX1601" fmla="*/ 688879 w 2967861"/>
                <a:gd name="connsiteY1601" fmla="*/ 1313186 h 2340761"/>
                <a:gd name="connsiteX1602" fmla="*/ 685775 w 2967861"/>
                <a:gd name="connsiteY1602" fmla="*/ 1317532 h 2340761"/>
                <a:gd name="connsiteX1603" fmla="*/ 683602 w 2967861"/>
                <a:gd name="connsiteY1603" fmla="*/ 1319705 h 2340761"/>
                <a:gd name="connsiteX1604" fmla="*/ 681428 w 2967861"/>
                <a:gd name="connsiteY1604" fmla="*/ 1322810 h 2340761"/>
                <a:gd name="connsiteX1605" fmla="*/ 678324 w 2967861"/>
                <a:gd name="connsiteY1605" fmla="*/ 1324983 h 2340761"/>
                <a:gd name="connsiteX1606" fmla="*/ 673046 w 2967861"/>
                <a:gd name="connsiteY1606" fmla="*/ 1322810 h 2340761"/>
                <a:gd name="connsiteX1607" fmla="*/ 661560 w 2967861"/>
                <a:gd name="connsiteY1607" fmla="*/ 1320636 h 2340761"/>
                <a:gd name="connsiteX1608" fmla="*/ 646969 w 2967861"/>
                <a:gd name="connsiteY1608" fmla="*/ 1319705 h 2340761"/>
                <a:gd name="connsiteX1609" fmla="*/ 632378 w 2967861"/>
                <a:gd name="connsiteY1609" fmla="*/ 1315359 h 2340761"/>
                <a:gd name="connsiteX1610" fmla="*/ 617787 w 2967861"/>
                <a:gd name="connsiteY1610" fmla="*/ 1313186 h 2340761"/>
                <a:gd name="connsiteX1611" fmla="*/ 610647 w 2967861"/>
                <a:gd name="connsiteY1611" fmla="*/ 1312254 h 2340761"/>
                <a:gd name="connsiteX1612" fmla="*/ 596056 w 2967861"/>
                <a:gd name="connsiteY1612" fmla="*/ 1306046 h 2340761"/>
                <a:gd name="connsiteX1613" fmla="*/ 581465 w 2967861"/>
                <a:gd name="connsiteY1613" fmla="*/ 1298595 h 2340761"/>
                <a:gd name="connsiteX1614" fmla="*/ 566874 w 2967861"/>
                <a:gd name="connsiteY1614" fmla="*/ 1295490 h 2340761"/>
                <a:gd name="connsiteX1615" fmla="*/ 551352 w 2967861"/>
                <a:gd name="connsiteY1615" fmla="*/ 1298595 h 2340761"/>
                <a:gd name="connsiteX1616" fmla="*/ 539865 w 2967861"/>
                <a:gd name="connsiteY1616" fmla="*/ 1306046 h 2340761"/>
                <a:gd name="connsiteX1617" fmla="*/ 536761 w 2967861"/>
                <a:gd name="connsiteY1617" fmla="*/ 1315669 h 2340761"/>
                <a:gd name="connsiteX1618" fmla="*/ 532725 w 2967861"/>
                <a:gd name="connsiteY1618" fmla="*/ 1325293 h 2340761"/>
                <a:gd name="connsiteX1619" fmla="*/ 530552 w 2967861"/>
                <a:gd name="connsiteY1619" fmla="*/ 1335848 h 2340761"/>
                <a:gd name="connsiteX1620" fmla="*/ 523411 w 2967861"/>
                <a:gd name="connsiteY1620" fmla="*/ 1334917 h 2340761"/>
                <a:gd name="connsiteX1621" fmla="*/ 510994 w 2967861"/>
                <a:gd name="connsiteY1621" fmla="*/ 1330571 h 2340761"/>
                <a:gd name="connsiteX1622" fmla="*/ 496403 w 2967861"/>
                <a:gd name="connsiteY1622" fmla="*/ 1327466 h 2340761"/>
                <a:gd name="connsiteX1623" fmla="*/ 485848 w 2967861"/>
                <a:gd name="connsiteY1623" fmla="*/ 1323120 h 2340761"/>
                <a:gd name="connsiteX1624" fmla="*/ 478707 w 2967861"/>
                <a:gd name="connsiteY1624" fmla="*/ 1320016 h 2340761"/>
                <a:gd name="connsiteX1625" fmla="*/ 474671 w 2967861"/>
                <a:gd name="connsiteY1625" fmla="*/ 1305114 h 2340761"/>
                <a:gd name="connsiteX1626" fmla="*/ 460081 w 2967861"/>
                <a:gd name="connsiteY1626" fmla="*/ 1297664 h 2340761"/>
                <a:gd name="connsiteX1627" fmla="*/ 445490 w 2967861"/>
                <a:gd name="connsiteY1627" fmla="*/ 1295490 h 2340761"/>
                <a:gd name="connsiteX1628" fmla="*/ 430899 w 2967861"/>
                <a:gd name="connsiteY1628" fmla="*/ 1295490 h 2340761"/>
                <a:gd name="connsiteX1629" fmla="*/ 418481 w 2967861"/>
                <a:gd name="connsiteY1629" fmla="*/ 1291144 h 2340761"/>
                <a:gd name="connsiteX1630" fmla="*/ 415376 w 2967861"/>
                <a:gd name="connsiteY1630" fmla="*/ 1288040 h 2340761"/>
                <a:gd name="connsiteX1631" fmla="*/ 413203 w 2967861"/>
                <a:gd name="connsiteY1631" fmla="*/ 1285867 h 2340761"/>
                <a:gd name="connsiteX1632" fmla="*/ 409167 w 2967861"/>
                <a:gd name="connsiteY1632" fmla="*/ 1282762 h 2340761"/>
                <a:gd name="connsiteX1633" fmla="*/ 408236 w 2967861"/>
                <a:gd name="connsiteY1633" fmla="*/ 1278416 h 2340761"/>
                <a:gd name="connsiteX1634" fmla="*/ 402027 w 2967861"/>
                <a:gd name="connsiteY1634" fmla="*/ 1275311 h 2340761"/>
                <a:gd name="connsiteX1635" fmla="*/ 406063 w 2967861"/>
                <a:gd name="connsiteY1635" fmla="*/ 1256374 h 2340761"/>
                <a:gd name="connsiteX1636" fmla="*/ 409167 w 2967861"/>
                <a:gd name="connsiteY1636" fmla="*/ 1238368 h 2340761"/>
                <a:gd name="connsiteX1637" fmla="*/ 415376 w 2967861"/>
                <a:gd name="connsiteY1637" fmla="*/ 1221294 h 2340761"/>
                <a:gd name="connsiteX1638" fmla="*/ 410720 w 2967861"/>
                <a:gd name="connsiteY1638" fmla="*/ 1221294 h 2340761"/>
                <a:gd name="connsiteX1639" fmla="*/ 401406 w 2967861"/>
                <a:gd name="connsiteY1639" fmla="*/ 1219121 h 2340761"/>
                <a:gd name="connsiteX1640" fmla="*/ 381538 w 2967861"/>
                <a:gd name="connsiteY1640" fmla="*/ 1218189 h 2340761"/>
                <a:gd name="connsiteX1641" fmla="*/ 358565 w 2967861"/>
                <a:gd name="connsiteY1641" fmla="*/ 1218189 h 2340761"/>
                <a:gd name="connsiteX1642" fmla="*/ 330314 w 2967861"/>
                <a:gd name="connsiteY1642" fmla="*/ 1218189 h 2340761"/>
                <a:gd name="connsiteX1643" fmla="*/ 305168 w 2967861"/>
                <a:gd name="connsiteY1643" fmla="*/ 1219121 h 2340761"/>
                <a:gd name="connsiteX1644" fmla="*/ 281264 w 2967861"/>
                <a:gd name="connsiteY1644" fmla="*/ 1223467 h 2340761"/>
                <a:gd name="connsiteX1645" fmla="*/ 265742 w 2967861"/>
                <a:gd name="connsiteY1645" fmla="*/ 1226571 h 2340761"/>
                <a:gd name="connsiteX1646" fmla="*/ 254255 w 2967861"/>
                <a:gd name="connsiteY1646" fmla="*/ 1234022 h 2340761"/>
                <a:gd name="connsiteX1647" fmla="*/ 239664 w 2967861"/>
                <a:gd name="connsiteY1647" fmla="*/ 1243646 h 2340761"/>
                <a:gd name="connsiteX1648" fmla="*/ 225073 w 2967861"/>
                <a:gd name="connsiteY1648" fmla="*/ 1251097 h 2340761"/>
                <a:gd name="connsiteX1649" fmla="*/ 174160 w 2967861"/>
                <a:gd name="connsiteY1649" fmla="*/ 1243646 h 2340761"/>
                <a:gd name="connsiteX1650" fmla="*/ 174160 w 2967861"/>
                <a:gd name="connsiteY1650" fmla="*/ 1234022 h 2340761"/>
                <a:gd name="connsiteX1651" fmla="*/ 180369 w 2967861"/>
                <a:gd name="connsiteY1651" fmla="*/ 1233091 h 2340761"/>
                <a:gd name="connsiteX1652" fmla="*/ 183473 w 2967861"/>
                <a:gd name="connsiteY1652" fmla="*/ 1230918 h 2340761"/>
                <a:gd name="connsiteX1653" fmla="*/ 187509 w 2967861"/>
                <a:gd name="connsiteY1653" fmla="*/ 1228744 h 2340761"/>
                <a:gd name="connsiteX1654" fmla="*/ 190614 w 2967861"/>
                <a:gd name="connsiteY1654" fmla="*/ 1226571 h 2340761"/>
                <a:gd name="connsiteX1655" fmla="*/ 192787 w 2967861"/>
                <a:gd name="connsiteY1655" fmla="*/ 1226571 h 2340761"/>
                <a:gd name="connsiteX1656" fmla="*/ 195891 w 2967861"/>
                <a:gd name="connsiteY1656" fmla="*/ 1228744 h 2340761"/>
                <a:gd name="connsiteX1657" fmla="*/ 199927 w 2967861"/>
                <a:gd name="connsiteY1657" fmla="*/ 1230918 h 2340761"/>
                <a:gd name="connsiteX1658" fmla="*/ 205205 w 2967861"/>
                <a:gd name="connsiteY1658" fmla="*/ 1233091 h 2340761"/>
                <a:gd name="connsiteX1659" fmla="*/ 208309 w 2967861"/>
                <a:gd name="connsiteY1659" fmla="*/ 1233091 h 2340761"/>
                <a:gd name="connsiteX1660" fmla="*/ 214518 w 2967861"/>
                <a:gd name="connsiteY1660" fmla="*/ 1230918 h 2340761"/>
                <a:gd name="connsiteX1661" fmla="*/ 219796 w 2967861"/>
                <a:gd name="connsiteY1661" fmla="*/ 1225640 h 2340761"/>
                <a:gd name="connsiteX1662" fmla="*/ 222900 w 2967861"/>
                <a:gd name="connsiteY1662" fmla="*/ 1219431 h 2340761"/>
                <a:gd name="connsiteX1663" fmla="*/ 226936 w 2967861"/>
                <a:gd name="connsiteY1663" fmla="*/ 1216327 h 2340761"/>
                <a:gd name="connsiteX1664" fmla="*/ 232213 w 2967861"/>
                <a:gd name="connsiteY1664" fmla="*/ 1211980 h 2340761"/>
                <a:gd name="connsiteX1665" fmla="*/ 244631 w 2967861"/>
                <a:gd name="connsiteY1665" fmla="*/ 1211049 h 2340761"/>
                <a:gd name="connsiteX1666" fmla="*/ 244631 w 2967861"/>
                <a:gd name="connsiteY1666" fmla="*/ 1204840 h 2340761"/>
                <a:gd name="connsiteX1667" fmla="*/ 244631 w 2967861"/>
                <a:gd name="connsiteY1667" fmla="*/ 1202978 h 2340761"/>
                <a:gd name="connsiteX1668" fmla="*/ 244631 w 2967861"/>
                <a:gd name="connsiteY1668" fmla="*/ 1200804 h 2340761"/>
                <a:gd name="connsiteX1669" fmla="*/ 244631 w 2967861"/>
                <a:gd name="connsiteY1669" fmla="*/ 1196458 h 2340761"/>
                <a:gd name="connsiteX1670" fmla="*/ 248667 w 2967861"/>
                <a:gd name="connsiteY1670" fmla="*/ 1195527 h 2340761"/>
                <a:gd name="connsiteX1671" fmla="*/ 250840 w 2967861"/>
                <a:gd name="connsiteY1671" fmla="*/ 1193354 h 2340761"/>
                <a:gd name="connsiteX1672" fmla="*/ 251771 w 2967861"/>
                <a:gd name="connsiteY1672" fmla="*/ 1191181 h 2340761"/>
                <a:gd name="connsiteX1673" fmla="*/ 253945 w 2967861"/>
                <a:gd name="connsiteY1673" fmla="*/ 1191181 h 2340761"/>
                <a:gd name="connsiteX1674" fmla="*/ 256118 w 2967861"/>
                <a:gd name="connsiteY1674" fmla="*/ 1189007 h 2340761"/>
                <a:gd name="connsiteX1675" fmla="*/ 261395 w 2967861"/>
                <a:gd name="connsiteY1675" fmla="*/ 1189007 h 2340761"/>
                <a:gd name="connsiteX1676" fmla="*/ 259222 w 2967861"/>
                <a:gd name="connsiteY1676" fmla="*/ 1185903 h 2340761"/>
                <a:gd name="connsiteX1677" fmla="*/ 256118 w 2967861"/>
                <a:gd name="connsiteY1677" fmla="*/ 1181557 h 2340761"/>
                <a:gd name="connsiteX1678" fmla="*/ 253945 w 2967861"/>
                <a:gd name="connsiteY1678" fmla="*/ 1180625 h 2340761"/>
                <a:gd name="connsiteX1679" fmla="*/ 251771 w 2967861"/>
                <a:gd name="connsiteY1679" fmla="*/ 1178452 h 2340761"/>
                <a:gd name="connsiteX1680" fmla="*/ 251771 w 2967861"/>
                <a:gd name="connsiteY1680" fmla="*/ 1174106 h 2340761"/>
                <a:gd name="connsiteX1681" fmla="*/ 253945 w 2967861"/>
                <a:gd name="connsiteY1681" fmla="*/ 1173175 h 2340761"/>
                <a:gd name="connsiteX1682" fmla="*/ 257980 w 2967861"/>
                <a:gd name="connsiteY1682" fmla="*/ 1159515 h 2340761"/>
                <a:gd name="connsiteX1683" fmla="*/ 263258 w 2967861"/>
                <a:gd name="connsiteY1683" fmla="*/ 1148960 h 2340761"/>
                <a:gd name="connsiteX1684" fmla="*/ 270398 w 2967861"/>
                <a:gd name="connsiteY1684" fmla="*/ 1139336 h 2340761"/>
                <a:gd name="connsiteX1685" fmla="*/ 290267 w 2967861"/>
                <a:gd name="connsiteY1685" fmla="*/ 1139336 h 2340761"/>
                <a:gd name="connsiteX1686" fmla="*/ 295544 w 2967861"/>
                <a:gd name="connsiteY1686" fmla="*/ 1130954 h 2340761"/>
                <a:gd name="connsiteX1687" fmla="*/ 297717 w 2967861"/>
                <a:gd name="connsiteY1687" fmla="*/ 1119468 h 2340761"/>
                <a:gd name="connsiteX1688" fmla="*/ 300822 w 2967861"/>
                <a:gd name="connsiteY1688" fmla="*/ 1108912 h 2340761"/>
                <a:gd name="connsiteX1689" fmla="*/ 310135 w 2967861"/>
                <a:gd name="connsiteY1689" fmla="*/ 1101462 h 2340761"/>
                <a:gd name="connsiteX1690" fmla="*/ 314171 w 2967861"/>
                <a:gd name="connsiteY1690" fmla="*/ 1099289 h 2340761"/>
                <a:gd name="connsiteX1691" fmla="*/ 315102 w 2967861"/>
                <a:gd name="connsiteY1691" fmla="*/ 1099289 h 2340761"/>
                <a:gd name="connsiteX1692" fmla="*/ 319138 w 2967861"/>
                <a:gd name="connsiteY1692" fmla="*/ 1099289 h 2340761"/>
                <a:gd name="connsiteX1693" fmla="*/ 321311 w 2967861"/>
                <a:gd name="connsiteY1693" fmla="*/ 1101462 h 2340761"/>
                <a:gd name="connsiteX1694" fmla="*/ 322243 w 2967861"/>
                <a:gd name="connsiteY1694" fmla="*/ 1104566 h 2340761"/>
                <a:gd name="connsiteX1695" fmla="*/ 324416 w 2967861"/>
                <a:gd name="connsiteY1695" fmla="*/ 1108912 h 2340761"/>
                <a:gd name="connsiteX1696" fmla="*/ 344284 w 2967861"/>
                <a:gd name="connsiteY1696" fmla="*/ 1104566 h 2340761"/>
                <a:gd name="connsiteX1697" fmla="*/ 361048 w 2967861"/>
                <a:gd name="connsiteY1697" fmla="*/ 1094942 h 2340761"/>
                <a:gd name="connsiteX1698" fmla="*/ 373466 w 2967861"/>
                <a:gd name="connsiteY1698" fmla="*/ 1084387 h 2340761"/>
                <a:gd name="connsiteX1699" fmla="*/ 388057 w 2967861"/>
                <a:gd name="connsiteY1699" fmla="*/ 1089665 h 2340761"/>
                <a:gd name="connsiteX1700" fmla="*/ 399544 w 2967861"/>
                <a:gd name="connsiteY1700" fmla="*/ 1101151 h 2340761"/>
                <a:gd name="connsiteX1701" fmla="*/ 406684 w 2967861"/>
                <a:gd name="connsiteY1701" fmla="*/ 1113880 h 2340761"/>
                <a:gd name="connsiteX1702" fmla="*/ 415066 w 2967861"/>
                <a:gd name="connsiteY1702" fmla="*/ 1124435 h 2340761"/>
                <a:gd name="connsiteX1703" fmla="*/ 424379 w 2967861"/>
                <a:gd name="connsiteY1703" fmla="*/ 1135921 h 2340761"/>
                <a:gd name="connsiteX1704" fmla="*/ 453561 w 2967861"/>
                <a:gd name="connsiteY1704" fmla="*/ 1156100 h 2340761"/>
                <a:gd name="connsiteX1705" fmla="*/ 480570 w 2967861"/>
                <a:gd name="connsiteY1705" fmla="*/ 1176279 h 2340761"/>
                <a:gd name="connsiteX1706" fmla="*/ 480570 w 2967861"/>
                <a:gd name="connsiteY1706" fmla="*/ 1180625 h 2340761"/>
                <a:gd name="connsiteX1707" fmla="*/ 480570 w 2967861"/>
                <a:gd name="connsiteY1707" fmla="*/ 1183730 h 2340761"/>
                <a:gd name="connsiteX1708" fmla="*/ 479639 w 2967861"/>
                <a:gd name="connsiteY1708" fmla="*/ 1185903 h 2340761"/>
                <a:gd name="connsiteX1709" fmla="*/ 479639 w 2967861"/>
                <a:gd name="connsiteY1709" fmla="*/ 1188076 h 2340761"/>
                <a:gd name="connsiteX1710" fmla="*/ 477466 w 2967861"/>
                <a:gd name="connsiteY1710" fmla="*/ 1189007 h 2340761"/>
                <a:gd name="connsiteX1711" fmla="*/ 470325 w 2967861"/>
                <a:gd name="connsiteY1711" fmla="*/ 1196458 h 2340761"/>
                <a:gd name="connsiteX1712" fmla="*/ 458839 w 2967861"/>
                <a:gd name="connsiteY1712" fmla="*/ 1200804 h 2340761"/>
                <a:gd name="connsiteX1713" fmla="*/ 444248 w 2967861"/>
                <a:gd name="connsiteY1713" fmla="*/ 1202978 h 2340761"/>
                <a:gd name="connsiteX1714" fmla="*/ 429657 w 2967861"/>
                <a:gd name="connsiteY1714" fmla="*/ 1200804 h 2340761"/>
                <a:gd name="connsiteX1715" fmla="*/ 435866 w 2967861"/>
                <a:gd name="connsiteY1715" fmla="*/ 1213533 h 2340761"/>
                <a:gd name="connsiteX1716" fmla="*/ 444248 w 2967861"/>
                <a:gd name="connsiteY1716" fmla="*/ 1218810 h 2340761"/>
                <a:gd name="connsiteX1717" fmla="*/ 455734 w 2967861"/>
                <a:gd name="connsiteY1717" fmla="*/ 1223157 h 2340761"/>
                <a:gd name="connsiteX1718" fmla="*/ 465048 w 2967861"/>
                <a:gd name="connsiteY1718" fmla="*/ 1230607 h 2340761"/>
                <a:gd name="connsiteX1719" fmla="*/ 473430 w 2967861"/>
                <a:gd name="connsiteY1719" fmla="*/ 1230607 h 2340761"/>
                <a:gd name="connsiteX1720" fmla="*/ 473430 w 2967861"/>
                <a:gd name="connsiteY1720" fmla="*/ 1206082 h 2340761"/>
                <a:gd name="connsiteX1721" fmla="*/ 484916 w 2967861"/>
                <a:gd name="connsiteY1721" fmla="*/ 1206082 h 2340761"/>
                <a:gd name="connsiteX1722" fmla="*/ 488021 w 2967861"/>
                <a:gd name="connsiteY1722" fmla="*/ 1198631 h 2340761"/>
                <a:gd name="connsiteX1723" fmla="*/ 492057 w 2967861"/>
                <a:gd name="connsiteY1723" fmla="*/ 1193354 h 2340761"/>
                <a:gd name="connsiteX1724" fmla="*/ 495161 w 2967861"/>
                <a:gd name="connsiteY1724" fmla="*/ 1189007 h 2340761"/>
                <a:gd name="connsiteX1725" fmla="*/ 500439 w 2967861"/>
                <a:gd name="connsiteY1725" fmla="*/ 1185903 h 2340761"/>
                <a:gd name="connsiteX1726" fmla="*/ 499507 w 2967861"/>
                <a:gd name="connsiteY1726" fmla="*/ 1180625 h 2340761"/>
                <a:gd name="connsiteX1727" fmla="*/ 497334 w 2967861"/>
                <a:gd name="connsiteY1727" fmla="*/ 1176279 h 2340761"/>
                <a:gd name="connsiteX1728" fmla="*/ 497334 w 2967861"/>
                <a:gd name="connsiteY1728" fmla="*/ 1174106 h 2340761"/>
                <a:gd name="connsiteX1729" fmla="*/ 495161 w 2967861"/>
                <a:gd name="connsiteY1729" fmla="*/ 1171002 h 2340761"/>
                <a:gd name="connsiteX1730" fmla="*/ 494230 w 2967861"/>
                <a:gd name="connsiteY1730" fmla="*/ 1166655 h 2340761"/>
                <a:gd name="connsiteX1731" fmla="*/ 494230 w 2967861"/>
                <a:gd name="connsiteY1731" fmla="*/ 1161378 h 2340761"/>
                <a:gd name="connsiteX1732" fmla="*/ 499507 w 2967861"/>
                <a:gd name="connsiteY1732" fmla="*/ 1161378 h 2340761"/>
                <a:gd name="connsiteX1733" fmla="*/ 504785 w 2967861"/>
                <a:gd name="connsiteY1733" fmla="*/ 1163551 h 2340761"/>
                <a:gd name="connsiteX1734" fmla="*/ 507889 w 2967861"/>
                <a:gd name="connsiteY1734" fmla="*/ 1165724 h 2340761"/>
                <a:gd name="connsiteX1735" fmla="*/ 510062 w 2967861"/>
                <a:gd name="connsiteY1735" fmla="*/ 1165724 h 2340761"/>
                <a:gd name="connsiteX1736" fmla="*/ 514098 w 2967861"/>
                <a:gd name="connsiteY1736" fmla="*/ 1165724 h 2340761"/>
                <a:gd name="connsiteX1737" fmla="*/ 517203 w 2967861"/>
                <a:gd name="connsiteY1737" fmla="*/ 1165724 h 2340761"/>
                <a:gd name="connsiteX1738" fmla="*/ 521238 w 2967861"/>
                <a:gd name="connsiteY1738" fmla="*/ 1165724 h 2340761"/>
                <a:gd name="connsiteX1739" fmla="*/ 521238 w 2967861"/>
                <a:gd name="connsiteY1739" fmla="*/ 1161378 h 2340761"/>
                <a:gd name="connsiteX1740" fmla="*/ 509752 w 2967861"/>
                <a:gd name="connsiteY1740" fmla="*/ 1151754 h 2340761"/>
                <a:gd name="connsiteX1741" fmla="*/ 499197 w 2967861"/>
                <a:gd name="connsiteY1741" fmla="*/ 1144303 h 2340761"/>
                <a:gd name="connsiteX1742" fmla="*/ 484606 w 2967861"/>
                <a:gd name="connsiteY1742" fmla="*/ 1139026 h 2340761"/>
                <a:gd name="connsiteX1743" fmla="*/ 484606 w 2967861"/>
                <a:gd name="connsiteY1743" fmla="*/ 1128471 h 2340761"/>
                <a:gd name="connsiteX1744" fmla="*/ 470015 w 2967861"/>
                <a:gd name="connsiteY1744" fmla="*/ 1128471 h 2340761"/>
                <a:gd name="connsiteX1745" fmla="*/ 457597 w 2967861"/>
                <a:gd name="connsiteY1745" fmla="*/ 1109533 h 2340761"/>
                <a:gd name="connsiteX1746" fmla="*/ 443937 w 2967861"/>
                <a:gd name="connsiteY1746" fmla="*/ 1093701 h 2340761"/>
                <a:gd name="connsiteX1747" fmla="*/ 429346 w 2967861"/>
                <a:gd name="connsiteY1747" fmla="*/ 1078799 h 2340761"/>
                <a:gd name="connsiteX1748" fmla="*/ 429346 w 2967861"/>
                <a:gd name="connsiteY1748" fmla="*/ 1072590 h 2340761"/>
                <a:gd name="connsiteX1749" fmla="*/ 429346 w 2967861"/>
                <a:gd name="connsiteY1749" fmla="*/ 1069486 h 2340761"/>
                <a:gd name="connsiteX1750" fmla="*/ 429346 w 2967861"/>
                <a:gd name="connsiteY1750" fmla="*/ 1065140 h 2340761"/>
                <a:gd name="connsiteX1751" fmla="*/ 429346 w 2967861"/>
                <a:gd name="connsiteY1751" fmla="*/ 1064208 h 2340761"/>
                <a:gd name="connsiteX1752" fmla="*/ 433382 w 2967861"/>
                <a:gd name="connsiteY1752" fmla="*/ 1062035 h 2340761"/>
                <a:gd name="connsiteX1753" fmla="*/ 436487 w 2967861"/>
                <a:gd name="connsiteY1753" fmla="*/ 1057689 h 2340761"/>
                <a:gd name="connsiteX1754" fmla="*/ 438660 w 2967861"/>
                <a:gd name="connsiteY1754" fmla="*/ 1057689 h 2340761"/>
                <a:gd name="connsiteX1755" fmla="*/ 438660 w 2967861"/>
                <a:gd name="connsiteY1755" fmla="*/ 1056758 h 2340761"/>
                <a:gd name="connsiteX1756" fmla="*/ 440833 w 2967861"/>
                <a:gd name="connsiteY1756" fmla="*/ 1056758 h 2340761"/>
                <a:gd name="connsiteX1757" fmla="*/ 443006 w 2967861"/>
                <a:gd name="connsiteY1757" fmla="*/ 1056758 h 2340761"/>
                <a:gd name="connsiteX1758" fmla="*/ 443937 w 2967861"/>
                <a:gd name="connsiteY1758" fmla="*/ 1054584 h 2340761"/>
                <a:gd name="connsiteX1759" fmla="*/ 446111 w 2967861"/>
                <a:gd name="connsiteY1759" fmla="*/ 1057689 h 2340761"/>
                <a:gd name="connsiteX1760" fmla="*/ 448284 w 2967861"/>
                <a:gd name="connsiteY1760" fmla="*/ 1062035 h 2340761"/>
                <a:gd name="connsiteX1761" fmla="*/ 448284 w 2967861"/>
                <a:gd name="connsiteY1761" fmla="*/ 1065140 h 2340761"/>
                <a:gd name="connsiteX1762" fmla="*/ 450457 w 2967861"/>
                <a:gd name="connsiteY1762" fmla="*/ 1071349 h 2340761"/>
                <a:gd name="connsiteX1763" fmla="*/ 465048 w 2967861"/>
                <a:gd name="connsiteY1763" fmla="*/ 1067002 h 2340761"/>
                <a:gd name="connsiteX1764" fmla="*/ 472188 w 2967861"/>
                <a:gd name="connsiteY1764" fmla="*/ 1087181 h 2340761"/>
                <a:gd name="connsiteX1765" fmla="*/ 479328 w 2967861"/>
                <a:gd name="connsiteY1765" fmla="*/ 1098668 h 2340761"/>
                <a:gd name="connsiteX1766" fmla="*/ 487710 w 2967861"/>
                <a:gd name="connsiteY1766" fmla="*/ 1103945 h 2340761"/>
                <a:gd name="connsiteX1767" fmla="*/ 497024 w 2967861"/>
                <a:gd name="connsiteY1767" fmla="*/ 1106118 h 2340761"/>
                <a:gd name="connsiteX1768" fmla="*/ 507579 w 2967861"/>
                <a:gd name="connsiteY1768" fmla="*/ 1111396 h 2340761"/>
                <a:gd name="connsiteX1769" fmla="*/ 521238 w 2967861"/>
                <a:gd name="connsiteY1769" fmla="*/ 1121020 h 2340761"/>
                <a:gd name="connsiteX1770" fmla="*/ 526516 w 2967861"/>
                <a:gd name="connsiteY1770" fmla="*/ 1126297 h 2340761"/>
                <a:gd name="connsiteX1771" fmla="*/ 526516 w 2967861"/>
                <a:gd name="connsiteY1771" fmla="*/ 1133748 h 2340761"/>
                <a:gd name="connsiteX1772" fmla="*/ 524343 w 2967861"/>
                <a:gd name="connsiteY1772" fmla="*/ 1141199 h 2340761"/>
                <a:gd name="connsiteX1773" fmla="*/ 522170 w 2967861"/>
                <a:gd name="connsiteY1773" fmla="*/ 1150823 h 2340761"/>
                <a:gd name="connsiteX1774" fmla="*/ 524343 w 2967861"/>
                <a:gd name="connsiteY1774" fmla="*/ 1161378 h 2340761"/>
                <a:gd name="connsiteX1775" fmla="*/ 528379 w 2967861"/>
                <a:gd name="connsiteY1775" fmla="*/ 1165724 h 2340761"/>
                <a:gd name="connsiteX1776" fmla="*/ 531483 w 2967861"/>
                <a:gd name="connsiteY1776" fmla="*/ 1166655 h 2340761"/>
                <a:gd name="connsiteX1777" fmla="*/ 536761 w 2967861"/>
                <a:gd name="connsiteY1777" fmla="*/ 1171002 h 2340761"/>
                <a:gd name="connsiteX1778" fmla="*/ 540797 w 2967861"/>
                <a:gd name="connsiteY1778" fmla="*/ 1174106 h 2340761"/>
                <a:gd name="connsiteX1779" fmla="*/ 543901 w 2967861"/>
                <a:gd name="connsiteY1779" fmla="*/ 1176279 h 2340761"/>
                <a:gd name="connsiteX1780" fmla="*/ 560665 w 2967861"/>
                <a:gd name="connsiteY1780" fmla="*/ 1225951 h 2340761"/>
                <a:gd name="connsiteX1781" fmla="*/ 564701 w 2967861"/>
                <a:gd name="connsiteY1781" fmla="*/ 1225951 h 2340761"/>
                <a:gd name="connsiteX1782" fmla="*/ 565632 w 2967861"/>
                <a:gd name="connsiteY1782" fmla="*/ 1228124 h 2340761"/>
                <a:gd name="connsiteX1783" fmla="*/ 567805 w 2967861"/>
                <a:gd name="connsiteY1783" fmla="*/ 1228124 h 2340761"/>
                <a:gd name="connsiteX1784" fmla="*/ 569978 w 2967861"/>
                <a:gd name="connsiteY1784" fmla="*/ 1230297 h 2340761"/>
                <a:gd name="connsiteX1785" fmla="*/ 575256 w 2967861"/>
                <a:gd name="connsiteY1785" fmla="*/ 1228124 h 2340761"/>
                <a:gd name="connsiteX1786" fmla="*/ 580534 w 2967861"/>
                <a:gd name="connsiteY1786" fmla="*/ 1225951 h 2340761"/>
                <a:gd name="connsiteX1787" fmla="*/ 582707 w 2967861"/>
                <a:gd name="connsiteY1787" fmla="*/ 1225019 h 2340761"/>
                <a:gd name="connsiteX1788" fmla="*/ 584880 w 2967861"/>
                <a:gd name="connsiteY1788" fmla="*/ 1220673 h 2340761"/>
                <a:gd name="connsiteX1789" fmla="*/ 584880 w 2967861"/>
                <a:gd name="connsiteY1789" fmla="*/ 1218500 h 2340761"/>
                <a:gd name="connsiteX1790" fmla="*/ 587053 w 2967861"/>
                <a:gd name="connsiteY1790" fmla="*/ 1215395 h 2340761"/>
                <a:gd name="connsiteX1791" fmla="*/ 587984 w 2967861"/>
                <a:gd name="connsiteY1791" fmla="*/ 1211049 h 2340761"/>
                <a:gd name="connsiteX1792" fmla="*/ 592020 w 2967861"/>
                <a:gd name="connsiteY1792" fmla="*/ 1210118 h 2340761"/>
                <a:gd name="connsiteX1793" fmla="*/ 597298 w 2967861"/>
                <a:gd name="connsiteY1793" fmla="*/ 1205772 h 2340761"/>
                <a:gd name="connsiteX1794" fmla="*/ 594193 w 2967861"/>
                <a:gd name="connsiteY1794" fmla="*/ 1188697 h 2340761"/>
                <a:gd name="connsiteX1795" fmla="*/ 587053 w 2967861"/>
                <a:gd name="connsiteY1795" fmla="*/ 1172864 h 2340761"/>
                <a:gd name="connsiteX1796" fmla="*/ 577740 w 2967861"/>
                <a:gd name="connsiteY1796" fmla="*/ 1161378 h 2340761"/>
                <a:gd name="connsiteX1797" fmla="*/ 577740 w 2967861"/>
                <a:gd name="connsiteY1797" fmla="*/ 1156411 h 2340761"/>
                <a:gd name="connsiteX1798" fmla="*/ 580844 w 2967861"/>
                <a:gd name="connsiteY1798" fmla="*/ 1158584 h 2340761"/>
                <a:gd name="connsiteX1799" fmla="*/ 580844 w 2967861"/>
                <a:gd name="connsiteY1799" fmla="*/ 1159515 h 2340761"/>
                <a:gd name="connsiteX1800" fmla="*/ 583017 w 2967861"/>
                <a:gd name="connsiteY1800" fmla="*/ 1161688 h 2340761"/>
                <a:gd name="connsiteX1801" fmla="*/ 585190 w 2967861"/>
                <a:gd name="connsiteY1801" fmla="*/ 1166035 h 2340761"/>
                <a:gd name="connsiteX1802" fmla="*/ 592331 w 2967861"/>
                <a:gd name="connsiteY1802" fmla="*/ 1163861 h 2340761"/>
                <a:gd name="connsiteX1803" fmla="*/ 595435 w 2967861"/>
                <a:gd name="connsiteY1803" fmla="*/ 1163861 h 2340761"/>
                <a:gd name="connsiteX1804" fmla="*/ 597608 w 2967861"/>
                <a:gd name="connsiteY1804" fmla="*/ 1163861 h 2340761"/>
                <a:gd name="connsiteX1805" fmla="*/ 599781 w 2967861"/>
                <a:gd name="connsiteY1805" fmla="*/ 1161688 h 2340761"/>
                <a:gd name="connsiteX1806" fmla="*/ 599781 w 2967861"/>
                <a:gd name="connsiteY1806" fmla="*/ 1159515 h 2340761"/>
                <a:gd name="connsiteX1807" fmla="*/ 599781 w 2967861"/>
                <a:gd name="connsiteY1807" fmla="*/ 1158584 h 2340761"/>
                <a:gd name="connsiteX1808" fmla="*/ 597608 w 2967861"/>
                <a:gd name="connsiteY1808" fmla="*/ 1154238 h 2340761"/>
                <a:gd name="connsiteX1809" fmla="*/ 597608 w 2967861"/>
                <a:gd name="connsiteY1809" fmla="*/ 1148960 h 2340761"/>
                <a:gd name="connsiteX1810" fmla="*/ 600713 w 2967861"/>
                <a:gd name="connsiteY1810" fmla="*/ 1148960 h 2340761"/>
                <a:gd name="connsiteX1811" fmla="*/ 600713 w 2967861"/>
                <a:gd name="connsiteY1811" fmla="*/ 1144614 h 2340761"/>
                <a:gd name="connsiteX1812" fmla="*/ 604748 w 2967861"/>
                <a:gd name="connsiteY1812" fmla="*/ 1144614 h 2340761"/>
                <a:gd name="connsiteX1813" fmla="*/ 607853 w 2967861"/>
                <a:gd name="connsiteY1813" fmla="*/ 1144614 h 2340761"/>
                <a:gd name="connsiteX1814" fmla="*/ 610026 w 2967861"/>
                <a:gd name="connsiteY1814" fmla="*/ 1146787 h 2340761"/>
                <a:gd name="connsiteX1815" fmla="*/ 612199 w 2967861"/>
                <a:gd name="connsiteY1815" fmla="*/ 1146787 h 2340761"/>
                <a:gd name="connsiteX1816" fmla="*/ 614372 w 2967861"/>
                <a:gd name="connsiteY1816" fmla="*/ 1148960 h 2340761"/>
                <a:gd name="connsiteX1817" fmla="*/ 619650 w 2967861"/>
                <a:gd name="connsiteY1817" fmla="*/ 1151133 h 2340761"/>
                <a:gd name="connsiteX1818" fmla="*/ 622754 w 2967861"/>
                <a:gd name="connsiteY1818" fmla="*/ 1152064 h 2340761"/>
                <a:gd name="connsiteX1819" fmla="*/ 624927 w 2967861"/>
                <a:gd name="connsiteY1819" fmla="*/ 1154238 h 2340761"/>
                <a:gd name="connsiteX1820" fmla="*/ 627100 w 2967861"/>
                <a:gd name="connsiteY1820" fmla="*/ 1156411 h 2340761"/>
                <a:gd name="connsiteX1821" fmla="*/ 630205 w 2967861"/>
                <a:gd name="connsiteY1821" fmla="*/ 1158584 h 2340761"/>
                <a:gd name="connsiteX1822" fmla="*/ 634241 w 2967861"/>
                <a:gd name="connsiteY1822" fmla="*/ 1161688 h 2340761"/>
                <a:gd name="connsiteX1823" fmla="*/ 632068 w 2967861"/>
                <a:gd name="connsiteY1823" fmla="*/ 1166966 h 2340761"/>
                <a:gd name="connsiteX1824" fmla="*/ 629894 w 2967861"/>
                <a:gd name="connsiteY1824" fmla="*/ 1171312 h 2340761"/>
                <a:gd name="connsiteX1825" fmla="*/ 629894 w 2967861"/>
                <a:gd name="connsiteY1825" fmla="*/ 1174416 h 2340761"/>
                <a:gd name="connsiteX1826" fmla="*/ 629894 w 2967861"/>
                <a:gd name="connsiteY1826" fmla="*/ 1178763 h 2340761"/>
                <a:gd name="connsiteX1827" fmla="*/ 629894 w 2967861"/>
                <a:gd name="connsiteY1827" fmla="*/ 1181867 h 2340761"/>
                <a:gd name="connsiteX1828" fmla="*/ 629894 w 2967861"/>
                <a:gd name="connsiteY1828" fmla="*/ 1186213 h 2340761"/>
                <a:gd name="connsiteX1829" fmla="*/ 629894 w 2967861"/>
                <a:gd name="connsiteY1829" fmla="*/ 1189318 h 2340761"/>
                <a:gd name="connsiteX1830" fmla="*/ 636103 w 2967861"/>
                <a:gd name="connsiteY1830" fmla="*/ 1206392 h 2340761"/>
                <a:gd name="connsiteX1831" fmla="*/ 648521 w 2967861"/>
                <a:gd name="connsiteY1831" fmla="*/ 1223467 h 2340761"/>
                <a:gd name="connsiteX1832" fmla="*/ 665285 w 2967861"/>
                <a:gd name="connsiteY1832" fmla="*/ 1234022 h 2340761"/>
                <a:gd name="connsiteX1833" fmla="*/ 680808 w 2967861"/>
                <a:gd name="connsiteY1833" fmla="*/ 1238368 h 2340761"/>
                <a:gd name="connsiteX1834" fmla="*/ 684843 w 2967861"/>
                <a:gd name="connsiteY1834" fmla="*/ 1236195 h 2340761"/>
                <a:gd name="connsiteX1835" fmla="*/ 687948 w 2967861"/>
                <a:gd name="connsiteY1835" fmla="*/ 1233091 h 2340761"/>
                <a:gd name="connsiteX1836" fmla="*/ 690121 w 2967861"/>
                <a:gd name="connsiteY1836" fmla="*/ 1228744 h 2340761"/>
                <a:gd name="connsiteX1837" fmla="*/ 695399 w 2967861"/>
                <a:gd name="connsiteY1837" fmla="*/ 1226571 h 2340761"/>
                <a:gd name="connsiteX1838" fmla="*/ 699434 w 2967861"/>
                <a:gd name="connsiteY1838" fmla="*/ 1225640 h 2340761"/>
                <a:gd name="connsiteX1839" fmla="*/ 704712 w 2967861"/>
                <a:gd name="connsiteY1839" fmla="*/ 1226571 h 2340761"/>
                <a:gd name="connsiteX1840" fmla="*/ 714025 w 2967861"/>
                <a:gd name="connsiteY1840" fmla="*/ 1230918 h 2340761"/>
                <a:gd name="connsiteX1841" fmla="*/ 721165 w 2967861"/>
                <a:gd name="connsiteY1841" fmla="*/ 1234022 h 2340761"/>
                <a:gd name="connsiteX1842" fmla="*/ 728306 w 2967861"/>
                <a:gd name="connsiteY1842" fmla="*/ 1236195 h 2340761"/>
                <a:gd name="connsiteX1843" fmla="*/ 735446 w 2967861"/>
                <a:gd name="connsiteY1843" fmla="*/ 1234022 h 2340761"/>
                <a:gd name="connsiteX1844" fmla="*/ 743828 w 2967861"/>
                <a:gd name="connsiteY1844" fmla="*/ 1226571 h 2340761"/>
                <a:gd name="connsiteX1845" fmla="*/ 750968 w 2967861"/>
                <a:gd name="connsiteY1845" fmla="*/ 1226571 h 2340761"/>
                <a:gd name="connsiteX1846" fmla="*/ 755004 w 2967861"/>
                <a:gd name="connsiteY1846" fmla="*/ 1226571 h 2340761"/>
                <a:gd name="connsiteX1847" fmla="*/ 758109 w 2967861"/>
                <a:gd name="connsiteY1847" fmla="*/ 1226571 h 2340761"/>
                <a:gd name="connsiteX1848" fmla="*/ 760282 w 2967861"/>
                <a:gd name="connsiteY1848" fmla="*/ 1228744 h 2340761"/>
                <a:gd name="connsiteX1849" fmla="*/ 762455 w 2967861"/>
                <a:gd name="connsiteY1849" fmla="*/ 1230918 h 2340761"/>
                <a:gd name="connsiteX1850" fmla="*/ 762455 w 2967861"/>
                <a:gd name="connsiteY1850" fmla="*/ 1234022 h 2340761"/>
                <a:gd name="connsiteX1851" fmla="*/ 764628 w 2967861"/>
                <a:gd name="connsiteY1851" fmla="*/ 1238368 h 2340761"/>
                <a:gd name="connsiteX1852" fmla="*/ 767732 w 2967861"/>
                <a:gd name="connsiteY1852" fmla="*/ 1251097 h 2340761"/>
                <a:gd name="connsiteX1853" fmla="*/ 765870 w 2967861"/>
                <a:gd name="connsiteY1853" fmla="*/ 1265377 h 2340761"/>
                <a:gd name="connsiteX1854" fmla="*/ 845033 w 2967861"/>
                <a:gd name="connsiteY1854" fmla="*/ 1136232 h 2340761"/>
                <a:gd name="connsiteX1855" fmla="*/ 825165 w 2967861"/>
                <a:gd name="connsiteY1855" fmla="*/ 1141509 h 2340761"/>
                <a:gd name="connsiteX1856" fmla="*/ 803434 w 2967861"/>
                <a:gd name="connsiteY1856" fmla="*/ 1143682 h 2340761"/>
                <a:gd name="connsiteX1857" fmla="*/ 781702 w 2967861"/>
                <a:gd name="connsiteY1857" fmla="*/ 1139336 h 2340761"/>
                <a:gd name="connsiteX1858" fmla="*/ 773320 w 2967861"/>
                <a:gd name="connsiteY1858" fmla="*/ 1136232 h 2340761"/>
                <a:gd name="connsiteX1859" fmla="*/ 766180 w 2967861"/>
                <a:gd name="connsiteY1859" fmla="*/ 1130954 h 2340761"/>
                <a:gd name="connsiteX1860" fmla="*/ 756867 w 2967861"/>
                <a:gd name="connsiteY1860" fmla="*/ 1124745 h 2340761"/>
                <a:gd name="connsiteX1861" fmla="*/ 742276 w 2967861"/>
                <a:gd name="connsiteY1861" fmla="*/ 1124745 h 2340761"/>
                <a:gd name="connsiteX1862" fmla="*/ 727685 w 2967861"/>
                <a:gd name="connsiteY1862" fmla="*/ 1126918 h 2340761"/>
                <a:gd name="connsiteX1863" fmla="*/ 713094 w 2967861"/>
                <a:gd name="connsiteY1863" fmla="*/ 1134369 h 2340761"/>
                <a:gd name="connsiteX1864" fmla="*/ 700676 w 2967861"/>
                <a:gd name="connsiteY1864" fmla="*/ 1139647 h 2340761"/>
                <a:gd name="connsiteX1865" fmla="*/ 686085 w 2967861"/>
                <a:gd name="connsiteY1865" fmla="*/ 1141820 h 2340761"/>
                <a:gd name="connsiteX1866" fmla="*/ 671494 w 2967861"/>
                <a:gd name="connsiteY1866" fmla="*/ 1136542 h 2340761"/>
                <a:gd name="connsiteX1867" fmla="*/ 666217 w 2967861"/>
                <a:gd name="connsiteY1867" fmla="*/ 1134369 h 2340761"/>
                <a:gd name="connsiteX1868" fmla="*/ 662181 w 2967861"/>
                <a:gd name="connsiteY1868" fmla="*/ 1132196 h 2340761"/>
                <a:gd name="connsiteX1869" fmla="*/ 659076 w 2967861"/>
                <a:gd name="connsiteY1869" fmla="*/ 1131265 h 2340761"/>
                <a:gd name="connsiteX1870" fmla="*/ 656903 w 2967861"/>
                <a:gd name="connsiteY1870" fmla="*/ 1126918 h 2340761"/>
                <a:gd name="connsiteX1871" fmla="*/ 656903 w 2967861"/>
                <a:gd name="connsiteY1871" fmla="*/ 1123814 h 2340761"/>
                <a:gd name="connsiteX1872" fmla="*/ 654730 w 2967861"/>
                <a:gd name="connsiteY1872" fmla="*/ 1116363 h 2340761"/>
                <a:gd name="connsiteX1873" fmla="*/ 654730 w 2967861"/>
                <a:gd name="connsiteY1873" fmla="*/ 1110154 h 2340761"/>
                <a:gd name="connsiteX1874" fmla="*/ 658766 w 2967861"/>
                <a:gd name="connsiteY1874" fmla="*/ 1099599 h 2340761"/>
                <a:gd name="connsiteX1875" fmla="*/ 665906 w 2967861"/>
                <a:gd name="connsiteY1875" fmla="*/ 1086871 h 2340761"/>
                <a:gd name="connsiteX1876" fmla="*/ 674288 w 2967861"/>
                <a:gd name="connsiteY1876" fmla="*/ 1071969 h 2340761"/>
                <a:gd name="connsiteX1877" fmla="*/ 683602 w 2967861"/>
                <a:gd name="connsiteY1877" fmla="*/ 1057068 h 2340761"/>
                <a:gd name="connsiteX1878" fmla="*/ 690742 w 2967861"/>
                <a:gd name="connsiteY1878" fmla="*/ 1043408 h 2340761"/>
                <a:gd name="connsiteX1879" fmla="*/ 694778 w 2967861"/>
                <a:gd name="connsiteY1879" fmla="*/ 1035026 h 2340761"/>
                <a:gd name="connsiteX1880" fmla="*/ 703160 w 2967861"/>
                <a:gd name="connsiteY1880" fmla="*/ 1037199 h 2340761"/>
                <a:gd name="connsiteX1881" fmla="*/ 710300 w 2967861"/>
                <a:gd name="connsiteY1881" fmla="*/ 1040304 h 2340761"/>
                <a:gd name="connsiteX1882" fmla="*/ 715578 w 2967861"/>
                <a:gd name="connsiteY1882" fmla="*/ 1042477 h 2340761"/>
                <a:gd name="connsiteX1883" fmla="*/ 721786 w 2967861"/>
                <a:gd name="connsiteY1883" fmla="*/ 1047755 h 2340761"/>
                <a:gd name="connsiteX1884" fmla="*/ 724891 w 2967861"/>
                <a:gd name="connsiteY1884" fmla="*/ 1049928 h 2340761"/>
                <a:gd name="connsiteX1885" fmla="*/ 727064 w 2967861"/>
                <a:gd name="connsiteY1885" fmla="*/ 1049928 h 2340761"/>
                <a:gd name="connsiteX1886" fmla="*/ 729237 w 2967861"/>
                <a:gd name="connsiteY1886" fmla="*/ 1049928 h 2340761"/>
                <a:gd name="connsiteX1887" fmla="*/ 730168 w 2967861"/>
                <a:gd name="connsiteY1887" fmla="*/ 1050859 h 2340761"/>
                <a:gd name="connsiteX1888" fmla="*/ 717751 w 2967861"/>
                <a:gd name="connsiteY1888" fmla="*/ 1055205 h 2340761"/>
                <a:gd name="connsiteX1889" fmla="*/ 721786 w 2967861"/>
                <a:gd name="connsiteY1889" fmla="*/ 1064829 h 2340761"/>
                <a:gd name="connsiteX1890" fmla="*/ 728927 w 2967861"/>
                <a:gd name="connsiteY1890" fmla="*/ 1072280 h 2340761"/>
                <a:gd name="connsiteX1891" fmla="*/ 734204 w 2967861"/>
                <a:gd name="connsiteY1891" fmla="*/ 1079731 h 2340761"/>
                <a:gd name="connsiteX1892" fmla="*/ 743518 w 2967861"/>
                <a:gd name="connsiteY1892" fmla="*/ 1080662 h 2340761"/>
                <a:gd name="connsiteX1893" fmla="*/ 755935 w 2967861"/>
                <a:gd name="connsiteY1893" fmla="*/ 1075384 h 2340761"/>
                <a:gd name="connsiteX1894" fmla="*/ 765249 w 2967861"/>
                <a:gd name="connsiteY1894" fmla="*/ 1067934 h 2340761"/>
                <a:gd name="connsiteX1895" fmla="*/ 780771 w 2967861"/>
                <a:gd name="connsiteY1895" fmla="*/ 1073211 h 2340761"/>
                <a:gd name="connsiteX1896" fmla="*/ 800640 w 2967861"/>
                <a:gd name="connsiteY1896" fmla="*/ 1084698 h 2340761"/>
                <a:gd name="connsiteX1897" fmla="*/ 821439 w 2967861"/>
                <a:gd name="connsiteY1897" fmla="*/ 1097426 h 2340761"/>
                <a:gd name="connsiteX1898" fmla="*/ 836030 w 2967861"/>
                <a:gd name="connsiteY1898" fmla="*/ 1110154 h 2340761"/>
                <a:gd name="connsiteX1899" fmla="*/ 844413 w 2967861"/>
                <a:gd name="connsiteY1899" fmla="*/ 1125056 h 2340761"/>
                <a:gd name="connsiteX1900" fmla="*/ 850621 w 2967861"/>
                <a:gd name="connsiteY1900" fmla="*/ 1125056 h 2340761"/>
                <a:gd name="connsiteX1901" fmla="*/ 845033 w 2967861"/>
                <a:gd name="connsiteY1901" fmla="*/ 1136232 h 2340761"/>
                <a:gd name="connsiteX1902" fmla="*/ 1025402 w 2967861"/>
                <a:gd name="connsiteY1902" fmla="*/ 1146787 h 2340761"/>
                <a:gd name="connsiteX1903" fmla="*/ 1022298 w 2967861"/>
                <a:gd name="connsiteY1903" fmla="*/ 1146787 h 2340761"/>
                <a:gd name="connsiteX1904" fmla="*/ 1018262 w 2967861"/>
                <a:gd name="connsiteY1904" fmla="*/ 1146787 h 2340761"/>
                <a:gd name="connsiteX1905" fmla="*/ 1015157 w 2967861"/>
                <a:gd name="connsiteY1905" fmla="*/ 1146787 h 2340761"/>
                <a:gd name="connsiteX1906" fmla="*/ 1011122 w 2967861"/>
                <a:gd name="connsiteY1906" fmla="*/ 1144614 h 2340761"/>
                <a:gd name="connsiteX1907" fmla="*/ 1008949 w 2967861"/>
                <a:gd name="connsiteY1907" fmla="*/ 1161688 h 2340761"/>
                <a:gd name="connsiteX1908" fmla="*/ 1011122 w 2967861"/>
                <a:gd name="connsiteY1908" fmla="*/ 1173175 h 2340761"/>
                <a:gd name="connsiteX1909" fmla="*/ 1016399 w 2967861"/>
                <a:gd name="connsiteY1909" fmla="*/ 1183730 h 2340761"/>
                <a:gd name="connsiteX1910" fmla="*/ 1020435 w 2967861"/>
                <a:gd name="connsiteY1910" fmla="*/ 1196458 h 2340761"/>
                <a:gd name="connsiteX1911" fmla="*/ 1022608 w 2967861"/>
                <a:gd name="connsiteY1911" fmla="*/ 1217569 h 2340761"/>
                <a:gd name="connsiteX1912" fmla="*/ 995600 w 2967861"/>
                <a:gd name="connsiteY1912" fmla="*/ 1218500 h 2340761"/>
                <a:gd name="connsiteX1913" fmla="*/ 976973 w 2967861"/>
                <a:gd name="connsiteY1913" fmla="*/ 1215395 h 2340761"/>
                <a:gd name="connsiteX1914" fmla="*/ 966418 w 2967861"/>
                <a:gd name="connsiteY1914" fmla="*/ 1205772 h 2340761"/>
                <a:gd name="connsiteX1915" fmla="*/ 962382 w 2967861"/>
                <a:gd name="connsiteY1915" fmla="*/ 1188697 h 2340761"/>
                <a:gd name="connsiteX1916" fmla="*/ 962382 w 2967861"/>
                <a:gd name="connsiteY1916" fmla="*/ 1165414 h 2340761"/>
                <a:gd name="connsiteX1917" fmla="*/ 974800 w 2967861"/>
                <a:gd name="connsiteY1917" fmla="*/ 1165414 h 2340761"/>
                <a:gd name="connsiteX1918" fmla="*/ 967660 w 2967861"/>
                <a:gd name="connsiteY1918" fmla="*/ 1151754 h 2340761"/>
                <a:gd name="connsiteX1919" fmla="*/ 955242 w 2967861"/>
                <a:gd name="connsiteY1919" fmla="*/ 1138094 h 2340761"/>
                <a:gd name="connsiteX1920" fmla="*/ 944686 w 2967861"/>
                <a:gd name="connsiteY1920" fmla="*/ 1121020 h 2340761"/>
                <a:gd name="connsiteX1921" fmla="*/ 933200 w 2967861"/>
                <a:gd name="connsiteY1921" fmla="*/ 1103945 h 2340761"/>
                <a:gd name="connsiteX1922" fmla="*/ 927922 w 2967861"/>
                <a:gd name="connsiteY1922" fmla="*/ 1086871 h 2340761"/>
                <a:gd name="connsiteX1923" fmla="*/ 931027 w 2967861"/>
                <a:gd name="connsiteY1923" fmla="*/ 1071038 h 2340761"/>
                <a:gd name="connsiteX1924" fmla="*/ 938167 w 2967861"/>
                <a:gd name="connsiteY1924" fmla="*/ 1059552 h 2340761"/>
                <a:gd name="connsiteX1925" fmla="*/ 949653 w 2967861"/>
                <a:gd name="connsiteY1925" fmla="*/ 1049928 h 2340761"/>
                <a:gd name="connsiteX1926" fmla="*/ 962071 w 2967861"/>
                <a:gd name="connsiteY1926" fmla="*/ 1044650 h 2340761"/>
                <a:gd name="connsiteX1927" fmla="*/ 974489 w 2967861"/>
                <a:gd name="connsiteY1927" fmla="*/ 1039373 h 2340761"/>
                <a:gd name="connsiteX1928" fmla="*/ 985976 w 2967861"/>
                <a:gd name="connsiteY1928" fmla="*/ 1029749 h 2340761"/>
                <a:gd name="connsiteX1929" fmla="*/ 995289 w 2967861"/>
                <a:gd name="connsiteY1929" fmla="*/ 1029749 h 2340761"/>
                <a:gd name="connsiteX1930" fmla="*/ 1000567 w 2967861"/>
                <a:gd name="connsiteY1930" fmla="*/ 1031922 h 2340761"/>
                <a:gd name="connsiteX1931" fmla="*/ 1005844 w 2967861"/>
                <a:gd name="connsiteY1931" fmla="*/ 1031922 h 2340761"/>
                <a:gd name="connsiteX1932" fmla="*/ 1011122 w 2967861"/>
                <a:gd name="connsiteY1932" fmla="*/ 1034095 h 2340761"/>
                <a:gd name="connsiteX1933" fmla="*/ 1008017 w 2967861"/>
                <a:gd name="connsiteY1933" fmla="*/ 1049928 h 2340761"/>
                <a:gd name="connsiteX1934" fmla="*/ 1000877 w 2967861"/>
                <a:gd name="connsiteY1934" fmla="*/ 1063587 h 2340761"/>
                <a:gd name="connsiteX1935" fmla="*/ 986286 w 2967861"/>
                <a:gd name="connsiteY1935" fmla="*/ 1068865 h 2340761"/>
                <a:gd name="connsiteX1936" fmla="*/ 966418 w 2967861"/>
                <a:gd name="connsiteY1936" fmla="*/ 1071038 h 2340761"/>
                <a:gd name="connsiteX1937" fmla="*/ 973558 w 2967861"/>
                <a:gd name="connsiteY1937" fmla="*/ 1086871 h 2340761"/>
                <a:gd name="connsiteX1938" fmla="*/ 985976 w 2967861"/>
                <a:gd name="connsiteY1938" fmla="*/ 1101772 h 2340761"/>
                <a:gd name="connsiteX1939" fmla="*/ 1001498 w 2967861"/>
                <a:gd name="connsiteY1939" fmla="*/ 1111396 h 2340761"/>
                <a:gd name="connsiteX1940" fmla="*/ 1000567 w 2967861"/>
                <a:gd name="connsiteY1940" fmla="*/ 1115742 h 2340761"/>
                <a:gd name="connsiteX1941" fmla="*/ 998394 w 2967861"/>
                <a:gd name="connsiteY1941" fmla="*/ 1116674 h 2340761"/>
                <a:gd name="connsiteX1942" fmla="*/ 996220 w 2967861"/>
                <a:gd name="connsiteY1942" fmla="*/ 1116674 h 2340761"/>
                <a:gd name="connsiteX1943" fmla="*/ 995289 w 2967861"/>
                <a:gd name="connsiteY1943" fmla="*/ 1121020 h 2340761"/>
                <a:gd name="connsiteX1944" fmla="*/ 1000567 w 2967861"/>
                <a:gd name="connsiteY1944" fmla="*/ 1130644 h 2340761"/>
                <a:gd name="connsiteX1945" fmla="*/ 1005844 w 2967861"/>
                <a:gd name="connsiteY1945" fmla="*/ 1139026 h 2340761"/>
                <a:gd name="connsiteX1946" fmla="*/ 1008017 w 2967861"/>
                <a:gd name="connsiteY1946" fmla="*/ 1143372 h 2340761"/>
                <a:gd name="connsiteX1947" fmla="*/ 1008949 w 2967861"/>
                <a:gd name="connsiteY1947" fmla="*/ 1144303 h 2340761"/>
                <a:gd name="connsiteX1948" fmla="*/ 1011122 w 2967861"/>
                <a:gd name="connsiteY1948" fmla="*/ 1143372 h 2340761"/>
                <a:gd name="connsiteX1949" fmla="*/ 1011122 w 2967861"/>
                <a:gd name="connsiteY1949" fmla="*/ 1141199 h 2340761"/>
                <a:gd name="connsiteX1950" fmla="*/ 1013295 w 2967861"/>
                <a:gd name="connsiteY1950" fmla="*/ 1138094 h 2340761"/>
                <a:gd name="connsiteX1951" fmla="*/ 1013295 w 2967861"/>
                <a:gd name="connsiteY1951" fmla="*/ 1133748 h 2340761"/>
                <a:gd name="connsiteX1952" fmla="*/ 1015468 w 2967861"/>
                <a:gd name="connsiteY1952" fmla="*/ 1131575 h 2340761"/>
                <a:gd name="connsiteX1953" fmla="*/ 1018573 w 2967861"/>
                <a:gd name="connsiteY1953" fmla="*/ 1133748 h 2340761"/>
                <a:gd name="connsiteX1954" fmla="*/ 1022608 w 2967861"/>
                <a:gd name="connsiteY1954" fmla="*/ 1138094 h 2340761"/>
                <a:gd name="connsiteX1955" fmla="*/ 1023540 w 2967861"/>
                <a:gd name="connsiteY1955" fmla="*/ 1139026 h 2340761"/>
                <a:gd name="connsiteX1956" fmla="*/ 1027575 w 2967861"/>
                <a:gd name="connsiteY1956" fmla="*/ 1141199 h 2340761"/>
                <a:gd name="connsiteX1957" fmla="*/ 1030680 w 2967861"/>
                <a:gd name="connsiteY1957" fmla="*/ 1144303 h 2340761"/>
                <a:gd name="connsiteX1958" fmla="*/ 1025402 w 2967861"/>
                <a:gd name="connsiteY1958" fmla="*/ 1146787 h 23407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  <a:cxn ang="0">
                  <a:pos x="connsiteX648" y="connsiteY648"/>
                </a:cxn>
                <a:cxn ang="0">
                  <a:pos x="connsiteX649" y="connsiteY649"/>
                </a:cxn>
                <a:cxn ang="0">
                  <a:pos x="connsiteX650" y="connsiteY650"/>
                </a:cxn>
                <a:cxn ang="0">
                  <a:pos x="connsiteX651" y="connsiteY651"/>
                </a:cxn>
                <a:cxn ang="0">
                  <a:pos x="connsiteX652" y="connsiteY652"/>
                </a:cxn>
                <a:cxn ang="0">
                  <a:pos x="connsiteX653" y="connsiteY653"/>
                </a:cxn>
                <a:cxn ang="0">
                  <a:pos x="connsiteX654" y="connsiteY654"/>
                </a:cxn>
                <a:cxn ang="0">
                  <a:pos x="connsiteX655" y="connsiteY655"/>
                </a:cxn>
                <a:cxn ang="0">
                  <a:pos x="connsiteX656" y="connsiteY656"/>
                </a:cxn>
                <a:cxn ang="0">
                  <a:pos x="connsiteX657" y="connsiteY657"/>
                </a:cxn>
                <a:cxn ang="0">
                  <a:pos x="connsiteX658" y="connsiteY658"/>
                </a:cxn>
                <a:cxn ang="0">
                  <a:pos x="connsiteX659" y="connsiteY659"/>
                </a:cxn>
                <a:cxn ang="0">
                  <a:pos x="connsiteX660" y="connsiteY660"/>
                </a:cxn>
                <a:cxn ang="0">
                  <a:pos x="connsiteX661" y="connsiteY661"/>
                </a:cxn>
                <a:cxn ang="0">
                  <a:pos x="connsiteX662" y="connsiteY662"/>
                </a:cxn>
                <a:cxn ang="0">
                  <a:pos x="connsiteX663" y="connsiteY663"/>
                </a:cxn>
                <a:cxn ang="0">
                  <a:pos x="connsiteX664" y="connsiteY664"/>
                </a:cxn>
                <a:cxn ang="0">
                  <a:pos x="connsiteX665" y="connsiteY665"/>
                </a:cxn>
                <a:cxn ang="0">
                  <a:pos x="connsiteX666" y="connsiteY666"/>
                </a:cxn>
                <a:cxn ang="0">
                  <a:pos x="connsiteX667" y="connsiteY667"/>
                </a:cxn>
                <a:cxn ang="0">
                  <a:pos x="connsiteX668" y="connsiteY668"/>
                </a:cxn>
                <a:cxn ang="0">
                  <a:pos x="connsiteX669" y="connsiteY669"/>
                </a:cxn>
                <a:cxn ang="0">
                  <a:pos x="connsiteX670" y="connsiteY670"/>
                </a:cxn>
                <a:cxn ang="0">
                  <a:pos x="connsiteX671" y="connsiteY671"/>
                </a:cxn>
                <a:cxn ang="0">
                  <a:pos x="connsiteX672" y="connsiteY672"/>
                </a:cxn>
                <a:cxn ang="0">
                  <a:pos x="connsiteX673" y="connsiteY673"/>
                </a:cxn>
                <a:cxn ang="0">
                  <a:pos x="connsiteX674" y="connsiteY674"/>
                </a:cxn>
                <a:cxn ang="0">
                  <a:pos x="connsiteX675" y="connsiteY675"/>
                </a:cxn>
                <a:cxn ang="0">
                  <a:pos x="connsiteX676" y="connsiteY676"/>
                </a:cxn>
                <a:cxn ang="0">
                  <a:pos x="connsiteX677" y="connsiteY677"/>
                </a:cxn>
                <a:cxn ang="0">
                  <a:pos x="connsiteX678" y="connsiteY678"/>
                </a:cxn>
                <a:cxn ang="0">
                  <a:pos x="connsiteX679" y="connsiteY679"/>
                </a:cxn>
                <a:cxn ang="0">
                  <a:pos x="connsiteX680" y="connsiteY680"/>
                </a:cxn>
                <a:cxn ang="0">
                  <a:pos x="connsiteX681" y="connsiteY681"/>
                </a:cxn>
                <a:cxn ang="0">
                  <a:pos x="connsiteX682" y="connsiteY682"/>
                </a:cxn>
                <a:cxn ang="0">
                  <a:pos x="connsiteX683" y="connsiteY683"/>
                </a:cxn>
                <a:cxn ang="0">
                  <a:pos x="connsiteX684" y="connsiteY684"/>
                </a:cxn>
                <a:cxn ang="0">
                  <a:pos x="connsiteX685" y="connsiteY685"/>
                </a:cxn>
                <a:cxn ang="0">
                  <a:pos x="connsiteX686" y="connsiteY686"/>
                </a:cxn>
                <a:cxn ang="0">
                  <a:pos x="connsiteX687" y="connsiteY687"/>
                </a:cxn>
                <a:cxn ang="0">
                  <a:pos x="connsiteX688" y="connsiteY688"/>
                </a:cxn>
                <a:cxn ang="0">
                  <a:pos x="connsiteX689" y="connsiteY689"/>
                </a:cxn>
                <a:cxn ang="0">
                  <a:pos x="connsiteX690" y="connsiteY690"/>
                </a:cxn>
                <a:cxn ang="0">
                  <a:pos x="connsiteX691" y="connsiteY691"/>
                </a:cxn>
                <a:cxn ang="0">
                  <a:pos x="connsiteX692" y="connsiteY692"/>
                </a:cxn>
                <a:cxn ang="0">
                  <a:pos x="connsiteX693" y="connsiteY693"/>
                </a:cxn>
                <a:cxn ang="0">
                  <a:pos x="connsiteX694" y="connsiteY694"/>
                </a:cxn>
                <a:cxn ang="0">
                  <a:pos x="connsiteX695" y="connsiteY695"/>
                </a:cxn>
                <a:cxn ang="0">
                  <a:pos x="connsiteX696" y="connsiteY696"/>
                </a:cxn>
                <a:cxn ang="0">
                  <a:pos x="connsiteX697" y="connsiteY697"/>
                </a:cxn>
                <a:cxn ang="0">
                  <a:pos x="connsiteX698" y="connsiteY698"/>
                </a:cxn>
                <a:cxn ang="0">
                  <a:pos x="connsiteX699" y="connsiteY699"/>
                </a:cxn>
                <a:cxn ang="0">
                  <a:pos x="connsiteX700" y="connsiteY700"/>
                </a:cxn>
                <a:cxn ang="0">
                  <a:pos x="connsiteX701" y="connsiteY701"/>
                </a:cxn>
                <a:cxn ang="0">
                  <a:pos x="connsiteX702" y="connsiteY702"/>
                </a:cxn>
                <a:cxn ang="0">
                  <a:pos x="connsiteX703" y="connsiteY703"/>
                </a:cxn>
                <a:cxn ang="0">
                  <a:pos x="connsiteX704" y="connsiteY704"/>
                </a:cxn>
                <a:cxn ang="0">
                  <a:pos x="connsiteX705" y="connsiteY705"/>
                </a:cxn>
                <a:cxn ang="0">
                  <a:pos x="connsiteX706" y="connsiteY706"/>
                </a:cxn>
                <a:cxn ang="0">
                  <a:pos x="connsiteX707" y="connsiteY707"/>
                </a:cxn>
                <a:cxn ang="0">
                  <a:pos x="connsiteX708" y="connsiteY708"/>
                </a:cxn>
                <a:cxn ang="0">
                  <a:pos x="connsiteX709" y="connsiteY709"/>
                </a:cxn>
                <a:cxn ang="0">
                  <a:pos x="connsiteX710" y="connsiteY710"/>
                </a:cxn>
                <a:cxn ang="0">
                  <a:pos x="connsiteX711" y="connsiteY711"/>
                </a:cxn>
                <a:cxn ang="0">
                  <a:pos x="connsiteX712" y="connsiteY712"/>
                </a:cxn>
                <a:cxn ang="0">
                  <a:pos x="connsiteX713" y="connsiteY713"/>
                </a:cxn>
                <a:cxn ang="0">
                  <a:pos x="connsiteX714" y="connsiteY714"/>
                </a:cxn>
                <a:cxn ang="0">
                  <a:pos x="connsiteX715" y="connsiteY715"/>
                </a:cxn>
                <a:cxn ang="0">
                  <a:pos x="connsiteX716" y="connsiteY716"/>
                </a:cxn>
                <a:cxn ang="0">
                  <a:pos x="connsiteX717" y="connsiteY717"/>
                </a:cxn>
                <a:cxn ang="0">
                  <a:pos x="connsiteX718" y="connsiteY718"/>
                </a:cxn>
                <a:cxn ang="0">
                  <a:pos x="connsiteX719" y="connsiteY719"/>
                </a:cxn>
                <a:cxn ang="0">
                  <a:pos x="connsiteX720" y="connsiteY720"/>
                </a:cxn>
                <a:cxn ang="0">
                  <a:pos x="connsiteX721" y="connsiteY721"/>
                </a:cxn>
                <a:cxn ang="0">
                  <a:pos x="connsiteX722" y="connsiteY722"/>
                </a:cxn>
                <a:cxn ang="0">
                  <a:pos x="connsiteX723" y="connsiteY723"/>
                </a:cxn>
                <a:cxn ang="0">
                  <a:pos x="connsiteX724" y="connsiteY724"/>
                </a:cxn>
                <a:cxn ang="0">
                  <a:pos x="connsiteX725" y="connsiteY725"/>
                </a:cxn>
                <a:cxn ang="0">
                  <a:pos x="connsiteX726" y="connsiteY726"/>
                </a:cxn>
                <a:cxn ang="0">
                  <a:pos x="connsiteX727" y="connsiteY727"/>
                </a:cxn>
                <a:cxn ang="0">
                  <a:pos x="connsiteX728" y="connsiteY728"/>
                </a:cxn>
                <a:cxn ang="0">
                  <a:pos x="connsiteX729" y="connsiteY729"/>
                </a:cxn>
                <a:cxn ang="0">
                  <a:pos x="connsiteX730" y="connsiteY730"/>
                </a:cxn>
                <a:cxn ang="0">
                  <a:pos x="connsiteX731" y="connsiteY731"/>
                </a:cxn>
                <a:cxn ang="0">
                  <a:pos x="connsiteX732" y="connsiteY732"/>
                </a:cxn>
                <a:cxn ang="0">
                  <a:pos x="connsiteX733" y="connsiteY733"/>
                </a:cxn>
                <a:cxn ang="0">
                  <a:pos x="connsiteX734" y="connsiteY734"/>
                </a:cxn>
                <a:cxn ang="0">
                  <a:pos x="connsiteX735" y="connsiteY735"/>
                </a:cxn>
                <a:cxn ang="0">
                  <a:pos x="connsiteX736" y="connsiteY736"/>
                </a:cxn>
                <a:cxn ang="0">
                  <a:pos x="connsiteX737" y="connsiteY737"/>
                </a:cxn>
                <a:cxn ang="0">
                  <a:pos x="connsiteX738" y="connsiteY738"/>
                </a:cxn>
                <a:cxn ang="0">
                  <a:pos x="connsiteX739" y="connsiteY739"/>
                </a:cxn>
                <a:cxn ang="0">
                  <a:pos x="connsiteX740" y="connsiteY740"/>
                </a:cxn>
                <a:cxn ang="0">
                  <a:pos x="connsiteX741" y="connsiteY741"/>
                </a:cxn>
                <a:cxn ang="0">
                  <a:pos x="connsiteX742" y="connsiteY742"/>
                </a:cxn>
                <a:cxn ang="0">
                  <a:pos x="connsiteX743" y="connsiteY743"/>
                </a:cxn>
                <a:cxn ang="0">
                  <a:pos x="connsiteX744" y="connsiteY744"/>
                </a:cxn>
                <a:cxn ang="0">
                  <a:pos x="connsiteX745" y="connsiteY745"/>
                </a:cxn>
                <a:cxn ang="0">
                  <a:pos x="connsiteX746" y="connsiteY746"/>
                </a:cxn>
                <a:cxn ang="0">
                  <a:pos x="connsiteX747" y="connsiteY747"/>
                </a:cxn>
                <a:cxn ang="0">
                  <a:pos x="connsiteX748" y="connsiteY748"/>
                </a:cxn>
                <a:cxn ang="0">
                  <a:pos x="connsiteX749" y="connsiteY749"/>
                </a:cxn>
                <a:cxn ang="0">
                  <a:pos x="connsiteX750" y="connsiteY750"/>
                </a:cxn>
                <a:cxn ang="0">
                  <a:pos x="connsiteX751" y="connsiteY751"/>
                </a:cxn>
                <a:cxn ang="0">
                  <a:pos x="connsiteX752" y="connsiteY752"/>
                </a:cxn>
                <a:cxn ang="0">
                  <a:pos x="connsiteX753" y="connsiteY753"/>
                </a:cxn>
                <a:cxn ang="0">
                  <a:pos x="connsiteX754" y="connsiteY754"/>
                </a:cxn>
                <a:cxn ang="0">
                  <a:pos x="connsiteX755" y="connsiteY755"/>
                </a:cxn>
                <a:cxn ang="0">
                  <a:pos x="connsiteX756" y="connsiteY756"/>
                </a:cxn>
                <a:cxn ang="0">
                  <a:pos x="connsiteX757" y="connsiteY757"/>
                </a:cxn>
                <a:cxn ang="0">
                  <a:pos x="connsiteX758" y="connsiteY758"/>
                </a:cxn>
                <a:cxn ang="0">
                  <a:pos x="connsiteX759" y="connsiteY759"/>
                </a:cxn>
                <a:cxn ang="0">
                  <a:pos x="connsiteX760" y="connsiteY760"/>
                </a:cxn>
                <a:cxn ang="0">
                  <a:pos x="connsiteX761" y="connsiteY761"/>
                </a:cxn>
                <a:cxn ang="0">
                  <a:pos x="connsiteX762" y="connsiteY762"/>
                </a:cxn>
                <a:cxn ang="0">
                  <a:pos x="connsiteX763" y="connsiteY763"/>
                </a:cxn>
                <a:cxn ang="0">
                  <a:pos x="connsiteX764" y="connsiteY764"/>
                </a:cxn>
                <a:cxn ang="0">
                  <a:pos x="connsiteX765" y="connsiteY765"/>
                </a:cxn>
                <a:cxn ang="0">
                  <a:pos x="connsiteX766" y="connsiteY766"/>
                </a:cxn>
                <a:cxn ang="0">
                  <a:pos x="connsiteX767" y="connsiteY767"/>
                </a:cxn>
                <a:cxn ang="0">
                  <a:pos x="connsiteX768" y="connsiteY768"/>
                </a:cxn>
                <a:cxn ang="0">
                  <a:pos x="connsiteX769" y="connsiteY769"/>
                </a:cxn>
                <a:cxn ang="0">
                  <a:pos x="connsiteX770" y="connsiteY770"/>
                </a:cxn>
                <a:cxn ang="0">
                  <a:pos x="connsiteX771" y="connsiteY771"/>
                </a:cxn>
                <a:cxn ang="0">
                  <a:pos x="connsiteX772" y="connsiteY772"/>
                </a:cxn>
                <a:cxn ang="0">
                  <a:pos x="connsiteX773" y="connsiteY773"/>
                </a:cxn>
                <a:cxn ang="0">
                  <a:pos x="connsiteX774" y="connsiteY774"/>
                </a:cxn>
                <a:cxn ang="0">
                  <a:pos x="connsiteX775" y="connsiteY775"/>
                </a:cxn>
                <a:cxn ang="0">
                  <a:pos x="connsiteX776" y="connsiteY776"/>
                </a:cxn>
                <a:cxn ang="0">
                  <a:pos x="connsiteX777" y="connsiteY777"/>
                </a:cxn>
                <a:cxn ang="0">
                  <a:pos x="connsiteX778" y="connsiteY778"/>
                </a:cxn>
                <a:cxn ang="0">
                  <a:pos x="connsiteX779" y="connsiteY779"/>
                </a:cxn>
                <a:cxn ang="0">
                  <a:pos x="connsiteX780" y="connsiteY780"/>
                </a:cxn>
                <a:cxn ang="0">
                  <a:pos x="connsiteX781" y="connsiteY781"/>
                </a:cxn>
                <a:cxn ang="0">
                  <a:pos x="connsiteX782" y="connsiteY782"/>
                </a:cxn>
                <a:cxn ang="0">
                  <a:pos x="connsiteX783" y="connsiteY783"/>
                </a:cxn>
                <a:cxn ang="0">
                  <a:pos x="connsiteX784" y="connsiteY784"/>
                </a:cxn>
                <a:cxn ang="0">
                  <a:pos x="connsiteX785" y="connsiteY785"/>
                </a:cxn>
                <a:cxn ang="0">
                  <a:pos x="connsiteX786" y="connsiteY786"/>
                </a:cxn>
                <a:cxn ang="0">
                  <a:pos x="connsiteX787" y="connsiteY787"/>
                </a:cxn>
                <a:cxn ang="0">
                  <a:pos x="connsiteX788" y="connsiteY788"/>
                </a:cxn>
                <a:cxn ang="0">
                  <a:pos x="connsiteX789" y="connsiteY789"/>
                </a:cxn>
                <a:cxn ang="0">
                  <a:pos x="connsiteX790" y="connsiteY790"/>
                </a:cxn>
                <a:cxn ang="0">
                  <a:pos x="connsiteX791" y="connsiteY791"/>
                </a:cxn>
                <a:cxn ang="0">
                  <a:pos x="connsiteX792" y="connsiteY792"/>
                </a:cxn>
                <a:cxn ang="0">
                  <a:pos x="connsiteX793" y="connsiteY793"/>
                </a:cxn>
                <a:cxn ang="0">
                  <a:pos x="connsiteX794" y="connsiteY794"/>
                </a:cxn>
                <a:cxn ang="0">
                  <a:pos x="connsiteX795" y="connsiteY795"/>
                </a:cxn>
                <a:cxn ang="0">
                  <a:pos x="connsiteX796" y="connsiteY796"/>
                </a:cxn>
                <a:cxn ang="0">
                  <a:pos x="connsiteX797" y="connsiteY797"/>
                </a:cxn>
                <a:cxn ang="0">
                  <a:pos x="connsiteX798" y="connsiteY798"/>
                </a:cxn>
                <a:cxn ang="0">
                  <a:pos x="connsiteX799" y="connsiteY799"/>
                </a:cxn>
                <a:cxn ang="0">
                  <a:pos x="connsiteX800" y="connsiteY800"/>
                </a:cxn>
                <a:cxn ang="0">
                  <a:pos x="connsiteX801" y="connsiteY801"/>
                </a:cxn>
                <a:cxn ang="0">
                  <a:pos x="connsiteX802" y="connsiteY802"/>
                </a:cxn>
                <a:cxn ang="0">
                  <a:pos x="connsiteX803" y="connsiteY803"/>
                </a:cxn>
                <a:cxn ang="0">
                  <a:pos x="connsiteX804" y="connsiteY804"/>
                </a:cxn>
                <a:cxn ang="0">
                  <a:pos x="connsiteX805" y="connsiteY805"/>
                </a:cxn>
                <a:cxn ang="0">
                  <a:pos x="connsiteX806" y="connsiteY806"/>
                </a:cxn>
                <a:cxn ang="0">
                  <a:pos x="connsiteX807" y="connsiteY807"/>
                </a:cxn>
                <a:cxn ang="0">
                  <a:pos x="connsiteX808" y="connsiteY808"/>
                </a:cxn>
                <a:cxn ang="0">
                  <a:pos x="connsiteX809" y="connsiteY809"/>
                </a:cxn>
                <a:cxn ang="0">
                  <a:pos x="connsiteX810" y="connsiteY810"/>
                </a:cxn>
                <a:cxn ang="0">
                  <a:pos x="connsiteX811" y="connsiteY811"/>
                </a:cxn>
                <a:cxn ang="0">
                  <a:pos x="connsiteX812" y="connsiteY812"/>
                </a:cxn>
                <a:cxn ang="0">
                  <a:pos x="connsiteX813" y="connsiteY813"/>
                </a:cxn>
                <a:cxn ang="0">
                  <a:pos x="connsiteX814" y="connsiteY814"/>
                </a:cxn>
                <a:cxn ang="0">
                  <a:pos x="connsiteX815" y="connsiteY815"/>
                </a:cxn>
                <a:cxn ang="0">
                  <a:pos x="connsiteX816" y="connsiteY816"/>
                </a:cxn>
                <a:cxn ang="0">
                  <a:pos x="connsiteX817" y="connsiteY817"/>
                </a:cxn>
                <a:cxn ang="0">
                  <a:pos x="connsiteX818" y="connsiteY818"/>
                </a:cxn>
                <a:cxn ang="0">
                  <a:pos x="connsiteX819" y="connsiteY819"/>
                </a:cxn>
                <a:cxn ang="0">
                  <a:pos x="connsiteX820" y="connsiteY820"/>
                </a:cxn>
                <a:cxn ang="0">
                  <a:pos x="connsiteX821" y="connsiteY821"/>
                </a:cxn>
                <a:cxn ang="0">
                  <a:pos x="connsiteX822" y="connsiteY822"/>
                </a:cxn>
                <a:cxn ang="0">
                  <a:pos x="connsiteX823" y="connsiteY823"/>
                </a:cxn>
                <a:cxn ang="0">
                  <a:pos x="connsiteX824" y="connsiteY824"/>
                </a:cxn>
                <a:cxn ang="0">
                  <a:pos x="connsiteX825" y="connsiteY825"/>
                </a:cxn>
                <a:cxn ang="0">
                  <a:pos x="connsiteX826" y="connsiteY826"/>
                </a:cxn>
                <a:cxn ang="0">
                  <a:pos x="connsiteX827" y="connsiteY827"/>
                </a:cxn>
                <a:cxn ang="0">
                  <a:pos x="connsiteX828" y="connsiteY828"/>
                </a:cxn>
                <a:cxn ang="0">
                  <a:pos x="connsiteX829" y="connsiteY829"/>
                </a:cxn>
                <a:cxn ang="0">
                  <a:pos x="connsiteX830" y="connsiteY830"/>
                </a:cxn>
                <a:cxn ang="0">
                  <a:pos x="connsiteX831" y="connsiteY831"/>
                </a:cxn>
                <a:cxn ang="0">
                  <a:pos x="connsiteX832" y="connsiteY832"/>
                </a:cxn>
                <a:cxn ang="0">
                  <a:pos x="connsiteX833" y="connsiteY833"/>
                </a:cxn>
                <a:cxn ang="0">
                  <a:pos x="connsiteX834" y="connsiteY834"/>
                </a:cxn>
                <a:cxn ang="0">
                  <a:pos x="connsiteX835" y="connsiteY835"/>
                </a:cxn>
                <a:cxn ang="0">
                  <a:pos x="connsiteX836" y="connsiteY836"/>
                </a:cxn>
                <a:cxn ang="0">
                  <a:pos x="connsiteX837" y="connsiteY837"/>
                </a:cxn>
                <a:cxn ang="0">
                  <a:pos x="connsiteX838" y="connsiteY838"/>
                </a:cxn>
                <a:cxn ang="0">
                  <a:pos x="connsiteX839" y="connsiteY839"/>
                </a:cxn>
                <a:cxn ang="0">
                  <a:pos x="connsiteX840" y="connsiteY840"/>
                </a:cxn>
                <a:cxn ang="0">
                  <a:pos x="connsiteX841" y="connsiteY841"/>
                </a:cxn>
                <a:cxn ang="0">
                  <a:pos x="connsiteX842" y="connsiteY842"/>
                </a:cxn>
                <a:cxn ang="0">
                  <a:pos x="connsiteX843" y="connsiteY843"/>
                </a:cxn>
                <a:cxn ang="0">
                  <a:pos x="connsiteX844" y="connsiteY844"/>
                </a:cxn>
                <a:cxn ang="0">
                  <a:pos x="connsiteX845" y="connsiteY845"/>
                </a:cxn>
                <a:cxn ang="0">
                  <a:pos x="connsiteX846" y="connsiteY846"/>
                </a:cxn>
                <a:cxn ang="0">
                  <a:pos x="connsiteX847" y="connsiteY847"/>
                </a:cxn>
                <a:cxn ang="0">
                  <a:pos x="connsiteX848" y="connsiteY848"/>
                </a:cxn>
                <a:cxn ang="0">
                  <a:pos x="connsiteX849" y="connsiteY849"/>
                </a:cxn>
                <a:cxn ang="0">
                  <a:pos x="connsiteX850" y="connsiteY850"/>
                </a:cxn>
                <a:cxn ang="0">
                  <a:pos x="connsiteX851" y="connsiteY851"/>
                </a:cxn>
                <a:cxn ang="0">
                  <a:pos x="connsiteX852" y="connsiteY852"/>
                </a:cxn>
                <a:cxn ang="0">
                  <a:pos x="connsiteX853" y="connsiteY853"/>
                </a:cxn>
                <a:cxn ang="0">
                  <a:pos x="connsiteX854" y="connsiteY854"/>
                </a:cxn>
                <a:cxn ang="0">
                  <a:pos x="connsiteX855" y="connsiteY855"/>
                </a:cxn>
                <a:cxn ang="0">
                  <a:pos x="connsiteX856" y="connsiteY856"/>
                </a:cxn>
                <a:cxn ang="0">
                  <a:pos x="connsiteX857" y="connsiteY857"/>
                </a:cxn>
                <a:cxn ang="0">
                  <a:pos x="connsiteX858" y="connsiteY858"/>
                </a:cxn>
                <a:cxn ang="0">
                  <a:pos x="connsiteX859" y="connsiteY859"/>
                </a:cxn>
                <a:cxn ang="0">
                  <a:pos x="connsiteX860" y="connsiteY860"/>
                </a:cxn>
                <a:cxn ang="0">
                  <a:pos x="connsiteX861" y="connsiteY861"/>
                </a:cxn>
                <a:cxn ang="0">
                  <a:pos x="connsiteX862" y="connsiteY862"/>
                </a:cxn>
                <a:cxn ang="0">
                  <a:pos x="connsiteX863" y="connsiteY863"/>
                </a:cxn>
                <a:cxn ang="0">
                  <a:pos x="connsiteX864" y="connsiteY864"/>
                </a:cxn>
                <a:cxn ang="0">
                  <a:pos x="connsiteX865" y="connsiteY865"/>
                </a:cxn>
                <a:cxn ang="0">
                  <a:pos x="connsiteX866" y="connsiteY866"/>
                </a:cxn>
                <a:cxn ang="0">
                  <a:pos x="connsiteX867" y="connsiteY867"/>
                </a:cxn>
                <a:cxn ang="0">
                  <a:pos x="connsiteX868" y="connsiteY868"/>
                </a:cxn>
                <a:cxn ang="0">
                  <a:pos x="connsiteX869" y="connsiteY869"/>
                </a:cxn>
                <a:cxn ang="0">
                  <a:pos x="connsiteX870" y="connsiteY870"/>
                </a:cxn>
                <a:cxn ang="0">
                  <a:pos x="connsiteX871" y="connsiteY871"/>
                </a:cxn>
                <a:cxn ang="0">
                  <a:pos x="connsiteX872" y="connsiteY872"/>
                </a:cxn>
                <a:cxn ang="0">
                  <a:pos x="connsiteX873" y="connsiteY873"/>
                </a:cxn>
                <a:cxn ang="0">
                  <a:pos x="connsiteX874" y="connsiteY874"/>
                </a:cxn>
                <a:cxn ang="0">
                  <a:pos x="connsiteX875" y="connsiteY875"/>
                </a:cxn>
                <a:cxn ang="0">
                  <a:pos x="connsiteX876" y="connsiteY876"/>
                </a:cxn>
                <a:cxn ang="0">
                  <a:pos x="connsiteX877" y="connsiteY877"/>
                </a:cxn>
                <a:cxn ang="0">
                  <a:pos x="connsiteX878" y="connsiteY878"/>
                </a:cxn>
                <a:cxn ang="0">
                  <a:pos x="connsiteX879" y="connsiteY879"/>
                </a:cxn>
                <a:cxn ang="0">
                  <a:pos x="connsiteX880" y="connsiteY880"/>
                </a:cxn>
                <a:cxn ang="0">
                  <a:pos x="connsiteX881" y="connsiteY881"/>
                </a:cxn>
                <a:cxn ang="0">
                  <a:pos x="connsiteX882" y="connsiteY882"/>
                </a:cxn>
                <a:cxn ang="0">
                  <a:pos x="connsiteX883" y="connsiteY883"/>
                </a:cxn>
                <a:cxn ang="0">
                  <a:pos x="connsiteX884" y="connsiteY884"/>
                </a:cxn>
                <a:cxn ang="0">
                  <a:pos x="connsiteX885" y="connsiteY885"/>
                </a:cxn>
                <a:cxn ang="0">
                  <a:pos x="connsiteX886" y="connsiteY886"/>
                </a:cxn>
                <a:cxn ang="0">
                  <a:pos x="connsiteX887" y="connsiteY887"/>
                </a:cxn>
                <a:cxn ang="0">
                  <a:pos x="connsiteX888" y="connsiteY888"/>
                </a:cxn>
                <a:cxn ang="0">
                  <a:pos x="connsiteX889" y="connsiteY889"/>
                </a:cxn>
                <a:cxn ang="0">
                  <a:pos x="connsiteX890" y="connsiteY890"/>
                </a:cxn>
                <a:cxn ang="0">
                  <a:pos x="connsiteX891" y="connsiteY891"/>
                </a:cxn>
                <a:cxn ang="0">
                  <a:pos x="connsiteX892" y="connsiteY892"/>
                </a:cxn>
                <a:cxn ang="0">
                  <a:pos x="connsiteX893" y="connsiteY893"/>
                </a:cxn>
                <a:cxn ang="0">
                  <a:pos x="connsiteX894" y="connsiteY894"/>
                </a:cxn>
                <a:cxn ang="0">
                  <a:pos x="connsiteX895" y="connsiteY895"/>
                </a:cxn>
                <a:cxn ang="0">
                  <a:pos x="connsiteX896" y="connsiteY896"/>
                </a:cxn>
                <a:cxn ang="0">
                  <a:pos x="connsiteX897" y="connsiteY897"/>
                </a:cxn>
                <a:cxn ang="0">
                  <a:pos x="connsiteX898" y="connsiteY898"/>
                </a:cxn>
                <a:cxn ang="0">
                  <a:pos x="connsiteX899" y="connsiteY899"/>
                </a:cxn>
                <a:cxn ang="0">
                  <a:pos x="connsiteX900" y="connsiteY900"/>
                </a:cxn>
                <a:cxn ang="0">
                  <a:pos x="connsiteX901" y="connsiteY901"/>
                </a:cxn>
                <a:cxn ang="0">
                  <a:pos x="connsiteX902" y="connsiteY902"/>
                </a:cxn>
                <a:cxn ang="0">
                  <a:pos x="connsiteX903" y="connsiteY903"/>
                </a:cxn>
                <a:cxn ang="0">
                  <a:pos x="connsiteX904" y="connsiteY904"/>
                </a:cxn>
                <a:cxn ang="0">
                  <a:pos x="connsiteX905" y="connsiteY905"/>
                </a:cxn>
                <a:cxn ang="0">
                  <a:pos x="connsiteX906" y="connsiteY906"/>
                </a:cxn>
                <a:cxn ang="0">
                  <a:pos x="connsiteX907" y="connsiteY907"/>
                </a:cxn>
                <a:cxn ang="0">
                  <a:pos x="connsiteX908" y="connsiteY908"/>
                </a:cxn>
                <a:cxn ang="0">
                  <a:pos x="connsiteX909" y="connsiteY909"/>
                </a:cxn>
                <a:cxn ang="0">
                  <a:pos x="connsiteX910" y="connsiteY910"/>
                </a:cxn>
                <a:cxn ang="0">
                  <a:pos x="connsiteX911" y="connsiteY911"/>
                </a:cxn>
                <a:cxn ang="0">
                  <a:pos x="connsiteX912" y="connsiteY912"/>
                </a:cxn>
                <a:cxn ang="0">
                  <a:pos x="connsiteX913" y="connsiteY913"/>
                </a:cxn>
                <a:cxn ang="0">
                  <a:pos x="connsiteX914" y="connsiteY914"/>
                </a:cxn>
                <a:cxn ang="0">
                  <a:pos x="connsiteX915" y="connsiteY915"/>
                </a:cxn>
                <a:cxn ang="0">
                  <a:pos x="connsiteX916" y="connsiteY916"/>
                </a:cxn>
                <a:cxn ang="0">
                  <a:pos x="connsiteX917" y="connsiteY917"/>
                </a:cxn>
                <a:cxn ang="0">
                  <a:pos x="connsiteX918" y="connsiteY918"/>
                </a:cxn>
                <a:cxn ang="0">
                  <a:pos x="connsiteX919" y="connsiteY919"/>
                </a:cxn>
                <a:cxn ang="0">
                  <a:pos x="connsiteX920" y="connsiteY920"/>
                </a:cxn>
                <a:cxn ang="0">
                  <a:pos x="connsiteX921" y="connsiteY921"/>
                </a:cxn>
                <a:cxn ang="0">
                  <a:pos x="connsiteX922" y="connsiteY922"/>
                </a:cxn>
                <a:cxn ang="0">
                  <a:pos x="connsiteX923" y="connsiteY923"/>
                </a:cxn>
                <a:cxn ang="0">
                  <a:pos x="connsiteX924" y="connsiteY924"/>
                </a:cxn>
                <a:cxn ang="0">
                  <a:pos x="connsiteX925" y="connsiteY925"/>
                </a:cxn>
                <a:cxn ang="0">
                  <a:pos x="connsiteX926" y="connsiteY926"/>
                </a:cxn>
                <a:cxn ang="0">
                  <a:pos x="connsiteX927" y="connsiteY927"/>
                </a:cxn>
                <a:cxn ang="0">
                  <a:pos x="connsiteX928" y="connsiteY928"/>
                </a:cxn>
                <a:cxn ang="0">
                  <a:pos x="connsiteX929" y="connsiteY929"/>
                </a:cxn>
                <a:cxn ang="0">
                  <a:pos x="connsiteX930" y="connsiteY930"/>
                </a:cxn>
                <a:cxn ang="0">
                  <a:pos x="connsiteX931" y="connsiteY931"/>
                </a:cxn>
                <a:cxn ang="0">
                  <a:pos x="connsiteX932" y="connsiteY932"/>
                </a:cxn>
                <a:cxn ang="0">
                  <a:pos x="connsiteX933" y="connsiteY933"/>
                </a:cxn>
                <a:cxn ang="0">
                  <a:pos x="connsiteX934" y="connsiteY934"/>
                </a:cxn>
                <a:cxn ang="0">
                  <a:pos x="connsiteX935" y="connsiteY935"/>
                </a:cxn>
                <a:cxn ang="0">
                  <a:pos x="connsiteX936" y="connsiteY936"/>
                </a:cxn>
                <a:cxn ang="0">
                  <a:pos x="connsiteX937" y="connsiteY937"/>
                </a:cxn>
                <a:cxn ang="0">
                  <a:pos x="connsiteX938" y="connsiteY938"/>
                </a:cxn>
                <a:cxn ang="0">
                  <a:pos x="connsiteX939" y="connsiteY939"/>
                </a:cxn>
                <a:cxn ang="0">
                  <a:pos x="connsiteX940" y="connsiteY940"/>
                </a:cxn>
                <a:cxn ang="0">
                  <a:pos x="connsiteX941" y="connsiteY941"/>
                </a:cxn>
                <a:cxn ang="0">
                  <a:pos x="connsiteX942" y="connsiteY942"/>
                </a:cxn>
                <a:cxn ang="0">
                  <a:pos x="connsiteX943" y="connsiteY943"/>
                </a:cxn>
                <a:cxn ang="0">
                  <a:pos x="connsiteX944" y="connsiteY944"/>
                </a:cxn>
                <a:cxn ang="0">
                  <a:pos x="connsiteX945" y="connsiteY945"/>
                </a:cxn>
                <a:cxn ang="0">
                  <a:pos x="connsiteX946" y="connsiteY946"/>
                </a:cxn>
                <a:cxn ang="0">
                  <a:pos x="connsiteX947" y="connsiteY947"/>
                </a:cxn>
                <a:cxn ang="0">
                  <a:pos x="connsiteX948" y="connsiteY948"/>
                </a:cxn>
                <a:cxn ang="0">
                  <a:pos x="connsiteX949" y="connsiteY949"/>
                </a:cxn>
                <a:cxn ang="0">
                  <a:pos x="connsiteX950" y="connsiteY950"/>
                </a:cxn>
                <a:cxn ang="0">
                  <a:pos x="connsiteX951" y="connsiteY951"/>
                </a:cxn>
                <a:cxn ang="0">
                  <a:pos x="connsiteX952" y="connsiteY952"/>
                </a:cxn>
                <a:cxn ang="0">
                  <a:pos x="connsiteX953" y="connsiteY953"/>
                </a:cxn>
                <a:cxn ang="0">
                  <a:pos x="connsiteX954" y="connsiteY954"/>
                </a:cxn>
                <a:cxn ang="0">
                  <a:pos x="connsiteX955" y="connsiteY955"/>
                </a:cxn>
                <a:cxn ang="0">
                  <a:pos x="connsiteX956" y="connsiteY956"/>
                </a:cxn>
                <a:cxn ang="0">
                  <a:pos x="connsiteX957" y="connsiteY957"/>
                </a:cxn>
                <a:cxn ang="0">
                  <a:pos x="connsiteX958" y="connsiteY958"/>
                </a:cxn>
                <a:cxn ang="0">
                  <a:pos x="connsiteX959" y="connsiteY959"/>
                </a:cxn>
                <a:cxn ang="0">
                  <a:pos x="connsiteX960" y="connsiteY960"/>
                </a:cxn>
                <a:cxn ang="0">
                  <a:pos x="connsiteX961" y="connsiteY961"/>
                </a:cxn>
                <a:cxn ang="0">
                  <a:pos x="connsiteX962" y="connsiteY962"/>
                </a:cxn>
                <a:cxn ang="0">
                  <a:pos x="connsiteX963" y="connsiteY963"/>
                </a:cxn>
                <a:cxn ang="0">
                  <a:pos x="connsiteX964" y="connsiteY964"/>
                </a:cxn>
                <a:cxn ang="0">
                  <a:pos x="connsiteX965" y="connsiteY965"/>
                </a:cxn>
                <a:cxn ang="0">
                  <a:pos x="connsiteX966" y="connsiteY966"/>
                </a:cxn>
                <a:cxn ang="0">
                  <a:pos x="connsiteX967" y="connsiteY967"/>
                </a:cxn>
                <a:cxn ang="0">
                  <a:pos x="connsiteX968" y="connsiteY968"/>
                </a:cxn>
                <a:cxn ang="0">
                  <a:pos x="connsiteX969" y="connsiteY969"/>
                </a:cxn>
                <a:cxn ang="0">
                  <a:pos x="connsiteX970" y="connsiteY970"/>
                </a:cxn>
                <a:cxn ang="0">
                  <a:pos x="connsiteX971" y="connsiteY971"/>
                </a:cxn>
                <a:cxn ang="0">
                  <a:pos x="connsiteX972" y="connsiteY972"/>
                </a:cxn>
                <a:cxn ang="0">
                  <a:pos x="connsiteX973" y="connsiteY973"/>
                </a:cxn>
                <a:cxn ang="0">
                  <a:pos x="connsiteX974" y="connsiteY974"/>
                </a:cxn>
                <a:cxn ang="0">
                  <a:pos x="connsiteX975" y="connsiteY975"/>
                </a:cxn>
                <a:cxn ang="0">
                  <a:pos x="connsiteX976" y="connsiteY976"/>
                </a:cxn>
                <a:cxn ang="0">
                  <a:pos x="connsiteX977" y="connsiteY977"/>
                </a:cxn>
                <a:cxn ang="0">
                  <a:pos x="connsiteX978" y="connsiteY978"/>
                </a:cxn>
                <a:cxn ang="0">
                  <a:pos x="connsiteX979" y="connsiteY979"/>
                </a:cxn>
                <a:cxn ang="0">
                  <a:pos x="connsiteX980" y="connsiteY980"/>
                </a:cxn>
                <a:cxn ang="0">
                  <a:pos x="connsiteX981" y="connsiteY981"/>
                </a:cxn>
                <a:cxn ang="0">
                  <a:pos x="connsiteX982" y="connsiteY982"/>
                </a:cxn>
                <a:cxn ang="0">
                  <a:pos x="connsiteX983" y="connsiteY983"/>
                </a:cxn>
                <a:cxn ang="0">
                  <a:pos x="connsiteX984" y="connsiteY984"/>
                </a:cxn>
                <a:cxn ang="0">
                  <a:pos x="connsiteX985" y="connsiteY985"/>
                </a:cxn>
                <a:cxn ang="0">
                  <a:pos x="connsiteX986" y="connsiteY986"/>
                </a:cxn>
                <a:cxn ang="0">
                  <a:pos x="connsiteX987" y="connsiteY987"/>
                </a:cxn>
                <a:cxn ang="0">
                  <a:pos x="connsiteX988" y="connsiteY988"/>
                </a:cxn>
                <a:cxn ang="0">
                  <a:pos x="connsiteX989" y="connsiteY989"/>
                </a:cxn>
                <a:cxn ang="0">
                  <a:pos x="connsiteX990" y="connsiteY990"/>
                </a:cxn>
                <a:cxn ang="0">
                  <a:pos x="connsiteX991" y="connsiteY991"/>
                </a:cxn>
                <a:cxn ang="0">
                  <a:pos x="connsiteX992" y="connsiteY992"/>
                </a:cxn>
                <a:cxn ang="0">
                  <a:pos x="connsiteX993" y="connsiteY993"/>
                </a:cxn>
                <a:cxn ang="0">
                  <a:pos x="connsiteX994" y="connsiteY994"/>
                </a:cxn>
                <a:cxn ang="0">
                  <a:pos x="connsiteX995" y="connsiteY995"/>
                </a:cxn>
                <a:cxn ang="0">
                  <a:pos x="connsiteX996" y="connsiteY996"/>
                </a:cxn>
                <a:cxn ang="0">
                  <a:pos x="connsiteX997" y="connsiteY997"/>
                </a:cxn>
                <a:cxn ang="0">
                  <a:pos x="connsiteX998" y="connsiteY998"/>
                </a:cxn>
                <a:cxn ang="0">
                  <a:pos x="connsiteX999" y="connsiteY999"/>
                </a:cxn>
                <a:cxn ang="0">
                  <a:pos x="connsiteX1000" y="connsiteY1000"/>
                </a:cxn>
                <a:cxn ang="0">
                  <a:pos x="connsiteX1001" y="connsiteY1001"/>
                </a:cxn>
                <a:cxn ang="0">
                  <a:pos x="connsiteX1002" y="connsiteY1002"/>
                </a:cxn>
                <a:cxn ang="0">
                  <a:pos x="connsiteX1003" y="connsiteY1003"/>
                </a:cxn>
                <a:cxn ang="0">
                  <a:pos x="connsiteX1004" y="connsiteY1004"/>
                </a:cxn>
                <a:cxn ang="0">
                  <a:pos x="connsiteX1005" y="connsiteY1005"/>
                </a:cxn>
                <a:cxn ang="0">
                  <a:pos x="connsiteX1006" y="connsiteY1006"/>
                </a:cxn>
                <a:cxn ang="0">
                  <a:pos x="connsiteX1007" y="connsiteY1007"/>
                </a:cxn>
                <a:cxn ang="0">
                  <a:pos x="connsiteX1008" y="connsiteY1008"/>
                </a:cxn>
                <a:cxn ang="0">
                  <a:pos x="connsiteX1009" y="connsiteY1009"/>
                </a:cxn>
                <a:cxn ang="0">
                  <a:pos x="connsiteX1010" y="connsiteY1010"/>
                </a:cxn>
                <a:cxn ang="0">
                  <a:pos x="connsiteX1011" y="connsiteY1011"/>
                </a:cxn>
                <a:cxn ang="0">
                  <a:pos x="connsiteX1012" y="connsiteY1012"/>
                </a:cxn>
                <a:cxn ang="0">
                  <a:pos x="connsiteX1013" y="connsiteY1013"/>
                </a:cxn>
                <a:cxn ang="0">
                  <a:pos x="connsiteX1014" y="connsiteY1014"/>
                </a:cxn>
                <a:cxn ang="0">
                  <a:pos x="connsiteX1015" y="connsiteY1015"/>
                </a:cxn>
                <a:cxn ang="0">
                  <a:pos x="connsiteX1016" y="connsiteY1016"/>
                </a:cxn>
                <a:cxn ang="0">
                  <a:pos x="connsiteX1017" y="connsiteY1017"/>
                </a:cxn>
                <a:cxn ang="0">
                  <a:pos x="connsiteX1018" y="connsiteY1018"/>
                </a:cxn>
                <a:cxn ang="0">
                  <a:pos x="connsiteX1019" y="connsiteY1019"/>
                </a:cxn>
                <a:cxn ang="0">
                  <a:pos x="connsiteX1020" y="connsiteY1020"/>
                </a:cxn>
                <a:cxn ang="0">
                  <a:pos x="connsiteX1021" y="connsiteY1021"/>
                </a:cxn>
                <a:cxn ang="0">
                  <a:pos x="connsiteX1022" y="connsiteY1022"/>
                </a:cxn>
                <a:cxn ang="0">
                  <a:pos x="connsiteX1023" y="connsiteY1023"/>
                </a:cxn>
                <a:cxn ang="0">
                  <a:pos x="connsiteX1024" y="connsiteY1024"/>
                </a:cxn>
                <a:cxn ang="0">
                  <a:pos x="connsiteX1025" y="connsiteY1025"/>
                </a:cxn>
                <a:cxn ang="0">
                  <a:pos x="connsiteX1026" y="connsiteY1026"/>
                </a:cxn>
                <a:cxn ang="0">
                  <a:pos x="connsiteX1027" y="connsiteY1027"/>
                </a:cxn>
                <a:cxn ang="0">
                  <a:pos x="connsiteX1028" y="connsiteY1028"/>
                </a:cxn>
                <a:cxn ang="0">
                  <a:pos x="connsiteX1029" y="connsiteY1029"/>
                </a:cxn>
                <a:cxn ang="0">
                  <a:pos x="connsiteX1030" y="connsiteY1030"/>
                </a:cxn>
                <a:cxn ang="0">
                  <a:pos x="connsiteX1031" y="connsiteY1031"/>
                </a:cxn>
                <a:cxn ang="0">
                  <a:pos x="connsiteX1032" y="connsiteY1032"/>
                </a:cxn>
                <a:cxn ang="0">
                  <a:pos x="connsiteX1033" y="connsiteY1033"/>
                </a:cxn>
                <a:cxn ang="0">
                  <a:pos x="connsiteX1034" y="connsiteY1034"/>
                </a:cxn>
                <a:cxn ang="0">
                  <a:pos x="connsiteX1035" y="connsiteY1035"/>
                </a:cxn>
                <a:cxn ang="0">
                  <a:pos x="connsiteX1036" y="connsiteY1036"/>
                </a:cxn>
                <a:cxn ang="0">
                  <a:pos x="connsiteX1037" y="connsiteY1037"/>
                </a:cxn>
                <a:cxn ang="0">
                  <a:pos x="connsiteX1038" y="connsiteY1038"/>
                </a:cxn>
                <a:cxn ang="0">
                  <a:pos x="connsiteX1039" y="connsiteY1039"/>
                </a:cxn>
                <a:cxn ang="0">
                  <a:pos x="connsiteX1040" y="connsiteY1040"/>
                </a:cxn>
                <a:cxn ang="0">
                  <a:pos x="connsiteX1041" y="connsiteY1041"/>
                </a:cxn>
                <a:cxn ang="0">
                  <a:pos x="connsiteX1042" y="connsiteY1042"/>
                </a:cxn>
                <a:cxn ang="0">
                  <a:pos x="connsiteX1043" y="connsiteY1043"/>
                </a:cxn>
                <a:cxn ang="0">
                  <a:pos x="connsiteX1044" y="connsiteY1044"/>
                </a:cxn>
                <a:cxn ang="0">
                  <a:pos x="connsiteX1045" y="connsiteY1045"/>
                </a:cxn>
                <a:cxn ang="0">
                  <a:pos x="connsiteX1046" y="connsiteY1046"/>
                </a:cxn>
                <a:cxn ang="0">
                  <a:pos x="connsiteX1047" y="connsiteY1047"/>
                </a:cxn>
                <a:cxn ang="0">
                  <a:pos x="connsiteX1048" y="connsiteY1048"/>
                </a:cxn>
                <a:cxn ang="0">
                  <a:pos x="connsiteX1049" y="connsiteY1049"/>
                </a:cxn>
                <a:cxn ang="0">
                  <a:pos x="connsiteX1050" y="connsiteY1050"/>
                </a:cxn>
                <a:cxn ang="0">
                  <a:pos x="connsiteX1051" y="connsiteY1051"/>
                </a:cxn>
                <a:cxn ang="0">
                  <a:pos x="connsiteX1052" y="connsiteY1052"/>
                </a:cxn>
                <a:cxn ang="0">
                  <a:pos x="connsiteX1053" y="connsiteY1053"/>
                </a:cxn>
                <a:cxn ang="0">
                  <a:pos x="connsiteX1054" y="connsiteY1054"/>
                </a:cxn>
                <a:cxn ang="0">
                  <a:pos x="connsiteX1055" y="connsiteY1055"/>
                </a:cxn>
                <a:cxn ang="0">
                  <a:pos x="connsiteX1056" y="connsiteY1056"/>
                </a:cxn>
                <a:cxn ang="0">
                  <a:pos x="connsiteX1057" y="connsiteY1057"/>
                </a:cxn>
                <a:cxn ang="0">
                  <a:pos x="connsiteX1058" y="connsiteY1058"/>
                </a:cxn>
                <a:cxn ang="0">
                  <a:pos x="connsiteX1059" y="connsiteY1059"/>
                </a:cxn>
                <a:cxn ang="0">
                  <a:pos x="connsiteX1060" y="connsiteY1060"/>
                </a:cxn>
                <a:cxn ang="0">
                  <a:pos x="connsiteX1061" y="connsiteY1061"/>
                </a:cxn>
                <a:cxn ang="0">
                  <a:pos x="connsiteX1062" y="connsiteY1062"/>
                </a:cxn>
                <a:cxn ang="0">
                  <a:pos x="connsiteX1063" y="connsiteY1063"/>
                </a:cxn>
                <a:cxn ang="0">
                  <a:pos x="connsiteX1064" y="connsiteY1064"/>
                </a:cxn>
                <a:cxn ang="0">
                  <a:pos x="connsiteX1065" y="connsiteY1065"/>
                </a:cxn>
                <a:cxn ang="0">
                  <a:pos x="connsiteX1066" y="connsiteY1066"/>
                </a:cxn>
                <a:cxn ang="0">
                  <a:pos x="connsiteX1067" y="connsiteY1067"/>
                </a:cxn>
                <a:cxn ang="0">
                  <a:pos x="connsiteX1068" y="connsiteY1068"/>
                </a:cxn>
                <a:cxn ang="0">
                  <a:pos x="connsiteX1069" y="connsiteY1069"/>
                </a:cxn>
                <a:cxn ang="0">
                  <a:pos x="connsiteX1070" y="connsiteY1070"/>
                </a:cxn>
                <a:cxn ang="0">
                  <a:pos x="connsiteX1071" y="connsiteY1071"/>
                </a:cxn>
                <a:cxn ang="0">
                  <a:pos x="connsiteX1072" y="connsiteY1072"/>
                </a:cxn>
                <a:cxn ang="0">
                  <a:pos x="connsiteX1073" y="connsiteY1073"/>
                </a:cxn>
                <a:cxn ang="0">
                  <a:pos x="connsiteX1074" y="connsiteY1074"/>
                </a:cxn>
                <a:cxn ang="0">
                  <a:pos x="connsiteX1075" y="connsiteY1075"/>
                </a:cxn>
                <a:cxn ang="0">
                  <a:pos x="connsiteX1076" y="connsiteY1076"/>
                </a:cxn>
                <a:cxn ang="0">
                  <a:pos x="connsiteX1077" y="connsiteY1077"/>
                </a:cxn>
                <a:cxn ang="0">
                  <a:pos x="connsiteX1078" y="connsiteY1078"/>
                </a:cxn>
                <a:cxn ang="0">
                  <a:pos x="connsiteX1079" y="connsiteY1079"/>
                </a:cxn>
                <a:cxn ang="0">
                  <a:pos x="connsiteX1080" y="connsiteY1080"/>
                </a:cxn>
                <a:cxn ang="0">
                  <a:pos x="connsiteX1081" y="connsiteY1081"/>
                </a:cxn>
                <a:cxn ang="0">
                  <a:pos x="connsiteX1082" y="connsiteY1082"/>
                </a:cxn>
                <a:cxn ang="0">
                  <a:pos x="connsiteX1083" y="connsiteY1083"/>
                </a:cxn>
                <a:cxn ang="0">
                  <a:pos x="connsiteX1084" y="connsiteY1084"/>
                </a:cxn>
                <a:cxn ang="0">
                  <a:pos x="connsiteX1085" y="connsiteY1085"/>
                </a:cxn>
                <a:cxn ang="0">
                  <a:pos x="connsiteX1086" y="connsiteY1086"/>
                </a:cxn>
                <a:cxn ang="0">
                  <a:pos x="connsiteX1087" y="connsiteY1087"/>
                </a:cxn>
                <a:cxn ang="0">
                  <a:pos x="connsiteX1088" y="connsiteY1088"/>
                </a:cxn>
                <a:cxn ang="0">
                  <a:pos x="connsiteX1089" y="connsiteY1089"/>
                </a:cxn>
                <a:cxn ang="0">
                  <a:pos x="connsiteX1090" y="connsiteY1090"/>
                </a:cxn>
                <a:cxn ang="0">
                  <a:pos x="connsiteX1091" y="connsiteY1091"/>
                </a:cxn>
                <a:cxn ang="0">
                  <a:pos x="connsiteX1092" y="connsiteY1092"/>
                </a:cxn>
                <a:cxn ang="0">
                  <a:pos x="connsiteX1093" y="connsiteY1093"/>
                </a:cxn>
                <a:cxn ang="0">
                  <a:pos x="connsiteX1094" y="connsiteY1094"/>
                </a:cxn>
                <a:cxn ang="0">
                  <a:pos x="connsiteX1095" y="connsiteY1095"/>
                </a:cxn>
                <a:cxn ang="0">
                  <a:pos x="connsiteX1096" y="connsiteY1096"/>
                </a:cxn>
                <a:cxn ang="0">
                  <a:pos x="connsiteX1097" y="connsiteY1097"/>
                </a:cxn>
                <a:cxn ang="0">
                  <a:pos x="connsiteX1098" y="connsiteY1098"/>
                </a:cxn>
                <a:cxn ang="0">
                  <a:pos x="connsiteX1099" y="connsiteY1099"/>
                </a:cxn>
                <a:cxn ang="0">
                  <a:pos x="connsiteX1100" y="connsiteY1100"/>
                </a:cxn>
                <a:cxn ang="0">
                  <a:pos x="connsiteX1101" y="connsiteY1101"/>
                </a:cxn>
                <a:cxn ang="0">
                  <a:pos x="connsiteX1102" y="connsiteY1102"/>
                </a:cxn>
                <a:cxn ang="0">
                  <a:pos x="connsiteX1103" y="connsiteY1103"/>
                </a:cxn>
                <a:cxn ang="0">
                  <a:pos x="connsiteX1104" y="connsiteY1104"/>
                </a:cxn>
                <a:cxn ang="0">
                  <a:pos x="connsiteX1105" y="connsiteY1105"/>
                </a:cxn>
                <a:cxn ang="0">
                  <a:pos x="connsiteX1106" y="connsiteY1106"/>
                </a:cxn>
                <a:cxn ang="0">
                  <a:pos x="connsiteX1107" y="connsiteY1107"/>
                </a:cxn>
                <a:cxn ang="0">
                  <a:pos x="connsiteX1108" y="connsiteY1108"/>
                </a:cxn>
                <a:cxn ang="0">
                  <a:pos x="connsiteX1109" y="connsiteY1109"/>
                </a:cxn>
                <a:cxn ang="0">
                  <a:pos x="connsiteX1110" y="connsiteY1110"/>
                </a:cxn>
                <a:cxn ang="0">
                  <a:pos x="connsiteX1111" y="connsiteY1111"/>
                </a:cxn>
                <a:cxn ang="0">
                  <a:pos x="connsiteX1112" y="connsiteY1112"/>
                </a:cxn>
                <a:cxn ang="0">
                  <a:pos x="connsiteX1113" y="connsiteY1113"/>
                </a:cxn>
                <a:cxn ang="0">
                  <a:pos x="connsiteX1114" y="connsiteY1114"/>
                </a:cxn>
                <a:cxn ang="0">
                  <a:pos x="connsiteX1115" y="connsiteY1115"/>
                </a:cxn>
                <a:cxn ang="0">
                  <a:pos x="connsiteX1116" y="connsiteY1116"/>
                </a:cxn>
                <a:cxn ang="0">
                  <a:pos x="connsiteX1117" y="connsiteY1117"/>
                </a:cxn>
                <a:cxn ang="0">
                  <a:pos x="connsiteX1118" y="connsiteY1118"/>
                </a:cxn>
                <a:cxn ang="0">
                  <a:pos x="connsiteX1119" y="connsiteY1119"/>
                </a:cxn>
                <a:cxn ang="0">
                  <a:pos x="connsiteX1120" y="connsiteY1120"/>
                </a:cxn>
                <a:cxn ang="0">
                  <a:pos x="connsiteX1121" y="connsiteY1121"/>
                </a:cxn>
                <a:cxn ang="0">
                  <a:pos x="connsiteX1122" y="connsiteY1122"/>
                </a:cxn>
                <a:cxn ang="0">
                  <a:pos x="connsiteX1123" y="connsiteY1123"/>
                </a:cxn>
                <a:cxn ang="0">
                  <a:pos x="connsiteX1124" y="connsiteY1124"/>
                </a:cxn>
                <a:cxn ang="0">
                  <a:pos x="connsiteX1125" y="connsiteY1125"/>
                </a:cxn>
                <a:cxn ang="0">
                  <a:pos x="connsiteX1126" y="connsiteY1126"/>
                </a:cxn>
                <a:cxn ang="0">
                  <a:pos x="connsiteX1127" y="connsiteY1127"/>
                </a:cxn>
                <a:cxn ang="0">
                  <a:pos x="connsiteX1128" y="connsiteY1128"/>
                </a:cxn>
                <a:cxn ang="0">
                  <a:pos x="connsiteX1129" y="connsiteY1129"/>
                </a:cxn>
                <a:cxn ang="0">
                  <a:pos x="connsiteX1130" y="connsiteY1130"/>
                </a:cxn>
                <a:cxn ang="0">
                  <a:pos x="connsiteX1131" y="connsiteY1131"/>
                </a:cxn>
                <a:cxn ang="0">
                  <a:pos x="connsiteX1132" y="connsiteY1132"/>
                </a:cxn>
                <a:cxn ang="0">
                  <a:pos x="connsiteX1133" y="connsiteY1133"/>
                </a:cxn>
                <a:cxn ang="0">
                  <a:pos x="connsiteX1134" y="connsiteY1134"/>
                </a:cxn>
                <a:cxn ang="0">
                  <a:pos x="connsiteX1135" y="connsiteY1135"/>
                </a:cxn>
                <a:cxn ang="0">
                  <a:pos x="connsiteX1136" y="connsiteY1136"/>
                </a:cxn>
                <a:cxn ang="0">
                  <a:pos x="connsiteX1137" y="connsiteY1137"/>
                </a:cxn>
                <a:cxn ang="0">
                  <a:pos x="connsiteX1138" y="connsiteY1138"/>
                </a:cxn>
                <a:cxn ang="0">
                  <a:pos x="connsiteX1139" y="connsiteY1139"/>
                </a:cxn>
                <a:cxn ang="0">
                  <a:pos x="connsiteX1140" y="connsiteY1140"/>
                </a:cxn>
                <a:cxn ang="0">
                  <a:pos x="connsiteX1141" y="connsiteY1141"/>
                </a:cxn>
                <a:cxn ang="0">
                  <a:pos x="connsiteX1142" y="connsiteY1142"/>
                </a:cxn>
                <a:cxn ang="0">
                  <a:pos x="connsiteX1143" y="connsiteY1143"/>
                </a:cxn>
                <a:cxn ang="0">
                  <a:pos x="connsiteX1144" y="connsiteY1144"/>
                </a:cxn>
                <a:cxn ang="0">
                  <a:pos x="connsiteX1145" y="connsiteY1145"/>
                </a:cxn>
                <a:cxn ang="0">
                  <a:pos x="connsiteX1146" y="connsiteY1146"/>
                </a:cxn>
                <a:cxn ang="0">
                  <a:pos x="connsiteX1147" y="connsiteY1147"/>
                </a:cxn>
                <a:cxn ang="0">
                  <a:pos x="connsiteX1148" y="connsiteY1148"/>
                </a:cxn>
                <a:cxn ang="0">
                  <a:pos x="connsiteX1149" y="connsiteY1149"/>
                </a:cxn>
                <a:cxn ang="0">
                  <a:pos x="connsiteX1150" y="connsiteY1150"/>
                </a:cxn>
                <a:cxn ang="0">
                  <a:pos x="connsiteX1151" y="connsiteY1151"/>
                </a:cxn>
                <a:cxn ang="0">
                  <a:pos x="connsiteX1152" y="connsiteY1152"/>
                </a:cxn>
                <a:cxn ang="0">
                  <a:pos x="connsiteX1153" y="connsiteY1153"/>
                </a:cxn>
                <a:cxn ang="0">
                  <a:pos x="connsiteX1154" y="connsiteY1154"/>
                </a:cxn>
                <a:cxn ang="0">
                  <a:pos x="connsiteX1155" y="connsiteY1155"/>
                </a:cxn>
                <a:cxn ang="0">
                  <a:pos x="connsiteX1156" y="connsiteY1156"/>
                </a:cxn>
                <a:cxn ang="0">
                  <a:pos x="connsiteX1157" y="connsiteY1157"/>
                </a:cxn>
                <a:cxn ang="0">
                  <a:pos x="connsiteX1158" y="connsiteY1158"/>
                </a:cxn>
                <a:cxn ang="0">
                  <a:pos x="connsiteX1159" y="connsiteY1159"/>
                </a:cxn>
                <a:cxn ang="0">
                  <a:pos x="connsiteX1160" y="connsiteY1160"/>
                </a:cxn>
                <a:cxn ang="0">
                  <a:pos x="connsiteX1161" y="connsiteY1161"/>
                </a:cxn>
                <a:cxn ang="0">
                  <a:pos x="connsiteX1162" y="connsiteY1162"/>
                </a:cxn>
                <a:cxn ang="0">
                  <a:pos x="connsiteX1163" y="connsiteY1163"/>
                </a:cxn>
                <a:cxn ang="0">
                  <a:pos x="connsiteX1164" y="connsiteY1164"/>
                </a:cxn>
                <a:cxn ang="0">
                  <a:pos x="connsiteX1165" y="connsiteY1165"/>
                </a:cxn>
                <a:cxn ang="0">
                  <a:pos x="connsiteX1166" y="connsiteY1166"/>
                </a:cxn>
                <a:cxn ang="0">
                  <a:pos x="connsiteX1167" y="connsiteY1167"/>
                </a:cxn>
                <a:cxn ang="0">
                  <a:pos x="connsiteX1168" y="connsiteY1168"/>
                </a:cxn>
                <a:cxn ang="0">
                  <a:pos x="connsiteX1169" y="connsiteY1169"/>
                </a:cxn>
                <a:cxn ang="0">
                  <a:pos x="connsiteX1170" y="connsiteY1170"/>
                </a:cxn>
                <a:cxn ang="0">
                  <a:pos x="connsiteX1171" y="connsiteY1171"/>
                </a:cxn>
                <a:cxn ang="0">
                  <a:pos x="connsiteX1172" y="connsiteY1172"/>
                </a:cxn>
                <a:cxn ang="0">
                  <a:pos x="connsiteX1173" y="connsiteY1173"/>
                </a:cxn>
                <a:cxn ang="0">
                  <a:pos x="connsiteX1174" y="connsiteY1174"/>
                </a:cxn>
                <a:cxn ang="0">
                  <a:pos x="connsiteX1175" y="connsiteY1175"/>
                </a:cxn>
                <a:cxn ang="0">
                  <a:pos x="connsiteX1176" y="connsiteY1176"/>
                </a:cxn>
                <a:cxn ang="0">
                  <a:pos x="connsiteX1177" y="connsiteY1177"/>
                </a:cxn>
                <a:cxn ang="0">
                  <a:pos x="connsiteX1178" y="connsiteY1178"/>
                </a:cxn>
                <a:cxn ang="0">
                  <a:pos x="connsiteX1179" y="connsiteY1179"/>
                </a:cxn>
                <a:cxn ang="0">
                  <a:pos x="connsiteX1180" y="connsiteY1180"/>
                </a:cxn>
                <a:cxn ang="0">
                  <a:pos x="connsiteX1181" y="connsiteY1181"/>
                </a:cxn>
                <a:cxn ang="0">
                  <a:pos x="connsiteX1182" y="connsiteY1182"/>
                </a:cxn>
                <a:cxn ang="0">
                  <a:pos x="connsiteX1183" y="connsiteY1183"/>
                </a:cxn>
                <a:cxn ang="0">
                  <a:pos x="connsiteX1184" y="connsiteY1184"/>
                </a:cxn>
                <a:cxn ang="0">
                  <a:pos x="connsiteX1185" y="connsiteY1185"/>
                </a:cxn>
                <a:cxn ang="0">
                  <a:pos x="connsiteX1186" y="connsiteY1186"/>
                </a:cxn>
                <a:cxn ang="0">
                  <a:pos x="connsiteX1187" y="connsiteY1187"/>
                </a:cxn>
                <a:cxn ang="0">
                  <a:pos x="connsiteX1188" y="connsiteY1188"/>
                </a:cxn>
                <a:cxn ang="0">
                  <a:pos x="connsiteX1189" y="connsiteY1189"/>
                </a:cxn>
                <a:cxn ang="0">
                  <a:pos x="connsiteX1190" y="connsiteY1190"/>
                </a:cxn>
                <a:cxn ang="0">
                  <a:pos x="connsiteX1191" y="connsiteY1191"/>
                </a:cxn>
                <a:cxn ang="0">
                  <a:pos x="connsiteX1192" y="connsiteY1192"/>
                </a:cxn>
                <a:cxn ang="0">
                  <a:pos x="connsiteX1193" y="connsiteY1193"/>
                </a:cxn>
                <a:cxn ang="0">
                  <a:pos x="connsiteX1194" y="connsiteY1194"/>
                </a:cxn>
                <a:cxn ang="0">
                  <a:pos x="connsiteX1195" y="connsiteY1195"/>
                </a:cxn>
                <a:cxn ang="0">
                  <a:pos x="connsiteX1196" y="connsiteY1196"/>
                </a:cxn>
                <a:cxn ang="0">
                  <a:pos x="connsiteX1197" y="connsiteY1197"/>
                </a:cxn>
                <a:cxn ang="0">
                  <a:pos x="connsiteX1198" y="connsiteY1198"/>
                </a:cxn>
                <a:cxn ang="0">
                  <a:pos x="connsiteX1199" y="connsiteY1199"/>
                </a:cxn>
                <a:cxn ang="0">
                  <a:pos x="connsiteX1200" y="connsiteY1200"/>
                </a:cxn>
                <a:cxn ang="0">
                  <a:pos x="connsiteX1201" y="connsiteY1201"/>
                </a:cxn>
                <a:cxn ang="0">
                  <a:pos x="connsiteX1202" y="connsiteY1202"/>
                </a:cxn>
                <a:cxn ang="0">
                  <a:pos x="connsiteX1203" y="connsiteY1203"/>
                </a:cxn>
                <a:cxn ang="0">
                  <a:pos x="connsiteX1204" y="connsiteY1204"/>
                </a:cxn>
                <a:cxn ang="0">
                  <a:pos x="connsiteX1205" y="connsiteY1205"/>
                </a:cxn>
                <a:cxn ang="0">
                  <a:pos x="connsiteX1206" y="connsiteY1206"/>
                </a:cxn>
                <a:cxn ang="0">
                  <a:pos x="connsiteX1207" y="connsiteY1207"/>
                </a:cxn>
                <a:cxn ang="0">
                  <a:pos x="connsiteX1208" y="connsiteY1208"/>
                </a:cxn>
                <a:cxn ang="0">
                  <a:pos x="connsiteX1209" y="connsiteY1209"/>
                </a:cxn>
                <a:cxn ang="0">
                  <a:pos x="connsiteX1210" y="connsiteY1210"/>
                </a:cxn>
                <a:cxn ang="0">
                  <a:pos x="connsiteX1211" y="connsiteY1211"/>
                </a:cxn>
                <a:cxn ang="0">
                  <a:pos x="connsiteX1212" y="connsiteY1212"/>
                </a:cxn>
                <a:cxn ang="0">
                  <a:pos x="connsiteX1213" y="connsiteY1213"/>
                </a:cxn>
                <a:cxn ang="0">
                  <a:pos x="connsiteX1214" y="connsiteY1214"/>
                </a:cxn>
                <a:cxn ang="0">
                  <a:pos x="connsiteX1215" y="connsiteY1215"/>
                </a:cxn>
                <a:cxn ang="0">
                  <a:pos x="connsiteX1216" y="connsiteY1216"/>
                </a:cxn>
                <a:cxn ang="0">
                  <a:pos x="connsiteX1217" y="connsiteY1217"/>
                </a:cxn>
                <a:cxn ang="0">
                  <a:pos x="connsiteX1218" y="connsiteY1218"/>
                </a:cxn>
                <a:cxn ang="0">
                  <a:pos x="connsiteX1219" y="connsiteY1219"/>
                </a:cxn>
                <a:cxn ang="0">
                  <a:pos x="connsiteX1220" y="connsiteY1220"/>
                </a:cxn>
                <a:cxn ang="0">
                  <a:pos x="connsiteX1221" y="connsiteY1221"/>
                </a:cxn>
                <a:cxn ang="0">
                  <a:pos x="connsiteX1222" y="connsiteY1222"/>
                </a:cxn>
                <a:cxn ang="0">
                  <a:pos x="connsiteX1223" y="connsiteY1223"/>
                </a:cxn>
                <a:cxn ang="0">
                  <a:pos x="connsiteX1224" y="connsiteY1224"/>
                </a:cxn>
                <a:cxn ang="0">
                  <a:pos x="connsiteX1225" y="connsiteY1225"/>
                </a:cxn>
                <a:cxn ang="0">
                  <a:pos x="connsiteX1226" y="connsiteY1226"/>
                </a:cxn>
                <a:cxn ang="0">
                  <a:pos x="connsiteX1227" y="connsiteY1227"/>
                </a:cxn>
                <a:cxn ang="0">
                  <a:pos x="connsiteX1228" y="connsiteY1228"/>
                </a:cxn>
                <a:cxn ang="0">
                  <a:pos x="connsiteX1229" y="connsiteY1229"/>
                </a:cxn>
                <a:cxn ang="0">
                  <a:pos x="connsiteX1230" y="connsiteY1230"/>
                </a:cxn>
                <a:cxn ang="0">
                  <a:pos x="connsiteX1231" y="connsiteY1231"/>
                </a:cxn>
                <a:cxn ang="0">
                  <a:pos x="connsiteX1232" y="connsiteY1232"/>
                </a:cxn>
                <a:cxn ang="0">
                  <a:pos x="connsiteX1233" y="connsiteY1233"/>
                </a:cxn>
                <a:cxn ang="0">
                  <a:pos x="connsiteX1234" y="connsiteY1234"/>
                </a:cxn>
                <a:cxn ang="0">
                  <a:pos x="connsiteX1235" y="connsiteY1235"/>
                </a:cxn>
                <a:cxn ang="0">
                  <a:pos x="connsiteX1236" y="connsiteY1236"/>
                </a:cxn>
                <a:cxn ang="0">
                  <a:pos x="connsiteX1237" y="connsiteY1237"/>
                </a:cxn>
                <a:cxn ang="0">
                  <a:pos x="connsiteX1238" y="connsiteY1238"/>
                </a:cxn>
                <a:cxn ang="0">
                  <a:pos x="connsiteX1239" y="connsiteY1239"/>
                </a:cxn>
                <a:cxn ang="0">
                  <a:pos x="connsiteX1240" y="connsiteY1240"/>
                </a:cxn>
                <a:cxn ang="0">
                  <a:pos x="connsiteX1241" y="connsiteY1241"/>
                </a:cxn>
                <a:cxn ang="0">
                  <a:pos x="connsiteX1242" y="connsiteY1242"/>
                </a:cxn>
                <a:cxn ang="0">
                  <a:pos x="connsiteX1243" y="connsiteY1243"/>
                </a:cxn>
                <a:cxn ang="0">
                  <a:pos x="connsiteX1244" y="connsiteY1244"/>
                </a:cxn>
                <a:cxn ang="0">
                  <a:pos x="connsiteX1245" y="connsiteY1245"/>
                </a:cxn>
                <a:cxn ang="0">
                  <a:pos x="connsiteX1246" y="connsiteY1246"/>
                </a:cxn>
                <a:cxn ang="0">
                  <a:pos x="connsiteX1247" y="connsiteY1247"/>
                </a:cxn>
                <a:cxn ang="0">
                  <a:pos x="connsiteX1248" y="connsiteY1248"/>
                </a:cxn>
                <a:cxn ang="0">
                  <a:pos x="connsiteX1249" y="connsiteY1249"/>
                </a:cxn>
                <a:cxn ang="0">
                  <a:pos x="connsiteX1250" y="connsiteY1250"/>
                </a:cxn>
                <a:cxn ang="0">
                  <a:pos x="connsiteX1251" y="connsiteY1251"/>
                </a:cxn>
                <a:cxn ang="0">
                  <a:pos x="connsiteX1252" y="connsiteY1252"/>
                </a:cxn>
                <a:cxn ang="0">
                  <a:pos x="connsiteX1253" y="connsiteY1253"/>
                </a:cxn>
                <a:cxn ang="0">
                  <a:pos x="connsiteX1254" y="connsiteY1254"/>
                </a:cxn>
                <a:cxn ang="0">
                  <a:pos x="connsiteX1255" y="connsiteY1255"/>
                </a:cxn>
                <a:cxn ang="0">
                  <a:pos x="connsiteX1256" y="connsiteY1256"/>
                </a:cxn>
                <a:cxn ang="0">
                  <a:pos x="connsiteX1257" y="connsiteY1257"/>
                </a:cxn>
                <a:cxn ang="0">
                  <a:pos x="connsiteX1258" y="connsiteY1258"/>
                </a:cxn>
                <a:cxn ang="0">
                  <a:pos x="connsiteX1259" y="connsiteY1259"/>
                </a:cxn>
                <a:cxn ang="0">
                  <a:pos x="connsiteX1260" y="connsiteY1260"/>
                </a:cxn>
                <a:cxn ang="0">
                  <a:pos x="connsiteX1261" y="connsiteY1261"/>
                </a:cxn>
                <a:cxn ang="0">
                  <a:pos x="connsiteX1262" y="connsiteY1262"/>
                </a:cxn>
                <a:cxn ang="0">
                  <a:pos x="connsiteX1263" y="connsiteY1263"/>
                </a:cxn>
                <a:cxn ang="0">
                  <a:pos x="connsiteX1264" y="connsiteY1264"/>
                </a:cxn>
                <a:cxn ang="0">
                  <a:pos x="connsiteX1265" y="connsiteY1265"/>
                </a:cxn>
                <a:cxn ang="0">
                  <a:pos x="connsiteX1266" y="connsiteY1266"/>
                </a:cxn>
                <a:cxn ang="0">
                  <a:pos x="connsiteX1267" y="connsiteY1267"/>
                </a:cxn>
                <a:cxn ang="0">
                  <a:pos x="connsiteX1268" y="connsiteY1268"/>
                </a:cxn>
                <a:cxn ang="0">
                  <a:pos x="connsiteX1269" y="connsiteY1269"/>
                </a:cxn>
                <a:cxn ang="0">
                  <a:pos x="connsiteX1270" y="connsiteY1270"/>
                </a:cxn>
                <a:cxn ang="0">
                  <a:pos x="connsiteX1271" y="connsiteY1271"/>
                </a:cxn>
                <a:cxn ang="0">
                  <a:pos x="connsiteX1272" y="connsiteY1272"/>
                </a:cxn>
                <a:cxn ang="0">
                  <a:pos x="connsiteX1273" y="connsiteY1273"/>
                </a:cxn>
                <a:cxn ang="0">
                  <a:pos x="connsiteX1274" y="connsiteY1274"/>
                </a:cxn>
                <a:cxn ang="0">
                  <a:pos x="connsiteX1275" y="connsiteY1275"/>
                </a:cxn>
                <a:cxn ang="0">
                  <a:pos x="connsiteX1276" y="connsiteY1276"/>
                </a:cxn>
                <a:cxn ang="0">
                  <a:pos x="connsiteX1277" y="connsiteY1277"/>
                </a:cxn>
                <a:cxn ang="0">
                  <a:pos x="connsiteX1278" y="connsiteY1278"/>
                </a:cxn>
                <a:cxn ang="0">
                  <a:pos x="connsiteX1279" y="connsiteY1279"/>
                </a:cxn>
                <a:cxn ang="0">
                  <a:pos x="connsiteX1280" y="connsiteY1280"/>
                </a:cxn>
                <a:cxn ang="0">
                  <a:pos x="connsiteX1281" y="connsiteY1281"/>
                </a:cxn>
                <a:cxn ang="0">
                  <a:pos x="connsiteX1282" y="connsiteY1282"/>
                </a:cxn>
                <a:cxn ang="0">
                  <a:pos x="connsiteX1283" y="connsiteY1283"/>
                </a:cxn>
                <a:cxn ang="0">
                  <a:pos x="connsiteX1284" y="connsiteY1284"/>
                </a:cxn>
                <a:cxn ang="0">
                  <a:pos x="connsiteX1285" y="connsiteY1285"/>
                </a:cxn>
                <a:cxn ang="0">
                  <a:pos x="connsiteX1286" y="connsiteY1286"/>
                </a:cxn>
                <a:cxn ang="0">
                  <a:pos x="connsiteX1287" y="connsiteY1287"/>
                </a:cxn>
                <a:cxn ang="0">
                  <a:pos x="connsiteX1288" y="connsiteY1288"/>
                </a:cxn>
                <a:cxn ang="0">
                  <a:pos x="connsiteX1289" y="connsiteY1289"/>
                </a:cxn>
                <a:cxn ang="0">
                  <a:pos x="connsiteX1290" y="connsiteY1290"/>
                </a:cxn>
                <a:cxn ang="0">
                  <a:pos x="connsiteX1291" y="connsiteY1291"/>
                </a:cxn>
                <a:cxn ang="0">
                  <a:pos x="connsiteX1292" y="connsiteY1292"/>
                </a:cxn>
                <a:cxn ang="0">
                  <a:pos x="connsiteX1293" y="connsiteY1293"/>
                </a:cxn>
                <a:cxn ang="0">
                  <a:pos x="connsiteX1294" y="connsiteY1294"/>
                </a:cxn>
                <a:cxn ang="0">
                  <a:pos x="connsiteX1295" y="connsiteY1295"/>
                </a:cxn>
                <a:cxn ang="0">
                  <a:pos x="connsiteX1296" y="connsiteY1296"/>
                </a:cxn>
                <a:cxn ang="0">
                  <a:pos x="connsiteX1297" y="connsiteY1297"/>
                </a:cxn>
                <a:cxn ang="0">
                  <a:pos x="connsiteX1298" y="connsiteY1298"/>
                </a:cxn>
                <a:cxn ang="0">
                  <a:pos x="connsiteX1299" y="connsiteY1299"/>
                </a:cxn>
                <a:cxn ang="0">
                  <a:pos x="connsiteX1300" y="connsiteY1300"/>
                </a:cxn>
                <a:cxn ang="0">
                  <a:pos x="connsiteX1301" y="connsiteY1301"/>
                </a:cxn>
                <a:cxn ang="0">
                  <a:pos x="connsiteX1302" y="connsiteY1302"/>
                </a:cxn>
                <a:cxn ang="0">
                  <a:pos x="connsiteX1303" y="connsiteY1303"/>
                </a:cxn>
                <a:cxn ang="0">
                  <a:pos x="connsiteX1304" y="connsiteY1304"/>
                </a:cxn>
                <a:cxn ang="0">
                  <a:pos x="connsiteX1305" y="connsiteY1305"/>
                </a:cxn>
                <a:cxn ang="0">
                  <a:pos x="connsiteX1306" y="connsiteY1306"/>
                </a:cxn>
                <a:cxn ang="0">
                  <a:pos x="connsiteX1307" y="connsiteY1307"/>
                </a:cxn>
                <a:cxn ang="0">
                  <a:pos x="connsiteX1308" y="connsiteY1308"/>
                </a:cxn>
                <a:cxn ang="0">
                  <a:pos x="connsiteX1309" y="connsiteY1309"/>
                </a:cxn>
                <a:cxn ang="0">
                  <a:pos x="connsiteX1310" y="connsiteY1310"/>
                </a:cxn>
                <a:cxn ang="0">
                  <a:pos x="connsiteX1311" y="connsiteY1311"/>
                </a:cxn>
                <a:cxn ang="0">
                  <a:pos x="connsiteX1312" y="connsiteY1312"/>
                </a:cxn>
                <a:cxn ang="0">
                  <a:pos x="connsiteX1313" y="connsiteY1313"/>
                </a:cxn>
                <a:cxn ang="0">
                  <a:pos x="connsiteX1314" y="connsiteY1314"/>
                </a:cxn>
                <a:cxn ang="0">
                  <a:pos x="connsiteX1315" y="connsiteY1315"/>
                </a:cxn>
                <a:cxn ang="0">
                  <a:pos x="connsiteX1316" y="connsiteY1316"/>
                </a:cxn>
                <a:cxn ang="0">
                  <a:pos x="connsiteX1317" y="connsiteY1317"/>
                </a:cxn>
                <a:cxn ang="0">
                  <a:pos x="connsiteX1318" y="connsiteY1318"/>
                </a:cxn>
                <a:cxn ang="0">
                  <a:pos x="connsiteX1319" y="connsiteY1319"/>
                </a:cxn>
                <a:cxn ang="0">
                  <a:pos x="connsiteX1320" y="connsiteY1320"/>
                </a:cxn>
                <a:cxn ang="0">
                  <a:pos x="connsiteX1321" y="connsiteY1321"/>
                </a:cxn>
                <a:cxn ang="0">
                  <a:pos x="connsiteX1322" y="connsiteY1322"/>
                </a:cxn>
                <a:cxn ang="0">
                  <a:pos x="connsiteX1323" y="connsiteY1323"/>
                </a:cxn>
                <a:cxn ang="0">
                  <a:pos x="connsiteX1324" y="connsiteY1324"/>
                </a:cxn>
                <a:cxn ang="0">
                  <a:pos x="connsiteX1325" y="connsiteY1325"/>
                </a:cxn>
                <a:cxn ang="0">
                  <a:pos x="connsiteX1326" y="connsiteY1326"/>
                </a:cxn>
                <a:cxn ang="0">
                  <a:pos x="connsiteX1327" y="connsiteY1327"/>
                </a:cxn>
                <a:cxn ang="0">
                  <a:pos x="connsiteX1328" y="connsiteY1328"/>
                </a:cxn>
                <a:cxn ang="0">
                  <a:pos x="connsiteX1329" y="connsiteY1329"/>
                </a:cxn>
                <a:cxn ang="0">
                  <a:pos x="connsiteX1330" y="connsiteY1330"/>
                </a:cxn>
                <a:cxn ang="0">
                  <a:pos x="connsiteX1331" y="connsiteY1331"/>
                </a:cxn>
                <a:cxn ang="0">
                  <a:pos x="connsiteX1332" y="connsiteY1332"/>
                </a:cxn>
                <a:cxn ang="0">
                  <a:pos x="connsiteX1333" y="connsiteY1333"/>
                </a:cxn>
                <a:cxn ang="0">
                  <a:pos x="connsiteX1334" y="connsiteY1334"/>
                </a:cxn>
                <a:cxn ang="0">
                  <a:pos x="connsiteX1335" y="connsiteY1335"/>
                </a:cxn>
                <a:cxn ang="0">
                  <a:pos x="connsiteX1336" y="connsiteY1336"/>
                </a:cxn>
                <a:cxn ang="0">
                  <a:pos x="connsiteX1337" y="connsiteY1337"/>
                </a:cxn>
                <a:cxn ang="0">
                  <a:pos x="connsiteX1338" y="connsiteY1338"/>
                </a:cxn>
                <a:cxn ang="0">
                  <a:pos x="connsiteX1339" y="connsiteY1339"/>
                </a:cxn>
                <a:cxn ang="0">
                  <a:pos x="connsiteX1340" y="connsiteY1340"/>
                </a:cxn>
                <a:cxn ang="0">
                  <a:pos x="connsiteX1341" y="connsiteY1341"/>
                </a:cxn>
                <a:cxn ang="0">
                  <a:pos x="connsiteX1342" y="connsiteY1342"/>
                </a:cxn>
                <a:cxn ang="0">
                  <a:pos x="connsiteX1343" y="connsiteY1343"/>
                </a:cxn>
                <a:cxn ang="0">
                  <a:pos x="connsiteX1344" y="connsiteY1344"/>
                </a:cxn>
                <a:cxn ang="0">
                  <a:pos x="connsiteX1345" y="connsiteY1345"/>
                </a:cxn>
                <a:cxn ang="0">
                  <a:pos x="connsiteX1346" y="connsiteY1346"/>
                </a:cxn>
                <a:cxn ang="0">
                  <a:pos x="connsiteX1347" y="connsiteY1347"/>
                </a:cxn>
                <a:cxn ang="0">
                  <a:pos x="connsiteX1348" y="connsiteY1348"/>
                </a:cxn>
                <a:cxn ang="0">
                  <a:pos x="connsiteX1349" y="connsiteY1349"/>
                </a:cxn>
                <a:cxn ang="0">
                  <a:pos x="connsiteX1350" y="connsiteY1350"/>
                </a:cxn>
                <a:cxn ang="0">
                  <a:pos x="connsiteX1351" y="connsiteY1351"/>
                </a:cxn>
                <a:cxn ang="0">
                  <a:pos x="connsiteX1352" y="connsiteY1352"/>
                </a:cxn>
                <a:cxn ang="0">
                  <a:pos x="connsiteX1353" y="connsiteY1353"/>
                </a:cxn>
                <a:cxn ang="0">
                  <a:pos x="connsiteX1354" y="connsiteY1354"/>
                </a:cxn>
                <a:cxn ang="0">
                  <a:pos x="connsiteX1355" y="connsiteY1355"/>
                </a:cxn>
                <a:cxn ang="0">
                  <a:pos x="connsiteX1356" y="connsiteY1356"/>
                </a:cxn>
                <a:cxn ang="0">
                  <a:pos x="connsiteX1357" y="connsiteY1357"/>
                </a:cxn>
                <a:cxn ang="0">
                  <a:pos x="connsiteX1358" y="connsiteY1358"/>
                </a:cxn>
                <a:cxn ang="0">
                  <a:pos x="connsiteX1359" y="connsiteY1359"/>
                </a:cxn>
                <a:cxn ang="0">
                  <a:pos x="connsiteX1360" y="connsiteY1360"/>
                </a:cxn>
                <a:cxn ang="0">
                  <a:pos x="connsiteX1361" y="connsiteY1361"/>
                </a:cxn>
                <a:cxn ang="0">
                  <a:pos x="connsiteX1362" y="connsiteY1362"/>
                </a:cxn>
                <a:cxn ang="0">
                  <a:pos x="connsiteX1363" y="connsiteY1363"/>
                </a:cxn>
                <a:cxn ang="0">
                  <a:pos x="connsiteX1364" y="connsiteY1364"/>
                </a:cxn>
                <a:cxn ang="0">
                  <a:pos x="connsiteX1365" y="connsiteY1365"/>
                </a:cxn>
                <a:cxn ang="0">
                  <a:pos x="connsiteX1366" y="connsiteY1366"/>
                </a:cxn>
                <a:cxn ang="0">
                  <a:pos x="connsiteX1367" y="connsiteY1367"/>
                </a:cxn>
                <a:cxn ang="0">
                  <a:pos x="connsiteX1368" y="connsiteY1368"/>
                </a:cxn>
                <a:cxn ang="0">
                  <a:pos x="connsiteX1369" y="connsiteY1369"/>
                </a:cxn>
                <a:cxn ang="0">
                  <a:pos x="connsiteX1370" y="connsiteY1370"/>
                </a:cxn>
                <a:cxn ang="0">
                  <a:pos x="connsiteX1371" y="connsiteY1371"/>
                </a:cxn>
                <a:cxn ang="0">
                  <a:pos x="connsiteX1372" y="connsiteY1372"/>
                </a:cxn>
                <a:cxn ang="0">
                  <a:pos x="connsiteX1373" y="connsiteY1373"/>
                </a:cxn>
                <a:cxn ang="0">
                  <a:pos x="connsiteX1374" y="connsiteY1374"/>
                </a:cxn>
                <a:cxn ang="0">
                  <a:pos x="connsiteX1375" y="connsiteY1375"/>
                </a:cxn>
                <a:cxn ang="0">
                  <a:pos x="connsiteX1376" y="connsiteY1376"/>
                </a:cxn>
                <a:cxn ang="0">
                  <a:pos x="connsiteX1377" y="connsiteY1377"/>
                </a:cxn>
                <a:cxn ang="0">
                  <a:pos x="connsiteX1378" y="connsiteY1378"/>
                </a:cxn>
                <a:cxn ang="0">
                  <a:pos x="connsiteX1379" y="connsiteY1379"/>
                </a:cxn>
                <a:cxn ang="0">
                  <a:pos x="connsiteX1380" y="connsiteY1380"/>
                </a:cxn>
                <a:cxn ang="0">
                  <a:pos x="connsiteX1381" y="connsiteY1381"/>
                </a:cxn>
                <a:cxn ang="0">
                  <a:pos x="connsiteX1382" y="connsiteY1382"/>
                </a:cxn>
                <a:cxn ang="0">
                  <a:pos x="connsiteX1383" y="connsiteY1383"/>
                </a:cxn>
                <a:cxn ang="0">
                  <a:pos x="connsiteX1384" y="connsiteY1384"/>
                </a:cxn>
                <a:cxn ang="0">
                  <a:pos x="connsiteX1385" y="connsiteY1385"/>
                </a:cxn>
                <a:cxn ang="0">
                  <a:pos x="connsiteX1386" y="connsiteY1386"/>
                </a:cxn>
                <a:cxn ang="0">
                  <a:pos x="connsiteX1387" y="connsiteY1387"/>
                </a:cxn>
                <a:cxn ang="0">
                  <a:pos x="connsiteX1388" y="connsiteY1388"/>
                </a:cxn>
                <a:cxn ang="0">
                  <a:pos x="connsiteX1389" y="connsiteY1389"/>
                </a:cxn>
                <a:cxn ang="0">
                  <a:pos x="connsiteX1390" y="connsiteY1390"/>
                </a:cxn>
                <a:cxn ang="0">
                  <a:pos x="connsiteX1391" y="connsiteY1391"/>
                </a:cxn>
                <a:cxn ang="0">
                  <a:pos x="connsiteX1392" y="connsiteY1392"/>
                </a:cxn>
                <a:cxn ang="0">
                  <a:pos x="connsiteX1393" y="connsiteY1393"/>
                </a:cxn>
                <a:cxn ang="0">
                  <a:pos x="connsiteX1394" y="connsiteY1394"/>
                </a:cxn>
                <a:cxn ang="0">
                  <a:pos x="connsiteX1395" y="connsiteY1395"/>
                </a:cxn>
                <a:cxn ang="0">
                  <a:pos x="connsiteX1396" y="connsiteY1396"/>
                </a:cxn>
                <a:cxn ang="0">
                  <a:pos x="connsiteX1397" y="connsiteY1397"/>
                </a:cxn>
                <a:cxn ang="0">
                  <a:pos x="connsiteX1398" y="connsiteY1398"/>
                </a:cxn>
                <a:cxn ang="0">
                  <a:pos x="connsiteX1399" y="connsiteY1399"/>
                </a:cxn>
                <a:cxn ang="0">
                  <a:pos x="connsiteX1400" y="connsiteY1400"/>
                </a:cxn>
                <a:cxn ang="0">
                  <a:pos x="connsiteX1401" y="connsiteY1401"/>
                </a:cxn>
                <a:cxn ang="0">
                  <a:pos x="connsiteX1402" y="connsiteY1402"/>
                </a:cxn>
                <a:cxn ang="0">
                  <a:pos x="connsiteX1403" y="connsiteY1403"/>
                </a:cxn>
                <a:cxn ang="0">
                  <a:pos x="connsiteX1404" y="connsiteY1404"/>
                </a:cxn>
                <a:cxn ang="0">
                  <a:pos x="connsiteX1405" y="connsiteY1405"/>
                </a:cxn>
                <a:cxn ang="0">
                  <a:pos x="connsiteX1406" y="connsiteY1406"/>
                </a:cxn>
                <a:cxn ang="0">
                  <a:pos x="connsiteX1407" y="connsiteY1407"/>
                </a:cxn>
                <a:cxn ang="0">
                  <a:pos x="connsiteX1408" y="connsiteY1408"/>
                </a:cxn>
                <a:cxn ang="0">
                  <a:pos x="connsiteX1409" y="connsiteY1409"/>
                </a:cxn>
                <a:cxn ang="0">
                  <a:pos x="connsiteX1410" y="connsiteY1410"/>
                </a:cxn>
                <a:cxn ang="0">
                  <a:pos x="connsiteX1411" y="connsiteY1411"/>
                </a:cxn>
                <a:cxn ang="0">
                  <a:pos x="connsiteX1412" y="connsiteY1412"/>
                </a:cxn>
                <a:cxn ang="0">
                  <a:pos x="connsiteX1413" y="connsiteY1413"/>
                </a:cxn>
                <a:cxn ang="0">
                  <a:pos x="connsiteX1414" y="connsiteY1414"/>
                </a:cxn>
                <a:cxn ang="0">
                  <a:pos x="connsiteX1415" y="connsiteY1415"/>
                </a:cxn>
                <a:cxn ang="0">
                  <a:pos x="connsiteX1416" y="connsiteY1416"/>
                </a:cxn>
                <a:cxn ang="0">
                  <a:pos x="connsiteX1417" y="connsiteY1417"/>
                </a:cxn>
                <a:cxn ang="0">
                  <a:pos x="connsiteX1418" y="connsiteY1418"/>
                </a:cxn>
                <a:cxn ang="0">
                  <a:pos x="connsiteX1419" y="connsiteY1419"/>
                </a:cxn>
                <a:cxn ang="0">
                  <a:pos x="connsiteX1420" y="connsiteY1420"/>
                </a:cxn>
                <a:cxn ang="0">
                  <a:pos x="connsiteX1421" y="connsiteY1421"/>
                </a:cxn>
                <a:cxn ang="0">
                  <a:pos x="connsiteX1422" y="connsiteY1422"/>
                </a:cxn>
                <a:cxn ang="0">
                  <a:pos x="connsiteX1423" y="connsiteY1423"/>
                </a:cxn>
                <a:cxn ang="0">
                  <a:pos x="connsiteX1424" y="connsiteY1424"/>
                </a:cxn>
                <a:cxn ang="0">
                  <a:pos x="connsiteX1425" y="connsiteY1425"/>
                </a:cxn>
                <a:cxn ang="0">
                  <a:pos x="connsiteX1426" y="connsiteY1426"/>
                </a:cxn>
                <a:cxn ang="0">
                  <a:pos x="connsiteX1427" y="connsiteY1427"/>
                </a:cxn>
                <a:cxn ang="0">
                  <a:pos x="connsiteX1428" y="connsiteY1428"/>
                </a:cxn>
                <a:cxn ang="0">
                  <a:pos x="connsiteX1429" y="connsiteY1429"/>
                </a:cxn>
                <a:cxn ang="0">
                  <a:pos x="connsiteX1430" y="connsiteY1430"/>
                </a:cxn>
                <a:cxn ang="0">
                  <a:pos x="connsiteX1431" y="connsiteY1431"/>
                </a:cxn>
                <a:cxn ang="0">
                  <a:pos x="connsiteX1432" y="connsiteY1432"/>
                </a:cxn>
                <a:cxn ang="0">
                  <a:pos x="connsiteX1433" y="connsiteY1433"/>
                </a:cxn>
                <a:cxn ang="0">
                  <a:pos x="connsiteX1434" y="connsiteY1434"/>
                </a:cxn>
                <a:cxn ang="0">
                  <a:pos x="connsiteX1435" y="connsiteY1435"/>
                </a:cxn>
                <a:cxn ang="0">
                  <a:pos x="connsiteX1436" y="connsiteY1436"/>
                </a:cxn>
                <a:cxn ang="0">
                  <a:pos x="connsiteX1437" y="connsiteY1437"/>
                </a:cxn>
                <a:cxn ang="0">
                  <a:pos x="connsiteX1438" y="connsiteY1438"/>
                </a:cxn>
                <a:cxn ang="0">
                  <a:pos x="connsiteX1439" y="connsiteY1439"/>
                </a:cxn>
                <a:cxn ang="0">
                  <a:pos x="connsiteX1440" y="connsiteY1440"/>
                </a:cxn>
                <a:cxn ang="0">
                  <a:pos x="connsiteX1441" y="connsiteY1441"/>
                </a:cxn>
                <a:cxn ang="0">
                  <a:pos x="connsiteX1442" y="connsiteY1442"/>
                </a:cxn>
                <a:cxn ang="0">
                  <a:pos x="connsiteX1443" y="connsiteY1443"/>
                </a:cxn>
                <a:cxn ang="0">
                  <a:pos x="connsiteX1444" y="connsiteY1444"/>
                </a:cxn>
                <a:cxn ang="0">
                  <a:pos x="connsiteX1445" y="connsiteY1445"/>
                </a:cxn>
                <a:cxn ang="0">
                  <a:pos x="connsiteX1446" y="connsiteY1446"/>
                </a:cxn>
                <a:cxn ang="0">
                  <a:pos x="connsiteX1447" y="connsiteY1447"/>
                </a:cxn>
                <a:cxn ang="0">
                  <a:pos x="connsiteX1448" y="connsiteY1448"/>
                </a:cxn>
                <a:cxn ang="0">
                  <a:pos x="connsiteX1449" y="connsiteY1449"/>
                </a:cxn>
                <a:cxn ang="0">
                  <a:pos x="connsiteX1450" y="connsiteY1450"/>
                </a:cxn>
                <a:cxn ang="0">
                  <a:pos x="connsiteX1451" y="connsiteY1451"/>
                </a:cxn>
                <a:cxn ang="0">
                  <a:pos x="connsiteX1452" y="connsiteY1452"/>
                </a:cxn>
                <a:cxn ang="0">
                  <a:pos x="connsiteX1453" y="connsiteY1453"/>
                </a:cxn>
                <a:cxn ang="0">
                  <a:pos x="connsiteX1454" y="connsiteY1454"/>
                </a:cxn>
                <a:cxn ang="0">
                  <a:pos x="connsiteX1455" y="connsiteY1455"/>
                </a:cxn>
                <a:cxn ang="0">
                  <a:pos x="connsiteX1456" y="connsiteY1456"/>
                </a:cxn>
                <a:cxn ang="0">
                  <a:pos x="connsiteX1457" y="connsiteY1457"/>
                </a:cxn>
                <a:cxn ang="0">
                  <a:pos x="connsiteX1458" y="connsiteY1458"/>
                </a:cxn>
                <a:cxn ang="0">
                  <a:pos x="connsiteX1459" y="connsiteY1459"/>
                </a:cxn>
                <a:cxn ang="0">
                  <a:pos x="connsiteX1460" y="connsiteY1460"/>
                </a:cxn>
                <a:cxn ang="0">
                  <a:pos x="connsiteX1461" y="connsiteY1461"/>
                </a:cxn>
                <a:cxn ang="0">
                  <a:pos x="connsiteX1462" y="connsiteY1462"/>
                </a:cxn>
                <a:cxn ang="0">
                  <a:pos x="connsiteX1463" y="connsiteY1463"/>
                </a:cxn>
                <a:cxn ang="0">
                  <a:pos x="connsiteX1464" y="connsiteY1464"/>
                </a:cxn>
                <a:cxn ang="0">
                  <a:pos x="connsiteX1465" y="connsiteY1465"/>
                </a:cxn>
                <a:cxn ang="0">
                  <a:pos x="connsiteX1466" y="connsiteY1466"/>
                </a:cxn>
                <a:cxn ang="0">
                  <a:pos x="connsiteX1467" y="connsiteY1467"/>
                </a:cxn>
                <a:cxn ang="0">
                  <a:pos x="connsiteX1468" y="connsiteY1468"/>
                </a:cxn>
                <a:cxn ang="0">
                  <a:pos x="connsiteX1469" y="connsiteY1469"/>
                </a:cxn>
                <a:cxn ang="0">
                  <a:pos x="connsiteX1470" y="connsiteY1470"/>
                </a:cxn>
                <a:cxn ang="0">
                  <a:pos x="connsiteX1471" y="connsiteY1471"/>
                </a:cxn>
                <a:cxn ang="0">
                  <a:pos x="connsiteX1472" y="connsiteY1472"/>
                </a:cxn>
                <a:cxn ang="0">
                  <a:pos x="connsiteX1473" y="connsiteY1473"/>
                </a:cxn>
                <a:cxn ang="0">
                  <a:pos x="connsiteX1474" y="connsiteY1474"/>
                </a:cxn>
                <a:cxn ang="0">
                  <a:pos x="connsiteX1475" y="connsiteY1475"/>
                </a:cxn>
                <a:cxn ang="0">
                  <a:pos x="connsiteX1476" y="connsiteY1476"/>
                </a:cxn>
                <a:cxn ang="0">
                  <a:pos x="connsiteX1477" y="connsiteY1477"/>
                </a:cxn>
                <a:cxn ang="0">
                  <a:pos x="connsiteX1478" y="connsiteY1478"/>
                </a:cxn>
                <a:cxn ang="0">
                  <a:pos x="connsiteX1479" y="connsiteY1479"/>
                </a:cxn>
                <a:cxn ang="0">
                  <a:pos x="connsiteX1480" y="connsiteY1480"/>
                </a:cxn>
                <a:cxn ang="0">
                  <a:pos x="connsiteX1481" y="connsiteY1481"/>
                </a:cxn>
                <a:cxn ang="0">
                  <a:pos x="connsiteX1482" y="connsiteY1482"/>
                </a:cxn>
                <a:cxn ang="0">
                  <a:pos x="connsiteX1483" y="connsiteY1483"/>
                </a:cxn>
                <a:cxn ang="0">
                  <a:pos x="connsiteX1484" y="connsiteY1484"/>
                </a:cxn>
                <a:cxn ang="0">
                  <a:pos x="connsiteX1485" y="connsiteY1485"/>
                </a:cxn>
                <a:cxn ang="0">
                  <a:pos x="connsiteX1486" y="connsiteY1486"/>
                </a:cxn>
                <a:cxn ang="0">
                  <a:pos x="connsiteX1487" y="connsiteY1487"/>
                </a:cxn>
                <a:cxn ang="0">
                  <a:pos x="connsiteX1488" y="connsiteY1488"/>
                </a:cxn>
                <a:cxn ang="0">
                  <a:pos x="connsiteX1489" y="connsiteY1489"/>
                </a:cxn>
                <a:cxn ang="0">
                  <a:pos x="connsiteX1490" y="connsiteY1490"/>
                </a:cxn>
                <a:cxn ang="0">
                  <a:pos x="connsiteX1491" y="connsiteY1491"/>
                </a:cxn>
                <a:cxn ang="0">
                  <a:pos x="connsiteX1492" y="connsiteY1492"/>
                </a:cxn>
                <a:cxn ang="0">
                  <a:pos x="connsiteX1493" y="connsiteY1493"/>
                </a:cxn>
                <a:cxn ang="0">
                  <a:pos x="connsiteX1494" y="connsiteY1494"/>
                </a:cxn>
                <a:cxn ang="0">
                  <a:pos x="connsiteX1495" y="connsiteY1495"/>
                </a:cxn>
                <a:cxn ang="0">
                  <a:pos x="connsiteX1496" y="connsiteY1496"/>
                </a:cxn>
                <a:cxn ang="0">
                  <a:pos x="connsiteX1497" y="connsiteY1497"/>
                </a:cxn>
                <a:cxn ang="0">
                  <a:pos x="connsiteX1498" y="connsiteY1498"/>
                </a:cxn>
                <a:cxn ang="0">
                  <a:pos x="connsiteX1499" y="connsiteY1499"/>
                </a:cxn>
                <a:cxn ang="0">
                  <a:pos x="connsiteX1500" y="connsiteY1500"/>
                </a:cxn>
                <a:cxn ang="0">
                  <a:pos x="connsiteX1501" y="connsiteY1501"/>
                </a:cxn>
                <a:cxn ang="0">
                  <a:pos x="connsiteX1502" y="connsiteY1502"/>
                </a:cxn>
                <a:cxn ang="0">
                  <a:pos x="connsiteX1503" y="connsiteY1503"/>
                </a:cxn>
                <a:cxn ang="0">
                  <a:pos x="connsiteX1504" y="connsiteY1504"/>
                </a:cxn>
                <a:cxn ang="0">
                  <a:pos x="connsiteX1505" y="connsiteY1505"/>
                </a:cxn>
                <a:cxn ang="0">
                  <a:pos x="connsiteX1506" y="connsiteY1506"/>
                </a:cxn>
                <a:cxn ang="0">
                  <a:pos x="connsiteX1507" y="connsiteY1507"/>
                </a:cxn>
                <a:cxn ang="0">
                  <a:pos x="connsiteX1508" y="connsiteY1508"/>
                </a:cxn>
                <a:cxn ang="0">
                  <a:pos x="connsiteX1509" y="connsiteY1509"/>
                </a:cxn>
                <a:cxn ang="0">
                  <a:pos x="connsiteX1510" y="connsiteY1510"/>
                </a:cxn>
                <a:cxn ang="0">
                  <a:pos x="connsiteX1511" y="connsiteY1511"/>
                </a:cxn>
                <a:cxn ang="0">
                  <a:pos x="connsiteX1512" y="connsiteY1512"/>
                </a:cxn>
                <a:cxn ang="0">
                  <a:pos x="connsiteX1513" y="connsiteY1513"/>
                </a:cxn>
                <a:cxn ang="0">
                  <a:pos x="connsiteX1514" y="connsiteY1514"/>
                </a:cxn>
                <a:cxn ang="0">
                  <a:pos x="connsiteX1515" y="connsiteY1515"/>
                </a:cxn>
                <a:cxn ang="0">
                  <a:pos x="connsiteX1516" y="connsiteY1516"/>
                </a:cxn>
                <a:cxn ang="0">
                  <a:pos x="connsiteX1517" y="connsiteY1517"/>
                </a:cxn>
                <a:cxn ang="0">
                  <a:pos x="connsiteX1518" y="connsiteY1518"/>
                </a:cxn>
                <a:cxn ang="0">
                  <a:pos x="connsiteX1519" y="connsiteY1519"/>
                </a:cxn>
                <a:cxn ang="0">
                  <a:pos x="connsiteX1520" y="connsiteY1520"/>
                </a:cxn>
                <a:cxn ang="0">
                  <a:pos x="connsiteX1521" y="connsiteY1521"/>
                </a:cxn>
                <a:cxn ang="0">
                  <a:pos x="connsiteX1522" y="connsiteY1522"/>
                </a:cxn>
                <a:cxn ang="0">
                  <a:pos x="connsiteX1523" y="connsiteY1523"/>
                </a:cxn>
                <a:cxn ang="0">
                  <a:pos x="connsiteX1524" y="connsiteY1524"/>
                </a:cxn>
                <a:cxn ang="0">
                  <a:pos x="connsiteX1525" y="connsiteY1525"/>
                </a:cxn>
                <a:cxn ang="0">
                  <a:pos x="connsiteX1526" y="connsiteY1526"/>
                </a:cxn>
                <a:cxn ang="0">
                  <a:pos x="connsiteX1527" y="connsiteY1527"/>
                </a:cxn>
                <a:cxn ang="0">
                  <a:pos x="connsiteX1528" y="connsiteY1528"/>
                </a:cxn>
                <a:cxn ang="0">
                  <a:pos x="connsiteX1529" y="connsiteY1529"/>
                </a:cxn>
                <a:cxn ang="0">
                  <a:pos x="connsiteX1530" y="connsiteY1530"/>
                </a:cxn>
                <a:cxn ang="0">
                  <a:pos x="connsiteX1531" y="connsiteY1531"/>
                </a:cxn>
                <a:cxn ang="0">
                  <a:pos x="connsiteX1532" y="connsiteY1532"/>
                </a:cxn>
                <a:cxn ang="0">
                  <a:pos x="connsiteX1533" y="connsiteY1533"/>
                </a:cxn>
                <a:cxn ang="0">
                  <a:pos x="connsiteX1534" y="connsiteY1534"/>
                </a:cxn>
                <a:cxn ang="0">
                  <a:pos x="connsiteX1535" y="connsiteY1535"/>
                </a:cxn>
                <a:cxn ang="0">
                  <a:pos x="connsiteX1536" y="connsiteY1536"/>
                </a:cxn>
                <a:cxn ang="0">
                  <a:pos x="connsiteX1537" y="connsiteY1537"/>
                </a:cxn>
                <a:cxn ang="0">
                  <a:pos x="connsiteX1538" y="connsiteY1538"/>
                </a:cxn>
                <a:cxn ang="0">
                  <a:pos x="connsiteX1539" y="connsiteY1539"/>
                </a:cxn>
                <a:cxn ang="0">
                  <a:pos x="connsiteX1540" y="connsiteY1540"/>
                </a:cxn>
                <a:cxn ang="0">
                  <a:pos x="connsiteX1541" y="connsiteY1541"/>
                </a:cxn>
                <a:cxn ang="0">
                  <a:pos x="connsiteX1542" y="connsiteY1542"/>
                </a:cxn>
                <a:cxn ang="0">
                  <a:pos x="connsiteX1543" y="connsiteY1543"/>
                </a:cxn>
                <a:cxn ang="0">
                  <a:pos x="connsiteX1544" y="connsiteY1544"/>
                </a:cxn>
                <a:cxn ang="0">
                  <a:pos x="connsiteX1545" y="connsiteY1545"/>
                </a:cxn>
                <a:cxn ang="0">
                  <a:pos x="connsiteX1546" y="connsiteY1546"/>
                </a:cxn>
                <a:cxn ang="0">
                  <a:pos x="connsiteX1547" y="connsiteY1547"/>
                </a:cxn>
                <a:cxn ang="0">
                  <a:pos x="connsiteX1548" y="connsiteY1548"/>
                </a:cxn>
                <a:cxn ang="0">
                  <a:pos x="connsiteX1549" y="connsiteY1549"/>
                </a:cxn>
                <a:cxn ang="0">
                  <a:pos x="connsiteX1550" y="connsiteY1550"/>
                </a:cxn>
                <a:cxn ang="0">
                  <a:pos x="connsiteX1551" y="connsiteY1551"/>
                </a:cxn>
                <a:cxn ang="0">
                  <a:pos x="connsiteX1552" y="connsiteY1552"/>
                </a:cxn>
                <a:cxn ang="0">
                  <a:pos x="connsiteX1553" y="connsiteY1553"/>
                </a:cxn>
                <a:cxn ang="0">
                  <a:pos x="connsiteX1554" y="connsiteY1554"/>
                </a:cxn>
                <a:cxn ang="0">
                  <a:pos x="connsiteX1555" y="connsiteY1555"/>
                </a:cxn>
                <a:cxn ang="0">
                  <a:pos x="connsiteX1556" y="connsiteY1556"/>
                </a:cxn>
                <a:cxn ang="0">
                  <a:pos x="connsiteX1557" y="connsiteY1557"/>
                </a:cxn>
                <a:cxn ang="0">
                  <a:pos x="connsiteX1558" y="connsiteY1558"/>
                </a:cxn>
                <a:cxn ang="0">
                  <a:pos x="connsiteX1559" y="connsiteY1559"/>
                </a:cxn>
                <a:cxn ang="0">
                  <a:pos x="connsiteX1560" y="connsiteY1560"/>
                </a:cxn>
                <a:cxn ang="0">
                  <a:pos x="connsiteX1561" y="connsiteY1561"/>
                </a:cxn>
                <a:cxn ang="0">
                  <a:pos x="connsiteX1562" y="connsiteY1562"/>
                </a:cxn>
                <a:cxn ang="0">
                  <a:pos x="connsiteX1563" y="connsiteY1563"/>
                </a:cxn>
                <a:cxn ang="0">
                  <a:pos x="connsiteX1564" y="connsiteY1564"/>
                </a:cxn>
                <a:cxn ang="0">
                  <a:pos x="connsiteX1565" y="connsiteY1565"/>
                </a:cxn>
                <a:cxn ang="0">
                  <a:pos x="connsiteX1566" y="connsiteY1566"/>
                </a:cxn>
                <a:cxn ang="0">
                  <a:pos x="connsiteX1567" y="connsiteY1567"/>
                </a:cxn>
                <a:cxn ang="0">
                  <a:pos x="connsiteX1568" y="connsiteY1568"/>
                </a:cxn>
                <a:cxn ang="0">
                  <a:pos x="connsiteX1569" y="connsiteY1569"/>
                </a:cxn>
                <a:cxn ang="0">
                  <a:pos x="connsiteX1570" y="connsiteY1570"/>
                </a:cxn>
                <a:cxn ang="0">
                  <a:pos x="connsiteX1571" y="connsiteY1571"/>
                </a:cxn>
                <a:cxn ang="0">
                  <a:pos x="connsiteX1572" y="connsiteY1572"/>
                </a:cxn>
                <a:cxn ang="0">
                  <a:pos x="connsiteX1573" y="connsiteY1573"/>
                </a:cxn>
                <a:cxn ang="0">
                  <a:pos x="connsiteX1574" y="connsiteY1574"/>
                </a:cxn>
                <a:cxn ang="0">
                  <a:pos x="connsiteX1575" y="connsiteY1575"/>
                </a:cxn>
                <a:cxn ang="0">
                  <a:pos x="connsiteX1576" y="connsiteY1576"/>
                </a:cxn>
                <a:cxn ang="0">
                  <a:pos x="connsiteX1577" y="connsiteY1577"/>
                </a:cxn>
                <a:cxn ang="0">
                  <a:pos x="connsiteX1578" y="connsiteY1578"/>
                </a:cxn>
                <a:cxn ang="0">
                  <a:pos x="connsiteX1579" y="connsiteY1579"/>
                </a:cxn>
                <a:cxn ang="0">
                  <a:pos x="connsiteX1580" y="connsiteY1580"/>
                </a:cxn>
                <a:cxn ang="0">
                  <a:pos x="connsiteX1581" y="connsiteY1581"/>
                </a:cxn>
                <a:cxn ang="0">
                  <a:pos x="connsiteX1582" y="connsiteY1582"/>
                </a:cxn>
                <a:cxn ang="0">
                  <a:pos x="connsiteX1583" y="connsiteY1583"/>
                </a:cxn>
                <a:cxn ang="0">
                  <a:pos x="connsiteX1584" y="connsiteY1584"/>
                </a:cxn>
                <a:cxn ang="0">
                  <a:pos x="connsiteX1585" y="connsiteY1585"/>
                </a:cxn>
                <a:cxn ang="0">
                  <a:pos x="connsiteX1586" y="connsiteY1586"/>
                </a:cxn>
                <a:cxn ang="0">
                  <a:pos x="connsiteX1587" y="connsiteY1587"/>
                </a:cxn>
                <a:cxn ang="0">
                  <a:pos x="connsiteX1588" y="connsiteY1588"/>
                </a:cxn>
                <a:cxn ang="0">
                  <a:pos x="connsiteX1589" y="connsiteY1589"/>
                </a:cxn>
                <a:cxn ang="0">
                  <a:pos x="connsiteX1590" y="connsiteY1590"/>
                </a:cxn>
                <a:cxn ang="0">
                  <a:pos x="connsiteX1591" y="connsiteY1591"/>
                </a:cxn>
                <a:cxn ang="0">
                  <a:pos x="connsiteX1592" y="connsiteY1592"/>
                </a:cxn>
                <a:cxn ang="0">
                  <a:pos x="connsiteX1593" y="connsiteY1593"/>
                </a:cxn>
                <a:cxn ang="0">
                  <a:pos x="connsiteX1594" y="connsiteY1594"/>
                </a:cxn>
                <a:cxn ang="0">
                  <a:pos x="connsiteX1595" y="connsiteY1595"/>
                </a:cxn>
                <a:cxn ang="0">
                  <a:pos x="connsiteX1596" y="connsiteY1596"/>
                </a:cxn>
                <a:cxn ang="0">
                  <a:pos x="connsiteX1597" y="connsiteY1597"/>
                </a:cxn>
                <a:cxn ang="0">
                  <a:pos x="connsiteX1598" y="connsiteY1598"/>
                </a:cxn>
                <a:cxn ang="0">
                  <a:pos x="connsiteX1599" y="connsiteY1599"/>
                </a:cxn>
                <a:cxn ang="0">
                  <a:pos x="connsiteX1600" y="connsiteY1600"/>
                </a:cxn>
                <a:cxn ang="0">
                  <a:pos x="connsiteX1601" y="connsiteY1601"/>
                </a:cxn>
                <a:cxn ang="0">
                  <a:pos x="connsiteX1602" y="connsiteY1602"/>
                </a:cxn>
                <a:cxn ang="0">
                  <a:pos x="connsiteX1603" y="connsiteY1603"/>
                </a:cxn>
                <a:cxn ang="0">
                  <a:pos x="connsiteX1604" y="connsiteY1604"/>
                </a:cxn>
                <a:cxn ang="0">
                  <a:pos x="connsiteX1605" y="connsiteY1605"/>
                </a:cxn>
                <a:cxn ang="0">
                  <a:pos x="connsiteX1606" y="connsiteY1606"/>
                </a:cxn>
                <a:cxn ang="0">
                  <a:pos x="connsiteX1607" y="connsiteY1607"/>
                </a:cxn>
                <a:cxn ang="0">
                  <a:pos x="connsiteX1608" y="connsiteY1608"/>
                </a:cxn>
                <a:cxn ang="0">
                  <a:pos x="connsiteX1609" y="connsiteY1609"/>
                </a:cxn>
                <a:cxn ang="0">
                  <a:pos x="connsiteX1610" y="connsiteY1610"/>
                </a:cxn>
                <a:cxn ang="0">
                  <a:pos x="connsiteX1611" y="connsiteY1611"/>
                </a:cxn>
                <a:cxn ang="0">
                  <a:pos x="connsiteX1612" y="connsiteY1612"/>
                </a:cxn>
                <a:cxn ang="0">
                  <a:pos x="connsiteX1613" y="connsiteY1613"/>
                </a:cxn>
                <a:cxn ang="0">
                  <a:pos x="connsiteX1614" y="connsiteY1614"/>
                </a:cxn>
                <a:cxn ang="0">
                  <a:pos x="connsiteX1615" y="connsiteY1615"/>
                </a:cxn>
                <a:cxn ang="0">
                  <a:pos x="connsiteX1616" y="connsiteY1616"/>
                </a:cxn>
                <a:cxn ang="0">
                  <a:pos x="connsiteX1617" y="connsiteY1617"/>
                </a:cxn>
                <a:cxn ang="0">
                  <a:pos x="connsiteX1618" y="connsiteY1618"/>
                </a:cxn>
                <a:cxn ang="0">
                  <a:pos x="connsiteX1619" y="connsiteY1619"/>
                </a:cxn>
                <a:cxn ang="0">
                  <a:pos x="connsiteX1620" y="connsiteY1620"/>
                </a:cxn>
                <a:cxn ang="0">
                  <a:pos x="connsiteX1621" y="connsiteY1621"/>
                </a:cxn>
                <a:cxn ang="0">
                  <a:pos x="connsiteX1622" y="connsiteY1622"/>
                </a:cxn>
                <a:cxn ang="0">
                  <a:pos x="connsiteX1623" y="connsiteY1623"/>
                </a:cxn>
                <a:cxn ang="0">
                  <a:pos x="connsiteX1624" y="connsiteY1624"/>
                </a:cxn>
                <a:cxn ang="0">
                  <a:pos x="connsiteX1625" y="connsiteY1625"/>
                </a:cxn>
                <a:cxn ang="0">
                  <a:pos x="connsiteX1626" y="connsiteY1626"/>
                </a:cxn>
                <a:cxn ang="0">
                  <a:pos x="connsiteX1627" y="connsiteY1627"/>
                </a:cxn>
                <a:cxn ang="0">
                  <a:pos x="connsiteX1628" y="connsiteY1628"/>
                </a:cxn>
                <a:cxn ang="0">
                  <a:pos x="connsiteX1629" y="connsiteY1629"/>
                </a:cxn>
                <a:cxn ang="0">
                  <a:pos x="connsiteX1630" y="connsiteY1630"/>
                </a:cxn>
                <a:cxn ang="0">
                  <a:pos x="connsiteX1631" y="connsiteY1631"/>
                </a:cxn>
                <a:cxn ang="0">
                  <a:pos x="connsiteX1632" y="connsiteY1632"/>
                </a:cxn>
                <a:cxn ang="0">
                  <a:pos x="connsiteX1633" y="connsiteY1633"/>
                </a:cxn>
                <a:cxn ang="0">
                  <a:pos x="connsiteX1634" y="connsiteY1634"/>
                </a:cxn>
                <a:cxn ang="0">
                  <a:pos x="connsiteX1635" y="connsiteY1635"/>
                </a:cxn>
                <a:cxn ang="0">
                  <a:pos x="connsiteX1636" y="connsiteY1636"/>
                </a:cxn>
                <a:cxn ang="0">
                  <a:pos x="connsiteX1637" y="connsiteY1637"/>
                </a:cxn>
                <a:cxn ang="0">
                  <a:pos x="connsiteX1638" y="connsiteY1638"/>
                </a:cxn>
                <a:cxn ang="0">
                  <a:pos x="connsiteX1639" y="connsiteY1639"/>
                </a:cxn>
                <a:cxn ang="0">
                  <a:pos x="connsiteX1640" y="connsiteY1640"/>
                </a:cxn>
                <a:cxn ang="0">
                  <a:pos x="connsiteX1641" y="connsiteY1641"/>
                </a:cxn>
                <a:cxn ang="0">
                  <a:pos x="connsiteX1642" y="connsiteY1642"/>
                </a:cxn>
                <a:cxn ang="0">
                  <a:pos x="connsiteX1643" y="connsiteY1643"/>
                </a:cxn>
                <a:cxn ang="0">
                  <a:pos x="connsiteX1644" y="connsiteY1644"/>
                </a:cxn>
                <a:cxn ang="0">
                  <a:pos x="connsiteX1645" y="connsiteY1645"/>
                </a:cxn>
                <a:cxn ang="0">
                  <a:pos x="connsiteX1646" y="connsiteY1646"/>
                </a:cxn>
                <a:cxn ang="0">
                  <a:pos x="connsiteX1647" y="connsiteY1647"/>
                </a:cxn>
                <a:cxn ang="0">
                  <a:pos x="connsiteX1648" y="connsiteY1648"/>
                </a:cxn>
                <a:cxn ang="0">
                  <a:pos x="connsiteX1649" y="connsiteY1649"/>
                </a:cxn>
                <a:cxn ang="0">
                  <a:pos x="connsiteX1650" y="connsiteY1650"/>
                </a:cxn>
                <a:cxn ang="0">
                  <a:pos x="connsiteX1651" y="connsiteY1651"/>
                </a:cxn>
                <a:cxn ang="0">
                  <a:pos x="connsiteX1652" y="connsiteY1652"/>
                </a:cxn>
                <a:cxn ang="0">
                  <a:pos x="connsiteX1653" y="connsiteY1653"/>
                </a:cxn>
                <a:cxn ang="0">
                  <a:pos x="connsiteX1654" y="connsiteY1654"/>
                </a:cxn>
                <a:cxn ang="0">
                  <a:pos x="connsiteX1655" y="connsiteY1655"/>
                </a:cxn>
                <a:cxn ang="0">
                  <a:pos x="connsiteX1656" y="connsiteY1656"/>
                </a:cxn>
                <a:cxn ang="0">
                  <a:pos x="connsiteX1657" y="connsiteY1657"/>
                </a:cxn>
                <a:cxn ang="0">
                  <a:pos x="connsiteX1658" y="connsiteY1658"/>
                </a:cxn>
                <a:cxn ang="0">
                  <a:pos x="connsiteX1659" y="connsiteY1659"/>
                </a:cxn>
                <a:cxn ang="0">
                  <a:pos x="connsiteX1660" y="connsiteY1660"/>
                </a:cxn>
                <a:cxn ang="0">
                  <a:pos x="connsiteX1661" y="connsiteY1661"/>
                </a:cxn>
                <a:cxn ang="0">
                  <a:pos x="connsiteX1662" y="connsiteY1662"/>
                </a:cxn>
                <a:cxn ang="0">
                  <a:pos x="connsiteX1663" y="connsiteY1663"/>
                </a:cxn>
                <a:cxn ang="0">
                  <a:pos x="connsiteX1664" y="connsiteY1664"/>
                </a:cxn>
                <a:cxn ang="0">
                  <a:pos x="connsiteX1665" y="connsiteY1665"/>
                </a:cxn>
                <a:cxn ang="0">
                  <a:pos x="connsiteX1666" y="connsiteY1666"/>
                </a:cxn>
                <a:cxn ang="0">
                  <a:pos x="connsiteX1667" y="connsiteY1667"/>
                </a:cxn>
                <a:cxn ang="0">
                  <a:pos x="connsiteX1668" y="connsiteY1668"/>
                </a:cxn>
                <a:cxn ang="0">
                  <a:pos x="connsiteX1669" y="connsiteY1669"/>
                </a:cxn>
                <a:cxn ang="0">
                  <a:pos x="connsiteX1670" y="connsiteY1670"/>
                </a:cxn>
                <a:cxn ang="0">
                  <a:pos x="connsiteX1671" y="connsiteY1671"/>
                </a:cxn>
                <a:cxn ang="0">
                  <a:pos x="connsiteX1672" y="connsiteY1672"/>
                </a:cxn>
                <a:cxn ang="0">
                  <a:pos x="connsiteX1673" y="connsiteY1673"/>
                </a:cxn>
                <a:cxn ang="0">
                  <a:pos x="connsiteX1674" y="connsiteY1674"/>
                </a:cxn>
                <a:cxn ang="0">
                  <a:pos x="connsiteX1675" y="connsiteY1675"/>
                </a:cxn>
                <a:cxn ang="0">
                  <a:pos x="connsiteX1676" y="connsiteY1676"/>
                </a:cxn>
                <a:cxn ang="0">
                  <a:pos x="connsiteX1677" y="connsiteY1677"/>
                </a:cxn>
                <a:cxn ang="0">
                  <a:pos x="connsiteX1678" y="connsiteY1678"/>
                </a:cxn>
                <a:cxn ang="0">
                  <a:pos x="connsiteX1679" y="connsiteY1679"/>
                </a:cxn>
                <a:cxn ang="0">
                  <a:pos x="connsiteX1680" y="connsiteY1680"/>
                </a:cxn>
                <a:cxn ang="0">
                  <a:pos x="connsiteX1681" y="connsiteY1681"/>
                </a:cxn>
                <a:cxn ang="0">
                  <a:pos x="connsiteX1682" y="connsiteY1682"/>
                </a:cxn>
                <a:cxn ang="0">
                  <a:pos x="connsiteX1683" y="connsiteY1683"/>
                </a:cxn>
                <a:cxn ang="0">
                  <a:pos x="connsiteX1684" y="connsiteY1684"/>
                </a:cxn>
                <a:cxn ang="0">
                  <a:pos x="connsiteX1685" y="connsiteY1685"/>
                </a:cxn>
                <a:cxn ang="0">
                  <a:pos x="connsiteX1686" y="connsiteY1686"/>
                </a:cxn>
                <a:cxn ang="0">
                  <a:pos x="connsiteX1687" y="connsiteY1687"/>
                </a:cxn>
                <a:cxn ang="0">
                  <a:pos x="connsiteX1688" y="connsiteY1688"/>
                </a:cxn>
                <a:cxn ang="0">
                  <a:pos x="connsiteX1689" y="connsiteY1689"/>
                </a:cxn>
                <a:cxn ang="0">
                  <a:pos x="connsiteX1690" y="connsiteY1690"/>
                </a:cxn>
                <a:cxn ang="0">
                  <a:pos x="connsiteX1691" y="connsiteY1691"/>
                </a:cxn>
                <a:cxn ang="0">
                  <a:pos x="connsiteX1692" y="connsiteY1692"/>
                </a:cxn>
                <a:cxn ang="0">
                  <a:pos x="connsiteX1693" y="connsiteY1693"/>
                </a:cxn>
                <a:cxn ang="0">
                  <a:pos x="connsiteX1694" y="connsiteY1694"/>
                </a:cxn>
                <a:cxn ang="0">
                  <a:pos x="connsiteX1695" y="connsiteY1695"/>
                </a:cxn>
                <a:cxn ang="0">
                  <a:pos x="connsiteX1696" y="connsiteY1696"/>
                </a:cxn>
                <a:cxn ang="0">
                  <a:pos x="connsiteX1697" y="connsiteY1697"/>
                </a:cxn>
                <a:cxn ang="0">
                  <a:pos x="connsiteX1698" y="connsiteY1698"/>
                </a:cxn>
                <a:cxn ang="0">
                  <a:pos x="connsiteX1699" y="connsiteY1699"/>
                </a:cxn>
                <a:cxn ang="0">
                  <a:pos x="connsiteX1700" y="connsiteY1700"/>
                </a:cxn>
                <a:cxn ang="0">
                  <a:pos x="connsiteX1701" y="connsiteY1701"/>
                </a:cxn>
                <a:cxn ang="0">
                  <a:pos x="connsiteX1702" y="connsiteY1702"/>
                </a:cxn>
                <a:cxn ang="0">
                  <a:pos x="connsiteX1703" y="connsiteY1703"/>
                </a:cxn>
                <a:cxn ang="0">
                  <a:pos x="connsiteX1704" y="connsiteY1704"/>
                </a:cxn>
                <a:cxn ang="0">
                  <a:pos x="connsiteX1705" y="connsiteY1705"/>
                </a:cxn>
                <a:cxn ang="0">
                  <a:pos x="connsiteX1706" y="connsiteY1706"/>
                </a:cxn>
                <a:cxn ang="0">
                  <a:pos x="connsiteX1707" y="connsiteY1707"/>
                </a:cxn>
                <a:cxn ang="0">
                  <a:pos x="connsiteX1708" y="connsiteY1708"/>
                </a:cxn>
                <a:cxn ang="0">
                  <a:pos x="connsiteX1709" y="connsiteY1709"/>
                </a:cxn>
                <a:cxn ang="0">
                  <a:pos x="connsiteX1710" y="connsiteY1710"/>
                </a:cxn>
                <a:cxn ang="0">
                  <a:pos x="connsiteX1711" y="connsiteY1711"/>
                </a:cxn>
                <a:cxn ang="0">
                  <a:pos x="connsiteX1712" y="connsiteY1712"/>
                </a:cxn>
                <a:cxn ang="0">
                  <a:pos x="connsiteX1713" y="connsiteY1713"/>
                </a:cxn>
                <a:cxn ang="0">
                  <a:pos x="connsiteX1714" y="connsiteY1714"/>
                </a:cxn>
                <a:cxn ang="0">
                  <a:pos x="connsiteX1715" y="connsiteY1715"/>
                </a:cxn>
                <a:cxn ang="0">
                  <a:pos x="connsiteX1716" y="connsiteY1716"/>
                </a:cxn>
                <a:cxn ang="0">
                  <a:pos x="connsiteX1717" y="connsiteY1717"/>
                </a:cxn>
                <a:cxn ang="0">
                  <a:pos x="connsiteX1718" y="connsiteY1718"/>
                </a:cxn>
                <a:cxn ang="0">
                  <a:pos x="connsiteX1719" y="connsiteY1719"/>
                </a:cxn>
                <a:cxn ang="0">
                  <a:pos x="connsiteX1720" y="connsiteY1720"/>
                </a:cxn>
                <a:cxn ang="0">
                  <a:pos x="connsiteX1721" y="connsiteY1721"/>
                </a:cxn>
                <a:cxn ang="0">
                  <a:pos x="connsiteX1722" y="connsiteY1722"/>
                </a:cxn>
                <a:cxn ang="0">
                  <a:pos x="connsiteX1723" y="connsiteY1723"/>
                </a:cxn>
                <a:cxn ang="0">
                  <a:pos x="connsiteX1724" y="connsiteY1724"/>
                </a:cxn>
                <a:cxn ang="0">
                  <a:pos x="connsiteX1725" y="connsiteY1725"/>
                </a:cxn>
                <a:cxn ang="0">
                  <a:pos x="connsiteX1726" y="connsiteY1726"/>
                </a:cxn>
                <a:cxn ang="0">
                  <a:pos x="connsiteX1727" y="connsiteY1727"/>
                </a:cxn>
                <a:cxn ang="0">
                  <a:pos x="connsiteX1728" y="connsiteY1728"/>
                </a:cxn>
                <a:cxn ang="0">
                  <a:pos x="connsiteX1729" y="connsiteY1729"/>
                </a:cxn>
                <a:cxn ang="0">
                  <a:pos x="connsiteX1730" y="connsiteY1730"/>
                </a:cxn>
                <a:cxn ang="0">
                  <a:pos x="connsiteX1731" y="connsiteY1731"/>
                </a:cxn>
                <a:cxn ang="0">
                  <a:pos x="connsiteX1732" y="connsiteY1732"/>
                </a:cxn>
                <a:cxn ang="0">
                  <a:pos x="connsiteX1733" y="connsiteY1733"/>
                </a:cxn>
                <a:cxn ang="0">
                  <a:pos x="connsiteX1734" y="connsiteY1734"/>
                </a:cxn>
                <a:cxn ang="0">
                  <a:pos x="connsiteX1735" y="connsiteY1735"/>
                </a:cxn>
                <a:cxn ang="0">
                  <a:pos x="connsiteX1736" y="connsiteY1736"/>
                </a:cxn>
                <a:cxn ang="0">
                  <a:pos x="connsiteX1737" y="connsiteY1737"/>
                </a:cxn>
                <a:cxn ang="0">
                  <a:pos x="connsiteX1738" y="connsiteY1738"/>
                </a:cxn>
                <a:cxn ang="0">
                  <a:pos x="connsiteX1739" y="connsiteY1739"/>
                </a:cxn>
                <a:cxn ang="0">
                  <a:pos x="connsiteX1740" y="connsiteY1740"/>
                </a:cxn>
                <a:cxn ang="0">
                  <a:pos x="connsiteX1741" y="connsiteY1741"/>
                </a:cxn>
                <a:cxn ang="0">
                  <a:pos x="connsiteX1742" y="connsiteY1742"/>
                </a:cxn>
                <a:cxn ang="0">
                  <a:pos x="connsiteX1743" y="connsiteY1743"/>
                </a:cxn>
                <a:cxn ang="0">
                  <a:pos x="connsiteX1744" y="connsiteY1744"/>
                </a:cxn>
                <a:cxn ang="0">
                  <a:pos x="connsiteX1745" y="connsiteY1745"/>
                </a:cxn>
                <a:cxn ang="0">
                  <a:pos x="connsiteX1746" y="connsiteY1746"/>
                </a:cxn>
                <a:cxn ang="0">
                  <a:pos x="connsiteX1747" y="connsiteY1747"/>
                </a:cxn>
                <a:cxn ang="0">
                  <a:pos x="connsiteX1748" y="connsiteY1748"/>
                </a:cxn>
                <a:cxn ang="0">
                  <a:pos x="connsiteX1749" y="connsiteY1749"/>
                </a:cxn>
                <a:cxn ang="0">
                  <a:pos x="connsiteX1750" y="connsiteY1750"/>
                </a:cxn>
                <a:cxn ang="0">
                  <a:pos x="connsiteX1751" y="connsiteY1751"/>
                </a:cxn>
                <a:cxn ang="0">
                  <a:pos x="connsiteX1752" y="connsiteY1752"/>
                </a:cxn>
                <a:cxn ang="0">
                  <a:pos x="connsiteX1753" y="connsiteY1753"/>
                </a:cxn>
                <a:cxn ang="0">
                  <a:pos x="connsiteX1754" y="connsiteY1754"/>
                </a:cxn>
                <a:cxn ang="0">
                  <a:pos x="connsiteX1755" y="connsiteY1755"/>
                </a:cxn>
                <a:cxn ang="0">
                  <a:pos x="connsiteX1756" y="connsiteY1756"/>
                </a:cxn>
                <a:cxn ang="0">
                  <a:pos x="connsiteX1757" y="connsiteY1757"/>
                </a:cxn>
                <a:cxn ang="0">
                  <a:pos x="connsiteX1758" y="connsiteY1758"/>
                </a:cxn>
                <a:cxn ang="0">
                  <a:pos x="connsiteX1759" y="connsiteY1759"/>
                </a:cxn>
                <a:cxn ang="0">
                  <a:pos x="connsiteX1760" y="connsiteY1760"/>
                </a:cxn>
                <a:cxn ang="0">
                  <a:pos x="connsiteX1761" y="connsiteY1761"/>
                </a:cxn>
                <a:cxn ang="0">
                  <a:pos x="connsiteX1762" y="connsiteY1762"/>
                </a:cxn>
                <a:cxn ang="0">
                  <a:pos x="connsiteX1763" y="connsiteY1763"/>
                </a:cxn>
                <a:cxn ang="0">
                  <a:pos x="connsiteX1764" y="connsiteY1764"/>
                </a:cxn>
                <a:cxn ang="0">
                  <a:pos x="connsiteX1765" y="connsiteY1765"/>
                </a:cxn>
                <a:cxn ang="0">
                  <a:pos x="connsiteX1766" y="connsiteY1766"/>
                </a:cxn>
                <a:cxn ang="0">
                  <a:pos x="connsiteX1767" y="connsiteY1767"/>
                </a:cxn>
                <a:cxn ang="0">
                  <a:pos x="connsiteX1768" y="connsiteY1768"/>
                </a:cxn>
                <a:cxn ang="0">
                  <a:pos x="connsiteX1769" y="connsiteY1769"/>
                </a:cxn>
                <a:cxn ang="0">
                  <a:pos x="connsiteX1770" y="connsiteY1770"/>
                </a:cxn>
                <a:cxn ang="0">
                  <a:pos x="connsiteX1771" y="connsiteY1771"/>
                </a:cxn>
                <a:cxn ang="0">
                  <a:pos x="connsiteX1772" y="connsiteY1772"/>
                </a:cxn>
                <a:cxn ang="0">
                  <a:pos x="connsiteX1773" y="connsiteY1773"/>
                </a:cxn>
                <a:cxn ang="0">
                  <a:pos x="connsiteX1774" y="connsiteY1774"/>
                </a:cxn>
                <a:cxn ang="0">
                  <a:pos x="connsiteX1775" y="connsiteY1775"/>
                </a:cxn>
                <a:cxn ang="0">
                  <a:pos x="connsiteX1776" y="connsiteY1776"/>
                </a:cxn>
                <a:cxn ang="0">
                  <a:pos x="connsiteX1777" y="connsiteY1777"/>
                </a:cxn>
                <a:cxn ang="0">
                  <a:pos x="connsiteX1778" y="connsiteY1778"/>
                </a:cxn>
                <a:cxn ang="0">
                  <a:pos x="connsiteX1779" y="connsiteY1779"/>
                </a:cxn>
                <a:cxn ang="0">
                  <a:pos x="connsiteX1780" y="connsiteY1780"/>
                </a:cxn>
                <a:cxn ang="0">
                  <a:pos x="connsiteX1781" y="connsiteY1781"/>
                </a:cxn>
                <a:cxn ang="0">
                  <a:pos x="connsiteX1782" y="connsiteY1782"/>
                </a:cxn>
                <a:cxn ang="0">
                  <a:pos x="connsiteX1783" y="connsiteY1783"/>
                </a:cxn>
                <a:cxn ang="0">
                  <a:pos x="connsiteX1784" y="connsiteY1784"/>
                </a:cxn>
                <a:cxn ang="0">
                  <a:pos x="connsiteX1785" y="connsiteY1785"/>
                </a:cxn>
                <a:cxn ang="0">
                  <a:pos x="connsiteX1786" y="connsiteY1786"/>
                </a:cxn>
                <a:cxn ang="0">
                  <a:pos x="connsiteX1787" y="connsiteY1787"/>
                </a:cxn>
                <a:cxn ang="0">
                  <a:pos x="connsiteX1788" y="connsiteY1788"/>
                </a:cxn>
                <a:cxn ang="0">
                  <a:pos x="connsiteX1789" y="connsiteY1789"/>
                </a:cxn>
                <a:cxn ang="0">
                  <a:pos x="connsiteX1790" y="connsiteY1790"/>
                </a:cxn>
                <a:cxn ang="0">
                  <a:pos x="connsiteX1791" y="connsiteY1791"/>
                </a:cxn>
                <a:cxn ang="0">
                  <a:pos x="connsiteX1792" y="connsiteY1792"/>
                </a:cxn>
                <a:cxn ang="0">
                  <a:pos x="connsiteX1793" y="connsiteY1793"/>
                </a:cxn>
                <a:cxn ang="0">
                  <a:pos x="connsiteX1794" y="connsiteY1794"/>
                </a:cxn>
                <a:cxn ang="0">
                  <a:pos x="connsiteX1795" y="connsiteY1795"/>
                </a:cxn>
                <a:cxn ang="0">
                  <a:pos x="connsiteX1796" y="connsiteY1796"/>
                </a:cxn>
                <a:cxn ang="0">
                  <a:pos x="connsiteX1797" y="connsiteY1797"/>
                </a:cxn>
                <a:cxn ang="0">
                  <a:pos x="connsiteX1798" y="connsiteY1798"/>
                </a:cxn>
                <a:cxn ang="0">
                  <a:pos x="connsiteX1799" y="connsiteY1799"/>
                </a:cxn>
                <a:cxn ang="0">
                  <a:pos x="connsiteX1800" y="connsiteY1800"/>
                </a:cxn>
                <a:cxn ang="0">
                  <a:pos x="connsiteX1801" y="connsiteY1801"/>
                </a:cxn>
                <a:cxn ang="0">
                  <a:pos x="connsiteX1802" y="connsiteY1802"/>
                </a:cxn>
                <a:cxn ang="0">
                  <a:pos x="connsiteX1803" y="connsiteY1803"/>
                </a:cxn>
                <a:cxn ang="0">
                  <a:pos x="connsiteX1804" y="connsiteY1804"/>
                </a:cxn>
                <a:cxn ang="0">
                  <a:pos x="connsiteX1805" y="connsiteY1805"/>
                </a:cxn>
                <a:cxn ang="0">
                  <a:pos x="connsiteX1806" y="connsiteY1806"/>
                </a:cxn>
                <a:cxn ang="0">
                  <a:pos x="connsiteX1807" y="connsiteY1807"/>
                </a:cxn>
                <a:cxn ang="0">
                  <a:pos x="connsiteX1808" y="connsiteY1808"/>
                </a:cxn>
                <a:cxn ang="0">
                  <a:pos x="connsiteX1809" y="connsiteY1809"/>
                </a:cxn>
                <a:cxn ang="0">
                  <a:pos x="connsiteX1810" y="connsiteY1810"/>
                </a:cxn>
                <a:cxn ang="0">
                  <a:pos x="connsiteX1811" y="connsiteY1811"/>
                </a:cxn>
                <a:cxn ang="0">
                  <a:pos x="connsiteX1812" y="connsiteY1812"/>
                </a:cxn>
                <a:cxn ang="0">
                  <a:pos x="connsiteX1813" y="connsiteY1813"/>
                </a:cxn>
                <a:cxn ang="0">
                  <a:pos x="connsiteX1814" y="connsiteY1814"/>
                </a:cxn>
                <a:cxn ang="0">
                  <a:pos x="connsiteX1815" y="connsiteY1815"/>
                </a:cxn>
                <a:cxn ang="0">
                  <a:pos x="connsiteX1816" y="connsiteY1816"/>
                </a:cxn>
                <a:cxn ang="0">
                  <a:pos x="connsiteX1817" y="connsiteY1817"/>
                </a:cxn>
                <a:cxn ang="0">
                  <a:pos x="connsiteX1818" y="connsiteY1818"/>
                </a:cxn>
                <a:cxn ang="0">
                  <a:pos x="connsiteX1819" y="connsiteY1819"/>
                </a:cxn>
                <a:cxn ang="0">
                  <a:pos x="connsiteX1820" y="connsiteY1820"/>
                </a:cxn>
                <a:cxn ang="0">
                  <a:pos x="connsiteX1821" y="connsiteY1821"/>
                </a:cxn>
                <a:cxn ang="0">
                  <a:pos x="connsiteX1822" y="connsiteY1822"/>
                </a:cxn>
                <a:cxn ang="0">
                  <a:pos x="connsiteX1823" y="connsiteY1823"/>
                </a:cxn>
                <a:cxn ang="0">
                  <a:pos x="connsiteX1824" y="connsiteY1824"/>
                </a:cxn>
                <a:cxn ang="0">
                  <a:pos x="connsiteX1825" y="connsiteY1825"/>
                </a:cxn>
                <a:cxn ang="0">
                  <a:pos x="connsiteX1826" y="connsiteY1826"/>
                </a:cxn>
                <a:cxn ang="0">
                  <a:pos x="connsiteX1827" y="connsiteY1827"/>
                </a:cxn>
                <a:cxn ang="0">
                  <a:pos x="connsiteX1828" y="connsiteY1828"/>
                </a:cxn>
                <a:cxn ang="0">
                  <a:pos x="connsiteX1829" y="connsiteY1829"/>
                </a:cxn>
                <a:cxn ang="0">
                  <a:pos x="connsiteX1830" y="connsiteY1830"/>
                </a:cxn>
                <a:cxn ang="0">
                  <a:pos x="connsiteX1831" y="connsiteY1831"/>
                </a:cxn>
                <a:cxn ang="0">
                  <a:pos x="connsiteX1832" y="connsiteY1832"/>
                </a:cxn>
                <a:cxn ang="0">
                  <a:pos x="connsiteX1833" y="connsiteY1833"/>
                </a:cxn>
                <a:cxn ang="0">
                  <a:pos x="connsiteX1834" y="connsiteY1834"/>
                </a:cxn>
                <a:cxn ang="0">
                  <a:pos x="connsiteX1835" y="connsiteY1835"/>
                </a:cxn>
                <a:cxn ang="0">
                  <a:pos x="connsiteX1836" y="connsiteY1836"/>
                </a:cxn>
                <a:cxn ang="0">
                  <a:pos x="connsiteX1837" y="connsiteY1837"/>
                </a:cxn>
                <a:cxn ang="0">
                  <a:pos x="connsiteX1838" y="connsiteY1838"/>
                </a:cxn>
                <a:cxn ang="0">
                  <a:pos x="connsiteX1839" y="connsiteY1839"/>
                </a:cxn>
                <a:cxn ang="0">
                  <a:pos x="connsiteX1840" y="connsiteY1840"/>
                </a:cxn>
                <a:cxn ang="0">
                  <a:pos x="connsiteX1841" y="connsiteY1841"/>
                </a:cxn>
                <a:cxn ang="0">
                  <a:pos x="connsiteX1842" y="connsiteY1842"/>
                </a:cxn>
                <a:cxn ang="0">
                  <a:pos x="connsiteX1843" y="connsiteY1843"/>
                </a:cxn>
                <a:cxn ang="0">
                  <a:pos x="connsiteX1844" y="connsiteY1844"/>
                </a:cxn>
                <a:cxn ang="0">
                  <a:pos x="connsiteX1845" y="connsiteY1845"/>
                </a:cxn>
                <a:cxn ang="0">
                  <a:pos x="connsiteX1846" y="connsiteY1846"/>
                </a:cxn>
                <a:cxn ang="0">
                  <a:pos x="connsiteX1847" y="connsiteY1847"/>
                </a:cxn>
                <a:cxn ang="0">
                  <a:pos x="connsiteX1848" y="connsiteY1848"/>
                </a:cxn>
                <a:cxn ang="0">
                  <a:pos x="connsiteX1849" y="connsiteY1849"/>
                </a:cxn>
                <a:cxn ang="0">
                  <a:pos x="connsiteX1850" y="connsiteY1850"/>
                </a:cxn>
                <a:cxn ang="0">
                  <a:pos x="connsiteX1851" y="connsiteY1851"/>
                </a:cxn>
                <a:cxn ang="0">
                  <a:pos x="connsiteX1852" y="connsiteY1852"/>
                </a:cxn>
                <a:cxn ang="0">
                  <a:pos x="connsiteX1853" y="connsiteY1853"/>
                </a:cxn>
                <a:cxn ang="0">
                  <a:pos x="connsiteX1854" y="connsiteY1854"/>
                </a:cxn>
                <a:cxn ang="0">
                  <a:pos x="connsiteX1855" y="connsiteY1855"/>
                </a:cxn>
                <a:cxn ang="0">
                  <a:pos x="connsiteX1856" y="connsiteY1856"/>
                </a:cxn>
                <a:cxn ang="0">
                  <a:pos x="connsiteX1857" y="connsiteY1857"/>
                </a:cxn>
                <a:cxn ang="0">
                  <a:pos x="connsiteX1858" y="connsiteY1858"/>
                </a:cxn>
                <a:cxn ang="0">
                  <a:pos x="connsiteX1859" y="connsiteY1859"/>
                </a:cxn>
                <a:cxn ang="0">
                  <a:pos x="connsiteX1860" y="connsiteY1860"/>
                </a:cxn>
                <a:cxn ang="0">
                  <a:pos x="connsiteX1861" y="connsiteY1861"/>
                </a:cxn>
                <a:cxn ang="0">
                  <a:pos x="connsiteX1862" y="connsiteY1862"/>
                </a:cxn>
                <a:cxn ang="0">
                  <a:pos x="connsiteX1863" y="connsiteY1863"/>
                </a:cxn>
                <a:cxn ang="0">
                  <a:pos x="connsiteX1864" y="connsiteY1864"/>
                </a:cxn>
                <a:cxn ang="0">
                  <a:pos x="connsiteX1865" y="connsiteY1865"/>
                </a:cxn>
                <a:cxn ang="0">
                  <a:pos x="connsiteX1866" y="connsiteY1866"/>
                </a:cxn>
                <a:cxn ang="0">
                  <a:pos x="connsiteX1867" y="connsiteY1867"/>
                </a:cxn>
                <a:cxn ang="0">
                  <a:pos x="connsiteX1868" y="connsiteY1868"/>
                </a:cxn>
                <a:cxn ang="0">
                  <a:pos x="connsiteX1869" y="connsiteY1869"/>
                </a:cxn>
                <a:cxn ang="0">
                  <a:pos x="connsiteX1870" y="connsiteY1870"/>
                </a:cxn>
                <a:cxn ang="0">
                  <a:pos x="connsiteX1871" y="connsiteY1871"/>
                </a:cxn>
                <a:cxn ang="0">
                  <a:pos x="connsiteX1872" y="connsiteY1872"/>
                </a:cxn>
                <a:cxn ang="0">
                  <a:pos x="connsiteX1873" y="connsiteY1873"/>
                </a:cxn>
                <a:cxn ang="0">
                  <a:pos x="connsiteX1874" y="connsiteY1874"/>
                </a:cxn>
                <a:cxn ang="0">
                  <a:pos x="connsiteX1875" y="connsiteY1875"/>
                </a:cxn>
                <a:cxn ang="0">
                  <a:pos x="connsiteX1876" y="connsiteY1876"/>
                </a:cxn>
                <a:cxn ang="0">
                  <a:pos x="connsiteX1877" y="connsiteY1877"/>
                </a:cxn>
                <a:cxn ang="0">
                  <a:pos x="connsiteX1878" y="connsiteY1878"/>
                </a:cxn>
                <a:cxn ang="0">
                  <a:pos x="connsiteX1879" y="connsiteY1879"/>
                </a:cxn>
                <a:cxn ang="0">
                  <a:pos x="connsiteX1880" y="connsiteY1880"/>
                </a:cxn>
                <a:cxn ang="0">
                  <a:pos x="connsiteX1881" y="connsiteY1881"/>
                </a:cxn>
                <a:cxn ang="0">
                  <a:pos x="connsiteX1882" y="connsiteY1882"/>
                </a:cxn>
                <a:cxn ang="0">
                  <a:pos x="connsiteX1883" y="connsiteY1883"/>
                </a:cxn>
                <a:cxn ang="0">
                  <a:pos x="connsiteX1884" y="connsiteY1884"/>
                </a:cxn>
                <a:cxn ang="0">
                  <a:pos x="connsiteX1885" y="connsiteY1885"/>
                </a:cxn>
                <a:cxn ang="0">
                  <a:pos x="connsiteX1886" y="connsiteY1886"/>
                </a:cxn>
                <a:cxn ang="0">
                  <a:pos x="connsiteX1887" y="connsiteY1887"/>
                </a:cxn>
                <a:cxn ang="0">
                  <a:pos x="connsiteX1888" y="connsiteY1888"/>
                </a:cxn>
                <a:cxn ang="0">
                  <a:pos x="connsiteX1889" y="connsiteY1889"/>
                </a:cxn>
                <a:cxn ang="0">
                  <a:pos x="connsiteX1890" y="connsiteY1890"/>
                </a:cxn>
                <a:cxn ang="0">
                  <a:pos x="connsiteX1891" y="connsiteY1891"/>
                </a:cxn>
                <a:cxn ang="0">
                  <a:pos x="connsiteX1892" y="connsiteY1892"/>
                </a:cxn>
                <a:cxn ang="0">
                  <a:pos x="connsiteX1893" y="connsiteY1893"/>
                </a:cxn>
                <a:cxn ang="0">
                  <a:pos x="connsiteX1894" y="connsiteY1894"/>
                </a:cxn>
                <a:cxn ang="0">
                  <a:pos x="connsiteX1895" y="connsiteY1895"/>
                </a:cxn>
                <a:cxn ang="0">
                  <a:pos x="connsiteX1896" y="connsiteY1896"/>
                </a:cxn>
                <a:cxn ang="0">
                  <a:pos x="connsiteX1897" y="connsiteY1897"/>
                </a:cxn>
                <a:cxn ang="0">
                  <a:pos x="connsiteX1898" y="connsiteY1898"/>
                </a:cxn>
                <a:cxn ang="0">
                  <a:pos x="connsiteX1899" y="connsiteY1899"/>
                </a:cxn>
                <a:cxn ang="0">
                  <a:pos x="connsiteX1900" y="connsiteY1900"/>
                </a:cxn>
                <a:cxn ang="0">
                  <a:pos x="connsiteX1901" y="connsiteY1901"/>
                </a:cxn>
                <a:cxn ang="0">
                  <a:pos x="connsiteX1902" y="connsiteY1902"/>
                </a:cxn>
                <a:cxn ang="0">
                  <a:pos x="connsiteX1903" y="connsiteY1903"/>
                </a:cxn>
                <a:cxn ang="0">
                  <a:pos x="connsiteX1904" y="connsiteY1904"/>
                </a:cxn>
                <a:cxn ang="0">
                  <a:pos x="connsiteX1905" y="connsiteY1905"/>
                </a:cxn>
                <a:cxn ang="0">
                  <a:pos x="connsiteX1906" y="connsiteY1906"/>
                </a:cxn>
                <a:cxn ang="0">
                  <a:pos x="connsiteX1907" y="connsiteY1907"/>
                </a:cxn>
                <a:cxn ang="0">
                  <a:pos x="connsiteX1908" y="connsiteY1908"/>
                </a:cxn>
                <a:cxn ang="0">
                  <a:pos x="connsiteX1909" y="connsiteY1909"/>
                </a:cxn>
                <a:cxn ang="0">
                  <a:pos x="connsiteX1910" y="connsiteY1910"/>
                </a:cxn>
                <a:cxn ang="0">
                  <a:pos x="connsiteX1911" y="connsiteY1911"/>
                </a:cxn>
                <a:cxn ang="0">
                  <a:pos x="connsiteX1912" y="connsiteY1912"/>
                </a:cxn>
                <a:cxn ang="0">
                  <a:pos x="connsiteX1913" y="connsiteY1913"/>
                </a:cxn>
                <a:cxn ang="0">
                  <a:pos x="connsiteX1914" y="connsiteY1914"/>
                </a:cxn>
                <a:cxn ang="0">
                  <a:pos x="connsiteX1915" y="connsiteY1915"/>
                </a:cxn>
                <a:cxn ang="0">
                  <a:pos x="connsiteX1916" y="connsiteY1916"/>
                </a:cxn>
                <a:cxn ang="0">
                  <a:pos x="connsiteX1917" y="connsiteY1917"/>
                </a:cxn>
                <a:cxn ang="0">
                  <a:pos x="connsiteX1918" y="connsiteY1918"/>
                </a:cxn>
                <a:cxn ang="0">
                  <a:pos x="connsiteX1919" y="connsiteY1919"/>
                </a:cxn>
                <a:cxn ang="0">
                  <a:pos x="connsiteX1920" y="connsiteY1920"/>
                </a:cxn>
                <a:cxn ang="0">
                  <a:pos x="connsiteX1921" y="connsiteY1921"/>
                </a:cxn>
                <a:cxn ang="0">
                  <a:pos x="connsiteX1922" y="connsiteY1922"/>
                </a:cxn>
                <a:cxn ang="0">
                  <a:pos x="connsiteX1923" y="connsiteY1923"/>
                </a:cxn>
                <a:cxn ang="0">
                  <a:pos x="connsiteX1924" y="connsiteY1924"/>
                </a:cxn>
                <a:cxn ang="0">
                  <a:pos x="connsiteX1925" y="connsiteY1925"/>
                </a:cxn>
                <a:cxn ang="0">
                  <a:pos x="connsiteX1926" y="connsiteY1926"/>
                </a:cxn>
                <a:cxn ang="0">
                  <a:pos x="connsiteX1927" y="connsiteY1927"/>
                </a:cxn>
                <a:cxn ang="0">
                  <a:pos x="connsiteX1928" y="connsiteY1928"/>
                </a:cxn>
                <a:cxn ang="0">
                  <a:pos x="connsiteX1929" y="connsiteY1929"/>
                </a:cxn>
                <a:cxn ang="0">
                  <a:pos x="connsiteX1930" y="connsiteY1930"/>
                </a:cxn>
                <a:cxn ang="0">
                  <a:pos x="connsiteX1931" y="connsiteY1931"/>
                </a:cxn>
                <a:cxn ang="0">
                  <a:pos x="connsiteX1932" y="connsiteY1932"/>
                </a:cxn>
                <a:cxn ang="0">
                  <a:pos x="connsiteX1933" y="connsiteY1933"/>
                </a:cxn>
                <a:cxn ang="0">
                  <a:pos x="connsiteX1934" y="connsiteY1934"/>
                </a:cxn>
                <a:cxn ang="0">
                  <a:pos x="connsiteX1935" y="connsiteY1935"/>
                </a:cxn>
                <a:cxn ang="0">
                  <a:pos x="connsiteX1936" y="connsiteY1936"/>
                </a:cxn>
                <a:cxn ang="0">
                  <a:pos x="connsiteX1937" y="connsiteY1937"/>
                </a:cxn>
                <a:cxn ang="0">
                  <a:pos x="connsiteX1938" y="connsiteY1938"/>
                </a:cxn>
                <a:cxn ang="0">
                  <a:pos x="connsiteX1939" y="connsiteY1939"/>
                </a:cxn>
                <a:cxn ang="0">
                  <a:pos x="connsiteX1940" y="connsiteY1940"/>
                </a:cxn>
                <a:cxn ang="0">
                  <a:pos x="connsiteX1941" y="connsiteY1941"/>
                </a:cxn>
                <a:cxn ang="0">
                  <a:pos x="connsiteX1942" y="connsiteY1942"/>
                </a:cxn>
                <a:cxn ang="0">
                  <a:pos x="connsiteX1943" y="connsiteY1943"/>
                </a:cxn>
                <a:cxn ang="0">
                  <a:pos x="connsiteX1944" y="connsiteY1944"/>
                </a:cxn>
                <a:cxn ang="0">
                  <a:pos x="connsiteX1945" y="connsiteY1945"/>
                </a:cxn>
                <a:cxn ang="0">
                  <a:pos x="connsiteX1946" y="connsiteY1946"/>
                </a:cxn>
                <a:cxn ang="0">
                  <a:pos x="connsiteX1947" y="connsiteY1947"/>
                </a:cxn>
                <a:cxn ang="0">
                  <a:pos x="connsiteX1948" y="connsiteY1948"/>
                </a:cxn>
                <a:cxn ang="0">
                  <a:pos x="connsiteX1949" y="connsiteY1949"/>
                </a:cxn>
                <a:cxn ang="0">
                  <a:pos x="connsiteX1950" y="connsiteY1950"/>
                </a:cxn>
                <a:cxn ang="0">
                  <a:pos x="connsiteX1951" y="connsiteY1951"/>
                </a:cxn>
                <a:cxn ang="0">
                  <a:pos x="connsiteX1952" y="connsiteY1952"/>
                </a:cxn>
                <a:cxn ang="0">
                  <a:pos x="connsiteX1953" y="connsiteY1953"/>
                </a:cxn>
                <a:cxn ang="0">
                  <a:pos x="connsiteX1954" y="connsiteY1954"/>
                </a:cxn>
                <a:cxn ang="0">
                  <a:pos x="connsiteX1955" y="connsiteY1955"/>
                </a:cxn>
                <a:cxn ang="0">
                  <a:pos x="connsiteX1956" y="connsiteY1956"/>
                </a:cxn>
                <a:cxn ang="0">
                  <a:pos x="connsiteX1957" y="connsiteY1957"/>
                </a:cxn>
                <a:cxn ang="0">
                  <a:pos x="connsiteX1958" y="connsiteY1958"/>
                </a:cxn>
              </a:cxnLst>
              <a:rect l="l" t="t" r="r" b="b"/>
              <a:pathLst>
                <a:path w="2967861" h="2340761">
                  <a:moveTo>
                    <a:pt x="2965999" y="516271"/>
                  </a:moveTo>
                  <a:lnTo>
                    <a:pt x="2956685" y="502612"/>
                  </a:lnTo>
                  <a:lnTo>
                    <a:pt x="2945199" y="489883"/>
                  </a:lnTo>
                  <a:lnTo>
                    <a:pt x="2934644" y="477155"/>
                  </a:lnTo>
                  <a:lnTo>
                    <a:pt x="2930608" y="477155"/>
                  </a:lnTo>
                  <a:lnTo>
                    <a:pt x="2929677" y="477155"/>
                  </a:lnTo>
                  <a:lnTo>
                    <a:pt x="2927503" y="479328"/>
                  </a:lnTo>
                  <a:lnTo>
                    <a:pt x="2925330" y="479328"/>
                  </a:lnTo>
                  <a:lnTo>
                    <a:pt x="2923158" y="480260"/>
                  </a:lnTo>
                  <a:lnTo>
                    <a:pt x="2905462" y="477155"/>
                  </a:lnTo>
                  <a:lnTo>
                    <a:pt x="2896149" y="469705"/>
                  </a:lnTo>
                  <a:lnTo>
                    <a:pt x="2889008" y="460081"/>
                  </a:lnTo>
                  <a:lnTo>
                    <a:pt x="2881868" y="449526"/>
                  </a:lnTo>
                  <a:lnTo>
                    <a:pt x="2871313" y="439902"/>
                  </a:lnTo>
                  <a:lnTo>
                    <a:pt x="2866035" y="435555"/>
                  </a:lnTo>
                  <a:lnTo>
                    <a:pt x="2859827" y="435555"/>
                  </a:lnTo>
                  <a:lnTo>
                    <a:pt x="2854549" y="434624"/>
                  </a:lnTo>
                  <a:lnTo>
                    <a:pt x="2849271" y="434624"/>
                  </a:lnTo>
                  <a:lnTo>
                    <a:pt x="2843994" y="430278"/>
                  </a:lnTo>
                  <a:lnTo>
                    <a:pt x="2810776" y="395508"/>
                  </a:lnTo>
                  <a:lnTo>
                    <a:pt x="2751481" y="370051"/>
                  </a:lnTo>
                  <a:lnTo>
                    <a:pt x="2747445" y="370983"/>
                  </a:lnTo>
                  <a:lnTo>
                    <a:pt x="2744340" y="373156"/>
                  </a:lnTo>
                  <a:lnTo>
                    <a:pt x="2740305" y="377502"/>
                  </a:lnTo>
                  <a:lnTo>
                    <a:pt x="2735027" y="378433"/>
                  </a:lnTo>
                  <a:lnTo>
                    <a:pt x="2729750" y="378433"/>
                  </a:lnTo>
                  <a:lnTo>
                    <a:pt x="2723541" y="378433"/>
                  </a:lnTo>
                  <a:lnTo>
                    <a:pt x="2708950" y="373156"/>
                  </a:lnTo>
                  <a:lnTo>
                    <a:pt x="2696532" y="365705"/>
                  </a:lnTo>
                  <a:lnTo>
                    <a:pt x="2678836" y="362601"/>
                  </a:lnTo>
                  <a:lnTo>
                    <a:pt x="2678836" y="367878"/>
                  </a:lnTo>
                  <a:lnTo>
                    <a:pt x="2678836" y="373156"/>
                  </a:lnTo>
                  <a:lnTo>
                    <a:pt x="2676664" y="377502"/>
                  </a:lnTo>
                  <a:lnTo>
                    <a:pt x="2676664" y="380607"/>
                  </a:lnTo>
                  <a:lnTo>
                    <a:pt x="2678836" y="382780"/>
                  </a:lnTo>
                  <a:lnTo>
                    <a:pt x="2681010" y="385884"/>
                  </a:lnTo>
                  <a:lnTo>
                    <a:pt x="2684114" y="392093"/>
                  </a:lnTo>
                  <a:lnTo>
                    <a:pt x="2681941" y="397371"/>
                  </a:lnTo>
                  <a:lnTo>
                    <a:pt x="2681941" y="400475"/>
                  </a:lnTo>
                  <a:lnTo>
                    <a:pt x="2681010" y="404821"/>
                  </a:lnTo>
                  <a:lnTo>
                    <a:pt x="2678836" y="406994"/>
                  </a:lnTo>
                  <a:lnTo>
                    <a:pt x="2678836" y="412272"/>
                  </a:lnTo>
                  <a:lnTo>
                    <a:pt x="2671696" y="406994"/>
                  </a:lnTo>
                  <a:lnTo>
                    <a:pt x="2666419" y="402648"/>
                  </a:lnTo>
                  <a:lnTo>
                    <a:pt x="2660210" y="395198"/>
                  </a:lnTo>
                  <a:lnTo>
                    <a:pt x="2654932" y="389920"/>
                  </a:lnTo>
                  <a:lnTo>
                    <a:pt x="2651828" y="382469"/>
                  </a:lnTo>
                  <a:lnTo>
                    <a:pt x="2616437" y="382469"/>
                  </a:lnTo>
                  <a:lnTo>
                    <a:pt x="2581978" y="382469"/>
                  </a:lnTo>
                  <a:lnTo>
                    <a:pt x="2547518" y="385574"/>
                  </a:lnTo>
                  <a:lnTo>
                    <a:pt x="2544414" y="384642"/>
                  </a:lnTo>
                  <a:lnTo>
                    <a:pt x="2542240" y="380296"/>
                  </a:lnTo>
                  <a:lnTo>
                    <a:pt x="2538205" y="378123"/>
                  </a:lnTo>
                  <a:lnTo>
                    <a:pt x="2535100" y="365395"/>
                  </a:lnTo>
                  <a:lnTo>
                    <a:pt x="2532927" y="350493"/>
                  </a:lnTo>
                  <a:lnTo>
                    <a:pt x="2527650" y="333419"/>
                  </a:lnTo>
                  <a:lnTo>
                    <a:pt x="2515232" y="330314"/>
                  </a:lnTo>
                  <a:lnTo>
                    <a:pt x="2498468" y="327210"/>
                  </a:lnTo>
                  <a:lnTo>
                    <a:pt x="2481703" y="325037"/>
                  </a:lnTo>
                  <a:lnTo>
                    <a:pt x="2464008" y="325037"/>
                  </a:lnTo>
                  <a:lnTo>
                    <a:pt x="2451590" y="330314"/>
                  </a:lnTo>
                  <a:lnTo>
                    <a:pt x="2437931" y="325037"/>
                  </a:lnTo>
                  <a:lnTo>
                    <a:pt x="2427375" y="315413"/>
                  </a:lnTo>
                  <a:lnTo>
                    <a:pt x="2420235" y="304858"/>
                  </a:lnTo>
                  <a:lnTo>
                    <a:pt x="2414958" y="293371"/>
                  </a:lnTo>
                  <a:lnTo>
                    <a:pt x="2401298" y="293371"/>
                  </a:lnTo>
                  <a:lnTo>
                    <a:pt x="2388880" y="293371"/>
                  </a:lnTo>
                  <a:lnTo>
                    <a:pt x="2378325" y="297718"/>
                  </a:lnTo>
                  <a:lnTo>
                    <a:pt x="2373047" y="295544"/>
                  </a:lnTo>
                  <a:lnTo>
                    <a:pt x="2369012" y="293371"/>
                  </a:lnTo>
                  <a:lnTo>
                    <a:pt x="2365907" y="291198"/>
                  </a:lnTo>
                  <a:lnTo>
                    <a:pt x="2365907" y="288094"/>
                  </a:lnTo>
                  <a:lnTo>
                    <a:pt x="2363734" y="285921"/>
                  </a:lnTo>
                  <a:lnTo>
                    <a:pt x="2363734" y="282816"/>
                  </a:lnTo>
                  <a:lnTo>
                    <a:pt x="2361561" y="276607"/>
                  </a:lnTo>
                  <a:lnTo>
                    <a:pt x="2358457" y="273503"/>
                  </a:lnTo>
                  <a:lnTo>
                    <a:pt x="2351316" y="268225"/>
                  </a:lnTo>
                  <a:lnTo>
                    <a:pt x="2334552" y="262016"/>
                  </a:lnTo>
                  <a:lnTo>
                    <a:pt x="2315925" y="256739"/>
                  </a:lnTo>
                  <a:lnTo>
                    <a:pt x="2296057" y="251461"/>
                  </a:lnTo>
                  <a:lnTo>
                    <a:pt x="2276188" y="249288"/>
                  </a:lnTo>
                  <a:lnTo>
                    <a:pt x="2258493" y="249288"/>
                  </a:lnTo>
                  <a:lnTo>
                    <a:pt x="2247007" y="253634"/>
                  </a:lnTo>
                  <a:lnTo>
                    <a:pt x="2234589" y="256739"/>
                  </a:lnTo>
                  <a:lnTo>
                    <a:pt x="2237693" y="273813"/>
                  </a:lnTo>
                  <a:lnTo>
                    <a:pt x="2241729" y="286541"/>
                  </a:lnTo>
                  <a:lnTo>
                    <a:pt x="2243902" y="305479"/>
                  </a:lnTo>
                  <a:lnTo>
                    <a:pt x="2236762" y="305479"/>
                  </a:lnTo>
                  <a:lnTo>
                    <a:pt x="2232726" y="303306"/>
                  </a:lnTo>
                  <a:lnTo>
                    <a:pt x="2227448" y="303306"/>
                  </a:lnTo>
                  <a:lnTo>
                    <a:pt x="2225275" y="303306"/>
                  </a:lnTo>
                  <a:lnTo>
                    <a:pt x="2222171" y="303306"/>
                  </a:lnTo>
                  <a:lnTo>
                    <a:pt x="2218135" y="306410"/>
                  </a:lnTo>
                  <a:lnTo>
                    <a:pt x="2215030" y="310756"/>
                  </a:lnTo>
                  <a:lnTo>
                    <a:pt x="2207890" y="306410"/>
                  </a:lnTo>
                  <a:lnTo>
                    <a:pt x="2201681" y="303306"/>
                  </a:lnTo>
                  <a:lnTo>
                    <a:pt x="2198577" y="298028"/>
                  </a:lnTo>
                  <a:lnTo>
                    <a:pt x="2193299" y="293682"/>
                  </a:lnTo>
                  <a:lnTo>
                    <a:pt x="2188022" y="288404"/>
                  </a:lnTo>
                  <a:lnTo>
                    <a:pt x="2174362" y="310756"/>
                  </a:lnTo>
                  <a:lnTo>
                    <a:pt x="2165980" y="308583"/>
                  </a:lnTo>
                  <a:lnTo>
                    <a:pt x="2158840" y="306410"/>
                  </a:lnTo>
                  <a:lnTo>
                    <a:pt x="2152631" y="303306"/>
                  </a:lnTo>
                  <a:lnTo>
                    <a:pt x="2149526" y="298028"/>
                  </a:lnTo>
                  <a:lnTo>
                    <a:pt x="2147353" y="290577"/>
                  </a:lnTo>
                  <a:lnTo>
                    <a:pt x="2147353" y="280953"/>
                  </a:lnTo>
                  <a:lnTo>
                    <a:pt x="2140213" y="290577"/>
                  </a:lnTo>
                  <a:lnTo>
                    <a:pt x="2137109" y="301132"/>
                  </a:lnTo>
                  <a:lnTo>
                    <a:pt x="2133073" y="312619"/>
                  </a:lnTo>
                  <a:lnTo>
                    <a:pt x="2127795" y="321001"/>
                  </a:lnTo>
                  <a:lnTo>
                    <a:pt x="2125622" y="323174"/>
                  </a:lnTo>
                  <a:lnTo>
                    <a:pt x="2123449" y="325347"/>
                  </a:lnTo>
                  <a:lnTo>
                    <a:pt x="2112894" y="317896"/>
                  </a:lnTo>
                  <a:lnTo>
                    <a:pt x="2100476" y="310446"/>
                  </a:lnTo>
                  <a:lnTo>
                    <a:pt x="2091163" y="300822"/>
                  </a:lnTo>
                  <a:lnTo>
                    <a:pt x="2088989" y="295544"/>
                  </a:lnTo>
                  <a:lnTo>
                    <a:pt x="2088058" y="291198"/>
                  </a:lnTo>
                  <a:lnTo>
                    <a:pt x="2088058" y="288094"/>
                  </a:lnTo>
                  <a:lnTo>
                    <a:pt x="2085885" y="283747"/>
                  </a:lnTo>
                  <a:lnTo>
                    <a:pt x="2083712" y="280643"/>
                  </a:lnTo>
                  <a:lnTo>
                    <a:pt x="2090852" y="261706"/>
                  </a:lnTo>
                  <a:lnTo>
                    <a:pt x="2103270" y="248978"/>
                  </a:lnTo>
                  <a:lnTo>
                    <a:pt x="2093957" y="212034"/>
                  </a:lnTo>
                  <a:lnTo>
                    <a:pt x="2090852" y="212034"/>
                  </a:lnTo>
                  <a:lnTo>
                    <a:pt x="2090852" y="206757"/>
                  </a:lnTo>
                  <a:lnTo>
                    <a:pt x="2070984" y="208930"/>
                  </a:lnTo>
                  <a:lnTo>
                    <a:pt x="2058566" y="214208"/>
                  </a:lnTo>
                  <a:lnTo>
                    <a:pt x="2047079" y="223831"/>
                  </a:lnTo>
                  <a:lnTo>
                    <a:pt x="2036524" y="218554"/>
                  </a:lnTo>
                  <a:lnTo>
                    <a:pt x="2025038" y="212345"/>
                  </a:lnTo>
                  <a:lnTo>
                    <a:pt x="2014482" y="207067"/>
                  </a:lnTo>
                  <a:lnTo>
                    <a:pt x="2012310" y="209240"/>
                  </a:lnTo>
                  <a:lnTo>
                    <a:pt x="2012310" y="211414"/>
                  </a:lnTo>
                  <a:lnTo>
                    <a:pt x="2010136" y="211414"/>
                  </a:lnTo>
                  <a:lnTo>
                    <a:pt x="2007032" y="212345"/>
                  </a:lnTo>
                  <a:lnTo>
                    <a:pt x="2007032" y="218554"/>
                  </a:lnTo>
                  <a:lnTo>
                    <a:pt x="2007032" y="223831"/>
                  </a:lnTo>
                  <a:lnTo>
                    <a:pt x="2007032" y="226936"/>
                  </a:lnTo>
                  <a:lnTo>
                    <a:pt x="2007032" y="229109"/>
                  </a:lnTo>
                  <a:lnTo>
                    <a:pt x="2007032" y="232213"/>
                  </a:lnTo>
                  <a:lnTo>
                    <a:pt x="2002996" y="243700"/>
                  </a:lnTo>
                  <a:lnTo>
                    <a:pt x="1950841" y="239354"/>
                  </a:lnTo>
                  <a:lnTo>
                    <a:pt x="1948668" y="234076"/>
                  </a:lnTo>
                  <a:lnTo>
                    <a:pt x="1948668" y="228799"/>
                  </a:lnTo>
                  <a:lnTo>
                    <a:pt x="1946495" y="223521"/>
                  </a:lnTo>
                  <a:lnTo>
                    <a:pt x="1946495" y="218243"/>
                  </a:lnTo>
                  <a:lnTo>
                    <a:pt x="1946495" y="216070"/>
                  </a:lnTo>
                  <a:lnTo>
                    <a:pt x="1934077" y="206446"/>
                  </a:lnTo>
                  <a:lnTo>
                    <a:pt x="1921659" y="204273"/>
                  </a:lnTo>
                  <a:lnTo>
                    <a:pt x="1904895" y="204273"/>
                  </a:lnTo>
                  <a:lnTo>
                    <a:pt x="1887200" y="206446"/>
                  </a:lnTo>
                  <a:lnTo>
                    <a:pt x="1887200" y="219175"/>
                  </a:lnTo>
                  <a:lnTo>
                    <a:pt x="1877886" y="219175"/>
                  </a:lnTo>
                  <a:lnTo>
                    <a:pt x="1877886" y="218243"/>
                  </a:lnTo>
                  <a:lnTo>
                    <a:pt x="1875713" y="218243"/>
                  </a:lnTo>
                  <a:lnTo>
                    <a:pt x="1873540" y="216070"/>
                  </a:lnTo>
                  <a:lnTo>
                    <a:pt x="1875713" y="206446"/>
                  </a:lnTo>
                  <a:lnTo>
                    <a:pt x="1877886" y="198996"/>
                  </a:lnTo>
                  <a:lnTo>
                    <a:pt x="1880060" y="193718"/>
                  </a:lnTo>
                  <a:lnTo>
                    <a:pt x="1883164" y="188441"/>
                  </a:lnTo>
                  <a:lnTo>
                    <a:pt x="1883164" y="182232"/>
                  </a:lnTo>
                  <a:lnTo>
                    <a:pt x="1873851" y="186578"/>
                  </a:lnTo>
                  <a:lnTo>
                    <a:pt x="1866710" y="191856"/>
                  </a:lnTo>
                  <a:lnTo>
                    <a:pt x="1859570" y="197133"/>
                  </a:lnTo>
                  <a:lnTo>
                    <a:pt x="1854293" y="203342"/>
                  </a:lnTo>
                  <a:lnTo>
                    <a:pt x="1851188" y="201169"/>
                  </a:lnTo>
                  <a:lnTo>
                    <a:pt x="1849015" y="201169"/>
                  </a:lnTo>
                  <a:lnTo>
                    <a:pt x="1849015" y="198996"/>
                  </a:lnTo>
                  <a:lnTo>
                    <a:pt x="1849015" y="196823"/>
                  </a:lnTo>
                  <a:lnTo>
                    <a:pt x="1849015" y="195891"/>
                  </a:lnTo>
                  <a:lnTo>
                    <a:pt x="1851188" y="191545"/>
                  </a:lnTo>
                  <a:lnTo>
                    <a:pt x="1851188" y="188441"/>
                  </a:lnTo>
                  <a:lnTo>
                    <a:pt x="1834424" y="186267"/>
                  </a:lnTo>
                  <a:lnTo>
                    <a:pt x="1819833" y="188441"/>
                  </a:lnTo>
                  <a:lnTo>
                    <a:pt x="1807415" y="195891"/>
                  </a:lnTo>
                  <a:lnTo>
                    <a:pt x="1803379" y="195891"/>
                  </a:lnTo>
                  <a:lnTo>
                    <a:pt x="1815797" y="180990"/>
                  </a:lnTo>
                  <a:lnTo>
                    <a:pt x="1832561" y="169503"/>
                  </a:lnTo>
                  <a:lnTo>
                    <a:pt x="1849325" y="159880"/>
                  </a:lnTo>
                  <a:lnTo>
                    <a:pt x="1863916" y="151498"/>
                  </a:lnTo>
                  <a:lnTo>
                    <a:pt x="1869194" y="141874"/>
                  </a:lnTo>
                  <a:lnTo>
                    <a:pt x="1873230" y="132250"/>
                  </a:lnTo>
                  <a:lnTo>
                    <a:pt x="1878507" y="123868"/>
                  </a:lnTo>
                  <a:lnTo>
                    <a:pt x="1890925" y="114244"/>
                  </a:lnTo>
                  <a:lnTo>
                    <a:pt x="1890925" y="90029"/>
                  </a:lnTo>
                  <a:lnTo>
                    <a:pt x="1881612" y="77301"/>
                  </a:lnTo>
                  <a:lnTo>
                    <a:pt x="1873230" y="65815"/>
                  </a:lnTo>
                  <a:lnTo>
                    <a:pt x="1861743" y="57432"/>
                  </a:lnTo>
                  <a:lnTo>
                    <a:pt x="1847152" y="49982"/>
                  </a:lnTo>
                  <a:lnTo>
                    <a:pt x="1847152" y="47809"/>
                  </a:lnTo>
                  <a:lnTo>
                    <a:pt x="1847152" y="45636"/>
                  </a:lnTo>
                  <a:lnTo>
                    <a:pt x="1844979" y="43462"/>
                  </a:lnTo>
                  <a:lnTo>
                    <a:pt x="1844048" y="45636"/>
                  </a:lnTo>
                  <a:lnTo>
                    <a:pt x="1827284" y="50913"/>
                  </a:lnTo>
                  <a:lnTo>
                    <a:pt x="1812693" y="53086"/>
                  </a:lnTo>
                  <a:lnTo>
                    <a:pt x="1800275" y="55259"/>
                  </a:lnTo>
                  <a:lnTo>
                    <a:pt x="1787857" y="60537"/>
                  </a:lnTo>
                  <a:lnTo>
                    <a:pt x="1780717" y="50913"/>
                  </a:lnTo>
                  <a:lnTo>
                    <a:pt x="1773577" y="43462"/>
                  </a:lnTo>
                  <a:lnTo>
                    <a:pt x="1766436" y="40358"/>
                  </a:lnTo>
                  <a:lnTo>
                    <a:pt x="1751845" y="36012"/>
                  </a:lnTo>
                  <a:lnTo>
                    <a:pt x="1752777" y="30734"/>
                  </a:lnTo>
                  <a:lnTo>
                    <a:pt x="1754950" y="28561"/>
                  </a:lnTo>
                  <a:lnTo>
                    <a:pt x="1757123" y="25457"/>
                  </a:lnTo>
                  <a:lnTo>
                    <a:pt x="1760227" y="23283"/>
                  </a:lnTo>
                  <a:lnTo>
                    <a:pt x="1762401" y="22352"/>
                  </a:lnTo>
                  <a:lnTo>
                    <a:pt x="1767678" y="20179"/>
                  </a:lnTo>
                  <a:lnTo>
                    <a:pt x="1766747" y="14901"/>
                  </a:lnTo>
                  <a:lnTo>
                    <a:pt x="1762711" y="10555"/>
                  </a:lnTo>
                  <a:lnTo>
                    <a:pt x="1760538" y="7451"/>
                  </a:lnTo>
                  <a:lnTo>
                    <a:pt x="1759607" y="5278"/>
                  </a:lnTo>
                  <a:lnTo>
                    <a:pt x="1755571" y="0"/>
                  </a:lnTo>
                  <a:lnTo>
                    <a:pt x="1735702" y="0"/>
                  </a:lnTo>
                  <a:lnTo>
                    <a:pt x="1731666" y="18006"/>
                  </a:lnTo>
                  <a:lnTo>
                    <a:pt x="1721111" y="28561"/>
                  </a:lnTo>
                  <a:lnTo>
                    <a:pt x="1708693" y="38185"/>
                  </a:lnTo>
                  <a:lnTo>
                    <a:pt x="1695034" y="45636"/>
                  </a:lnTo>
                  <a:lnTo>
                    <a:pt x="1679511" y="53086"/>
                  </a:lnTo>
                  <a:lnTo>
                    <a:pt x="1679511" y="73265"/>
                  </a:lnTo>
                  <a:lnTo>
                    <a:pt x="1674234" y="73265"/>
                  </a:lnTo>
                  <a:lnTo>
                    <a:pt x="1668025" y="72334"/>
                  </a:lnTo>
                  <a:lnTo>
                    <a:pt x="1664921" y="72334"/>
                  </a:lnTo>
                  <a:lnTo>
                    <a:pt x="1659643" y="70161"/>
                  </a:lnTo>
                  <a:lnTo>
                    <a:pt x="1653434" y="75438"/>
                  </a:lnTo>
                  <a:lnTo>
                    <a:pt x="1646294" y="82889"/>
                  </a:lnTo>
                  <a:lnTo>
                    <a:pt x="1639153" y="88167"/>
                  </a:lnTo>
                  <a:lnTo>
                    <a:pt x="1632013" y="94376"/>
                  </a:lnTo>
                  <a:lnTo>
                    <a:pt x="1626736" y="94376"/>
                  </a:lnTo>
                  <a:lnTo>
                    <a:pt x="1616181" y="94376"/>
                  </a:lnTo>
                  <a:lnTo>
                    <a:pt x="1601590" y="94376"/>
                  </a:lnTo>
                  <a:lnTo>
                    <a:pt x="1586999" y="94376"/>
                  </a:lnTo>
                  <a:lnTo>
                    <a:pt x="1575512" y="94376"/>
                  </a:lnTo>
                  <a:lnTo>
                    <a:pt x="1572408" y="99653"/>
                  </a:lnTo>
                  <a:lnTo>
                    <a:pt x="1570235" y="104931"/>
                  </a:lnTo>
                  <a:lnTo>
                    <a:pt x="1567130" y="110208"/>
                  </a:lnTo>
                  <a:lnTo>
                    <a:pt x="1564957" y="117659"/>
                  </a:lnTo>
                  <a:lnTo>
                    <a:pt x="1543226" y="117659"/>
                  </a:lnTo>
                  <a:lnTo>
                    <a:pt x="1526462" y="123868"/>
                  </a:lnTo>
                  <a:lnTo>
                    <a:pt x="1511871" y="130077"/>
                  </a:lnTo>
                  <a:lnTo>
                    <a:pt x="1497280" y="141563"/>
                  </a:lnTo>
                  <a:lnTo>
                    <a:pt x="1484862" y="152118"/>
                  </a:lnTo>
                  <a:lnTo>
                    <a:pt x="1468098" y="161742"/>
                  </a:lnTo>
                  <a:lnTo>
                    <a:pt x="1462821" y="180679"/>
                  </a:lnTo>
                  <a:lnTo>
                    <a:pt x="1459716" y="198685"/>
                  </a:lnTo>
                  <a:lnTo>
                    <a:pt x="1455680" y="215760"/>
                  </a:lnTo>
                  <a:lnTo>
                    <a:pt x="1452576" y="215760"/>
                  </a:lnTo>
                  <a:lnTo>
                    <a:pt x="1445436" y="198685"/>
                  </a:lnTo>
                  <a:lnTo>
                    <a:pt x="1419358" y="203963"/>
                  </a:lnTo>
                  <a:lnTo>
                    <a:pt x="1395454" y="211414"/>
                  </a:lnTo>
                  <a:lnTo>
                    <a:pt x="1399490" y="233766"/>
                  </a:lnTo>
                  <a:lnTo>
                    <a:pt x="1404767" y="253945"/>
                  </a:lnTo>
                  <a:lnTo>
                    <a:pt x="1410045" y="275055"/>
                  </a:lnTo>
                  <a:lnTo>
                    <a:pt x="1419358" y="290888"/>
                  </a:lnTo>
                  <a:lnTo>
                    <a:pt x="1431776" y="304547"/>
                  </a:lnTo>
                  <a:lnTo>
                    <a:pt x="1431776" y="312929"/>
                  </a:lnTo>
                  <a:lnTo>
                    <a:pt x="1416254" y="302374"/>
                  </a:lnTo>
                  <a:lnTo>
                    <a:pt x="1399490" y="287473"/>
                  </a:lnTo>
                  <a:lnTo>
                    <a:pt x="1388934" y="272571"/>
                  </a:lnTo>
                  <a:lnTo>
                    <a:pt x="1368135" y="272571"/>
                  </a:lnTo>
                  <a:lnTo>
                    <a:pt x="1352612" y="275676"/>
                  </a:lnTo>
                  <a:lnTo>
                    <a:pt x="1338953" y="283127"/>
                  </a:lnTo>
                  <a:lnTo>
                    <a:pt x="1331812" y="274745"/>
                  </a:lnTo>
                  <a:lnTo>
                    <a:pt x="1328708" y="263258"/>
                  </a:lnTo>
                  <a:lnTo>
                    <a:pt x="1324672" y="252703"/>
                  </a:lnTo>
                  <a:lnTo>
                    <a:pt x="1321568" y="250530"/>
                  </a:lnTo>
                  <a:lnTo>
                    <a:pt x="1321568" y="249909"/>
                  </a:lnTo>
                  <a:lnTo>
                    <a:pt x="1319394" y="249909"/>
                  </a:lnTo>
                  <a:lnTo>
                    <a:pt x="1316290" y="249909"/>
                  </a:lnTo>
                  <a:lnTo>
                    <a:pt x="1312254" y="249909"/>
                  </a:lnTo>
                  <a:lnTo>
                    <a:pt x="1312254" y="284679"/>
                  </a:lnTo>
                  <a:lnTo>
                    <a:pt x="1289281" y="305789"/>
                  </a:lnTo>
                  <a:lnTo>
                    <a:pt x="1294559" y="320691"/>
                  </a:lnTo>
                  <a:lnTo>
                    <a:pt x="1299837" y="331246"/>
                  </a:lnTo>
                  <a:lnTo>
                    <a:pt x="1305114" y="343974"/>
                  </a:lnTo>
                  <a:lnTo>
                    <a:pt x="1309150" y="362911"/>
                  </a:lnTo>
                  <a:lnTo>
                    <a:pt x="1329018" y="370362"/>
                  </a:lnTo>
                  <a:lnTo>
                    <a:pt x="1350750" y="378744"/>
                  </a:lnTo>
                  <a:lnTo>
                    <a:pt x="1368445" y="386195"/>
                  </a:lnTo>
                  <a:lnTo>
                    <a:pt x="1368445" y="392403"/>
                  </a:lnTo>
                  <a:lnTo>
                    <a:pt x="1350750" y="386195"/>
                  </a:lnTo>
                  <a:lnTo>
                    <a:pt x="1332123" y="386195"/>
                  </a:lnTo>
                  <a:lnTo>
                    <a:pt x="1312254" y="386195"/>
                  </a:lnTo>
                  <a:lnTo>
                    <a:pt x="1314427" y="401096"/>
                  </a:lnTo>
                  <a:lnTo>
                    <a:pt x="1316601" y="418170"/>
                  </a:lnTo>
                  <a:lnTo>
                    <a:pt x="1319705" y="435245"/>
                  </a:lnTo>
                  <a:lnTo>
                    <a:pt x="1316601" y="453251"/>
                  </a:lnTo>
                  <a:lnTo>
                    <a:pt x="1310392" y="464737"/>
                  </a:lnTo>
                  <a:lnTo>
                    <a:pt x="1303251" y="479639"/>
                  </a:lnTo>
                  <a:lnTo>
                    <a:pt x="1296111" y="492367"/>
                  </a:lnTo>
                  <a:lnTo>
                    <a:pt x="1293006" y="494540"/>
                  </a:lnTo>
                  <a:lnTo>
                    <a:pt x="1290833" y="495472"/>
                  </a:lnTo>
                  <a:lnTo>
                    <a:pt x="1289902" y="497645"/>
                  </a:lnTo>
                  <a:lnTo>
                    <a:pt x="1269102" y="497645"/>
                  </a:lnTo>
                  <a:lnTo>
                    <a:pt x="1269102" y="492057"/>
                  </a:lnTo>
                  <a:lnTo>
                    <a:pt x="1276243" y="489883"/>
                  </a:lnTo>
                  <a:lnTo>
                    <a:pt x="1282452" y="486779"/>
                  </a:lnTo>
                  <a:lnTo>
                    <a:pt x="1287729" y="484606"/>
                  </a:lnTo>
                  <a:lnTo>
                    <a:pt x="1290833" y="480260"/>
                  </a:lnTo>
                  <a:lnTo>
                    <a:pt x="1296111" y="477155"/>
                  </a:lnTo>
                  <a:lnTo>
                    <a:pt x="1296111" y="460081"/>
                  </a:lnTo>
                  <a:lnTo>
                    <a:pt x="1300147" y="447352"/>
                  </a:lnTo>
                  <a:lnTo>
                    <a:pt x="1305424" y="435866"/>
                  </a:lnTo>
                  <a:lnTo>
                    <a:pt x="1302320" y="429657"/>
                  </a:lnTo>
                  <a:lnTo>
                    <a:pt x="1300147" y="423448"/>
                  </a:lnTo>
                  <a:lnTo>
                    <a:pt x="1296111" y="420344"/>
                  </a:lnTo>
                  <a:lnTo>
                    <a:pt x="1293006" y="415997"/>
                  </a:lnTo>
                  <a:lnTo>
                    <a:pt x="1290833" y="412893"/>
                  </a:lnTo>
                  <a:lnTo>
                    <a:pt x="1289902" y="407615"/>
                  </a:lnTo>
                  <a:lnTo>
                    <a:pt x="1289902" y="400165"/>
                  </a:lnTo>
                  <a:lnTo>
                    <a:pt x="1293006" y="390541"/>
                  </a:lnTo>
                  <a:lnTo>
                    <a:pt x="1296111" y="379054"/>
                  </a:lnTo>
                  <a:lnTo>
                    <a:pt x="1296111" y="366326"/>
                  </a:lnTo>
                  <a:lnTo>
                    <a:pt x="1293006" y="355771"/>
                  </a:lnTo>
                  <a:lnTo>
                    <a:pt x="1289902" y="340870"/>
                  </a:lnTo>
                  <a:lnTo>
                    <a:pt x="1283693" y="328141"/>
                  </a:lnTo>
                  <a:lnTo>
                    <a:pt x="1280589" y="318517"/>
                  </a:lnTo>
                  <a:lnTo>
                    <a:pt x="1282762" y="311067"/>
                  </a:lnTo>
                  <a:lnTo>
                    <a:pt x="1283693" y="299580"/>
                  </a:lnTo>
                  <a:lnTo>
                    <a:pt x="1287729" y="286852"/>
                  </a:lnTo>
                  <a:lnTo>
                    <a:pt x="1290833" y="271951"/>
                  </a:lnTo>
                  <a:lnTo>
                    <a:pt x="1293006" y="257049"/>
                  </a:lnTo>
                  <a:lnTo>
                    <a:pt x="1285866" y="249598"/>
                  </a:lnTo>
                  <a:lnTo>
                    <a:pt x="1280589" y="239975"/>
                  </a:lnTo>
                  <a:lnTo>
                    <a:pt x="1260720" y="239043"/>
                  </a:lnTo>
                  <a:lnTo>
                    <a:pt x="1243956" y="239975"/>
                  </a:lnTo>
                  <a:lnTo>
                    <a:pt x="1234643" y="246184"/>
                  </a:lnTo>
                  <a:lnTo>
                    <a:pt x="1227502" y="254566"/>
                  </a:lnTo>
                  <a:lnTo>
                    <a:pt x="1222225" y="266052"/>
                  </a:lnTo>
                  <a:lnTo>
                    <a:pt x="1218189" y="276607"/>
                  </a:lnTo>
                  <a:lnTo>
                    <a:pt x="1215085" y="290267"/>
                  </a:lnTo>
                  <a:lnTo>
                    <a:pt x="1211049" y="300822"/>
                  </a:lnTo>
                  <a:lnTo>
                    <a:pt x="1203909" y="310446"/>
                  </a:lnTo>
                  <a:lnTo>
                    <a:pt x="1193353" y="317896"/>
                  </a:lnTo>
                  <a:lnTo>
                    <a:pt x="1196458" y="338075"/>
                  </a:lnTo>
                  <a:lnTo>
                    <a:pt x="1198631" y="352977"/>
                  </a:lnTo>
                  <a:lnTo>
                    <a:pt x="1202667" y="370051"/>
                  </a:lnTo>
                  <a:lnTo>
                    <a:pt x="1200494" y="392403"/>
                  </a:lnTo>
                  <a:lnTo>
                    <a:pt x="1217258" y="392403"/>
                  </a:lnTo>
                  <a:lnTo>
                    <a:pt x="1218189" y="399854"/>
                  </a:lnTo>
                  <a:lnTo>
                    <a:pt x="1222225" y="405132"/>
                  </a:lnTo>
                  <a:lnTo>
                    <a:pt x="1224398" y="410409"/>
                  </a:lnTo>
                  <a:lnTo>
                    <a:pt x="1227502" y="414756"/>
                  </a:lnTo>
                  <a:lnTo>
                    <a:pt x="1232780" y="420033"/>
                  </a:lnTo>
                  <a:lnTo>
                    <a:pt x="1231849" y="423138"/>
                  </a:lnTo>
                  <a:lnTo>
                    <a:pt x="1231849" y="425311"/>
                  </a:lnTo>
                  <a:lnTo>
                    <a:pt x="1229676" y="427484"/>
                  </a:lnTo>
                  <a:lnTo>
                    <a:pt x="1220362" y="423138"/>
                  </a:lnTo>
                  <a:lnTo>
                    <a:pt x="1205771" y="415687"/>
                  </a:lnTo>
                  <a:lnTo>
                    <a:pt x="1190249" y="402959"/>
                  </a:lnTo>
                  <a:lnTo>
                    <a:pt x="1171622" y="390230"/>
                  </a:lnTo>
                  <a:lnTo>
                    <a:pt x="1159204" y="377502"/>
                  </a:lnTo>
                  <a:lnTo>
                    <a:pt x="1149891" y="366016"/>
                  </a:lnTo>
                  <a:lnTo>
                    <a:pt x="1142751" y="366016"/>
                  </a:lnTo>
                  <a:lnTo>
                    <a:pt x="1135611" y="366016"/>
                  </a:lnTo>
                  <a:lnTo>
                    <a:pt x="1130333" y="363842"/>
                  </a:lnTo>
                  <a:lnTo>
                    <a:pt x="1126297" y="362911"/>
                  </a:lnTo>
                  <a:lnTo>
                    <a:pt x="1119157" y="366016"/>
                  </a:lnTo>
                  <a:lnTo>
                    <a:pt x="1116052" y="368189"/>
                  </a:lnTo>
                  <a:lnTo>
                    <a:pt x="1112017" y="371293"/>
                  </a:lnTo>
                  <a:lnTo>
                    <a:pt x="1106739" y="375639"/>
                  </a:lnTo>
                  <a:lnTo>
                    <a:pt x="1106739" y="383090"/>
                  </a:lnTo>
                  <a:lnTo>
                    <a:pt x="1106739" y="388368"/>
                  </a:lnTo>
                  <a:lnTo>
                    <a:pt x="1108912" y="392714"/>
                  </a:lnTo>
                  <a:lnTo>
                    <a:pt x="1111085" y="395818"/>
                  </a:lnTo>
                  <a:lnTo>
                    <a:pt x="1114190" y="400165"/>
                  </a:lnTo>
                  <a:lnTo>
                    <a:pt x="1114190" y="405442"/>
                  </a:lnTo>
                  <a:lnTo>
                    <a:pt x="1112017" y="410720"/>
                  </a:lnTo>
                  <a:lnTo>
                    <a:pt x="1112017" y="415066"/>
                  </a:lnTo>
                  <a:lnTo>
                    <a:pt x="1111085" y="415997"/>
                  </a:lnTo>
                  <a:lnTo>
                    <a:pt x="1108912" y="420344"/>
                  </a:lnTo>
                  <a:lnTo>
                    <a:pt x="1106739" y="423448"/>
                  </a:lnTo>
                  <a:lnTo>
                    <a:pt x="1099599" y="422517"/>
                  </a:lnTo>
                  <a:lnTo>
                    <a:pt x="1096495" y="422517"/>
                  </a:lnTo>
                  <a:lnTo>
                    <a:pt x="1094321" y="420344"/>
                  </a:lnTo>
                  <a:lnTo>
                    <a:pt x="1092148" y="418170"/>
                  </a:lnTo>
                  <a:lnTo>
                    <a:pt x="1089044" y="415066"/>
                  </a:lnTo>
                  <a:lnTo>
                    <a:pt x="1086871" y="412893"/>
                  </a:lnTo>
                  <a:lnTo>
                    <a:pt x="1083766" y="412893"/>
                  </a:lnTo>
                  <a:lnTo>
                    <a:pt x="1072280" y="415997"/>
                  </a:lnTo>
                  <a:lnTo>
                    <a:pt x="1061724" y="420344"/>
                  </a:lnTo>
                  <a:lnTo>
                    <a:pt x="1048065" y="425621"/>
                  </a:lnTo>
                  <a:lnTo>
                    <a:pt x="1035647" y="430899"/>
                  </a:lnTo>
                  <a:lnTo>
                    <a:pt x="1030369" y="436176"/>
                  </a:lnTo>
                  <a:lnTo>
                    <a:pt x="1021056" y="436176"/>
                  </a:lnTo>
                  <a:lnTo>
                    <a:pt x="1028196" y="425621"/>
                  </a:lnTo>
                  <a:lnTo>
                    <a:pt x="1035336" y="420344"/>
                  </a:lnTo>
                  <a:lnTo>
                    <a:pt x="1044650" y="415066"/>
                  </a:lnTo>
                  <a:lnTo>
                    <a:pt x="1053963" y="407615"/>
                  </a:lnTo>
                  <a:lnTo>
                    <a:pt x="1040304" y="403269"/>
                  </a:lnTo>
                  <a:lnTo>
                    <a:pt x="1025713" y="400165"/>
                  </a:lnTo>
                  <a:lnTo>
                    <a:pt x="1010190" y="400165"/>
                  </a:lnTo>
                  <a:lnTo>
                    <a:pt x="1008017" y="407615"/>
                  </a:lnTo>
                  <a:lnTo>
                    <a:pt x="1008017" y="412893"/>
                  </a:lnTo>
                  <a:lnTo>
                    <a:pt x="1005844" y="415997"/>
                  </a:lnTo>
                  <a:lnTo>
                    <a:pt x="1003671" y="420344"/>
                  </a:lnTo>
                  <a:lnTo>
                    <a:pt x="1000567" y="423448"/>
                  </a:lnTo>
                  <a:lnTo>
                    <a:pt x="1000567" y="427794"/>
                  </a:lnTo>
                  <a:lnTo>
                    <a:pt x="996531" y="425621"/>
                  </a:lnTo>
                  <a:lnTo>
                    <a:pt x="995600" y="422517"/>
                  </a:lnTo>
                  <a:lnTo>
                    <a:pt x="993426" y="420344"/>
                  </a:lnTo>
                  <a:lnTo>
                    <a:pt x="991253" y="415997"/>
                  </a:lnTo>
                  <a:lnTo>
                    <a:pt x="990322" y="412893"/>
                  </a:lnTo>
                  <a:lnTo>
                    <a:pt x="986286" y="410720"/>
                  </a:lnTo>
                  <a:lnTo>
                    <a:pt x="983182" y="408547"/>
                  </a:lnTo>
                  <a:lnTo>
                    <a:pt x="981009" y="410720"/>
                  </a:lnTo>
                  <a:lnTo>
                    <a:pt x="975731" y="410720"/>
                  </a:lnTo>
                  <a:lnTo>
                    <a:pt x="969522" y="412893"/>
                  </a:lnTo>
                  <a:lnTo>
                    <a:pt x="957104" y="429967"/>
                  </a:lnTo>
                  <a:lnTo>
                    <a:pt x="942513" y="443627"/>
                  </a:lnTo>
                  <a:lnTo>
                    <a:pt x="930095" y="460702"/>
                  </a:lnTo>
                  <a:lnTo>
                    <a:pt x="932269" y="465979"/>
                  </a:lnTo>
                  <a:lnTo>
                    <a:pt x="932269" y="470325"/>
                  </a:lnTo>
                  <a:lnTo>
                    <a:pt x="932269" y="475603"/>
                  </a:lnTo>
                  <a:lnTo>
                    <a:pt x="932269" y="479949"/>
                  </a:lnTo>
                  <a:lnTo>
                    <a:pt x="930095" y="485227"/>
                  </a:lnTo>
                  <a:lnTo>
                    <a:pt x="926060" y="487400"/>
                  </a:lnTo>
                  <a:lnTo>
                    <a:pt x="925128" y="487400"/>
                  </a:lnTo>
                  <a:lnTo>
                    <a:pt x="922955" y="488331"/>
                  </a:lnTo>
                  <a:lnTo>
                    <a:pt x="920782" y="488331"/>
                  </a:lnTo>
                  <a:lnTo>
                    <a:pt x="915504" y="488331"/>
                  </a:lnTo>
                  <a:lnTo>
                    <a:pt x="911469" y="487400"/>
                  </a:lnTo>
                  <a:lnTo>
                    <a:pt x="908364" y="485227"/>
                  </a:lnTo>
                  <a:lnTo>
                    <a:pt x="906191" y="483054"/>
                  </a:lnTo>
                  <a:lnTo>
                    <a:pt x="900914" y="480881"/>
                  </a:lnTo>
                  <a:lnTo>
                    <a:pt x="900914" y="460702"/>
                  </a:lnTo>
                  <a:lnTo>
                    <a:pt x="908054" y="460702"/>
                  </a:lnTo>
                  <a:lnTo>
                    <a:pt x="911158" y="458528"/>
                  </a:lnTo>
                  <a:lnTo>
                    <a:pt x="913331" y="458528"/>
                  </a:lnTo>
                  <a:lnTo>
                    <a:pt x="917367" y="457597"/>
                  </a:lnTo>
                  <a:lnTo>
                    <a:pt x="917367" y="447973"/>
                  </a:lnTo>
                  <a:lnTo>
                    <a:pt x="911158" y="438349"/>
                  </a:lnTo>
                  <a:lnTo>
                    <a:pt x="904018" y="427794"/>
                  </a:lnTo>
                  <a:lnTo>
                    <a:pt x="896878" y="420344"/>
                  </a:lnTo>
                  <a:lnTo>
                    <a:pt x="866765" y="420344"/>
                  </a:lnTo>
                  <a:lnTo>
                    <a:pt x="873905" y="464737"/>
                  </a:lnTo>
                  <a:lnTo>
                    <a:pt x="877009" y="504785"/>
                  </a:lnTo>
                  <a:lnTo>
                    <a:pt x="869869" y="502612"/>
                  </a:lnTo>
                  <a:lnTo>
                    <a:pt x="862729" y="501680"/>
                  </a:lnTo>
                  <a:lnTo>
                    <a:pt x="855588" y="499507"/>
                  </a:lnTo>
                  <a:lnTo>
                    <a:pt x="850311" y="497334"/>
                  </a:lnTo>
                  <a:lnTo>
                    <a:pt x="840997" y="510062"/>
                  </a:lnTo>
                  <a:lnTo>
                    <a:pt x="830442" y="521549"/>
                  </a:lnTo>
                  <a:lnTo>
                    <a:pt x="813678" y="529000"/>
                  </a:lnTo>
                  <a:lnTo>
                    <a:pt x="815851" y="534277"/>
                  </a:lnTo>
                  <a:lnTo>
                    <a:pt x="815851" y="537382"/>
                  </a:lnTo>
                  <a:lnTo>
                    <a:pt x="815851" y="539555"/>
                  </a:lnTo>
                  <a:lnTo>
                    <a:pt x="818025" y="541728"/>
                  </a:lnTo>
                  <a:lnTo>
                    <a:pt x="818956" y="543901"/>
                  </a:lnTo>
                  <a:lnTo>
                    <a:pt x="821129" y="544832"/>
                  </a:lnTo>
                  <a:lnTo>
                    <a:pt x="821129" y="551041"/>
                  </a:lnTo>
                  <a:lnTo>
                    <a:pt x="818956" y="556319"/>
                  </a:lnTo>
                  <a:lnTo>
                    <a:pt x="818025" y="558492"/>
                  </a:lnTo>
                  <a:lnTo>
                    <a:pt x="815851" y="561596"/>
                  </a:lnTo>
                  <a:lnTo>
                    <a:pt x="813678" y="565943"/>
                  </a:lnTo>
                  <a:lnTo>
                    <a:pt x="799087" y="559734"/>
                  </a:lnTo>
                  <a:lnTo>
                    <a:pt x="786669" y="552283"/>
                  </a:lnTo>
                  <a:lnTo>
                    <a:pt x="774252" y="544832"/>
                  </a:lnTo>
                  <a:lnTo>
                    <a:pt x="774252" y="549179"/>
                  </a:lnTo>
                  <a:lnTo>
                    <a:pt x="767732" y="549179"/>
                  </a:lnTo>
                  <a:lnTo>
                    <a:pt x="767732" y="559734"/>
                  </a:lnTo>
                  <a:lnTo>
                    <a:pt x="769906" y="569358"/>
                  </a:lnTo>
                  <a:lnTo>
                    <a:pt x="772079" y="582086"/>
                  </a:lnTo>
                  <a:lnTo>
                    <a:pt x="764938" y="581155"/>
                  </a:lnTo>
                  <a:lnTo>
                    <a:pt x="760903" y="576808"/>
                  </a:lnTo>
                  <a:lnTo>
                    <a:pt x="755625" y="574635"/>
                  </a:lnTo>
                  <a:lnTo>
                    <a:pt x="752520" y="569358"/>
                  </a:lnTo>
                  <a:lnTo>
                    <a:pt x="748485" y="559734"/>
                  </a:lnTo>
                  <a:lnTo>
                    <a:pt x="745380" y="544832"/>
                  </a:lnTo>
                  <a:lnTo>
                    <a:pt x="743207" y="526827"/>
                  </a:lnTo>
                  <a:lnTo>
                    <a:pt x="741034" y="509752"/>
                  </a:lnTo>
                  <a:lnTo>
                    <a:pt x="738861" y="497024"/>
                  </a:lnTo>
                  <a:lnTo>
                    <a:pt x="753452" y="502301"/>
                  </a:lnTo>
                  <a:lnTo>
                    <a:pt x="768043" y="509752"/>
                  </a:lnTo>
                  <a:lnTo>
                    <a:pt x="784807" y="517203"/>
                  </a:lnTo>
                  <a:lnTo>
                    <a:pt x="802502" y="517203"/>
                  </a:lnTo>
                  <a:lnTo>
                    <a:pt x="819266" y="508821"/>
                  </a:lnTo>
                  <a:lnTo>
                    <a:pt x="831684" y="495161"/>
                  </a:lnTo>
                  <a:lnTo>
                    <a:pt x="833857" y="479328"/>
                  </a:lnTo>
                  <a:lnTo>
                    <a:pt x="830753" y="462254"/>
                  </a:lnTo>
                  <a:lnTo>
                    <a:pt x="819266" y="445179"/>
                  </a:lnTo>
                  <a:lnTo>
                    <a:pt x="806848" y="429347"/>
                  </a:lnTo>
                  <a:lnTo>
                    <a:pt x="792258" y="414445"/>
                  </a:lnTo>
                  <a:lnTo>
                    <a:pt x="777667" y="402959"/>
                  </a:lnTo>
                  <a:lnTo>
                    <a:pt x="765249" y="395508"/>
                  </a:lnTo>
                  <a:lnTo>
                    <a:pt x="732031" y="392403"/>
                  </a:lnTo>
                  <a:lnTo>
                    <a:pt x="726753" y="386195"/>
                  </a:lnTo>
                  <a:lnTo>
                    <a:pt x="721476" y="380917"/>
                  </a:lnTo>
                  <a:lnTo>
                    <a:pt x="719303" y="375639"/>
                  </a:lnTo>
                  <a:lnTo>
                    <a:pt x="717130" y="371293"/>
                  </a:lnTo>
                  <a:lnTo>
                    <a:pt x="711852" y="371293"/>
                  </a:lnTo>
                  <a:lnTo>
                    <a:pt x="704712" y="373466"/>
                  </a:lnTo>
                  <a:lnTo>
                    <a:pt x="692294" y="378744"/>
                  </a:lnTo>
                  <a:lnTo>
                    <a:pt x="690121" y="375639"/>
                  </a:lnTo>
                  <a:lnTo>
                    <a:pt x="689190" y="373466"/>
                  </a:lnTo>
                  <a:lnTo>
                    <a:pt x="687016" y="373466"/>
                  </a:lnTo>
                  <a:lnTo>
                    <a:pt x="684843" y="370362"/>
                  </a:lnTo>
                  <a:lnTo>
                    <a:pt x="684843" y="366016"/>
                  </a:lnTo>
                  <a:lnTo>
                    <a:pt x="687016" y="363842"/>
                  </a:lnTo>
                  <a:lnTo>
                    <a:pt x="687016" y="362911"/>
                  </a:lnTo>
                  <a:lnTo>
                    <a:pt x="689190" y="362911"/>
                  </a:lnTo>
                  <a:lnTo>
                    <a:pt x="690121" y="360738"/>
                  </a:lnTo>
                  <a:lnTo>
                    <a:pt x="692294" y="358565"/>
                  </a:lnTo>
                  <a:lnTo>
                    <a:pt x="689190" y="343664"/>
                  </a:lnTo>
                  <a:lnTo>
                    <a:pt x="682981" y="336213"/>
                  </a:lnTo>
                  <a:lnTo>
                    <a:pt x="675840" y="334040"/>
                  </a:lnTo>
                  <a:lnTo>
                    <a:pt x="668700" y="333108"/>
                  </a:lnTo>
                  <a:lnTo>
                    <a:pt x="660318" y="328762"/>
                  </a:lnTo>
                  <a:lnTo>
                    <a:pt x="653178" y="321311"/>
                  </a:lnTo>
                  <a:lnTo>
                    <a:pt x="636414" y="323485"/>
                  </a:lnTo>
                  <a:lnTo>
                    <a:pt x="619650" y="327831"/>
                  </a:lnTo>
                  <a:lnTo>
                    <a:pt x="607232" y="330935"/>
                  </a:lnTo>
                  <a:lnTo>
                    <a:pt x="595745" y="340559"/>
                  </a:lnTo>
                  <a:lnTo>
                    <a:pt x="589536" y="355460"/>
                  </a:lnTo>
                  <a:lnTo>
                    <a:pt x="583328" y="351114"/>
                  </a:lnTo>
                  <a:lnTo>
                    <a:pt x="581465" y="351114"/>
                  </a:lnTo>
                  <a:lnTo>
                    <a:pt x="579292" y="348941"/>
                  </a:lnTo>
                  <a:lnTo>
                    <a:pt x="577119" y="348941"/>
                  </a:lnTo>
                  <a:lnTo>
                    <a:pt x="574014" y="348941"/>
                  </a:lnTo>
                  <a:lnTo>
                    <a:pt x="569978" y="348941"/>
                  </a:lnTo>
                  <a:lnTo>
                    <a:pt x="564701" y="348941"/>
                  </a:lnTo>
                  <a:lnTo>
                    <a:pt x="564701" y="362601"/>
                  </a:lnTo>
                  <a:lnTo>
                    <a:pt x="560665" y="360428"/>
                  </a:lnTo>
                  <a:lnTo>
                    <a:pt x="559734" y="360428"/>
                  </a:lnTo>
                  <a:lnTo>
                    <a:pt x="557561" y="360428"/>
                  </a:lnTo>
                  <a:lnTo>
                    <a:pt x="555387" y="358254"/>
                  </a:lnTo>
                  <a:lnTo>
                    <a:pt x="535519" y="363532"/>
                  </a:lnTo>
                  <a:lnTo>
                    <a:pt x="520928" y="375019"/>
                  </a:lnTo>
                  <a:lnTo>
                    <a:pt x="511615" y="392093"/>
                  </a:lnTo>
                  <a:lnTo>
                    <a:pt x="494850" y="392093"/>
                  </a:lnTo>
                  <a:lnTo>
                    <a:pt x="494850" y="406994"/>
                  </a:lnTo>
                  <a:lnTo>
                    <a:pt x="479328" y="415377"/>
                  </a:lnTo>
                  <a:lnTo>
                    <a:pt x="466910" y="430278"/>
                  </a:lnTo>
                  <a:lnTo>
                    <a:pt x="453251" y="452630"/>
                  </a:lnTo>
                  <a:lnTo>
                    <a:pt x="442696" y="476845"/>
                  </a:lnTo>
                  <a:lnTo>
                    <a:pt x="431209" y="501060"/>
                  </a:lnTo>
                  <a:lnTo>
                    <a:pt x="420654" y="524343"/>
                  </a:lnTo>
                  <a:lnTo>
                    <a:pt x="408236" y="544522"/>
                  </a:lnTo>
                  <a:lnTo>
                    <a:pt x="394577" y="561596"/>
                  </a:lnTo>
                  <a:lnTo>
                    <a:pt x="396750" y="565943"/>
                  </a:lnTo>
                  <a:lnTo>
                    <a:pt x="396750" y="569047"/>
                  </a:lnTo>
                  <a:lnTo>
                    <a:pt x="396750" y="571220"/>
                  </a:lnTo>
                  <a:lnTo>
                    <a:pt x="398923" y="571220"/>
                  </a:lnTo>
                  <a:lnTo>
                    <a:pt x="401096" y="571220"/>
                  </a:lnTo>
                  <a:lnTo>
                    <a:pt x="404200" y="573393"/>
                  </a:lnTo>
                  <a:lnTo>
                    <a:pt x="394887" y="581775"/>
                  </a:lnTo>
                  <a:lnTo>
                    <a:pt x="384332" y="586122"/>
                  </a:lnTo>
                  <a:lnTo>
                    <a:pt x="371914" y="593572"/>
                  </a:lnTo>
                  <a:lnTo>
                    <a:pt x="369741" y="596677"/>
                  </a:lnTo>
                  <a:lnTo>
                    <a:pt x="367568" y="602886"/>
                  </a:lnTo>
                  <a:lnTo>
                    <a:pt x="366636" y="605990"/>
                  </a:lnTo>
                  <a:lnTo>
                    <a:pt x="364463" y="610336"/>
                  </a:lnTo>
                  <a:lnTo>
                    <a:pt x="360427" y="613441"/>
                  </a:lnTo>
                  <a:lnTo>
                    <a:pt x="359496" y="611268"/>
                  </a:lnTo>
                  <a:lnTo>
                    <a:pt x="357323" y="610336"/>
                  </a:lnTo>
                  <a:lnTo>
                    <a:pt x="355150" y="608163"/>
                  </a:lnTo>
                  <a:lnTo>
                    <a:pt x="352045" y="605990"/>
                  </a:lnTo>
                  <a:lnTo>
                    <a:pt x="345836" y="611268"/>
                  </a:lnTo>
                  <a:lnTo>
                    <a:pt x="340559" y="617477"/>
                  </a:lnTo>
                  <a:lnTo>
                    <a:pt x="335281" y="622754"/>
                  </a:lnTo>
                  <a:lnTo>
                    <a:pt x="331246" y="625859"/>
                  </a:lnTo>
                  <a:lnTo>
                    <a:pt x="325968" y="640760"/>
                  </a:lnTo>
                  <a:lnTo>
                    <a:pt x="323795" y="652247"/>
                  </a:lnTo>
                  <a:lnTo>
                    <a:pt x="320690" y="660629"/>
                  </a:lnTo>
                  <a:lnTo>
                    <a:pt x="311377" y="670252"/>
                  </a:lnTo>
                  <a:lnTo>
                    <a:pt x="313550" y="692605"/>
                  </a:lnTo>
                  <a:lnTo>
                    <a:pt x="316655" y="709679"/>
                  </a:lnTo>
                  <a:lnTo>
                    <a:pt x="320690" y="724581"/>
                  </a:lnTo>
                  <a:lnTo>
                    <a:pt x="322864" y="742586"/>
                  </a:lnTo>
                  <a:lnTo>
                    <a:pt x="323795" y="764938"/>
                  </a:lnTo>
                  <a:lnTo>
                    <a:pt x="327831" y="764938"/>
                  </a:lnTo>
                  <a:lnTo>
                    <a:pt x="330004" y="767112"/>
                  </a:lnTo>
                  <a:lnTo>
                    <a:pt x="330935" y="767112"/>
                  </a:lnTo>
                  <a:lnTo>
                    <a:pt x="333108" y="767112"/>
                  </a:lnTo>
                  <a:lnTo>
                    <a:pt x="335281" y="769285"/>
                  </a:lnTo>
                  <a:lnTo>
                    <a:pt x="352977" y="764938"/>
                  </a:lnTo>
                  <a:lnTo>
                    <a:pt x="364463" y="759661"/>
                  </a:lnTo>
                  <a:lnTo>
                    <a:pt x="375018" y="752210"/>
                  </a:lnTo>
                  <a:lnTo>
                    <a:pt x="384332" y="742586"/>
                  </a:lnTo>
                  <a:lnTo>
                    <a:pt x="398923" y="735136"/>
                  </a:lnTo>
                  <a:lnTo>
                    <a:pt x="409478" y="762765"/>
                  </a:lnTo>
                  <a:lnTo>
                    <a:pt x="415687" y="786980"/>
                  </a:lnTo>
                  <a:lnTo>
                    <a:pt x="424069" y="809332"/>
                  </a:lnTo>
                  <a:lnTo>
                    <a:pt x="438660" y="829511"/>
                  </a:lnTo>
                  <a:lnTo>
                    <a:pt x="438660" y="833857"/>
                  </a:lnTo>
                  <a:lnTo>
                    <a:pt x="444869" y="833857"/>
                  </a:lnTo>
                  <a:lnTo>
                    <a:pt x="453251" y="818956"/>
                  </a:lnTo>
                  <a:lnTo>
                    <a:pt x="462564" y="807470"/>
                  </a:lnTo>
                  <a:lnTo>
                    <a:pt x="474051" y="796914"/>
                  </a:lnTo>
                  <a:lnTo>
                    <a:pt x="481191" y="784186"/>
                  </a:lnTo>
                  <a:lnTo>
                    <a:pt x="488331" y="767112"/>
                  </a:lnTo>
                  <a:lnTo>
                    <a:pt x="491436" y="744759"/>
                  </a:lnTo>
                  <a:lnTo>
                    <a:pt x="515340" y="735136"/>
                  </a:lnTo>
                  <a:lnTo>
                    <a:pt x="516271" y="734204"/>
                  </a:lnTo>
                  <a:lnTo>
                    <a:pt x="516271" y="729858"/>
                  </a:lnTo>
                  <a:lnTo>
                    <a:pt x="518444" y="727685"/>
                  </a:lnTo>
                  <a:lnTo>
                    <a:pt x="518444" y="726754"/>
                  </a:lnTo>
                  <a:lnTo>
                    <a:pt x="520618" y="724581"/>
                  </a:lnTo>
                  <a:lnTo>
                    <a:pt x="522791" y="722407"/>
                  </a:lnTo>
                  <a:lnTo>
                    <a:pt x="528068" y="720234"/>
                  </a:lnTo>
                  <a:lnTo>
                    <a:pt x="524032" y="704402"/>
                  </a:lnTo>
                  <a:lnTo>
                    <a:pt x="516892" y="690742"/>
                  </a:lnTo>
                  <a:lnTo>
                    <a:pt x="506337" y="680187"/>
                  </a:lnTo>
                  <a:lnTo>
                    <a:pt x="494850" y="670563"/>
                  </a:lnTo>
                  <a:lnTo>
                    <a:pt x="501059" y="645106"/>
                  </a:lnTo>
                  <a:lnTo>
                    <a:pt x="509441" y="622754"/>
                  </a:lnTo>
                  <a:lnTo>
                    <a:pt x="523101" y="603817"/>
                  </a:lnTo>
                  <a:lnTo>
                    <a:pt x="537692" y="587984"/>
                  </a:lnTo>
                  <a:lnTo>
                    <a:pt x="550110" y="570910"/>
                  </a:lnTo>
                  <a:lnTo>
                    <a:pt x="559423" y="550731"/>
                  </a:lnTo>
                  <a:lnTo>
                    <a:pt x="564701" y="524343"/>
                  </a:lnTo>
                  <a:lnTo>
                    <a:pt x="581465" y="523412"/>
                  </a:lnTo>
                  <a:lnTo>
                    <a:pt x="595125" y="521238"/>
                  </a:lnTo>
                  <a:lnTo>
                    <a:pt x="601334" y="526516"/>
                  </a:lnTo>
                  <a:lnTo>
                    <a:pt x="606611" y="531794"/>
                  </a:lnTo>
                  <a:lnTo>
                    <a:pt x="611889" y="537071"/>
                  </a:lnTo>
                  <a:lnTo>
                    <a:pt x="602575" y="554146"/>
                  </a:lnTo>
                  <a:lnTo>
                    <a:pt x="590157" y="569047"/>
                  </a:lnTo>
                  <a:lnTo>
                    <a:pt x="575566" y="583949"/>
                  </a:lnTo>
                  <a:lnTo>
                    <a:pt x="560976" y="596677"/>
                  </a:lnTo>
                  <a:lnTo>
                    <a:pt x="552593" y="615614"/>
                  </a:lnTo>
                  <a:lnTo>
                    <a:pt x="550420" y="628342"/>
                  </a:lnTo>
                  <a:lnTo>
                    <a:pt x="552593" y="643244"/>
                  </a:lnTo>
                  <a:lnTo>
                    <a:pt x="553525" y="655972"/>
                  </a:lnTo>
                  <a:lnTo>
                    <a:pt x="552593" y="667458"/>
                  </a:lnTo>
                  <a:lnTo>
                    <a:pt x="553525" y="682360"/>
                  </a:lnTo>
                  <a:lnTo>
                    <a:pt x="557561" y="690742"/>
                  </a:lnTo>
                  <a:lnTo>
                    <a:pt x="562838" y="698193"/>
                  </a:lnTo>
                  <a:lnTo>
                    <a:pt x="568116" y="705643"/>
                  </a:lnTo>
                  <a:lnTo>
                    <a:pt x="572152" y="715267"/>
                  </a:lnTo>
                  <a:lnTo>
                    <a:pt x="593883" y="712163"/>
                  </a:lnTo>
                  <a:lnTo>
                    <a:pt x="613751" y="705954"/>
                  </a:lnTo>
                  <a:lnTo>
                    <a:pt x="631447" y="697572"/>
                  </a:lnTo>
                  <a:lnTo>
                    <a:pt x="638587" y="697572"/>
                  </a:lnTo>
                  <a:lnTo>
                    <a:pt x="644796" y="698503"/>
                  </a:lnTo>
                  <a:lnTo>
                    <a:pt x="647900" y="700676"/>
                  </a:lnTo>
                  <a:lnTo>
                    <a:pt x="653178" y="702849"/>
                  </a:lnTo>
                  <a:lnTo>
                    <a:pt x="659387" y="705022"/>
                  </a:lnTo>
                  <a:lnTo>
                    <a:pt x="652246" y="715578"/>
                  </a:lnTo>
                  <a:lnTo>
                    <a:pt x="642933" y="719924"/>
                  </a:lnTo>
                  <a:lnTo>
                    <a:pt x="633620" y="717751"/>
                  </a:lnTo>
                  <a:lnTo>
                    <a:pt x="621202" y="715578"/>
                  </a:lnTo>
                  <a:lnTo>
                    <a:pt x="608784" y="715578"/>
                  </a:lnTo>
                  <a:lnTo>
                    <a:pt x="601644" y="719924"/>
                  </a:lnTo>
                  <a:lnTo>
                    <a:pt x="595435" y="723028"/>
                  </a:lnTo>
                  <a:lnTo>
                    <a:pt x="589226" y="727375"/>
                  </a:lnTo>
                  <a:lnTo>
                    <a:pt x="579913" y="728306"/>
                  </a:lnTo>
                  <a:lnTo>
                    <a:pt x="583017" y="745380"/>
                  </a:lnTo>
                  <a:lnTo>
                    <a:pt x="585190" y="755004"/>
                  </a:lnTo>
                  <a:lnTo>
                    <a:pt x="589226" y="762455"/>
                  </a:lnTo>
                  <a:lnTo>
                    <a:pt x="590157" y="773010"/>
                  </a:lnTo>
                  <a:lnTo>
                    <a:pt x="592331" y="790085"/>
                  </a:lnTo>
                  <a:lnTo>
                    <a:pt x="587053" y="787911"/>
                  </a:lnTo>
                  <a:lnTo>
                    <a:pt x="581775" y="785738"/>
                  </a:lnTo>
                  <a:lnTo>
                    <a:pt x="579602" y="784807"/>
                  </a:lnTo>
                  <a:lnTo>
                    <a:pt x="577429" y="780461"/>
                  </a:lnTo>
                  <a:lnTo>
                    <a:pt x="575256" y="777356"/>
                  </a:lnTo>
                  <a:lnTo>
                    <a:pt x="572152" y="773010"/>
                  </a:lnTo>
                  <a:lnTo>
                    <a:pt x="572152" y="769906"/>
                  </a:lnTo>
                  <a:lnTo>
                    <a:pt x="566874" y="770837"/>
                  </a:lnTo>
                  <a:lnTo>
                    <a:pt x="562838" y="773010"/>
                  </a:lnTo>
                  <a:lnTo>
                    <a:pt x="559734" y="777356"/>
                  </a:lnTo>
                  <a:lnTo>
                    <a:pt x="555698" y="778288"/>
                  </a:lnTo>
                  <a:lnTo>
                    <a:pt x="552593" y="782634"/>
                  </a:lnTo>
                  <a:lnTo>
                    <a:pt x="548558" y="808090"/>
                  </a:lnTo>
                  <a:lnTo>
                    <a:pt x="548558" y="839756"/>
                  </a:lnTo>
                  <a:lnTo>
                    <a:pt x="543280" y="841929"/>
                  </a:lnTo>
                  <a:lnTo>
                    <a:pt x="539244" y="841929"/>
                  </a:lnTo>
                  <a:lnTo>
                    <a:pt x="536140" y="842860"/>
                  </a:lnTo>
                  <a:lnTo>
                    <a:pt x="532104" y="847207"/>
                  </a:lnTo>
                  <a:lnTo>
                    <a:pt x="531173" y="849380"/>
                  </a:lnTo>
                  <a:lnTo>
                    <a:pt x="528999" y="854657"/>
                  </a:lnTo>
                  <a:lnTo>
                    <a:pt x="509131" y="850311"/>
                  </a:lnTo>
                  <a:lnTo>
                    <a:pt x="494540" y="849380"/>
                  </a:lnTo>
                  <a:lnTo>
                    <a:pt x="485227" y="852484"/>
                  </a:lnTo>
                  <a:lnTo>
                    <a:pt x="478086" y="856830"/>
                  </a:lnTo>
                  <a:lnTo>
                    <a:pt x="472809" y="862108"/>
                  </a:lnTo>
                  <a:lnTo>
                    <a:pt x="463495" y="867386"/>
                  </a:lnTo>
                  <a:lnTo>
                    <a:pt x="452940" y="871732"/>
                  </a:lnTo>
                  <a:lnTo>
                    <a:pt x="443627" y="871732"/>
                  </a:lnTo>
                  <a:lnTo>
                    <a:pt x="436487" y="865523"/>
                  </a:lnTo>
                  <a:lnTo>
                    <a:pt x="431209" y="862418"/>
                  </a:lnTo>
                  <a:lnTo>
                    <a:pt x="423138" y="862418"/>
                  </a:lnTo>
                  <a:lnTo>
                    <a:pt x="411651" y="867696"/>
                  </a:lnTo>
                  <a:lnTo>
                    <a:pt x="406373" y="864592"/>
                  </a:lnTo>
                  <a:lnTo>
                    <a:pt x="402338" y="862418"/>
                  </a:lnTo>
                  <a:lnTo>
                    <a:pt x="401406" y="860245"/>
                  </a:lnTo>
                  <a:lnTo>
                    <a:pt x="397371" y="858072"/>
                  </a:lnTo>
                  <a:lnTo>
                    <a:pt x="392093" y="854968"/>
                  </a:lnTo>
                  <a:lnTo>
                    <a:pt x="392093" y="842239"/>
                  </a:lnTo>
                  <a:lnTo>
                    <a:pt x="394266" y="825165"/>
                  </a:lnTo>
                  <a:lnTo>
                    <a:pt x="395197" y="807159"/>
                  </a:lnTo>
                  <a:lnTo>
                    <a:pt x="397371" y="793500"/>
                  </a:lnTo>
                  <a:lnTo>
                    <a:pt x="399544" y="786049"/>
                  </a:lnTo>
                  <a:lnTo>
                    <a:pt x="399544" y="777667"/>
                  </a:lnTo>
                  <a:lnTo>
                    <a:pt x="387126" y="780771"/>
                  </a:lnTo>
                  <a:lnTo>
                    <a:pt x="375639" y="785117"/>
                  </a:lnTo>
                  <a:lnTo>
                    <a:pt x="360117" y="786049"/>
                  </a:lnTo>
                  <a:lnTo>
                    <a:pt x="361048" y="803123"/>
                  </a:lnTo>
                  <a:lnTo>
                    <a:pt x="361048" y="823302"/>
                  </a:lnTo>
                  <a:lnTo>
                    <a:pt x="365084" y="845654"/>
                  </a:lnTo>
                  <a:lnTo>
                    <a:pt x="372224" y="864592"/>
                  </a:lnTo>
                  <a:lnTo>
                    <a:pt x="370051" y="865523"/>
                  </a:lnTo>
                  <a:lnTo>
                    <a:pt x="370051" y="867696"/>
                  </a:lnTo>
                  <a:lnTo>
                    <a:pt x="370051" y="869869"/>
                  </a:lnTo>
                  <a:lnTo>
                    <a:pt x="367878" y="872042"/>
                  </a:lnTo>
                  <a:lnTo>
                    <a:pt x="353287" y="877320"/>
                  </a:lnTo>
                  <a:lnTo>
                    <a:pt x="337765" y="882597"/>
                  </a:lnTo>
                  <a:lnTo>
                    <a:pt x="324105" y="887875"/>
                  </a:lnTo>
                  <a:lnTo>
                    <a:pt x="313550" y="895326"/>
                  </a:lnTo>
                  <a:lnTo>
                    <a:pt x="308273" y="906812"/>
                  </a:lnTo>
                  <a:lnTo>
                    <a:pt x="306099" y="917367"/>
                  </a:lnTo>
                  <a:lnTo>
                    <a:pt x="298959" y="928854"/>
                  </a:lnTo>
                  <a:lnTo>
                    <a:pt x="264500" y="939409"/>
                  </a:lnTo>
                  <a:lnTo>
                    <a:pt x="262327" y="943755"/>
                  </a:lnTo>
                  <a:lnTo>
                    <a:pt x="260154" y="946860"/>
                  </a:lnTo>
                  <a:lnTo>
                    <a:pt x="260154" y="951206"/>
                  </a:lnTo>
                  <a:lnTo>
                    <a:pt x="260154" y="954310"/>
                  </a:lnTo>
                  <a:lnTo>
                    <a:pt x="260154" y="958657"/>
                  </a:lnTo>
                  <a:lnTo>
                    <a:pt x="259222" y="961761"/>
                  </a:lnTo>
                  <a:lnTo>
                    <a:pt x="257049" y="963934"/>
                  </a:lnTo>
                  <a:lnTo>
                    <a:pt x="251771" y="966107"/>
                  </a:lnTo>
                  <a:lnTo>
                    <a:pt x="247736" y="967039"/>
                  </a:lnTo>
                  <a:lnTo>
                    <a:pt x="242458" y="969212"/>
                  </a:lnTo>
                  <a:lnTo>
                    <a:pt x="238422" y="973558"/>
                  </a:lnTo>
                  <a:lnTo>
                    <a:pt x="235318" y="971385"/>
                  </a:lnTo>
                  <a:lnTo>
                    <a:pt x="231282" y="969212"/>
                  </a:lnTo>
                  <a:lnTo>
                    <a:pt x="228178" y="969212"/>
                  </a:lnTo>
                  <a:lnTo>
                    <a:pt x="226004" y="967039"/>
                  </a:lnTo>
                  <a:lnTo>
                    <a:pt x="220727" y="966107"/>
                  </a:lnTo>
                  <a:lnTo>
                    <a:pt x="215449" y="966107"/>
                  </a:lnTo>
                  <a:lnTo>
                    <a:pt x="215449" y="986286"/>
                  </a:lnTo>
                  <a:lnTo>
                    <a:pt x="209240" y="986286"/>
                  </a:lnTo>
                  <a:lnTo>
                    <a:pt x="203963" y="986286"/>
                  </a:lnTo>
                  <a:lnTo>
                    <a:pt x="198685" y="988459"/>
                  </a:lnTo>
                  <a:lnTo>
                    <a:pt x="194650" y="989391"/>
                  </a:lnTo>
                  <a:lnTo>
                    <a:pt x="188441" y="989391"/>
                  </a:lnTo>
                  <a:lnTo>
                    <a:pt x="184405" y="991564"/>
                  </a:lnTo>
                  <a:lnTo>
                    <a:pt x="181300" y="991564"/>
                  </a:lnTo>
                  <a:lnTo>
                    <a:pt x="179127" y="993737"/>
                  </a:lnTo>
                  <a:lnTo>
                    <a:pt x="175091" y="995910"/>
                  </a:lnTo>
                  <a:lnTo>
                    <a:pt x="171987" y="996842"/>
                  </a:lnTo>
                  <a:lnTo>
                    <a:pt x="181300" y="1006465"/>
                  </a:lnTo>
                  <a:lnTo>
                    <a:pt x="193718" y="1013916"/>
                  </a:lnTo>
                  <a:lnTo>
                    <a:pt x="206136" y="1018262"/>
                  </a:lnTo>
                  <a:lnTo>
                    <a:pt x="218554" y="1021367"/>
                  </a:lnTo>
                  <a:lnTo>
                    <a:pt x="220727" y="1040304"/>
                  </a:lnTo>
                  <a:lnTo>
                    <a:pt x="222900" y="1056137"/>
                  </a:lnTo>
                  <a:lnTo>
                    <a:pt x="222900" y="1073211"/>
                  </a:lnTo>
                  <a:lnTo>
                    <a:pt x="218864" y="1088113"/>
                  </a:lnTo>
                  <a:lnTo>
                    <a:pt x="218864" y="1090286"/>
                  </a:lnTo>
                  <a:lnTo>
                    <a:pt x="218864" y="1091217"/>
                  </a:lnTo>
                  <a:lnTo>
                    <a:pt x="216691" y="1091217"/>
                  </a:lnTo>
                  <a:lnTo>
                    <a:pt x="216691" y="1093390"/>
                  </a:lnTo>
                  <a:lnTo>
                    <a:pt x="215760" y="1095563"/>
                  </a:lnTo>
                  <a:lnTo>
                    <a:pt x="202100" y="1100841"/>
                  </a:lnTo>
                  <a:lnTo>
                    <a:pt x="184405" y="1105187"/>
                  </a:lnTo>
                  <a:lnTo>
                    <a:pt x="166709" y="1105187"/>
                  </a:lnTo>
                  <a:lnTo>
                    <a:pt x="149945" y="1100841"/>
                  </a:lnTo>
                  <a:lnTo>
                    <a:pt x="135354" y="1095563"/>
                  </a:lnTo>
                  <a:lnTo>
                    <a:pt x="130077" y="1095563"/>
                  </a:lnTo>
                  <a:lnTo>
                    <a:pt x="126041" y="1097736"/>
                  </a:lnTo>
                  <a:lnTo>
                    <a:pt x="122936" y="1097736"/>
                  </a:lnTo>
                  <a:lnTo>
                    <a:pt x="120763" y="1097736"/>
                  </a:lnTo>
                  <a:lnTo>
                    <a:pt x="118590" y="1098668"/>
                  </a:lnTo>
                  <a:lnTo>
                    <a:pt x="116417" y="1103014"/>
                  </a:lnTo>
                  <a:lnTo>
                    <a:pt x="115796" y="1106739"/>
                  </a:lnTo>
                  <a:lnTo>
                    <a:pt x="111760" y="1119468"/>
                  </a:lnTo>
                  <a:lnTo>
                    <a:pt x="111760" y="1140578"/>
                  </a:lnTo>
                  <a:lnTo>
                    <a:pt x="111760" y="1163861"/>
                  </a:lnTo>
                  <a:lnTo>
                    <a:pt x="113934" y="1188076"/>
                  </a:lnTo>
                  <a:lnTo>
                    <a:pt x="116107" y="1208255"/>
                  </a:lnTo>
                  <a:lnTo>
                    <a:pt x="116107" y="1223157"/>
                  </a:lnTo>
                  <a:lnTo>
                    <a:pt x="119211" y="1223157"/>
                  </a:lnTo>
                  <a:lnTo>
                    <a:pt x="119211" y="1228434"/>
                  </a:lnTo>
                  <a:lnTo>
                    <a:pt x="126351" y="1228434"/>
                  </a:lnTo>
                  <a:lnTo>
                    <a:pt x="131629" y="1227503"/>
                  </a:lnTo>
                  <a:lnTo>
                    <a:pt x="135665" y="1227503"/>
                  </a:lnTo>
                  <a:lnTo>
                    <a:pt x="138769" y="1223157"/>
                  </a:lnTo>
                  <a:lnTo>
                    <a:pt x="144978" y="1225330"/>
                  </a:lnTo>
                  <a:lnTo>
                    <a:pt x="148083" y="1225330"/>
                  </a:lnTo>
                  <a:lnTo>
                    <a:pt x="152118" y="1227503"/>
                  </a:lnTo>
                  <a:lnTo>
                    <a:pt x="155223" y="1228434"/>
                  </a:lnTo>
                  <a:lnTo>
                    <a:pt x="157396" y="1230607"/>
                  </a:lnTo>
                  <a:lnTo>
                    <a:pt x="157396" y="1232780"/>
                  </a:lnTo>
                  <a:lnTo>
                    <a:pt x="157396" y="1234953"/>
                  </a:lnTo>
                  <a:lnTo>
                    <a:pt x="159569" y="1234953"/>
                  </a:lnTo>
                  <a:lnTo>
                    <a:pt x="159569" y="1235885"/>
                  </a:lnTo>
                  <a:lnTo>
                    <a:pt x="153360" y="1252959"/>
                  </a:lnTo>
                  <a:lnTo>
                    <a:pt x="142805" y="1265688"/>
                  </a:lnTo>
                  <a:lnTo>
                    <a:pt x="130387" y="1277174"/>
                  </a:lnTo>
                  <a:lnTo>
                    <a:pt x="116728" y="1287729"/>
                  </a:lnTo>
                  <a:lnTo>
                    <a:pt x="104310" y="1299216"/>
                  </a:lnTo>
                  <a:lnTo>
                    <a:pt x="94996" y="1314117"/>
                  </a:lnTo>
                  <a:lnTo>
                    <a:pt x="94065" y="1324672"/>
                  </a:lnTo>
                  <a:lnTo>
                    <a:pt x="94996" y="1337401"/>
                  </a:lnTo>
                  <a:lnTo>
                    <a:pt x="94996" y="1348887"/>
                  </a:lnTo>
                  <a:lnTo>
                    <a:pt x="91892" y="1357269"/>
                  </a:lnTo>
                  <a:lnTo>
                    <a:pt x="77301" y="1366893"/>
                  </a:lnTo>
                  <a:lnTo>
                    <a:pt x="62710" y="1374344"/>
                  </a:lnTo>
                  <a:lnTo>
                    <a:pt x="48119" y="1383967"/>
                  </a:lnTo>
                  <a:lnTo>
                    <a:pt x="35701" y="1394523"/>
                  </a:lnTo>
                  <a:lnTo>
                    <a:pt x="31666" y="1401973"/>
                  </a:lnTo>
                  <a:lnTo>
                    <a:pt x="24525" y="1415633"/>
                  </a:lnTo>
                  <a:lnTo>
                    <a:pt x="17385" y="1431466"/>
                  </a:lnTo>
                  <a:lnTo>
                    <a:pt x="10245" y="1450403"/>
                  </a:lnTo>
                  <a:lnTo>
                    <a:pt x="3104" y="1466236"/>
                  </a:lnTo>
                  <a:lnTo>
                    <a:pt x="0" y="1481137"/>
                  </a:lnTo>
                  <a:lnTo>
                    <a:pt x="0" y="1492623"/>
                  </a:lnTo>
                  <a:lnTo>
                    <a:pt x="3104" y="1500074"/>
                  </a:lnTo>
                  <a:lnTo>
                    <a:pt x="9313" y="1509698"/>
                  </a:lnTo>
                  <a:lnTo>
                    <a:pt x="12418" y="1518080"/>
                  </a:lnTo>
                  <a:lnTo>
                    <a:pt x="12418" y="1532981"/>
                  </a:lnTo>
                  <a:lnTo>
                    <a:pt x="10245" y="1542605"/>
                  </a:lnTo>
                  <a:lnTo>
                    <a:pt x="7140" y="1555334"/>
                  </a:lnTo>
                  <a:lnTo>
                    <a:pt x="3104" y="1570235"/>
                  </a:lnTo>
                  <a:lnTo>
                    <a:pt x="2173" y="1587309"/>
                  </a:lnTo>
                  <a:lnTo>
                    <a:pt x="5278" y="1597865"/>
                  </a:lnTo>
                  <a:lnTo>
                    <a:pt x="5278" y="1622079"/>
                  </a:lnTo>
                  <a:lnTo>
                    <a:pt x="14591" y="1633566"/>
                  </a:lnTo>
                  <a:lnTo>
                    <a:pt x="29182" y="1646294"/>
                  </a:lnTo>
                  <a:lnTo>
                    <a:pt x="45946" y="1659022"/>
                  </a:lnTo>
                  <a:lnTo>
                    <a:pt x="56501" y="1671751"/>
                  </a:lnTo>
                  <a:lnTo>
                    <a:pt x="65815" y="1695965"/>
                  </a:lnTo>
                  <a:lnTo>
                    <a:pt x="78232" y="1705589"/>
                  </a:lnTo>
                  <a:lnTo>
                    <a:pt x="92823" y="1713040"/>
                  </a:lnTo>
                  <a:lnTo>
                    <a:pt x="107414" y="1720491"/>
                  </a:lnTo>
                  <a:lnTo>
                    <a:pt x="122005" y="1727941"/>
                  </a:lnTo>
                  <a:lnTo>
                    <a:pt x="132560" y="1740670"/>
                  </a:lnTo>
                  <a:lnTo>
                    <a:pt x="139701" y="1738497"/>
                  </a:lnTo>
                  <a:lnTo>
                    <a:pt x="145910" y="1736323"/>
                  </a:lnTo>
                  <a:lnTo>
                    <a:pt x="149014" y="1733219"/>
                  </a:lnTo>
                  <a:lnTo>
                    <a:pt x="153050" y="1731046"/>
                  </a:lnTo>
                  <a:lnTo>
                    <a:pt x="161432" y="1733219"/>
                  </a:lnTo>
                  <a:lnTo>
                    <a:pt x="172918" y="1736323"/>
                  </a:lnTo>
                  <a:lnTo>
                    <a:pt x="185336" y="1736323"/>
                  </a:lnTo>
                  <a:lnTo>
                    <a:pt x="189372" y="1723595"/>
                  </a:lnTo>
                  <a:lnTo>
                    <a:pt x="224763" y="1731046"/>
                  </a:lnTo>
                  <a:lnTo>
                    <a:pt x="239354" y="1725768"/>
                  </a:lnTo>
                  <a:lnTo>
                    <a:pt x="257980" y="1718318"/>
                  </a:lnTo>
                  <a:lnTo>
                    <a:pt x="275676" y="1710867"/>
                  </a:lnTo>
                  <a:lnTo>
                    <a:pt x="290267" y="1713040"/>
                  </a:lnTo>
                  <a:lnTo>
                    <a:pt x="302685" y="1713971"/>
                  </a:lnTo>
                  <a:lnTo>
                    <a:pt x="316344" y="1716144"/>
                  </a:lnTo>
                  <a:lnTo>
                    <a:pt x="336213" y="1747810"/>
                  </a:lnTo>
                  <a:lnTo>
                    <a:pt x="343353" y="1747810"/>
                  </a:lnTo>
                  <a:lnTo>
                    <a:pt x="348631" y="1747810"/>
                  </a:lnTo>
                  <a:lnTo>
                    <a:pt x="353908" y="1745637"/>
                  </a:lnTo>
                  <a:lnTo>
                    <a:pt x="356081" y="1743464"/>
                  </a:lnTo>
                  <a:lnTo>
                    <a:pt x="360117" y="1740359"/>
                  </a:lnTo>
                  <a:lnTo>
                    <a:pt x="367257" y="1742532"/>
                  </a:lnTo>
                  <a:lnTo>
                    <a:pt x="372535" y="1742532"/>
                  </a:lnTo>
                  <a:lnTo>
                    <a:pt x="375639" y="1743464"/>
                  </a:lnTo>
                  <a:lnTo>
                    <a:pt x="379675" y="1747810"/>
                  </a:lnTo>
                  <a:lnTo>
                    <a:pt x="382780" y="1749983"/>
                  </a:lnTo>
                  <a:lnTo>
                    <a:pt x="388989" y="1753088"/>
                  </a:lnTo>
                  <a:lnTo>
                    <a:pt x="382780" y="1775440"/>
                  </a:lnTo>
                  <a:lnTo>
                    <a:pt x="377502" y="1795619"/>
                  </a:lnTo>
                  <a:lnTo>
                    <a:pt x="372224" y="1817971"/>
                  </a:lnTo>
                  <a:lnTo>
                    <a:pt x="388989" y="1835045"/>
                  </a:lnTo>
                  <a:lnTo>
                    <a:pt x="404511" y="1855224"/>
                  </a:lnTo>
                  <a:lnTo>
                    <a:pt x="421275" y="1877576"/>
                  </a:lnTo>
                  <a:lnTo>
                    <a:pt x="431830" y="1899928"/>
                  </a:lnTo>
                  <a:lnTo>
                    <a:pt x="435866" y="1917003"/>
                  </a:lnTo>
                  <a:lnTo>
                    <a:pt x="435866" y="1929731"/>
                  </a:lnTo>
                  <a:lnTo>
                    <a:pt x="438039" y="1942459"/>
                  </a:lnTo>
                  <a:lnTo>
                    <a:pt x="445179" y="1957361"/>
                  </a:lnTo>
                  <a:lnTo>
                    <a:pt x="438970" y="1972262"/>
                  </a:lnTo>
                  <a:lnTo>
                    <a:pt x="431830" y="1989337"/>
                  </a:lnTo>
                  <a:lnTo>
                    <a:pt x="421275" y="2009516"/>
                  </a:lnTo>
                  <a:lnTo>
                    <a:pt x="414135" y="2027522"/>
                  </a:lnTo>
                  <a:lnTo>
                    <a:pt x="410099" y="2048632"/>
                  </a:lnTo>
                  <a:lnTo>
                    <a:pt x="412272" y="2066638"/>
                  </a:lnTo>
                  <a:lnTo>
                    <a:pt x="419412" y="2081539"/>
                  </a:lnTo>
                  <a:lnTo>
                    <a:pt x="430899" y="2096441"/>
                  </a:lnTo>
                  <a:lnTo>
                    <a:pt x="441454" y="2113515"/>
                  </a:lnTo>
                  <a:lnTo>
                    <a:pt x="448594" y="2128416"/>
                  </a:lnTo>
                  <a:lnTo>
                    <a:pt x="448594" y="2133694"/>
                  </a:lnTo>
                  <a:lnTo>
                    <a:pt x="448594" y="2138972"/>
                  </a:lnTo>
                  <a:lnTo>
                    <a:pt x="446421" y="2143318"/>
                  </a:lnTo>
                  <a:lnTo>
                    <a:pt x="445490" y="2148595"/>
                  </a:lnTo>
                  <a:lnTo>
                    <a:pt x="445490" y="2151700"/>
                  </a:lnTo>
                  <a:lnTo>
                    <a:pt x="445490" y="2156046"/>
                  </a:lnTo>
                  <a:lnTo>
                    <a:pt x="452630" y="2159151"/>
                  </a:lnTo>
                  <a:lnTo>
                    <a:pt x="450457" y="2163497"/>
                  </a:lnTo>
                  <a:lnTo>
                    <a:pt x="448284" y="2166601"/>
                  </a:lnTo>
                  <a:lnTo>
                    <a:pt x="448284" y="2170948"/>
                  </a:lnTo>
                  <a:lnTo>
                    <a:pt x="446111" y="2176225"/>
                  </a:lnTo>
                  <a:lnTo>
                    <a:pt x="448284" y="2181503"/>
                  </a:lnTo>
                  <a:lnTo>
                    <a:pt x="450457" y="2181503"/>
                  </a:lnTo>
                  <a:lnTo>
                    <a:pt x="452630" y="2185849"/>
                  </a:lnTo>
                  <a:lnTo>
                    <a:pt x="455734" y="2186780"/>
                  </a:lnTo>
                  <a:lnTo>
                    <a:pt x="459770" y="2191127"/>
                  </a:lnTo>
                  <a:lnTo>
                    <a:pt x="459770" y="2193300"/>
                  </a:lnTo>
                  <a:lnTo>
                    <a:pt x="455734" y="2206028"/>
                  </a:lnTo>
                  <a:lnTo>
                    <a:pt x="465048" y="2224034"/>
                  </a:lnTo>
                  <a:lnTo>
                    <a:pt x="479639" y="2242971"/>
                  </a:lnTo>
                  <a:lnTo>
                    <a:pt x="494230" y="2260046"/>
                  </a:lnTo>
                  <a:lnTo>
                    <a:pt x="504785" y="2278051"/>
                  </a:lnTo>
                  <a:lnTo>
                    <a:pt x="506958" y="2290780"/>
                  </a:lnTo>
                  <a:lnTo>
                    <a:pt x="506958" y="2303508"/>
                  </a:lnTo>
                  <a:lnTo>
                    <a:pt x="506958" y="2314994"/>
                  </a:lnTo>
                  <a:lnTo>
                    <a:pt x="509131" y="2324618"/>
                  </a:lnTo>
                  <a:lnTo>
                    <a:pt x="512236" y="2327723"/>
                  </a:lnTo>
                  <a:lnTo>
                    <a:pt x="516271" y="2333000"/>
                  </a:lnTo>
                  <a:lnTo>
                    <a:pt x="519376" y="2335173"/>
                  </a:lnTo>
                  <a:lnTo>
                    <a:pt x="523411" y="2339520"/>
                  </a:lnTo>
                  <a:lnTo>
                    <a:pt x="528689" y="2342624"/>
                  </a:lnTo>
                  <a:lnTo>
                    <a:pt x="553835" y="2337347"/>
                  </a:lnTo>
                  <a:lnTo>
                    <a:pt x="582086" y="2332069"/>
                  </a:lnTo>
                  <a:lnTo>
                    <a:pt x="609095" y="2324618"/>
                  </a:lnTo>
                  <a:lnTo>
                    <a:pt x="636103" y="2317168"/>
                  </a:lnTo>
                  <a:lnTo>
                    <a:pt x="657834" y="2303508"/>
                  </a:lnTo>
                  <a:lnTo>
                    <a:pt x="675530" y="2287675"/>
                  </a:lnTo>
                  <a:lnTo>
                    <a:pt x="684843" y="2270601"/>
                  </a:lnTo>
                  <a:lnTo>
                    <a:pt x="691984" y="2253526"/>
                  </a:lnTo>
                  <a:lnTo>
                    <a:pt x="715888" y="2233347"/>
                  </a:lnTo>
                  <a:lnTo>
                    <a:pt x="718992" y="2218446"/>
                  </a:lnTo>
                  <a:lnTo>
                    <a:pt x="721165" y="2203544"/>
                  </a:lnTo>
                  <a:lnTo>
                    <a:pt x="723339" y="2188643"/>
                  </a:lnTo>
                  <a:lnTo>
                    <a:pt x="728616" y="2175915"/>
                  </a:lnTo>
                  <a:lnTo>
                    <a:pt x="748485" y="2171568"/>
                  </a:lnTo>
                  <a:lnTo>
                    <a:pt x="752520" y="2168464"/>
                  </a:lnTo>
                  <a:lnTo>
                    <a:pt x="753452" y="2164118"/>
                  </a:lnTo>
                  <a:lnTo>
                    <a:pt x="757488" y="2161013"/>
                  </a:lnTo>
                  <a:lnTo>
                    <a:pt x="759661" y="2158840"/>
                  </a:lnTo>
                  <a:lnTo>
                    <a:pt x="762765" y="2155736"/>
                  </a:lnTo>
                  <a:lnTo>
                    <a:pt x="768043" y="2151390"/>
                  </a:lnTo>
                  <a:lnTo>
                    <a:pt x="764938" y="2131211"/>
                  </a:lnTo>
                  <a:lnTo>
                    <a:pt x="757798" y="2114136"/>
                  </a:lnTo>
                  <a:lnTo>
                    <a:pt x="748485" y="2103581"/>
                  </a:lnTo>
                  <a:lnTo>
                    <a:pt x="757798" y="2084644"/>
                  </a:lnTo>
                  <a:lnTo>
                    <a:pt x="772389" y="2071915"/>
                  </a:lnTo>
                  <a:lnTo>
                    <a:pt x="790084" y="2062291"/>
                  </a:lnTo>
                  <a:lnTo>
                    <a:pt x="808711" y="2053909"/>
                  </a:lnTo>
                  <a:lnTo>
                    <a:pt x="824234" y="2042423"/>
                  </a:lnTo>
                  <a:lnTo>
                    <a:pt x="835720" y="2019140"/>
                  </a:lnTo>
                  <a:lnTo>
                    <a:pt x="837893" y="1996787"/>
                  </a:lnTo>
                  <a:lnTo>
                    <a:pt x="831684" y="1974435"/>
                  </a:lnTo>
                  <a:lnTo>
                    <a:pt x="824544" y="1952083"/>
                  </a:lnTo>
                  <a:lnTo>
                    <a:pt x="817404" y="1931904"/>
                  </a:lnTo>
                  <a:lnTo>
                    <a:pt x="810263" y="1909552"/>
                  </a:lnTo>
                  <a:lnTo>
                    <a:pt x="807159" y="1887200"/>
                  </a:lnTo>
                  <a:lnTo>
                    <a:pt x="812437" y="1862985"/>
                  </a:lnTo>
                  <a:lnTo>
                    <a:pt x="827027" y="1837529"/>
                  </a:lnTo>
                  <a:lnTo>
                    <a:pt x="845654" y="1815177"/>
                  </a:lnTo>
                  <a:lnTo>
                    <a:pt x="867385" y="1794066"/>
                  </a:lnTo>
                  <a:lnTo>
                    <a:pt x="890358" y="1776060"/>
                  </a:lnTo>
                  <a:lnTo>
                    <a:pt x="912090" y="1757123"/>
                  </a:lnTo>
                  <a:lnTo>
                    <a:pt x="931958" y="1736944"/>
                  </a:lnTo>
                  <a:lnTo>
                    <a:pt x="945618" y="1718938"/>
                  </a:lnTo>
                  <a:lnTo>
                    <a:pt x="958036" y="1696586"/>
                  </a:lnTo>
                  <a:lnTo>
                    <a:pt x="968591" y="1674234"/>
                  </a:lnTo>
                  <a:lnTo>
                    <a:pt x="975731" y="1655297"/>
                  </a:lnTo>
                  <a:lnTo>
                    <a:pt x="979767" y="1642569"/>
                  </a:lnTo>
                  <a:lnTo>
                    <a:pt x="979767" y="1631393"/>
                  </a:lnTo>
                  <a:lnTo>
                    <a:pt x="985044" y="1621769"/>
                  </a:lnTo>
                  <a:lnTo>
                    <a:pt x="985044" y="1618665"/>
                  </a:lnTo>
                  <a:lnTo>
                    <a:pt x="963313" y="1621769"/>
                  </a:lnTo>
                  <a:lnTo>
                    <a:pt x="939409" y="1627046"/>
                  </a:lnTo>
                  <a:lnTo>
                    <a:pt x="914263" y="1633255"/>
                  </a:lnTo>
                  <a:lnTo>
                    <a:pt x="895636" y="1641637"/>
                  </a:lnTo>
                  <a:lnTo>
                    <a:pt x="880114" y="1640706"/>
                  </a:lnTo>
                  <a:lnTo>
                    <a:pt x="874836" y="1634497"/>
                  </a:lnTo>
                  <a:lnTo>
                    <a:pt x="872663" y="1629220"/>
                  </a:lnTo>
                  <a:lnTo>
                    <a:pt x="872663" y="1623942"/>
                  </a:lnTo>
                  <a:lnTo>
                    <a:pt x="872663" y="1616491"/>
                  </a:lnTo>
                  <a:lnTo>
                    <a:pt x="868627" y="1611214"/>
                  </a:lnTo>
                  <a:lnTo>
                    <a:pt x="854036" y="1599727"/>
                  </a:lnTo>
                  <a:lnTo>
                    <a:pt x="836341" y="1589172"/>
                  </a:lnTo>
                  <a:lnTo>
                    <a:pt x="819577" y="1577686"/>
                  </a:lnTo>
                  <a:lnTo>
                    <a:pt x="809022" y="1564957"/>
                  </a:lnTo>
                  <a:lnTo>
                    <a:pt x="804986" y="1553471"/>
                  </a:lnTo>
                  <a:lnTo>
                    <a:pt x="802813" y="1545089"/>
                  </a:lnTo>
                  <a:lnTo>
                    <a:pt x="799708" y="1533602"/>
                  </a:lnTo>
                  <a:lnTo>
                    <a:pt x="797535" y="1530498"/>
                  </a:lnTo>
                  <a:lnTo>
                    <a:pt x="792258" y="1526152"/>
                  </a:lnTo>
                  <a:lnTo>
                    <a:pt x="786980" y="1523047"/>
                  </a:lnTo>
                  <a:lnTo>
                    <a:pt x="782944" y="1517770"/>
                  </a:lnTo>
                  <a:lnTo>
                    <a:pt x="779840" y="1513423"/>
                  </a:lnTo>
                  <a:lnTo>
                    <a:pt x="779840" y="1476480"/>
                  </a:lnTo>
                  <a:lnTo>
                    <a:pt x="777667" y="1471203"/>
                  </a:lnTo>
                  <a:lnTo>
                    <a:pt x="772389" y="1466856"/>
                  </a:lnTo>
                  <a:lnTo>
                    <a:pt x="768353" y="1463752"/>
                  </a:lnTo>
                  <a:lnTo>
                    <a:pt x="763076" y="1459406"/>
                  </a:lnTo>
                  <a:lnTo>
                    <a:pt x="759971" y="1456301"/>
                  </a:lnTo>
                  <a:lnTo>
                    <a:pt x="750658" y="1436122"/>
                  </a:lnTo>
                  <a:lnTo>
                    <a:pt x="743518" y="1415943"/>
                  </a:lnTo>
                  <a:lnTo>
                    <a:pt x="736377" y="1393591"/>
                  </a:lnTo>
                  <a:lnTo>
                    <a:pt x="724891" y="1374654"/>
                  </a:lnTo>
                  <a:lnTo>
                    <a:pt x="712473" y="1357580"/>
                  </a:lnTo>
                  <a:lnTo>
                    <a:pt x="712473" y="1350129"/>
                  </a:lnTo>
                  <a:lnTo>
                    <a:pt x="716509" y="1350129"/>
                  </a:lnTo>
                  <a:lnTo>
                    <a:pt x="719613" y="1357580"/>
                  </a:lnTo>
                  <a:lnTo>
                    <a:pt x="723649" y="1363788"/>
                  </a:lnTo>
                  <a:lnTo>
                    <a:pt x="726753" y="1366893"/>
                  </a:lnTo>
                  <a:lnTo>
                    <a:pt x="730789" y="1369066"/>
                  </a:lnTo>
                  <a:lnTo>
                    <a:pt x="733894" y="1371239"/>
                  </a:lnTo>
                  <a:lnTo>
                    <a:pt x="737930" y="1372170"/>
                  </a:lnTo>
                  <a:lnTo>
                    <a:pt x="738861" y="1376517"/>
                  </a:lnTo>
                  <a:lnTo>
                    <a:pt x="745070" y="1378690"/>
                  </a:lnTo>
                  <a:lnTo>
                    <a:pt x="755625" y="1386141"/>
                  </a:lnTo>
                  <a:lnTo>
                    <a:pt x="762765" y="1396696"/>
                  </a:lnTo>
                  <a:lnTo>
                    <a:pt x="768043" y="1409424"/>
                  </a:lnTo>
                  <a:lnTo>
                    <a:pt x="774252" y="1423084"/>
                  </a:lnTo>
                  <a:lnTo>
                    <a:pt x="779529" y="1435812"/>
                  </a:lnTo>
                  <a:lnTo>
                    <a:pt x="799398" y="1448540"/>
                  </a:lnTo>
                  <a:lnTo>
                    <a:pt x="804675" y="1459095"/>
                  </a:lnTo>
                  <a:lnTo>
                    <a:pt x="806848" y="1472755"/>
                  </a:lnTo>
                  <a:lnTo>
                    <a:pt x="809022" y="1485483"/>
                  </a:lnTo>
                  <a:lnTo>
                    <a:pt x="812126" y="1496038"/>
                  </a:lnTo>
                  <a:lnTo>
                    <a:pt x="824544" y="1510940"/>
                  </a:lnTo>
                  <a:lnTo>
                    <a:pt x="838204" y="1525841"/>
                  </a:lnTo>
                  <a:lnTo>
                    <a:pt x="850621" y="1542916"/>
                  </a:lnTo>
                  <a:lnTo>
                    <a:pt x="859935" y="1560922"/>
                  </a:lnTo>
                  <a:lnTo>
                    <a:pt x="860866" y="1572408"/>
                  </a:lnTo>
                  <a:lnTo>
                    <a:pt x="860866" y="1582963"/>
                  </a:lnTo>
                  <a:lnTo>
                    <a:pt x="863039" y="1594450"/>
                  </a:lnTo>
                  <a:lnTo>
                    <a:pt x="868317" y="1605005"/>
                  </a:lnTo>
                  <a:lnTo>
                    <a:pt x="870490" y="1609351"/>
                  </a:lnTo>
                  <a:lnTo>
                    <a:pt x="872663" y="1611524"/>
                  </a:lnTo>
                  <a:lnTo>
                    <a:pt x="874836" y="1612456"/>
                  </a:lnTo>
                  <a:lnTo>
                    <a:pt x="875767" y="1612456"/>
                  </a:lnTo>
                  <a:lnTo>
                    <a:pt x="879803" y="1614629"/>
                  </a:lnTo>
                  <a:lnTo>
                    <a:pt x="889117" y="1614629"/>
                  </a:lnTo>
                  <a:lnTo>
                    <a:pt x="901534" y="1611524"/>
                  </a:lnTo>
                  <a:lnTo>
                    <a:pt x="913952" y="1604074"/>
                  </a:lnTo>
                  <a:lnTo>
                    <a:pt x="928543" y="1597865"/>
                  </a:lnTo>
                  <a:lnTo>
                    <a:pt x="946239" y="1592587"/>
                  </a:lnTo>
                  <a:lnTo>
                    <a:pt x="963003" y="1589483"/>
                  </a:lnTo>
                  <a:lnTo>
                    <a:pt x="979767" y="1582032"/>
                  </a:lnTo>
                  <a:lnTo>
                    <a:pt x="992185" y="1572408"/>
                  </a:lnTo>
                  <a:lnTo>
                    <a:pt x="1002740" y="1560922"/>
                  </a:lnTo>
                  <a:lnTo>
                    <a:pt x="1016399" y="1553471"/>
                  </a:lnTo>
                  <a:lnTo>
                    <a:pt x="1039372" y="1553471"/>
                  </a:lnTo>
                  <a:lnTo>
                    <a:pt x="1039372" y="1544468"/>
                  </a:lnTo>
                  <a:lnTo>
                    <a:pt x="1057999" y="1531740"/>
                  </a:lnTo>
                  <a:lnTo>
                    <a:pt x="1075694" y="1520253"/>
                  </a:lnTo>
                  <a:lnTo>
                    <a:pt x="1075694" y="1500074"/>
                  </a:lnTo>
                  <a:lnTo>
                    <a:pt x="1089354" y="1494797"/>
                  </a:lnTo>
                  <a:lnTo>
                    <a:pt x="1095563" y="1487346"/>
                  </a:lnTo>
                  <a:lnTo>
                    <a:pt x="1101772" y="1477722"/>
                  </a:lnTo>
                  <a:lnTo>
                    <a:pt x="1108912" y="1468098"/>
                  </a:lnTo>
                  <a:lnTo>
                    <a:pt x="1087181" y="1450092"/>
                  </a:lnTo>
                  <a:lnTo>
                    <a:pt x="1060172" y="1435191"/>
                  </a:lnTo>
                  <a:lnTo>
                    <a:pt x="1057999" y="1420290"/>
                  </a:lnTo>
                  <a:lnTo>
                    <a:pt x="1055826" y="1401352"/>
                  </a:lnTo>
                  <a:lnTo>
                    <a:pt x="1035958" y="1416254"/>
                  </a:lnTo>
                  <a:lnTo>
                    <a:pt x="1019193" y="1435191"/>
                  </a:lnTo>
                  <a:lnTo>
                    <a:pt x="1008638" y="1435191"/>
                  </a:lnTo>
                  <a:lnTo>
                    <a:pt x="999325" y="1437364"/>
                  </a:lnTo>
                  <a:lnTo>
                    <a:pt x="992185" y="1438295"/>
                  </a:lnTo>
                  <a:lnTo>
                    <a:pt x="990011" y="1433018"/>
                  </a:lnTo>
                  <a:lnTo>
                    <a:pt x="989080" y="1427740"/>
                  </a:lnTo>
                  <a:lnTo>
                    <a:pt x="989080" y="1422463"/>
                  </a:lnTo>
                  <a:lnTo>
                    <a:pt x="986907" y="1416254"/>
                  </a:lnTo>
                  <a:lnTo>
                    <a:pt x="984734" y="1410976"/>
                  </a:lnTo>
                  <a:lnTo>
                    <a:pt x="979456" y="1408803"/>
                  </a:lnTo>
                  <a:lnTo>
                    <a:pt x="977283" y="1408803"/>
                  </a:lnTo>
                  <a:lnTo>
                    <a:pt x="975110" y="1408803"/>
                  </a:lnTo>
                  <a:lnTo>
                    <a:pt x="975110" y="1410976"/>
                  </a:lnTo>
                  <a:lnTo>
                    <a:pt x="974179" y="1413149"/>
                  </a:lnTo>
                  <a:lnTo>
                    <a:pt x="972006" y="1418427"/>
                  </a:lnTo>
                  <a:lnTo>
                    <a:pt x="964865" y="1407872"/>
                  </a:lnTo>
                  <a:lnTo>
                    <a:pt x="957725" y="1392970"/>
                  </a:lnTo>
                  <a:lnTo>
                    <a:pt x="948412" y="1375896"/>
                  </a:lnTo>
                  <a:lnTo>
                    <a:pt x="943134" y="1358821"/>
                  </a:lnTo>
                  <a:lnTo>
                    <a:pt x="939098" y="1343920"/>
                  </a:lnTo>
                  <a:lnTo>
                    <a:pt x="946239" y="1343920"/>
                  </a:lnTo>
                  <a:lnTo>
                    <a:pt x="950274" y="1343920"/>
                  </a:lnTo>
                  <a:lnTo>
                    <a:pt x="952448" y="1343920"/>
                  </a:lnTo>
                  <a:lnTo>
                    <a:pt x="953379" y="1343920"/>
                  </a:lnTo>
                  <a:lnTo>
                    <a:pt x="955552" y="1343920"/>
                  </a:lnTo>
                  <a:lnTo>
                    <a:pt x="967039" y="1353544"/>
                  </a:lnTo>
                  <a:lnTo>
                    <a:pt x="972316" y="1363167"/>
                  </a:lnTo>
                  <a:lnTo>
                    <a:pt x="975421" y="1373723"/>
                  </a:lnTo>
                  <a:lnTo>
                    <a:pt x="984734" y="1381173"/>
                  </a:lnTo>
                  <a:lnTo>
                    <a:pt x="997152" y="1388624"/>
                  </a:lnTo>
                  <a:lnTo>
                    <a:pt x="1008638" y="1393902"/>
                  </a:lnTo>
                  <a:lnTo>
                    <a:pt x="1019193" y="1401352"/>
                  </a:lnTo>
                  <a:lnTo>
                    <a:pt x="1031611" y="1401352"/>
                  </a:lnTo>
                  <a:lnTo>
                    <a:pt x="1040925" y="1400421"/>
                  </a:lnTo>
                  <a:lnTo>
                    <a:pt x="1048065" y="1398248"/>
                  </a:lnTo>
                  <a:lnTo>
                    <a:pt x="1059551" y="1393902"/>
                  </a:lnTo>
                  <a:lnTo>
                    <a:pt x="1066692" y="1407561"/>
                  </a:lnTo>
                  <a:lnTo>
                    <a:pt x="1071969" y="1418116"/>
                  </a:lnTo>
                  <a:lnTo>
                    <a:pt x="1102082" y="1420290"/>
                  </a:lnTo>
                  <a:lnTo>
                    <a:pt x="1133438" y="1422463"/>
                  </a:lnTo>
                  <a:lnTo>
                    <a:pt x="1164793" y="1422463"/>
                  </a:lnTo>
                  <a:lnTo>
                    <a:pt x="1194906" y="1418116"/>
                  </a:lnTo>
                  <a:lnTo>
                    <a:pt x="1206392" y="1429603"/>
                  </a:lnTo>
                  <a:lnTo>
                    <a:pt x="1218810" y="1437985"/>
                  </a:lnTo>
                  <a:lnTo>
                    <a:pt x="1231228" y="1447609"/>
                  </a:lnTo>
                  <a:lnTo>
                    <a:pt x="1238368" y="1458164"/>
                  </a:lnTo>
                  <a:lnTo>
                    <a:pt x="1235264" y="1471824"/>
                  </a:lnTo>
                  <a:lnTo>
                    <a:pt x="1238368" y="1474928"/>
                  </a:lnTo>
                  <a:lnTo>
                    <a:pt x="1242404" y="1479274"/>
                  </a:lnTo>
                  <a:lnTo>
                    <a:pt x="1247681" y="1482379"/>
                  </a:lnTo>
                  <a:lnTo>
                    <a:pt x="1251717" y="1486725"/>
                  </a:lnTo>
                  <a:lnTo>
                    <a:pt x="1262273" y="1487656"/>
                  </a:lnTo>
                  <a:lnTo>
                    <a:pt x="1271586" y="1487656"/>
                  </a:lnTo>
                  <a:lnTo>
                    <a:pt x="1284004" y="1486725"/>
                  </a:lnTo>
                  <a:lnTo>
                    <a:pt x="1288039" y="1524910"/>
                  </a:lnTo>
                  <a:lnTo>
                    <a:pt x="1296422" y="1556575"/>
                  </a:lnTo>
                  <a:lnTo>
                    <a:pt x="1308840" y="1586068"/>
                  </a:lnTo>
                  <a:lnTo>
                    <a:pt x="1327466" y="1613697"/>
                  </a:lnTo>
                  <a:lnTo>
                    <a:pt x="1327466" y="1615870"/>
                  </a:lnTo>
                  <a:lnTo>
                    <a:pt x="1325293" y="1618044"/>
                  </a:lnTo>
                  <a:lnTo>
                    <a:pt x="1323120" y="1621148"/>
                  </a:lnTo>
                  <a:lnTo>
                    <a:pt x="1322188" y="1625494"/>
                  </a:lnTo>
                  <a:lnTo>
                    <a:pt x="1323120" y="1628599"/>
                  </a:lnTo>
                  <a:lnTo>
                    <a:pt x="1329329" y="1645673"/>
                  </a:lnTo>
                  <a:lnTo>
                    <a:pt x="1339884" y="1665852"/>
                  </a:lnTo>
                  <a:lnTo>
                    <a:pt x="1351370" y="1678581"/>
                  </a:lnTo>
                  <a:lnTo>
                    <a:pt x="1352302" y="1680754"/>
                  </a:lnTo>
                  <a:lnTo>
                    <a:pt x="1354475" y="1680754"/>
                  </a:lnTo>
                  <a:lnTo>
                    <a:pt x="1356648" y="1682927"/>
                  </a:lnTo>
                  <a:lnTo>
                    <a:pt x="1358821" y="1682927"/>
                  </a:lnTo>
                  <a:lnTo>
                    <a:pt x="1378690" y="1658712"/>
                  </a:lnTo>
                  <a:lnTo>
                    <a:pt x="1391108" y="1633255"/>
                  </a:lnTo>
                  <a:lnTo>
                    <a:pt x="1400421" y="1601590"/>
                  </a:lnTo>
                  <a:lnTo>
                    <a:pt x="1403525" y="1564647"/>
                  </a:lnTo>
                  <a:lnTo>
                    <a:pt x="1415943" y="1557196"/>
                  </a:lnTo>
                  <a:lnTo>
                    <a:pt x="1425257" y="1547572"/>
                  </a:lnTo>
                  <a:lnTo>
                    <a:pt x="1434570" y="1540122"/>
                  </a:lnTo>
                  <a:lnTo>
                    <a:pt x="1451334" y="1540122"/>
                  </a:lnTo>
                  <a:lnTo>
                    <a:pt x="1463752" y="1507214"/>
                  </a:lnTo>
                  <a:lnTo>
                    <a:pt x="1470892" y="1501937"/>
                  </a:lnTo>
                  <a:lnTo>
                    <a:pt x="1478032" y="1499764"/>
                  </a:lnTo>
                  <a:lnTo>
                    <a:pt x="1485172" y="1499764"/>
                  </a:lnTo>
                  <a:lnTo>
                    <a:pt x="1488277" y="1497591"/>
                  </a:lnTo>
                  <a:lnTo>
                    <a:pt x="1493555" y="1490140"/>
                  </a:lnTo>
                  <a:lnTo>
                    <a:pt x="1497590" y="1475239"/>
                  </a:lnTo>
                  <a:lnTo>
                    <a:pt x="1512181" y="1475239"/>
                  </a:lnTo>
                  <a:lnTo>
                    <a:pt x="1526772" y="1477412"/>
                  </a:lnTo>
                  <a:lnTo>
                    <a:pt x="1543536" y="1475239"/>
                  </a:lnTo>
                  <a:lnTo>
                    <a:pt x="1544468" y="1473065"/>
                  </a:lnTo>
                  <a:lnTo>
                    <a:pt x="1546641" y="1472134"/>
                  </a:lnTo>
                  <a:lnTo>
                    <a:pt x="1548814" y="1467788"/>
                  </a:lnTo>
                  <a:lnTo>
                    <a:pt x="1550987" y="1465615"/>
                  </a:lnTo>
                  <a:lnTo>
                    <a:pt x="1554092" y="1462510"/>
                  </a:lnTo>
                  <a:lnTo>
                    <a:pt x="1565578" y="1480516"/>
                  </a:lnTo>
                  <a:lnTo>
                    <a:pt x="1573960" y="1495418"/>
                  </a:lnTo>
                  <a:lnTo>
                    <a:pt x="1585447" y="1509077"/>
                  </a:lnTo>
                  <a:lnTo>
                    <a:pt x="1592587" y="1523979"/>
                  </a:lnTo>
                  <a:lnTo>
                    <a:pt x="1597864" y="1541984"/>
                  </a:lnTo>
                  <a:lnTo>
                    <a:pt x="1597864" y="1564337"/>
                  </a:lnTo>
                  <a:lnTo>
                    <a:pt x="1600037" y="1566509"/>
                  </a:lnTo>
                  <a:lnTo>
                    <a:pt x="1600969" y="1566509"/>
                  </a:lnTo>
                  <a:lnTo>
                    <a:pt x="1600969" y="1567441"/>
                  </a:lnTo>
                  <a:lnTo>
                    <a:pt x="1603142" y="1567441"/>
                  </a:lnTo>
                  <a:lnTo>
                    <a:pt x="1610282" y="1567441"/>
                  </a:lnTo>
                  <a:lnTo>
                    <a:pt x="1617422" y="1566509"/>
                  </a:lnTo>
                  <a:lnTo>
                    <a:pt x="1621458" y="1564337"/>
                  </a:lnTo>
                  <a:lnTo>
                    <a:pt x="1626736" y="1559990"/>
                  </a:lnTo>
                  <a:lnTo>
                    <a:pt x="1629840" y="1556886"/>
                  </a:lnTo>
                  <a:lnTo>
                    <a:pt x="1641327" y="1569614"/>
                  </a:lnTo>
                  <a:lnTo>
                    <a:pt x="1648467" y="1586688"/>
                  </a:lnTo>
                  <a:lnTo>
                    <a:pt x="1650640" y="1606867"/>
                  </a:lnTo>
                  <a:lnTo>
                    <a:pt x="1650640" y="1629220"/>
                  </a:lnTo>
                  <a:lnTo>
                    <a:pt x="1650640" y="1649399"/>
                  </a:lnTo>
                  <a:lnTo>
                    <a:pt x="1650640" y="1668336"/>
                  </a:lnTo>
                  <a:lnTo>
                    <a:pt x="1653745" y="1683237"/>
                  </a:lnTo>
                  <a:lnTo>
                    <a:pt x="1653745" y="1686342"/>
                  </a:lnTo>
                  <a:lnTo>
                    <a:pt x="1663058" y="1683237"/>
                  </a:lnTo>
                  <a:lnTo>
                    <a:pt x="1663058" y="1686342"/>
                  </a:lnTo>
                  <a:lnTo>
                    <a:pt x="1672371" y="1699070"/>
                  </a:lnTo>
                  <a:lnTo>
                    <a:pt x="1677649" y="1713971"/>
                  </a:lnTo>
                  <a:lnTo>
                    <a:pt x="1682927" y="1728873"/>
                  </a:lnTo>
                  <a:lnTo>
                    <a:pt x="1686962" y="1745947"/>
                  </a:lnTo>
                  <a:lnTo>
                    <a:pt x="1693171" y="1760849"/>
                  </a:lnTo>
                  <a:lnTo>
                    <a:pt x="1702485" y="1768299"/>
                  </a:lnTo>
                  <a:lnTo>
                    <a:pt x="1704658" y="1770472"/>
                  </a:lnTo>
                  <a:lnTo>
                    <a:pt x="1715213" y="1775750"/>
                  </a:lnTo>
                  <a:lnTo>
                    <a:pt x="1726699" y="1785374"/>
                  </a:lnTo>
                  <a:lnTo>
                    <a:pt x="1737255" y="1785374"/>
                  </a:lnTo>
                  <a:lnTo>
                    <a:pt x="1736323" y="1758986"/>
                  </a:lnTo>
                  <a:lnTo>
                    <a:pt x="1729183" y="1733529"/>
                  </a:lnTo>
                  <a:lnTo>
                    <a:pt x="1717696" y="1711177"/>
                  </a:lnTo>
                  <a:lnTo>
                    <a:pt x="1703106" y="1696276"/>
                  </a:lnTo>
                  <a:lnTo>
                    <a:pt x="1700001" y="1694103"/>
                  </a:lnTo>
                  <a:lnTo>
                    <a:pt x="1695965" y="1694103"/>
                  </a:lnTo>
                  <a:lnTo>
                    <a:pt x="1692861" y="1694103"/>
                  </a:lnTo>
                  <a:lnTo>
                    <a:pt x="1688825" y="1694103"/>
                  </a:lnTo>
                  <a:lnTo>
                    <a:pt x="1687894" y="1691930"/>
                  </a:lnTo>
                  <a:lnTo>
                    <a:pt x="1681685" y="1681374"/>
                  </a:lnTo>
                  <a:lnTo>
                    <a:pt x="1680753" y="1671751"/>
                  </a:lnTo>
                  <a:lnTo>
                    <a:pt x="1676718" y="1664300"/>
                  </a:lnTo>
                  <a:lnTo>
                    <a:pt x="1667404" y="1659022"/>
                  </a:lnTo>
                  <a:lnTo>
                    <a:pt x="1676718" y="1634808"/>
                  </a:lnTo>
                  <a:lnTo>
                    <a:pt x="1683858" y="1605315"/>
                  </a:lnTo>
                  <a:lnTo>
                    <a:pt x="1700622" y="1618975"/>
                  </a:lnTo>
                  <a:lnTo>
                    <a:pt x="1716144" y="1631703"/>
                  </a:lnTo>
                  <a:lnTo>
                    <a:pt x="1730735" y="1644431"/>
                  </a:lnTo>
                  <a:lnTo>
                    <a:pt x="1742222" y="1659333"/>
                  </a:lnTo>
                  <a:lnTo>
                    <a:pt x="1747499" y="1679512"/>
                  </a:lnTo>
                  <a:lnTo>
                    <a:pt x="1754640" y="1679512"/>
                  </a:lnTo>
                  <a:lnTo>
                    <a:pt x="1815176" y="1629841"/>
                  </a:lnTo>
                  <a:lnTo>
                    <a:pt x="1813003" y="1600348"/>
                  </a:lnTo>
                  <a:lnTo>
                    <a:pt x="1807726" y="1576133"/>
                  </a:lnTo>
                  <a:lnTo>
                    <a:pt x="1796239" y="1558128"/>
                  </a:lnTo>
                  <a:lnTo>
                    <a:pt x="1783822" y="1541053"/>
                  </a:lnTo>
                  <a:lnTo>
                    <a:pt x="1767057" y="1525220"/>
                  </a:lnTo>
                  <a:lnTo>
                    <a:pt x="1769230" y="1510319"/>
                  </a:lnTo>
                  <a:lnTo>
                    <a:pt x="1774508" y="1500695"/>
                  </a:lnTo>
                  <a:lnTo>
                    <a:pt x="1780717" y="1495418"/>
                  </a:lnTo>
                  <a:lnTo>
                    <a:pt x="1787857" y="1489209"/>
                  </a:lnTo>
                  <a:lnTo>
                    <a:pt x="1794066" y="1480827"/>
                  </a:lnTo>
                  <a:lnTo>
                    <a:pt x="1800275" y="1480827"/>
                  </a:lnTo>
                  <a:lnTo>
                    <a:pt x="1805553" y="1481758"/>
                  </a:lnTo>
                  <a:lnTo>
                    <a:pt x="1807726" y="1481758"/>
                  </a:lnTo>
                  <a:lnTo>
                    <a:pt x="1810830" y="1483931"/>
                  </a:lnTo>
                  <a:lnTo>
                    <a:pt x="1813003" y="1488277"/>
                  </a:lnTo>
                  <a:lnTo>
                    <a:pt x="1816108" y="1493555"/>
                  </a:lnTo>
                  <a:lnTo>
                    <a:pt x="1818281" y="1496659"/>
                  </a:lnTo>
                  <a:lnTo>
                    <a:pt x="1816108" y="1501006"/>
                  </a:lnTo>
                  <a:lnTo>
                    <a:pt x="1815176" y="1504110"/>
                  </a:lnTo>
                  <a:lnTo>
                    <a:pt x="1811141" y="1506283"/>
                  </a:lnTo>
                  <a:lnTo>
                    <a:pt x="1808036" y="1506283"/>
                  </a:lnTo>
                  <a:lnTo>
                    <a:pt x="1804000" y="1508456"/>
                  </a:lnTo>
                  <a:lnTo>
                    <a:pt x="1804000" y="1518080"/>
                  </a:lnTo>
                  <a:lnTo>
                    <a:pt x="1804000" y="1523358"/>
                  </a:lnTo>
                  <a:lnTo>
                    <a:pt x="1806173" y="1528635"/>
                  </a:lnTo>
                  <a:lnTo>
                    <a:pt x="1808346" y="1533913"/>
                  </a:lnTo>
                  <a:lnTo>
                    <a:pt x="1811451" y="1532981"/>
                  </a:lnTo>
                  <a:lnTo>
                    <a:pt x="1813624" y="1532981"/>
                  </a:lnTo>
                  <a:lnTo>
                    <a:pt x="1815797" y="1532981"/>
                  </a:lnTo>
                  <a:lnTo>
                    <a:pt x="1816729" y="1530808"/>
                  </a:lnTo>
                  <a:lnTo>
                    <a:pt x="1818902" y="1530808"/>
                  </a:lnTo>
                  <a:lnTo>
                    <a:pt x="1826042" y="1526462"/>
                  </a:lnTo>
                  <a:lnTo>
                    <a:pt x="1830078" y="1523358"/>
                  </a:lnTo>
                  <a:lnTo>
                    <a:pt x="1831009" y="1521184"/>
                  </a:lnTo>
                  <a:lnTo>
                    <a:pt x="1835045" y="1518080"/>
                  </a:lnTo>
                  <a:lnTo>
                    <a:pt x="1838150" y="1513734"/>
                  </a:lnTo>
                  <a:lnTo>
                    <a:pt x="1837218" y="1508456"/>
                  </a:lnTo>
                  <a:lnTo>
                    <a:pt x="1837218" y="1503179"/>
                  </a:lnTo>
                  <a:lnTo>
                    <a:pt x="1835045" y="1501006"/>
                  </a:lnTo>
                  <a:lnTo>
                    <a:pt x="1835045" y="1498832"/>
                  </a:lnTo>
                  <a:lnTo>
                    <a:pt x="1835045" y="1495728"/>
                  </a:lnTo>
                  <a:lnTo>
                    <a:pt x="1835045" y="1491382"/>
                  </a:lnTo>
                  <a:lnTo>
                    <a:pt x="1835045" y="1483931"/>
                  </a:lnTo>
                  <a:lnTo>
                    <a:pt x="1862054" y="1478653"/>
                  </a:lnTo>
                  <a:lnTo>
                    <a:pt x="1891236" y="1469030"/>
                  </a:lnTo>
                  <a:lnTo>
                    <a:pt x="1916382" y="1458474"/>
                  </a:lnTo>
                  <a:lnTo>
                    <a:pt x="1940286" y="1443573"/>
                  </a:lnTo>
                  <a:lnTo>
                    <a:pt x="1958913" y="1423394"/>
                  </a:lnTo>
                  <a:lnTo>
                    <a:pt x="1967295" y="1408493"/>
                  </a:lnTo>
                  <a:lnTo>
                    <a:pt x="1974435" y="1394833"/>
                  </a:lnTo>
                  <a:lnTo>
                    <a:pt x="1981575" y="1379932"/>
                  </a:lnTo>
                  <a:lnTo>
                    <a:pt x="1993993" y="1371550"/>
                  </a:lnTo>
                  <a:lnTo>
                    <a:pt x="1993993" y="1351992"/>
                  </a:lnTo>
                  <a:lnTo>
                    <a:pt x="1993062" y="1329639"/>
                  </a:lnTo>
                  <a:lnTo>
                    <a:pt x="1989026" y="1309460"/>
                  </a:lnTo>
                  <a:lnTo>
                    <a:pt x="1981886" y="1289281"/>
                  </a:lnTo>
                  <a:lnTo>
                    <a:pt x="1973504" y="1274380"/>
                  </a:lnTo>
                  <a:lnTo>
                    <a:pt x="1958913" y="1264756"/>
                  </a:lnTo>
                  <a:lnTo>
                    <a:pt x="1964190" y="1252028"/>
                  </a:lnTo>
                  <a:lnTo>
                    <a:pt x="1969468" y="1244577"/>
                  </a:lnTo>
                  <a:lnTo>
                    <a:pt x="1976608" y="1237127"/>
                  </a:lnTo>
                  <a:lnTo>
                    <a:pt x="1983748" y="1227503"/>
                  </a:lnTo>
                  <a:lnTo>
                    <a:pt x="2003617" y="1227503"/>
                  </a:lnTo>
                  <a:lnTo>
                    <a:pt x="2003617" y="1214774"/>
                  </a:lnTo>
                  <a:lnTo>
                    <a:pt x="1998339" y="1214774"/>
                  </a:lnTo>
                  <a:lnTo>
                    <a:pt x="1987784" y="1209497"/>
                  </a:lnTo>
                  <a:lnTo>
                    <a:pt x="1978471" y="1209497"/>
                  </a:lnTo>
                  <a:lnTo>
                    <a:pt x="1969157" y="1212601"/>
                  </a:lnTo>
                  <a:lnTo>
                    <a:pt x="1958602" y="1218810"/>
                  </a:lnTo>
                  <a:lnTo>
                    <a:pt x="1954567" y="1212601"/>
                  </a:lnTo>
                  <a:lnTo>
                    <a:pt x="1951462" y="1209497"/>
                  </a:lnTo>
                  <a:lnTo>
                    <a:pt x="1947426" y="1205151"/>
                  </a:lnTo>
                  <a:lnTo>
                    <a:pt x="1942149" y="1202046"/>
                  </a:lnTo>
                  <a:lnTo>
                    <a:pt x="1935008" y="1197700"/>
                  </a:lnTo>
                  <a:lnTo>
                    <a:pt x="1942149" y="1184972"/>
                  </a:lnTo>
                  <a:lnTo>
                    <a:pt x="1954567" y="1174416"/>
                  </a:lnTo>
                  <a:lnTo>
                    <a:pt x="1966985" y="1164793"/>
                  </a:lnTo>
                  <a:lnTo>
                    <a:pt x="1978471" y="1153306"/>
                  </a:lnTo>
                  <a:lnTo>
                    <a:pt x="1983748" y="1155479"/>
                  </a:lnTo>
                  <a:lnTo>
                    <a:pt x="1987784" y="1155479"/>
                  </a:lnTo>
                  <a:lnTo>
                    <a:pt x="1990889" y="1157652"/>
                  </a:lnTo>
                  <a:lnTo>
                    <a:pt x="1993993" y="1157652"/>
                  </a:lnTo>
                  <a:lnTo>
                    <a:pt x="1990889" y="1165103"/>
                  </a:lnTo>
                  <a:lnTo>
                    <a:pt x="1988716" y="1168208"/>
                  </a:lnTo>
                  <a:lnTo>
                    <a:pt x="1987784" y="1174416"/>
                  </a:lnTo>
                  <a:lnTo>
                    <a:pt x="1985611" y="1177521"/>
                  </a:lnTo>
                  <a:lnTo>
                    <a:pt x="1983438" y="1182799"/>
                  </a:lnTo>
                  <a:lnTo>
                    <a:pt x="1983438" y="1187145"/>
                  </a:lnTo>
                  <a:lnTo>
                    <a:pt x="1995856" y="1181867"/>
                  </a:lnTo>
                  <a:lnTo>
                    <a:pt x="2010447" y="1175658"/>
                  </a:lnTo>
                  <a:lnTo>
                    <a:pt x="2022865" y="1172554"/>
                  </a:lnTo>
                  <a:lnTo>
                    <a:pt x="2034351" y="1174727"/>
                  </a:lnTo>
                  <a:lnTo>
                    <a:pt x="2043664" y="1174727"/>
                  </a:lnTo>
                  <a:lnTo>
                    <a:pt x="2039629" y="1182178"/>
                  </a:lnTo>
                  <a:lnTo>
                    <a:pt x="2037456" y="1187455"/>
                  </a:lnTo>
                  <a:lnTo>
                    <a:pt x="2034351" y="1192733"/>
                  </a:lnTo>
                  <a:lnTo>
                    <a:pt x="2030315" y="1198010"/>
                  </a:lnTo>
                  <a:lnTo>
                    <a:pt x="2034351" y="1204219"/>
                  </a:lnTo>
                  <a:lnTo>
                    <a:pt x="2037456" y="1205151"/>
                  </a:lnTo>
                  <a:lnTo>
                    <a:pt x="2039629" y="1207324"/>
                  </a:lnTo>
                  <a:lnTo>
                    <a:pt x="2041802" y="1207324"/>
                  </a:lnTo>
                  <a:lnTo>
                    <a:pt x="2044906" y="1207324"/>
                  </a:lnTo>
                  <a:lnTo>
                    <a:pt x="2048942" y="1207324"/>
                  </a:lnTo>
                  <a:lnTo>
                    <a:pt x="2054220" y="1207324"/>
                  </a:lnTo>
                  <a:lnTo>
                    <a:pt x="2054220" y="1218810"/>
                  </a:lnTo>
                  <a:lnTo>
                    <a:pt x="2052046" y="1233712"/>
                  </a:lnTo>
                  <a:lnTo>
                    <a:pt x="2052046" y="1246440"/>
                  </a:lnTo>
                  <a:lnTo>
                    <a:pt x="2054220" y="1254822"/>
                  </a:lnTo>
                  <a:lnTo>
                    <a:pt x="2054220" y="1264446"/>
                  </a:lnTo>
                  <a:lnTo>
                    <a:pt x="2078124" y="1261341"/>
                  </a:lnTo>
                  <a:lnTo>
                    <a:pt x="2092715" y="1255132"/>
                  </a:lnTo>
                  <a:lnTo>
                    <a:pt x="2099855" y="1247682"/>
                  </a:lnTo>
                  <a:lnTo>
                    <a:pt x="2102960" y="1239300"/>
                  </a:lnTo>
                  <a:lnTo>
                    <a:pt x="2100787" y="1226571"/>
                  </a:lnTo>
                  <a:lnTo>
                    <a:pt x="2097682" y="1215085"/>
                  </a:lnTo>
                  <a:lnTo>
                    <a:pt x="2090542" y="1202357"/>
                  </a:lnTo>
                  <a:lnTo>
                    <a:pt x="2085264" y="1189628"/>
                  </a:lnTo>
                  <a:lnTo>
                    <a:pt x="2078124" y="1178142"/>
                  </a:lnTo>
                  <a:lnTo>
                    <a:pt x="2074088" y="1167587"/>
                  </a:lnTo>
                  <a:lnTo>
                    <a:pt x="2078124" y="1165414"/>
                  </a:lnTo>
                  <a:lnTo>
                    <a:pt x="2081228" y="1165414"/>
                  </a:lnTo>
                  <a:lnTo>
                    <a:pt x="2083402" y="1165414"/>
                  </a:lnTo>
                  <a:lnTo>
                    <a:pt x="2085575" y="1163241"/>
                  </a:lnTo>
                  <a:lnTo>
                    <a:pt x="2087748" y="1163241"/>
                  </a:lnTo>
                  <a:lnTo>
                    <a:pt x="2098303" y="1155790"/>
                  </a:lnTo>
                  <a:lnTo>
                    <a:pt x="2105443" y="1145235"/>
                  </a:lnTo>
                  <a:lnTo>
                    <a:pt x="2110721" y="1133748"/>
                  </a:lnTo>
                  <a:lnTo>
                    <a:pt x="2117861" y="1123193"/>
                  </a:lnTo>
                  <a:lnTo>
                    <a:pt x="2127175" y="1113569"/>
                  </a:lnTo>
                  <a:lnTo>
                    <a:pt x="2137730" y="1111396"/>
                  </a:lnTo>
                  <a:lnTo>
                    <a:pt x="2149216" y="1111396"/>
                  </a:lnTo>
                  <a:lnTo>
                    <a:pt x="2161634" y="1113569"/>
                  </a:lnTo>
                  <a:lnTo>
                    <a:pt x="2174052" y="1110465"/>
                  </a:lnTo>
                  <a:lnTo>
                    <a:pt x="2178088" y="1106118"/>
                  </a:lnTo>
                  <a:lnTo>
                    <a:pt x="2185228" y="1096495"/>
                  </a:lnTo>
                  <a:lnTo>
                    <a:pt x="2195783" y="1083766"/>
                  </a:lnTo>
                  <a:lnTo>
                    <a:pt x="2208201" y="1071038"/>
                  </a:lnTo>
                  <a:lnTo>
                    <a:pt x="2219687" y="1056137"/>
                  </a:lnTo>
                  <a:lnTo>
                    <a:pt x="2230242" y="1043408"/>
                  </a:lnTo>
                  <a:lnTo>
                    <a:pt x="2239556" y="1031922"/>
                  </a:lnTo>
                  <a:lnTo>
                    <a:pt x="2243592" y="1028817"/>
                  </a:lnTo>
                  <a:lnTo>
                    <a:pt x="2250732" y="1011743"/>
                  </a:lnTo>
                  <a:lnTo>
                    <a:pt x="2256010" y="999015"/>
                  </a:lnTo>
                  <a:lnTo>
                    <a:pt x="2263150" y="986286"/>
                  </a:lnTo>
                  <a:lnTo>
                    <a:pt x="2273705" y="974800"/>
                  </a:lnTo>
                  <a:lnTo>
                    <a:pt x="2270600" y="962072"/>
                  </a:lnTo>
                  <a:lnTo>
                    <a:pt x="2266565" y="952448"/>
                  </a:lnTo>
                  <a:lnTo>
                    <a:pt x="2263460" y="942824"/>
                  </a:lnTo>
                  <a:lnTo>
                    <a:pt x="2263460" y="932269"/>
                  </a:lnTo>
                  <a:lnTo>
                    <a:pt x="2265633" y="922645"/>
                  </a:lnTo>
                  <a:lnTo>
                    <a:pt x="2270911" y="917367"/>
                  </a:lnTo>
                  <a:lnTo>
                    <a:pt x="2273084" y="912090"/>
                  </a:lnTo>
                  <a:lnTo>
                    <a:pt x="2270911" y="902466"/>
                  </a:lnTo>
                  <a:lnTo>
                    <a:pt x="2266875" y="887565"/>
                  </a:lnTo>
                  <a:lnTo>
                    <a:pt x="2263771" y="877941"/>
                  </a:lnTo>
                  <a:lnTo>
                    <a:pt x="2258493" y="870490"/>
                  </a:lnTo>
                  <a:lnTo>
                    <a:pt x="2251353" y="862108"/>
                  </a:lnTo>
                  <a:lnTo>
                    <a:pt x="2242039" y="862108"/>
                  </a:lnTo>
                  <a:lnTo>
                    <a:pt x="2236762" y="862108"/>
                  </a:lnTo>
                  <a:lnTo>
                    <a:pt x="2230553" y="863039"/>
                  </a:lnTo>
                  <a:lnTo>
                    <a:pt x="2227448" y="865213"/>
                  </a:lnTo>
                  <a:lnTo>
                    <a:pt x="2223413" y="869559"/>
                  </a:lnTo>
                  <a:lnTo>
                    <a:pt x="2216272" y="867386"/>
                  </a:lnTo>
                  <a:lnTo>
                    <a:pt x="2213168" y="865213"/>
                  </a:lnTo>
                  <a:lnTo>
                    <a:pt x="2209132" y="862108"/>
                  </a:lnTo>
                  <a:lnTo>
                    <a:pt x="2208201" y="857762"/>
                  </a:lnTo>
                  <a:lnTo>
                    <a:pt x="2206028" y="854657"/>
                  </a:lnTo>
                  <a:lnTo>
                    <a:pt x="2203854" y="848448"/>
                  </a:lnTo>
                  <a:lnTo>
                    <a:pt x="2188332" y="848448"/>
                  </a:lnTo>
                  <a:lnTo>
                    <a:pt x="2188332" y="837893"/>
                  </a:lnTo>
                  <a:lnTo>
                    <a:pt x="2200750" y="828269"/>
                  </a:lnTo>
                  <a:lnTo>
                    <a:pt x="2206028" y="820819"/>
                  </a:lnTo>
                  <a:lnTo>
                    <a:pt x="2211305" y="812437"/>
                  </a:lnTo>
                  <a:lnTo>
                    <a:pt x="2218446" y="804986"/>
                  </a:lnTo>
                  <a:lnTo>
                    <a:pt x="2247627" y="795362"/>
                  </a:lnTo>
                  <a:lnTo>
                    <a:pt x="2256941" y="785738"/>
                  </a:lnTo>
                  <a:lnTo>
                    <a:pt x="2264081" y="773010"/>
                  </a:lnTo>
                  <a:lnTo>
                    <a:pt x="2271221" y="760282"/>
                  </a:lnTo>
                  <a:lnTo>
                    <a:pt x="2278361" y="746622"/>
                  </a:lnTo>
                  <a:lnTo>
                    <a:pt x="2290779" y="736067"/>
                  </a:lnTo>
                  <a:lnTo>
                    <a:pt x="2305370" y="726443"/>
                  </a:lnTo>
                  <a:lnTo>
                    <a:pt x="2317788" y="713715"/>
                  </a:lnTo>
                  <a:lnTo>
                    <a:pt x="2354110" y="718993"/>
                  </a:lnTo>
                  <a:lnTo>
                    <a:pt x="2363424" y="730479"/>
                  </a:lnTo>
                  <a:lnTo>
                    <a:pt x="2375841" y="732652"/>
                  </a:lnTo>
                  <a:lnTo>
                    <a:pt x="2390432" y="726443"/>
                  </a:lnTo>
                  <a:lnTo>
                    <a:pt x="2407196" y="723339"/>
                  </a:lnTo>
                  <a:lnTo>
                    <a:pt x="2407196" y="743518"/>
                  </a:lnTo>
                  <a:lnTo>
                    <a:pt x="2422719" y="743518"/>
                  </a:lnTo>
                  <a:lnTo>
                    <a:pt x="2439483" y="741345"/>
                  </a:lnTo>
                  <a:lnTo>
                    <a:pt x="2451901" y="739171"/>
                  </a:lnTo>
                  <a:lnTo>
                    <a:pt x="2463387" y="733894"/>
                  </a:lnTo>
                  <a:lnTo>
                    <a:pt x="2463387" y="730789"/>
                  </a:lnTo>
                  <a:lnTo>
                    <a:pt x="2461214" y="726443"/>
                  </a:lnTo>
                  <a:lnTo>
                    <a:pt x="2459041" y="721166"/>
                  </a:lnTo>
                  <a:lnTo>
                    <a:pt x="2458110" y="718061"/>
                  </a:lnTo>
                  <a:lnTo>
                    <a:pt x="2458110" y="713715"/>
                  </a:lnTo>
                  <a:lnTo>
                    <a:pt x="2458110" y="710610"/>
                  </a:lnTo>
                  <a:lnTo>
                    <a:pt x="2463387" y="700987"/>
                  </a:lnTo>
                  <a:lnTo>
                    <a:pt x="2473942" y="688258"/>
                  </a:lnTo>
                  <a:lnTo>
                    <a:pt x="2485429" y="674599"/>
                  </a:lnTo>
                  <a:lnTo>
                    <a:pt x="2497847" y="664044"/>
                  </a:lnTo>
                  <a:lnTo>
                    <a:pt x="2507160" y="658766"/>
                  </a:lnTo>
                  <a:lnTo>
                    <a:pt x="2510265" y="656593"/>
                  </a:lnTo>
                  <a:lnTo>
                    <a:pt x="2515542" y="658766"/>
                  </a:lnTo>
                  <a:lnTo>
                    <a:pt x="2519578" y="659697"/>
                  </a:lnTo>
                  <a:lnTo>
                    <a:pt x="2524855" y="661871"/>
                  </a:lnTo>
                  <a:lnTo>
                    <a:pt x="2530133" y="666217"/>
                  </a:lnTo>
                  <a:lnTo>
                    <a:pt x="2530133" y="669321"/>
                  </a:lnTo>
                  <a:lnTo>
                    <a:pt x="2529202" y="673667"/>
                  </a:lnTo>
                  <a:lnTo>
                    <a:pt x="2529202" y="674599"/>
                  </a:lnTo>
                  <a:lnTo>
                    <a:pt x="2529202" y="676772"/>
                  </a:lnTo>
                  <a:lnTo>
                    <a:pt x="2527028" y="678945"/>
                  </a:lnTo>
                  <a:lnTo>
                    <a:pt x="2527028" y="684223"/>
                  </a:lnTo>
                  <a:lnTo>
                    <a:pt x="2529202" y="688569"/>
                  </a:lnTo>
                  <a:lnTo>
                    <a:pt x="2529202" y="689500"/>
                  </a:lnTo>
                  <a:lnTo>
                    <a:pt x="2530133" y="695709"/>
                  </a:lnTo>
                  <a:lnTo>
                    <a:pt x="2546897" y="688258"/>
                  </a:lnTo>
                  <a:lnTo>
                    <a:pt x="2559315" y="678635"/>
                  </a:lnTo>
                  <a:lnTo>
                    <a:pt x="2568628" y="665906"/>
                  </a:lnTo>
                  <a:lnTo>
                    <a:pt x="2577942" y="651005"/>
                  </a:lnTo>
                  <a:lnTo>
                    <a:pt x="2587255" y="637345"/>
                  </a:lnTo>
                  <a:lnTo>
                    <a:pt x="2588186" y="636414"/>
                  </a:lnTo>
                  <a:lnTo>
                    <a:pt x="2590359" y="634241"/>
                  </a:lnTo>
                  <a:lnTo>
                    <a:pt x="2593464" y="632068"/>
                  </a:lnTo>
                  <a:lnTo>
                    <a:pt x="2595637" y="634241"/>
                  </a:lnTo>
                  <a:lnTo>
                    <a:pt x="2595637" y="636414"/>
                  </a:lnTo>
                  <a:lnTo>
                    <a:pt x="2597810" y="636414"/>
                  </a:lnTo>
                  <a:lnTo>
                    <a:pt x="2597810" y="637345"/>
                  </a:lnTo>
                  <a:lnTo>
                    <a:pt x="2592533" y="651005"/>
                  </a:lnTo>
                  <a:lnTo>
                    <a:pt x="2588497" y="665906"/>
                  </a:lnTo>
                  <a:lnTo>
                    <a:pt x="2583219" y="678635"/>
                  </a:lnTo>
                  <a:lnTo>
                    <a:pt x="2570802" y="688258"/>
                  </a:lnTo>
                  <a:lnTo>
                    <a:pt x="2558384" y="696640"/>
                  </a:lnTo>
                  <a:lnTo>
                    <a:pt x="2546897" y="706264"/>
                  </a:lnTo>
                  <a:lnTo>
                    <a:pt x="2532306" y="728616"/>
                  </a:lnTo>
                  <a:lnTo>
                    <a:pt x="2517715" y="750968"/>
                  </a:lnTo>
                  <a:lnTo>
                    <a:pt x="2510575" y="758419"/>
                  </a:lnTo>
                  <a:lnTo>
                    <a:pt x="2500020" y="761524"/>
                  </a:lnTo>
                  <a:lnTo>
                    <a:pt x="2490706" y="765870"/>
                  </a:lnTo>
                  <a:lnTo>
                    <a:pt x="2483566" y="771147"/>
                  </a:lnTo>
                  <a:lnTo>
                    <a:pt x="2476426" y="786049"/>
                  </a:lnTo>
                  <a:lnTo>
                    <a:pt x="2478599" y="798777"/>
                  </a:lnTo>
                  <a:lnTo>
                    <a:pt x="2483877" y="808401"/>
                  </a:lnTo>
                  <a:lnTo>
                    <a:pt x="2480772" y="815852"/>
                  </a:lnTo>
                  <a:lnTo>
                    <a:pt x="2478599" y="821129"/>
                  </a:lnTo>
                  <a:lnTo>
                    <a:pt x="2473322" y="825475"/>
                  </a:lnTo>
                  <a:lnTo>
                    <a:pt x="2469286" y="828580"/>
                  </a:lnTo>
                  <a:lnTo>
                    <a:pt x="2464008" y="832926"/>
                  </a:lnTo>
                  <a:lnTo>
                    <a:pt x="2461835" y="865833"/>
                  </a:lnTo>
                  <a:lnTo>
                    <a:pt x="2464008" y="893463"/>
                  </a:lnTo>
                  <a:lnTo>
                    <a:pt x="2473322" y="917678"/>
                  </a:lnTo>
                  <a:lnTo>
                    <a:pt x="2487912" y="937857"/>
                  </a:lnTo>
                  <a:lnTo>
                    <a:pt x="2487912" y="943134"/>
                  </a:lnTo>
                  <a:lnTo>
                    <a:pt x="2494121" y="943134"/>
                  </a:lnTo>
                  <a:lnTo>
                    <a:pt x="2498157" y="922955"/>
                  </a:lnTo>
                  <a:lnTo>
                    <a:pt x="2510575" y="922955"/>
                  </a:lnTo>
                  <a:lnTo>
                    <a:pt x="2515852" y="904950"/>
                  </a:lnTo>
                  <a:lnTo>
                    <a:pt x="2522993" y="890048"/>
                  </a:lnTo>
                  <a:lnTo>
                    <a:pt x="2527028" y="890048"/>
                  </a:lnTo>
                  <a:lnTo>
                    <a:pt x="2529202" y="890048"/>
                  </a:lnTo>
                  <a:lnTo>
                    <a:pt x="2530133" y="890048"/>
                  </a:lnTo>
                  <a:lnTo>
                    <a:pt x="2534169" y="890048"/>
                  </a:lnTo>
                  <a:lnTo>
                    <a:pt x="2537273" y="890048"/>
                  </a:lnTo>
                  <a:lnTo>
                    <a:pt x="2539446" y="875147"/>
                  </a:lnTo>
                  <a:lnTo>
                    <a:pt x="2541620" y="867696"/>
                  </a:lnTo>
                  <a:lnTo>
                    <a:pt x="2546897" y="860245"/>
                  </a:lnTo>
                  <a:lnTo>
                    <a:pt x="2554037" y="848759"/>
                  </a:lnTo>
                  <a:lnTo>
                    <a:pt x="2566455" y="848759"/>
                  </a:lnTo>
                  <a:lnTo>
                    <a:pt x="2566455" y="840377"/>
                  </a:lnTo>
                  <a:lnTo>
                    <a:pt x="2566455" y="832926"/>
                  </a:lnTo>
                  <a:lnTo>
                    <a:pt x="2568628" y="827649"/>
                  </a:lnTo>
                  <a:lnTo>
                    <a:pt x="2570802" y="821440"/>
                  </a:lnTo>
                  <a:lnTo>
                    <a:pt x="2572975" y="820508"/>
                  </a:lnTo>
                  <a:lnTo>
                    <a:pt x="2573906" y="818335"/>
                  </a:lnTo>
                  <a:lnTo>
                    <a:pt x="2576079" y="818335"/>
                  </a:lnTo>
                  <a:lnTo>
                    <a:pt x="2578252" y="818335"/>
                  </a:lnTo>
                  <a:lnTo>
                    <a:pt x="2583530" y="818335"/>
                  </a:lnTo>
                  <a:lnTo>
                    <a:pt x="2580425" y="794120"/>
                  </a:lnTo>
                  <a:lnTo>
                    <a:pt x="2580425" y="766491"/>
                  </a:lnTo>
                  <a:lnTo>
                    <a:pt x="2581356" y="742276"/>
                  </a:lnTo>
                  <a:lnTo>
                    <a:pt x="2590670" y="719924"/>
                  </a:lnTo>
                  <a:lnTo>
                    <a:pt x="2595948" y="718993"/>
                  </a:lnTo>
                  <a:lnTo>
                    <a:pt x="2607434" y="716819"/>
                  </a:lnTo>
                  <a:lnTo>
                    <a:pt x="2619852" y="716819"/>
                  </a:lnTo>
                  <a:lnTo>
                    <a:pt x="2629165" y="716819"/>
                  </a:lnTo>
                  <a:lnTo>
                    <a:pt x="2634443" y="714646"/>
                  </a:lnTo>
                  <a:lnTo>
                    <a:pt x="2634443" y="707196"/>
                  </a:lnTo>
                  <a:lnTo>
                    <a:pt x="2639720" y="704091"/>
                  </a:lnTo>
                  <a:lnTo>
                    <a:pt x="2646861" y="699745"/>
                  </a:lnTo>
                  <a:lnTo>
                    <a:pt x="2656174" y="697572"/>
                  </a:lnTo>
                  <a:lnTo>
                    <a:pt x="2663314" y="696640"/>
                  </a:lnTo>
                  <a:lnTo>
                    <a:pt x="2666419" y="701918"/>
                  </a:lnTo>
                  <a:lnTo>
                    <a:pt x="2672628" y="707196"/>
                  </a:lnTo>
                  <a:lnTo>
                    <a:pt x="2677905" y="711542"/>
                  </a:lnTo>
                  <a:lnTo>
                    <a:pt x="2685045" y="709369"/>
                  </a:lnTo>
                  <a:lnTo>
                    <a:pt x="2692186" y="705022"/>
                  </a:lnTo>
                  <a:lnTo>
                    <a:pt x="2702741" y="701918"/>
                  </a:lnTo>
                  <a:lnTo>
                    <a:pt x="2717332" y="699745"/>
                  </a:lnTo>
                  <a:lnTo>
                    <a:pt x="2724472" y="689190"/>
                  </a:lnTo>
                  <a:lnTo>
                    <a:pt x="2728508" y="677703"/>
                  </a:lnTo>
                  <a:lnTo>
                    <a:pt x="2729439" y="662802"/>
                  </a:lnTo>
                  <a:lnTo>
                    <a:pt x="2744030" y="657524"/>
                  </a:lnTo>
                  <a:lnTo>
                    <a:pt x="2757690" y="652247"/>
                  </a:lnTo>
                  <a:lnTo>
                    <a:pt x="2768245" y="644796"/>
                  </a:lnTo>
                  <a:lnTo>
                    <a:pt x="2773522" y="629895"/>
                  </a:lnTo>
                  <a:lnTo>
                    <a:pt x="2782836" y="632068"/>
                  </a:lnTo>
                  <a:lnTo>
                    <a:pt x="2789976" y="632999"/>
                  </a:lnTo>
                  <a:lnTo>
                    <a:pt x="2795254" y="637345"/>
                  </a:lnTo>
                  <a:lnTo>
                    <a:pt x="2802394" y="642623"/>
                  </a:lnTo>
                  <a:lnTo>
                    <a:pt x="2807671" y="640450"/>
                  </a:lnTo>
                  <a:lnTo>
                    <a:pt x="2811707" y="640450"/>
                  </a:lnTo>
                  <a:lnTo>
                    <a:pt x="2813880" y="638277"/>
                  </a:lnTo>
                  <a:lnTo>
                    <a:pt x="2816985" y="638277"/>
                  </a:lnTo>
                  <a:lnTo>
                    <a:pt x="2811707" y="612820"/>
                  </a:lnTo>
                  <a:lnTo>
                    <a:pt x="2800221" y="590468"/>
                  </a:lnTo>
                  <a:lnTo>
                    <a:pt x="2789666" y="577740"/>
                  </a:lnTo>
                  <a:lnTo>
                    <a:pt x="2792770" y="572462"/>
                  </a:lnTo>
                  <a:lnTo>
                    <a:pt x="2794943" y="570289"/>
                  </a:lnTo>
                  <a:lnTo>
                    <a:pt x="2797116" y="568116"/>
                  </a:lnTo>
                  <a:lnTo>
                    <a:pt x="2799290" y="568116"/>
                  </a:lnTo>
                  <a:lnTo>
                    <a:pt x="2800221" y="568116"/>
                  </a:lnTo>
                  <a:lnTo>
                    <a:pt x="2802394" y="570289"/>
                  </a:lnTo>
                  <a:lnTo>
                    <a:pt x="2804567" y="570289"/>
                  </a:lnTo>
                  <a:lnTo>
                    <a:pt x="2806740" y="570289"/>
                  </a:lnTo>
                  <a:lnTo>
                    <a:pt x="2809845" y="570289"/>
                  </a:lnTo>
                  <a:lnTo>
                    <a:pt x="2813880" y="568116"/>
                  </a:lnTo>
                  <a:lnTo>
                    <a:pt x="2822263" y="560665"/>
                  </a:lnTo>
                  <a:lnTo>
                    <a:pt x="2826298" y="547937"/>
                  </a:lnTo>
                  <a:lnTo>
                    <a:pt x="2829403" y="533036"/>
                  </a:lnTo>
                  <a:lnTo>
                    <a:pt x="2829403" y="520307"/>
                  </a:lnTo>
                  <a:lnTo>
                    <a:pt x="2833439" y="525585"/>
                  </a:lnTo>
                  <a:lnTo>
                    <a:pt x="2838716" y="533036"/>
                  </a:lnTo>
                  <a:lnTo>
                    <a:pt x="2842752" y="540486"/>
                  </a:lnTo>
                  <a:lnTo>
                    <a:pt x="2845856" y="538313"/>
                  </a:lnTo>
                  <a:lnTo>
                    <a:pt x="2848029" y="538313"/>
                  </a:lnTo>
                  <a:lnTo>
                    <a:pt x="2850203" y="538313"/>
                  </a:lnTo>
                  <a:lnTo>
                    <a:pt x="2851134" y="536140"/>
                  </a:lnTo>
                  <a:lnTo>
                    <a:pt x="2853307" y="536140"/>
                  </a:lnTo>
                  <a:lnTo>
                    <a:pt x="2860447" y="536140"/>
                  </a:lnTo>
                  <a:lnTo>
                    <a:pt x="2864483" y="538313"/>
                  </a:lnTo>
                  <a:lnTo>
                    <a:pt x="2865414" y="540486"/>
                  </a:lnTo>
                  <a:lnTo>
                    <a:pt x="2869450" y="542659"/>
                  </a:lnTo>
                  <a:lnTo>
                    <a:pt x="2872555" y="543591"/>
                  </a:lnTo>
                  <a:lnTo>
                    <a:pt x="2872555" y="557250"/>
                  </a:lnTo>
                  <a:lnTo>
                    <a:pt x="2887146" y="560355"/>
                  </a:lnTo>
                  <a:lnTo>
                    <a:pt x="2898632" y="565632"/>
                  </a:lnTo>
                  <a:lnTo>
                    <a:pt x="2905772" y="577119"/>
                  </a:lnTo>
                  <a:lnTo>
                    <a:pt x="2912913" y="577119"/>
                  </a:lnTo>
                  <a:lnTo>
                    <a:pt x="2916017" y="577119"/>
                  </a:lnTo>
                  <a:lnTo>
                    <a:pt x="2920053" y="577119"/>
                  </a:lnTo>
                  <a:lnTo>
                    <a:pt x="2923158" y="574946"/>
                  </a:lnTo>
                  <a:lnTo>
                    <a:pt x="2925330" y="572773"/>
                  </a:lnTo>
                  <a:lnTo>
                    <a:pt x="2928435" y="567495"/>
                  </a:lnTo>
                  <a:lnTo>
                    <a:pt x="2930608" y="564390"/>
                  </a:lnTo>
                  <a:lnTo>
                    <a:pt x="2930608" y="562217"/>
                  </a:lnTo>
                  <a:lnTo>
                    <a:pt x="2928435" y="557871"/>
                  </a:lnTo>
                  <a:lnTo>
                    <a:pt x="2927503" y="556940"/>
                  </a:lnTo>
                  <a:lnTo>
                    <a:pt x="2925330" y="554767"/>
                  </a:lnTo>
                  <a:lnTo>
                    <a:pt x="2921295" y="552594"/>
                  </a:lnTo>
                  <a:lnTo>
                    <a:pt x="2923468" y="547316"/>
                  </a:lnTo>
                  <a:lnTo>
                    <a:pt x="2925641" y="542038"/>
                  </a:lnTo>
                  <a:lnTo>
                    <a:pt x="2927814" y="539865"/>
                  </a:lnTo>
                  <a:lnTo>
                    <a:pt x="2930919" y="535519"/>
                  </a:lnTo>
                  <a:lnTo>
                    <a:pt x="2933092" y="532415"/>
                  </a:lnTo>
                  <a:lnTo>
                    <a:pt x="2969414" y="532415"/>
                  </a:lnTo>
                  <a:lnTo>
                    <a:pt x="2965999" y="516271"/>
                  </a:lnTo>
                  <a:close/>
                  <a:moveTo>
                    <a:pt x="758729" y="1039993"/>
                  </a:moveTo>
                  <a:lnTo>
                    <a:pt x="776425" y="1034716"/>
                  </a:lnTo>
                  <a:lnTo>
                    <a:pt x="791016" y="1027265"/>
                  </a:lnTo>
                  <a:lnTo>
                    <a:pt x="791016" y="1030370"/>
                  </a:lnTo>
                  <a:lnTo>
                    <a:pt x="791016" y="1034716"/>
                  </a:lnTo>
                  <a:lnTo>
                    <a:pt x="791016" y="1039993"/>
                  </a:lnTo>
                  <a:lnTo>
                    <a:pt x="788843" y="1045271"/>
                  </a:lnTo>
                  <a:lnTo>
                    <a:pt x="785738" y="1050549"/>
                  </a:lnTo>
                  <a:lnTo>
                    <a:pt x="785738" y="1057999"/>
                  </a:lnTo>
                  <a:lnTo>
                    <a:pt x="774252" y="1057999"/>
                  </a:lnTo>
                  <a:lnTo>
                    <a:pt x="765870" y="1057068"/>
                  </a:lnTo>
                  <a:lnTo>
                    <a:pt x="758729" y="1054895"/>
                  </a:lnTo>
                  <a:lnTo>
                    <a:pt x="758729" y="1039993"/>
                  </a:lnTo>
                  <a:close/>
                  <a:moveTo>
                    <a:pt x="644175" y="1152064"/>
                  </a:moveTo>
                  <a:lnTo>
                    <a:pt x="645106" y="1151133"/>
                  </a:lnTo>
                  <a:lnTo>
                    <a:pt x="645106" y="1148960"/>
                  </a:lnTo>
                  <a:lnTo>
                    <a:pt x="647279" y="1148960"/>
                  </a:lnTo>
                  <a:lnTo>
                    <a:pt x="649453" y="1146787"/>
                  </a:lnTo>
                  <a:lnTo>
                    <a:pt x="651626" y="1144614"/>
                  </a:lnTo>
                  <a:lnTo>
                    <a:pt x="666217" y="1144614"/>
                  </a:lnTo>
                  <a:lnTo>
                    <a:pt x="662181" y="1148960"/>
                  </a:lnTo>
                  <a:lnTo>
                    <a:pt x="659076" y="1151133"/>
                  </a:lnTo>
                  <a:lnTo>
                    <a:pt x="655041" y="1152064"/>
                  </a:lnTo>
                  <a:lnTo>
                    <a:pt x="651936" y="1154238"/>
                  </a:lnTo>
                  <a:lnTo>
                    <a:pt x="645727" y="1156411"/>
                  </a:lnTo>
                  <a:lnTo>
                    <a:pt x="642623" y="1156411"/>
                  </a:lnTo>
                  <a:lnTo>
                    <a:pt x="644175" y="1152064"/>
                  </a:lnTo>
                  <a:close/>
                  <a:moveTo>
                    <a:pt x="765870" y="1265377"/>
                  </a:moveTo>
                  <a:lnTo>
                    <a:pt x="759661" y="1282452"/>
                  </a:lnTo>
                  <a:lnTo>
                    <a:pt x="752520" y="1300457"/>
                  </a:lnTo>
                  <a:lnTo>
                    <a:pt x="751589" y="1315359"/>
                  </a:lnTo>
                  <a:lnTo>
                    <a:pt x="737930" y="1319705"/>
                  </a:lnTo>
                  <a:lnTo>
                    <a:pt x="725512" y="1320636"/>
                  </a:lnTo>
                  <a:lnTo>
                    <a:pt x="714957" y="1315359"/>
                  </a:lnTo>
                  <a:lnTo>
                    <a:pt x="701297" y="1312254"/>
                  </a:lnTo>
                  <a:lnTo>
                    <a:pt x="696019" y="1312254"/>
                  </a:lnTo>
                  <a:lnTo>
                    <a:pt x="692915" y="1312254"/>
                  </a:lnTo>
                  <a:lnTo>
                    <a:pt x="688879" y="1313186"/>
                  </a:lnTo>
                  <a:lnTo>
                    <a:pt x="685775" y="1317532"/>
                  </a:lnTo>
                  <a:lnTo>
                    <a:pt x="683602" y="1319705"/>
                  </a:lnTo>
                  <a:lnTo>
                    <a:pt x="681428" y="1322810"/>
                  </a:lnTo>
                  <a:lnTo>
                    <a:pt x="678324" y="1324983"/>
                  </a:lnTo>
                  <a:lnTo>
                    <a:pt x="673046" y="1322810"/>
                  </a:lnTo>
                  <a:lnTo>
                    <a:pt x="661560" y="1320636"/>
                  </a:lnTo>
                  <a:lnTo>
                    <a:pt x="646969" y="1319705"/>
                  </a:lnTo>
                  <a:lnTo>
                    <a:pt x="632378" y="1315359"/>
                  </a:lnTo>
                  <a:lnTo>
                    <a:pt x="617787" y="1313186"/>
                  </a:lnTo>
                  <a:lnTo>
                    <a:pt x="610647" y="1312254"/>
                  </a:lnTo>
                  <a:lnTo>
                    <a:pt x="596056" y="1306046"/>
                  </a:lnTo>
                  <a:lnTo>
                    <a:pt x="581465" y="1298595"/>
                  </a:lnTo>
                  <a:lnTo>
                    <a:pt x="566874" y="1295490"/>
                  </a:lnTo>
                  <a:lnTo>
                    <a:pt x="551352" y="1298595"/>
                  </a:lnTo>
                  <a:lnTo>
                    <a:pt x="539865" y="1306046"/>
                  </a:lnTo>
                  <a:lnTo>
                    <a:pt x="536761" y="1315669"/>
                  </a:lnTo>
                  <a:lnTo>
                    <a:pt x="532725" y="1325293"/>
                  </a:lnTo>
                  <a:lnTo>
                    <a:pt x="530552" y="1335848"/>
                  </a:lnTo>
                  <a:lnTo>
                    <a:pt x="523411" y="1334917"/>
                  </a:lnTo>
                  <a:lnTo>
                    <a:pt x="510994" y="1330571"/>
                  </a:lnTo>
                  <a:lnTo>
                    <a:pt x="496403" y="1327466"/>
                  </a:lnTo>
                  <a:lnTo>
                    <a:pt x="485848" y="1323120"/>
                  </a:lnTo>
                  <a:lnTo>
                    <a:pt x="478707" y="1320016"/>
                  </a:lnTo>
                  <a:lnTo>
                    <a:pt x="474671" y="1305114"/>
                  </a:lnTo>
                  <a:lnTo>
                    <a:pt x="460081" y="1297664"/>
                  </a:lnTo>
                  <a:lnTo>
                    <a:pt x="445490" y="1295490"/>
                  </a:lnTo>
                  <a:lnTo>
                    <a:pt x="430899" y="1295490"/>
                  </a:lnTo>
                  <a:lnTo>
                    <a:pt x="418481" y="1291144"/>
                  </a:lnTo>
                  <a:lnTo>
                    <a:pt x="415376" y="1288040"/>
                  </a:lnTo>
                  <a:lnTo>
                    <a:pt x="413203" y="1285867"/>
                  </a:lnTo>
                  <a:lnTo>
                    <a:pt x="409167" y="1282762"/>
                  </a:lnTo>
                  <a:lnTo>
                    <a:pt x="408236" y="1278416"/>
                  </a:lnTo>
                  <a:lnTo>
                    <a:pt x="402027" y="1275311"/>
                  </a:lnTo>
                  <a:lnTo>
                    <a:pt x="406063" y="1256374"/>
                  </a:lnTo>
                  <a:lnTo>
                    <a:pt x="409167" y="1238368"/>
                  </a:lnTo>
                  <a:lnTo>
                    <a:pt x="415376" y="1221294"/>
                  </a:lnTo>
                  <a:lnTo>
                    <a:pt x="410720" y="1221294"/>
                  </a:lnTo>
                  <a:lnTo>
                    <a:pt x="401406" y="1219121"/>
                  </a:lnTo>
                  <a:lnTo>
                    <a:pt x="381538" y="1218189"/>
                  </a:lnTo>
                  <a:lnTo>
                    <a:pt x="358565" y="1218189"/>
                  </a:lnTo>
                  <a:lnTo>
                    <a:pt x="330314" y="1218189"/>
                  </a:lnTo>
                  <a:lnTo>
                    <a:pt x="305168" y="1219121"/>
                  </a:lnTo>
                  <a:lnTo>
                    <a:pt x="281264" y="1223467"/>
                  </a:lnTo>
                  <a:lnTo>
                    <a:pt x="265742" y="1226571"/>
                  </a:lnTo>
                  <a:lnTo>
                    <a:pt x="254255" y="1234022"/>
                  </a:lnTo>
                  <a:lnTo>
                    <a:pt x="239664" y="1243646"/>
                  </a:lnTo>
                  <a:lnTo>
                    <a:pt x="225073" y="1251097"/>
                  </a:lnTo>
                  <a:lnTo>
                    <a:pt x="174160" y="1243646"/>
                  </a:lnTo>
                  <a:lnTo>
                    <a:pt x="174160" y="1234022"/>
                  </a:lnTo>
                  <a:lnTo>
                    <a:pt x="180369" y="1233091"/>
                  </a:lnTo>
                  <a:lnTo>
                    <a:pt x="183473" y="1230918"/>
                  </a:lnTo>
                  <a:lnTo>
                    <a:pt x="187509" y="1228744"/>
                  </a:lnTo>
                  <a:lnTo>
                    <a:pt x="190614" y="1226571"/>
                  </a:lnTo>
                  <a:lnTo>
                    <a:pt x="192787" y="1226571"/>
                  </a:lnTo>
                  <a:lnTo>
                    <a:pt x="195891" y="1228744"/>
                  </a:lnTo>
                  <a:lnTo>
                    <a:pt x="199927" y="1230918"/>
                  </a:lnTo>
                  <a:lnTo>
                    <a:pt x="205205" y="1233091"/>
                  </a:lnTo>
                  <a:lnTo>
                    <a:pt x="208309" y="1233091"/>
                  </a:lnTo>
                  <a:lnTo>
                    <a:pt x="214518" y="1230918"/>
                  </a:lnTo>
                  <a:lnTo>
                    <a:pt x="219796" y="1225640"/>
                  </a:lnTo>
                  <a:lnTo>
                    <a:pt x="222900" y="1219431"/>
                  </a:lnTo>
                  <a:lnTo>
                    <a:pt x="226936" y="1216327"/>
                  </a:lnTo>
                  <a:lnTo>
                    <a:pt x="232213" y="1211980"/>
                  </a:lnTo>
                  <a:lnTo>
                    <a:pt x="244631" y="1211049"/>
                  </a:lnTo>
                  <a:lnTo>
                    <a:pt x="244631" y="1204840"/>
                  </a:lnTo>
                  <a:lnTo>
                    <a:pt x="244631" y="1202978"/>
                  </a:lnTo>
                  <a:lnTo>
                    <a:pt x="244631" y="1200804"/>
                  </a:lnTo>
                  <a:lnTo>
                    <a:pt x="244631" y="1196458"/>
                  </a:lnTo>
                  <a:lnTo>
                    <a:pt x="248667" y="1195527"/>
                  </a:lnTo>
                  <a:lnTo>
                    <a:pt x="250840" y="1193354"/>
                  </a:lnTo>
                  <a:lnTo>
                    <a:pt x="251771" y="1191181"/>
                  </a:lnTo>
                  <a:lnTo>
                    <a:pt x="253945" y="1191181"/>
                  </a:lnTo>
                  <a:lnTo>
                    <a:pt x="256118" y="1189007"/>
                  </a:lnTo>
                  <a:lnTo>
                    <a:pt x="261395" y="1189007"/>
                  </a:lnTo>
                  <a:lnTo>
                    <a:pt x="259222" y="1185903"/>
                  </a:lnTo>
                  <a:lnTo>
                    <a:pt x="256118" y="1181557"/>
                  </a:lnTo>
                  <a:lnTo>
                    <a:pt x="253945" y="1180625"/>
                  </a:lnTo>
                  <a:lnTo>
                    <a:pt x="251771" y="1178452"/>
                  </a:lnTo>
                  <a:lnTo>
                    <a:pt x="251771" y="1174106"/>
                  </a:lnTo>
                  <a:lnTo>
                    <a:pt x="253945" y="1173175"/>
                  </a:lnTo>
                  <a:lnTo>
                    <a:pt x="257980" y="1159515"/>
                  </a:lnTo>
                  <a:lnTo>
                    <a:pt x="263258" y="1148960"/>
                  </a:lnTo>
                  <a:lnTo>
                    <a:pt x="270398" y="1139336"/>
                  </a:lnTo>
                  <a:lnTo>
                    <a:pt x="290267" y="1139336"/>
                  </a:lnTo>
                  <a:lnTo>
                    <a:pt x="295544" y="1130954"/>
                  </a:lnTo>
                  <a:lnTo>
                    <a:pt x="297717" y="1119468"/>
                  </a:lnTo>
                  <a:lnTo>
                    <a:pt x="300822" y="1108912"/>
                  </a:lnTo>
                  <a:lnTo>
                    <a:pt x="310135" y="1101462"/>
                  </a:lnTo>
                  <a:lnTo>
                    <a:pt x="314171" y="1099289"/>
                  </a:lnTo>
                  <a:lnTo>
                    <a:pt x="315102" y="1099289"/>
                  </a:lnTo>
                  <a:lnTo>
                    <a:pt x="319138" y="1099289"/>
                  </a:lnTo>
                  <a:lnTo>
                    <a:pt x="321311" y="1101462"/>
                  </a:lnTo>
                  <a:lnTo>
                    <a:pt x="322243" y="1104566"/>
                  </a:lnTo>
                  <a:lnTo>
                    <a:pt x="324416" y="1108912"/>
                  </a:lnTo>
                  <a:lnTo>
                    <a:pt x="344284" y="1104566"/>
                  </a:lnTo>
                  <a:lnTo>
                    <a:pt x="361048" y="1094942"/>
                  </a:lnTo>
                  <a:lnTo>
                    <a:pt x="373466" y="1084387"/>
                  </a:lnTo>
                  <a:lnTo>
                    <a:pt x="388057" y="1089665"/>
                  </a:lnTo>
                  <a:lnTo>
                    <a:pt x="399544" y="1101151"/>
                  </a:lnTo>
                  <a:lnTo>
                    <a:pt x="406684" y="1113880"/>
                  </a:lnTo>
                  <a:lnTo>
                    <a:pt x="415066" y="1124435"/>
                  </a:lnTo>
                  <a:lnTo>
                    <a:pt x="424379" y="1135921"/>
                  </a:lnTo>
                  <a:lnTo>
                    <a:pt x="453561" y="1156100"/>
                  </a:lnTo>
                  <a:lnTo>
                    <a:pt x="480570" y="1176279"/>
                  </a:lnTo>
                  <a:lnTo>
                    <a:pt x="480570" y="1180625"/>
                  </a:lnTo>
                  <a:lnTo>
                    <a:pt x="480570" y="1183730"/>
                  </a:lnTo>
                  <a:lnTo>
                    <a:pt x="479639" y="1185903"/>
                  </a:lnTo>
                  <a:lnTo>
                    <a:pt x="479639" y="1188076"/>
                  </a:lnTo>
                  <a:lnTo>
                    <a:pt x="477466" y="1189007"/>
                  </a:lnTo>
                  <a:lnTo>
                    <a:pt x="470325" y="1196458"/>
                  </a:lnTo>
                  <a:lnTo>
                    <a:pt x="458839" y="1200804"/>
                  </a:lnTo>
                  <a:lnTo>
                    <a:pt x="444248" y="1202978"/>
                  </a:lnTo>
                  <a:lnTo>
                    <a:pt x="429657" y="1200804"/>
                  </a:lnTo>
                  <a:lnTo>
                    <a:pt x="435866" y="1213533"/>
                  </a:lnTo>
                  <a:lnTo>
                    <a:pt x="444248" y="1218810"/>
                  </a:lnTo>
                  <a:lnTo>
                    <a:pt x="455734" y="1223157"/>
                  </a:lnTo>
                  <a:lnTo>
                    <a:pt x="465048" y="1230607"/>
                  </a:lnTo>
                  <a:lnTo>
                    <a:pt x="473430" y="1230607"/>
                  </a:lnTo>
                  <a:lnTo>
                    <a:pt x="473430" y="1206082"/>
                  </a:lnTo>
                  <a:lnTo>
                    <a:pt x="484916" y="1206082"/>
                  </a:lnTo>
                  <a:lnTo>
                    <a:pt x="488021" y="1198631"/>
                  </a:lnTo>
                  <a:lnTo>
                    <a:pt x="492057" y="1193354"/>
                  </a:lnTo>
                  <a:lnTo>
                    <a:pt x="495161" y="1189007"/>
                  </a:lnTo>
                  <a:lnTo>
                    <a:pt x="500439" y="1185903"/>
                  </a:lnTo>
                  <a:lnTo>
                    <a:pt x="499507" y="1180625"/>
                  </a:lnTo>
                  <a:lnTo>
                    <a:pt x="497334" y="1176279"/>
                  </a:lnTo>
                  <a:lnTo>
                    <a:pt x="497334" y="1174106"/>
                  </a:lnTo>
                  <a:lnTo>
                    <a:pt x="495161" y="1171002"/>
                  </a:lnTo>
                  <a:lnTo>
                    <a:pt x="494230" y="1166655"/>
                  </a:lnTo>
                  <a:lnTo>
                    <a:pt x="494230" y="1161378"/>
                  </a:lnTo>
                  <a:lnTo>
                    <a:pt x="499507" y="1161378"/>
                  </a:lnTo>
                  <a:lnTo>
                    <a:pt x="504785" y="1163551"/>
                  </a:lnTo>
                  <a:lnTo>
                    <a:pt x="507889" y="1165724"/>
                  </a:lnTo>
                  <a:lnTo>
                    <a:pt x="510062" y="1165724"/>
                  </a:lnTo>
                  <a:lnTo>
                    <a:pt x="514098" y="1165724"/>
                  </a:lnTo>
                  <a:lnTo>
                    <a:pt x="517203" y="1165724"/>
                  </a:lnTo>
                  <a:lnTo>
                    <a:pt x="521238" y="1165724"/>
                  </a:lnTo>
                  <a:lnTo>
                    <a:pt x="521238" y="1161378"/>
                  </a:lnTo>
                  <a:lnTo>
                    <a:pt x="509752" y="1151754"/>
                  </a:lnTo>
                  <a:lnTo>
                    <a:pt x="499197" y="1144303"/>
                  </a:lnTo>
                  <a:lnTo>
                    <a:pt x="484606" y="1139026"/>
                  </a:lnTo>
                  <a:lnTo>
                    <a:pt x="484606" y="1128471"/>
                  </a:lnTo>
                  <a:lnTo>
                    <a:pt x="470015" y="1128471"/>
                  </a:lnTo>
                  <a:lnTo>
                    <a:pt x="457597" y="1109533"/>
                  </a:lnTo>
                  <a:lnTo>
                    <a:pt x="443937" y="1093701"/>
                  </a:lnTo>
                  <a:lnTo>
                    <a:pt x="429346" y="1078799"/>
                  </a:lnTo>
                  <a:lnTo>
                    <a:pt x="429346" y="1072590"/>
                  </a:lnTo>
                  <a:lnTo>
                    <a:pt x="429346" y="1069486"/>
                  </a:lnTo>
                  <a:lnTo>
                    <a:pt x="429346" y="1065140"/>
                  </a:lnTo>
                  <a:lnTo>
                    <a:pt x="429346" y="1064208"/>
                  </a:lnTo>
                  <a:lnTo>
                    <a:pt x="433382" y="1062035"/>
                  </a:lnTo>
                  <a:lnTo>
                    <a:pt x="436487" y="1057689"/>
                  </a:lnTo>
                  <a:lnTo>
                    <a:pt x="438660" y="1057689"/>
                  </a:lnTo>
                  <a:lnTo>
                    <a:pt x="438660" y="1056758"/>
                  </a:lnTo>
                  <a:lnTo>
                    <a:pt x="440833" y="1056758"/>
                  </a:lnTo>
                  <a:lnTo>
                    <a:pt x="443006" y="1056758"/>
                  </a:lnTo>
                  <a:lnTo>
                    <a:pt x="443937" y="1054584"/>
                  </a:lnTo>
                  <a:lnTo>
                    <a:pt x="446111" y="1057689"/>
                  </a:lnTo>
                  <a:lnTo>
                    <a:pt x="448284" y="1062035"/>
                  </a:lnTo>
                  <a:lnTo>
                    <a:pt x="448284" y="1065140"/>
                  </a:lnTo>
                  <a:lnTo>
                    <a:pt x="450457" y="1071349"/>
                  </a:lnTo>
                  <a:lnTo>
                    <a:pt x="465048" y="1067002"/>
                  </a:lnTo>
                  <a:lnTo>
                    <a:pt x="472188" y="1087181"/>
                  </a:lnTo>
                  <a:lnTo>
                    <a:pt x="479328" y="1098668"/>
                  </a:lnTo>
                  <a:lnTo>
                    <a:pt x="487710" y="1103945"/>
                  </a:lnTo>
                  <a:lnTo>
                    <a:pt x="497024" y="1106118"/>
                  </a:lnTo>
                  <a:lnTo>
                    <a:pt x="507579" y="1111396"/>
                  </a:lnTo>
                  <a:lnTo>
                    <a:pt x="521238" y="1121020"/>
                  </a:lnTo>
                  <a:lnTo>
                    <a:pt x="526516" y="1126297"/>
                  </a:lnTo>
                  <a:lnTo>
                    <a:pt x="526516" y="1133748"/>
                  </a:lnTo>
                  <a:lnTo>
                    <a:pt x="524343" y="1141199"/>
                  </a:lnTo>
                  <a:lnTo>
                    <a:pt x="522170" y="1150823"/>
                  </a:lnTo>
                  <a:lnTo>
                    <a:pt x="524343" y="1161378"/>
                  </a:lnTo>
                  <a:lnTo>
                    <a:pt x="528379" y="1165724"/>
                  </a:lnTo>
                  <a:lnTo>
                    <a:pt x="531483" y="1166655"/>
                  </a:lnTo>
                  <a:lnTo>
                    <a:pt x="536761" y="1171002"/>
                  </a:lnTo>
                  <a:lnTo>
                    <a:pt x="540797" y="1174106"/>
                  </a:lnTo>
                  <a:lnTo>
                    <a:pt x="543901" y="1176279"/>
                  </a:lnTo>
                  <a:lnTo>
                    <a:pt x="560665" y="1225951"/>
                  </a:lnTo>
                  <a:lnTo>
                    <a:pt x="564701" y="1225951"/>
                  </a:lnTo>
                  <a:lnTo>
                    <a:pt x="565632" y="1228124"/>
                  </a:lnTo>
                  <a:lnTo>
                    <a:pt x="567805" y="1228124"/>
                  </a:lnTo>
                  <a:lnTo>
                    <a:pt x="569978" y="1230297"/>
                  </a:lnTo>
                  <a:lnTo>
                    <a:pt x="575256" y="1228124"/>
                  </a:lnTo>
                  <a:lnTo>
                    <a:pt x="580534" y="1225951"/>
                  </a:lnTo>
                  <a:lnTo>
                    <a:pt x="582707" y="1225019"/>
                  </a:lnTo>
                  <a:lnTo>
                    <a:pt x="584880" y="1220673"/>
                  </a:lnTo>
                  <a:lnTo>
                    <a:pt x="584880" y="1218500"/>
                  </a:lnTo>
                  <a:lnTo>
                    <a:pt x="587053" y="1215395"/>
                  </a:lnTo>
                  <a:lnTo>
                    <a:pt x="587984" y="1211049"/>
                  </a:lnTo>
                  <a:lnTo>
                    <a:pt x="592020" y="1210118"/>
                  </a:lnTo>
                  <a:lnTo>
                    <a:pt x="597298" y="1205772"/>
                  </a:lnTo>
                  <a:lnTo>
                    <a:pt x="594193" y="1188697"/>
                  </a:lnTo>
                  <a:lnTo>
                    <a:pt x="587053" y="1172864"/>
                  </a:lnTo>
                  <a:lnTo>
                    <a:pt x="577740" y="1161378"/>
                  </a:lnTo>
                  <a:lnTo>
                    <a:pt x="577740" y="1156411"/>
                  </a:lnTo>
                  <a:lnTo>
                    <a:pt x="580844" y="1158584"/>
                  </a:lnTo>
                  <a:lnTo>
                    <a:pt x="580844" y="1159515"/>
                  </a:lnTo>
                  <a:lnTo>
                    <a:pt x="583017" y="1161688"/>
                  </a:lnTo>
                  <a:lnTo>
                    <a:pt x="585190" y="1166035"/>
                  </a:lnTo>
                  <a:lnTo>
                    <a:pt x="592331" y="1163861"/>
                  </a:lnTo>
                  <a:lnTo>
                    <a:pt x="595435" y="1163861"/>
                  </a:lnTo>
                  <a:lnTo>
                    <a:pt x="597608" y="1163861"/>
                  </a:lnTo>
                  <a:lnTo>
                    <a:pt x="599781" y="1161688"/>
                  </a:lnTo>
                  <a:lnTo>
                    <a:pt x="599781" y="1159515"/>
                  </a:lnTo>
                  <a:lnTo>
                    <a:pt x="599781" y="1158584"/>
                  </a:lnTo>
                  <a:lnTo>
                    <a:pt x="597608" y="1154238"/>
                  </a:lnTo>
                  <a:lnTo>
                    <a:pt x="597608" y="1148960"/>
                  </a:lnTo>
                  <a:lnTo>
                    <a:pt x="600713" y="1148960"/>
                  </a:lnTo>
                  <a:lnTo>
                    <a:pt x="600713" y="1144614"/>
                  </a:lnTo>
                  <a:lnTo>
                    <a:pt x="604748" y="1144614"/>
                  </a:lnTo>
                  <a:lnTo>
                    <a:pt x="607853" y="1144614"/>
                  </a:lnTo>
                  <a:lnTo>
                    <a:pt x="610026" y="1146787"/>
                  </a:lnTo>
                  <a:lnTo>
                    <a:pt x="612199" y="1146787"/>
                  </a:lnTo>
                  <a:lnTo>
                    <a:pt x="614372" y="1148960"/>
                  </a:lnTo>
                  <a:lnTo>
                    <a:pt x="619650" y="1151133"/>
                  </a:lnTo>
                  <a:lnTo>
                    <a:pt x="622754" y="1152064"/>
                  </a:lnTo>
                  <a:lnTo>
                    <a:pt x="624927" y="1154238"/>
                  </a:lnTo>
                  <a:lnTo>
                    <a:pt x="627100" y="1156411"/>
                  </a:lnTo>
                  <a:lnTo>
                    <a:pt x="630205" y="1158584"/>
                  </a:lnTo>
                  <a:lnTo>
                    <a:pt x="634241" y="1161688"/>
                  </a:lnTo>
                  <a:lnTo>
                    <a:pt x="632068" y="1166966"/>
                  </a:lnTo>
                  <a:lnTo>
                    <a:pt x="629894" y="1171312"/>
                  </a:lnTo>
                  <a:lnTo>
                    <a:pt x="629894" y="1174416"/>
                  </a:lnTo>
                  <a:lnTo>
                    <a:pt x="629894" y="1178763"/>
                  </a:lnTo>
                  <a:lnTo>
                    <a:pt x="629894" y="1181867"/>
                  </a:lnTo>
                  <a:lnTo>
                    <a:pt x="629894" y="1186213"/>
                  </a:lnTo>
                  <a:lnTo>
                    <a:pt x="629894" y="1189318"/>
                  </a:lnTo>
                  <a:lnTo>
                    <a:pt x="636103" y="1206392"/>
                  </a:lnTo>
                  <a:lnTo>
                    <a:pt x="648521" y="1223467"/>
                  </a:lnTo>
                  <a:lnTo>
                    <a:pt x="665285" y="1234022"/>
                  </a:lnTo>
                  <a:lnTo>
                    <a:pt x="680808" y="1238368"/>
                  </a:lnTo>
                  <a:lnTo>
                    <a:pt x="684843" y="1236195"/>
                  </a:lnTo>
                  <a:lnTo>
                    <a:pt x="687948" y="1233091"/>
                  </a:lnTo>
                  <a:lnTo>
                    <a:pt x="690121" y="1228744"/>
                  </a:lnTo>
                  <a:lnTo>
                    <a:pt x="695399" y="1226571"/>
                  </a:lnTo>
                  <a:lnTo>
                    <a:pt x="699434" y="1225640"/>
                  </a:lnTo>
                  <a:lnTo>
                    <a:pt x="704712" y="1226571"/>
                  </a:lnTo>
                  <a:lnTo>
                    <a:pt x="714025" y="1230918"/>
                  </a:lnTo>
                  <a:lnTo>
                    <a:pt x="721165" y="1234022"/>
                  </a:lnTo>
                  <a:lnTo>
                    <a:pt x="728306" y="1236195"/>
                  </a:lnTo>
                  <a:lnTo>
                    <a:pt x="735446" y="1234022"/>
                  </a:lnTo>
                  <a:lnTo>
                    <a:pt x="743828" y="1226571"/>
                  </a:lnTo>
                  <a:lnTo>
                    <a:pt x="750968" y="1226571"/>
                  </a:lnTo>
                  <a:lnTo>
                    <a:pt x="755004" y="1226571"/>
                  </a:lnTo>
                  <a:lnTo>
                    <a:pt x="758109" y="1226571"/>
                  </a:lnTo>
                  <a:lnTo>
                    <a:pt x="760282" y="1228744"/>
                  </a:lnTo>
                  <a:lnTo>
                    <a:pt x="762455" y="1230918"/>
                  </a:lnTo>
                  <a:lnTo>
                    <a:pt x="762455" y="1234022"/>
                  </a:lnTo>
                  <a:lnTo>
                    <a:pt x="764628" y="1238368"/>
                  </a:lnTo>
                  <a:lnTo>
                    <a:pt x="767732" y="1251097"/>
                  </a:lnTo>
                  <a:lnTo>
                    <a:pt x="765870" y="1265377"/>
                  </a:lnTo>
                  <a:close/>
                  <a:moveTo>
                    <a:pt x="845033" y="1136232"/>
                  </a:moveTo>
                  <a:lnTo>
                    <a:pt x="825165" y="1141509"/>
                  </a:lnTo>
                  <a:lnTo>
                    <a:pt x="803434" y="1143682"/>
                  </a:lnTo>
                  <a:lnTo>
                    <a:pt x="781702" y="1139336"/>
                  </a:lnTo>
                  <a:lnTo>
                    <a:pt x="773320" y="1136232"/>
                  </a:lnTo>
                  <a:lnTo>
                    <a:pt x="766180" y="1130954"/>
                  </a:lnTo>
                  <a:lnTo>
                    <a:pt x="756867" y="1124745"/>
                  </a:lnTo>
                  <a:lnTo>
                    <a:pt x="742276" y="1124745"/>
                  </a:lnTo>
                  <a:lnTo>
                    <a:pt x="727685" y="1126918"/>
                  </a:lnTo>
                  <a:lnTo>
                    <a:pt x="713094" y="1134369"/>
                  </a:lnTo>
                  <a:lnTo>
                    <a:pt x="700676" y="1139647"/>
                  </a:lnTo>
                  <a:lnTo>
                    <a:pt x="686085" y="1141820"/>
                  </a:lnTo>
                  <a:lnTo>
                    <a:pt x="671494" y="1136542"/>
                  </a:lnTo>
                  <a:lnTo>
                    <a:pt x="666217" y="1134369"/>
                  </a:lnTo>
                  <a:lnTo>
                    <a:pt x="662181" y="1132196"/>
                  </a:lnTo>
                  <a:lnTo>
                    <a:pt x="659076" y="1131265"/>
                  </a:lnTo>
                  <a:lnTo>
                    <a:pt x="656903" y="1126918"/>
                  </a:lnTo>
                  <a:lnTo>
                    <a:pt x="656903" y="1123814"/>
                  </a:lnTo>
                  <a:lnTo>
                    <a:pt x="654730" y="1116363"/>
                  </a:lnTo>
                  <a:lnTo>
                    <a:pt x="654730" y="1110154"/>
                  </a:lnTo>
                  <a:lnTo>
                    <a:pt x="658766" y="1099599"/>
                  </a:lnTo>
                  <a:lnTo>
                    <a:pt x="665906" y="1086871"/>
                  </a:lnTo>
                  <a:lnTo>
                    <a:pt x="674288" y="1071969"/>
                  </a:lnTo>
                  <a:lnTo>
                    <a:pt x="683602" y="1057068"/>
                  </a:lnTo>
                  <a:lnTo>
                    <a:pt x="690742" y="1043408"/>
                  </a:lnTo>
                  <a:lnTo>
                    <a:pt x="694778" y="1035026"/>
                  </a:lnTo>
                  <a:lnTo>
                    <a:pt x="703160" y="1037199"/>
                  </a:lnTo>
                  <a:lnTo>
                    <a:pt x="710300" y="1040304"/>
                  </a:lnTo>
                  <a:lnTo>
                    <a:pt x="715578" y="1042477"/>
                  </a:lnTo>
                  <a:lnTo>
                    <a:pt x="721786" y="1047755"/>
                  </a:lnTo>
                  <a:lnTo>
                    <a:pt x="724891" y="1049928"/>
                  </a:lnTo>
                  <a:lnTo>
                    <a:pt x="727064" y="1049928"/>
                  </a:lnTo>
                  <a:lnTo>
                    <a:pt x="729237" y="1049928"/>
                  </a:lnTo>
                  <a:lnTo>
                    <a:pt x="730168" y="1050859"/>
                  </a:lnTo>
                  <a:lnTo>
                    <a:pt x="717751" y="1055205"/>
                  </a:lnTo>
                  <a:lnTo>
                    <a:pt x="721786" y="1064829"/>
                  </a:lnTo>
                  <a:lnTo>
                    <a:pt x="728927" y="1072280"/>
                  </a:lnTo>
                  <a:lnTo>
                    <a:pt x="734204" y="1079731"/>
                  </a:lnTo>
                  <a:lnTo>
                    <a:pt x="743518" y="1080662"/>
                  </a:lnTo>
                  <a:lnTo>
                    <a:pt x="755935" y="1075384"/>
                  </a:lnTo>
                  <a:lnTo>
                    <a:pt x="765249" y="1067934"/>
                  </a:lnTo>
                  <a:lnTo>
                    <a:pt x="780771" y="1073211"/>
                  </a:lnTo>
                  <a:lnTo>
                    <a:pt x="800640" y="1084698"/>
                  </a:lnTo>
                  <a:lnTo>
                    <a:pt x="821439" y="1097426"/>
                  </a:lnTo>
                  <a:lnTo>
                    <a:pt x="836030" y="1110154"/>
                  </a:lnTo>
                  <a:lnTo>
                    <a:pt x="844413" y="1125056"/>
                  </a:lnTo>
                  <a:lnTo>
                    <a:pt x="850621" y="1125056"/>
                  </a:lnTo>
                  <a:lnTo>
                    <a:pt x="845033" y="1136232"/>
                  </a:lnTo>
                  <a:close/>
                  <a:moveTo>
                    <a:pt x="1025402" y="1146787"/>
                  </a:moveTo>
                  <a:lnTo>
                    <a:pt x="1022298" y="1146787"/>
                  </a:lnTo>
                  <a:lnTo>
                    <a:pt x="1018262" y="1146787"/>
                  </a:lnTo>
                  <a:lnTo>
                    <a:pt x="1015157" y="1146787"/>
                  </a:lnTo>
                  <a:lnTo>
                    <a:pt x="1011122" y="1144614"/>
                  </a:lnTo>
                  <a:lnTo>
                    <a:pt x="1008949" y="1161688"/>
                  </a:lnTo>
                  <a:lnTo>
                    <a:pt x="1011122" y="1173175"/>
                  </a:lnTo>
                  <a:lnTo>
                    <a:pt x="1016399" y="1183730"/>
                  </a:lnTo>
                  <a:lnTo>
                    <a:pt x="1020435" y="1196458"/>
                  </a:lnTo>
                  <a:lnTo>
                    <a:pt x="1022608" y="1217569"/>
                  </a:lnTo>
                  <a:lnTo>
                    <a:pt x="995600" y="1218500"/>
                  </a:lnTo>
                  <a:lnTo>
                    <a:pt x="976973" y="1215395"/>
                  </a:lnTo>
                  <a:lnTo>
                    <a:pt x="966418" y="1205772"/>
                  </a:lnTo>
                  <a:lnTo>
                    <a:pt x="962382" y="1188697"/>
                  </a:lnTo>
                  <a:lnTo>
                    <a:pt x="962382" y="1165414"/>
                  </a:lnTo>
                  <a:lnTo>
                    <a:pt x="974800" y="1165414"/>
                  </a:lnTo>
                  <a:lnTo>
                    <a:pt x="967660" y="1151754"/>
                  </a:lnTo>
                  <a:lnTo>
                    <a:pt x="955242" y="1138094"/>
                  </a:lnTo>
                  <a:lnTo>
                    <a:pt x="944686" y="1121020"/>
                  </a:lnTo>
                  <a:lnTo>
                    <a:pt x="933200" y="1103945"/>
                  </a:lnTo>
                  <a:lnTo>
                    <a:pt x="927922" y="1086871"/>
                  </a:lnTo>
                  <a:lnTo>
                    <a:pt x="931027" y="1071038"/>
                  </a:lnTo>
                  <a:lnTo>
                    <a:pt x="938167" y="1059552"/>
                  </a:lnTo>
                  <a:lnTo>
                    <a:pt x="949653" y="1049928"/>
                  </a:lnTo>
                  <a:lnTo>
                    <a:pt x="962071" y="1044650"/>
                  </a:lnTo>
                  <a:lnTo>
                    <a:pt x="974489" y="1039373"/>
                  </a:lnTo>
                  <a:lnTo>
                    <a:pt x="985976" y="1029749"/>
                  </a:lnTo>
                  <a:lnTo>
                    <a:pt x="995289" y="1029749"/>
                  </a:lnTo>
                  <a:lnTo>
                    <a:pt x="1000567" y="1031922"/>
                  </a:lnTo>
                  <a:lnTo>
                    <a:pt x="1005844" y="1031922"/>
                  </a:lnTo>
                  <a:lnTo>
                    <a:pt x="1011122" y="1034095"/>
                  </a:lnTo>
                  <a:lnTo>
                    <a:pt x="1008017" y="1049928"/>
                  </a:lnTo>
                  <a:lnTo>
                    <a:pt x="1000877" y="1063587"/>
                  </a:lnTo>
                  <a:lnTo>
                    <a:pt x="986286" y="1068865"/>
                  </a:lnTo>
                  <a:lnTo>
                    <a:pt x="966418" y="1071038"/>
                  </a:lnTo>
                  <a:lnTo>
                    <a:pt x="973558" y="1086871"/>
                  </a:lnTo>
                  <a:lnTo>
                    <a:pt x="985976" y="1101772"/>
                  </a:lnTo>
                  <a:lnTo>
                    <a:pt x="1001498" y="1111396"/>
                  </a:lnTo>
                  <a:lnTo>
                    <a:pt x="1000567" y="1115742"/>
                  </a:lnTo>
                  <a:lnTo>
                    <a:pt x="998394" y="1116674"/>
                  </a:lnTo>
                  <a:lnTo>
                    <a:pt x="996220" y="1116674"/>
                  </a:lnTo>
                  <a:lnTo>
                    <a:pt x="995289" y="1121020"/>
                  </a:lnTo>
                  <a:lnTo>
                    <a:pt x="1000567" y="1130644"/>
                  </a:lnTo>
                  <a:lnTo>
                    <a:pt x="1005844" y="1139026"/>
                  </a:lnTo>
                  <a:lnTo>
                    <a:pt x="1008017" y="1143372"/>
                  </a:lnTo>
                  <a:lnTo>
                    <a:pt x="1008949" y="1144303"/>
                  </a:lnTo>
                  <a:lnTo>
                    <a:pt x="1011122" y="1143372"/>
                  </a:lnTo>
                  <a:lnTo>
                    <a:pt x="1011122" y="1141199"/>
                  </a:lnTo>
                  <a:lnTo>
                    <a:pt x="1013295" y="1138094"/>
                  </a:lnTo>
                  <a:lnTo>
                    <a:pt x="1013295" y="1133748"/>
                  </a:lnTo>
                  <a:lnTo>
                    <a:pt x="1015468" y="1131575"/>
                  </a:lnTo>
                  <a:lnTo>
                    <a:pt x="1018573" y="1133748"/>
                  </a:lnTo>
                  <a:lnTo>
                    <a:pt x="1022608" y="1138094"/>
                  </a:lnTo>
                  <a:lnTo>
                    <a:pt x="1023540" y="1139026"/>
                  </a:lnTo>
                  <a:lnTo>
                    <a:pt x="1027575" y="1141199"/>
                  </a:lnTo>
                  <a:lnTo>
                    <a:pt x="1030680" y="1144303"/>
                  </a:lnTo>
                  <a:lnTo>
                    <a:pt x="1025402" y="11467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386CC5E0-8FB2-4B24-91CE-2EE9245910EF}"/>
                </a:ext>
              </a:extLst>
            </p:cNvPr>
            <p:cNvSpPr/>
            <p:nvPr/>
          </p:nvSpPr>
          <p:spPr>
            <a:xfrm>
              <a:off x="3690211" y="4196454"/>
              <a:ext cx="74507" cy="99343"/>
            </a:xfrm>
            <a:custGeom>
              <a:avLst/>
              <a:gdLst>
                <a:gd name="connsiteX0" fmla="*/ 60226 w 74506"/>
                <a:gd name="connsiteY0" fmla="*/ 0 h 99342"/>
                <a:gd name="connsiteX1" fmla="*/ 43462 w 74506"/>
                <a:gd name="connsiteY1" fmla="*/ 0 h 99342"/>
                <a:gd name="connsiteX2" fmla="*/ 23904 w 74506"/>
                <a:gd name="connsiteY2" fmla="*/ 2173 h 99342"/>
                <a:gd name="connsiteX3" fmla="*/ 4036 w 74506"/>
                <a:gd name="connsiteY3" fmla="*/ 4346 h 99342"/>
                <a:gd name="connsiteX4" fmla="*/ 4967 w 74506"/>
                <a:gd name="connsiteY4" fmla="*/ 11797 h 99342"/>
                <a:gd name="connsiteX5" fmla="*/ 7140 w 74506"/>
                <a:gd name="connsiteY5" fmla="*/ 14901 h 99342"/>
                <a:gd name="connsiteX6" fmla="*/ 11176 w 74506"/>
                <a:gd name="connsiteY6" fmla="*/ 19248 h 99342"/>
                <a:gd name="connsiteX7" fmla="*/ 14281 w 74506"/>
                <a:gd name="connsiteY7" fmla="*/ 20179 h 99342"/>
                <a:gd name="connsiteX8" fmla="*/ 18627 w 74506"/>
                <a:gd name="connsiteY8" fmla="*/ 22352 h 99342"/>
                <a:gd name="connsiteX9" fmla="*/ 23904 w 74506"/>
                <a:gd name="connsiteY9" fmla="*/ 24525 h 99342"/>
                <a:gd name="connsiteX10" fmla="*/ 18627 w 74506"/>
                <a:gd name="connsiteY10" fmla="*/ 31976 h 99342"/>
                <a:gd name="connsiteX11" fmla="*/ 11176 w 74506"/>
                <a:gd name="connsiteY11" fmla="*/ 37253 h 99342"/>
                <a:gd name="connsiteX12" fmla="*/ 4036 w 74506"/>
                <a:gd name="connsiteY12" fmla="*/ 40358 h 99342"/>
                <a:gd name="connsiteX13" fmla="*/ 0 w 74506"/>
                <a:gd name="connsiteY13" fmla="*/ 74197 h 99342"/>
                <a:gd name="connsiteX14" fmla="*/ 23904 w 74506"/>
                <a:gd name="connsiteY14" fmla="*/ 77301 h 99342"/>
                <a:gd name="connsiteX15" fmla="*/ 23904 w 74506"/>
                <a:gd name="connsiteY15" fmla="*/ 89098 h 99342"/>
                <a:gd name="connsiteX16" fmla="*/ 31045 w 74506"/>
                <a:gd name="connsiteY16" fmla="*/ 92202 h 99342"/>
                <a:gd name="connsiteX17" fmla="*/ 38495 w 74506"/>
                <a:gd name="connsiteY17" fmla="*/ 98411 h 99342"/>
                <a:gd name="connsiteX18" fmla="*/ 43462 w 74506"/>
                <a:gd name="connsiteY18" fmla="*/ 101826 h 99342"/>
                <a:gd name="connsiteX19" fmla="*/ 48740 w 74506"/>
                <a:gd name="connsiteY19" fmla="*/ 99653 h 99342"/>
                <a:gd name="connsiteX20" fmla="*/ 50913 w 74506"/>
                <a:gd name="connsiteY20" fmla="*/ 96549 h 99342"/>
                <a:gd name="connsiteX21" fmla="*/ 53086 w 74506"/>
                <a:gd name="connsiteY21" fmla="*/ 94376 h 99342"/>
                <a:gd name="connsiteX22" fmla="*/ 53086 w 74506"/>
                <a:gd name="connsiteY22" fmla="*/ 92202 h 99342"/>
                <a:gd name="connsiteX23" fmla="*/ 53086 w 74506"/>
                <a:gd name="connsiteY23" fmla="*/ 89098 h 99342"/>
                <a:gd name="connsiteX24" fmla="*/ 53086 w 74506"/>
                <a:gd name="connsiteY24" fmla="*/ 84752 h 99342"/>
                <a:gd name="connsiteX25" fmla="*/ 56191 w 74506"/>
                <a:gd name="connsiteY25" fmla="*/ 81647 h 99342"/>
                <a:gd name="connsiteX26" fmla="*/ 67677 w 74506"/>
                <a:gd name="connsiteY26" fmla="*/ 84752 h 99342"/>
                <a:gd name="connsiteX27" fmla="*/ 72644 w 74506"/>
                <a:gd name="connsiteY27" fmla="*/ 77301 h 99342"/>
                <a:gd name="connsiteX28" fmla="*/ 76991 w 74506"/>
                <a:gd name="connsiteY28" fmla="*/ 77301 h 99342"/>
                <a:gd name="connsiteX29" fmla="*/ 69540 w 74506"/>
                <a:gd name="connsiteY29" fmla="*/ 37253 h 99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</a:cxnLst>
              <a:rect l="l" t="t" r="r" b="b"/>
              <a:pathLst>
                <a:path w="74506" h="99342">
                  <a:moveTo>
                    <a:pt x="60226" y="0"/>
                  </a:moveTo>
                  <a:lnTo>
                    <a:pt x="43462" y="0"/>
                  </a:lnTo>
                  <a:lnTo>
                    <a:pt x="23904" y="2173"/>
                  </a:lnTo>
                  <a:lnTo>
                    <a:pt x="4036" y="4346"/>
                  </a:lnTo>
                  <a:lnTo>
                    <a:pt x="4967" y="11797"/>
                  </a:lnTo>
                  <a:lnTo>
                    <a:pt x="7140" y="14901"/>
                  </a:lnTo>
                  <a:lnTo>
                    <a:pt x="11176" y="19248"/>
                  </a:lnTo>
                  <a:lnTo>
                    <a:pt x="14281" y="20179"/>
                  </a:lnTo>
                  <a:lnTo>
                    <a:pt x="18627" y="22352"/>
                  </a:lnTo>
                  <a:lnTo>
                    <a:pt x="23904" y="24525"/>
                  </a:lnTo>
                  <a:lnTo>
                    <a:pt x="18627" y="31976"/>
                  </a:lnTo>
                  <a:lnTo>
                    <a:pt x="11176" y="37253"/>
                  </a:lnTo>
                  <a:lnTo>
                    <a:pt x="4036" y="40358"/>
                  </a:lnTo>
                  <a:lnTo>
                    <a:pt x="0" y="74197"/>
                  </a:lnTo>
                  <a:lnTo>
                    <a:pt x="23904" y="77301"/>
                  </a:lnTo>
                  <a:lnTo>
                    <a:pt x="23904" y="89098"/>
                  </a:lnTo>
                  <a:lnTo>
                    <a:pt x="31045" y="92202"/>
                  </a:lnTo>
                  <a:lnTo>
                    <a:pt x="38495" y="98411"/>
                  </a:lnTo>
                  <a:lnTo>
                    <a:pt x="43462" y="101826"/>
                  </a:lnTo>
                  <a:lnTo>
                    <a:pt x="48740" y="99653"/>
                  </a:lnTo>
                  <a:lnTo>
                    <a:pt x="50913" y="96549"/>
                  </a:lnTo>
                  <a:lnTo>
                    <a:pt x="53086" y="94376"/>
                  </a:lnTo>
                  <a:lnTo>
                    <a:pt x="53086" y="92202"/>
                  </a:lnTo>
                  <a:lnTo>
                    <a:pt x="53086" y="89098"/>
                  </a:lnTo>
                  <a:lnTo>
                    <a:pt x="53086" y="84752"/>
                  </a:lnTo>
                  <a:lnTo>
                    <a:pt x="56191" y="81647"/>
                  </a:lnTo>
                  <a:lnTo>
                    <a:pt x="67677" y="84752"/>
                  </a:lnTo>
                  <a:lnTo>
                    <a:pt x="72644" y="77301"/>
                  </a:lnTo>
                  <a:lnTo>
                    <a:pt x="76991" y="77301"/>
                  </a:lnTo>
                  <a:lnTo>
                    <a:pt x="695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8363D130-18ED-4082-A1D1-3A0B92468AE9}"/>
                </a:ext>
              </a:extLst>
            </p:cNvPr>
            <p:cNvSpPr/>
            <p:nvPr/>
          </p:nvSpPr>
          <p:spPr>
            <a:xfrm>
              <a:off x="3753542" y="4135296"/>
              <a:ext cx="40358" cy="34149"/>
            </a:xfrm>
            <a:custGeom>
              <a:avLst/>
              <a:gdLst>
                <a:gd name="connsiteX0" fmla="*/ 22042 w 40357"/>
                <a:gd name="connsiteY0" fmla="*/ 36012 h 34149"/>
                <a:gd name="connsiteX1" fmla="*/ 27009 w 40357"/>
                <a:gd name="connsiteY1" fmla="*/ 31665 h 34149"/>
                <a:gd name="connsiteX2" fmla="*/ 31355 w 40357"/>
                <a:gd name="connsiteY2" fmla="*/ 29492 h 34149"/>
                <a:gd name="connsiteX3" fmla="*/ 34460 w 40357"/>
                <a:gd name="connsiteY3" fmla="*/ 28561 h 34149"/>
                <a:gd name="connsiteX4" fmla="*/ 40668 w 40357"/>
                <a:gd name="connsiteY4" fmla="*/ 24215 h 34149"/>
                <a:gd name="connsiteX5" fmla="*/ 36633 w 40357"/>
                <a:gd name="connsiteY5" fmla="*/ 0 h 34149"/>
                <a:gd name="connsiteX6" fmla="*/ 23904 w 40357"/>
                <a:gd name="connsiteY6" fmla="*/ 2173 h 34149"/>
                <a:gd name="connsiteX7" fmla="*/ 16764 w 40357"/>
                <a:gd name="connsiteY7" fmla="*/ 6209 h 34149"/>
                <a:gd name="connsiteX8" fmla="*/ 9313 w 40357"/>
                <a:gd name="connsiteY8" fmla="*/ 11486 h 34149"/>
                <a:gd name="connsiteX9" fmla="*/ 0 w 40357"/>
                <a:gd name="connsiteY9" fmla="*/ 16764 h 34149"/>
                <a:gd name="connsiteX10" fmla="*/ 0 w 40357"/>
                <a:gd name="connsiteY10" fmla="*/ 24215 h 34149"/>
                <a:gd name="connsiteX11" fmla="*/ 2173 w 40357"/>
                <a:gd name="connsiteY11" fmla="*/ 26388 h 34149"/>
                <a:gd name="connsiteX12" fmla="*/ 2173 w 40357"/>
                <a:gd name="connsiteY12" fmla="*/ 28561 h 34149"/>
                <a:gd name="connsiteX13" fmla="*/ 4346 w 40357"/>
                <a:gd name="connsiteY13" fmla="*/ 28561 h 34149"/>
                <a:gd name="connsiteX14" fmla="*/ 4346 w 40357"/>
                <a:gd name="connsiteY14" fmla="*/ 29492 h 34149"/>
                <a:gd name="connsiteX15" fmla="*/ 4346 w 40357"/>
                <a:gd name="connsiteY15" fmla="*/ 33839 h 34149"/>
                <a:gd name="connsiteX16" fmla="*/ 9313 w 40357"/>
                <a:gd name="connsiteY16" fmla="*/ 33839 h 34149"/>
                <a:gd name="connsiteX17" fmla="*/ 11487 w 40357"/>
                <a:gd name="connsiteY17" fmla="*/ 33839 h 34149"/>
                <a:gd name="connsiteX18" fmla="*/ 13660 w 40357"/>
                <a:gd name="connsiteY18" fmla="*/ 36012 h 34149"/>
                <a:gd name="connsiteX19" fmla="*/ 14591 w 40357"/>
                <a:gd name="connsiteY19" fmla="*/ 36012 h 34149"/>
                <a:gd name="connsiteX20" fmla="*/ 16764 w 40357"/>
                <a:gd name="connsiteY20" fmla="*/ 36943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40357" h="34149">
                  <a:moveTo>
                    <a:pt x="22042" y="36012"/>
                  </a:moveTo>
                  <a:lnTo>
                    <a:pt x="27009" y="31665"/>
                  </a:lnTo>
                  <a:lnTo>
                    <a:pt x="31355" y="29492"/>
                  </a:lnTo>
                  <a:lnTo>
                    <a:pt x="34460" y="28561"/>
                  </a:lnTo>
                  <a:lnTo>
                    <a:pt x="40668" y="24215"/>
                  </a:lnTo>
                  <a:lnTo>
                    <a:pt x="36633" y="0"/>
                  </a:lnTo>
                  <a:lnTo>
                    <a:pt x="23904" y="2173"/>
                  </a:lnTo>
                  <a:lnTo>
                    <a:pt x="16764" y="6209"/>
                  </a:lnTo>
                  <a:lnTo>
                    <a:pt x="9313" y="11486"/>
                  </a:lnTo>
                  <a:lnTo>
                    <a:pt x="0" y="16764"/>
                  </a:lnTo>
                  <a:lnTo>
                    <a:pt x="0" y="24215"/>
                  </a:lnTo>
                  <a:lnTo>
                    <a:pt x="2173" y="26388"/>
                  </a:lnTo>
                  <a:lnTo>
                    <a:pt x="2173" y="28561"/>
                  </a:lnTo>
                  <a:lnTo>
                    <a:pt x="4346" y="28561"/>
                  </a:lnTo>
                  <a:lnTo>
                    <a:pt x="4346" y="29492"/>
                  </a:lnTo>
                  <a:lnTo>
                    <a:pt x="4346" y="33839"/>
                  </a:lnTo>
                  <a:lnTo>
                    <a:pt x="9313" y="33839"/>
                  </a:lnTo>
                  <a:lnTo>
                    <a:pt x="11487" y="33839"/>
                  </a:lnTo>
                  <a:lnTo>
                    <a:pt x="13660" y="36012"/>
                  </a:lnTo>
                  <a:lnTo>
                    <a:pt x="14591" y="36012"/>
                  </a:lnTo>
                  <a:lnTo>
                    <a:pt x="16764" y="3694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901454BD-E84A-4D41-B227-B95F79C6D40C}"/>
                </a:ext>
              </a:extLst>
            </p:cNvPr>
            <p:cNvSpPr/>
            <p:nvPr/>
          </p:nvSpPr>
          <p:spPr>
            <a:xfrm>
              <a:off x="3770306" y="4179690"/>
              <a:ext cx="55880" cy="96238"/>
            </a:xfrm>
            <a:custGeom>
              <a:avLst/>
              <a:gdLst>
                <a:gd name="connsiteX0" fmla="*/ 54018 w 55880"/>
                <a:gd name="connsiteY0" fmla="*/ 13660 h 96238"/>
                <a:gd name="connsiteX1" fmla="*/ 53086 w 55880"/>
                <a:gd name="connsiteY1" fmla="*/ 9624 h 96238"/>
                <a:gd name="connsiteX2" fmla="*/ 43773 w 55880"/>
                <a:gd name="connsiteY2" fmla="*/ 6209 h 96238"/>
                <a:gd name="connsiteX3" fmla="*/ 31045 w 55880"/>
                <a:gd name="connsiteY3" fmla="*/ 4346 h 96238"/>
                <a:gd name="connsiteX4" fmla="*/ 16454 w 55880"/>
                <a:gd name="connsiteY4" fmla="*/ 2173 h 96238"/>
                <a:gd name="connsiteX5" fmla="*/ 3104 w 55880"/>
                <a:gd name="connsiteY5" fmla="*/ 0 h 96238"/>
                <a:gd name="connsiteX6" fmla="*/ 0 w 55880"/>
                <a:gd name="connsiteY6" fmla="*/ 16764 h 96238"/>
                <a:gd name="connsiteX7" fmla="*/ 2173 w 55880"/>
                <a:gd name="connsiteY7" fmla="*/ 31665 h 96238"/>
                <a:gd name="connsiteX8" fmla="*/ 3104 w 55880"/>
                <a:gd name="connsiteY8" fmla="*/ 48740 h 96238"/>
                <a:gd name="connsiteX9" fmla="*/ 7140 w 55880"/>
                <a:gd name="connsiteY9" fmla="*/ 63331 h 96238"/>
                <a:gd name="connsiteX10" fmla="*/ 7140 w 55880"/>
                <a:gd name="connsiteY10" fmla="*/ 76059 h 96238"/>
                <a:gd name="connsiteX11" fmla="*/ 3104 w 55880"/>
                <a:gd name="connsiteY11" fmla="*/ 86614 h 96238"/>
                <a:gd name="connsiteX12" fmla="*/ 7140 w 55880"/>
                <a:gd name="connsiteY12" fmla="*/ 98411 h 96238"/>
                <a:gd name="connsiteX13" fmla="*/ 14591 w 55880"/>
                <a:gd name="connsiteY13" fmla="*/ 98411 h 96238"/>
                <a:gd name="connsiteX14" fmla="*/ 19869 w 55880"/>
                <a:gd name="connsiteY14" fmla="*/ 98411 h 96238"/>
                <a:gd name="connsiteX15" fmla="*/ 23904 w 55880"/>
                <a:gd name="connsiteY15" fmla="*/ 96238 h 96238"/>
                <a:gd name="connsiteX16" fmla="*/ 27009 w 55880"/>
                <a:gd name="connsiteY16" fmla="*/ 94065 h 96238"/>
                <a:gd name="connsiteX17" fmla="*/ 31045 w 55880"/>
                <a:gd name="connsiteY17" fmla="*/ 88788 h 96238"/>
                <a:gd name="connsiteX18" fmla="*/ 32286 w 55880"/>
                <a:gd name="connsiteY18" fmla="*/ 81337 h 96238"/>
                <a:gd name="connsiteX19" fmla="*/ 34460 w 55880"/>
                <a:gd name="connsiteY19" fmla="*/ 70782 h 96238"/>
                <a:gd name="connsiteX20" fmla="*/ 32286 w 55880"/>
                <a:gd name="connsiteY20" fmla="*/ 61468 h 96238"/>
                <a:gd name="connsiteX21" fmla="*/ 34460 w 55880"/>
                <a:gd name="connsiteY21" fmla="*/ 57122 h 96238"/>
                <a:gd name="connsiteX22" fmla="*/ 38495 w 55880"/>
                <a:gd name="connsiteY22" fmla="*/ 56191 h 96238"/>
                <a:gd name="connsiteX23" fmla="*/ 39427 w 55880"/>
                <a:gd name="connsiteY23" fmla="*/ 54018 h 96238"/>
                <a:gd name="connsiteX24" fmla="*/ 43773 w 55880"/>
                <a:gd name="connsiteY24" fmla="*/ 51844 h 96238"/>
                <a:gd name="connsiteX25" fmla="*/ 46877 w 55880"/>
                <a:gd name="connsiteY25" fmla="*/ 49671 h 96238"/>
                <a:gd name="connsiteX26" fmla="*/ 50913 w 55880"/>
                <a:gd name="connsiteY26" fmla="*/ 46567 h 96238"/>
                <a:gd name="connsiteX27" fmla="*/ 53086 w 55880"/>
                <a:gd name="connsiteY27" fmla="*/ 41289 h 96238"/>
                <a:gd name="connsiteX28" fmla="*/ 54018 w 55880"/>
                <a:gd name="connsiteY28" fmla="*/ 36943 h 96238"/>
                <a:gd name="connsiteX29" fmla="*/ 56191 w 55880"/>
                <a:gd name="connsiteY29" fmla="*/ 33839 h 96238"/>
                <a:gd name="connsiteX30" fmla="*/ 56191 w 55880"/>
                <a:gd name="connsiteY30" fmla="*/ 26388 h 96238"/>
                <a:gd name="connsiteX31" fmla="*/ 54018 w 55880"/>
                <a:gd name="connsiteY31" fmla="*/ 18937 h 96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55880" h="96238">
                  <a:moveTo>
                    <a:pt x="54018" y="13660"/>
                  </a:moveTo>
                  <a:lnTo>
                    <a:pt x="53086" y="9624"/>
                  </a:lnTo>
                  <a:lnTo>
                    <a:pt x="43773" y="6209"/>
                  </a:lnTo>
                  <a:lnTo>
                    <a:pt x="31045" y="4346"/>
                  </a:lnTo>
                  <a:lnTo>
                    <a:pt x="16454" y="2173"/>
                  </a:lnTo>
                  <a:lnTo>
                    <a:pt x="3104" y="0"/>
                  </a:lnTo>
                  <a:lnTo>
                    <a:pt x="0" y="16764"/>
                  </a:lnTo>
                  <a:lnTo>
                    <a:pt x="2173" y="31665"/>
                  </a:lnTo>
                  <a:lnTo>
                    <a:pt x="3104" y="48740"/>
                  </a:lnTo>
                  <a:lnTo>
                    <a:pt x="7140" y="63331"/>
                  </a:lnTo>
                  <a:lnTo>
                    <a:pt x="7140" y="76059"/>
                  </a:lnTo>
                  <a:lnTo>
                    <a:pt x="3104" y="86614"/>
                  </a:lnTo>
                  <a:lnTo>
                    <a:pt x="7140" y="98411"/>
                  </a:lnTo>
                  <a:lnTo>
                    <a:pt x="14591" y="98411"/>
                  </a:lnTo>
                  <a:lnTo>
                    <a:pt x="19869" y="98411"/>
                  </a:lnTo>
                  <a:lnTo>
                    <a:pt x="23904" y="96238"/>
                  </a:lnTo>
                  <a:lnTo>
                    <a:pt x="27009" y="94065"/>
                  </a:lnTo>
                  <a:lnTo>
                    <a:pt x="31045" y="88788"/>
                  </a:lnTo>
                  <a:lnTo>
                    <a:pt x="32286" y="81337"/>
                  </a:lnTo>
                  <a:lnTo>
                    <a:pt x="34460" y="70782"/>
                  </a:lnTo>
                  <a:lnTo>
                    <a:pt x="32286" y="61468"/>
                  </a:lnTo>
                  <a:lnTo>
                    <a:pt x="34460" y="57122"/>
                  </a:lnTo>
                  <a:lnTo>
                    <a:pt x="38495" y="56191"/>
                  </a:lnTo>
                  <a:lnTo>
                    <a:pt x="39427" y="54018"/>
                  </a:lnTo>
                  <a:lnTo>
                    <a:pt x="43773" y="51844"/>
                  </a:lnTo>
                  <a:lnTo>
                    <a:pt x="46877" y="49671"/>
                  </a:lnTo>
                  <a:lnTo>
                    <a:pt x="50913" y="46567"/>
                  </a:lnTo>
                  <a:lnTo>
                    <a:pt x="53086" y="41289"/>
                  </a:lnTo>
                  <a:lnTo>
                    <a:pt x="54018" y="36943"/>
                  </a:lnTo>
                  <a:lnTo>
                    <a:pt x="56191" y="33839"/>
                  </a:lnTo>
                  <a:lnTo>
                    <a:pt x="56191" y="26388"/>
                  </a:lnTo>
                  <a:lnTo>
                    <a:pt x="54018" y="1893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1A222A21-B633-4A7E-93DE-9F33DC70E781}"/>
                </a:ext>
              </a:extLst>
            </p:cNvPr>
            <p:cNvSpPr/>
            <p:nvPr/>
          </p:nvSpPr>
          <p:spPr>
            <a:xfrm>
              <a:off x="3630606" y="4070724"/>
              <a:ext cx="21731" cy="27940"/>
            </a:xfrm>
            <a:custGeom>
              <a:avLst/>
              <a:gdLst>
                <a:gd name="connsiteX0" fmla="*/ 22973 w 21731"/>
                <a:gd name="connsiteY0" fmla="*/ 28561 h 27940"/>
                <a:gd name="connsiteX1" fmla="*/ 22042 w 21731"/>
                <a:gd name="connsiteY1" fmla="*/ 21110 h 27940"/>
                <a:gd name="connsiteX2" fmla="*/ 17695 w 21731"/>
                <a:gd name="connsiteY2" fmla="*/ 13660 h 27940"/>
                <a:gd name="connsiteX3" fmla="*/ 14591 w 21731"/>
                <a:gd name="connsiteY3" fmla="*/ 7451 h 27940"/>
                <a:gd name="connsiteX4" fmla="*/ 7451 w 21731"/>
                <a:gd name="connsiteY4" fmla="*/ 4346 h 27940"/>
                <a:gd name="connsiteX5" fmla="*/ 0 w 21731"/>
                <a:gd name="connsiteY5" fmla="*/ 0 h 27940"/>
                <a:gd name="connsiteX6" fmla="*/ 1242 w 21731"/>
                <a:gd name="connsiteY6" fmla="*/ 7451 h 27940"/>
                <a:gd name="connsiteX7" fmla="*/ 3104 w 21731"/>
                <a:gd name="connsiteY7" fmla="*/ 13660 h 27940"/>
                <a:gd name="connsiteX8" fmla="*/ 5278 w 21731"/>
                <a:gd name="connsiteY8" fmla="*/ 16764 h 27940"/>
                <a:gd name="connsiteX9" fmla="*/ 7451 w 21731"/>
                <a:gd name="connsiteY9" fmla="*/ 21110 h 27940"/>
                <a:gd name="connsiteX10" fmla="*/ 12728 w 21731"/>
                <a:gd name="connsiteY10" fmla="*/ 24215 h 27940"/>
                <a:gd name="connsiteX11" fmla="*/ 12728 w 21731"/>
                <a:gd name="connsiteY11" fmla="*/ 28561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31" h="27940">
                  <a:moveTo>
                    <a:pt x="22973" y="28561"/>
                  </a:moveTo>
                  <a:lnTo>
                    <a:pt x="22042" y="21110"/>
                  </a:lnTo>
                  <a:lnTo>
                    <a:pt x="17695" y="13660"/>
                  </a:lnTo>
                  <a:lnTo>
                    <a:pt x="14591" y="7451"/>
                  </a:lnTo>
                  <a:lnTo>
                    <a:pt x="7451" y="4346"/>
                  </a:lnTo>
                  <a:lnTo>
                    <a:pt x="0" y="0"/>
                  </a:lnTo>
                  <a:lnTo>
                    <a:pt x="1242" y="7451"/>
                  </a:lnTo>
                  <a:lnTo>
                    <a:pt x="3104" y="13660"/>
                  </a:lnTo>
                  <a:lnTo>
                    <a:pt x="5278" y="16764"/>
                  </a:lnTo>
                  <a:lnTo>
                    <a:pt x="7451" y="21110"/>
                  </a:lnTo>
                  <a:lnTo>
                    <a:pt x="12728" y="24215"/>
                  </a:lnTo>
                  <a:lnTo>
                    <a:pt x="12728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1FF9B4C6-9430-4155-8590-7841EBED6618}"/>
                </a:ext>
              </a:extLst>
            </p:cNvPr>
            <p:cNvSpPr/>
            <p:nvPr/>
          </p:nvSpPr>
          <p:spPr>
            <a:xfrm>
              <a:off x="3646438" y="4107667"/>
              <a:ext cx="86925" cy="68298"/>
            </a:xfrm>
            <a:custGeom>
              <a:avLst/>
              <a:gdLst>
                <a:gd name="connsiteX0" fmla="*/ 50913 w 86924"/>
                <a:gd name="connsiteY0" fmla="*/ 44394 h 68298"/>
                <a:gd name="connsiteX1" fmla="*/ 54949 w 86924"/>
                <a:gd name="connsiteY1" fmla="*/ 48740 h 68298"/>
                <a:gd name="connsiteX2" fmla="*/ 54949 w 86924"/>
                <a:gd name="connsiteY2" fmla="*/ 51844 h 68298"/>
                <a:gd name="connsiteX3" fmla="*/ 54949 w 86924"/>
                <a:gd name="connsiteY3" fmla="*/ 57122 h 68298"/>
                <a:gd name="connsiteX4" fmla="*/ 56191 w 86924"/>
                <a:gd name="connsiteY4" fmla="*/ 61468 h 68298"/>
                <a:gd name="connsiteX5" fmla="*/ 60226 w 86924"/>
                <a:gd name="connsiteY5" fmla="*/ 64573 h 68298"/>
                <a:gd name="connsiteX6" fmla="*/ 62400 w 86924"/>
                <a:gd name="connsiteY6" fmla="*/ 66746 h 68298"/>
                <a:gd name="connsiteX7" fmla="*/ 63331 w 86924"/>
                <a:gd name="connsiteY7" fmla="*/ 66746 h 68298"/>
                <a:gd name="connsiteX8" fmla="*/ 63331 w 86924"/>
                <a:gd name="connsiteY8" fmla="*/ 68919 h 68298"/>
                <a:gd name="connsiteX9" fmla="*/ 67677 w 86924"/>
                <a:gd name="connsiteY9" fmla="*/ 68919 h 68298"/>
                <a:gd name="connsiteX10" fmla="*/ 70782 w 86924"/>
                <a:gd name="connsiteY10" fmla="*/ 64573 h 68298"/>
                <a:gd name="connsiteX11" fmla="*/ 74817 w 86924"/>
                <a:gd name="connsiteY11" fmla="*/ 63641 h 68298"/>
                <a:gd name="connsiteX12" fmla="*/ 80095 w 86924"/>
                <a:gd name="connsiteY12" fmla="*/ 61468 h 68298"/>
                <a:gd name="connsiteX13" fmla="*/ 82268 w 86924"/>
                <a:gd name="connsiteY13" fmla="*/ 48740 h 68298"/>
                <a:gd name="connsiteX14" fmla="*/ 84131 w 86924"/>
                <a:gd name="connsiteY14" fmla="*/ 31665 h 68298"/>
                <a:gd name="connsiteX15" fmla="*/ 87235 w 86924"/>
                <a:gd name="connsiteY15" fmla="*/ 20179 h 68298"/>
                <a:gd name="connsiteX16" fmla="*/ 87235 w 86924"/>
                <a:gd name="connsiteY16" fmla="*/ 14901 h 68298"/>
                <a:gd name="connsiteX17" fmla="*/ 87235 w 86924"/>
                <a:gd name="connsiteY17" fmla="*/ 9624 h 68298"/>
                <a:gd name="connsiteX18" fmla="*/ 85373 w 86924"/>
                <a:gd name="connsiteY18" fmla="*/ 7451 h 68298"/>
                <a:gd name="connsiteX19" fmla="*/ 84131 w 86924"/>
                <a:gd name="connsiteY19" fmla="*/ 4346 h 68298"/>
                <a:gd name="connsiteX20" fmla="*/ 82268 w 86924"/>
                <a:gd name="connsiteY20" fmla="*/ 2173 h 68298"/>
                <a:gd name="connsiteX21" fmla="*/ 80095 w 86924"/>
                <a:gd name="connsiteY21" fmla="*/ 2173 h 68298"/>
                <a:gd name="connsiteX22" fmla="*/ 77922 w 86924"/>
                <a:gd name="connsiteY22" fmla="*/ 0 h 68298"/>
                <a:gd name="connsiteX23" fmla="*/ 76991 w 86924"/>
                <a:gd name="connsiteY23" fmla="*/ 0 h 68298"/>
                <a:gd name="connsiteX24" fmla="*/ 70782 w 86924"/>
                <a:gd name="connsiteY24" fmla="*/ 0 h 68298"/>
                <a:gd name="connsiteX25" fmla="*/ 70782 w 86924"/>
                <a:gd name="connsiteY25" fmla="*/ 11797 h 68298"/>
                <a:gd name="connsiteX26" fmla="*/ 58053 w 86924"/>
                <a:gd name="connsiteY26" fmla="*/ 11797 h 68298"/>
                <a:gd name="connsiteX27" fmla="*/ 43773 w 86924"/>
                <a:gd name="connsiteY27" fmla="*/ 13970 h 68298"/>
                <a:gd name="connsiteX28" fmla="*/ 31045 w 86924"/>
                <a:gd name="connsiteY28" fmla="*/ 14901 h 68298"/>
                <a:gd name="connsiteX29" fmla="*/ 20800 w 86924"/>
                <a:gd name="connsiteY29" fmla="*/ 11797 h 68298"/>
                <a:gd name="connsiteX30" fmla="*/ 14591 w 86924"/>
                <a:gd name="connsiteY30" fmla="*/ 13970 h 68298"/>
                <a:gd name="connsiteX31" fmla="*/ 11487 w 86924"/>
                <a:gd name="connsiteY31" fmla="*/ 13970 h 68298"/>
                <a:gd name="connsiteX32" fmla="*/ 9313 w 86924"/>
                <a:gd name="connsiteY32" fmla="*/ 13970 h 68298"/>
                <a:gd name="connsiteX33" fmla="*/ 7140 w 86924"/>
                <a:gd name="connsiteY33" fmla="*/ 13970 h 68298"/>
                <a:gd name="connsiteX34" fmla="*/ 7140 w 86924"/>
                <a:gd name="connsiteY34" fmla="*/ 14901 h 68298"/>
                <a:gd name="connsiteX35" fmla="*/ 6209 w 86924"/>
                <a:gd name="connsiteY35" fmla="*/ 17075 h 68298"/>
                <a:gd name="connsiteX36" fmla="*/ 4036 w 86924"/>
                <a:gd name="connsiteY36" fmla="*/ 20179 h 68298"/>
                <a:gd name="connsiteX37" fmla="*/ 0 w 86924"/>
                <a:gd name="connsiteY37" fmla="*/ 20179 h 68298"/>
                <a:gd name="connsiteX38" fmla="*/ 7140 w 86924"/>
                <a:gd name="connsiteY38" fmla="*/ 31665 h 68298"/>
                <a:gd name="connsiteX39" fmla="*/ 16454 w 86924"/>
                <a:gd name="connsiteY39" fmla="*/ 36943 h 68298"/>
                <a:gd name="connsiteX40" fmla="*/ 26077 w 86924"/>
                <a:gd name="connsiteY40" fmla="*/ 39116 h 68298"/>
                <a:gd name="connsiteX41" fmla="*/ 34149 w 86924"/>
                <a:gd name="connsiteY41" fmla="*/ 36943 h 68298"/>
                <a:gd name="connsiteX42" fmla="*/ 43773 w 86924"/>
                <a:gd name="connsiteY42" fmla="*/ 39116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6924" h="68298">
                  <a:moveTo>
                    <a:pt x="50913" y="44394"/>
                  </a:moveTo>
                  <a:lnTo>
                    <a:pt x="54949" y="48740"/>
                  </a:lnTo>
                  <a:lnTo>
                    <a:pt x="54949" y="51844"/>
                  </a:lnTo>
                  <a:lnTo>
                    <a:pt x="54949" y="57122"/>
                  </a:lnTo>
                  <a:lnTo>
                    <a:pt x="56191" y="61468"/>
                  </a:lnTo>
                  <a:lnTo>
                    <a:pt x="60226" y="64573"/>
                  </a:lnTo>
                  <a:lnTo>
                    <a:pt x="62400" y="66746"/>
                  </a:lnTo>
                  <a:lnTo>
                    <a:pt x="63331" y="66746"/>
                  </a:lnTo>
                  <a:lnTo>
                    <a:pt x="63331" y="68919"/>
                  </a:lnTo>
                  <a:lnTo>
                    <a:pt x="67677" y="68919"/>
                  </a:lnTo>
                  <a:lnTo>
                    <a:pt x="70782" y="64573"/>
                  </a:lnTo>
                  <a:lnTo>
                    <a:pt x="74817" y="63641"/>
                  </a:lnTo>
                  <a:lnTo>
                    <a:pt x="80095" y="61468"/>
                  </a:lnTo>
                  <a:lnTo>
                    <a:pt x="82268" y="48740"/>
                  </a:lnTo>
                  <a:lnTo>
                    <a:pt x="84131" y="31665"/>
                  </a:lnTo>
                  <a:lnTo>
                    <a:pt x="87235" y="20179"/>
                  </a:lnTo>
                  <a:lnTo>
                    <a:pt x="87235" y="14901"/>
                  </a:lnTo>
                  <a:lnTo>
                    <a:pt x="87235" y="9624"/>
                  </a:lnTo>
                  <a:lnTo>
                    <a:pt x="85373" y="7451"/>
                  </a:lnTo>
                  <a:lnTo>
                    <a:pt x="84131" y="4346"/>
                  </a:lnTo>
                  <a:lnTo>
                    <a:pt x="82268" y="2173"/>
                  </a:lnTo>
                  <a:lnTo>
                    <a:pt x="80095" y="2173"/>
                  </a:lnTo>
                  <a:lnTo>
                    <a:pt x="77922" y="0"/>
                  </a:lnTo>
                  <a:lnTo>
                    <a:pt x="76991" y="0"/>
                  </a:lnTo>
                  <a:lnTo>
                    <a:pt x="70782" y="0"/>
                  </a:lnTo>
                  <a:lnTo>
                    <a:pt x="70782" y="11797"/>
                  </a:lnTo>
                  <a:lnTo>
                    <a:pt x="58053" y="11797"/>
                  </a:lnTo>
                  <a:lnTo>
                    <a:pt x="43773" y="13970"/>
                  </a:lnTo>
                  <a:lnTo>
                    <a:pt x="31045" y="14901"/>
                  </a:lnTo>
                  <a:lnTo>
                    <a:pt x="20800" y="11797"/>
                  </a:lnTo>
                  <a:lnTo>
                    <a:pt x="14591" y="13970"/>
                  </a:lnTo>
                  <a:lnTo>
                    <a:pt x="11487" y="13970"/>
                  </a:lnTo>
                  <a:lnTo>
                    <a:pt x="9313" y="13970"/>
                  </a:lnTo>
                  <a:lnTo>
                    <a:pt x="7140" y="13970"/>
                  </a:lnTo>
                  <a:lnTo>
                    <a:pt x="7140" y="14901"/>
                  </a:lnTo>
                  <a:lnTo>
                    <a:pt x="6209" y="17075"/>
                  </a:lnTo>
                  <a:lnTo>
                    <a:pt x="4036" y="20179"/>
                  </a:lnTo>
                  <a:lnTo>
                    <a:pt x="0" y="20179"/>
                  </a:lnTo>
                  <a:lnTo>
                    <a:pt x="7140" y="31665"/>
                  </a:lnTo>
                  <a:lnTo>
                    <a:pt x="16454" y="36943"/>
                  </a:lnTo>
                  <a:lnTo>
                    <a:pt x="26077" y="39116"/>
                  </a:lnTo>
                  <a:lnTo>
                    <a:pt x="34149" y="36943"/>
                  </a:lnTo>
                  <a:lnTo>
                    <a:pt x="43773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02E0D75-202E-46EB-8486-0FD14E72D448}"/>
                </a:ext>
              </a:extLst>
            </p:cNvPr>
            <p:cNvSpPr/>
            <p:nvPr/>
          </p:nvSpPr>
          <p:spPr>
            <a:xfrm>
              <a:off x="3750438" y="4075070"/>
              <a:ext cx="235939" cy="102447"/>
            </a:xfrm>
            <a:custGeom>
              <a:avLst/>
              <a:gdLst>
                <a:gd name="connsiteX0" fmla="*/ 97790 w 235938"/>
                <a:gd name="connsiteY0" fmla="*/ 86614 h 102447"/>
                <a:gd name="connsiteX1" fmla="*/ 97790 w 235938"/>
                <a:gd name="connsiteY1" fmla="*/ 88787 h 102447"/>
                <a:gd name="connsiteX2" fmla="*/ 97790 w 235938"/>
                <a:gd name="connsiteY2" fmla="*/ 89719 h 102447"/>
                <a:gd name="connsiteX3" fmla="*/ 99964 w 235938"/>
                <a:gd name="connsiteY3" fmla="*/ 91892 h 102447"/>
                <a:gd name="connsiteX4" fmla="*/ 103068 w 235938"/>
                <a:gd name="connsiteY4" fmla="*/ 94065 h 102447"/>
                <a:gd name="connsiteX5" fmla="*/ 107414 w 235938"/>
                <a:gd name="connsiteY5" fmla="*/ 96238 h 102447"/>
                <a:gd name="connsiteX6" fmla="*/ 110519 w 235938"/>
                <a:gd name="connsiteY6" fmla="*/ 96238 h 102447"/>
                <a:gd name="connsiteX7" fmla="*/ 112381 w 235938"/>
                <a:gd name="connsiteY7" fmla="*/ 94065 h 102447"/>
                <a:gd name="connsiteX8" fmla="*/ 114554 w 235938"/>
                <a:gd name="connsiteY8" fmla="*/ 89719 h 102447"/>
                <a:gd name="connsiteX9" fmla="*/ 116728 w 235938"/>
                <a:gd name="connsiteY9" fmla="*/ 84441 h 102447"/>
                <a:gd name="connsiteX10" fmla="*/ 119832 w 235938"/>
                <a:gd name="connsiteY10" fmla="*/ 91892 h 102447"/>
                <a:gd name="connsiteX11" fmla="*/ 122937 w 235938"/>
                <a:gd name="connsiteY11" fmla="*/ 99343 h 102447"/>
                <a:gd name="connsiteX12" fmla="*/ 126972 w 235938"/>
                <a:gd name="connsiteY12" fmla="*/ 104620 h 102447"/>
                <a:gd name="connsiteX13" fmla="*/ 136596 w 235938"/>
                <a:gd name="connsiteY13" fmla="*/ 104620 h 102447"/>
                <a:gd name="connsiteX14" fmla="*/ 137527 w 235938"/>
                <a:gd name="connsiteY14" fmla="*/ 101516 h 102447"/>
                <a:gd name="connsiteX15" fmla="*/ 139701 w 235938"/>
                <a:gd name="connsiteY15" fmla="*/ 97170 h 102447"/>
                <a:gd name="connsiteX16" fmla="*/ 143736 w 235938"/>
                <a:gd name="connsiteY16" fmla="*/ 94065 h 102447"/>
                <a:gd name="connsiteX17" fmla="*/ 143736 w 235938"/>
                <a:gd name="connsiteY17" fmla="*/ 89719 h 102447"/>
                <a:gd name="connsiteX18" fmla="*/ 146841 w 235938"/>
                <a:gd name="connsiteY18" fmla="*/ 94065 h 102447"/>
                <a:gd name="connsiteX19" fmla="*/ 149014 w 235938"/>
                <a:gd name="connsiteY19" fmla="*/ 99343 h 102447"/>
                <a:gd name="connsiteX20" fmla="*/ 152118 w 235938"/>
                <a:gd name="connsiteY20" fmla="*/ 104620 h 102447"/>
                <a:gd name="connsiteX21" fmla="*/ 158327 w 235938"/>
                <a:gd name="connsiteY21" fmla="*/ 104620 h 102447"/>
                <a:gd name="connsiteX22" fmla="*/ 163605 w 235938"/>
                <a:gd name="connsiteY22" fmla="*/ 104620 h 102447"/>
                <a:gd name="connsiteX23" fmla="*/ 166709 w 235938"/>
                <a:gd name="connsiteY23" fmla="*/ 103689 h 102447"/>
                <a:gd name="connsiteX24" fmla="*/ 172918 w 235938"/>
                <a:gd name="connsiteY24" fmla="*/ 101516 h 102447"/>
                <a:gd name="connsiteX25" fmla="*/ 178196 w 235938"/>
                <a:gd name="connsiteY25" fmla="*/ 101516 h 102447"/>
                <a:gd name="connsiteX26" fmla="*/ 183163 w 235938"/>
                <a:gd name="connsiteY26" fmla="*/ 99343 h 102447"/>
                <a:gd name="connsiteX27" fmla="*/ 185336 w 235938"/>
                <a:gd name="connsiteY27" fmla="*/ 97170 h 102447"/>
                <a:gd name="connsiteX28" fmla="*/ 188441 w 235938"/>
                <a:gd name="connsiteY28" fmla="*/ 97170 h 102447"/>
                <a:gd name="connsiteX29" fmla="*/ 190614 w 235938"/>
                <a:gd name="connsiteY29" fmla="*/ 96238 h 102447"/>
                <a:gd name="connsiteX30" fmla="*/ 192787 w 235938"/>
                <a:gd name="connsiteY30" fmla="*/ 91892 h 102447"/>
                <a:gd name="connsiteX31" fmla="*/ 195891 w 235938"/>
                <a:gd name="connsiteY31" fmla="*/ 89719 h 102447"/>
                <a:gd name="connsiteX32" fmla="*/ 199927 w 235938"/>
                <a:gd name="connsiteY32" fmla="*/ 89719 h 102447"/>
                <a:gd name="connsiteX33" fmla="*/ 209240 w 235938"/>
                <a:gd name="connsiteY33" fmla="*/ 91892 h 102447"/>
                <a:gd name="connsiteX34" fmla="*/ 221969 w 235938"/>
                <a:gd name="connsiteY34" fmla="*/ 94065 h 102447"/>
                <a:gd name="connsiteX35" fmla="*/ 232213 w 235938"/>
                <a:gd name="connsiteY35" fmla="*/ 94065 h 102447"/>
                <a:gd name="connsiteX36" fmla="*/ 236560 w 235938"/>
                <a:gd name="connsiteY36" fmla="*/ 81337 h 102447"/>
                <a:gd name="connsiteX37" fmla="*/ 236560 w 235938"/>
                <a:gd name="connsiteY37" fmla="*/ 76991 h 102447"/>
                <a:gd name="connsiteX38" fmla="*/ 236560 w 235938"/>
                <a:gd name="connsiteY38" fmla="*/ 73886 h 102447"/>
                <a:gd name="connsiteX39" fmla="*/ 236560 w 235938"/>
                <a:gd name="connsiteY39" fmla="*/ 71713 h 102447"/>
                <a:gd name="connsiteX40" fmla="*/ 234387 w 235938"/>
                <a:gd name="connsiteY40" fmla="*/ 67677 h 102447"/>
                <a:gd name="connsiteX41" fmla="*/ 232213 w 235938"/>
                <a:gd name="connsiteY41" fmla="*/ 62400 h 102447"/>
                <a:gd name="connsiteX42" fmla="*/ 232213 w 235938"/>
                <a:gd name="connsiteY42" fmla="*/ 57122 h 102447"/>
                <a:gd name="connsiteX43" fmla="*/ 209240 w 235938"/>
                <a:gd name="connsiteY43" fmla="*/ 54949 h 102447"/>
                <a:gd name="connsiteX44" fmla="*/ 181300 w 235938"/>
                <a:gd name="connsiteY44" fmla="*/ 57122 h 102447"/>
                <a:gd name="connsiteX45" fmla="*/ 156154 w 235938"/>
                <a:gd name="connsiteY45" fmla="*/ 57122 h 102447"/>
                <a:gd name="connsiteX46" fmla="*/ 130077 w 235938"/>
                <a:gd name="connsiteY46" fmla="*/ 57122 h 102447"/>
                <a:gd name="connsiteX47" fmla="*/ 107414 w 235938"/>
                <a:gd name="connsiteY47" fmla="*/ 51844 h 102447"/>
                <a:gd name="connsiteX48" fmla="*/ 87546 w 235938"/>
                <a:gd name="connsiteY48" fmla="*/ 40047 h 102447"/>
                <a:gd name="connsiteX49" fmla="*/ 87546 w 235938"/>
                <a:gd name="connsiteY49" fmla="*/ 36943 h 102447"/>
                <a:gd name="connsiteX50" fmla="*/ 87546 w 235938"/>
                <a:gd name="connsiteY50" fmla="*/ 31665 h 102447"/>
                <a:gd name="connsiteX51" fmla="*/ 87546 w 235938"/>
                <a:gd name="connsiteY51" fmla="*/ 27319 h 102447"/>
                <a:gd name="connsiteX52" fmla="*/ 85373 w 235938"/>
                <a:gd name="connsiteY52" fmla="*/ 22042 h 102447"/>
                <a:gd name="connsiteX53" fmla="*/ 83199 w 235938"/>
                <a:gd name="connsiteY53" fmla="*/ 16764 h 102447"/>
                <a:gd name="connsiteX54" fmla="*/ 83199 w 235938"/>
                <a:gd name="connsiteY54" fmla="*/ 12418 h 102447"/>
                <a:gd name="connsiteX55" fmla="*/ 65504 w 235938"/>
                <a:gd name="connsiteY55" fmla="*/ 14591 h 102447"/>
                <a:gd name="connsiteX56" fmla="*/ 54328 w 235938"/>
                <a:gd name="connsiteY56" fmla="*/ 14591 h 102447"/>
                <a:gd name="connsiteX57" fmla="*/ 46877 w 235938"/>
                <a:gd name="connsiteY57" fmla="*/ 10555 h 102447"/>
                <a:gd name="connsiteX58" fmla="*/ 43773 w 235938"/>
                <a:gd name="connsiteY58" fmla="*/ 0 h 102447"/>
                <a:gd name="connsiteX59" fmla="*/ 37564 w 235938"/>
                <a:gd name="connsiteY59" fmla="*/ 0 h 102447"/>
                <a:gd name="connsiteX60" fmla="*/ 34460 w 235938"/>
                <a:gd name="connsiteY60" fmla="*/ 1863 h 102447"/>
                <a:gd name="connsiteX61" fmla="*/ 30113 w 235938"/>
                <a:gd name="connsiteY61" fmla="*/ 1863 h 102447"/>
                <a:gd name="connsiteX62" fmla="*/ 27009 w 235938"/>
                <a:gd name="connsiteY62" fmla="*/ 3104 h 102447"/>
                <a:gd name="connsiteX63" fmla="*/ 16764 w 235938"/>
                <a:gd name="connsiteY63" fmla="*/ 5278 h 102447"/>
                <a:gd name="connsiteX64" fmla="*/ 7451 w 235938"/>
                <a:gd name="connsiteY64" fmla="*/ 5278 h 102447"/>
                <a:gd name="connsiteX65" fmla="*/ 0 w 235938"/>
                <a:gd name="connsiteY65" fmla="*/ 7140 h 102447"/>
                <a:gd name="connsiteX66" fmla="*/ 0 w 235938"/>
                <a:gd name="connsiteY66" fmla="*/ 12418 h 102447"/>
                <a:gd name="connsiteX67" fmla="*/ 2173 w 235938"/>
                <a:gd name="connsiteY67" fmla="*/ 14591 h 102447"/>
                <a:gd name="connsiteX68" fmla="*/ 2173 w 235938"/>
                <a:gd name="connsiteY68" fmla="*/ 16764 h 102447"/>
                <a:gd name="connsiteX69" fmla="*/ 2173 w 235938"/>
                <a:gd name="connsiteY69" fmla="*/ 18006 h 102447"/>
                <a:gd name="connsiteX70" fmla="*/ 3104 w 235938"/>
                <a:gd name="connsiteY70" fmla="*/ 19869 h 102447"/>
                <a:gd name="connsiteX71" fmla="*/ 17695 w 235938"/>
                <a:gd name="connsiteY71" fmla="*/ 25146 h 102447"/>
                <a:gd name="connsiteX72" fmla="*/ 34460 w 235938"/>
                <a:gd name="connsiteY72" fmla="*/ 31665 h 102447"/>
                <a:gd name="connsiteX73" fmla="*/ 52155 w 235938"/>
                <a:gd name="connsiteY73" fmla="*/ 32597 h 102447"/>
                <a:gd name="connsiteX74" fmla="*/ 52155 w 235938"/>
                <a:gd name="connsiteY74" fmla="*/ 44394 h 102447"/>
                <a:gd name="connsiteX75" fmla="*/ 56191 w 235938"/>
                <a:gd name="connsiteY75" fmla="*/ 52776 h 102447"/>
                <a:gd name="connsiteX76" fmla="*/ 59295 w 235938"/>
                <a:gd name="connsiteY76" fmla="*/ 58985 h 102447"/>
                <a:gd name="connsiteX77" fmla="*/ 61468 w 235938"/>
                <a:gd name="connsiteY77" fmla="*/ 66435 h 102447"/>
                <a:gd name="connsiteX78" fmla="*/ 59295 w 235938"/>
                <a:gd name="connsiteY78" fmla="*/ 76991 h 102447"/>
                <a:gd name="connsiteX79" fmla="*/ 61468 w 235938"/>
                <a:gd name="connsiteY79" fmla="*/ 79164 h 102447"/>
                <a:gd name="connsiteX80" fmla="*/ 65504 w 235938"/>
                <a:gd name="connsiteY80" fmla="*/ 81337 h 102447"/>
                <a:gd name="connsiteX81" fmla="*/ 66746 w 235938"/>
                <a:gd name="connsiteY81" fmla="*/ 82268 h 102447"/>
                <a:gd name="connsiteX82" fmla="*/ 70782 w 235938"/>
                <a:gd name="connsiteY82" fmla="*/ 84441 h 102447"/>
                <a:gd name="connsiteX83" fmla="*/ 72955 w 235938"/>
                <a:gd name="connsiteY83" fmla="*/ 84441 h 102447"/>
                <a:gd name="connsiteX84" fmla="*/ 73886 w 235938"/>
                <a:gd name="connsiteY84" fmla="*/ 86614 h 102447"/>
                <a:gd name="connsiteX85" fmla="*/ 80095 w 235938"/>
                <a:gd name="connsiteY85" fmla="*/ 84441 h 102447"/>
                <a:gd name="connsiteX86" fmla="*/ 83199 w 235938"/>
                <a:gd name="connsiteY86" fmla="*/ 84441 h 102447"/>
                <a:gd name="connsiteX87" fmla="*/ 88477 w 235938"/>
                <a:gd name="connsiteY87" fmla="*/ 82268 h 102447"/>
                <a:gd name="connsiteX88" fmla="*/ 92823 w 235938"/>
                <a:gd name="connsiteY88" fmla="*/ 82268 h 102447"/>
                <a:gd name="connsiteX89" fmla="*/ 94686 w 235938"/>
                <a:gd name="connsiteY89" fmla="*/ 81337 h 102447"/>
                <a:gd name="connsiteX90" fmla="*/ 95928 w 235938"/>
                <a:gd name="connsiteY90" fmla="*/ 81337 h 102447"/>
                <a:gd name="connsiteX91" fmla="*/ 97790 w 235938"/>
                <a:gd name="connsiteY91" fmla="*/ 82268 h 102447"/>
                <a:gd name="connsiteX92" fmla="*/ 97790 w 235938"/>
                <a:gd name="connsiteY92" fmla="*/ 84441 h 1024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35938" h="102447">
                  <a:moveTo>
                    <a:pt x="97790" y="86614"/>
                  </a:moveTo>
                  <a:lnTo>
                    <a:pt x="97790" y="88787"/>
                  </a:lnTo>
                  <a:lnTo>
                    <a:pt x="97790" y="89719"/>
                  </a:lnTo>
                  <a:lnTo>
                    <a:pt x="99964" y="91892"/>
                  </a:lnTo>
                  <a:lnTo>
                    <a:pt x="103068" y="94065"/>
                  </a:lnTo>
                  <a:lnTo>
                    <a:pt x="107414" y="96238"/>
                  </a:lnTo>
                  <a:lnTo>
                    <a:pt x="110519" y="96238"/>
                  </a:lnTo>
                  <a:lnTo>
                    <a:pt x="112381" y="94065"/>
                  </a:lnTo>
                  <a:lnTo>
                    <a:pt x="114554" y="89719"/>
                  </a:lnTo>
                  <a:lnTo>
                    <a:pt x="116728" y="84441"/>
                  </a:lnTo>
                  <a:lnTo>
                    <a:pt x="119832" y="91892"/>
                  </a:lnTo>
                  <a:lnTo>
                    <a:pt x="122937" y="99343"/>
                  </a:lnTo>
                  <a:lnTo>
                    <a:pt x="126972" y="104620"/>
                  </a:lnTo>
                  <a:lnTo>
                    <a:pt x="136596" y="104620"/>
                  </a:lnTo>
                  <a:lnTo>
                    <a:pt x="137527" y="101516"/>
                  </a:lnTo>
                  <a:lnTo>
                    <a:pt x="139701" y="97170"/>
                  </a:lnTo>
                  <a:lnTo>
                    <a:pt x="143736" y="94065"/>
                  </a:lnTo>
                  <a:lnTo>
                    <a:pt x="143736" y="89719"/>
                  </a:lnTo>
                  <a:lnTo>
                    <a:pt x="146841" y="94065"/>
                  </a:lnTo>
                  <a:lnTo>
                    <a:pt x="149014" y="99343"/>
                  </a:lnTo>
                  <a:lnTo>
                    <a:pt x="152118" y="104620"/>
                  </a:lnTo>
                  <a:lnTo>
                    <a:pt x="158327" y="104620"/>
                  </a:lnTo>
                  <a:lnTo>
                    <a:pt x="163605" y="104620"/>
                  </a:lnTo>
                  <a:lnTo>
                    <a:pt x="166709" y="103689"/>
                  </a:lnTo>
                  <a:lnTo>
                    <a:pt x="172918" y="101516"/>
                  </a:lnTo>
                  <a:lnTo>
                    <a:pt x="178196" y="101516"/>
                  </a:lnTo>
                  <a:lnTo>
                    <a:pt x="183163" y="99343"/>
                  </a:lnTo>
                  <a:lnTo>
                    <a:pt x="185336" y="97170"/>
                  </a:lnTo>
                  <a:lnTo>
                    <a:pt x="188441" y="97170"/>
                  </a:lnTo>
                  <a:lnTo>
                    <a:pt x="190614" y="96238"/>
                  </a:lnTo>
                  <a:lnTo>
                    <a:pt x="192787" y="91892"/>
                  </a:lnTo>
                  <a:lnTo>
                    <a:pt x="195891" y="89719"/>
                  </a:lnTo>
                  <a:lnTo>
                    <a:pt x="199927" y="89719"/>
                  </a:lnTo>
                  <a:lnTo>
                    <a:pt x="209240" y="91892"/>
                  </a:lnTo>
                  <a:lnTo>
                    <a:pt x="221969" y="94065"/>
                  </a:lnTo>
                  <a:lnTo>
                    <a:pt x="232213" y="94065"/>
                  </a:lnTo>
                  <a:lnTo>
                    <a:pt x="236560" y="81337"/>
                  </a:lnTo>
                  <a:lnTo>
                    <a:pt x="236560" y="76991"/>
                  </a:lnTo>
                  <a:lnTo>
                    <a:pt x="236560" y="73886"/>
                  </a:lnTo>
                  <a:lnTo>
                    <a:pt x="236560" y="71713"/>
                  </a:lnTo>
                  <a:lnTo>
                    <a:pt x="234387" y="67677"/>
                  </a:lnTo>
                  <a:lnTo>
                    <a:pt x="232213" y="62400"/>
                  </a:lnTo>
                  <a:lnTo>
                    <a:pt x="232213" y="57122"/>
                  </a:lnTo>
                  <a:lnTo>
                    <a:pt x="209240" y="54949"/>
                  </a:lnTo>
                  <a:lnTo>
                    <a:pt x="181300" y="57122"/>
                  </a:lnTo>
                  <a:lnTo>
                    <a:pt x="156154" y="57122"/>
                  </a:lnTo>
                  <a:lnTo>
                    <a:pt x="130077" y="57122"/>
                  </a:lnTo>
                  <a:lnTo>
                    <a:pt x="107414" y="51844"/>
                  </a:lnTo>
                  <a:lnTo>
                    <a:pt x="87546" y="40047"/>
                  </a:lnTo>
                  <a:lnTo>
                    <a:pt x="87546" y="36943"/>
                  </a:lnTo>
                  <a:lnTo>
                    <a:pt x="87546" y="31665"/>
                  </a:lnTo>
                  <a:lnTo>
                    <a:pt x="87546" y="27319"/>
                  </a:lnTo>
                  <a:lnTo>
                    <a:pt x="85373" y="22042"/>
                  </a:lnTo>
                  <a:lnTo>
                    <a:pt x="83199" y="16764"/>
                  </a:lnTo>
                  <a:lnTo>
                    <a:pt x="83199" y="12418"/>
                  </a:lnTo>
                  <a:lnTo>
                    <a:pt x="65504" y="14591"/>
                  </a:lnTo>
                  <a:lnTo>
                    <a:pt x="54328" y="14591"/>
                  </a:lnTo>
                  <a:lnTo>
                    <a:pt x="46877" y="10555"/>
                  </a:lnTo>
                  <a:lnTo>
                    <a:pt x="43773" y="0"/>
                  </a:lnTo>
                  <a:lnTo>
                    <a:pt x="37564" y="0"/>
                  </a:lnTo>
                  <a:lnTo>
                    <a:pt x="34460" y="1863"/>
                  </a:lnTo>
                  <a:lnTo>
                    <a:pt x="30113" y="1863"/>
                  </a:lnTo>
                  <a:lnTo>
                    <a:pt x="27009" y="3104"/>
                  </a:lnTo>
                  <a:lnTo>
                    <a:pt x="16764" y="5278"/>
                  </a:lnTo>
                  <a:lnTo>
                    <a:pt x="7451" y="5278"/>
                  </a:lnTo>
                  <a:lnTo>
                    <a:pt x="0" y="7140"/>
                  </a:lnTo>
                  <a:lnTo>
                    <a:pt x="0" y="12418"/>
                  </a:lnTo>
                  <a:lnTo>
                    <a:pt x="2173" y="14591"/>
                  </a:lnTo>
                  <a:lnTo>
                    <a:pt x="2173" y="16764"/>
                  </a:lnTo>
                  <a:lnTo>
                    <a:pt x="2173" y="18006"/>
                  </a:lnTo>
                  <a:lnTo>
                    <a:pt x="3104" y="19869"/>
                  </a:lnTo>
                  <a:lnTo>
                    <a:pt x="17695" y="25146"/>
                  </a:lnTo>
                  <a:lnTo>
                    <a:pt x="34460" y="31665"/>
                  </a:lnTo>
                  <a:lnTo>
                    <a:pt x="52155" y="32597"/>
                  </a:lnTo>
                  <a:lnTo>
                    <a:pt x="52155" y="44394"/>
                  </a:lnTo>
                  <a:lnTo>
                    <a:pt x="56191" y="52776"/>
                  </a:lnTo>
                  <a:lnTo>
                    <a:pt x="59295" y="58985"/>
                  </a:lnTo>
                  <a:lnTo>
                    <a:pt x="61468" y="66435"/>
                  </a:lnTo>
                  <a:lnTo>
                    <a:pt x="59295" y="76991"/>
                  </a:lnTo>
                  <a:lnTo>
                    <a:pt x="61468" y="79164"/>
                  </a:lnTo>
                  <a:lnTo>
                    <a:pt x="65504" y="81337"/>
                  </a:lnTo>
                  <a:lnTo>
                    <a:pt x="66746" y="82268"/>
                  </a:lnTo>
                  <a:lnTo>
                    <a:pt x="70782" y="84441"/>
                  </a:lnTo>
                  <a:lnTo>
                    <a:pt x="72955" y="84441"/>
                  </a:lnTo>
                  <a:lnTo>
                    <a:pt x="73886" y="86614"/>
                  </a:lnTo>
                  <a:lnTo>
                    <a:pt x="80095" y="84441"/>
                  </a:lnTo>
                  <a:lnTo>
                    <a:pt x="83199" y="84441"/>
                  </a:lnTo>
                  <a:lnTo>
                    <a:pt x="88477" y="82268"/>
                  </a:lnTo>
                  <a:lnTo>
                    <a:pt x="92823" y="82268"/>
                  </a:lnTo>
                  <a:lnTo>
                    <a:pt x="94686" y="81337"/>
                  </a:lnTo>
                  <a:lnTo>
                    <a:pt x="95928" y="81337"/>
                  </a:lnTo>
                  <a:lnTo>
                    <a:pt x="97790" y="82268"/>
                  </a:lnTo>
                  <a:lnTo>
                    <a:pt x="97790" y="8444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E651ABA3-4A65-4CD9-89B3-B45D61B4971A}"/>
                </a:ext>
              </a:extLst>
            </p:cNvPr>
            <p:cNvSpPr/>
            <p:nvPr/>
          </p:nvSpPr>
          <p:spPr>
            <a:xfrm>
              <a:off x="6856448" y="5409987"/>
              <a:ext cx="24836" cy="58985"/>
            </a:xfrm>
            <a:custGeom>
              <a:avLst/>
              <a:gdLst>
                <a:gd name="connsiteX0" fmla="*/ 5277 w 24835"/>
                <a:gd name="connsiteY0" fmla="*/ 50913 h 58984"/>
                <a:gd name="connsiteX1" fmla="*/ 12418 w 24835"/>
                <a:gd name="connsiteY1" fmla="*/ 60227 h 58984"/>
                <a:gd name="connsiteX2" fmla="*/ 27009 w 24835"/>
                <a:gd name="connsiteY2" fmla="*/ 23283 h 58984"/>
                <a:gd name="connsiteX3" fmla="*/ 27009 w 24835"/>
                <a:gd name="connsiteY3" fmla="*/ 15833 h 58984"/>
                <a:gd name="connsiteX4" fmla="*/ 27009 w 24835"/>
                <a:gd name="connsiteY4" fmla="*/ 10555 h 58984"/>
                <a:gd name="connsiteX5" fmla="*/ 25146 w 24835"/>
                <a:gd name="connsiteY5" fmla="*/ 7451 h 58984"/>
                <a:gd name="connsiteX6" fmla="*/ 22973 w 24835"/>
                <a:gd name="connsiteY6" fmla="*/ 3104 h 58984"/>
                <a:gd name="connsiteX7" fmla="*/ 19869 w 24835"/>
                <a:gd name="connsiteY7" fmla="*/ 0 h 58984"/>
                <a:gd name="connsiteX8" fmla="*/ 0 w 24835"/>
                <a:gd name="connsiteY8" fmla="*/ 27630 h 58984"/>
                <a:gd name="connsiteX9" fmla="*/ 2173 w 24835"/>
                <a:gd name="connsiteY9" fmla="*/ 42531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4835" h="58984">
                  <a:moveTo>
                    <a:pt x="5277" y="50913"/>
                  </a:moveTo>
                  <a:lnTo>
                    <a:pt x="12418" y="60227"/>
                  </a:lnTo>
                  <a:lnTo>
                    <a:pt x="27009" y="23283"/>
                  </a:lnTo>
                  <a:lnTo>
                    <a:pt x="27009" y="15833"/>
                  </a:lnTo>
                  <a:lnTo>
                    <a:pt x="27009" y="10555"/>
                  </a:lnTo>
                  <a:lnTo>
                    <a:pt x="25146" y="7451"/>
                  </a:lnTo>
                  <a:lnTo>
                    <a:pt x="22973" y="3104"/>
                  </a:lnTo>
                  <a:lnTo>
                    <a:pt x="19869" y="0"/>
                  </a:lnTo>
                  <a:lnTo>
                    <a:pt x="0" y="27630"/>
                  </a:lnTo>
                  <a:lnTo>
                    <a:pt x="2173" y="425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0CAF5189-7419-461A-81AE-7143DC22985B}"/>
                </a:ext>
              </a:extLst>
            </p:cNvPr>
            <p:cNvSpPr/>
            <p:nvPr/>
          </p:nvSpPr>
          <p:spPr>
            <a:xfrm>
              <a:off x="6876316" y="5644063"/>
              <a:ext cx="68298" cy="65194"/>
            </a:xfrm>
            <a:custGeom>
              <a:avLst/>
              <a:gdLst>
                <a:gd name="connsiteX0" fmla="*/ 43773 w 68298"/>
                <a:gd name="connsiteY0" fmla="*/ 12418 h 65193"/>
                <a:gd name="connsiteX1" fmla="*/ 31355 w 68298"/>
                <a:gd name="connsiteY1" fmla="*/ 19868 h 65193"/>
                <a:gd name="connsiteX2" fmla="*/ 17695 w 68298"/>
                <a:gd name="connsiteY2" fmla="*/ 24215 h 65193"/>
                <a:gd name="connsiteX3" fmla="*/ 3104 w 68298"/>
                <a:gd name="connsiteY3" fmla="*/ 29492 h 65193"/>
                <a:gd name="connsiteX4" fmla="*/ 3104 w 68298"/>
                <a:gd name="connsiteY4" fmla="*/ 33838 h 65193"/>
                <a:gd name="connsiteX5" fmla="*/ 2173 w 68298"/>
                <a:gd name="connsiteY5" fmla="*/ 33838 h 65193"/>
                <a:gd name="connsiteX6" fmla="*/ 2173 w 68298"/>
                <a:gd name="connsiteY6" fmla="*/ 34770 h 65193"/>
                <a:gd name="connsiteX7" fmla="*/ 0 w 68298"/>
                <a:gd name="connsiteY7" fmla="*/ 36943 h 65193"/>
                <a:gd name="connsiteX8" fmla="*/ 0 w 68298"/>
                <a:gd name="connsiteY8" fmla="*/ 46567 h 65193"/>
                <a:gd name="connsiteX9" fmla="*/ 7140 w 68298"/>
                <a:gd name="connsiteY9" fmla="*/ 42221 h 65193"/>
                <a:gd name="connsiteX10" fmla="*/ 14591 w 68298"/>
                <a:gd name="connsiteY10" fmla="*/ 40979 h 65193"/>
                <a:gd name="connsiteX11" fmla="*/ 21731 w 68298"/>
                <a:gd name="connsiteY11" fmla="*/ 36943 h 65193"/>
                <a:gd name="connsiteX12" fmla="*/ 27009 w 68298"/>
                <a:gd name="connsiteY12" fmla="*/ 33838 h 65193"/>
                <a:gd name="connsiteX13" fmla="*/ 31355 w 68298"/>
                <a:gd name="connsiteY13" fmla="*/ 40979 h 65193"/>
                <a:gd name="connsiteX14" fmla="*/ 32286 w 68298"/>
                <a:gd name="connsiteY14" fmla="*/ 46567 h 65193"/>
                <a:gd name="connsiteX15" fmla="*/ 34459 w 68298"/>
                <a:gd name="connsiteY15" fmla="*/ 51844 h 65193"/>
                <a:gd name="connsiteX16" fmla="*/ 36322 w 68298"/>
                <a:gd name="connsiteY16" fmla="*/ 55880 h 65193"/>
                <a:gd name="connsiteX17" fmla="*/ 41600 w 68298"/>
                <a:gd name="connsiteY17" fmla="*/ 58985 h 65193"/>
                <a:gd name="connsiteX18" fmla="*/ 46877 w 68298"/>
                <a:gd name="connsiteY18" fmla="*/ 61158 h 65193"/>
                <a:gd name="connsiteX19" fmla="*/ 46877 w 68298"/>
                <a:gd name="connsiteY19" fmla="*/ 66435 h 65193"/>
                <a:gd name="connsiteX20" fmla="*/ 56191 w 68298"/>
                <a:gd name="connsiteY20" fmla="*/ 66435 h 65193"/>
                <a:gd name="connsiteX21" fmla="*/ 56191 w 68298"/>
                <a:gd name="connsiteY21" fmla="*/ 61158 h 65193"/>
                <a:gd name="connsiteX22" fmla="*/ 56191 w 68298"/>
                <a:gd name="connsiteY22" fmla="*/ 58985 h 65193"/>
                <a:gd name="connsiteX23" fmla="*/ 56191 w 68298"/>
                <a:gd name="connsiteY23" fmla="*/ 57122 h 65193"/>
                <a:gd name="connsiteX24" fmla="*/ 58364 w 68298"/>
                <a:gd name="connsiteY24" fmla="*/ 55880 h 65193"/>
                <a:gd name="connsiteX25" fmla="*/ 56191 w 68298"/>
                <a:gd name="connsiteY25" fmla="*/ 53707 h 65193"/>
                <a:gd name="connsiteX26" fmla="*/ 54018 w 68298"/>
                <a:gd name="connsiteY26" fmla="*/ 51844 h 65193"/>
                <a:gd name="connsiteX27" fmla="*/ 53086 w 68298"/>
                <a:gd name="connsiteY27" fmla="*/ 49671 h 65193"/>
                <a:gd name="connsiteX28" fmla="*/ 53086 w 68298"/>
                <a:gd name="connsiteY28" fmla="*/ 46567 h 65193"/>
                <a:gd name="connsiteX29" fmla="*/ 54018 w 68298"/>
                <a:gd name="connsiteY29" fmla="*/ 48429 h 65193"/>
                <a:gd name="connsiteX30" fmla="*/ 56191 w 68298"/>
                <a:gd name="connsiteY30" fmla="*/ 48429 h 65193"/>
                <a:gd name="connsiteX31" fmla="*/ 58364 w 68298"/>
                <a:gd name="connsiteY31" fmla="*/ 48429 h 65193"/>
                <a:gd name="connsiteX32" fmla="*/ 58364 w 68298"/>
                <a:gd name="connsiteY32" fmla="*/ 49671 h 65193"/>
                <a:gd name="connsiteX33" fmla="*/ 60227 w 68298"/>
                <a:gd name="connsiteY33" fmla="*/ 53707 h 65193"/>
                <a:gd name="connsiteX34" fmla="*/ 63641 w 68298"/>
                <a:gd name="connsiteY34" fmla="*/ 51844 h 65193"/>
                <a:gd name="connsiteX35" fmla="*/ 65504 w 68298"/>
                <a:gd name="connsiteY35" fmla="*/ 51844 h 65193"/>
                <a:gd name="connsiteX36" fmla="*/ 65504 w 68298"/>
                <a:gd name="connsiteY36" fmla="*/ 49671 h 65193"/>
                <a:gd name="connsiteX37" fmla="*/ 67677 w 68298"/>
                <a:gd name="connsiteY37" fmla="*/ 49671 h 65193"/>
                <a:gd name="connsiteX38" fmla="*/ 67677 w 68298"/>
                <a:gd name="connsiteY38" fmla="*/ 46567 h 65193"/>
                <a:gd name="connsiteX39" fmla="*/ 68608 w 68298"/>
                <a:gd name="connsiteY39" fmla="*/ 42221 h 65193"/>
                <a:gd name="connsiteX40" fmla="*/ 70781 w 68298"/>
                <a:gd name="connsiteY40" fmla="*/ 42221 h 65193"/>
                <a:gd name="connsiteX41" fmla="*/ 70781 w 68298"/>
                <a:gd name="connsiteY41" fmla="*/ 40979 h 65193"/>
                <a:gd name="connsiteX42" fmla="*/ 68608 w 68298"/>
                <a:gd name="connsiteY42" fmla="*/ 40979 h 65193"/>
                <a:gd name="connsiteX43" fmla="*/ 67677 w 68298"/>
                <a:gd name="connsiteY43" fmla="*/ 36943 h 65193"/>
                <a:gd name="connsiteX44" fmla="*/ 67677 w 68298"/>
                <a:gd name="connsiteY44" fmla="*/ 19868 h 65193"/>
                <a:gd name="connsiteX45" fmla="*/ 61468 w 68298"/>
                <a:gd name="connsiteY45" fmla="*/ 9313 h 65193"/>
                <a:gd name="connsiteX46" fmla="*/ 53086 w 68298"/>
                <a:gd name="connsiteY46" fmla="*/ 0 h 6519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</a:cxnLst>
              <a:rect l="l" t="t" r="r" b="b"/>
              <a:pathLst>
                <a:path w="68298" h="65193">
                  <a:moveTo>
                    <a:pt x="43773" y="12418"/>
                  </a:moveTo>
                  <a:lnTo>
                    <a:pt x="31355" y="19868"/>
                  </a:lnTo>
                  <a:lnTo>
                    <a:pt x="17695" y="24215"/>
                  </a:lnTo>
                  <a:lnTo>
                    <a:pt x="3104" y="29492"/>
                  </a:lnTo>
                  <a:lnTo>
                    <a:pt x="3104" y="33838"/>
                  </a:lnTo>
                  <a:lnTo>
                    <a:pt x="2173" y="33838"/>
                  </a:lnTo>
                  <a:lnTo>
                    <a:pt x="2173" y="34770"/>
                  </a:lnTo>
                  <a:lnTo>
                    <a:pt x="0" y="36943"/>
                  </a:lnTo>
                  <a:lnTo>
                    <a:pt x="0" y="46567"/>
                  </a:lnTo>
                  <a:lnTo>
                    <a:pt x="7140" y="42221"/>
                  </a:lnTo>
                  <a:lnTo>
                    <a:pt x="14591" y="40979"/>
                  </a:lnTo>
                  <a:lnTo>
                    <a:pt x="21731" y="36943"/>
                  </a:lnTo>
                  <a:lnTo>
                    <a:pt x="27009" y="33838"/>
                  </a:lnTo>
                  <a:lnTo>
                    <a:pt x="31355" y="40979"/>
                  </a:lnTo>
                  <a:lnTo>
                    <a:pt x="32286" y="46567"/>
                  </a:lnTo>
                  <a:lnTo>
                    <a:pt x="34459" y="51844"/>
                  </a:lnTo>
                  <a:lnTo>
                    <a:pt x="36322" y="55880"/>
                  </a:lnTo>
                  <a:lnTo>
                    <a:pt x="41600" y="58985"/>
                  </a:lnTo>
                  <a:lnTo>
                    <a:pt x="46877" y="61158"/>
                  </a:lnTo>
                  <a:lnTo>
                    <a:pt x="46877" y="66435"/>
                  </a:lnTo>
                  <a:lnTo>
                    <a:pt x="56191" y="66435"/>
                  </a:lnTo>
                  <a:lnTo>
                    <a:pt x="56191" y="61158"/>
                  </a:lnTo>
                  <a:lnTo>
                    <a:pt x="56191" y="58985"/>
                  </a:lnTo>
                  <a:lnTo>
                    <a:pt x="56191" y="57122"/>
                  </a:lnTo>
                  <a:lnTo>
                    <a:pt x="58364" y="55880"/>
                  </a:lnTo>
                  <a:lnTo>
                    <a:pt x="56191" y="53707"/>
                  </a:lnTo>
                  <a:lnTo>
                    <a:pt x="54018" y="51844"/>
                  </a:lnTo>
                  <a:lnTo>
                    <a:pt x="53086" y="49671"/>
                  </a:lnTo>
                  <a:lnTo>
                    <a:pt x="53086" y="46567"/>
                  </a:lnTo>
                  <a:lnTo>
                    <a:pt x="54018" y="48429"/>
                  </a:lnTo>
                  <a:lnTo>
                    <a:pt x="56191" y="48429"/>
                  </a:lnTo>
                  <a:lnTo>
                    <a:pt x="58364" y="48429"/>
                  </a:lnTo>
                  <a:lnTo>
                    <a:pt x="58364" y="49671"/>
                  </a:lnTo>
                  <a:lnTo>
                    <a:pt x="60227" y="53707"/>
                  </a:lnTo>
                  <a:lnTo>
                    <a:pt x="63641" y="51844"/>
                  </a:lnTo>
                  <a:lnTo>
                    <a:pt x="65504" y="51844"/>
                  </a:lnTo>
                  <a:lnTo>
                    <a:pt x="65504" y="49671"/>
                  </a:lnTo>
                  <a:lnTo>
                    <a:pt x="67677" y="49671"/>
                  </a:lnTo>
                  <a:lnTo>
                    <a:pt x="67677" y="46567"/>
                  </a:lnTo>
                  <a:lnTo>
                    <a:pt x="68608" y="42221"/>
                  </a:lnTo>
                  <a:lnTo>
                    <a:pt x="70781" y="42221"/>
                  </a:lnTo>
                  <a:lnTo>
                    <a:pt x="70781" y="40979"/>
                  </a:lnTo>
                  <a:lnTo>
                    <a:pt x="68608" y="40979"/>
                  </a:lnTo>
                  <a:lnTo>
                    <a:pt x="67677" y="36943"/>
                  </a:lnTo>
                  <a:lnTo>
                    <a:pt x="67677" y="19868"/>
                  </a:lnTo>
                  <a:lnTo>
                    <a:pt x="61468" y="9313"/>
                  </a:lnTo>
                  <a:lnTo>
                    <a:pt x="53086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D0F1910-8740-44F9-B286-0FCBECDEFDA2}"/>
                </a:ext>
              </a:extLst>
            </p:cNvPr>
            <p:cNvSpPr/>
            <p:nvPr/>
          </p:nvSpPr>
          <p:spPr>
            <a:xfrm>
              <a:off x="6851170" y="5514917"/>
              <a:ext cx="83820" cy="139701"/>
            </a:xfrm>
            <a:custGeom>
              <a:avLst/>
              <a:gdLst>
                <a:gd name="connsiteX0" fmla="*/ 7450 w 83820"/>
                <a:gd name="connsiteY0" fmla="*/ 76991 h 139700"/>
                <a:gd name="connsiteX1" fmla="*/ 12728 w 83820"/>
                <a:gd name="connsiteY1" fmla="*/ 90961 h 139700"/>
                <a:gd name="connsiteX2" fmla="*/ 14591 w 83820"/>
                <a:gd name="connsiteY2" fmla="*/ 91892 h 139700"/>
                <a:gd name="connsiteX3" fmla="*/ 14591 w 83820"/>
                <a:gd name="connsiteY3" fmla="*/ 94065 h 139700"/>
                <a:gd name="connsiteX4" fmla="*/ 15833 w 83820"/>
                <a:gd name="connsiteY4" fmla="*/ 96238 h 139700"/>
                <a:gd name="connsiteX5" fmla="*/ 17695 w 83820"/>
                <a:gd name="connsiteY5" fmla="*/ 98411 h 139700"/>
                <a:gd name="connsiteX6" fmla="*/ 17695 w 83820"/>
                <a:gd name="connsiteY6" fmla="*/ 91892 h 139700"/>
                <a:gd name="connsiteX7" fmla="*/ 19868 w 83820"/>
                <a:gd name="connsiteY7" fmla="*/ 86614 h 139700"/>
                <a:gd name="connsiteX8" fmla="*/ 22042 w 83820"/>
                <a:gd name="connsiteY8" fmla="*/ 81337 h 139700"/>
                <a:gd name="connsiteX9" fmla="*/ 22042 w 83820"/>
                <a:gd name="connsiteY9" fmla="*/ 73886 h 139700"/>
                <a:gd name="connsiteX10" fmla="*/ 42841 w 83820"/>
                <a:gd name="connsiteY10" fmla="*/ 83510 h 139700"/>
                <a:gd name="connsiteX11" fmla="*/ 61468 w 83820"/>
                <a:gd name="connsiteY11" fmla="*/ 98411 h 139700"/>
                <a:gd name="connsiteX12" fmla="*/ 64572 w 83820"/>
                <a:gd name="connsiteY12" fmla="*/ 98411 h 139700"/>
                <a:gd name="connsiteX13" fmla="*/ 63641 w 83820"/>
                <a:gd name="connsiteY13" fmla="*/ 101516 h 139700"/>
                <a:gd name="connsiteX14" fmla="*/ 61468 w 83820"/>
                <a:gd name="connsiteY14" fmla="*/ 103689 h 139700"/>
                <a:gd name="connsiteX15" fmla="*/ 61468 w 83820"/>
                <a:gd name="connsiteY15" fmla="*/ 105862 h 139700"/>
                <a:gd name="connsiteX16" fmla="*/ 59605 w 83820"/>
                <a:gd name="connsiteY16" fmla="*/ 106793 h 139700"/>
                <a:gd name="connsiteX17" fmla="*/ 57432 w 83820"/>
                <a:gd name="connsiteY17" fmla="*/ 111140 h 139700"/>
                <a:gd name="connsiteX18" fmla="*/ 57432 w 83820"/>
                <a:gd name="connsiteY18" fmla="*/ 114244 h 139700"/>
                <a:gd name="connsiteX19" fmla="*/ 45015 w 83820"/>
                <a:gd name="connsiteY19" fmla="*/ 114244 h 139700"/>
                <a:gd name="connsiteX20" fmla="*/ 45015 w 83820"/>
                <a:gd name="connsiteY20" fmla="*/ 101516 h 139700"/>
                <a:gd name="connsiteX21" fmla="*/ 37564 w 83820"/>
                <a:gd name="connsiteY21" fmla="*/ 101516 h 139700"/>
                <a:gd name="connsiteX22" fmla="*/ 32286 w 83820"/>
                <a:gd name="connsiteY22" fmla="*/ 103689 h 139700"/>
                <a:gd name="connsiteX23" fmla="*/ 28250 w 83820"/>
                <a:gd name="connsiteY23" fmla="*/ 103689 h 139700"/>
                <a:gd name="connsiteX24" fmla="*/ 27319 w 83820"/>
                <a:gd name="connsiteY24" fmla="*/ 105862 h 139700"/>
                <a:gd name="connsiteX25" fmla="*/ 27319 w 83820"/>
                <a:gd name="connsiteY25" fmla="*/ 106793 h 139700"/>
                <a:gd name="connsiteX26" fmla="*/ 25146 w 83820"/>
                <a:gd name="connsiteY26" fmla="*/ 111140 h 139700"/>
                <a:gd name="connsiteX27" fmla="*/ 25146 w 83820"/>
                <a:gd name="connsiteY27" fmla="*/ 116417 h 139700"/>
                <a:gd name="connsiteX28" fmla="*/ 25146 w 83820"/>
                <a:gd name="connsiteY28" fmla="*/ 121695 h 139700"/>
                <a:gd name="connsiteX29" fmla="*/ 30423 w 83820"/>
                <a:gd name="connsiteY29" fmla="*/ 123558 h 139700"/>
                <a:gd name="connsiteX30" fmla="*/ 32286 w 83820"/>
                <a:gd name="connsiteY30" fmla="*/ 123558 h 139700"/>
                <a:gd name="connsiteX31" fmla="*/ 34459 w 83820"/>
                <a:gd name="connsiteY31" fmla="*/ 125731 h 139700"/>
                <a:gd name="connsiteX32" fmla="*/ 34459 w 83820"/>
                <a:gd name="connsiteY32" fmla="*/ 127904 h 139700"/>
                <a:gd name="connsiteX33" fmla="*/ 34459 w 83820"/>
                <a:gd name="connsiteY33" fmla="*/ 129146 h 139700"/>
                <a:gd name="connsiteX34" fmla="*/ 34459 w 83820"/>
                <a:gd name="connsiteY34" fmla="*/ 131008 h 139700"/>
                <a:gd name="connsiteX35" fmla="*/ 34459 w 83820"/>
                <a:gd name="connsiteY35" fmla="*/ 134423 h 139700"/>
                <a:gd name="connsiteX36" fmla="*/ 37564 w 83820"/>
                <a:gd name="connsiteY36" fmla="*/ 138459 h 139700"/>
                <a:gd name="connsiteX37" fmla="*/ 37564 w 83820"/>
                <a:gd name="connsiteY37" fmla="*/ 141563 h 139700"/>
                <a:gd name="connsiteX38" fmla="*/ 42841 w 83820"/>
                <a:gd name="connsiteY38" fmla="*/ 138459 h 139700"/>
                <a:gd name="connsiteX39" fmla="*/ 49050 w 83820"/>
                <a:gd name="connsiteY39" fmla="*/ 136286 h 139700"/>
                <a:gd name="connsiteX40" fmla="*/ 52155 w 83820"/>
                <a:gd name="connsiteY40" fmla="*/ 131008 h 139700"/>
                <a:gd name="connsiteX41" fmla="*/ 54328 w 83820"/>
                <a:gd name="connsiteY41" fmla="*/ 125731 h 139700"/>
                <a:gd name="connsiteX42" fmla="*/ 57432 w 83820"/>
                <a:gd name="connsiteY42" fmla="*/ 118280 h 139700"/>
                <a:gd name="connsiteX43" fmla="*/ 59605 w 83820"/>
                <a:gd name="connsiteY43" fmla="*/ 120453 h 139700"/>
                <a:gd name="connsiteX44" fmla="*/ 61468 w 83820"/>
                <a:gd name="connsiteY44" fmla="*/ 120453 h 139700"/>
                <a:gd name="connsiteX45" fmla="*/ 63641 w 83820"/>
                <a:gd name="connsiteY45" fmla="*/ 120453 h 139700"/>
                <a:gd name="connsiteX46" fmla="*/ 63641 w 83820"/>
                <a:gd name="connsiteY46" fmla="*/ 121695 h 139700"/>
                <a:gd name="connsiteX47" fmla="*/ 64572 w 83820"/>
                <a:gd name="connsiteY47" fmla="*/ 125731 h 139700"/>
                <a:gd name="connsiteX48" fmla="*/ 70781 w 83820"/>
                <a:gd name="connsiteY48" fmla="*/ 123558 h 139700"/>
                <a:gd name="connsiteX49" fmla="*/ 74196 w 83820"/>
                <a:gd name="connsiteY49" fmla="*/ 123558 h 139700"/>
                <a:gd name="connsiteX50" fmla="*/ 74196 w 83820"/>
                <a:gd name="connsiteY50" fmla="*/ 121695 h 139700"/>
                <a:gd name="connsiteX51" fmla="*/ 74196 w 83820"/>
                <a:gd name="connsiteY51" fmla="*/ 120453 h 139700"/>
                <a:gd name="connsiteX52" fmla="*/ 74196 w 83820"/>
                <a:gd name="connsiteY52" fmla="*/ 118280 h 139700"/>
                <a:gd name="connsiteX53" fmla="*/ 76059 w 83820"/>
                <a:gd name="connsiteY53" fmla="*/ 118280 h 139700"/>
                <a:gd name="connsiteX54" fmla="*/ 79164 w 83820"/>
                <a:gd name="connsiteY54" fmla="*/ 116417 h 139700"/>
                <a:gd name="connsiteX55" fmla="*/ 85373 w 83820"/>
                <a:gd name="connsiteY55" fmla="*/ 114244 h 139700"/>
                <a:gd name="connsiteX56" fmla="*/ 78232 w 83820"/>
                <a:gd name="connsiteY56" fmla="*/ 101516 h 139700"/>
                <a:gd name="connsiteX57" fmla="*/ 68919 w 83820"/>
                <a:gd name="connsiteY57" fmla="*/ 91892 h 139700"/>
                <a:gd name="connsiteX58" fmla="*/ 61468 w 83820"/>
                <a:gd name="connsiteY58" fmla="*/ 83510 h 139700"/>
                <a:gd name="connsiteX59" fmla="*/ 57432 w 83820"/>
                <a:gd name="connsiteY59" fmla="*/ 69850 h 139700"/>
                <a:gd name="connsiteX60" fmla="*/ 49982 w 83820"/>
                <a:gd name="connsiteY60" fmla="*/ 68609 h 139700"/>
                <a:gd name="connsiteX61" fmla="*/ 46877 w 83820"/>
                <a:gd name="connsiteY61" fmla="*/ 66435 h 139700"/>
                <a:gd name="connsiteX62" fmla="*/ 42841 w 83820"/>
                <a:gd name="connsiteY62" fmla="*/ 64573 h 139700"/>
                <a:gd name="connsiteX63" fmla="*/ 39737 w 83820"/>
                <a:gd name="connsiteY63" fmla="*/ 64573 h 139700"/>
                <a:gd name="connsiteX64" fmla="*/ 35391 w 83820"/>
                <a:gd name="connsiteY64" fmla="*/ 64573 h 139700"/>
                <a:gd name="connsiteX65" fmla="*/ 28250 w 83820"/>
                <a:gd name="connsiteY65" fmla="*/ 64573 h 139700"/>
                <a:gd name="connsiteX66" fmla="*/ 28250 w 83820"/>
                <a:gd name="connsiteY66" fmla="*/ 61158 h 139700"/>
                <a:gd name="connsiteX67" fmla="*/ 25146 w 83820"/>
                <a:gd name="connsiteY67" fmla="*/ 61158 h 139700"/>
                <a:gd name="connsiteX68" fmla="*/ 27319 w 83820"/>
                <a:gd name="connsiteY68" fmla="*/ 42221 h 139700"/>
                <a:gd name="connsiteX69" fmla="*/ 30423 w 83820"/>
                <a:gd name="connsiteY69" fmla="*/ 31666 h 139700"/>
                <a:gd name="connsiteX70" fmla="*/ 32286 w 83820"/>
                <a:gd name="connsiteY70" fmla="*/ 18937 h 139700"/>
                <a:gd name="connsiteX71" fmla="*/ 32286 w 83820"/>
                <a:gd name="connsiteY71" fmla="*/ 0 h 139700"/>
                <a:gd name="connsiteX72" fmla="*/ 25146 w 83820"/>
                <a:gd name="connsiteY72" fmla="*/ 0 h 139700"/>
                <a:gd name="connsiteX73" fmla="*/ 19868 w 83820"/>
                <a:gd name="connsiteY73" fmla="*/ 0 h 139700"/>
                <a:gd name="connsiteX74" fmla="*/ 14591 w 83820"/>
                <a:gd name="connsiteY74" fmla="*/ 1863 h 139700"/>
                <a:gd name="connsiteX75" fmla="*/ 8382 w 83820"/>
                <a:gd name="connsiteY75" fmla="*/ 4036 h 139700"/>
                <a:gd name="connsiteX76" fmla="*/ 1241 w 83820"/>
                <a:gd name="connsiteY76" fmla="*/ 22042 h 139700"/>
                <a:gd name="connsiteX77" fmla="*/ 0 w 83820"/>
                <a:gd name="connsiteY77" fmla="*/ 40048 h 139700"/>
                <a:gd name="connsiteX78" fmla="*/ 1241 w 83820"/>
                <a:gd name="connsiteY78" fmla="*/ 61158 h 139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</a:cxnLst>
              <a:rect l="l" t="t" r="r" b="b"/>
              <a:pathLst>
                <a:path w="83820" h="139700">
                  <a:moveTo>
                    <a:pt x="7450" y="76991"/>
                  </a:moveTo>
                  <a:lnTo>
                    <a:pt x="12728" y="90961"/>
                  </a:lnTo>
                  <a:lnTo>
                    <a:pt x="14591" y="91892"/>
                  </a:lnTo>
                  <a:lnTo>
                    <a:pt x="14591" y="94065"/>
                  </a:lnTo>
                  <a:lnTo>
                    <a:pt x="15833" y="96238"/>
                  </a:lnTo>
                  <a:lnTo>
                    <a:pt x="17695" y="98411"/>
                  </a:lnTo>
                  <a:lnTo>
                    <a:pt x="17695" y="91892"/>
                  </a:lnTo>
                  <a:lnTo>
                    <a:pt x="19868" y="86614"/>
                  </a:lnTo>
                  <a:lnTo>
                    <a:pt x="22042" y="81337"/>
                  </a:lnTo>
                  <a:lnTo>
                    <a:pt x="22042" y="73886"/>
                  </a:lnTo>
                  <a:lnTo>
                    <a:pt x="42841" y="83510"/>
                  </a:lnTo>
                  <a:lnTo>
                    <a:pt x="61468" y="98411"/>
                  </a:lnTo>
                  <a:lnTo>
                    <a:pt x="64572" y="98411"/>
                  </a:lnTo>
                  <a:lnTo>
                    <a:pt x="63641" y="101516"/>
                  </a:lnTo>
                  <a:lnTo>
                    <a:pt x="61468" y="103689"/>
                  </a:lnTo>
                  <a:lnTo>
                    <a:pt x="61468" y="105862"/>
                  </a:lnTo>
                  <a:lnTo>
                    <a:pt x="59605" y="106793"/>
                  </a:lnTo>
                  <a:lnTo>
                    <a:pt x="57432" y="111140"/>
                  </a:lnTo>
                  <a:lnTo>
                    <a:pt x="57432" y="114244"/>
                  </a:lnTo>
                  <a:lnTo>
                    <a:pt x="45015" y="114244"/>
                  </a:lnTo>
                  <a:lnTo>
                    <a:pt x="45015" y="101516"/>
                  </a:lnTo>
                  <a:lnTo>
                    <a:pt x="37564" y="101516"/>
                  </a:lnTo>
                  <a:lnTo>
                    <a:pt x="32286" y="103689"/>
                  </a:lnTo>
                  <a:lnTo>
                    <a:pt x="28250" y="103689"/>
                  </a:lnTo>
                  <a:lnTo>
                    <a:pt x="27319" y="105862"/>
                  </a:lnTo>
                  <a:lnTo>
                    <a:pt x="27319" y="106793"/>
                  </a:lnTo>
                  <a:lnTo>
                    <a:pt x="25146" y="111140"/>
                  </a:lnTo>
                  <a:lnTo>
                    <a:pt x="25146" y="116417"/>
                  </a:lnTo>
                  <a:lnTo>
                    <a:pt x="25146" y="121695"/>
                  </a:lnTo>
                  <a:lnTo>
                    <a:pt x="30423" y="123558"/>
                  </a:lnTo>
                  <a:lnTo>
                    <a:pt x="32286" y="123558"/>
                  </a:lnTo>
                  <a:lnTo>
                    <a:pt x="34459" y="125731"/>
                  </a:lnTo>
                  <a:lnTo>
                    <a:pt x="34459" y="127904"/>
                  </a:lnTo>
                  <a:lnTo>
                    <a:pt x="34459" y="129146"/>
                  </a:lnTo>
                  <a:lnTo>
                    <a:pt x="34459" y="131008"/>
                  </a:lnTo>
                  <a:lnTo>
                    <a:pt x="34459" y="134423"/>
                  </a:lnTo>
                  <a:lnTo>
                    <a:pt x="37564" y="138459"/>
                  </a:lnTo>
                  <a:lnTo>
                    <a:pt x="37564" y="141563"/>
                  </a:lnTo>
                  <a:lnTo>
                    <a:pt x="42841" y="138459"/>
                  </a:lnTo>
                  <a:lnTo>
                    <a:pt x="49050" y="136286"/>
                  </a:lnTo>
                  <a:lnTo>
                    <a:pt x="52155" y="131008"/>
                  </a:lnTo>
                  <a:lnTo>
                    <a:pt x="54328" y="125731"/>
                  </a:lnTo>
                  <a:lnTo>
                    <a:pt x="57432" y="118280"/>
                  </a:lnTo>
                  <a:lnTo>
                    <a:pt x="59605" y="120453"/>
                  </a:lnTo>
                  <a:lnTo>
                    <a:pt x="61468" y="120453"/>
                  </a:lnTo>
                  <a:lnTo>
                    <a:pt x="63641" y="120453"/>
                  </a:lnTo>
                  <a:lnTo>
                    <a:pt x="63641" y="121695"/>
                  </a:lnTo>
                  <a:lnTo>
                    <a:pt x="64572" y="125731"/>
                  </a:lnTo>
                  <a:lnTo>
                    <a:pt x="70781" y="123558"/>
                  </a:lnTo>
                  <a:lnTo>
                    <a:pt x="74196" y="123558"/>
                  </a:lnTo>
                  <a:lnTo>
                    <a:pt x="74196" y="121695"/>
                  </a:lnTo>
                  <a:lnTo>
                    <a:pt x="74196" y="120453"/>
                  </a:lnTo>
                  <a:lnTo>
                    <a:pt x="74196" y="118280"/>
                  </a:lnTo>
                  <a:lnTo>
                    <a:pt x="76059" y="118280"/>
                  </a:lnTo>
                  <a:lnTo>
                    <a:pt x="79164" y="116417"/>
                  </a:lnTo>
                  <a:lnTo>
                    <a:pt x="85373" y="114244"/>
                  </a:lnTo>
                  <a:lnTo>
                    <a:pt x="78232" y="101516"/>
                  </a:lnTo>
                  <a:lnTo>
                    <a:pt x="68919" y="91892"/>
                  </a:lnTo>
                  <a:lnTo>
                    <a:pt x="61468" y="83510"/>
                  </a:lnTo>
                  <a:lnTo>
                    <a:pt x="57432" y="69850"/>
                  </a:lnTo>
                  <a:lnTo>
                    <a:pt x="49982" y="68609"/>
                  </a:lnTo>
                  <a:lnTo>
                    <a:pt x="46877" y="66435"/>
                  </a:lnTo>
                  <a:lnTo>
                    <a:pt x="42841" y="64573"/>
                  </a:lnTo>
                  <a:lnTo>
                    <a:pt x="39737" y="64573"/>
                  </a:lnTo>
                  <a:lnTo>
                    <a:pt x="35391" y="64573"/>
                  </a:lnTo>
                  <a:lnTo>
                    <a:pt x="28250" y="64573"/>
                  </a:lnTo>
                  <a:lnTo>
                    <a:pt x="28250" y="61158"/>
                  </a:lnTo>
                  <a:lnTo>
                    <a:pt x="25146" y="61158"/>
                  </a:lnTo>
                  <a:lnTo>
                    <a:pt x="27319" y="42221"/>
                  </a:lnTo>
                  <a:lnTo>
                    <a:pt x="30423" y="31666"/>
                  </a:lnTo>
                  <a:lnTo>
                    <a:pt x="32286" y="18937"/>
                  </a:lnTo>
                  <a:lnTo>
                    <a:pt x="32286" y="0"/>
                  </a:lnTo>
                  <a:lnTo>
                    <a:pt x="25146" y="0"/>
                  </a:lnTo>
                  <a:lnTo>
                    <a:pt x="19868" y="0"/>
                  </a:lnTo>
                  <a:lnTo>
                    <a:pt x="14591" y="1863"/>
                  </a:lnTo>
                  <a:lnTo>
                    <a:pt x="8382" y="4036"/>
                  </a:lnTo>
                  <a:lnTo>
                    <a:pt x="1241" y="22042"/>
                  </a:lnTo>
                  <a:lnTo>
                    <a:pt x="0" y="40048"/>
                  </a:lnTo>
                  <a:lnTo>
                    <a:pt x="1241" y="6115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19C758B0-D7D4-4D98-8F78-5BB9DA4D11E1}"/>
                </a:ext>
              </a:extLst>
            </p:cNvPr>
            <p:cNvSpPr/>
            <p:nvPr/>
          </p:nvSpPr>
          <p:spPr>
            <a:xfrm>
              <a:off x="6849307" y="5908563"/>
              <a:ext cx="46567" cy="15522"/>
            </a:xfrm>
            <a:custGeom>
              <a:avLst/>
              <a:gdLst>
                <a:gd name="connsiteX0" fmla="*/ 39427 w 46566"/>
                <a:gd name="connsiteY0" fmla="*/ 12728 h 15522"/>
                <a:gd name="connsiteX1" fmla="*/ 46878 w 46566"/>
                <a:gd name="connsiteY1" fmla="*/ 12728 h 15522"/>
                <a:gd name="connsiteX2" fmla="*/ 44704 w 46566"/>
                <a:gd name="connsiteY2" fmla="*/ 9313 h 15522"/>
                <a:gd name="connsiteX3" fmla="*/ 44704 w 46566"/>
                <a:gd name="connsiteY3" fmla="*/ 5277 h 15522"/>
                <a:gd name="connsiteX4" fmla="*/ 44704 w 46566"/>
                <a:gd name="connsiteY4" fmla="*/ 3104 h 15522"/>
                <a:gd name="connsiteX5" fmla="*/ 43773 w 46566"/>
                <a:gd name="connsiteY5" fmla="*/ 3104 h 15522"/>
                <a:gd name="connsiteX6" fmla="*/ 39427 w 46566"/>
                <a:gd name="connsiteY6" fmla="*/ 0 h 15522"/>
                <a:gd name="connsiteX7" fmla="*/ 30113 w 46566"/>
                <a:gd name="connsiteY7" fmla="*/ 5277 h 15522"/>
                <a:gd name="connsiteX8" fmla="*/ 21731 w 46566"/>
                <a:gd name="connsiteY8" fmla="*/ 5277 h 15522"/>
                <a:gd name="connsiteX9" fmla="*/ 12418 w 46566"/>
                <a:gd name="connsiteY9" fmla="*/ 5277 h 15522"/>
                <a:gd name="connsiteX10" fmla="*/ 3104 w 46566"/>
                <a:gd name="connsiteY10" fmla="*/ 9313 h 15522"/>
                <a:gd name="connsiteX11" fmla="*/ 1863 w 46566"/>
                <a:gd name="connsiteY11" fmla="*/ 10555 h 15522"/>
                <a:gd name="connsiteX12" fmla="*/ 0 w 46566"/>
                <a:gd name="connsiteY12" fmla="*/ 10555 h 15522"/>
                <a:gd name="connsiteX13" fmla="*/ 0 w 46566"/>
                <a:gd name="connsiteY13" fmla="*/ 12728 h 15522"/>
                <a:gd name="connsiteX14" fmla="*/ 12418 w 46566"/>
                <a:gd name="connsiteY14" fmla="*/ 16764 h 15522"/>
                <a:gd name="connsiteX15" fmla="*/ 27009 w 46566"/>
                <a:gd name="connsiteY15" fmla="*/ 16764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6566" h="15522">
                  <a:moveTo>
                    <a:pt x="39427" y="12728"/>
                  </a:moveTo>
                  <a:lnTo>
                    <a:pt x="46878" y="12728"/>
                  </a:lnTo>
                  <a:lnTo>
                    <a:pt x="44704" y="9313"/>
                  </a:lnTo>
                  <a:lnTo>
                    <a:pt x="44704" y="5277"/>
                  </a:lnTo>
                  <a:lnTo>
                    <a:pt x="44704" y="3104"/>
                  </a:lnTo>
                  <a:lnTo>
                    <a:pt x="43773" y="3104"/>
                  </a:lnTo>
                  <a:lnTo>
                    <a:pt x="39427" y="0"/>
                  </a:lnTo>
                  <a:lnTo>
                    <a:pt x="30113" y="5277"/>
                  </a:lnTo>
                  <a:lnTo>
                    <a:pt x="21731" y="5277"/>
                  </a:lnTo>
                  <a:lnTo>
                    <a:pt x="12418" y="5277"/>
                  </a:lnTo>
                  <a:lnTo>
                    <a:pt x="3104" y="9313"/>
                  </a:lnTo>
                  <a:lnTo>
                    <a:pt x="1863" y="10555"/>
                  </a:lnTo>
                  <a:lnTo>
                    <a:pt x="0" y="10555"/>
                  </a:lnTo>
                  <a:lnTo>
                    <a:pt x="0" y="12728"/>
                  </a:lnTo>
                  <a:lnTo>
                    <a:pt x="12418" y="16764"/>
                  </a:lnTo>
                  <a:lnTo>
                    <a:pt x="27009" y="1676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1F76EC9-7B39-4FC4-BAB7-623150A0BCAE}"/>
                </a:ext>
              </a:extLst>
            </p:cNvPr>
            <p:cNvSpPr/>
            <p:nvPr/>
          </p:nvSpPr>
          <p:spPr>
            <a:xfrm>
              <a:off x="6900220" y="5913840"/>
              <a:ext cx="55880" cy="31045"/>
            </a:xfrm>
            <a:custGeom>
              <a:avLst/>
              <a:gdLst>
                <a:gd name="connsiteX0" fmla="*/ 5278 w 55880"/>
                <a:gd name="connsiteY0" fmla="*/ 29492 h 31044"/>
                <a:gd name="connsiteX1" fmla="*/ 7451 w 55880"/>
                <a:gd name="connsiteY1" fmla="*/ 29492 h 31044"/>
                <a:gd name="connsiteX2" fmla="*/ 8382 w 55880"/>
                <a:gd name="connsiteY2" fmla="*/ 31666 h 31044"/>
                <a:gd name="connsiteX3" fmla="*/ 12418 w 55880"/>
                <a:gd name="connsiteY3" fmla="*/ 31666 h 31044"/>
                <a:gd name="connsiteX4" fmla="*/ 25146 w 55880"/>
                <a:gd name="connsiteY4" fmla="*/ 22042 h 31044"/>
                <a:gd name="connsiteX5" fmla="*/ 39737 w 55880"/>
                <a:gd name="connsiteY5" fmla="*/ 12728 h 31044"/>
                <a:gd name="connsiteX6" fmla="*/ 52155 w 55880"/>
                <a:gd name="connsiteY6" fmla="*/ 4036 h 31044"/>
                <a:gd name="connsiteX7" fmla="*/ 56191 w 55880"/>
                <a:gd name="connsiteY7" fmla="*/ 4036 h 31044"/>
                <a:gd name="connsiteX8" fmla="*/ 56191 w 55880"/>
                <a:gd name="connsiteY8" fmla="*/ 0 h 31044"/>
                <a:gd name="connsiteX9" fmla="*/ 36322 w 55880"/>
                <a:gd name="connsiteY9" fmla="*/ 0 h 31044"/>
                <a:gd name="connsiteX10" fmla="*/ 17696 w 55880"/>
                <a:gd name="connsiteY10" fmla="*/ 12728 h 31044"/>
                <a:gd name="connsiteX11" fmla="*/ 0 w 55880"/>
                <a:gd name="connsiteY11" fmla="*/ 24215 h 31044"/>
                <a:gd name="connsiteX12" fmla="*/ 0 w 55880"/>
                <a:gd name="connsiteY12" fmla="*/ 27319 h 31044"/>
                <a:gd name="connsiteX13" fmla="*/ 3104 w 55880"/>
                <a:gd name="connsiteY13" fmla="*/ 27319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5880" h="31044">
                  <a:moveTo>
                    <a:pt x="5278" y="29492"/>
                  </a:moveTo>
                  <a:lnTo>
                    <a:pt x="7451" y="29492"/>
                  </a:lnTo>
                  <a:lnTo>
                    <a:pt x="8382" y="31666"/>
                  </a:lnTo>
                  <a:lnTo>
                    <a:pt x="12418" y="31666"/>
                  </a:lnTo>
                  <a:lnTo>
                    <a:pt x="25146" y="22042"/>
                  </a:lnTo>
                  <a:lnTo>
                    <a:pt x="39737" y="12728"/>
                  </a:lnTo>
                  <a:lnTo>
                    <a:pt x="52155" y="4036"/>
                  </a:lnTo>
                  <a:lnTo>
                    <a:pt x="56191" y="4036"/>
                  </a:lnTo>
                  <a:lnTo>
                    <a:pt x="56191" y="0"/>
                  </a:lnTo>
                  <a:lnTo>
                    <a:pt x="36322" y="0"/>
                  </a:lnTo>
                  <a:lnTo>
                    <a:pt x="17696" y="12728"/>
                  </a:lnTo>
                  <a:lnTo>
                    <a:pt x="0" y="24215"/>
                  </a:lnTo>
                  <a:lnTo>
                    <a:pt x="0" y="27319"/>
                  </a:lnTo>
                  <a:lnTo>
                    <a:pt x="3104" y="273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D88775D7-39EA-48B4-9ABA-F58C8B2B5C0D}"/>
                </a:ext>
              </a:extLst>
            </p:cNvPr>
            <p:cNvSpPr/>
            <p:nvPr/>
          </p:nvSpPr>
          <p:spPr>
            <a:xfrm>
              <a:off x="6939958" y="5274633"/>
              <a:ext cx="15522" cy="12418"/>
            </a:xfrm>
            <a:custGeom>
              <a:avLst/>
              <a:gdLst>
                <a:gd name="connsiteX0" fmla="*/ 16453 w 15522"/>
                <a:gd name="connsiteY0" fmla="*/ 0 h 12417"/>
                <a:gd name="connsiteX1" fmla="*/ 4036 w 15522"/>
                <a:gd name="connsiteY1" fmla="*/ 0 h 12417"/>
                <a:gd name="connsiteX2" fmla="*/ 4036 w 15522"/>
                <a:gd name="connsiteY2" fmla="*/ 4346 h 12417"/>
                <a:gd name="connsiteX3" fmla="*/ 0 w 15522"/>
                <a:gd name="connsiteY3" fmla="*/ 4346 h 12417"/>
                <a:gd name="connsiteX4" fmla="*/ 0 w 15522"/>
                <a:gd name="connsiteY4" fmla="*/ 12728 h 12417"/>
                <a:gd name="connsiteX5" fmla="*/ 16453 w 15522"/>
                <a:gd name="connsiteY5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522" h="12417">
                  <a:moveTo>
                    <a:pt x="16453" y="0"/>
                  </a:moveTo>
                  <a:lnTo>
                    <a:pt x="4036" y="0"/>
                  </a:lnTo>
                  <a:lnTo>
                    <a:pt x="4036" y="4346"/>
                  </a:lnTo>
                  <a:lnTo>
                    <a:pt x="0" y="4346"/>
                  </a:lnTo>
                  <a:lnTo>
                    <a:pt x="0" y="12728"/>
                  </a:lnTo>
                  <a:lnTo>
                    <a:pt x="1645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9162A665-7A2D-4025-89B5-92421365A2EB}"/>
                </a:ext>
              </a:extLst>
            </p:cNvPr>
            <p:cNvSpPr/>
            <p:nvPr/>
          </p:nvSpPr>
          <p:spPr>
            <a:xfrm>
              <a:off x="6808639" y="5623884"/>
              <a:ext cx="40358" cy="46567"/>
            </a:xfrm>
            <a:custGeom>
              <a:avLst/>
              <a:gdLst>
                <a:gd name="connsiteX0" fmla="*/ 21731 w 40357"/>
                <a:gd name="connsiteY0" fmla="*/ 31666 h 46566"/>
                <a:gd name="connsiteX1" fmla="*/ 29182 w 40357"/>
                <a:gd name="connsiteY1" fmla="*/ 22042 h 46566"/>
                <a:gd name="connsiteX2" fmla="*/ 40668 w 40357"/>
                <a:gd name="connsiteY2" fmla="*/ 12728 h 46566"/>
                <a:gd name="connsiteX3" fmla="*/ 38495 w 40357"/>
                <a:gd name="connsiteY3" fmla="*/ 9313 h 46566"/>
                <a:gd name="connsiteX4" fmla="*/ 38495 w 40357"/>
                <a:gd name="connsiteY4" fmla="*/ 5278 h 46566"/>
                <a:gd name="connsiteX5" fmla="*/ 38495 w 40357"/>
                <a:gd name="connsiteY5" fmla="*/ 4036 h 46566"/>
                <a:gd name="connsiteX6" fmla="*/ 36322 w 40357"/>
                <a:gd name="connsiteY6" fmla="*/ 4036 h 46566"/>
                <a:gd name="connsiteX7" fmla="*/ 35391 w 40357"/>
                <a:gd name="connsiteY7" fmla="*/ 4036 h 46566"/>
                <a:gd name="connsiteX8" fmla="*/ 31045 w 40357"/>
                <a:gd name="connsiteY8" fmla="*/ 0 h 46566"/>
                <a:gd name="connsiteX9" fmla="*/ 23905 w 40357"/>
                <a:gd name="connsiteY9" fmla="*/ 16764 h 46566"/>
                <a:gd name="connsiteX10" fmla="*/ 11487 w 40357"/>
                <a:gd name="connsiteY10" fmla="*/ 29492 h 46566"/>
                <a:gd name="connsiteX11" fmla="*/ 0 w 40357"/>
                <a:gd name="connsiteY11" fmla="*/ 42221 h 46566"/>
                <a:gd name="connsiteX12" fmla="*/ 0 w 40357"/>
                <a:gd name="connsiteY12" fmla="*/ 46567 h 46566"/>
                <a:gd name="connsiteX13" fmla="*/ 13349 w 40357"/>
                <a:gd name="connsiteY13" fmla="*/ 39116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0357" h="46566">
                  <a:moveTo>
                    <a:pt x="21731" y="31666"/>
                  </a:moveTo>
                  <a:lnTo>
                    <a:pt x="29182" y="22042"/>
                  </a:lnTo>
                  <a:lnTo>
                    <a:pt x="40668" y="12728"/>
                  </a:lnTo>
                  <a:lnTo>
                    <a:pt x="38495" y="9313"/>
                  </a:lnTo>
                  <a:lnTo>
                    <a:pt x="38495" y="5278"/>
                  </a:lnTo>
                  <a:lnTo>
                    <a:pt x="38495" y="4036"/>
                  </a:lnTo>
                  <a:lnTo>
                    <a:pt x="36322" y="4036"/>
                  </a:lnTo>
                  <a:lnTo>
                    <a:pt x="35391" y="4036"/>
                  </a:lnTo>
                  <a:lnTo>
                    <a:pt x="31045" y="0"/>
                  </a:lnTo>
                  <a:lnTo>
                    <a:pt x="23905" y="16764"/>
                  </a:lnTo>
                  <a:lnTo>
                    <a:pt x="11487" y="29492"/>
                  </a:lnTo>
                  <a:lnTo>
                    <a:pt x="0" y="42221"/>
                  </a:lnTo>
                  <a:lnTo>
                    <a:pt x="0" y="46567"/>
                  </a:lnTo>
                  <a:lnTo>
                    <a:pt x="13349" y="3911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E51A9C1F-2E89-4478-A80F-63A9EF1E082C}"/>
                </a:ext>
              </a:extLst>
            </p:cNvPr>
            <p:cNvSpPr/>
            <p:nvPr/>
          </p:nvSpPr>
          <p:spPr>
            <a:xfrm>
              <a:off x="4168919" y="5514917"/>
              <a:ext cx="24836" cy="12418"/>
            </a:xfrm>
            <a:custGeom>
              <a:avLst/>
              <a:gdLst>
                <a:gd name="connsiteX0" fmla="*/ 27009 w 24835"/>
                <a:gd name="connsiteY0" fmla="*/ 4036 h 12417"/>
                <a:gd name="connsiteX1" fmla="*/ 21731 w 24835"/>
                <a:gd name="connsiteY1" fmla="*/ 1863 h 12417"/>
                <a:gd name="connsiteX2" fmla="*/ 14591 w 24835"/>
                <a:gd name="connsiteY2" fmla="*/ 1863 h 12417"/>
                <a:gd name="connsiteX3" fmla="*/ 7140 w 24835"/>
                <a:gd name="connsiteY3" fmla="*/ 0 h 12417"/>
                <a:gd name="connsiteX4" fmla="*/ 0 w 24835"/>
                <a:gd name="connsiteY4" fmla="*/ 0 h 12417"/>
                <a:gd name="connsiteX5" fmla="*/ 0 w 24835"/>
                <a:gd name="connsiteY5" fmla="*/ 12728 h 12417"/>
                <a:gd name="connsiteX6" fmla="*/ 27009 w 24835"/>
                <a:gd name="connsiteY6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835" h="12417">
                  <a:moveTo>
                    <a:pt x="27009" y="4036"/>
                  </a:moveTo>
                  <a:lnTo>
                    <a:pt x="21731" y="1863"/>
                  </a:lnTo>
                  <a:lnTo>
                    <a:pt x="14591" y="1863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12728"/>
                  </a:lnTo>
                  <a:lnTo>
                    <a:pt x="27009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52613233-13ED-42C0-BF4F-8E67738673C8}"/>
                </a:ext>
              </a:extLst>
            </p:cNvPr>
            <p:cNvSpPr/>
            <p:nvPr/>
          </p:nvSpPr>
          <p:spPr>
            <a:xfrm>
              <a:off x="2808235" y="5420542"/>
              <a:ext cx="27940" cy="15522"/>
            </a:xfrm>
            <a:custGeom>
              <a:avLst/>
              <a:gdLst>
                <a:gd name="connsiteX0" fmla="*/ 16764 w 27940"/>
                <a:gd name="connsiteY0" fmla="*/ 2173 h 15522"/>
                <a:gd name="connsiteX1" fmla="*/ 13660 w 27940"/>
                <a:gd name="connsiteY1" fmla="*/ 2173 h 15522"/>
                <a:gd name="connsiteX2" fmla="*/ 6209 w 27940"/>
                <a:gd name="connsiteY2" fmla="*/ 2173 h 15522"/>
                <a:gd name="connsiteX3" fmla="*/ 0 w 27940"/>
                <a:gd name="connsiteY3" fmla="*/ 0 h 15522"/>
                <a:gd name="connsiteX4" fmla="*/ 0 w 27940"/>
                <a:gd name="connsiteY4" fmla="*/ 17075 h 15522"/>
                <a:gd name="connsiteX5" fmla="*/ 7451 w 27940"/>
                <a:gd name="connsiteY5" fmla="*/ 17075 h 15522"/>
                <a:gd name="connsiteX6" fmla="*/ 13660 w 27940"/>
                <a:gd name="connsiteY6" fmla="*/ 17075 h 15522"/>
                <a:gd name="connsiteX7" fmla="*/ 18937 w 27940"/>
                <a:gd name="connsiteY7" fmla="*/ 14901 h 15522"/>
                <a:gd name="connsiteX8" fmla="*/ 24215 w 27940"/>
                <a:gd name="connsiteY8" fmla="*/ 12728 h 15522"/>
                <a:gd name="connsiteX9" fmla="*/ 28251 w 27940"/>
                <a:gd name="connsiteY9" fmla="*/ 12728 h 15522"/>
                <a:gd name="connsiteX10" fmla="*/ 28251 w 27940"/>
                <a:gd name="connsiteY10" fmla="*/ 5278 h 15522"/>
                <a:gd name="connsiteX11" fmla="*/ 22042 w 27940"/>
                <a:gd name="connsiteY11" fmla="*/ 4346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940" h="15522">
                  <a:moveTo>
                    <a:pt x="16764" y="2173"/>
                  </a:moveTo>
                  <a:lnTo>
                    <a:pt x="13660" y="2173"/>
                  </a:lnTo>
                  <a:lnTo>
                    <a:pt x="6209" y="2173"/>
                  </a:lnTo>
                  <a:lnTo>
                    <a:pt x="0" y="0"/>
                  </a:lnTo>
                  <a:lnTo>
                    <a:pt x="0" y="17075"/>
                  </a:lnTo>
                  <a:lnTo>
                    <a:pt x="7451" y="17075"/>
                  </a:lnTo>
                  <a:lnTo>
                    <a:pt x="13660" y="17075"/>
                  </a:lnTo>
                  <a:lnTo>
                    <a:pt x="18937" y="14901"/>
                  </a:lnTo>
                  <a:lnTo>
                    <a:pt x="24215" y="12728"/>
                  </a:lnTo>
                  <a:lnTo>
                    <a:pt x="28251" y="12728"/>
                  </a:lnTo>
                  <a:lnTo>
                    <a:pt x="28251" y="5278"/>
                  </a:lnTo>
                  <a:lnTo>
                    <a:pt x="22042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6F595484-7A20-4EDC-89F3-932B6BD9AA8E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DAFF882F-7638-46CC-9D47-F420BBF4E02E}"/>
                </a:ext>
              </a:extLst>
            </p:cNvPr>
            <p:cNvSpPr/>
            <p:nvPr/>
          </p:nvSpPr>
          <p:spPr>
            <a:xfrm>
              <a:off x="4243736" y="5014168"/>
              <a:ext cx="18627" cy="37253"/>
            </a:xfrm>
            <a:custGeom>
              <a:avLst/>
              <a:gdLst>
                <a:gd name="connsiteX0" fmla="*/ 3104 w 18626"/>
                <a:gd name="connsiteY0" fmla="*/ 31976 h 37253"/>
                <a:gd name="connsiteX1" fmla="*/ 3104 w 18626"/>
                <a:gd name="connsiteY1" fmla="*/ 32907 h 37253"/>
                <a:gd name="connsiteX2" fmla="*/ 3104 w 18626"/>
                <a:gd name="connsiteY2" fmla="*/ 35080 h 37253"/>
                <a:gd name="connsiteX3" fmla="*/ 5278 w 18626"/>
                <a:gd name="connsiteY3" fmla="*/ 37253 h 37253"/>
                <a:gd name="connsiteX4" fmla="*/ 12728 w 18626"/>
                <a:gd name="connsiteY4" fmla="*/ 37253 h 37253"/>
                <a:gd name="connsiteX5" fmla="*/ 14591 w 18626"/>
                <a:gd name="connsiteY5" fmla="*/ 37253 h 37253"/>
                <a:gd name="connsiteX6" fmla="*/ 14591 w 18626"/>
                <a:gd name="connsiteY6" fmla="*/ 35080 h 37253"/>
                <a:gd name="connsiteX7" fmla="*/ 15833 w 18626"/>
                <a:gd name="connsiteY7" fmla="*/ 35080 h 37253"/>
                <a:gd name="connsiteX8" fmla="*/ 17695 w 18626"/>
                <a:gd name="connsiteY8" fmla="*/ 35080 h 37253"/>
                <a:gd name="connsiteX9" fmla="*/ 19869 w 18626"/>
                <a:gd name="connsiteY9" fmla="*/ 32907 h 37253"/>
                <a:gd name="connsiteX10" fmla="*/ 17695 w 18626"/>
                <a:gd name="connsiteY10" fmla="*/ 22352 h 37253"/>
                <a:gd name="connsiteX11" fmla="*/ 15833 w 18626"/>
                <a:gd name="connsiteY11" fmla="*/ 9624 h 37253"/>
                <a:gd name="connsiteX12" fmla="*/ 12728 w 18626"/>
                <a:gd name="connsiteY12" fmla="*/ 0 h 37253"/>
                <a:gd name="connsiteX13" fmla="*/ 0 w 18626"/>
                <a:gd name="connsiteY13" fmla="*/ 29803 h 37253"/>
                <a:gd name="connsiteX14" fmla="*/ 1242 w 18626"/>
                <a:gd name="connsiteY14" fmla="*/ 31976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37253">
                  <a:moveTo>
                    <a:pt x="3104" y="31976"/>
                  </a:moveTo>
                  <a:lnTo>
                    <a:pt x="3104" y="32907"/>
                  </a:lnTo>
                  <a:lnTo>
                    <a:pt x="3104" y="35080"/>
                  </a:lnTo>
                  <a:lnTo>
                    <a:pt x="5278" y="37253"/>
                  </a:lnTo>
                  <a:lnTo>
                    <a:pt x="12728" y="37253"/>
                  </a:lnTo>
                  <a:lnTo>
                    <a:pt x="14591" y="37253"/>
                  </a:lnTo>
                  <a:lnTo>
                    <a:pt x="14591" y="35080"/>
                  </a:lnTo>
                  <a:lnTo>
                    <a:pt x="15833" y="35080"/>
                  </a:lnTo>
                  <a:lnTo>
                    <a:pt x="17695" y="35080"/>
                  </a:lnTo>
                  <a:lnTo>
                    <a:pt x="19869" y="32907"/>
                  </a:lnTo>
                  <a:lnTo>
                    <a:pt x="17695" y="22352"/>
                  </a:lnTo>
                  <a:lnTo>
                    <a:pt x="15833" y="9624"/>
                  </a:lnTo>
                  <a:lnTo>
                    <a:pt x="12728" y="0"/>
                  </a:lnTo>
                  <a:lnTo>
                    <a:pt x="0" y="29803"/>
                  </a:lnTo>
                  <a:lnTo>
                    <a:pt x="1242" y="3197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A2261FEB-15F5-4444-8F9A-4FFCC2D39146}"/>
                </a:ext>
              </a:extLst>
            </p:cNvPr>
            <p:cNvSpPr/>
            <p:nvPr/>
          </p:nvSpPr>
          <p:spPr>
            <a:xfrm>
              <a:off x="6688807" y="5690630"/>
              <a:ext cx="149014" cy="161432"/>
            </a:xfrm>
            <a:custGeom>
              <a:avLst/>
              <a:gdLst>
                <a:gd name="connsiteX0" fmla="*/ 11486 w 149013"/>
                <a:gd name="connsiteY0" fmla="*/ 128835 h 161431"/>
                <a:gd name="connsiteX1" fmla="*/ 23904 w 149013"/>
                <a:gd name="connsiteY1" fmla="*/ 145910 h 161431"/>
                <a:gd name="connsiteX2" fmla="*/ 36322 w 149013"/>
                <a:gd name="connsiteY2" fmla="*/ 151187 h 161431"/>
                <a:gd name="connsiteX3" fmla="*/ 49051 w 149013"/>
                <a:gd name="connsiteY3" fmla="*/ 153360 h 161431"/>
                <a:gd name="connsiteX4" fmla="*/ 62400 w 149013"/>
                <a:gd name="connsiteY4" fmla="*/ 153360 h 161431"/>
                <a:gd name="connsiteX5" fmla="*/ 72955 w 149013"/>
                <a:gd name="connsiteY5" fmla="*/ 155533 h 161431"/>
                <a:gd name="connsiteX6" fmla="*/ 84441 w 149013"/>
                <a:gd name="connsiteY6" fmla="*/ 161742 h 161431"/>
                <a:gd name="connsiteX7" fmla="*/ 90650 w 149013"/>
                <a:gd name="connsiteY7" fmla="*/ 161742 h 161431"/>
                <a:gd name="connsiteX8" fmla="*/ 96859 w 149013"/>
                <a:gd name="connsiteY8" fmla="*/ 160811 h 161431"/>
                <a:gd name="connsiteX9" fmla="*/ 102137 w 149013"/>
                <a:gd name="connsiteY9" fmla="*/ 160811 h 161431"/>
                <a:gd name="connsiteX10" fmla="*/ 107104 w 149013"/>
                <a:gd name="connsiteY10" fmla="*/ 156465 h 161431"/>
                <a:gd name="connsiteX11" fmla="*/ 116728 w 149013"/>
                <a:gd name="connsiteY11" fmla="*/ 138459 h 161431"/>
                <a:gd name="connsiteX12" fmla="*/ 121695 w 149013"/>
                <a:gd name="connsiteY12" fmla="*/ 118280 h 161431"/>
                <a:gd name="connsiteX13" fmla="*/ 131319 w 149013"/>
                <a:gd name="connsiteY13" fmla="*/ 101516 h 161431"/>
                <a:gd name="connsiteX14" fmla="*/ 133181 w 149013"/>
                <a:gd name="connsiteY14" fmla="*/ 97170 h 161431"/>
                <a:gd name="connsiteX15" fmla="*/ 134423 w 149013"/>
                <a:gd name="connsiteY15" fmla="*/ 96238 h 161431"/>
                <a:gd name="connsiteX16" fmla="*/ 136286 w 149013"/>
                <a:gd name="connsiteY16" fmla="*/ 94065 h 161431"/>
                <a:gd name="connsiteX17" fmla="*/ 138459 w 149013"/>
                <a:gd name="connsiteY17" fmla="*/ 94065 h 161431"/>
                <a:gd name="connsiteX18" fmla="*/ 141563 w 149013"/>
                <a:gd name="connsiteY18" fmla="*/ 94065 h 161431"/>
                <a:gd name="connsiteX19" fmla="*/ 147772 w 149013"/>
                <a:gd name="connsiteY19" fmla="*/ 91892 h 161431"/>
                <a:gd name="connsiteX20" fmla="*/ 140632 w 149013"/>
                <a:gd name="connsiteY20" fmla="*/ 76991 h 161431"/>
                <a:gd name="connsiteX21" fmla="*/ 133181 w 149013"/>
                <a:gd name="connsiteY21" fmla="*/ 64262 h 161431"/>
                <a:gd name="connsiteX22" fmla="*/ 126972 w 149013"/>
                <a:gd name="connsiteY22" fmla="*/ 47498 h 161431"/>
                <a:gd name="connsiteX23" fmla="*/ 134423 w 149013"/>
                <a:gd name="connsiteY23" fmla="*/ 44394 h 161431"/>
                <a:gd name="connsiteX24" fmla="*/ 140632 w 149013"/>
                <a:gd name="connsiteY24" fmla="*/ 40047 h 161431"/>
                <a:gd name="connsiteX25" fmla="*/ 145910 w 149013"/>
                <a:gd name="connsiteY25" fmla="*/ 34770 h 161431"/>
                <a:gd name="connsiteX26" fmla="*/ 150877 w 149013"/>
                <a:gd name="connsiteY26" fmla="*/ 31666 h 161431"/>
                <a:gd name="connsiteX27" fmla="*/ 145910 w 149013"/>
                <a:gd name="connsiteY27" fmla="*/ 22042 h 161431"/>
                <a:gd name="connsiteX28" fmla="*/ 134423 w 149013"/>
                <a:gd name="connsiteY28" fmla="*/ 10555 h 161431"/>
                <a:gd name="connsiteX29" fmla="*/ 121695 w 149013"/>
                <a:gd name="connsiteY29" fmla="*/ 3104 h 161431"/>
                <a:gd name="connsiteX30" fmla="*/ 111450 w 149013"/>
                <a:gd name="connsiteY30" fmla="*/ 0 h 161431"/>
                <a:gd name="connsiteX31" fmla="*/ 105241 w 149013"/>
                <a:gd name="connsiteY31" fmla="*/ 9313 h 161431"/>
                <a:gd name="connsiteX32" fmla="*/ 99963 w 149013"/>
                <a:gd name="connsiteY32" fmla="*/ 17695 h 161431"/>
                <a:gd name="connsiteX33" fmla="*/ 94686 w 149013"/>
                <a:gd name="connsiteY33" fmla="*/ 27319 h 161431"/>
                <a:gd name="connsiteX34" fmla="*/ 90650 w 149013"/>
                <a:gd name="connsiteY34" fmla="*/ 40047 h 161431"/>
                <a:gd name="connsiteX35" fmla="*/ 84441 w 149013"/>
                <a:gd name="connsiteY35" fmla="*/ 40047 h 161431"/>
                <a:gd name="connsiteX36" fmla="*/ 78232 w 149013"/>
                <a:gd name="connsiteY36" fmla="*/ 40047 h 161431"/>
                <a:gd name="connsiteX37" fmla="*/ 74817 w 149013"/>
                <a:gd name="connsiteY37" fmla="*/ 40047 h 161431"/>
                <a:gd name="connsiteX38" fmla="*/ 72955 w 149013"/>
                <a:gd name="connsiteY38" fmla="*/ 42221 h 161431"/>
                <a:gd name="connsiteX39" fmla="*/ 72955 w 149013"/>
                <a:gd name="connsiteY39" fmla="*/ 44394 h 161431"/>
                <a:gd name="connsiteX40" fmla="*/ 72955 w 149013"/>
                <a:gd name="connsiteY40" fmla="*/ 46256 h 161431"/>
                <a:gd name="connsiteX41" fmla="*/ 70782 w 149013"/>
                <a:gd name="connsiteY41" fmla="*/ 47498 h 161431"/>
                <a:gd name="connsiteX42" fmla="*/ 70782 w 149013"/>
                <a:gd name="connsiteY42" fmla="*/ 49671 h 161431"/>
                <a:gd name="connsiteX43" fmla="*/ 67677 w 149013"/>
                <a:gd name="connsiteY43" fmla="*/ 53707 h 161431"/>
                <a:gd name="connsiteX44" fmla="*/ 63641 w 149013"/>
                <a:gd name="connsiteY44" fmla="*/ 57122 h 161431"/>
                <a:gd name="connsiteX45" fmla="*/ 40668 w 149013"/>
                <a:gd name="connsiteY45" fmla="*/ 60226 h 161431"/>
                <a:gd name="connsiteX46" fmla="*/ 31355 w 149013"/>
                <a:gd name="connsiteY46" fmla="*/ 75128 h 161431"/>
                <a:gd name="connsiteX47" fmla="*/ 23904 w 149013"/>
                <a:gd name="connsiteY47" fmla="*/ 79164 h 161431"/>
                <a:gd name="connsiteX48" fmla="*/ 16764 w 149013"/>
                <a:gd name="connsiteY48" fmla="*/ 76991 h 161431"/>
                <a:gd name="connsiteX49" fmla="*/ 9313 w 149013"/>
                <a:gd name="connsiteY49" fmla="*/ 76991 h 161431"/>
                <a:gd name="connsiteX50" fmla="*/ 0 w 149013"/>
                <a:gd name="connsiteY50" fmla="*/ 81337 h 161431"/>
                <a:gd name="connsiteX51" fmla="*/ 2173 w 149013"/>
                <a:gd name="connsiteY51" fmla="*/ 106793 h 1614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</a:cxnLst>
              <a:rect l="l" t="t" r="r" b="b"/>
              <a:pathLst>
                <a:path w="149013" h="161431">
                  <a:moveTo>
                    <a:pt x="11486" y="128835"/>
                  </a:moveTo>
                  <a:lnTo>
                    <a:pt x="23904" y="145910"/>
                  </a:lnTo>
                  <a:lnTo>
                    <a:pt x="36322" y="151187"/>
                  </a:lnTo>
                  <a:lnTo>
                    <a:pt x="49051" y="153360"/>
                  </a:lnTo>
                  <a:lnTo>
                    <a:pt x="62400" y="153360"/>
                  </a:lnTo>
                  <a:lnTo>
                    <a:pt x="72955" y="155533"/>
                  </a:lnTo>
                  <a:lnTo>
                    <a:pt x="84441" y="161742"/>
                  </a:lnTo>
                  <a:lnTo>
                    <a:pt x="90650" y="161742"/>
                  </a:lnTo>
                  <a:lnTo>
                    <a:pt x="96859" y="160811"/>
                  </a:lnTo>
                  <a:lnTo>
                    <a:pt x="102137" y="160811"/>
                  </a:lnTo>
                  <a:lnTo>
                    <a:pt x="107104" y="156465"/>
                  </a:lnTo>
                  <a:lnTo>
                    <a:pt x="116728" y="138459"/>
                  </a:lnTo>
                  <a:lnTo>
                    <a:pt x="121695" y="118280"/>
                  </a:lnTo>
                  <a:lnTo>
                    <a:pt x="131319" y="101516"/>
                  </a:lnTo>
                  <a:lnTo>
                    <a:pt x="133181" y="97170"/>
                  </a:lnTo>
                  <a:lnTo>
                    <a:pt x="134423" y="96238"/>
                  </a:lnTo>
                  <a:lnTo>
                    <a:pt x="136286" y="94065"/>
                  </a:lnTo>
                  <a:lnTo>
                    <a:pt x="138459" y="94065"/>
                  </a:lnTo>
                  <a:lnTo>
                    <a:pt x="141563" y="94065"/>
                  </a:lnTo>
                  <a:lnTo>
                    <a:pt x="147772" y="91892"/>
                  </a:lnTo>
                  <a:lnTo>
                    <a:pt x="140632" y="76991"/>
                  </a:lnTo>
                  <a:lnTo>
                    <a:pt x="133181" y="64262"/>
                  </a:lnTo>
                  <a:lnTo>
                    <a:pt x="126972" y="47498"/>
                  </a:lnTo>
                  <a:lnTo>
                    <a:pt x="134423" y="44394"/>
                  </a:lnTo>
                  <a:lnTo>
                    <a:pt x="140632" y="40047"/>
                  </a:lnTo>
                  <a:lnTo>
                    <a:pt x="145910" y="34770"/>
                  </a:lnTo>
                  <a:lnTo>
                    <a:pt x="150877" y="31666"/>
                  </a:lnTo>
                  <a:lnTo>
                    <a:pt x="145910" y="22042"/>
                  </a:lnTo>
                  <a:lnTo>
                    <a:pt x="134423" y="10555"/>
                  </a:lnTo>
                  <a:lnTo>
                    <a:pt x="121695" y="3104"/>
                  </a:lnTo>
                  <a:lnTo>
                    <a:pt x="111450" y="0"/>
                  </a:lnTo>
                  <a:lnTo>
                    <a:pt x="105241" y="9313"/>
                  </a:lnTo>
                  <a:lnTo>
                    <a:pt x="99963" y="17695"/>
                  </a:lnTo>
                  <a:lnTo>
                    <a:pt x="94686" y="27319"/>
                  </a:lnTo>
                  <a:lnTo>
                    <a:pt x="90650" y="40047"/>
                  </a:lnTo>
                  <a:lnTo>
                    <a:pt x="84441" y="40047"/>
                  </a:lnTo>
                  <a:lnTo>
                    <a:pt x="78232" y="40047"/>
                  </a:lnTo>
                  <a:lnTo>
                    <a:pt x="74817" y="40047"/>
                  </a:lnTo>
                  <a:lnTo>
                    <a:pt x="72955" y="42221"/>
                  </a:lnTo>
                  <a:lnTo>
                    <a:pt x="72955" y="44394"/>
                  </a:lnTo>
                  <a:lnTo>
                    <a:pt x="72955" y="46256"/>
                  </a:lnTo>
                  <a:lnTo>
                    <a:pt x="70782" y="47498"/>
                  </a:lnTo>
                  <a:lnTo>
                    <a:pt x="70782" y="49671"/>
                  </a:lnTo>
                  <a:lnTo>
                    <a:pt x="67677" y="53707"/>
                  </a:lnTo>
                  <a:lnTo>
                    <a:pt x="63641" y="57122"/>
                  </a:lnTo>
                  <a:lnTo>
                    <a:pt x="40668" y="60226"/>
                  </a:lnTo>
                  <a:lnTo>
                    <a:pt x="31355" y="75128"/>
                  </a:lnTo>
                  <a:lnTo>
                    <a:pt x="23904" y="79164"/>
                  </a:lnTo>
                  <a:lnTo>
                    <a:pt x="16764" y="76991"/>
                  </a:lnTo>
                  <a:lnTo>
                    <a:pt x="9313" y="76991"/>
                  </a:lnTo>
                  <a:lnTo>
                    <a:pt x="0" y="81337"/>
                  </a:lnTo>
                  <a:lnTo>
                    <a:pt x="2173" y="106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5946715B-B0AF-4230-846C-DBA1742A9820}"/>
                </a:ext>
              </a:extLst>
            </p:cNvPr>
            <p:cNvSpPr/>
            <p:nvPr/>
          </p:nvSpPr>
          <p:spPr>
            <a:xfrm>
              <a:off x="6961689" y="5762343"/>
              <a:ext cx="15522" cy="46567"/>
            </a:xfrm>
            <a:custGeom>
              <a:avLst/>
              <a:gdLst>
                <a:gd name="connsiteX0" fmla="*/ 7140 w 15522"/>
                <a:gd name="connsiteY0" fmla="*/ 46567 h 46566"/>
                <a:gd name="connsiteX1" fmla="*/ 11486 w 15522"/>
                <a:gd name="connsiteY1" fmla="*/ 42531 h 46566"/>
                <a:gd name="connsiteX2" fmla="*/ 12418 w 15522"/>
                <a:gd name="connsiteY2" fmla="*/ 40358 h 46566"/>
                <a:gd name="connsiteX3" fmla="*/ 12418 w 15522"/>
                <a:gd name="connsiteY3" fmla="*/ 39116 h 46566"/>
                <a:gd name="connsiteX4" fmla="*/ 12418 w 15522"/>
                <a:gd name="connsiteY4" fmla="*/ 37253 h 46566"/>
                <a:gd name="connsiteX5" fmla="*/ 12418 w 15522"/>
                <a:gd name="connsiteY5" fmla="*/ 35080 h 46566"/>
                <a:gd name="connsiteX6" fmla="*/ 12418 w 15522"/>
                <a:gd name="connsiteY6" fmla="*/ 32907 h 46566"/>
                <a:gd name="connsiteX7" fmla="*/ 14591 w 15522"/>
                <a:gd name="connsiteY7" fmla="*/ 31976 h 46566"/>
                <a:gd name="connsiteX8" fmla="*/ 17695 w 15522"/>
                <a:gd name="connsiteY8" fmla="*/ 29803 h 46566"/>
                <a:gd name="connsiteX9" fmla="*/ 17695 w 15522"/>
                <a:gd name="connsiteY9" fmla="*/ 20179 h 46566"/>
                <a:gd name="connsiteX10" fmla="*/ 17695 w 15522"/>
                <a:gd name="connsiteY10" fmla="*/ 12728 h 46566"/>
                <a:gd name="connsiteX11" fmla="*/ 16764 w 15522"/>
                <a:gd name="connsiteY11" fmla="*/ 9624 h 46566"/>
                <a:gd name="connsiteX12" fmla="*/ 12418 w 15522"/>
                <a:gd name="connsiteY12" fmla="*/ 5278 h 46566"/>
                <a:gd name="connsiteX13" fmla="*/ 9313 w 15522"/>
                <a:gd name="connsiteY13" fmla="*/ 3415 h 46566"/>
                <a:gd name="connsiteX14" fmla="*/ 2173 w 15522"/>
                <a:gd name="connsiteY14" fmla="*/ 0 h 46566"/>
                <a:gd name="connsiteX15" fmla="*/ 0 w 15522"/>
                <a:gd name="connsiteY15" fmla="*/ 12728 h 46566"/>
                <a:gd name="connsiteX16" fmla="*/ 0 w 15522"/>
                <a:gd name="connsiteY16" fmla="*/ 25457 h 46566"/>
                <a:gd name="connsiteX17" fmla="*/ 7140 w 15522"/>
                <a:gd name="connsiteY17" fmla="*/ 37253 h 465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5522" h="46566">
                  <a:moveTo>
                    <a:pt x="7140" y="46567"/>
                  </a:moveTo>
                  <a:lnTo>
                    <a:pt x="11486" y="42531"/>
                  </a:lnTo>
                  <a:lnTo>
                    <a:pt x="12418" y="40358"/>
                  </a:lnTo>
                  <a:lnTo>
                    <a:pt x="12418" y="39116"/>
                  </a:lnTo>
                  <a:lnTo>
                    <a:pt x="12418" y="37253"/>
                  </a:lnTo>
                  <a:lnTo>
                    <a:pt x="12418" y="35080"/>
                  </a:lnTo>
                  <a:lnTo>
                    <a:pt x="12418" y="32907"/>
                  </a:lnTo>
                  <a:lnTo>
                    <a:pt x="14591" y="31976"/>
                  </a:lnTo>
                  <a:lnTo>
                    <a:pt x="17695" y="29803"/>
                  </a:lnTo>
                  <a:lnTo>
                    <a:pt x="17695" y="20179"/>
                  </a:lnTo>
                  <a:lnTo>
                    <a:pt x="17695" y="12728"/>
                  </a:lnTo>
                  <a:lnTo>
                    <a:pt x="16764" y="9624"/>
                  </a:lnTo>
                  <a:lnTo>
                    <a:pt x="12418" y="5278"/>
                  </a:lnTo>
                  <a:lnTo>
                    <a:pt x="9313" y="3415"/>
                  </a:lnTo>
                  <a:lnTo>
                    <a:pt x="2173" y="0"/>
                  </a:lnTo>
                  <a:lnTo>
                    <a:pt x="0" y="12728"/>
                  </a:lnTo>
                  <a:lnTo>
                    <a:pt x="0" y="25457"/>
                  </a:lnTo>
                  <a:lnTo>
                    <a:pt x="7140" y="3725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8E56A2B9-6A71-485B-B777-68DA3E369545}"/>
                </a:ext>
              </a:extLst>
            </p:cNvPr>
            <p:cNvSpPr/>
            <p:nvPr/>
          </p:nvSpPr>
          <p:spPr>
            <a:xfrm>
              <a:off x="7269030" y="5852372"/>
              <a:ext cx="58985" cy="31045"/>
            </a:xfrm>
            <a:custGeom>
              <a:avLst/>
              <a:gdLst>
                <a:gd name="connsiteX0" fmla="*/ 12418 w 58984"/>
                <a:gd name="connsiteY0" fmla="*/ 28561 h 31044"/>
                <a:gd name="connsiteX1" fmla="*/ 17695 w 58984"/>
                <a:gd name="connsiteY1" fmla="*/ 29492 h 31044"/>
                <a:gd name="connsiteX2" fmla="*/ 23904 w 58984"/>
                <a:gd name="connsiteY2" fmla="*/ 31666 h 31044"/>
                <a:gd name="connsiteX3" fmla="*/ 60537 w 58984"/>
                <a:gd name="connsiteY3" fmla="*/ 21110 h 31044"/>
                <a:gd name="connsiteX4" fmla="*/ 60537 w 58984"/>
                <a:gd name="connsiteY4" fmla="*/ 931 h 31044"/>
                <a:gd name="connsiteX5" fmla="*/ 59605 w 58984"/>
                <a:gd name="connsiteY5" fmla="*/ 0 h 31044"/>
                <a:gd name="connsiteX6" fmla="*/ 50913 w 58984"/>
                <a:gd name="connsiteY6" fmla="*/ 0 h 31044"/>
                <a:gd name="connsiteX7" fmla="*/ 38495 w 58984"/>
                <a:gd name="connsiteY7" fmla="*/ 9624 h 31044"/>
                <a:gd name="connsiteX8" fmla="*/ 21731 w 58984"/>
                <a:gd name="connsiteY8" fmla="*/ 14901 h 31044"/>
                <a:gd name="connsiteX9" fmla="*/ 0 w 58984"/>
                <a:gd name="connsiteY9" fmla="*/ 17075 h 31044"/>
                <a:gd name="connsiteX10" fmla="*/ 0 w 58984"/>
                <a:gd name="connsiteY10" fmla="*/ 24215 h 31044"/>
                <a:gd name="connsiteX11" fmla="*/ 5277 w 58984"/>
                <a:gd name="connsiteY11" fmla="*/ 26388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58984" h="31044">
                  <a:moveTo>
                    <a:pt x="12418" y="28561"/>
                  </a:moveTo>
                  <a:lnTo>
                    <a:pt x="17695" y="29492"/>
                  </a:lnTo>
                  <a:lnTo>
                    <a:pt x="23904" y="31666"/>
                  </a:lnTo>
                  <a:lnTo>
                    <a:pt x="60537" y="21110"/>
                  </a:lnTo>
                  <a:lnTo>
                    <a:pt x="60537" y="931"/>
                  </a:lnTo>
                  <a:lnTo>
                    <a:pt x="59605" y="0"/>
                  </a:lnTo>
                  <a:lnTo>
                    <a:pt x="50913" y="0"/>
                  </a:lnTo>
                  <a:lnTo>
                    <a:pt x="38495" y="9624"/>
                  </a:lnTo>
                  <a:lnTo>
                    <a:pt x="21731" y="14901"/>
                  </a:lnTo>
                  <a:lnTo>
                    <a:pt x="0" y="17075"/>
                  </a:lnTo>
                  <a:lnTo>
                    <a:pt x="0" y="24215"/>
                  </a:lnTo>
                  <a:lnTo>
                    <a:pt x="52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577E55A5-D421-411F-A43D-C2E818EC4D88}"/>
                </a:ext>
              </a:extLst>
            </p:cNvPr>
            <p:cNvSpPr/>
            <p:nvPr/>
          </p:nvSpPr>
          <p:spPr>
            <a:xfrm>
              <a:off x="7008566" y="5801459"/>
              <a:ext cx="291819" cy="152118"/>
            </a:xfrm>
            <a:custGeom>
              <a:avLst/>
              <a:gdLst>
                <a:gd name="connsiteX0" fmla="*/ 207378 w 291819"/>
                <a:gd name="connsiteY0" fmla="*/ 60537 h 152118"/>
                <a:gd name="connsiteX1" fmla="*/ 192787 w 291819"/>
                <a:gd name="connsiteY1" fmla="*/ 49982 h 152118"/>
                <a:gd name="connsiteX2" fmla="*/ 175091 w 291819"/>
                <a:gd name="connsiteY2" fmla="*/ 38185 h 152118"/>
                <a:gd name="connsiteX3" fmla="*/ 153050 w 291819"/>
                <a:gd name="connsiteY3" fmla="*/ 30734 h 152118"/>
                <a:gd name="connsiteX4" fmla="*/ 135354 w 291819"/>
                <a:gd name="connsiteY4" fmla="*/ 23283 h 152118"/>
                <a:gd name="connsiteX5" fmla="*/ 120763 w 291819"/>
                <a:gd name="connsiteY5" fmla="*/ 14901 h 152118"/>
                <a:gd name="connsiteX6" fmla="*/ 102137 w 291819"/>
                <a:gd name="connsiteY6" fmla="*/ 16143 h 152118"/>
                <a:gd name="connsiteX7" fmla="*/ 89719 w 291819"/>
                <a:gd name="connsiteY7" fmla="*/ 20179 h 152118"/>
                <a:gd name="connsiteX8" fmla="*/ 80095 w 291819"/>
                <a:gd name="connsiteY8" fmla="*/ 25456 h 152118"/>
                <a:gd name="connsiteX9" fmla="*/ 70782 w 291819"/>
                <a:gd name="connsiteY9" fmla="*/ 35080 h 152118"/>
                <a:gd name="connsiteX10" fmla="*/ 70782 w 291819"/>
                <a:gd name="connsiteY10" fmla="*/ 38185 h 152118"/>
                <a:gd name="connsiteX11" fmla="*/ 67677 w 291819"/>
                <a:gd name="connsiteY11" fmla="*/ 38185 h 152118"/>
                <a:gd name="connsiteX12" fmla="*/ 67677 w 291819"/>
                <a:gd name="connsiteY12" fmla="*/ 35080 h 152118"/>
                <a:gd name="connsiteX13" fmla="*/ 60537 w 291819"/>
                <a:gd name="connsiteY13" fmla="*/ 25456 h 152118"/>
                <a:gd name="connsiteX14" fmla="*/ 55259 w 291819"/>
                <a:gd name="connsiteY14" fmla="*/ 14901 h 152118"/>
                <a:gd name="connsiteX15" fmla="*/ 50913 w 291819"/>
                <a:gd name="connsiteY15" fmla="*/ 1242 h 152118"/>
                <a:gd name="connsiteX16" fmla="*/ 36322 w 291819"/>
                <a:gd name="connsiteY16" fmla="*/ 0 h 152118"/>
                <a:gd name="connsiteX17" fmla="*/ 26078 w 291819"/>
                <a:gd name="connsiteY17" fmla="*/ 0 h 152118"/>
                <a:gd name="connsiteX18" fmla="*/ 14591 w 291819"/>
                <a:gd name="connsiteY18" fmla="*/ 0 h 152118"/>
                <a:gd name="connsiteX19" fmla="*/ 0 w 291819"/>
                <a:gd name="connsiteY19" fmla="*/ 1242 h 152118"/>
                <a:gd name="connsiteX20" fmla="*/ 0 w 291819"/>
                <a:gd name="connsiteY20" fmla="*/ 10866 h 152118"/>
                <a:gd name="connsiteX21" fmla="*/ 9313 w 291819"/>
                <a:gd name="connsiteY21" fmla="*/ 14901 h 152118"/>
                <a:gd name="connsiteX22" fmla="*/ 20800 w 291819"/>
                <a:gd name="connsiteY22" fmla="*/ 20179 h 152118"/>
                <a:gd name="connsiteX23" fmla="*/ 31355 w 291819"/>
                <a:gd name="connsiteY23" fmla="*/ 22352 h 152118"/>
                <a:gd name="connsiteX24" fmla="*/ 29182 w 291819"/>
                <a:gd name="connsiteY24" fmla="*/ 25456 h 152118"/>
                <a:gd name="connsiteX25" fmla="*/ 28250 w 291819"/>
                <a:gd name="connsiteY25" fmla="*/ 27630 h 152118"/>
                <a:gd name="connsiteX26" fmla="*/ 26078 w 291819"/>
                <a:gd name="connsiteY26" fmla="*/ 29803 h 152118"/>
                <a:gd name="connsiteX27" fmla="*/ 23904 w 291819"/>
                <a:gd name="connsiteY27" fmla="*/ 29803 h 152118"/>
                <a:gd name="connsiteX28" fmla="*/ 20800 w 291819"/>
                <a:gd name="connsiteY28" fmla="*/ 30734 h 152118"/>
                <a:gd name="connsiteX29" fmla="*/ 29182 w 291819"/>
                <a:gd name="connsiteY29" fmla="*/ 42531 h 152118"/>
                <a:gd name="connsiteX30" fmla="*/ 42842 w 291819"/>
                <a:gd name="connsiteY30" fmla="*/ 49982 h 152118"/>
                <a:gd name="connsiteX31" fmla="*/ 58364 w 291819"/>
                <a:gd name="connsiteY31" fmla="*/ 53086 h 152118"/>
                <a:gd name="connsiteX32" fmla="*/ 75128 w 291819"/>
                <a:gd name="connsiteY32" fmla="*/ 58364 h 152118"/>
                <a:gd name="connsiteX33" fmla="*/ 89719 w 291819"/>
                <a:gd name="connsiteY33" fmla="*/ 62710 h 152118"/>
                <a:gd name="connsiteX34" fmla="*/ 102137 w 291819"/>
                <a:gd name="connsiteY34" fmla="*/ 72023 h 152118"/>
                <a:gd name="connsiteX35" fmla="*/ 111450 w 291819"/>
                <a:gd name="connsiteY35" fmla="*/ 87856 h 152118"/>
                <a:gd name="connsiteX36" fmla="*/ 113623 w 291819"/>
                <a:gd name="connsiteY36" fmla="*/ 92202 h 152118"/>
                <a:gd name="connsiteX37" fmla="*/ 111450 w 291819"/>
                <a:gd name="connsiteY37" fmla="*/ 95307 h 152118"/>
                <a:gd name="connsiteX38" fmla="*/ 109277 w 291819"/>
                <a:gd name="connsiteY38" fmla="*/ 99653 h 152118"/>
                <a:gd name="connsiteX39" fmla="*/ 107414 w 291819"/>
                <a:gd name="connsiteY39" fmla="*/ 102757 h 152118"/>
                <a:gd name="connsiteX40" fmla="*/ 106172 w 291819"/>
                <a:gd name="connsiteY40" fmla="*/ 109277 h 152118"/>
                <a:gd name="connsiteX41" fmla="*/ 104310 w 291819"/>
                <a:gd name="connsiteY41" fmla="*/ 116417 h 152118"/>
                <a:gd name="connsiteX42" fmla="*/ 122005 w 291819"/>
                <a:gd name="connsiteY42" fmla="*/ 114554 h 152118"/>
                <a:gd name="connsiteX43" fmla="*/ 135354 w 291819"/>
                <a:gd name="connsiteY43" fmla="*/ 116417 h 152118"/>
                <a:gd name="connsiteX44" fmla="*/ 147772 w 291819"/>
                <a:gd name="connsiteY44" fmla="*/ 119832 h 152118"/>
                <a:gd name="connsiteX45" fmla="*/ 160500 w 291819"/>
                <a:gd name="connsiteY45" fmla="*/ 126972 h 152118"/>
                <a:gd name="connsiteX46" fmla="*/ 172918 w 291819"/>
                <a:gd name="connsiteY46" fmla="*/ 123868 h 152118"/>
                <a:gd name="connsiteX47" fmla="*/ 185336 w 291819"/>
                <a:gd name="connsiteY47" fmla="*/ 116417 h 152118"/>
                <a:gd name="connsiteX48" fmla="*/ 198996 w 291819"/>
                <a:gd name="connsiteY48" fmla="*/ 112381 h 152118"/>
                <a:gd name="connsiteX49" fmla="*/ 209241 w 291819"/>
                <a:gd name="connsiteY49" fmla="*/ 112381 h 152118"/>
                <a:gd name="connsiteX50" fmla="*/ 223831 w 291819"/>
                <a:gd name="connsiteY50" fmla="*/ 119832 h 152118"/>
                <a:gd name="connsiteX51" fmla="*/ 228178 w 291819"/>
                <a:gd name="connsiteY51" fmla="*/ 123868 h 152118"/>
                <a:gd name="connsiteX52" fmla="*/ 231282 w 291819"/>
                <a:gd name="connsiteY52" fmla="*/ 129145 h 152118"/>
                <a:gd name="connsiteX53" fmla="*/ 235318 w 291819"/>
                <a:gd name="connsiteY53" fmla="*/ 136596 h 152118"/>
                <a:gd name="connsiteX54" fmla="*/ 238423 w 291819"/>
                <a:gd name="connsiteY54" fmla="*/ 139701 h 152118"/>
                <a:gd name="connsiteX55" fmla="*/ 243700 w 291819"/>
                <a:gd name="connsiteY55" fmla="*/ 144047 h 152118"/>
                <a:gd name="connsiteX56" fmla="*/ 249909 w 291819"/>
                <a:gd name="connsiteY56" fmla="*/ 146220 h 152118"/>
                <a:gd name="connsiteX57" fmla="*/ 253013 w 291819"/>
                <a:gd name="connsiteY57" fmla="*/ 147151 h 152118"/>
                <a:gd name="connsiteX58" fmla="*/ 257360 w 291819"/>
                <a:gd name="connsiteY58" fmla="*/ 147151 h 152118"/>
                <a:gd name="connsiteX59" fmla="*/ 260464 w 291819"/>
                <a:gd name="connsiteY59" fmla="*/ 147151 h 152118"/>
                <a:gd name="connsiteX60" fmla="*/ 264500 w 291819"/>
                <a:gd name="connsiteY60" fmla="*/ 149324 h 152118"/>
                <a:gd name="connsiteX61" fmla="*/ 267604 w 291819"/>
                <a:gd name="connsiteY61" fmla="*/ 152429 h 152118"/>
                <a:gd name="connsiteX62" fmla="*/ 291819 w 291819"/>
                <a:gd name="connsiteY62" fmla="*/ 152429 h 152118"/>
                <a:gd name="connsiteX63" fmla="*/ 291819 w 291819"/>
                <a:gd name="connsiteY63" fmla="*/ 144047 h 152118"/>
                <a:gd name="connsiteX64" fmla="*/ 270709 w 291819"/>
                <a:gd name="connsiteY64" fmla="*/ 132560 h 152118"/>
                <a:gd name="connsiteX65" fmla="*/ 253013 w 291819"/>
                <a:gd name="connsiteY65" fmla="*/ 117659 h 152118"/>
                <a:gd name="connsiteX66" fmla="*/ 240595 w 291819"/>
                <a:gd name="connsiteY66" fmla="*/ 99653 h 152118"/>
                <a:gd name="connsiteX67" fmla="*/ 236560 w 291819"/>
                <a:gd name="connsiteY67" fmla="*/ 97480 h 152118"/>
                <a:gd name="connsiteX68" fmla="*/ 235318 w 291819"/>
                <a:gd name="connsiteY68" fmla="*/ 97480 h 152118"/>
                <a:gd name="connsiteX69" fmla="*/ 236560 w 291819"/>
                <a:gd name="connsiteY69" fmla="*/ 95307 h 152118"/>
                <a:gd name="connsiteX70" fmla="*/ 238423 w 291819"/>
                <a:gd name="connsiteY70" fmla="*/ 94375 h 152118"/>
                <a:gd name="connsiteX71" fmla="*/ 242768 w 291819"/>
                <a:gd name="connsiteY71" fmla="*/ 94375 h 152118"/>
                <a:gd name="connsiteX72" fmla="*/ 245873 w 291819"/>
                <a:gd name="connsiteY72" fmla="*/ 92202 h 152118"/>
                <a:gd name="connsiteX73" fmla="*/ 248046 w 291819"/>
                <a:gd name="connsiteY73" fmla="*/ 92202 h 152118"/>
                <a:gd name="connsiteX74" fmla="*/ 248046 w 291819"/>
                <a:gd name="connsiteY74" fmla="*/ 82579 h 152118"/>
                <a:gd name="connsiteX75" fmla="*/ 236560 w 291819"/>
                <a:gd name="connsiteY75" fmla="*/ 80405 h 152118"/>
                <a:gd name="connsiteX76" fmla="*/ 228178 w 291819"/>
                <a:gd name="connsiteY76" fmla="*/ 77301 h 152118"/>
                <a:gd name="connsiteX77" fmla="*/ 214518 w 291819"/>
                <a:gd name="connsiteY77" fmla="*/ 75128 h 1521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291819" h="152118">
                  <a:moveTo>
                    <a:pt x="207378" y="60537"/>
                  </a:moveTo>
                  <a:lnTo>
                    <a:pt x="192787" y="49982"/>
                  </a:lnTo>
                  <a:lnTo>
                    <a:pt x="175091" y="38185"/>
                  </a:lnTo>
                  <a:lnTo>
                    <a:pt x="153050" y="30734"/>
                  </a:lnTo>
                  <a:lnTo>
                    <a:pt x="135354" y="23283"/>
                  </a:lnTo>
                  <a:lnTo>
                    <a:pt x="120763" y="14901"/>
                  </a:lnTo>
                  <a:lnTo>
                    <a:pt x="102137" y="16143"/>
                  </a:lnTo>
                  <a:lnTo>
                    <a:pt x="89719" y="20179"/>
                  </a:lnTo>
                  <a:lnTo>
                    <a:pt x="80095" y="25456"/>
                  </a:lnTo>
                  <a:lnTo>
                    <a:pt x="70782" y="35080"/>
                  </a:lnTo>
                  <a:lnTo>
                    <a:pt x="70782" y="38185"/>
                  </a:lnTo>
                  <a:lnTo>
                    <a:pt x="67677" y="38185"/>
                  </a:lnTo>
                  <a:lnTo>
                    <a:pt x="67677" y="35080"/>
                  </a:lnTo>
                  <a:lnTo>
                    <a:pt x="60537" y="25456"/>
                  </a:lnTo>
                  <a:lnTo>
                    <a:pt x="55259" y="14901"/>
                  </a:lnTo>
                  <a:lnTo>
                    <a:pt x="50913" y="1242"/>
                  </a:lnTo>
                  <a:lnTo>
                    <a:pt x="36322" y="0"/>
                  </a:lnTo>
                  <a:lnTo>
                    <a:pt x="26078" y="0"/>
                  </a:lnTo>
                  <a:lnTo>
                    <a:pt x="14591" y="0"/>
                  </a:lnTo>
                  <a:lnTo>
                    <a:pt x="0" y="1242"/>
                  </a:lnTo>
                  <a:lnTo>
                    <a:pt x="0" y="10866"/>
                  </a:lnTo>
                  <a:lnTo>
                    <a:pt x="9313" y="14901"/>
                  </a:lnTo>
                  <a:lnTo>
                    <a:pt x="20800" y="20179"/>
                  </a:lnTo>
                  <a:lnTo>
                    <a:pt x="31355" y="22352"/>
                  </a:lnTo>
                  <a:lnTo>
                    <a:pt x="29182" y="25456"/>
                  </a:lnTo>
                  <a:lnTo>
                    <a:pt x="28250" y="27630"/>
                  </a:lnTo>
                  <a:lnTo>
                    <a:pt x="26078" y="29803"/>
                  </a:lnTo>
                  <a:lnTo>
                    <a:pt x="23904" y="29803"/>
                  </a:lnTo>
                  <a:lnTo>
                    <a:pt x="20800" y="30734"/>
                  </a:lnTo>
                  <a:lnTo>
                    <a:pt x="29182" y="42531"/>
                  </a:lnTo>
                  <a:lnTo>
                    <a:pt x="42842" y="49982"/>
                  </a:lnTo>
                  <a:lnTo>
                    <a:pt x="58364" y="53086"/>
                  </a:lnTo>
                  <a:lnTo>
                    <a:pt x="75128" y="58364"/>
                  </a:lnTo>
                  <a:lnTo>
                    <a:pt x="89719" y="62710"/>
                  </a:lnTo>
                  <a:lnTo>
                    <a:pt x="102137" y="72023"/>
                  </a:lnTo>
                  <a:lnTo>
                    <a:pt x="111450" y="87856"/>
                  </a:lnTo>
                  <a:lnTo>
                    <a:pt x="113623" y="92202"/>
                  </a:lnTo>
                  <a:lnTo>
                    <a:pt x="111450" y="95307"/>
                  </a:lnTo>
                  <a:lnTo>
                    <a:pt x="109277" y="99653"/>
                  </a:lnTo>
                  <a:lnTo>
                    <a:pt x="107414" y="102757"/>
                  </a:lnTo>
                  <a:lnTo>
                    <a:pt x="106172" y="109277"/>
                  </a:lnTo>
                  <a:lnTo>
                    <a:pt x="104310" y="116417"/>
                  </a:lnTo>
                  <a:lnTo>
                    <a:pt x="122005" y="114554"/>
                  </a:lnTo>
                  <a:lnTo>
                    <a:pt x="135354" y="116417"/>
                  </a:lnTo>
                  <a:lnTo>
                    <a:pt x="147772" y="119832"/>
                  </a:lnTo>
                  <a:lnTo>
                    <a:pt x="160500" y="126972"/>
                  </a:lnTo>
                  <a:lnTo>
                    <a:pt x="172918" y="123868"/>
                  </a:lnTo>
                  <a:lnTo>
                    <a:pt x="185336" y="116417"/>
                  </a:lnTo>
                  <a:lnTo>
                    <a:pt x="198996" y="112381"/>
                  </a:lnTo>
                  <a:lnTo>
                    <a:pt x="209241" y="112381"/>
                  </a:lnTo>
                  <a:lnTo>
                    <a:pt x="223831" y="119832"/>
                  </a:lnTo>
                  <a:lnTo>
                    <a:pt x="228178" y="123868"/>
                  </a:lnTo>
                  <a:lnTo>
                    <a:pt x="231282" y="129145"/>
                  </a:lnTo>
                  <a:lnTo>
                    <a:pt x="235318" y="136596"/>
                  </a:lnTo>
                  <a:lnTo>
                    <a:pt x="238423" y="139701"/>
                  </a:lnTo>
                  <a:lnTo>
                    <a:pt x="243700" y="144047"/>
                  </a:lnTo>
                  <a:lnTo>
                    <a:pt x="249909" y="146220"/>
                  </a:lnTo>
                  <a:lnTo>
                    <a:pt x="253013" y="147151"/>
                  </a:lnTo>
                  <a:lnTo>
                    <a:pt x="257360" y="147151"/>
                  </a:lnTo>
                  <a:lnTo>
                    <a:pt x="260464" y="147151"/>
                  </a:lnTo>
                  <a:lnTo>
                    <a:pt x="264500" y="149324"/>
                  </a:lnTo>
                  <a:lnTo>
                    <a:pt x="267604" y="152429"/>
                  </a:lnTo>
                  <a:lnTo>
                    <a:pt x="291819" y="152429"/>
                  </a:lnTo>
                  <a:lnTo>
                    <a:pt x="291819" y="144047"/>
                  </a:lnTo>
                  <a:lnTo>
                    <a:pt x="270709" y="132560"/>
                  </a:lnTo>
                  <a:lnTo>
                    <a:pt x="253013" y="117659"/>
                  </a:lnTo>
                  <a:lnTo>
                    <a:pt x="240595" y="99653"/>
                  </a:lnTo>
                  <a:lnTo>
                    <a:pt x="236560" y="97480"/>
                  </a:lnTo>
                  <a:lnTo>
                    <a:pt x="235318" y="97480"/>
                  </a:lnTo>
                  <a:lnTo>
                    <a:pt x="236560" y="95307"/>
                  </a:lnTo>
                  <a:lnTo>
                    <a:pt x="238423" y="94375"/>
                  </a:lnTo>
                  <a:lnTo>
                    <a:pt x="242768" y="94375"/>
                  </a:lnTo>
                  <a:lnTo>
                    <a:pt x="245873" y="92202"/>
                  </a:lnTo>
                  <a:lnTo>
                    <a:pt x="248046" y="92202"/>
                  </a:lnTo>
                  <a:lnTo>
                    <a:pt x="248046" y="82579"/>
                  </a:lnTo>
                  <a:lnTo>
                    <a:pt x="236560" y="80405"/>
                  </a:lnTo>
                  <a:lnTo>
                    <a:pt x="228178" y="77301"/>
                  </a:lnTo>
                  <a:lnTo>
                    <a:pt x="214518" y="751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379A20FC-EBFB-4029-96E1-52A135D9DD3B}"/>
                </a:ext>
              </a:extLst>
            </p:cNvPr>
            <p:cNvSpPr/>
            <p:nvPr/>
          </p:nvSpPr>
          <p:spPr>
            <a:xfrm>
              <a:off x="7300385" y="5823811"/>
              <a:ext cx="37253" cy="34149"/>
            </a:xfrm>
            <a:custGeom>
              <a:avLst/>
              <a:gdLst>
                <a:gd name="connsiteX0" fmla="*/ 29182 w 37253"/>
                <a:gd name="connsiteY0" fmla="*/ 29492 h 34149"/>
                <a:gd name="connsiteX1" fmla="*/ 36322 w 37253"/>
                <a:gd name="connsiteY1" fmla="*/ 36012 h 34149"/>
                <a:gd name="connsiteX2" fmla="*/ 39426 w 37253"/>
                <a:gd name="connsiteY2" fmla="*/ 36012 h 34149"/>
                <a:gd name="connsiteX3" fmla="*/ 36322 w 37253"/>
                <a:gd name="connsiteY3" fmla="*/ 22352 h 34149"/>
                <a:gd name="connsiteX4" fmla="*/ 29182 w 37253"/>
                <a:gd name="connsiteY4" fmla="*/ 10555 h 34149"/>
                <a:gd name="connsiteX5" fmla="*/ 19558 w 37253"/>
                <a:gd name="connsiteY5" fmla="*/ 0 h 34149"/>
                <a:gd name="connsiteX6" fmla="*/ 0 w 37253"/>
                <a:gd name="connsiteY6" fmla="*/ 0 h 34149"/>
                <a:gd name="connsiteX7" fmla="*/ 7140 w 37253"/>
                <a:gd name="connsiteY7" fmla="*/ 10555 h 34149"/>
                <a:gd name="connsiteX8" fmla="*/ 17695 w 37253"/>
                <a:gd name="connsiteY8" fmla="*/ 18006 h 34149"/>
                <a:gd name="connsiteX9" fmla="*/ 27009 w 37253"/>
                <a:gd name="connsiteY9" fmla="*/ 27630 h 34149"/>
                <a:gd name="connsiteX10" fmla="*/ 28250 w 37253"/>
                <a:gd name="connsiteY10" fmla="*/ 28561 h 34149"/>
                <a:gd name="connsiteX11" fmla="*/ 29182 w 37253"/>
                <a:gd name="connsiteY11" fmla="*/ 2856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37253" h="34149">
                  <a:moveTo>
                    <a:pt x="29182" y="29492"/>
                  </a:moveTo>
                  <a:lnTo>
                    <a:pt x="36322" y="36012"/>
                  </a:lnTo>
                  <a:lnTo>
                    <a:pt x="39426" y="36012"/>
                  </a:lnTo>
                  <a:lnTo>
                    <a:pt x="36322" y="22352"/>
                  </a:lnTo>
                  <a:lnTo>
                    <a:pt x="29182" y="10555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7140" y="10555"/>
                  </a:lnTo>
                  <a:lnTo>
                    <a:pt x="17695" y="18006"/>
                  </a:lnTo>
                  <a:lnTo>
                    <a:pt x="27009" y="27630"/>
                  </a:lnTo>
                  <a:lnTo>
                    <a:pt x="28250" y="28561"/>
                  </a:lnTo>
                  <a:lnTo>
                    <a:pt x="29182" y="285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B2A3B7C5-0085-4EAF-8F8C-64529EE632B6}"/>
                </a:ext>
              </a:extLst>
            </p:cNvPr>
            <p:cNvSpPr/>
            <p:nvPr/>
          </p:nvSpPr>
          <p:spPr>
            <a:xfrm>
              <a:off x="7503417" y="6096693"/>
              <a:ext cx="43462" cy="34149"/>
            </a:xfrm>
            <a:custGeom>
              <a:avLst/>
              <a:gdLst>
                <a:gd name="connsiteX0" fmla="*/ 14591 w 43462"/>
                <a:gd name="connsiteY0" fmla="*/ 20179 h 34149"/>
                <a:gd name="connsiteX1" fmla="*/ 23904 w 43462"/>
                <a:gd name="connsiteY1" fmla="*/ 27630 h 34149"/>
                <a:gd name="connsiteX2" fmla="*/ 33218 w 43462"/>
                <a:gd name="connsiteY2" fmla="*/ 35080 h 34149"/>
                <a:gd name="connsiteX3" fmla="*/ 45946 w 43462"/>
                <a:gd name="connsiteY3" fmla="*/ 35080 h 34149"/>
                <a:gd name="connsiteX4" fmla="*/ 45946 w 43462"/>
                <a:gd name="connsiteY4" fmla="*/ 24525 h 34149"/>
                <a:gd name="connsiteX5" fmla="*/ 26078 w 43462"/>
                <a:gd name="connsiteY5" fmla="*/ 12728 h 34149"/>
                <a:gd name="connsiteX6" fmla="*/ 9313 w 43462"/>
                <a:gd name="connsiteY6" fmla="*/ 0 h 34149"/>
                <a:gd name="connsiteX7" fmla="*/ 0 w 43462"/>
                <a:gd name="connsiteY7" fmla="*/ 0 h 34149"/>
                <a:gd name="connsiteX8" fmla="*/ 7140 w 43462"/>
                <a:gd name="connsiteY8" fmla="*/ 108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3462" h="34149">
                  <a:moveTo>
                    <a:pt x="14591" y="20179"/>
                  </a:moveTo>
                  <a:lnTo>
                    <a:pt x="23904" y="27630"/>
                  </a:lnTo>
                  <a:lnTo>
                    <a:pt x="33218" y="35080"/>
                  </a:lnTo>
                  <a:lnTo>
                    <a:pt x="45946" y="35080"/>
                  </a:lnTo>
                  <a:lnTo>
                    <a:pt x="45946" y="24525"/>
                  </a:lnTo>
                  <a:lnTo>
                    <a:pt x="26078" y="12728"/>
                  </a:lnTo>
                  <a:lnTo>
                    <a:pt x="9313" y="0"/>
                  </a:lnTo>
                  <a:lnTo>
                    <a:pt x="0" y="0"/>
                  </a:lnTo>
                  <a:lnTo>
                    <a:pt x="7140" y="108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A5B70999-A9E9-4D42-9F91-82F39A181895}"/>
                </a:ext>
              </a:extLst>
            </p:cNvPr>
            <p:cNvSpPr/>
            <p:nvPr/>
          </p:nvSpPr>
          <p:spPr>
            <a:xfrm>
              <a:off x="7529494" y="6010079"/>
              <a:ext cx="18627" cy="31045"/>
            </a:xfrm>
            <a:custGeom>
              <a:avLst/>
              <a:gdLst>
                <a:gd name="connsiteX0" fmla="*/ 5277 w 18626"/>
                <a:gd name="connsiteY0" fmla="*/ 24215 h 31044"/>
                <a:gd name="connsiteX1" fmla="*/ 7140 w 18626"/>
                <a:gd name="connsiteY1" fmla="*/ 32907 h 31044"/>
                <a:gd name="connsiteX2" fmla="*/ 19868 w 18626"/>
                <a:gd name="connsiteY2" fmla="*/ 32907 h 31044"/>
                <a:gd name="connsiteX3" fmla="*/ 17695 w 18626"/>
                <a:gd name="connsiteY3" fmla="*/ 27630 h 31044"/>
                <a:gd name="connsiteX4" fmla="*/ 15522 w 18626"/>
                <a:gd name="connsiteY4" fmla="*/ 24215 h 31044"/>
                <a:gd name="connsiteX5" fmla="*/ 14591 w 18626"/>
                <a:gd name="connsiteY5" fmla="*/ 20179 h 31044"/>
                <a:gd name="connsiteX6" fmla="*/ 12418 w 18626"/>
                <a:gd name="connsiteY6" fmla="*/ 16764 h 31044"/>
                <a:gd name="connsiteX7" fmla="*/ 12418 w 18626"/>
                <a:gd name="connsiteY7" fmla="*/ 10555 h 31044"/>
                <a:gd name="connsiteX8" fmla="*/ 10244 w 18626"/>
                <a:gd name="connsiteY8" fmla="*/ 5278 h 31044"/>
                <a:gd name="connsiteX9" fmla="*/ 8382 w 18626"/>
                <a:gd name="connsiteY9" fmla="*/ 3104 h 31044"/>
                <a:gd name="connsiteX10" fmla="*/ 7140 w 18626"/>
                <a:gd name="connsiteY10" fmla="*/ 3104 h 31044"/>
                <a:gd name="connsiteX11" fmla="*/ 5277 w 18626"/>
                <a:gd name="connsiteY11" fmla="*/ 3104 h 31044"/>
                <a:gd name="connsiteX12" fmla="*/ 5277 w 18626"/>
                <a:gd name="connsiteY12" fmla="*/ 2173 h 31044"/>
                <a:gd name="connsiteX13" fmla="*/ 3104 w 18626"/>
                <a:gd name="connsiteY13" fmla="*/ 0 h 31044"/>
                <a:gd name="connsiteX14" fmla="*/ 0 w 18626"/>
                <a:gd name="connsiteY14" fmla="*/ 0 h 31044"/>
                <a:gd name="connsiteX15" fmla="*/ 0 w 18626"/>
                <a:gd name="connsiteY15" fmla="*/ 10555 h 31044"/>
                <a:gd name="connsiteX16" fmla="*/ 931 w 18626"/>
                <a:gd name="connsiteY16" fmla="*/ 18006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8626" h="31044">
                  <a:moveTo>
                    <a:pt x="5277" y="24215"/>
                  </a:moveTo>
                  <a:lnTo>
                    <a:pt x="7140" y="32907"/>
                  </a:lnTo>
                  <a:lnTo>
                    <a:pt x="19868" y="32907"/>
                  </a:lnTo>
                  <a:lnTo>
                    <a:pt x="17695" y="27630"/>
                  </a:lnTo>
                  <a:lnTo>
                    <a:pt x="15522" y="24215"/>
                  </a:lnTo>
                  <a:lnTo>
                    <a:pt x="14591" y="20179"/>
                  </a:lnTo>
                  <a:lnTo>
                    <a:pt x="12418" y="16764"/>
                  </a:lnTo>
                  <a:lnTo>
                    <a:pt x="12418" y="10555"/>
                  </a:lnTo>
                  <a:lnTo>
                    <a:pt x="10244" y="5278"/>
                  </a:lnTo>
                  <a:lnTo>
                    <a:pt x="8382" y="3104"/>
                  </a:lnTo>
                  <a:lnTo>
                    <a:pt x="7140" y="3104"/>
                  </a:lnTo>
                  <a:lnTo>
                    <a:pt x="5277" y="3104"/>
                  </a:lnTo>
                  <a:lnTo>
                    <a:pt x="527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0" y="10555"/>
                  </a:lnTo>
                  <a:lnTo>
                    <a:pt x="931" y="1800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BE8926B0-0AA6-49EC-B1DC-84A3024F7E10}"/>
                </a:ext>
              </a:extLst>
            </p:cNvPr>
            <p:cNvSpPr/>
            <p:nvPr/>
          </p:nvSpPr>
          <p:spPr>
            <a:xfrm>
              <a:off x="7059479" y="5873482"/>
              <a:ext cx="12418" cy="18627"/>
            </a:xfrm>
            <a:custGeom>
              <a:avLst/>
              <a:gdLst>
                <a:gd name="connsiteX0" fmla="*/ 0 w 12417"/>
                <a:gd name="connsiteY0" fmla="*/ 20179 h 18626"/>
                <a:gd name="connsiteX1" fmla="*/ 2173 w 12417"/>
                <a:gd name="connsiteY1" fmla="*/ 18006 h 18626"/>
                <a:gd name="connsiteX2" fmla="*/ 4346 w 12417"/>
                <a:gd name="connsiteY2" fmla="*/ 15833 h 18626"/>
                <a:gd name="connsiteX3" fmla="*/ 13660 w 12417"/>
                <a:gd name="connsiteY3" fmla="*/ 10555 h 18626"/>
                <a:gd name="connsiteX4" fmla="*/ 13660 w 12417"/>
                <a:gd name="connsiteY4" fmla="*/ 3104 h 18626"/>
                <a:gd name="connsiteX5" fmla="*/ 0 w 12417"/>
                <a:gd name="connsiteY5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417" h="18626">
                  <a:moveTo>
                    <a:pt x="0" y="20179"/>
                  </a:moveTo>
                  <a:lnTo>
                    <a:pt x="2173" y="18006"/>
                  </a:lnTo>
                  <a:lnTo>
                    <a:pt x="4346" y="15833"/>
                  </a:lnTo>
                  <a:lnTo>
                    <a:pt x="13660" y="10555"/>
                  </a:lnTo>
                  <a:lnTo>
                    <a:pt x="13660" y="3104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3D4640FF-77CC-4E55-B83D-899F7C78DE70}"/>
                </a:ext>
              </a:extLst>
            </p:cNvPr>
            <p:cNvSpPr/>
            <p:nvPr/>
          </p:nvSpPr>
          <p:spPr>
            <a:xfrm>
              <a:off x="6836579" y="5928431"/>
              <a:ext cx="24836" cy="15522"/>
            </a:xfrm>
            <a:custGeom>
              <a:avLst/>
              <a:gdLst>
                <a:gd name="connsiteX0" fmla="*/ 7451 w 24835"/>
                <a:gd name="connsiteY0" fmla="*/ 9624 h 15522"/>
                <a:gd name="connsiteX1" fmla="*/ 12728 w 24835"/>
                <a:gd name="connsiteY1" fmla="*/ 12728 h 15522"/>
                <a:gd name="connsiteX2" fmla="*/ 17696 w 24835"/>
                <a:gd name="connsiteY2" fmla="*/ 14901 h 15522"/>
                <a:gd name="connsiteX3" fmla="*/ 22973 w 24835"/>
                <a:gd name="connsiteY3" fmla="*/ 17075 h 15522"/>
                <a:gd name="connsiteX4" fmla="*/ 22973 w 24835"/>
                <a:gd name="connsiteY4" fmla="*/ 12728 h 15522"/>
                <a:gd name="connsiteX5" fmla="*/ 27319 w 24835"/>
                <a:gd name="connsiteY5" fmla="*/ 12728 h 15522"/>
                <a:gd name="connsiteX6" fmla="*/ 27319 w 24835"/>
                <a:gd name="connsiteY6" fmla="*/ 5588 h 15522"/>
                <a:gd name="connsiteX7" fmla="*/ 22042 w 24835"/>
                <a:gd name="connsiteY7" fmla="*/ 4346 h 15522"/>
                <a:gd name="connsiteX8" fmla="*/ 17696 w 24835"/>
                <a:gd name="connsiteY8" fmla="*/ 2173 h 15522"/>
                <a:gd name="connsiteX9" fmla="*/ 12728 w 24835"/>
                <a:gd name="connsiteY9" fmla="*/ 2173 h 15522"/>
                <a:gd name="connsiteX10" fmla="*/ 7451 w 24835"/>
                <a:gd name="connsiteY10" fmla="*/ 2173 h 15522"/>
                <a:gd name="connsiteX11" fmla="*/ 0 w 24835"/>
                <a:gd name="connsiteY11" fmla="*/ 0 h 15522"/>
                <a:gd name="connsiteX12" fmla="*/ 3104 w 24835"/>
                <a:gd name="connsiteY12" fmla="*/ 558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4835" h="15522">
                  <a:moveTo>
                    <a:pt x="7451" y="9624"/>
                  </a:moveTo>
                  <a:lnTo>
                    <a:pt x="12728" y="12728"/>
                  </a:lnTo>
                  <a:lnTo>
                    <a:pt x="17696" y="14901"/>
                  </a:lnTo>
                  <a:lnTo>
                    <a:pt x="22973" y="17075"/>
                  </a:lnTo>
                  <a:lnTo>
                    <a:pt x="22973" y="12728"/>
                  </a:lnTo>
                  <a:lnTo>
                    <a:pt x="27319" y="12728"/>
                  </a:lnTo>
                  <a:lnTo>
                    <a:pt x="27319" y="5588"/>
                  </a:lnTo>
                  <a:lnTo>
                    <a:pt x="22042" y="4346"/>
                  </a:lnTo>
                  <a:lnTo>
                    <a:pt x="17696" y="2173"/>
                  </a:lnTo>
                  <a:lnTo>
                    <a:pt x="12728" y="2173"/>
                  </a:lnTo>
                  <a:lnTo>
                    <a:pt x="7451" y="2173"/>
                  </a:lnTo>
                  <a:lnTo>
                    <a:pt x="0" y="0"/>
                  </a:lnTo>
                  <a:lnTo>
                    <a:pt x="3104" y="55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071DA799-C0A2-47AB-B39D-D60FAAD42D75}"/>
                </a:ext>
              </a:extLst>
            </p:cNvPr>
            <p:cNvSpPr/>
            <p:nvPr/>
          </p:nvSpPr>
          <p:spPr>
            <a:xfrm>
              <a:off x="6939958" y="5836539"/>
              <a:ext cx="18627" cy="9313"/>
            </a:xfrm>
            <a:custGeom>
              <a:avLst/>
              <a:gdLst>
                <a:gd name="connsiteX0" fmla="*/ 0 w 18626"/>
                <a:gd name="connsiteY0" fmla="*/ 0 h 9313"/>
                <a:gd name="connsiteX1" fmla="*/ 0 w 18626"/>
                <a:gd name="connsiteY1" fmla="*/ 10555 h 9313"/>
                <a:gd name="connsiteX2" fmla="*/ 19558 w 18626"/>
                <a:gd name="connsiteY2" fmla="*/ 10555 h 9313"/>
                <a:gd name="connsiteX3" fmla="*/ 19558 w 18626"/>
                <a:gd name="connsiteY3" fmla="*/ 3104 h 9313"/>
                <a:gd name="connsiteX4" fmla="*/ 18627 w 18626"/>
                <a:gd name="connsiteY4" fmla="*/ 2173 h 9313"/>
                <a:gd name="connsiteX5" fmla="*/ 16453 w 18626"/>
                <a:gd name="connsiteY5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8626" h="9313">
                  <a:moveTo>
                    <a:pt x="0" y="0"/>
                  </a:moveTo>
                  <a:lnTo>
                    <a:pt x="0" y="10555"/>
                  </a:lnTo>
                  <a:lnTo>
                    <a:pt x="19558" y="10555"/>
                  </a:lnTo>
                  <a:lnTo>
                    <a:pt x="19558" y="3104"/>
                  </a:lnTo>
                  <a:lnTo>
                    <a:pt x="18627" y="2173"/>
                  </a:lnTo>
                  <a:lnTo>
                    <a:pt x="16453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C778BB83-9A06-4279-9571-710BDEBBD077}"/>
                </a:ext>
              </a:extLst>
            </p:cNvPr>
            <p:cNvSpPr/>
            <p:nvPr/>
          </p:nvSpPr>
          <p:spPr>
            <a:xfrm>
              <a:off x="6803361" y="5908563"/>
              <a:ext cx="34149" cy="15522"/>
            </a:xfrm>
            <a:custGeom>
              <a:avLst/>
              <a:gdLst>
                <a:gd name="connsiteX0" fmla="*/ 34459 w 34149"/>
                <a:gd name="connsiteY0" fmla="*/ 9313 h 15522"/>
                <a:gd name="connsiteX1" fmla="*/ 31355 w 34149"/>
                <a:gd name="connsiteY1" fmla="*/ 5277 h 15522"/>
                <a:gd name="connsiteX2" fmla="*/ 27009 w 34149"/>
                <a:gd name="connsiteY2" fmla="*/ 3104 h 15522"/>
                <a:gd name="connsiteX3" fmla="*/ 23904 w 34149"/>
                <a:gd name="connsiteY3" fmla="*/ 2173 h 15522"/>
                <a:gd name="connsiteX4" fmla="*/ 16764 w 34149"/>
                <a:gd name="connsiteY4" fmla="*/ 0 h 15522"/>
                <a:gd name="connsiteX5" fmla="*/ 12418 w 34149"/>
                <a:gd name="connsiteY5" fmla="*/ 3104 h 15522"/>
                <a:gd name="connsiteX6" fmla="*/ 11486 w 34149"/>
                <a:gd name="connsiteY6" fmla="*/ 5277 h 15522"/>
                <a:gd name="connsiteX7" fmla="*/ 5277 w 34149"/>
                <a:gd name="connsiteY7" fmla="*/ 7451 h 15522"/>
                <a:gd name="connsiteX8" fmla="*/ 0 w 34149"/>
                <a:gd name="connsiteY8" fmla="*/ 9313 h 15522"/>
                <a:gd name="connsiteX9" fmla="*/ 0 w 34149"/>
                <a:gd name="connsiteY9" fmla="*/ 16764 h 15522"/>
                <a:gd name="connsiteX10" fmla="*/ 12418 w 34149"/>
                <a:gd name="connsiteY10" fmla="*/ 16764 h 15522"/>
                <a:gd name="connsiteX11" fmla="*/ 23904 w 34149"/>
                <a:gd name="connsiteY11" fmla="*/ 16764 h 15522"/>
                <a:gd name="connsiteX12" fmla="*/ 33218 w 34149"/>
                <a:gd name="connsiteY12" fmla="*/ 12728 h 15522"/>
                <a:gd name="connsiteX13" fmla="*/ 36322 w 34149"/>
                <a:gd name="connsiteY13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4149" h="15522">
                  <a:moveTo>
                    <a:pt x="34459" y="9313"/>
                  </a:moveTo>
                  <a:lnTo>
                    <a:pt x="31355" y="5277"/>
                  </a:lnTo>
                  <a:lnTo>
                    <a:pt x="27009" y="3104"/>
                  </a:lnTo>
                  <a:lnTo>
                    <a:pt x="23904" y="2173"/>
                  </a:lnTo>
                  <a:lnTo>
                    <a:pt x="16764" y="0"/>
                  </a:lnTo>
                  <a:lnTo>
                    <a:pt x="12418" y="3104"/>
                  </a:lnTo>
                  <a:lnTo>
                    <a:pt x="11486" y="5277"/>
                  </a:lnTo>
                  <a:lnTo>
                    <a:pt x="5277" y="7451"/>
                  </a:lnTo>
                  <a:lnTo>
                    <a:pt x="0" y="9313"/>
                  </a:lnTo>
                  <a:lnTo>
                    <a:pt x="0" y="16764"/>
                  </a:lnTo>
                  <a:lnTo>
                    <a:pt x="12418" y="16764"/>
                  </a:lnTo>
                  <a:lnTo>
                    <a:pt x="23904" y="16764"/>
                  </a:lnTo>
                  <a:lnTo>
                    <a:pt x="33218" y="12728"/>
                  </a:lnTo>
                  <a:lnTo>
                    <a:pt x="36322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28467E40-587C-4959-8C43-73717BFC2229}"/>
                </a:ext>
              </a:extLst>
            </p:cNvPr>
            <p:cNvSpPr/>
            <p:nvPr/>
          </p:nvSpPr>
          <p:spPr>
            <a:xfrm>
              <a:off x="2868772" y="5437617"/>
              <a:ext cx="34149" cy="12418"/>
            </a:xfrm>
            <a:custGeom>
              <a:avLst/>
              <a:gdLst>
                <a:gd name="connsiteX0" fmla="*/ 34459 w 34149"/>
                <a:gd name="connsiteY0" fmla="*/ 8382 h 12417"/>
                <a:gd name="connsiteX1" fmla="*/ 34459 w 34149"/>
                <a:gd name="connsiteY1" fmla="*/ 5278 h 12417"/>
                <a:gd name="connsiteX2" fmla="*/ 19869 w 34149"/>
                <a:gd name="connsiteY2" fmla="*/ 0 h 12417"/>
                <a:gd name="connsiteX3" fmla="*/ 14591 w 34149"/>
                <a:gd name="connsiteY3" fmla="*/ 2173 h 12417"/>
                <a:gd name="connsiteX4" fmla="*/ 10555 w 34149"/>
                <a:gd name="connsiteY4" fmla="*/ 3104 h 12417"/>
                <a:gd name="connsiteX5" fmla="*/ 5278 w 34149"/>
                <a:gd name="connsiteY5" fmla="*/ 3104 h 12417"/>
                <a:gd name="connsiteX6" fmla="*/ 0 w 34149"/>
                <a:gd name="connsiteY6" fmla="*/ 5278 h 12417"/>
                <a:gd name="connsiteX7" fmla="*/ 0 w 34149"/>
                <a:gd name="connsiteY7" fmla="*/ 12728 h 12417"/>
                <a:gd name="connsiteX8" fmla="*/ 9313 w 34149"/>
                <a:gd name="connsiteY8" fmla="*/ 12728 h 12417"/>
                <a:gd name="connsiteX9" fmla="*/ 19869 w 34149"/>
                <a:gd name="connsiteY9" fmla="*/ 12728 h 12417"/>
                <a:gd name="connsiteX10" fmla="*/ 31355 w 34149"/>
                <a:gd name="connsiteY10" fmla="*/ 8382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4149" h="12417">
                  <a:moveTo>
                    <a:pt x="34459" y="8382"/>
                  </a:moveTo>
                  <a:lnTo>
                    <a:pt x="34459" y="5278"/>
                  </a:lnTo>
                  <a:lnTo>
                    <a:pt x="19869" y="0"/>
                  </a:lnTo>
                  <a:lnTo>
                    <a:pt x="14591" y="2173"/>
                  </a:lnTo>
                  <a:lnTo>
                    <a:pt x="10555" y="3104"/>
                  </a:lnTo>
                  <a:lnTo>
                    <a:pt x="5278" y="3104"/>
                  </a:lnTo>
                  <a:lnTo>
                    <a:pt x="0" y="5278"/>
                  </a:lnTo>
                  <a:lnTo>
                    <a:pt x="0" y="12728"/>
                  </a:lnTo>
                  <a:lnTo>
                    <a:pt x="9313" y="12728"/>
                  </a:lnTo>
                  <a:lnTo>
                    <a:pt x="19869" y="12728"/>
                  </a:lnTo>
                  <a:lnTo>
                    <a:pt x="31355" y="838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0ED66187-AC8D-416D-AB80-AB376AD42C6C}"/>
                </a:ext>
              </a:extLst>
            </p:cNvPr>
            <p:cNvSpPr/>
            <p:nvPr/>
          </p:nvSpPr>
          <p:spPr>
            <a:xfrm>
              <a:off x="6993044" y="5054526"/>
              <a:ext cx="229730" cy="266983"/>
            </a:xfrm>
            <a:custGeom>
              <a:avLst/>
              <a:gdLst>
                <a:gd name="connsiteX0" fmla="*/ 7140 w 229729"/>
                <a:gd name="connsiteY0" fmla="*/ 247425 h 266983"/>
                <a:gd name="connsiteX1" fmla="*/ 8382 w 229729"/>
                <a:gd name="connsiteY1" fmla="*/ 254876 h 266983"/>
                <a:gd name="connsiteX2" fmla="*/ 10245 w 229729"/>
                <a:gd name="connsiteY2" fmla="*/ 269777 h 266983"/>
                <a:gd name="connsiteX3" fmla="*/ 22663 w 229729"/>
                <a:gd name="connsiteY3" fmla="*/ 269777 h 266983"/>
                <a:gd name="connsiteX4" fmla="*/ 27009 w 229729"/>
                <a:gd name="connsiteY4" fmla="*/ 262327 h 266983"/>
                <a:gd name="connsiteX5" fmla="*/ 30113 w 229729"/>
                <a:gd name="connsiteY5" fmla="*/ 254876 h 266983"/>
                <a:gd name="connsiteX6" fmla="*/ 36322 w 229729"/>
                <a:gd name="connsiteY6" fmla="*/ 249599 h 266983"/>
                <a:gd name="connsiteX7" fmla="*/ 34149 w 229729"/>
                <a:gd name="connsiteY7" fmla="*/ 240285 h 266983"/>
                <a:gd name="connsiteX8" fmla="*/ 34149 w 229729"/>
                <a:gd name="connsiteY8" fmla="*/ 235008 h 266983"/>
                <a:gd name="connsiteX9" fmla="*/ 34149 w 229729"/>
                <a:gd name="connsiteY9" fmla="*/ 231593 h 266983"/>
                <a:gd name="connsiteX10" fmla="*/ 30113 w 229729"/>
                <a:gd name="connsiteY10" fmla="*/ 229730 h 266983"/>
                <a:gd name="connsiteX11" fmla="*/ 27009 w 229729"/>
                <a:gd name="connsiteY11" fmla="*/ 224452 h 266983"/>
                <a:gd name="connsiteX12" fmla="*/ 27009 w 229729"/>
                <a:gd name="connsiteY12" fmla="*/ 220106 h 266983"/>
                <a:gd name="connsiteX13" fmla="*/ 34149 w 229729"/>
                <a:gd name="connsiteY13" fmla="*/ 222279 h 266983"/>
                <a:gd name="connsiteX14" fmla="*/ 37253 w 229729"/>
                <a:gd name="connsiteY14" fmla="*/ 224452 h 266983"/>
                <a:gd name="connsiteX15" fmla="*/ 41600 w 229729"/>
                <a:gd name="connsiteY15" fmla="*/ 224452 h 266983"/>
                <a:gd name="connsiteX16" fmla="*/ 41600 w 229729"/>
                <a:gd name="connsiteY16" fmla="*/ 225384 h 266983"/>
                <a:gd name="connsiteX17" fmla="*/ 41600 w 229729"/>
                <a:gd name="connsiteY17" fmla="*/ 229730 h 266983"/>
                <a:gd name="connsiteX18" fmla="*/ 41600 w 229729"/>
                <a:gd name="connsiteY18" fmla="*/ 231593 h 266983"/>
                <a:gd name="connsiteX19" fmla="*/ 41600 w 229729"/>
                <a:gd name="connsiteY19" fmla="*/ 236870 h 266983"/>
                <a:gd name="connsiteX20" fmla="*/ 43773 w 229729"/>
                <a:gd name="connsiteY20" fmla="*/ 240285 h 266983"/>
                <a:gd name="connsiteX21" fmla="*/ 48740 w 229729"/>
                <a:gd name="connsiteY21" fmla="*/ 239043 h 266983"/>
                <a:gd name="connsiteX22" fmla="*/ 54018 w 229729"/>
                <a:gd name="connsiteY22" fmla="*/ 239043 h 266983"/>
                <a:gd name="connsiteX23" fmla="*/ 56191 w 229729"/>
                <a:gd name="connsiteY23" fmla="*/ 236870 h 266983"/>
                <a:gd name="connsiteX24" fmla="*/ 58364 w 229729"/>
                <a:gd name="connsiteY24" fmla="*/ 235008 h 266983"/>
                <a:gd name="connsiteX25" fmla="*/ 59295 w 229729"/>
                <a:gd name="connsiteY25" fmla="*/ 235008 h 266983"/>
                <a:gd name="connsiteX26" fmla="*/ 61468 w 229729"/>
                <a:gd name="connsiteY26" fmla="*/ 232834 h 266983"/>
                <a:gd name="connsiteX27" fmla="*/ 65504 w 229729"/>
                <a:gd name="connsiteY27" fmla="*/ 232834 h 266983"/>
                <a:gd name="connsiteX28" fmla="*/ 70782 w 229729"/>
                <a:gd name="connsiteY28" fmla="*/ 232834 h 266983"/>
                <a:gd name="connsiteX29" fmla="*/ 72955 w 229729"/>
                <a:gd name="connsiteY29" fmla="*/ 229730 h 266983"/>
                <a:gd name="connsiteX30" fmla="*/ 73886 w 229729"/>
                <a:gd name="connsiteY30" fmla="*/ 224452 h 266983"/>
                <a:gd name="connsiteX31" fmla="*/ 73886 w 229729"/>
                <a:gd name="connsiteY31" fmla="*/ 220106 h 266983"/>
                <a:gd name="connsiteX32" fmla="*/ 76059 w 229729"/>
                <a:gd name="connsiteY32" fmla="*/ 212655 h 266983"/>
                <a:gd name="connsiteX33" fmla="*/ 81026 w 229729"/>
                <a:gd name="connsiteY33" fmla="*/ 220106 h 266983"/>
                <a:gd name="connsiteX34" fmla="*/ 86304 w 229729"/>
                <a:gd name="connsiteY34" fmla="*/ 229730 h 266983"/>
                <a:gd name="connsiteX35" fmla="*/ 112381 w 229729"/>
                <a:gd name="connsiteY35" fmla="*/ 217933 h 266983"/>
                <a:gd name="connsiteX36" fmla="*/ 139390 w 229729"/>
                <a:gd name="connsiteY36" fmla="*/ 205205 h 266983"/>
                <a:gd name="connsiteX37" fmla="*/ 163294 w 229729"/>
                <a:gd name="connsiteY37" fmla="*/ 192476 h 266983"/>
                <a:gd name="connsiteX38" fmla="*/ 165468 w 229729"/>
                <a:gd name="connsiteY38" fmla="*/ 170435 h 266983"/>
                <a:gd name="connsiteX39" fmla="*/ 168572 w 229729"/>
                <a:gd name="connsiteY39" fmla="*/ 152429 h 266983"/>
                <a:gd name="connsiteX40" fmla="*/ 172918 w 229729"/>
                <a:gd name="connsiteY40" fmla="*/ 138459 h 266983"/>
                <a:gd name="connsiteX41" fmla="*/ 173850 w 229729"/>
                <a:gd name="connsiteY41" fmla="*/ 125731 h 266983"/>
                <a:gd name="connsiteX42" fmla="*/ 173850 w 229729"/>
                <a:gd name="connsiteY42" fmla="*/ 113313 h 266983"/>
                <a:gd name="connsiteX43" fmla="*/ 172918 w 229729"/>
                <a:gd name="connsiteY43" fmla="*/ 96238 h 266983"/>
                <a:gd name="connsiteX44" fmla="*/ 166709 w 229729"/>
                <a:gd name="connsiteY44" fmla="*/ 73886 h 266983"/>
                <a:gd name="connsiteX45" fmla="*/ 170745 w 229729"/>
                <a:gd name="connsiteY45" fmla="*/ 72955 h 266983"/>
                <a:gd name="connsiteX46" fmla="*/ 172918 w 229729"/>
                <a:gd name="connsiteY46" fmla="*/ 68609 h 266983"/>
                <a:gd name="connsiteX47" fmla="*/ 176023 w 229729"/>
                <a:gd name="connsiteY47" fmla="*/ 66746 h 266983"/>
                <a:gd name="connsiteX48" fmla="*/ 180059 w 229729"/>
                <a:gd name="connsiteY48" fmla="*/ 65504 h 266983"/>
                <a:gd name="connsiteX49" fmla="*/ 183163 w 229729"/>
                <a:gd name="connsiteY49" fmla="*/ 66746 h 266983"/>
                <a:gd name="connsiteX50" fmla="*/ 186267 w 229729"/>
                <a:gd name="connsiteY50" fmla="*/ 68609 h 266983"/>
                <a:gd name="connsiteX51" fmla="*/ 190614 w 229729"/>
                <a:gd name="connsiteY51" fmla="*/ 73886 h 266983"/>
                <a:gd name="connsiteX52" fmla="*/ 200858 w 229729"/>
                <a:gd name="connsiteY52" fmla="*/ 68609 h 266983"/>
                <a:gd name="connsiteX53" fmla="*/ 208309 w 229729"/>
                <a:gd name="connsiteY53" fmla="*/ 61468 h 266983"/>
                <a:gd name="connsiteX54" fmla="*/ 217622 w 229729"/>
                <a:gd name="connsiteY54" fmla="*/ 54018 h 266983"/>
                <a:gd name="connsiteX55" fmla="*/ 230040 w 229729"/>
                <a:gd name="connsiteY55" fmla="*/ 50603 h 266983"/>
                <a:gd name="connsiteX56" fmla="*/ 230040 w 229729"/>
                <a:gd name="connsiteY56" fmla="*/ 44394 h 266983"/>
                <a:gd name="connsiteX57" fmla="*/ 230040 w 229729"/>
                <a:gd name="connsiteY57" fmla="*/ 41289 h 266983"/>
                <a:gd name="connsiteX58" fmla="*/ 229109 w 229729"/>
                <a:gd name="connsiteY58" fmla="*/ 36943 h 266983"/>
                <a:gd name="connsiteX59" fmla="*/ 226936 w 229729"/>
                <a:gd name="connsiteY59" fmla="*/ 33839 h 266983"/>
                <a:gd name="connsiteX60" fmla="*/ 219796 w 229729"/>
                <a:gd name="connsiteY60" fmla="*/ 28561 h 266983"/>
                <a:gd name="connsiteX61" fmla="*/ 212345 w 229729"/>
                <a:gd name="connsiteY61" fmla="*/ 24215 h 266983"/>
                <a:gd name="connsiteX62" fmla="*/ 200858 w 229729"/>
                <a:gd name="connsiteY62" fmla="*/ 21110 h 266983"/>
                <a:gd name="connsiteX63" fmla="*/ 192476 w 229729"/>
                <a:gd name="connsiteY63" fmla="*/ 13660 h 266983"/>
                <a:gd name="connsiteX64" fmla="*/ 183163 w 229729"/>
                <a:gd name="connsiteY64" fmla="*/ 0 h 266983"/>
                <a:gd name="connsiteX65" fmla="*/ 173850 w 229729"/>
                <a:gd name="connsiteY65" fmla="*/ 9624 h 266983"/>
                <a:gd name="connsiteX66" fmla="*/ 170745 w 229729"/>
                <a:gd name="connsiteY66" fmla="*/ 24215 h 266983"/>
                <a:gd name="connsiteX67" fmla="*/ 170745 w 229729"/>
                <a:gd name="connsiteY67" fmla="*/ 43462 h 266983"/>
                <a:gd name="connsiteX68" fmla="*/ 166709 w 229729"/>
                <a:gd name="connsiteY68" fmla="*/ 43462 h 266983"/>
                <a:gd name="connsiteX69" fmla="*/ 163294 w 229729"/>
                <a:gd name="connsiteY69" fmla="*/ 44394 h 266983"/>
                <a:gd name="connsiteX70" fmla="*/ 158327 w 229729"/>
                <a:gd name="connsiteY70" fmla="*/ 44394 h 266983"/>
                <a:gd name="connsiteX71" fmla="*/ 150877 w 229729"/>
                <a:gd name="connsiteY71" fmla="*/ 46567 h 266983"/>
                <a:gd name="connsiteX72" fmla="*/ 150877 w 229729"/>
                <a:gd name="connsiteY72" fmla="*/ 48740 h 266983"/>
                <a:gd name="connsiteX73" fmla="*/ 150877 w 229729"/>
                <a:gd name="connsiteY73" fmla="*/ 50603 h 266983"/>
                <a:gd name="connsiteX74" fmla="*/ 149014 w 229729"/>
                <a:gd name="connsiteY74" fmla="*/ 51844 h 266983"/>
                <a:gd name="connsiteX75" fmla="*/ 146841 w 229729"/>
                <a:gd name="connsiteY75" fmla="*/ 54018 h 266983"/>
                <a:gd name="connsiteX76" fmla="*/ 146841 w 229729"/>
                <a:gd name="connsiteY76" fmla="*/ 63331 h 266983"/>
                <a:gd name="connsiteX77" fmla="*/ 146841 w 229729"/>
                <a:gd name="connsiteY77" fmla="*/ 70782 h 266983"/>
                <a:gd name="connsiteX78" fmla="*/ 149014 w 229729"/>
                <a:gd name="connsiteY78" fmla="*/ 73886 h 266983"/>
                <a:gd name="connsiteX79" fmla="*/ 150877 w 229729"/>
                <a:gd name="connsiteY79" fmla="*/ 78232 h 266983"/>
                <a:gd name="connsiteX80" fmla="*/ 156154 w 229729"/>
                <a:gd name="connsiteY80" fmla="*/ 81337 h 266983"/>
                <a:gd name="connsiteX81" fmla="*/ 163294 w 229729"/>
                <a:gd name="connsiteY81" fmla="*/ 81337 h 266983"/>
                <a:gd name="connsiteX82" fmla="*/ 152118 w 229729"/>
                <a:gd name="connsiteY82" fmla="*/ 98411 h 266983"/>
                <a:gd name="connsiteX83" fmla="*/ 146841 w 229729"/>
                <a:gd name="connsiteY83" fmla="*/ 111140 h 266983"/>
                <a:gd name="connsiteX84" fmla="*/ 143737 w 229729"/>
                <a:gd name="connsiteY84" fmla="*/ 125731 h 266983"/>
                <a:gd name="connsiteX85" fmla="*/ 139390 w 229729"/>
                <a:gd name="connsiteY85" fmla="*/ 138459 h 266983"/>
                <a:gd name="connsiteX86" fmla="*/ 130077 w 229729"/>
                <a:gd name="connsiteY86" fmla="*/ 150256 h 266983"/>
                <a:gd name="connsiteX87" fmla="*/ 115486 w 229729"/>
                <a:gd name="connsiteY87" fmla="*/ 162984 h 266983"/>
                <a:gd name="connsiteX88" fmla="*/ 114555 w 229729"/>
                <a:gd name="connsiteY88" fmla="*/ 165157 h 266983"/>
                <a:gd name="connsiteX89" fmla="*/ 112381 w 229729"/>
                <a:gd name="connsiteY89" fmla="*/ 165157 h 266983"/>
                <a:gd name="connsiteX90" fmla="*/ 110208 w 229729"/>
                <a:gd name="connsiteY90" fmla="*/ 165157 h 266983"/>
                <a:gd name="connsiteX91" fmla="*/ 108346 w 229729"/>
                <a:gd name="connsiteY91" fmla="*/ 162984 h 266983"/>
                <a:gd name="connsiteX92" fmla="*/ 107104 w 229729"/>
                <a:gd name="connsiteY92" fmla="*/ 159880 h 266983"/>
                <a:gd name="connsiteX93" fmla="*/ 100895 w 229729"/>
                <a:gd name="connsiteY93" fmla="*/ 162984 h 266983"/>
                <a:gd name="connsiteX94" fmla="*/ 97790 w 229729"/>
                <a:gd name="connsiteY94" fmla="*/ 168262 h 266983"/>
                <a:gd name="connsiteX95" fmla="*/ 95617 w 229729"/>
                <a:gd name="connsiteY95" fmla="*/ 172297 h 266983"/>
                <a:gd name="connsiteX96" fmla="*/ 93754 w 229729"/>
                <a:gd name="connsiteY96" fmla="*/ 177886 h 266983"/>
                <a:gd name="connsiteX97" fmla="*/ 90650 w 229729"/>
                <a:gd name="connsiteY97" fmla="*/ 183163 h 266983"/>
                <a:gd name="connsiteX98" fmla="*/ 86304 w 229729"/>
                <a:gd name="connsiteY98" fmla="*/ 188441 h 266983"/>
                <a:gd name="connsiteX99" fmla="*/ 83200 w 229729"/>
                <a:gd name="connsiteY99" fmla="*/ 188441 h 266983"/>
                <a:gd name="connsiteX100" fmla="*/ 80095 w 229729"/>
                <a:gd name="connsiteY100" fmla="*/ 188441 h 266983"/>
                <a:gd name="connsiteX101" fmla="*/ 73886 w 229729"/>
                <a:gd name="connsiteY101" fmla="*/ 187199 h 266983"/>
                <a:gd name="connsiteX102" fmla="*/ 66435 w 229729"/>
                <a:gd name="connsiteY102" fmla="*/ 187199 h 266983"/>
                <a:gd name="connsiteX103" fmla="*/ 59295 w 229729"/>
                <a:gd name="connsiteY103" fmla="*/ 188441 h 266983"/>
                <a:gd name="connsiteX104" fmla="*/ 39426 w 229729"/>
                <a:gd name="connsiteY104" fmla="*/ 197754 h 266983"/>
                <a:gd name="connsiteX105" fmla="*/ 22663 w 229729"/>
                <a:gd name="connsiteY105" fmla="*/ 212655 h 266983"/>
                <a:gd name="connsiteX106" fmla="*/ 10245 w 229729"/>
                <a:gd name="connsiteY106" fmla="*/ 229730 h 266983"/>
                <a:gd name="connsiteX107" fmla="*/ 0 w 229729"/>
                <a:gd name="connsiteY107" fmla="*/ 229730 h 266983"/>
                <a:gd name="connsiteX108" fmla="*/ 3104 w 229729"/>
                <a:gd name="connsiteY108" fmla="*/ 240285 h 2669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</a:cxnLst>
              <a:rect l="l" t="t" r="r" b="b"/>
              <a:pathLst>
                <a:path w="229729" h="266983">
                  <a:moveTo>
                    <a:pt x="7140" y="247425"/>
                  </a:moveTo>
                  <a:lnTo>
                    <a:pt x="8382" y="254876"/>
                  </a:lnTo>
                  <a:lnTo>
                    <a:pt x="10245" y="269777"/>
                  </a:lnTo>
                  <a:lnTo>
                    <a:pt x="22663" y="269777"/>
                  </a:lnTo>
                  <a:lnTo>
                    <a:pt x="27009" y="262327"/>
                  </a:lnTo>
                  <a:lnTo>
                    <a:pt x="30113" y="254876"/>
                  </a:lnTo>
                  <a:lnTo>
                    <a:pt x="36322" y="249599"/>
                  </a:lnTo>
                  <a:lnTo>
                    <a:pt x="34149" y="240285"/>
                  </a:lnTo>
                  <a:lnTo>
                    <a:pt x="34149" y="235008"/>
                  </a:lnTo>
                  <a:lnTo>
                    <a:pt x="34149" y="231593"/>
                  </a:lnTo>
                  <a:lnTo>
                    <a:pt x="30113" y="229730"/>
                  </a:lnTo>
                  <a:lnTo>
                    <a:pt x="27009" y="224452"/>
                  </a:lnTo>
                  <a:lnTo>
                    <a:pt x="27009" y="220106"/>
                  </a:lnTo>
                  <a:lnTo>
                    <a:pt x="34149" y="222279"/>
                  </a:lnTo>
                  <a:lnTo>
                    <a:pt x="37253" y="224452"/>
                  </a:lnTo>
                  <a:lnTo>
                    <a:pt x="41600" y="224452"/>
                  </a:lnTo>
                  <a:lnTo>
                    <a:pt x="41600" y="225384"/>
                  </a:lnTo>
                  <a:lnTo>
                    <a:pt x="41600" y="229730"/>
                  </a:lnTo>
                  <a:lnTo>
                    <a:pt x="41600" y="231593"/>
                  </a:lnTo>
                  <a:lnTo>
                    <a:pt x="41600" y="236870"/>
                  </a:lnTo>
                  <a:lnTo>
                    <a:pt x="43773" y="240285"/>
                  </a:lnTo>
                  <a:lnTo>
                    <a:pt x="48740" y="239043"/>
                  </a:lnTo>
                  <a:lnTo>
                    <a:pt x="54018" y="239043"/>
                  </a:lnTo>
                  <a:lnTo>
                    <a:pt x="56191" y="236870"/>
                  </a:lnTo>
                  <a:lnTo>
                    <a:pt x="58364" y="235008"/>
                  </a:lnTo>
                  <a:lnTo>
                    <a:pt x="59295" y="235008"/>
                  </a:lnTo>
                  <a:lnTo>
                    <a:pt x="61468" y="232834"/>
                  </a:lnTo>
                  <a:lnTo>
                    <a:pt x="65504" y="232834"/>
                  </a:lnTo>
                  <a:lnTo>
                    <a:pt x="70782" y="232834"/>
                  </a:lnTo>
                  <a:lnTo>
                    <a:pt x="72955" y="229730"/>
                  </a:lnTo>
                  <a:lnTo>
                    <a:pt x="73886" y="224452"/>
                  </a:lnTo>
                  <a:lnTo>
                    <a:pt x="73886" y="220106"/>
                  </a:lnTo>
                  <a:lnTo>
                    <a:pt x="76059" y="212655"/>
                  </a:lnTo>
                  <a:lnTo>
                    <a:pt x="81026" y="220106"/>
                  </a:lnTo>
                  <a:lnTo>
                    <a:pt x="86304" y="229730"/>
                  </a:lnTo>
                  <a:lnTo>
                    <a:pt x="112381" y="217933"/>
                  </a:lnTo>
                  <a:lnTo>
                    <a:pt x="139390" y="205205"/>
                  </a:lnTo>
                  <a:lnTo>
                    <a:pt x="163294" y="192476"/>
                  </a:lnTo>
                  <a:lnTo>
                    <a:pt x="165468" y="170435"/>
                  </a:lnTo>
                  <a:lnTo>
                    <a:pt x="168572" y="152429"/>
                  </a:lnTo>
                  <a:lnTo>
                    <a:pt x="172918" y="138459"/>
                  </a:lnTo>
                  <a:lnTo>
                    <a:pt x="173850" y="125731"/>
                  </a:lnTo>
                  <a:lnTo>
                    <a:pt x="173850" y="113313"/>
                  </a:lnTo>
                  <a:lnTo>
                    <a:pt x="172918" y="96238"/>
                  </a:lnTo>
                  <a:lnTo>
                    <a:pt x="166709" y="73886"/>
                  </a:lnTo>
                  <a:lnTo>
                    <a:pt x="170745" y="72955"/>
                  </a:lnTo>
                  <a:lnTo>
                    <a:pt x="172918" y="68609"/>
                  </a:lnTo>
                  <a:lnTo>
                    <a:pt x="176023" y="66746"/>
                  </a:lnTo>
                  <a:lnTo>
                    <a:pt x="180059" y="65504"/>
                  </a:lnTo>
                  <a:lnTo>
                    <a:pt x="183163" y="66746"/>
                  </a:lnTo>
                  <a:lnTo>
                    <a:pt x="186267" y="68609"/>
                  </a:lnTo>
                  <a:lnTo>
                    <a:pt x="190614" y="73886"/>
                  </a:lnTo>
                  <a:lnTo>
                    <a:pt x="200858" y="68609"/>
                  </a:lnTo>
                  <a:lnTo>
                    <a:pt x="208309" y="61468"/>
                  </a:lnTo>
                  <a:lnTo>
                    <a:pt x="217622" y="54018"/>
                  </a:lnTo>
                  <a:lnTo>
                    <a:pt x="230040" y="50603"/>
                  </a:lnTo>
                  <a:lnTo>
                    <a:pt x="230040" y="44394"/>
                  </a:lnTo>
                  <a:lnTo>
                    <a:pt x="230040" y="41289"/>
                  </a:lnTo>
                  <a:lnTo>
                    <a:pt x="229109" y="36943"/>
                  </a:lnTo>
                  <a:lnTo>
                    <a:pt x="226936" y="33839"/>
                  </a:lnTo>
                  <a:lnTo>
                    <a:pt x="219796" y="28561"/>
                  </a:lnTo>
                  <a:lnTo>
                    <a:pt x="212345" y="24215"/>
                  </a:lnTo>
                  <a:lnTo>
                    <a:pt x="200858" y="21110"/>
                  </a:lnTo>
                  <a:lnTo>
                    <a:pt x="192476" y="13660"/>
                  </a:lnTo>
                  <a:lnTo>
                    <a:pt x="183163" y="0"/>
                  </a:lnTo>
                  <a:lnTo>
                    <a:pt x="173850" y="9624"/>
                  </a:lnTo>
                  <a:lnTo>
                    <a:pt x="170745" y="24215"/>
                  </a:lnTo>
                  <a:lnTo>
                    <a:pt x="170745" y="43462"/>
                  </a:lnTo>
                  <a:lnTo>
                    <a:pt x="166709" y="43462"/>
                  </a:lnTo>
                  <a:lnTo>
                    <a:pt x="163294" y="44394"/>
                  </a:lnTo>
                  <a:lnTo>
                    <a:pt x="158327" y="44394"/>
                  </a:lnTo>
                  <a:lnTo>
                    <a:pt x="150877" y="46567"/>
                  </a:lnTo>
                  <a:lnTo>
                    <a:pt x="150877" y="48740"/>
                  </a:lnTo>
                  <a:lnTo>
                    <a:pt x="150877" y="50603"/>
                  </a:lnTo>
                  <a:lnTo>
                    <a:pt x="149014" y="51844"/>
                  </a:lnTo>
                  <a:lnTo>
                    <a:pt x="146841" y="54018"/>
                  </a:lnTo>
                  <a:lnTo>
                    <a:pt x="146841" y="63331"/>
                  </a:lnTo>
                  <a:lnTo>
                    <a:pt x="146841" y="70782"/>
                  </a:lnTo>
                  <a:lnTo>
                    <a:pt x="149014" y="73886"/>
                  </a:lnTo>
                  <a:lnTo>
                    <a:pt x="150877" y="78232"/>
                  </a:lnTo>
                  <a:lnTo>
                    <a:pt x="156154" y="81337"/>
                  </a:lnTo>
                  <a:lnTo>
                    <a:pt x="163294" y="81337"/>
                  </a:lnTo>
                  <a:lnTo>
                    <a:pt x="152118" y="98411"/>
                  </a:lnTo>
                  <a:lnTo>
                    <a:pt x="146841" y="111140"/>
                  </a:lnTo>
                  <a:lnTo>
                    <a:pt x="143737" y="125731"/>
                  </a:lnTo>
                  <a:lnTo>
                    <a:pt x="139390" y="138459"/>
                  </a:lnTo>
                  <a:lnTo>
                    <a:pt x="130077" y="150256"/>
                  </a:lnTo>
                  <a:lnTo>
                    <a:pt x="115486" y="162984"/>
                  </a:lnTo>
                  <a:lnTo>
                    <a:pt x="114555" y="165157"/>
                  </a:lnTo>
                  <a:lnTo>
                    <a:pt x="112381" y="165157"/>
                  </a:lnTo>
                  <a:lnTo>
                    <a:pt x="110208" y="165157"/>
                  </a:lnTo>
                  <a:lnTo>
                    <a:pt x="108346" y="162984"/>
                  </a:lnTo>
                  <a:lnTo>
                    <a:pt x="107104" y="159880"/>
                  </a:lnTo>
                  <a:lnTo>
                    <a:pt x="100895" y="162984"/>
                  </a:lnTo>
                  <a:lnTo>
                    <a:pt x="97790" y="168262"/>
                  </a:lnTo>
                  <a:lnTo>
                    <a:pt x="95617" y="172297"/>
                  </a:lnTo>
                  <a:lnTo>
                    <a:pt x="93754" y="177886"/>
                  </a:lnTo>
                  <a:lnTo>
                    <a:pt x="90650" y="183163"/>
                  </a:lnTo>
                  <a:lnTo>
                    <a:pt x="86304" y="188441"/>
                  </a:lnTo>
                  <a:lnTo>
                    <a:pt x="83200" y="188441"/>
                  </a:lnTo>
                  <a:lnTo>
                    <a:pt x="80095" y="188441"/>
                  </a:lnTo>
                  <a:lnTo>
                    <a:pt x="73886" y="187199"/>
                  </a:lnTo>
                  <a:lnTo>
                    <a:pt x="66435" y="187199"/>
                  </a:lnTo>
                  <a:lnTo>
                    <a:pt x="59295" y="188441"/>
                  </a:lnTo>
                  <a:lnTo>
                    <a:pt x="39426" y="197754"/>
                  </a:lnTo>
                  <a:lnTo>
                    <a:pt x="22663" y="212655"/>
                  </a:lnTo>
                  <a:lnTo>
                    <a:pt x="10245" y="229730"/>
                  </a:lnTo>
                  <a:lnTo>
                    <a:pt x="0" y="229730"/>
                  </a:lnTo>
                  <a:lnTo>
                    <a:pt x="3104" y="24028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AD96BA83-9BF5-479B-AD8C-1ABC6E37738A}"/>
                </a:ext>
              </a:extLst>
            </p:cNvPr>
            <p:cNvSpPr/>
            <p:nvPr/>
          </p:nvSpPr>
          <p:spPr>
            <a:xfrm>
              <a:off x="6968829" y="5832193"/>
              <a:ext cx="43462" cy="18627"/>
            </a:xfrm>
            <a:custGeom>
              <a:avLst/>
              <a:gdLst>
                <a:gd name="connsiteX0" fmla="*/ 0 w 43462"/>
                <a:gd name="connsiteY0" fmla="*/ 0 h 18626"/>
                <a:gd name="connsiteX1" fmla="*/ 0 w 43462"/>
                <a:gd name="connsiteY1" fmla="*/ 11797 h 18626"/>
                <a:gd name="connsiteX2" fmla="*/ 16764 w 43462"/>
                <a:gd name="connsiteY2" fmla="*/ 11797 h 18626"/>
                <a:gd name="connsiteX3" fmla="*/ 29182 w 43462"/>
                <a:gd name="connsiteY3" fmla="*/ 13970 h 18626"/>
                <a:gd name="connsiteX4" fmla="*/ 39737 w 43462"/>
                <a:gd name="connsiteY4" fmla="*/ 20179 h 18626"/>
                <a:gd name="connsiteX5" fmla="*/ 43773 w 43462"/>
                <a:gd name="connsiteY5" fmla="*/ 20179 h 18626"/>
                <a:gd name="connsiteX6" fmla="*/ 41910 w 43462"/>
                <a:gd name="connsiteY6" fmla="*/ 14901 h 18626"/>
                <a:gd name="connsiteX7" fmla="*/ 41910 w 43462"/>
                <a:gd name="connsiteY7" fmla="*/ 11797 h 18626"/>
                <a:gd name="connsiteX8" fmla="*/ 39737 w 43462"/>
                <a:gd name="connsiteY8" fmla="*/ 7451 h 18626"/>
                <a:gd name="connsiteX9" fmla="*/ 39737 w 43462"/>
                <a:gd name="connsiteY9" fmla="*/ 4346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462" h="18626">
                  <a:moveTo>
                    <a:pt x="0" y="0"/>
                  </a:moveTo>
                  <a:lnTo>
                    <a:pt x="0" y="11797"/>
                  </a:lnTo>
                  <a:lnTo>
                    <a:pt x="16764" y="11797"/>
                  </a:lnTo>
                  <a:lnTo>
                    <a:pt x="29182" y="13970"/>
                  </a:lnTo>
                  <a:lnTo>
                    <a:pt x="39737" y="20179"/>
                  </a:lnTo>
                  <a:lnTo>
                    <a:pt x="43773" y="20179"/>
                  </a:lnTo>
                  <a:lnTo>
                    <a:pt x="41910" y="14901"/>
                  </a:lnTo>
                  <a:lnTo>
                    <a:pt x="41910" y="11797"/>
                  </a:lnTo>
                  <a:lnTo>
                    <a:pt x="39737" y="7451"/>
                  </a:lnTo>
                  <a:lnTo>
                    <a:pt x="39737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E499FD34-F046-4869-9AE3-D3757F368996}"/>
                </a:ext>
              </a:extLst>
            </p:cNvPr>
            <p:cNvSpPr/>
            <p:nvPr/>
          </p:nvSpPr>
          <p:spPr>
            <a:xfrm>
              <a:off x="6983420" y="5324304"/>
              <a:ext cx="15522" cy="24836"/>
            </a:xfrm>
            <a:custGeom>
              <a:avLst/>
              <a:gdLst>
                <a:gd name="connsiteX0" fmla="*/ 10555 w 15522"/>
                <a:gd name="connsiteY0" fmla="*/ 22352 h 24835"/>
                <a:gd name="connsiteX1" fmla="*/ 14591 w 15522"/>
                <a:gd name="connsiteY1" fmla="*/ 17075 h 24835"/>
                <a:gd name="connsiteX2" fmla="*/ 16764 w 15522"/>
                <a:gd name="connsiteY2" fmla="*/ 11797 h 24835"/>
                <a:gd name="connsiteX3" fmla="*/ 16764 w 15522"/>
                <a:gd name="connsiteY3" fmla="*/ 7451 h 24835"/>
                <a:gd name="connsiteX4" fmla="*/ 14591 w 15522"/>
                <a:gd name="connsiteY4" fmla="*/ 4346 h 24835"/>
                <a:gd name="connsiteX5" fmla="*/ 14591 w 15522"/>
                <a:gd name="connsiteY5" fmla="*/ 2173 h 24835"/>
                <a:gd name="connsiteX6" fmla="*/ 12728 w 15522"/>
                <a:gd name="connsiteY6" fmla="*/ 2173 h 24835"/>
                <a:gd name="connsiteX7" fmla="*/ 9624 w 15522"/>
                <a:gd name="connsiteY7" fmla="*/ 0 h 24835"/>
                <a:gd name="connsiteX8" fmla="*/ 7451 w 15522"/>
                <a:gd name="connsiteY8" fmla="*/ 6519 h 24835"/>
                <a:gd name="connsiteX9" fmla="*/ 5277 w 15522"/>
                <a:gd name="connsiteY9" fmla="*/ 9624 h 24835"/>
                <a:gd name="connsiteX10" fmla="*/ 3415 w 15522"/>
                <a:gd name="connsiteY10" fmla="*/ 13660 h 24835"/>
                <a:gd name="connsiteX11" fmla="*/ 0 w 15522"/>
                <a:gd name="connsiteY11" fmla="*/ 14901 h 24835"/>
                <a:gd name="connsiteX12" fmla="*/ 0 w 15522"/>
                <a:gd name="connsiteY12" fmla="*/ 27630 h 24835"/>
                <a:gd name="connsiteX13" fmla="*/ 9624 w 15522"/>
                <a:gd name="connsiteY13" fmla="*/ 27630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5522" h="24835">
                  <a:moveTo>
                    <a:pt x="10555" y="22352"/>
                  </a:moveTo>
                  <a:lnTo>
                    <a:pt x="14591" y="17075"/>
                  </a:lnTo>
                  <a:lnTo>
                    <a:pt x="16764" y="11797"/>
                  </a:lnTo>
                  <a:lnTo>
                    <a:pt x="16764" y="7451"/>
                  </a:lnTo>
                  <a:lnTo>
                    <a:pt x="14591" y="4346"/>
                  </a:lnTo>
                  <a:lnTo>
                    <a:pt x="14591" y="2173"/>
                  </a:lnTo>
                  <a:lnTo>
                    <a:pt x="12728" y="2173"/>
                  </a:lnTo>
                  <a:lnTo>
                    <a:pt x="9624" y="0"/>
                  </a:lnTo>
                  <a:lnTo>
                    <a:pt x="7451" y="6519"/>
                  </a:lnTo>
                  <a:lnTo>
                    <a:pt x="5277" y="9624"/>
                  </a:lnTo>
                  <a:lnTo>
                    <a:pt x="3415" y="13660"/>
                  </a:lnTo>
                  <a:lnTo>
                    <a:pt x="0" y="14901"/>
                  </a:lnTo>
                  <a:lnTo>
                    <a:pt x="0" y="27630"/>
                  </a:lnTo>
                  <a:lnTo>
                    <a:pt x="9624" y="2763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59A9A15C-6622-464F-8BFF-2B7ADC6BC478}"/>
                </a:ext>
              </a:extLst>
            </p:cNvPr>
            <p:cNvSpPr/>
            <p:nvPr/>
          </p:nvSpPr>
          <p:spPr>
            <a:xfrm>
              <a:off x="6832543" y="5765758"/>
              <a:ext cx="99343" cy="108656"/>
            </a:xfrm>
            <a:custGeom>
              <a:avLst/>
              <a:gdLst>
                <a:gd name="connsiteX0" fmla="*/ 63641 w 99342"/>
                <a:gd name="connsiteY0" fmla="*/ 107725 h 108656"/>
                <a:gd name="connsiteX1" fmla="*/ 67677 w 99342"/>
                <a:gd name="connsiteY1" fmla="*/ 107725 h 108656"/>
                <a:gd name="connsiteX2" fmla="*/ 63641 w 99342"/>
                <a:gd name="connsiteY2" fmla="*/ 88787 h 108656"/>
                <a:gd name="connsiteX3" fmla="*/ 60537 w 99342"/>
                <a:gd name="connsiteY3" fmla="*/ 78232 h 108656"/>
                <a:gd name="connsiteX4" fmla="*/ 53086 w 99342"/>
                <a:gd name="connsiteY4" fmla="*/ 66435 h 108656"/>
                <a:gd name="connsiteX5" fmla="*/ 46877 w 99342"/>
                <a:gd name="connsiteY5" fmla="*/ 53707 h 108656"/>
                <a:gd name="connsiteX6" fmla="*/ 54017 w 99342"/>
                <a:gd name="connsiteY6" fmla="*/ 50603 h 108656"/>
                <a:gd name="connsiteX7" fmla="*/ 61468 w 99342"/>
                <a:gd name="connsiteY7" fmla="*/ 46567 h 108656"/>
                <a:gd name="connsiteX8" fmla="*/ 67677 w 99342"/>
                <a:gd name="connsiteY8" fmla="*/ 43152 h 108656"/>
                <a:gd name="connsiteX9" fmla="*/ 70781 w 99342"/>
                <a:gd name="connsiteY9" fmla="*/ 43152 h 108656"/>
                <a:gd name="connsiteX10" fmla="*/ 70781 w 99342"/>
                <a:gd name="connsiteY10" fmla="*/ 33838 h 108656"/>
                <a:gd name="connsiteX11" fmla="*/ 50913 w 99342"/>
                <a:gd name="connsiteY11" fmla="*/ 39116 h 108656"/>
                <a:gd name="connsiteX12" fmla="*/ 31355 w 99342"/>
                <a:gd name="connsiteY12" fmla="*/ 46567 h 108656"/>
                <a:gd name="connsiteX13" fmla="*/ 29182 w 99342"/>
                <a:gd name="connsiteY13" fmla="*/ 43152 h 108656"/>
                <a:gd name="connsiteX14" fmla="*/ 27009 w 99342"/>
                <a:gd name="connsiteY14" fmla="*/ 40979 h 108656"/>
                <a:gd name="connsiteX15" fmla="*/ 27009 w 99342"/>
                <a:gd name="connsiteY15" fmla="*/ 39116 h 108656"/>
                <a:gd name="connsiteX16" fmla="*/ 23904 w 99342"/>
                <a:gd name="connsiteY16" fmla="*/ 36943 h 108656"/>
                <a:gd name="connsiteX17" fmla="*/ 23904 w 99342"/>
                <a:gd name="connsiteY17" fmla="*/ 26388 h 108656"/>
                <a:gd name="connsiteX18" fmla="*/ 43773 w 99342"/>
                <a:gd name="connsiteY18" fmla="*/ 24215 h 108656"/>
                <a:gd name="connsiteX19" fmla="*/ 60537 w 99342"/>
                <a:gd name="connsiteY19" fmla="*/ 24215 h 108656"/>
                <a:gd name="connsiteX20" fmla="*/ 80095 w 99342"/>
                <a:gd name="connsiteY20" fmla="*/ 26388 h 108656"/>
                <a:gd name="connsiteX21" fmla="*/ 85373 w 99342"/>
                <a:gd name="connsiteY21" fmla="*/ 21110 h 108656"/>
                <a:gd name="connsiteX22" fmla="*/ 90650 w 99342"/>
                <a:gd name="connsiteY22" fmla="*/ 14591 h 108656"/>
                <a:gd name="connsiteX23" fmla="*/ 96859 w 99342"/>
                <a:gd name="connsiteY23" fmla="*/ 9313 h 108656"/>
                <a:gd name="connsiteX24" fmla="*/ 96859 w 99342"/>
                <a:gd name="connsiteY24" fmla="*/ 7140 h 108656"/>
                <a:gd name="connsiteX25" fmla="*/ 97790 w 99342"/>
                <a:gd name="connsiteY25" fmla="*/ 7140 h 108656"/>
                <a:gd name="connsiteX26" fmla="*/ 99963 w 99342"/>
                <a:gd name="connsiteY26" fmla="*/ 6209 h 108656"/>
                <a:gd name="connsiteX27" fmla="*/ 96859 w 99342"/>
                <a:gd name="connsiteY27" fmla="*/ 6209 h 108656"/>
                <a:gd name="connsiteX28" fmla="*/ 96859 w 99342"/>
                <a:gd name="connsiteY28" fmla="*/ 4036 h 108656"/>
                <a:gd name="connsiteX29" fmla="*/ 94686 w 99342"/>
                <a:gd name="connsiteY29" fmla="*/ 4036 h 108656"/>
                <a:gd name="connsiteX30" fmla="*/ 94686 w 99342"/>
                <a:gd name="connsiteY30" fmla="*/ 1863 h 108656"/>
                <a:gd name="connsiteX31" fmla="*/ 94686 w 99342"/>
                <a:gd name="connsiteY31" fmla="*/ 0 h 108656"/>
                <a:gd name="connsiteX32" fmla="*/ 92823 w 99342"/>
                <a:gd name="connsiteY32" fmla="*/ 0 h 108656"/>
                <a:gd name="connsiteX33" fmla="*/ 90650 w 99342"/>
                <a:gd name="connsiteY33" fmla="*/ 0 h 108656"/>
                <a:gd name="connsiteX34" fmla="*/ 80095 w 99342"/>
                <a:gd name="connsiteY34" fmla="*/ 6209 h 108656"/>
                <a:gd name="connsiteX35" fmla="*/ 68608 w 99342"/>
                <a:gd name="connsiteY35" fmla="*/ 9313 h 108656"/>
                <a:gd name="connsiteX36" fmla="*/ 60537 w 99342"/>
                <a:gd name="connsiteY36" fmla="*/ 11486 h 108656"/>
                <a:gd name="connsiteX37" fmla="*/ 49050 w 99342"/>
                <a:gd name="connsiteY37" fmla="*/ 11486 h 108656"/>
                <a:gd name="connsiteX38" fmla="*/ 31355 w 99342"/>
                <a:gd name="connsiteY38" fmla="*/ 6209 h 108656"/>
                <a:gd name="connsiteX39" fmla="*/ 27009 w 99342"/>
                <a:gd name="connsiteY39" fmla="*/ 11486 h 108656"/>
                <a:gd name="connsiteX40" fmla="*/ 19868 w 99342"/>
                <a:gd name="connsiteY40" fmla="*/ 22042 h 108656"/>
                <a:gd name="connsiteX41" fmla="*/ 12418 w 99342"/>
                <a:gd name="connsiteY41" fmla="*/ 35701 h 108656"/>
                <a:gd name="connsiteX42" fmla="*/ 5277 w 99342"/>
                <a:gd name="connsiteY42" fmla="*/ 50603 h 108656"/>
                <a:gd name="connsiteX43" fmla="*/ 0 w 99342"/>
                <a:gd name="connsiteY43" fmla="*/ 61158 h 108656"/>
                <a:gd name="connsiteX44" fmla="*/ 0 w 99342"/>
                <a:gd name="connsiteY44" fmla="*/ 70782 h 108656"/>
                <a:gd name="connsiteX45" fmla="*/ 4036 w 99342"/>
                <a:gd name="connsiteY45" fmla="*/ 80405 h 108656"/>
                <a:gd name="connsiteX46" fmla="*/ 7140 w 99342"/>
                <a:gd name="connsiteY46" fmla="*/ 86614 h 108656"/>
                <a:gd name="connsiteX47" fmla="*/ 9313 w 99342"/>
                <a:gd name="connsiteY47" fmla="*/ 94065 h 108656"/>
                <a:gd name="connsiteX48" fmla="*/ 7140 w 99342"/>
                <a:gd name="connsiteY48" fmla="*/ 107725 h 108656"/>
                <a:gd name="connsiteX49" fmla="*/ 9313 w 99342"/>
                <a:gd name="connsiteY49" fmla="*/ 107725 h 108656"/>
                <a:gd name="connsiteX50" fmla="*/ 9313 w 99342"/>
                <a:gd name="connsiteY50" fmla="*/ 108966 h 108656"/>
                <a:gd name="connsiteX51" fmla="*/ 11486 w 99342"/>
                <a:gd name="connsiteY51" fmla="*/ 108966 h 108656"/>
                <a:gd name="connsiteX52" fmla="*/ 11486 w 99342"/>
                <a:gd name="connsiteY52" fmla="*/ 110829 h 108656"/>
                <a:gd name="connsiteX53" fmla="*/ 27009 w 99342"/>
                <a:gd name="connsiteY53" fmla="*/ 110829 h 108656"/>
                <a:gd name="connsiteX54" fmla="*/ 27009 w 99342"/>
                <a:gd name="connsiteY54" fmla="*/ 70782 h 108656"/>
                <a:gd name="connsiteX55" fmla="*/ 36322 w 99342"/>
                <a:gd name="connsiteY55" fmla="*/ 83510 h 108656"/>
                <a:gd name="connsiteX56" fmla="*/ 45946 w 99342"/>
                <a:gd name="connsiteY56" fmla="*/ 96238 h 108656"/>
                <a:gd name="connsiteX57" fmla="*/ 56191 w 99342"/>
                <a:gd name="connsiteY57" fmla="*/ 107725 h 108656"/>
                <a:gd name="connsiteX58" fmla="*/ 58364 w 99342"/>
                <a:gd name="connsiteY58" fmla="*/ 107725 h 108656"/>
                <a:gd name="connsiteX59" fmla="*/ 58364 w 99342"/>
                <a:gd name="connsiteY59" fmla="*/ 108966 h 108656"/>
                <a:gd name="connsiteX60" fmla="*/ 60537 w 99342"/>
                <a:gd name="connsiteY60" fmla="*/ 108966 h 108656"/>
                <a:gd name="connsiteX61" fmla="*/ 63641 w 99342"/>
                <a:gd name="connsiteY61" fmla="*/ 110829 h 108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99342" h="108656">
                  <a:moveTo>
                    <a:pt x="63641" y="107725"/>
                  </a:moveTo>
                  <a:lnTo>
                    <a:pt x="67677" y="107725"/>
                  </a:lnTo>
                  <a:lnTo>
                    <a:pt x="63641" y="88787"/>
                  </a:lnTo>
                  <a:lnTo>
                    <a:pt x="60537" y="78232"/>
                  </a:lnTo>
                  <a:lnTo>
                    <a:pt x="53086" y="66435"/>
                  </a:lnTo>
                  <a:lnTo>
                    <a:pt x="46877" y="53707"/>
                  </a:lnTo>
                  <a:lnTo>
                    <a:pt x="54017" y="50603"/>
                  </a:lnTo>
                  <a:lnTo>
                    <a:pt x="61468" y="46567"/>
                  </a:lnTo>
                  <a:lnTo>
                    <a:pt x="67677" y="43152"/>
                  </a:lnTo>
                  <a:lnTo>
                    <a:pt x="70781" y="43152"/>
                  </a:lnTo>
                  <a:lnTo>
                    <a:pt x="70781" y="33838"/>
                  </a:lnTo>
                  <a:lnTo>
                    <a:pt x="50913" y="39116"/>
                  </a:lnTo>
                  <a:lnTo>
                    <a:pt x="31355" y="46567"/>
                  </a:lnTo>
                  <a:lnTo>
                    <a:pt x="29182" y="43152"/>
                  </a:lnTo>
                  <a:lnTo>
                    <a:pt x="27009" y="40979"/>
                  </a:lnTo>
                  <a:lnTo>
                    <a:pt x="27009" y="39116"/>
                  </a:lnTo>
                  <a:lnTo>
                    <a:pt x="23904" y="36943"/>
                  </a:lnTo>
                  <a:lnTo>
                    <a:pt x="23904" y="26388"/>
                  </a:lnTo>
                  <a:lnTo>
                    <a:pt x="43773" y="24215"/>
                  </a:lnTo>
                  <a:lnTo>
                    <a:pt x="60537" y="24215"/>
                  </a:lnTo>
                  <a:lnTo>
                    <a:pt x="80095" y="26388"/>
                  </a:lnTo>
                  <a:lnTo>
                    <a:pt x="85373" y="21110"/>
                  </a:lnTo>
                  <a:lnTo>
                    <a:pt x="90650" y="14591"/>
                  </a:lnTo>
                  <a:lnTo>
                    <a:pt x="96859" y="9313"/>
                  </a:lnTo>
                  <a:lnTo>
                    <a:pt x="96859" y="7140"/>
                  </a:lnTo>
                  <a:lnTo>
                    <a:pt x="97790" y="7140"/>
                  </a:lnTo>
                  <a:lnTo>
                    <a:pt x="99963" y="6209"/>
                  </a:lnTo>
                  <a:lnTo>
                    <a:pt x="96859" y="6209"/>
                  </a:lnTo>
                  <a:lnTo>
                    <a:pt x="96859" y="4036"/>
                  </a:lnTo>
                  <a:lnTo>
                    <a:pt x="94686" y="4036"/>
                  </a:lnTo>
                  <a:lnTo>
                    <a:pt x="94686" y="1863"/>
                  </a:lnTo>
                  <a:lnTo>
                    <a:pt x="94686" y="0"/>
                  </a:lnTo>
                  <a:lnTo>
                    <a:pt x="92823" y="0"/>
                  </a:lnTo>
                  <a:lnTo>
                    <a:pt x="90650" y="0"/>
                  </a:lnTo>
                  <a:lnTo>
                    <a:pt x="80095" y="6209"/>
                  </a:lnTo>
                  <a:lnTo>
                    <a:pt x="68608" y="9313"/>
                  </a:lnTo>
                  <a:lnTo>
                    <a:pt x="60537" y="11486"/>
                  </a:lnTo>
                  <a:lnTo>
                    <a:pt x="49050" y="11486"/>
                  </a:lnTo>
                  <a:lnTo>
                    <a:pt x="31355" y="6209"/>
                  </a:lnTo>
                  <a:lnTo>
                    <a:pt x="27009" y="11486"/>
                  </a:lnTo>
                  <a:lnTo>
                    <a:pt x="19868" y="22042"/>
                  </a:lnTo>
                  <a:lnTo>
                    <a:pt x="12418" y="35701"/>
                  </a:lnTo>
                  <a:lnTo>
                    <a:pt x="5277" y="50603"/>
                  </a:lnTo>
                  <a:lnTo>
                    <a:pt x="0" y="61158"/>
                  </a:lnTo>
                  <a:lnTo>
                    <a:pt x="0" y="70782"/>
                  </a:lnTo>
                  <a:lnTo>
                    <a:pt x="4036" y="80405"/>
                  </a:lnTo>
                  <a:lnTo>
                    <a:pt x="7140" y="86614"/>
                  </a:lnTo>
                  <a:lnTo>
                    <a:pt x="9313" y="94065"/>
                  </a:lnTo>
                  <a:lnTo>
                    <a:pt x="7140" y="107725"/>
                  </a:lnTo>
                  <a:lnTo>
                    <a:pt x="9313" y="107725"/>
                  </a:lnTo>
                  <a:lnTo>
                    <a:pt x="9313" y="108966"/>
                  </a:lnTo>
                  <a:lnTo>
                    <a:pt x="11486" y="108966"/>
                  </a:lnTo>
                  <a:lnTo>
                    <a:pt x="11486" y="110829"/>
                  </a:lnTo>
                  <a:lnTo>
                    <a:pt x="27009" y="110829"/>
                  </a:lnTo>
                  <a:lnTo>
                    <a:pt x="27009" y="70782"/>
                  </a:lnTo>
                  <a:lnTo>
                    <a:pt x="36322" y="83510"/>
                  </a:lnTo>
                  <a:lnTo>
                    <a:pt x="45946" y="96238"/>
                  </a:lnTo>
                  <a:lnTo>
                    <a:pt x="56191" y="107725"/>
                  </a:lnTo>
                  <a:lnTo>
                    <a:pt x="58364" y="107725"/>
                  </a:lnTo>
                  <a:lnTo>
                    <a:pt x="58364" y="108966"/>
                  </a:lnTo>
                  <a:lnTo>
                    <a:pt x="60537" y="108966"/>
                  </a:lnTo>
                  <a:lnTo>
                    <a:pt x="63641" y="11082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3AC9A16E-7827-464F-B938-28B5E60B1B6D}"/>
                </a:ext>
              </a:extLst>
            </p:cNvPr>
            <p:cNvSpPr/>
            <p:nvPr/>
          </p:nvSpPr>
          <p:spPr>
            <a:xfrm>
              <a:off x="7352229" y="5852372"/>
              <a:ext cx="21731" cy="34149"/>
            </a:xfrm>
            <a:custGeom>
              <a:avLst/>
              <a:gdLst>
                <a:gd name="connsiteX0" fmla="*/ 18937 w 21731"/>
                <a:gd name="connsiteY0" fmla="*/ 18937 h 34149"/>
                <a:gd name="connsiteX1" fmla="*/ 11487 w 21731"/>
                <a:gd name="connsiteY1" fmla="*/ 7451 h 34149"/>
                <a:gd name="connsiteX2" fmla="*/ 0 w 21731"/>
                <a:gd name="connsiteY2" fmla="*/ 0 h 34149"/>
                <a:gd name="connsiteX3" fmla="*/ 2173 w 21731"/>
                <a:gd name="connsiteY3" fmla="*/ 13660 h 34149"/>
                <a:gd name="connsiteX4" fmla="*/ 4346 w 21731"/>
                <a:gd name="connsiteY4" fmla="*/ 22352 h 34149"/>
                <a:gd name="connsiteX5" fmla="*/ 7451 w 21731"/>
                <a:gd name="connsiteY5" fmla="*/ 31666 h 34149"/>
                <a:gd name="connsiteX6" fmla="*/ 20800 w 21731"/>
                <a:gd name="connsiteY6" fmla="*/ 36943 h 34149"/>
                <a:gd name="connsiteX7" fmla="*/ 20800 w 21731"/>
                <a:gd name="connsiteY7" fmla="*/ 31666 h 34149"/>
                <a:gd name="connsiteX8" fmla="*/ 24215 w 21731"/>
                <a:gd name="connsiteY8" fmla="*/ 31666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731" h="34149">
                  <a:moveTo>
                    <a:pt x="18937" y="18937"/>
                  </a:moveTo>
                  <a:lnTo>
                    <a:pt x="11487" y="7451"/>
                  </a:lnTo>
                  <a:lnTo>
                    <a:pt x="0" y="0"/>
                  </a:lnTo>
                  <a:lnTo>
                    <a:pt x="2173" y="13660"/>
                  </a:lnTo>
                  <a:lnTo>
                    <a:pt x="4346" y="22352"/>
                  </a:lnTo>
                  <a:lnTo>
                    <a:pt x="7451" y="31666"/>
                  </a:lnTo>
                  <a:lnTo>
                    <a:pt x="20800" y="36943"/>
                  </a:lnTo>
                  <a:lnTo>
                    <a:pt x="20800" y="31666"/>
                  </a:lnTo>
                  <a:lnTo>
                    <a:pt x="24215" y="3166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5866D47E-C6BB-4EEE-AE7D-EA9A420739DD}"/>
                </a:ext>
              </a:extLst>
            </p:cNvPr>
            <p:cNvSpPr/>
            <p:nvPr/>
          </p:nvSpPr>
          <p:spPr>
            <a:xfrm>
              <a:off x="6269084" y="5666105"/>
              <a:ext cx="24836" cy="55880"/>
            </a:xfrm>
            <a:custGeom>
              <a:avLst/>
              <a:gdLst>
                <a:gd name="connsiteX0" fmla="*/ 23904 w 24835"/>
                <a:gd name="connsiteY0" fmla="*/ 41289 h 55880"/>
                <a:gd name="connsiteX1" fmla="*/ 23904 w 24835"/>
                <a:gd name="connsiteY1" fmla="*/ 39116 h 55880"/>
                <a:gd name="connsiteX2" fmla="*/ 23904 w 24835"/>
                <a:gd name="connsiteY2" fmla="*/ 20179 h 55880"/>
                <a:gd name="connsiteX3" fmla="*/ 17695 w 24835"/>
                <a:gd name="connsiteY3" fmla="*/ 7451 h 55880"/>
                <a:gd name="connsiteX4" fmla="*/ 7140 w 24835"/>
                <a:gd name="connsiteY4" fmla="*/ 0 h 55880"/>
                <a:gd name="connsiteX5" fmla="*/ 4967 w 24835"/>
                <a:gd name="connsiteY5" fmla="*/ 5278 h 55880"/>
                <a:gd name="connsiteX6" fmla="*/ 4036 w 24835"/>
                <a:gd name="connsiteY6" fmla="*/ 9624 h 55880"/>
                <a:gd name="connsiteX7" fmla="*/ 1863 w 24835"/>
                <a:gd name="connsiteY7" fmla="*/ 11797 h 55880"/>
                <a:gd name="connsiteX8" fmla="*/ 0 w 24835"/>
                <a:gd name="connsiteY8" fmla="*/ 14901 h 55880"/>
                <a:gd name="connsiteX9" fmla="*/ 0 w 24835"/>
                <a:gd name="connsiteY9" fmla="*/ 36943 h 55880"/>
                <a:gd name="connsiteX10" fmla="*/ 7140 w 24835"/>
                <a:gd name="connsiteY10" fmla="*/ 51844 h 55880"/>
                <a:gd name="connsiteX11" fmla="*/ 9313 w 24835"/>
                <a:gd name="connsiteY11" fmla="*/ 54018 h 55880"/>
                <a:gd name="connsiteX12" fmla="*/ 10244 w 24835"/>
                <a:gd name="connsiteY12" fmla="*/ 54018 h 55880"/>
                <a:gd name="connsiteX13" fmla="*/ 12418 w 24835"/>
                <a:gd name="connsiteY13" fmla="*/ 56191 h 55880"/>
                <a:gd name="connsiteX14" fmla="*/ 14591 w 24835"/>
                <a:gd name="connsiteY14" fmla="*/ 56191 h 55880"/>
                <a:gd name="connsiteX15" fmla="*/ 17695 w 24835"/>
                <a:gd name="connsiteY15" fmla="*/ 54018 h 55880"/>
                <a:gd name="connsiteX16" fmla="*/ 19558 w 24835"/>
                <a:gd name="connsiteY16" fmla="*/ 49671 h 55880"/>
                <a:gd name="connsiteX17" fmla="*/ 23904 w 24835"/>
                <a:gd name="connsiteY17" fmla="*/ 48740 h 55880"/>
                <a:gd name="connsiteX18" fmla="*/ 27009 w 24835"/>
                <a:gd name="connsiteY18" fmla="*/ 48740 h 55880"/>
                <a:gd name="connsiteX19" fmla="*/ 27009 w 24835"/>
                <a:gd name="connsiteY19" fmla="*/ 44394 h 55880"/>
                <a:gd name="connsiteX20" fmla="*/ 27009 w 24835"/>
                <a:gd name="connsiteY20" fmla="*/ 42221 h 55880"/>
                <a:gd name="connsiteX21" fmla="*/ 24836 w 24835"/>
                <a:gd name="connsiteY21" fmla="*/ 41289 h 558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24835" h="55880">
                  <a:moveTo>
                    <a:pt x="23904" y="41289"/>
                  </a:moveTo>
                  <a:lnTo>
                    <a:pt x="23904" y="39116"/>
                  </a:lnTo>
                  <a:lnTo>
                    <a:pt x="23904" y="20179"/>
                  </a:lnTo>
                  <a:lnTo>
                    <a:pt x="17695" y="7451"/>
                  </a:lnTo>
                  <a:lnTo>
                    <a:pt x="7140" y="0"/>
                  </a:lnTo>
                  <a:lnTo>
                    <a:pt x="4967" y="5278"/>
                  </a:lnTo>
                  <a:lnTo>
                    <a:pt x="4036" y="9624"/>
                  </a:lnTo>
                  <a:lnTo>
                    <a:pt x="1863" y="11797"/>
                  </a:lnTo>
                  <a:lnTo>
                    <a:pt x="0" y="14901"/>
                  </a:lnTo>
                  <a:lnTo>
                    <a:pt x="0" y="36943"/>
                  </a:lnTo>
                  <a:lnTo>
                    <a:pt x="7140" y="51844"/>
                  </a:lnTo>
                  <a:lnTo>
                    <a:pt x="9313" y="54018"/>
                  </a:lnTo>
                  <a:lnTo>
                    <a:pt x="10244" y="54018"/>
                  </a:lnTo>
                  <a:lnTo>
                    <a:pt x="12418" y="56191"/>
                  </a:lnTo>
                  <a:lnTo>
                    <a:pt x="14591" y="56191"/>
                  </a:lnTo>
                  <a:lnTo>
                    <a:pt x="17695" y="54018"/>
                  </a:lnTo>
                  <a:lnTo>
                    <a:pt x="19558" y="49671"/>
                  </a:lnTo>
                  <a:lnTo>
                    <a:pt x="23904" y="48740"/>
                  </a:lnTo>
                  <a:lnTo>
                    <a:pt x="27009" y="48740"/>
                  </a:lnTo>
                  <a:lnTo>
                    <a:pt x="27009" y="44394"/>
                  </a:lnTo>
                  <a:lnTo>
                    <a:pt x="27009" y="42221"/>
                  </a:lnTo>
                  <a:lnTo>
                    <a:pt x="24836" y="4128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1D0E71F9-DF9F-4A0E-B2E5-59908F8A5772}"/>
                </a:ext>
              </a:extLst>
            </p:cNvPr>
            <p:cNvSpPr/>
            <p:nvPr/>
          </p:nvSpPr>
          <p:spPr>
            <a:xfrm>
              <a:off x="6752448" y="5941160"/>
              <a:ext cx="599160" cy="468773"/>
            </a:xfrm>
            <a:custGeom>
              <a:avLst/>
              <a:gdLst>
                <a:gd name="connsiteX0" fmla="*/ 587363 w 599160"/>
                <a:gd name="connsiteY0" fmla="*/ 227557 h 468773"/>
                <a:gd name="connsiteX1" fmla="*/ 578050 w 599160"/>
                <a:gd name="connsiteY1" fmla="*/ 214828 h 468773"/>
                <a:gd name="connsiteX2" fmla="*/ 567495 w 599160"/>
                <a:gd name="connsiteY2" fmla="*/ 202100 h 468773"/>
                <a:gd name="connsiteX3" fmla="*/ 560355 w 599160"/>
                <a:gd name="connsiteY3" fmla="*/ 183163 h 468773"/>
                <a:gd name="connsiteX4" fmla="*/ 540486 w 599160"/>
                <a:gd name="connsiteY4" fmla="*/ 183163 h 468773"/>
                <a:gd name="connsiteX5" fmla="*/ 536450 w 599160"/>
                <a:gd name="connsiteY5" fmla="*/ 165157 h 468773"/>
                <a:gd name="connsiteX6" fmla="*/ 526826 w 599160"/>
                <a:gd name="connsiteY6" fmla="*/ 151498 h 468773"/>
                <a:gd name="connsiteX7" fmla="*/ 523722 w 599160"/>
                <a:gd name="connsiteY7" fmla="*/ 146220 h 468773"/>
                <a:gd name="connsiteX8" fmla="*/ 520617 w 599160"/>
                <a:gd name="connsiteY8" fmla="*/ 143115 h 468773"/>
                <a:gd name="connsiteX9" fmla="*/ 514408 w 599160"/>
                <a:gd name="connsiteY9" fmla="*/ 140942 h 468773"/>
                <a:gd name="connsiteX10" fmla="*/ 509131 w 599160"/>
                <a:gd name="connsiteY10" fmla="*/ 138769 h 468773"/>
                <a:gd name="connsiteX11" fmla="*/ 499818 w 599160"/>
                <a:gd name="connsiteY11" fmla="*/ 138769 h 468773"/>
                <a:gd name="connsiteX12" fmla="*/ 496713 w 599160"/>
                <a:gd name="connsiteY12" fmla="*/ 129145 h 468773"/>
                <a:gd name="connsiteX13" fmla="*/ 492677 w 599160"/>
                <a:gd name="connsiteY13" fmla="*/ 116417 h 468773"/>
                <a:gd name="connsiteX14" fmla="*/ 487400 w 599160"/>
                <a:gd name="connsiteY14" fmla="*/ 98411 h 468773"/>
                <a:gd name="connsiteX15" fmla="*/ 484295 w 599160"/>
                <a:gd name="connsiteY15" fmla="*/ 83820 h 468773"/>
                <a:gd name="connsiteX16" fmla="*/ 479949 w 599160"/>
                <a:gd name="connsiteY16" fmla="*/ 71092 h 468773"/>
                <a:gd name="connsiteX17" fmla="*/ 479949 w 599160"/>
                <a:gd name="connsiteY17" fmla="*/ 64573 h 468773"/>
                <a:gd name="connsiteX18" fmla="*/ 476845 w 599160"/>
                <a:gd name="connsiteY18" fmla="*/ 63641 h 468773"/>
                <a:gd name="connsiteX19" fmla="*/ 472809 w 599160"/>
                <a:gd name="connsiteY19" fmla="*/ 63641 h 468773"/>
                <a:gd name="connsiteX20" fmla="*/ 467531 w 599160"/>
                <a:gd name="connsiteY20" fmla="*/ 61468 h 468773"/>
                <a:gd name="connsiteX21" fmla="*/ 463496 w 599160"/>
                <a:gd name="connsiteY21" fmla="*/ 61468 h 468773"/>
                <a:gd name="connsiteX22" fmla="*/ 458218 w 599160"/>
                <a:gd name="connsiteY22" fmla="*/ 59295 h 468773"/>
                <a:gd name="connsiteX23" fmla="*/ 456045 w 599160"/>
                <a:gd name="connsiteY23" fmla="*/ 57122 h 468773"/>
                <a:gd name="connsiteX24" fmla="*/ 452940 w 599160"/>
                <a:gd name="connsiteY24" fmla="*/ 49982 h 468773"/>
                <a:gd name="connsiteX25" fmla="*/ 448905 w 599160"/>
                <a:gd name="connsiteY25" fmla="*/ 37253 h 468773"/>
                <a:gd name="connsiteX26" fmla="*/ 443627 w 599160"/>
                <a:gd name="connsiteY26" fmla="*/ 22352 h 468773"/>
                <a:gd name="connsiteX27" fmla="*/ 441454 w 599160"/>
                <a:gd name="connsiteY27" fmla="*/ 9624 h 468773"/>
                <a:gd name="connsiteX28" fmla="*/ 440523 w 599160"/>
                <a:gd name="connsiteY28" fmla="*/ 0 h 468773"/>
                <a:gd name="connsiteX29" fmla="*/ 436487 w 599160"/>
                <a:gd name="connsiteY29" fmla="*/ 0 h 468773"/>
                <a:gd name="connsiteX30" fmla="*/ 431209 w 599160"/>
                <a:gd name="connsiteY30" fmla="*/ 19247 h 468773"/>
                <a:gd name="connsiteX31" fmla="*/ 426863 w 599160"/>
                <a:gd name="connsiteY31" fmla="*/ 42531 h 468773"/>
                <a:gd name="connsiteX32" fmla="*/ 425931 w 599160"/>
                <a:gd name="connsiteY32" fmla="*/ 66746 h 468773"/>
                <a:gd name="connsiteX33" fmla="*/ 420654 w 599160"/>
                <a:gd name="connsiteY33" fmla="*/ 91271 h 468773"/>
                <a:gd name="connsiteX34" fmla="*/ 411341 w 599160"/>
                <a:gd name="connsiteY34" fmla="*/ 105862 h 468773"/>
                <a:gd name="connsiteX35" fmla="*/ 398923 w 599160"/>
                <a:gd name="connsiteY35" fmla="*/ 105862 h 468773"/>
                <a:gd name="connsiteX36" fmla="*/ 382159 w 599160"/>
                <a:gd name="connsiteY36" fmla="*/ 100584 h 468773"/>
                <a:gd name="connsiteX37" fmla="*/ 365395 w 599160"/>
                <a:gd name="connsiteY37" fmla="*/ 91271 h 468773"/>
                <a:gd name="connsiteX38" fmla="*/ 348941 w 599160"/>
                <a:gd name="connsiteY38" fmla="*/ 81647 h 468773"/>
                <a:gd name="connsiteX39" fmla="*/ 336213 w 599160"/>
                <a:gd name="connsiteY39" fmla="*/ 74196 h 468773"/>
                <a:gd name="connsiteX40" fmla="*/ 343663 w 599160"/>
                <a:gd name="connsiteY40" fmla="*/ 49982 h 468773"/>
                <a:gd name="connsiteX41" fmla="*/ 356081 w 599160"/>
                <a:gd name="connsiteY41" fmla="*/ 33838 h 468773"/>
                <a:gd name="connsiteX42" fmla="*/ 356081 w 599160"/>
                <a:gd name="connsiteY42" fmla="*/ 24525 h 468773"/>
                <a:gd name="connsiteX43" fmla="*/ 338386 w 599160"/>
                <a:gd name="connsiteY43" fmla="*/ 26698 h 468773"/>
                <a:gd name="connsiteX44" fmla="*/ 321622 w 599160"/>
                <a:gd name="connsiteY44" fmla="*/ 26698 h 468773"/>
                <a:gd name="connsiteX45" fmla="*/ 306099 w 599160"/>
                <a:gd name="connsiteY45" fmla="*/ 24525 h 468773"/>
                <a:gd name="connsiteX46" fmla="*/ 291509 w 599160"/>
                <a:gd name="connsiteY46" fmla="*/ 17075 h 468773"/>
                <a:gd name="connsiteX47" fmla="*/ 276917 w 599160"/>
                <a:gd name="connsiteY47" fmla="*/ 17075 h 468773"/>
                <a:gd name="connsiteX48" fmla="*/ 277849 w 599160"/>
                <a:gd name="connsiteY48" fmla="*/ 19247 h 468773"/>
                <a:gd name="connsiteX49" fmla="*/ 280022 w 599160"/>
                <a:gd name="connsiteY49" fmla="*/ 20179 h 468773"/>
                <a:gd name="connsiteX50" fmla="*/ 280022 w 599160"/>
                <a:gd name="connsiteY50" fmla="*/ 22352 h 468773"/>
                <a:gd name="connsiteX51" fmla="*/ 284368 w 599160"/>
                <a:gd name="connsiteY51" fmla="*/ 24525 h 468773"/>
                <a:gd name="connsiteX52" fmla="*/ 274745 w 599160"/>
                <a:gd name="connsiteY52" fmla="*/ 33838 h 468773"/>
                <a:gd name="connsiteX53" fmla="*/ 265431 w 599160"/>
                <a:gd name="connsiteY53" fmla="*/ 37253 h 468773"/>
                <a:gd name="connsiteX54" fmla="*/ 256118 w 599160"/>
                <a:gd name="connsiteY54" fmla="*/ 42531 h 468773"/>
                <a:gd name="connsiteX55" fmla="*/ 248977 w 599160"/>
                <a:gd name="connsiteY55" fmla="*/ 48740 h 468773"/>
                <a:gd name="connsiteX56" fmla="*/ 243700 w 599160"/>
                <a:gd name="connsiteY56" fmla="*/ 57122 h 468773"/>
                <a:gd name="connsiteX57" fmla="*/ 240595 w 599160"/>
                <a:gd name="connsiteY57" fmla="*/ 74196 h 468773"/>
                <a:gd name="connsiteX58" fmla="*/ 234387 w 599160"/>
                <a:gd name="connsiteY58" fmla="*/ 72023 h 468773"/>
                <a:gd name="connsiteX59" fmla="*/ 230972 w 599160"/>
                <a:gd name="connsiteY59" fmla="*/ 71092 h 468773"/>
                <a:gd name="connsiteX60" fmla="*/ 226005 w 599160"/>
                <a:gd name="connsiteY60" fmla="*/ 71092 h 468773"/>
                <a:gd name="connsiteX61" fmla="*/ 220727 w 599160"/>
                <a:gd name="connsiteY61" fmla="*/ 68919 h 468773"/>
                <a:gd name="connsiteX62" fmla="*/ 218554 w 599160"/>
                <a:gd name="connsiteY62" fmla="*/ 63641 h 468773"/>
                <a:gd name="connsiteX63" fmla="*/ 218554 w 599160"/>
                <a:gd name="connsiteY63" fmla="*/ 59295 h 468773"/>
                <a:gd name="connsiteX64" fmla="*/ 218554 w 599160"/>
                <a:gd name="connsiteY64" fmla="*/ 56191 h 468773"/>
                <a:gd name="connsiteX65" fmla="*/ 216381 w 599160"/>
                <a:gd name="connsiteY65" fmla="*/ 54017 h 468773"/>
                <a:gd name="connsiteX66" fmla="*/ 209241 w 599160"/>
                <a:gd name="connsiteY66" fmla="*/ 49982 h 468773"/>
                <a:gd name="connsiteX67" fmla="*/ 198685 w 599160"/>
                <a:gd name="connsiteY67" fmla="*/ 56191 h 468773"/>
                <a:gd name="connsiteX68" fmla="*/ 187509 w 599160"/>
                <a:gd name="connsiteY68" fmla="*/ 63641 h 468773"/>
                <a:gd name="connsiteX69" fmla="*/ 176954 w 599160"/>
                <a:gd name="connsiteY69" fmla="*/ 72023 h 468773"/>
                <a:gd name="connsiteX70" fmla="*/ 167641 w 599160"/>
                <a:gd name="connsiteY70" fmla="*/ 81647 h 468773"/>
                <a:gd name="connsiteX71" fmla="*/ 160190 w 599160"/>
                <a:gd name="connsiteY71" fmla="*/ 85683 h 468773"/>
                <a:gd name="connsiteX72" fmla="*/ 160190 w 599160"/>
                <a:gd name="connsiteY72" fmla="*/ 98411 h 468773"/>
                <a:gd name="connsiteX73" fmla="*/ 145599 w 599160"/>
                <a:gd name="connsiteY73" fmla="*/ 103689 h 468773"/>
                <a:gd name="connsiteX74" fmla="*/ 134112 w 599160"/>
                <a:gd name="connsiteY74" fmla="*/ 114554 h 468773"/>
                <a:gd name="connsiteX75" fmla="*/ 126041 w 599160"/>
                <a:gd name="connsiteY75" fmla="*/ 129145 h 468773"/>
                <a:gd name="connsiteX76" fmla="*/ 120763 w 599160"/>
                <a:gd name="connsiteY76" fmla="*/ 143115 h 468773"/>
                <a:gd name="connsiteX77" fmla="*/ 106172 w 599160"/>
                <a:gd name="connsiteY77" fmla="*/ 146220 h 468773"/>
                <a:gd name="connsiteX78" fmla="*/ 89409 w 599160"/>
                <a:gd name="connsiteY78" fmla="*/ 150256 h 468773"/>
                <a:gd name="connsiteX79" fmla="*/ 70782 w 599160"/>
                <a:gd name="connsiteY79" fmla="*/ 153671 h 468773"/>
                <a:gd name="connsiteX80" fmla="*/ 56191 w 599160"/>
                <a:gd name="connsiteY80" fmla="*/ 155533 h 468773"/>
                <a:gd name="connsiteX81" fmla="*/ 47809 w 599160"/>
                <a:gd name="connsiteY81" fmla="*/ 155533 h 468773"/>
                <a:gd name="connsiteX82" fmla="*/ 34149 w 599160"/>
                <a:gd name="connsiteY82" fmla="*/ 161121 h 468773"/>
                <a:gd name="connsiteX83" fmla="*/ 23904 w 599160"/>
                <a:gd name="connsiteY83" fmla="*/ 170435 h 468773"/>
                <a:gd name="connsiteX84" fmla="*/ 16454 w 599160"/>
                <a:gd name="connsiteY84" fmla="*/ 180990 h 468773"/>
                <a:gd name="connsiteX85" fmla="*/ 9313 w 599160"/>
                <a:gd name="connsiteY85" fmla="*/ 192787 h 468773"/>
                <a:gd name="connsiteX86" fmla="*/ 0 w 599160"/>
                <a:gd name="connsiteY86" fmla="*/ 203342 h 468773"/>
                <a:gd name="connsiteX87" fmla="*/ 4036 w 599160"/>
                <a:gd name="connsiteY87" fmla="*/ 216070 h 468773"/>
                <a:gd name="connsiteX88" fmla="*/ 7140 w 599160"/>
                <a:gd name="connsiteY88" fmla="*/ 227557 h 468773"/>
                <a:gd name="connsiteX89" fmla="*/ 16454 w 599160"/>
                <a:gd name="connsiteY89" fmla="*/ 237180 h 468773"/>
                <a:gd name="connsiteX90" fmla="*/ 14591 w 599160"/>
                <a:gd name="connsiteY90" fmla="*/ 240285 h 468773"/>
                <a:gd name="connsiteX91" fmla="*/ 13349 w 599160"/>
                <a:gd name="connsiteY91" fmla="*/ 242458 h 468773"/>
                <a:gd name="connsiteX92" fmla="*/ 11176 w 599160"/>
                <a:gd name="connsiteY92" fmla="*/ 244631 h 468773"/>
                <a:gd name="connsiteX93" fmla="*/ 9313 w 599160"/>
                <a:gd name="connsiteY93" fmla="*/ 242458 h 468773"/>
                <a:gd name="connsiteX94" fmla="*/ 7140 w 599160"/>
                <a:gd name="connsiteY94" fmla="*/ 242458 h 468773"/>
                <a:gd name="connsiteX95" fmla="*/ 4036 w 599160"/>
                <a:gd name="connsiteY95" fmla="*/ 240285 h 468773"/>
                <a:gd name="connsiteX96" fmla="*/ 0 w 599160"/>
                <a:gd name="connsiteY96" fmla="*/ 240285 h 468773"/>
                <a:gd name="connsiteX97" fmla="*/ 4036 w 599160"/>
                <a:gd name="connsiteY97" fmla="*/ 253013 h 468773"/>
                <a:gd name="connsiteX98" fmla="*/ 9313 w 599160"/>
                <a:gd name="connsiteY98" fmla="*/ 270088 h 468773"/>
                <a:gd name="connsiteX99" fmla="*/ 18627 w 599160"/>
                <a:gd name="connsiteY99" fmla="*/ 289025 h 468773"/>
                <a:gd name="connsiteX100" fmla="*/ 25767 w 599160"/>
                <a:gd name="connsiteY100" fmla="*/ 309204 h 468773"/>
                <a:gd name="connsiteX101" fmla="*/ 33218 w 599160"/>
                <a:gd name="connsiteY101" fmla="*/ 327210 h 468773"/>
                <a:gd name="connsiteX102" fmla="*/ 34149 w 599160"/>
                <a:gd name="connsiteY102" fmla="*/ 346147 h 468773"/>
                <a:gd name="connsiteX103" fmla="*/ 33218 w 599160"/>
                <a:gd name="connsiteY103" fmla="*/ 361980 h 468773"/>
                <a:gd name="connsiteX104" fmla="*/ 23904 w 599160"/>
                <a:gd name="connsiteY104" fmla="*/ 375639 h 468773"/>
                <a:gd name="connsiteX105" fmla="*/ 27009 w 599160"/>
                <a:gd name="connsiteY105" fmla="*/ 381227 h 468773"/>
                <a:gd name="connsiteX106" fmla="*/ 33218 w 599160"/>
                <a:gd name="connsiteY106" fmla="*/ 386505 h 468773"/>
                <a:gd name="connsiteX107" fmla="*/ 36322 w 599160"/>
                <a:gd name="connsiteY107" fmla="*/ 391782 h 468773"/>
                <a:gd name="connsiteX108" fmla="*/ 40358 w 599160"/>
                <a:gd name="connsiteY108" fmla="*/ 398923 h 468773"/>
                <a:gd name="connsiteX109" fmla="*/ 54949 w 599160"/>
                <a:gd name="connsiteY109" fmla="*/ 398923 h 468773"/>
                <a:gd name="connsiteX110" fmla="*/ 67677 w 599160"/>
                <a:gd name="connsiteY110" fmla="*/ 397991 h 468773"/>
                <a:gd name="connsiteX111" fmla="*/ 77922 w 599160"/>
                <a:gd name="connsiteY111" fmla="*/ 391782 h 468773"/>
                <a:gd name="connsiteX112" fmla="*/ 91582 w 599160"/>
                <a:gd name="connsiteY112" fmla="*/ 386505 h 468773"/>
                <a:gd name="connsiteX113" fmla="*/ 103999 w 599160"/>
                <a:gd name="connsiteY113" fmla="*/ 383090 h 468773"/>
                <a:gd name="connsiteX114" fmla="*/ 121695 w 599160"/>
                <a:gd name="connsiteY114" fmla="*/ 381227 h 468773"/>
                <a:gd name="connsiteX115" fmla="*/ 138459 w 599160"/>
                <a:gd name="connsiteY115" fmla="*/ 383090 h 468773"/>
                <a:gd name="connsiteX116" fmla="*/ 156154 w 599160"/>
                <a:gd name="connsiteY116" fmla="*/ 383090 h 468773"/>
                <a:gd name="connsiteX117" fmla="*/ 163294 w 599160"/>
                <a:gd name="connsiteY117" fmla="*/ 358875 h 468773"/>
                <a:gd name="connsiteX118" fmla="*/ 176954 w 599160"/>
                <a:gd name="connsiteY118" fmla="*/ 354529 h 468773"/>
                <a:gd name="connsiteX119" fmla="*/ 194649 w 599160"/>
                <a:gd name="connsiteY119" fmla="*/ 351425 h 468773"/>
                <a:gd name="connsiteX120" fmla="*/ 214518 w 599160"/>
                <a:gd name="connsiteY120" fmla="*/ 347078 h 468773"/>
                <a:gd name="connsiteX121" fmla="*/ 234387 w 599160"/>
                <a:gd name="connsiteY121" fmla="*/ 346147 h 468773"/>
                <a:gd name="connsiteX122" fmla="*/ 255186 w 599160"/>
                <a:gd name="connsiteY122" fmla="*/ 343974 h 468773"/>
                <a:gd name="connsiteX123" fmla="*/ 269777 w 599160"/>
                <a:gd name="connsiteY123" fmla="*/ 346147 h 468773"/>
                <a:gd name="connsiteX124" fmla="*/ 280022 w 599160"/>
                <a:gd name="connsiteY124" fmla="*/ 349252 h 468773"/>
                <a:gd name="connsiteX125" fmla="*/ 296786 w 599160"/>
                <a:gd name="connsiteY125" fmla="*/ 351425 h 468773"/>
                <a:gd name="connsiteX126" fmla="*/ 309204 w 599160"/>
                <a:gd name="connsiteY126" fmla="*/ 358875 h 468773"/>
                <a:gd name="connsiteX127" fmla="*/ 318517 w 599160"/>
                <a:gd name="connsiteY127" fmla="*/ 368499 h 468773"/>
                <a:gd name="connsiteX128" fmla="*/ 325968 w 599160"/>
                <a:gd name="connsiteY128" fmla="*/ 379054 h 468773"/>
                <a:gd name="connsiteX129" fmla="*/ 331245 w 599160"/>
                <a:gd name="connsiteY129" fmla="*/ 390541 h 468773"/>
                <a:gd name="connsiteX130" fmla="*/ 345837 w 599160"/>
                <a:gd name="connsiteY130" fmla="*/ 384332 h 468773"/>
                <a:gd name="connsiteX131" fmla="*/ 355150 w 599160"/>
                <a:gd name="connsiteY131" fmla="*/ 379054 h 468773"/>
                <a:gd name="connsiteX132" fmla="*/ 363532 w 599160"/>
                <a:gd name="connsiteY132" fmla="*/ 369431 h 468773"/>
                <a:gd name="connsiteX133" fmla="*/ 363532 w 599160"/>
                <a:gd name="connsiteY133" fmla="*/ 375639 h 468773"/>
                <a:gd name="connsiteX134" fmla="*/ 367568 w 599160"/>
                <a:gd name="connsiteY134" fmla="*/ 375639 h 468773"/>
                <a:gd name="connsiteX135" fmla="*/ 363532 w 599160"/>
                <a:gd name="connsiteY135" fmla="*/ 381227 h 468773"/>
                <a:gd name="connsiteX136" fmla="*/ 358254 w 599160"/>
                <a:gd name="connsiteY136" fmla="*/ 386505 h 468773"/>
                <a:gd name="connsiteX137" fmla="*/ 350804 w 599160"/>
                <a:gd name="connsiteY137" fmla="*/ 390541 h 468773"/>
                <a:gd name="connsiteX138" fmla="*/ 350804 w 599160"/>
                <a:gd name="connsiteY138" fmla="*/ 393645 h 468773"/>
                <a:gd name="connsiteX139" fmla="*/ 356081 w 599160"/>
                <a:gd name="connsiteY139" fmla="*/ 393645 h 468773"/>
                <a:gd name="connsiteX140" fmla="*/ 356081 w 599160"/>
                <a:gd name="connsiteY140" fmla="*/ 398923 h 468773"/>
                <a:gd name="connsiteX141" fmla="*/ 358254 w 599160"/>
                <a:gd name="connsiteY141" fmla="*/ 398923 h 468773"/>
                <a:gd name="connsiteX142" fmla="*/ 360427 w 599160"/>
                <a:gd name="connsiteY142" fmla="*/ 398923 h 468773"/>
                <a:gd name="connsiteX143" fmla="*/ 362290 w 599160"/>
                <a:gd name="connsiteY143" fmla="*/ 397991 h 468773"/>
                <a:gd name="connsiteX144" fmla="*/ 362290 w 599160"/>
                <a:gd name="connsiteY144" fmla="*/ 395818 h 468773"/>
                <a:gd name="connsiteX145" fmla="*/ 363532 w 599160"/>
                <a:gd name="connsiteY145" fmla="*/ 393645 h 468773"/>
                <a:gd name="connsiteX146" fmla="*/ 369741 w 599160"/>
                <a:gd name="connsiteY146" fmla="*/ 395818 h 468773"/>
                <a:gd name="connsiteX147" fmla="*/ 370672 w 599160"/>
                <a:gd name="connsiteY147" fmla="*/ 397991 h 468773"/>
                <a:gd name="connsiteX148" fmla="*/ 372845 w 599160"/>
                <a:gd name="connsiteY148" fmla="*/ 398923 h 468773"/>
                <a:gd name="connsiteX149" fmla="*/ 372845 w 599160"/>
                <a:gd name="connsiteY149" fmla="*/ 401096 h 468773"/>
                <a:gd name="connsiteX150" fmla="*/ 372845 w 599160"/>
                <a:gd name="connsiteY150" fmla="*/ 403269 h 468773"/>
                <a:gd name="connsiteX151" fmla="*/ 370672 w 599160"/>
                <a:gd name="connsiteY151" fmla="*/ 405442 h 468773"/>
                <a:gd name="connsiteX152" fmla="*/ 370672 w 599160"/>
                <a:gd name="connsiteY152" fmla="*/ 406373 h 468773"/>
                <a:gd name="connsiteX153" fmla="*/ 372845 w 599160"/>
                <a:gd name="connsiteY153" fmla="*/ 408547 h 468773"/>
                <a:gd name="connsiteX154" fmla="*/ 376881 w 599160"/>
                <a:gd name="connsiteY154" fmla="*/ 410720 h 468773"/>
                <a:gd name="connsiteX155" fmla="*/ 379986 w 599160"/>
                <a:gd name="connsiteY155" fmla="*/ 413824 h 468773"/>
                <a:gd name="connsiteX156" fmla="*/ 385263 w 599160"/>
                <a:gd name="connsiteY156" fmla="*/ 415997 h 468773"/>
                <a:gd name="connsiteX157" fmla="*/ 391472 w 599160"/>
                <a:gd name="connsiteY157" fmla="*/ 418170 h 468773"/>
                <a:gd name="connsiteX158" fmla="*/ 396750 w 599160"/>
                <a:gd name="connsiteY158" fmla="*/ 419102 h 468773"/>
                <a:gd name="connsiteX159" fmla="*/ 403890 w 599160"/>
                <a:gd name="connsiteY159" fmla="*/ 456355 h 468773"/>
                <a:gd name="connsiteX160" fmla="*/ 420654 w 599160"/>
                <a:gd name="connsiteY160" fmla="*/ 458218 h 468773"/>
                <a:gd name="connsiteX161" fmla="*/ 434314 w 599160"/>
                <a:gd name="connsiteY161" fmla="*/ 460391 h 468773"/>
                <a:gd name="connsiteX162" fmla="*/ 447663 w 599160"/>
                <a:gd name="connsiteY162" fmla="*/ 462564 h 468773"/>
                <a:gd name="connsiteX163" fmla="*/ 458218 w 599160"/>
                <a:gd name="connsiteY163" fmla="*/ 458218 h 468773"/>
                <a:gd name="connsiteX164" fmla="*/ 467531 w 599160"/>
                <a:gd name="connsiteY164" fmla="*/ 451078 h 468773"/>
                <a:gd name="connsiteX165" fmla="*/ 479949 w 599160"/>
                <a:gd name="connsiteY165" fmla="*/ 462564 h 468773"/>
                <a:gd name="connsiteX166" fmla="*/ 491436 w 599160"/>
                <a:gd name="connsiteY166" fmla="*/ 470946 h 468773"/>
                <a:gd name="connsiteX167" fmla="*/ 499818 w 599160"/>
                <a:gd name="connsiteY167" fmla="*/ 467842 h 468773"/>
                <a:gd name="connsiteX168" fmla="*/ 513477 w 599160"/>
                <a:gd name="connsiteY168" fmla="*/ 462564 h 468773"/>
                <a:gd name="connsiteX169" fmla="*/ 525895 w 599160"/>
                <a:gd name="connsiteY169" fmla="*/ 456355 h 468773"/>
                <a:gd name="connsiteX170" fmla="*/ 536450 w 599160"/>
                <a:gd name="connsiteY170" fmla="*/ 451078 h 468773"/>
                <a:gd name="connsiteX171" fmla="*/ 545764 w 599160"/>
                <a:gd name="connsiteY171" fmla="*/ 441454 h 468773"/>
                <a:gd name="connsiteX172" fmla="*/ 551041 w 599160"/>
                <a:gd name="connsiteY172" fmla="*/ 428726 h 468773"/>
                <a:gd name="connsiteX173" fmla="*/ 555077 w 599160"/>
                <a:gd name="connsiteY173" fmla="*/ 412893 h 468773"/>
                <a:gd name="connsiteX174" fmla="*/ 560355 w 599160"/>
                <a:gd name="connsiteY174" fmla="*/ 397991 h 468773"/>
                <a:gd name="connsiteX175" fmla="*/ 563459 w 599160"/>
                <a:gd name="connsiteY175" fmla="*/ 383090 h 468773"/>
                <a:gd name="connsiteX176" fmla="*/ 574945 w 599160"/>
                <a:gd name="connsiteY176" fmla="*/ 358875 h 468773"/>
                <a:gd name="connsiteX177" fmla="*/ 584259 w 599160"/>
                <a:gd name="connsiteY177" fmla="*/ 336523 h 468773"/>
                <a:gd name="connsiteX178" fmla="*/ 592641 w 599160"/>
                <a:gd name="connsiteY178" fmla="*/ 316655 h 468773"/>
                <a:gd name="connsiteX179" fmla="*/ 598850 w 599160"/>
                <a:gd name="connsiteY179" fmla="*/ 294303 h 468773"/>
                <a:gd name="connsiteX180" fmla="*/ 599781 w 599160"/>
                <a:gd name="connsiteY180" fmla="*/ 271950 h 468773"/>
                <a:gd name="connsiteX181" fmla="*/ 596677 w 599160"/>
                <a:gd name="connsiteY181" fmla="*/ 244631 h 4687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</a:cxnLst>
              <a:rect l="l" t="t" r="r" b="b"/>
              <a:pathLst>
                <a:path w="599160" h="468773">
                  <a:moveTo>
                    <a:pt x="587363" y="227557"/>
                  </a:moveTo>
                  <a:lnTo>
                    <a:pt x="578050" y="214828"/>
                  </a:lnTo>
                  <a:lnTo>
                    <a:pt x="567495" y="202100"/>
                  </a:lnTo>
                  <a:lnTo>
                    <a:pt x="560355" y="183163"/>
                  </a:lnTo>
                  <a:lnTo>
                    <a:pt x="540486" y="183163"/>
                  </a:lnTo>
                  <a:lnTo>
                    <a:pt x="536450" y="165157"/>
                  </a:lnTo>
                  <a:lnTo>
                    <a:pt x="526826" y="151498"/>
                  </a:lnTo>
                  <a:lnTo>
                    <a:pt x="523722" y="146220"/>
                  </a:lnTo>
                  <a:lnTo>
                    <a:pt x="520617" y="143115"/>
                  </a:lnTo>
                  <a:lnTo>
                    <a:pt x="514408" y="140942"/>
                  </a:lnTo>
                  <a:lnTo>
                    <a:pt x="509131" y="138769"/>
                  </a:lnTo>
                  <a:lnTo>
                    <a:pt x="499818" y="138769"/>
                  </a:lnTo>
                  <a:lnTo>
                    <a:pt x="496713" y="129145"/>
                  </a:lnTo>
                  <a:lnTo>
                    <a:pt x="492677" y="116417"/>
                  </a:lnTo>
                  <a:lnTo>
                    <a:pt x="487400" y="98411"/>
                  </a:lnTo>
                  <a:lnTo>
                    <a:pt x="484295" y="83820"/>
                  </a:lnTo>
                  <a:lnTo>
                    <a:pt x="479949" y="71092"/>
                  </a:lnTo>
                  <a:lnTo>
                    <a:pt x="479949" y="64573"/>
                  </a:lnTo>
                  <a:lnTo>
                    <a:pt x="476845" y="63641"/>
                  </a:lnTo>
                  <a:lnTo>
                    <a:pt x="472809" y="63641"/>
                  </a:lnTo>
                  <a:lnTo>
                    <a:pt x="467531" y="61468"/>
                  </a:lnTo>
                  <a:lnTo>
                    <a:pt x="463496" y="61468"/>
                  </a:lnTo>
                  <a:lnTo>
                    <a:pt x="458218" y="59295"/>
                  </a:lnTo>
                  <a:lnTo>
                    <a:pt x="456045" y="57122"/>
                  </a:lnTo>
                  <a:lnTo>
                    <a:pt x="452940" y="49982"/>
                  </a:lnTo>
                  <a:lnTo>
                    <a:pt x="448905" y="37253"/>
                  </a:lnTo>
                  <a:lnTo>
                    <a:pt x="443627" y="22352"/>
                  </a:lnTo>
                  <a:lnTo>
                    <a:pt x="441454" y="9624"/>
                  </a:lnTo>
                  <a:lnTo>
                    <a:pt x="440523" y="0"/>
                  </a:lnTo>
                  <a:lnTo>
                    <a:pt x="436487" y="0"/>
                  </a:lnTo>
                  <a:lnTo>
                    <a:pt x="431209" y="19247"/>
                  </a:lnTo>
                  <a:lnTo>
                    <a:pt x="426863" y="42531"/>
                  </a:lnTo>
                  <a:lnTo>
                    <a:pt x="425931" y="66746"/>
                  </a:lnTo>
                  <a:lnTo>
                    <a:pt x="420654" y="91271"/>
                  </a:lnTo>
                  <a:lnTo>
                    <a:pt x="411341" y="105862"/>
                  </a:lnTo>
                  <a:lnTo>
                    <a:pt x="398923" y="105862"/>
                  </a:lnTo>
                  <a:lnTo>
                    <a:pt x="382159" y="100584"/>
                  </a:lnTo>
                  <a:lnTo>
                    <a:pt x="365395" y="91271"/>
                  </a:lnTo>
                  <a:lnTo>
                    <a:pt x="348941" y="81647"/>
                  </a:lnTo>
                  <a:lnTo>
                    <a:pt x="336213" y="74196"/>
                  </a:lnTo>
                  <a:lnTo>
                    <a:pt x="343663" y="49982"/>
                  </a:lnTo>
                  <a:lnTo>
                    <a:pt x="356081" y="33838"/>
                  </a:lnTo>
                  <a:lnTo>
                    <a:pt x="356081" y="24525"/>
                  </a:lnTo>
                  <a:lnTo>
                    <a:pt x="338386" y="26698"/>
                  </a:lnTo>
                  <a:lnTo>
                    <a:pt x="321622" y="26698"/>
                  </a:lnTo>
                  <a:lnTo>
                    <a:pt x="306099" y="24525"/>
                  </a:lnTo>
                  <a:lnTo>
                    <a:pt x="291509" y="17075"/>
                  </a:lnTo>
                  <a:lnTo>
                    <a:pt x="276917" y="17075"/>
                  </a:lnTo>
                  <a:lnTo>
                    <a:pt x="277849" y="19247"/>
                  </a:lnTo>
                  <a:lnTo>
                    <a:pt x="280022" y="20179"/>
                  </a:lnTo>
                  <a:lnTo>
                    <a:pt x="280022" y="22352"/>
                  </a:lnTo>
                  <a:lnTo>
                    <a:pt x="284368" y="24525"/>
                  </a:lnTo>
                  <a:lnTo>
                    <a:pt x="274745" y="33838"/>
                  </a:lnTo>
                  <a:lnTo>
                    <a:pt x="265431" y="37253"/>
                  </a:lnTo>
                  <a:lnTo>
                    <a:pt x="256118" y="42531"/>
                  </a:lnTo>
                  <a:lnTo>
                    <a:pt x="248977" y="48740"/>
                  </a:lnTo>
                  <a:lnTo>
                    <a:pt x="243700" y="57122"/>
                  </a:lnTo>
                  <a:lnTo>
                    <a:pt x="240595" y="74196"/>
                  </a:lnTo>
                  <a:lnTo>
                    <a:pt x="234387" y="72023"/>
                  </a:lnTo>
                  <a:lnTo>
                    <a:pt x="230972" y="71092"/>
                  </a:lnTo>
                  <a:lnTo>
                    <a:pt x="226005" y="71092"/>
                  </a:lnTo>
                  <a:lnTo>
                    <a:pt x="220727" y="68919"/>
                  </a:lnTo>
                  <a:lnTo>
                    <a:pt x="218554" y="63641"/>
                  </a:lnTo>
                  <a:lnTo>
                    <a:pt x="218554" y="59295"/>
                  </a:lnTo>
                  <a:lnTo>
                    <a:pt x="218554" y="56191"/>
                  </a:lnTo>
                  <a:lnTo>
                    <a:pt x="216381" y="54017"/>
                  </a:lnTo>
                  <a:lnTo>
                    <a:pt x="209241" y="49982"/>
                  </a:lnTo>
                  <a:lnTo>
                    <a:pt x="198685" y="56191"/>
                  </a:lnTo>
                  <a:lnTo>
                    <a:pt x="187509" y="63641"/>
                  </a:lnTo>
                  <a:lnTo>
                    <a:pt x="176954" y="72023"/>
                  </a:lnTo>
                  <a:lnTo>
                    <a:pt x="167641" y="81647"/>
                  </a:lnTo>
                  <a:lnTo>
                    <a:pt x="160190" y="85683"/>
                  </a:lnTo>
                  <a:lnTo>
                    <a:pt x="160190" y="98411"/>
                  </a:lnTo>
                  <a:lnTo>
                    <a:pt x="145599" y="103689"/>
                  </a:lnTo>
                  <a:lnTo>
                    <a:pt x="134112" y="114554"/>
                  </a:lnTo>
                  <a:lnTo>
                    <a:pt x="126041" y="129145"/>
                  </a:lnTo>
                  <a:lnTo>
                    <a:pt x="120763" y="143115"/>
                  </a:lnTo>
                  <a:lnTo>
                    <a:pt x="106172" y="146220"/>
                  </a:lnTo>
                  <a:lnTo>
                    <a:pt x="89409" y="150256"/>
                  </a:lnTo>
                  <a:lnTo>
                    <a:pt x="70782" y="153671"/>
                  </a:lnTo>
                  <a:lnTo>
                    <a:pt x="56191" y="155533"/>
                  </a:lnTo>
                  <a:lnTo>
                    <a:pt x="47809" y="155533"/>
                  </a:lnTo>
                  <a:lnTo>
                    <a:pt x="34149" y="161121"/>
                  </a:lnTo>
                  <a:lnTo>
                    <a:pt x="23904" y="170435"/>
                  </a:lnTo>
                  <a:lnTo>
                    <a:pt x="16454" y="180990"/>
                  </a:lnTo>
                  <a:lnTo>
                    <a:pt x="9313" y="192787"/>
                  </a:lnTo>
                  <a:lnTo>
                    <a:pt x="0" y="203342"/>
                  </a:lnTo>
                  <a:lnTo>
                    <a:pt x="4036" y="216070"/>
                  </a:lnTo>
                  <a:lnTo>
                    <a:pt x="7140" y="227557"/>
                  </a:lnTo>
                  <a:lnTo>
                    <a:pt x="16454" y="237180"/>
                  </a:lnTo>
                  <a:lnTo>
                    <a:pt x="14591" y="240285"/>
                  </a:lnTo>
                  <a:lnTo>
                    <a:pt x="13349" y="242458"/>
                  </a:lnTo>
                  <a:lnTo>
                    <a:pt x="11176" y="244631"/>
                  </a:lnTo>
                  <a:lnTo>
                    <a:pt x="9313" y="242458"/>
                  </a:lnTo>
                  <a:lnTo>
                    <a:pt x="7140" y="242458"/>
                  </a:lnTo>
                  <a:lnTo>
                    <a:pt x="4036" y="240285"/>
                  </a:lnTo>
                  <a:lnTo>
                    <a:pt x="0" y="240285"/>
                  </a:lnTo>
                  <a:lnTo>
                    <a:pt x="4036" y="253013"/>
                  </a:lnTo>
                  <a:lnTo>
                    <a:pt x="9313" y="270088"/>
                  </a:lnTo>
                  <a:lnTo>
                    <a:pt x="18627" y="289025"/>
                  </a:lnTo>
                  <a:lnTo>
                    <a:pt x="25767" y="309204"/>
                  </a:lnTo>
                  <a:lnTo>
                    <a:pt x="33218" y="327210"/>
                  </a:lnTo>
                  <a:lnTo>
                    <a:pt x="34149" y="346147"/>
                  </a:lnTo>
                  <a:lnTo>
                    <a:pt x="33218" y="361980"/>
                  </a:lnTo>
                  <a:lnTo>
                    <a:pt x="23904" y="375639"/>
                  </a:lnTo>
                  <a:lnTo>
                    <a:pt x="27009" y="381227"/>
                  </a:lnTo>
                  <a:lnTo>
                    <a:pt x="33218" y="386505"/>
                  </a:lnTo>
                  <a:lnTo>
                    <a:pt x="36322" y="391782"/>
                  </a:lnTo>
                  <a:lnTo>
                    <a:pt x="40358" y="398923"/>
                  </a:lnTo>
                  <a:lnTo>
                    <a:pt x="54949" y="398923"/>
                  </a:lnTo>
                  <a:lnTo>
                    <a:pt x="67677" y="397991"/>
                  </a:lnTo>
                  <a:lnTo>
                    <a:pt x="77922" y="391782"/>
                  </a:lnTo>
                  <a:lnTo>
                    <a:pt x="91582" y="386505"/>
                  </a:lnTo>
                  <a:lnTo>
                    <a:pt x="103999" y="383090"/>
                  </a:lnTo>
                  <a:lnTo>
                    <a:pt x="121695" y="381227"/>
                  </a:lnTo>
                  <a:lnTo>
                    <a:pt x="138459" y="383090"/>
                  </a:lnTo>
                  <a:lnTo>
                    <a:pt x="156154" y="383090"/>
                  </a:lnTo>
                  <a:lnTo>
                    <a:pt x="163294" y="358875"/>
                  </a:lnTo>
                  <a:lnTo>
                    <a:pt x="176954" y="354529"/>
                  </a:lnTo>
                  <a:lnTo>
                    <a:pt x="194649" y="351425"/>
                  </a:lnTo>
                  <a:lnTo>
                    <a:pt x="214518" y="347078"/>
                  </a:lnTo>
                  <a:lnTo>
                    <a:pt x="234387" y="346147"/>
                  </a:lnTo>
                  <a:lnTo>
                    <a:pt x="255186" y="343974"/>
                  </a:lnTo>
                  <a:lnTo>
                    <a:pt x="269777" y="346147"/>
                  </a:lnTo>
                  <a:lnTo>
                    <a:pt x="280022" y="349252"/>
                  </a:lnTo>
                  <a:lnTo>
                    <a:pt x="296786" y="351425"/>
                  </a:lnTo>
                  <a:lnTo>
                    <a:pt x="309204" y="358875"/>
                  </a:lnTo>
                  <a:lnTo>
                    <a:pt x="318517" y="368499"/>
                  </a:lnTo>
                  <a:lnTo>
                    <a:pt x="325968" y="379054"/>
                  </a:lnTo>
                  <a:lnTo>
                    <a:pt x="331245" y="390541"/>
                  </a:lnTo>
                  <a:lnTo>
                    <a:pt x="345837" y="384332"/>
                  </a:lnTo>
                  <a:lnTo>
                    <a:pt x="355150" y="379054"/>
                  </a:lnTo>
                  <a:lnTo>
                    <a:pt x="363532" y="369431"/>
                  </a:lnTo>
                  <a:lnTo>
                    <a:pt x="363532" y="375639"/>
                  </a:lnTo>
                  <a:lnTo>
                    <a:pt x="367568" y="375639"/>
                  </a:lnTo>
                  <a:lnTo>
                    <a:pt x="363532" y="381227"/>
                  </a:lnTo>
                  <a:lnTo>
                    <a:pt x="358254" y="386505"/>
                  </a:lnTo>
                  <a:lnTo>
                    <a:pt x="350804" y="390541"/>
                  </a:lnTo>
                  <a:lnTo>
                    <a:pt x="350804" y="393645"/>
                  </a:lnTo>
                  <a:lnTo>
                    <a:pt x="356081" y="393645"/>
                  </a:lnTo>
                  <a:lnTo>
                    <a:pt x="356081" y="398923"/>
                  </a:lnTo>
                  <a:lnTo>
                    <a:pt x="358254" y="398923"/>
                  </a:lnTo>
                  <a:lnTo>
                    <a:pt x="360427" y="398923"/>
                  </a:lnTo>
                  <a:lnTo>
                    <a:pt x="362290" y="397991"/>
                  </a:lnTo>
                  <a:lnTo>
                    <a:pt x="362290" y="395818"/>
                  </a:lnTo>
                  <a:lnTo>
                    <a:pt x="363532" y="393645"/>
                  </a:lnTo>
                  <a:lnTo>
                    <a:pt x="369741" y="395818"/>
                  </a:lnTo>
                  <a:lnTo>
                    <a:pt x="370672" y="397991"/>
                  </a:lnTo>
                  <a:lnTo>
                    <a:pt x="372845" y="398923"/>
                  </a:lnTo>
                  <a:lnTo>
                    <a:pt x="372845" y="401096"/>
                  </a:lnTo>
                  <a:lnTo>
                    <a:pt x="372845" y="403269"/>
                  </a:lnTo>
                  <a:lnTo>
                    <a:pt x="370672" y="405442"/>
                  </a:lnTo>
                  <a:lnTo>
                    <a:pt x="370672" y="406373"/>
                  </a:lnTo>
                  <a:lnTo>
                    <a:pt x="372845" y="408547"/>
                  </a:lnTo>
                  <a:lnTo>
                    <a:pt x="376881" y="410720"/>
                  </a:lnTo>
                  <a:lnTo>
                    <a:pt x="379986" y="413824"/>
                  </a:lnTo>
                  <a:lnTo>
                    <a:pt x="385263" y="415997"/>
                  </a:lnTo>
                  <a:lnTo>
                    <a:pt x="391472" y="418170"/>
                  </a:lnTo>
                  <a:lnTo>
                    <a:pt x="396750" y="419102"/>
                  </a:lnTo>
                  <a:lnTo>
                    <a:pt x="403890" y="456355"/>
                  </a:lnTo>
                  <a:lnTo>
                    <a:pt x="420654" y="458218"/>
                  </a:lnTo>
                  <a:lnTo>
                    <a:pt x="434314" y="460391"/>
                  </a:lnTo>
                  <a:lnTo>
                    <a:pt x="447663" y="462564"/>
                  </a:lnTo>
                  <a:lnTo>
                    <a:pt x="458218" y="458218"/>
                  </a:lnTo>
                  <a:lnTo>
                    <a:pt x="467531" y="451078"/>
                  </a:lnTo>
                  <a:lnTo>
                    <a:pt x="479949" y="462564"/>
                  </a:lnTo>
                  <a:lnTo>
                    <a:pt x="491436" y="470946"/>
                  </a:lnTo>
                  <a:lnTo>
                    <a:pt x="499818" y="467842"/>
                  </a:lnTo>
                  <a:lnTo>
                    <a:pt x="513477" y="462564"/>
                  </a:lnTo>
                  <a:lnTo>
                    <a:pt x="525895" y="456355"/>
                  </a:lnTo>
                  <a:lnTo>
                    <a:pt x="536450" y="451078"/>
                  </a:lnTo>
                  <a:lnTo>
                    <a:pt x="545764" y="441454"/>
                  </a:lnTo>
                  <a:lnTo>
                    <a:pt x="551041" y="428726"/>
                  </a:lnTo>
                  <a:lnTo>
                    <a:pt x="555077" y="412893"/>
                  </a:lnTo>
                  <a:lnTo>
                    <a:pt x="560355" y="397991"/>
                  </a:lnTo>
                  <a:lnTo>
                    <a:pt x="563459" y="383090"/>
                  </a:lnTo>
                  <a:lnTo>
                    <a:pt x="574945" y="358875"/>
                  </a:lnTo>
                  <a:lnTo>
                    <a:pt x="584259" y="336523"/>
                  </a:lnTo>
                  <a:lnTo>
                    <a:pt x="592641" y="316655"/>
                  </a:lnTo>
                  <a:lnTo>
                    <a:pt x="598850" y="294303"/>
                  </a:lnTo>
                  <a:lnTo>
                    <a:pt x="599781" y="271950"/>
                  </a:lnTo>
                  <a:lnTo>
                    <a:pt x="596677" y="2446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979C73C9-C1EA-4091-B824-BBD1E30EA7C7}"/>
                </a:ext>
              </a:extLst>
            </p:cNvPr>
            <p:cNvSpPr/>
            <p:nvPr/>
          </p:nvSpPr>
          <p:spPr>
            <a:xfrm>
              <a:off x="7376444" y="5893661"/>
              <a:ext cx="15522" cy="9313"/>
            </a:xfrm>
            <a:custGeom>
              <a:avLst/>
              <a:gdLst>
                <a:gd name="connsiteX0" fmla="*/ 9313 w 15522"/>
                <a:gd name="connsiteY0" fmla="*/ 5278 h 9313"/>
                <a:gd name="connsiteX1" fmla="*/ 9313 w 15522"/>
                <a:gd name="connsiteY1" fmla="*/ 3104 h 9313"/>
                <a:gd name="connsiteX2" fmla="*/ 7140 w 15522"/>
                <a:gd name="connsiteY2" fmla="*/ 2173 h 9313"/>
                <a:gd name="connsiteX3" fmla="*/ 4967 w 15522"/>
                <a:gd name="connsiteY3" fmla="*/ 2173 h 9313"/>
                <a:gd name="connsiteX4" fmla="*/ 3104 w 15522"/>
                <a:gd name="connsiteY4" fmla="*/ 0 h 9313"/>
                <a:gd name="connsiteX5" fmla="*/ 0 w 15522"/>
                <a:gd name="connsiteY5" fmla="*/ 0 h 9313"/>
                <a:gd name="connsiteX6" fmla="*/ 3104 w 15522"/>
                <a:gd name="connsiteY6" fmla="*/ 3104 h 9313"/>
                <a:gd name="connsiteX7" fmla="*/ 4967 w 15522"/>
                <a:gd name="connsiteY7" fmla="*/ 5278 h 9313"/>
                <a:gd name="connsiteX8" fmla="*/ 7140 w 15522"/>
                <a:gd name="connsiteY8" fmla="*/ 7451 h 9313"/>
                <a:gd name="connsiteX9" fmla="*/ 10245 w 15522"/>
                <a:gd name="connsiteY9" fmla="*/ 9624 h 9313"/>
                <a:gd name="connsiteX10" fmla="*/ 16454 w 15522"/>
                <a:gd name="connsiteY10" fmla="*/ 10555 h 9313"/>
                <a:gd name="connsiteX11" fmla="*/ 16454 w 15522"/>
                <a:gd name="connsiteY11" fmla="*/ 7451 h 9313"/>
                <a:gd name="connsiteX12" fmla="*/ 12418 w 15522"/>
                <a:gd name="connsiteY12" fmla="*/ 7451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5522" h="9313">
                  <a:moveTo>
                    <a:pt x="9313" y="5278"/>
                  </a:moveTo>
                  <a:lnTo>
                    <a:pt x="9313" y="3104"/>
                  </a:lnTo>
                  <a:lnTo>
                    <a:pt x="7140" y="2173"/>
                  </a:lnTo>
                  <a:lnTo>
                    <a:pt x="4967" y="2173"/>
                  </a:lnTo>
                  <a:lnTo>
                    <a:pt x="3104" y="0"/>
                  </a:lnTo>
                  <a:lnTo>
                    <a:pt x="0" y="0"/>
                  </a:lnTo>
                  <a:lnTo>
                    <a:pt x="3104" y="3104"/>
                  </a:lnTo>
                  <a:lnTo>
                    <a:pt x="4967" y="5278"/>
                  </a:lnTo>
                  <a:lnTo>
                    <a:pt x="7140" y="7451"/>
                  </a:lnTo>
                  <a:lnTo>
                    <a:pt x="10245" y="9624"/>
                  </a:lnTo>
                  <a:lnTo>
                    <a:pt x="16454" y="10555"/>
                  </a:lnTo>
                  <a:lnTo>
                    <a:pt x="16454" y="7451"/>
                  </a:lnTo>
                  <a:lnTo>
                    <a:pt x="12418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517118EA-1F20-4151-9609-C06A1934BFE4}"/>
                </a:ext>
              </a:extLst>
            </p:cNvPr>
            <p:cNvSpPr/>
            <p:nvPr/>
          </p:nvSpPr>
          <p:spPr>
            <a:xfrm>
              <a:off x="2900127" y="5457796"/>
              <a:ext cx="55880" cy="37253"/>
            </a:xfrm>
            <a:custGeom>
              <a:avLst/>
              <a:gdLst>
                <a:gd name="connsiteX0" fmla="*/ 29182 w 55880"/>
                <a:gd name="connsiteY0" fmla="*/ 5278 h 37253"/>
                <a:gd name="connsiteX1" fmla="*/ 12418 w 55880"/>
                <a:gd name="connsiteY1" fmla="*/ 0 h 37253"/>
                <a:gd name="connsiteX2" fmla="*/ 10245 w 55880"/>
                <a:gd name="connsiteY2" fmla="*/ 1863 h 37253"/>
                <a:gd name="connsiteX3" fmla="*/ 8072 w 55880"/>
                <a:gd name="connsiteY3" fmla="*/ 1863 h 37253"/>
                <a:gd name="connsiteX4" fmla="*/ 8072 w 55880"/>
                <a:gd name="connsiteY4" fmla="*/ 3104 h 37253"/>
                <a:gd name="connsiteX5" fmla="*/ 7140 w 55880"/>
                <a:gd name="connsiteY5" fmla="*/ 3104 h 37253"/>
                <a:gd name="connsiteX6" fmla="*/ 3104 w 55880"/>
                <a:gd name="connsiteY6" fmla="*/ 5278 h 37253"/>
                <a:gd name="connsiteX7" fmla="*/ 3104 w 55880"/>
                <a:gd name="connsiteY7" fmla="*/ 18006 h 37253"/>
                <a:gd name="connsiteX8" fmla="*/ 3104 w 55880"/>
                <a:gd name="connsiteY8" fmla="*/ 27319 h 37253"/>
                <a:gd name="connsiteX9" fmla="*/ 0 w 55880"/>
                <a:gd name="connsiteY9" fmla="*/ 36943 h 37253"/>
                <a:gd name="connsiteX10" fmla="*/ 3104 w 55880"/>
                <a:gd name="connsiteY10" fmla="*/ 36943 h 37253"/>
                <a:gd name="connsiteX11" fmla="*/ 3104 w 55880"/>
                <a:gd name="connsiteY11" fmla="*/ 40047 h 37253"/>
                <a:gd name="connsiteX12" fmla="*/ 15522 w 55880"/>
                <a:gd name="connsiteY12" fmla="*/ 36943 h 37253"/>
                <a:gd name="connsiteX13" fmla="*/ 27009 w 55880"/>
                <a:gd name="connsiteY13" fmla="*/ 34770 h 37253"/>
                <a:gd name="connsiteX14" fmla="*/ 39427 w 55880"/>
                <a:gd name="connsiteY14" fmla="*/ 32597 h 37253"/>
                <a:gd name="connsiteX15" fmla="*/ 51844 w 55880"/>
                <a:gd name="connsiteY15" fmla="*/ 24215 h 37253"/>
                <a:gd name="connsiteX16" fmla="*/ 56191 w 55880"/>
                <a:gd name="connsiteY16" fmla="*/ 24215 h 37253"/>
                <a:gd name="connsiteX17" fmla="*/ 56191 w 55880"/>
                <a:gd name="connsiteY17" fmla="*/ 19868 h 37253"/>
                <a:gd name="connsiteX18" fmla="*/ 41600 w 55880"/>
                <a:gd name="connsiteY18" fmla="*/ 12418 h 372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5880" h="37253">
                  <a:moveTo>
                    <a:pt x="29182" y="5278"/>
                  </a:moveTo>
                  <a:lnTo>
                    <a:pt x="12418" y="0"/>
                  </a:lnTo>
                  <a:lnTo>
                    <a:pt x="10245" y="1863"/>
                  </a:lnTo>
                  <a:lnTo>
                    <a:pt x="8072" y="1863"/>
                  </a:lnTo>
                  <a:lnTo>
                    <a:pt x="8072" y="3104"/>
                  </a:lnTo>
                  <a:lnTo>
                    <a:pt x="7140" y="3104"/>
                  </a:lnTo>
                  <a:lnTo>
                    <a:pt x="3104" y="5278"/>
                  </a:lnTo>
                  <a:lnTo>
                    <a:pt x="3104" y="18006"/>
                  </a:lnTo>
                  <a:lnTo>
                    <a:pt x="3104" y="27319"/>
                  </a:lnTo>
                  <a:lnTo>
                    <a:pt x="0" y="36943"/>
                  </a:lnTo>
                  <a:lnTo>
                    <a:pt x="3104" y="36943"/>
                  </a:lnTo>
                  <a:lnTo>
                    <a:pt x="3104" y="40047"/>
                  </a:lnTo>
                  <a:lnTo>
                    <a:pt x="15522" y="36943"/>
                  </a:lnTo>
                  <a:lnTo>
                    <a:pt x="27009" y="34770"/>
                  </a:lnTo>
                  <a:lnTo>
                    <a:pt x="39427" y="32597"/>
                  </a:lnTo>
                  <a:lnTo>
                    <a:pt x="51844" y="24215"/>
                  </a:lnTo>
                  <a:lnTo>
                    <a:pt x="56191" y="24215"/>
                  </a:lnTo>
                  <a:lnTo>
                    <a:pt x="56191" y="19868"/>
                  </a:lnTo>
                  <a:lnTo>
                    <a:pt x="41600" y="1241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01F62B33-CAFF-47F2-A825-27BBABC74EF1}"/>
                </a:ext>
              </a:extLst>
            </p:cNvPr>
            <p:cNvSpPr/>
            <p:nvPr/>
          </p:nvSpPr>
          <p:spPr>
            <a:xfrm>
              <a:off x="6488880" y="5710498"/>
              <a:ext cx="301132" cy="207999"/>
            </a:xfrm>
            <a:custGeom>
              <a:avLst/>
              <a:gdLst>
                <a:gd name="connsiteX0" fmla="*/ 284368 w 301132"/>
                <a:gd name="connsiteY0" fmla="*/ 210793 h 207998"/>
                <a:gd name="connsiteX1" fmla="*/ 294613 w 301132"/>
                <a:gd name="connsiteY1" fmla="*/ 207378 h 207998"/>
                <a:gd name="connsiteX2" fmla="*/ 297718 w 301132"/>
                <a:gd name="connsiteY2" fmla="*/ 205515 h 207998"/>
                <a:gd name="connsiteX3" fmla="*/ 299891 w 301132"/>
                <a:gd name="connsiteY3" fmla="*/ 205515 h 207998"/>
                <a:gd name="connsiteX4" fmla="*/ 302064 w 301132"/>
                <a:gd name="connsiteY4" fmla="*/ 203342 h 207998"/>
                <a:gd name="connsiteX5" fmla="*/ 303926 w 301132"/>
                <a:gd name="connsiteY5" fmla="*/ 203342 h 207998"/>
                <a:gd name="connsiteX6" fmla="*/ 287473 w 301132"/>
                <a:gd name="connsiteY6" fmla="*/ 195891 h 207998"/>
                <a:gd name="connsiteX7" fmla="*/ 269777 w 301132"/>
                <a:gd name="connsiteY7" fmla="*/ 186267 h 207998"/>
                <a:gd name="connsiteX8" fmla="*/ 250840 w 301132"/>
                <a:gd name="connsiteY8" fmla="*/ 178817 h 207998"/>
                <a:gd name="connsiteX9" fmla="*/ 234387 w 301132"/>
                <a:gd name="connsiteY9" fmla="*/ 173539 h 207998"/>
                <a:gd name="connsiteX10" fmla="*/ 226936 w 301132"/>
                <a:gd name="connsiteY10" fmla="*/ 175712 h 207998"/>
                <a:gd name="connsiteX11" fmla="*/ 219796 w 301132"/>
                <a:gd name="connsiteY11" fmla="*/ 178817 h 207998"/>
                <a:gd name="connsiteX12" fmla="*/ 211413 w 301132"/>
                <a:gd name="connsiteY12" fmla="*/ 183163 h 207998"/>
                <a:gd name="connsiteX13" fmla="*/ 199927 w 301132"/>
                <a:gd name="connsiteY13" fmla="*/ 183163 h 207998"/>
                <a:gd name="connsiteX14" fmla="*/ 190614 w 301132"/>
                <a:gd name="connsiteY14" fmla="*/ 177886 h 207998"/>
                <a:gd name="connsiteX15" fmla="*/ 184094 w 301132"/>
                <a:gd name="connsiteY15" fmla="*/ 171366 h 207998"/>
                <a:gd name="connsiteX16" fmla="*/ 174781 w 301132"/>
                <a:gd name="connsiteY16" fmla="*/ 168262 h 207998"/>
                <a:gd name="connsiteX17" fmla="*/ 160190 w 301132"/>
                <a:gd name="connsiteY17" fmla="*/ 166089 h 207998"/>
                <a:gd name="connsiteX18" fmla="*/ 160190 w 301132"/>
                <a:gd name="connsiteY18" fmla="*/ 144047 h 207998"/>
                <a:gd name="connsiteX19" fmla="*/ 163294 w 301132"/>
                <a:gd name="connsiteY19" fmla="*/ 126041 h 207998"/>
                <a:gd name="connsiteX20" fmla="*/ 145599 w 301132"/>
                <a:gd name="connsiteY20" fmla="*/ 111140 h 207998"/>
                <a:gd name="connsiteX21" fmla="*/ 133181 w 301132"/>
                <a:gd name="connsiteY21" fmla="*/ 92202 h 207998"/>
                <a:gd name="connsiteX22" fmla="*/ 121695 w 301132"/>
                <a:gd name="connsiteY22" fmla="*/ 76370 h 207998"/>
                <a:gd name="connsiteX23" fmla="*/ 109277 w 301132"/>
                <a:gd name="connsiteY23" fmla="*/ 61468 h 207998"/>
                <a:gd name="connsiteX24" fmla="*/ 101826 w 301132"/>
                <a:gd name="connsiteY24" fmla="*/ 54018 h 207998"/>
                <a:gd name="connsiteX25" fmla="*/ 99964 w 301132"/>
                <a:gd name="connsiteY25" fmla="*/ 54018 h 207998"/>
                <a:gd name="connsiteX26" fmla="*/ 99964 w 301132"/>
                <a:gd name="connsiteY26" fmla="*/ 51844 h 207998"/>
                <a:gd name="connsiteX27" fmla="*/ 94686 w 301132"/>
                <a:gd name="connsiteY27" fmla="*/ 47809 h 207998"/>
                <a:gd name="connsiteX28" fmla="*/ 76991 w 301132"/>
                <a:gd name="connsiteY28" fmla="*/ 39116 h 207998"/>
                <a:gd name="connsiteX29" fmla="*/ 62400 w 301132"/>
                <a:gd name="connsiteY29" fmla="*/ 29803 h 207998"/>
                <a:gd name="connsiteX30" fmla="*/ 47809 w 301132"/>
                <a:gd name="connsiteY30" fmla="*/ 20179 h 207998"/>
                <a:gd name="connsiteX31" fmla="*/ 34149 w 301132"/>
                <a:gd name="connsiteY31" fmla="*/ 4346 h 207998"/>
                <a:gd name="connsiteX32" fmla="*/ 0 w 301132"/>
                <a:gd name="connsiteY32" fmla="*/ 0 h 207998"/>
                <a:gd name="connsiteX33" fmla="*/ 4967 w 301132"/>
                <a:gd name="connsiteY33" fmla="*/ 17075 h 207998"/>
                <a:gd name="connsiteX34" fmla="*/ 16454 w 301132"/>
                <a:gd name="connsiteY34" fmla="*/ 27630 h 207998"/>
                <a:gd name="connsiteX35" fmla="*/ 29182 w 301132"/>
                <a:gd name="connsiteY35" fmla="*/ 39116 h 207998"/>
                <a:gd name="connsiteX36" fmla="*/ 40358 w 301132"/>
                <a:gd name="connsiteY36" fmla="*/ 47809 h 207998"/>
                <a:gd name="connsiteX37" fmla="*/ 50913 w 301132"/>
                <a:gd name="connsiteY37" fmla="*/ 61468 h 207998"/>
                <a:gd name="connsiteX38" fmla="*/ 62400 w 301132"/>
                <a:gd name="connsiteY38" fmla="*/ 77301 h 207998"/>
                <a:gd name="connsiteX39" fmla="*/ 72644 w 301132"/>
                <a:gd name="connsiteY39" fmla="*/ 98411 h 207998"/>
                <a:gd name="connsiteX40" fmla="*/ 85373 w 301132"/>
                <a:gd name="connsiteY40" fmla="*/ 118590 h 207998"/>
                <a:gd name="connsiteX41" fmla="*/ 97790 w 301132"/>
                <a:gd name="connsiteY41" fmla="*/ 136596 h 207998"/>
                <a:gd name="connsiteX42" fmla="*/ 114555 w 301132"/>
                <a:gd name="connsiteY42" fmla="*/ 153671 h 207998"/>
                <a:gd name="connsiteX43" fmla="*/ 133181 w 301132"/>
                <a:gd name="connsiteY43" fmla="*/ 164226 h 207998"/>
                <a:gd name="connsiteX44" fmla="*/ 155223 w 301132"/>
                <a:gd name="connsiteY44" fmla="*/ 170435 h 207998"/>
                <a:gd name="connsiteX45" fmla="*/ 153050 w 301132"/>
                <a:gd name="connsiteY45" fmla="*/ 173539 h 207998"/>
                <a:gd name="connsiteX46" fmla="*/ 150877 w 301132"/>
                <a:gd name="connsiteY46" fmla="*/ 175712 h 207998"/>
                <a:gd name="connsiteX47" fmla="*/ 147772 w 301132"/>
                <a:gd name="connsiteY47" fmla="*/ 178817 h 207998"/>
                <a:gd name="connsiteX48" fmla="*/ 155223 w 301132"/>
                <a:gd name="connsiteY48" fmla="*/ 183163 h 207998"/>
                <a:gd name="connsiteX49" fmla="*/ 170745 w 301132"/>
                <a:gd name="connsiteY49" fmla="*/ 190614 h 207998"/>
                <a:gd name="connsiteX50" fmla="*/ 190614 w 301132"/>
                <a:gd name="connsiteY50" fmla="*/ 195891 h 207998"/>
                <a:gd name="connsiteX51" fmla="*/ 216691 w 301132"/>
                <a:gd name="connsiteY51" fmla="*/ 201169 h 207998"/>
                <a:gd name="connsiteX52" fmla="*/ 240595 w 301132"/>
                <a:gd name="connsiteY52" fmla="*/ 207378 h 207998"/>
                <a:gd name="connsiteX53" fmla="*/ 263569 w 301132"/>
                <a:gd name="connsiteY53" fmla="*/ 210793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</a:cxnLst>
              <a:rect l="l" t="t" r="r" b="b"/>
              <a:pathLst>
                <a:path w="301132" h="207998">
                  <a:moveTo>
                    <a:pt x="284368" y="210793"/>
                  </a:moveTo>
                  <a:lnTo>
                    <a:pt x="294613" y="207378"/>
                  </a:lnTo>
                  <a:lnTo>
                    <a:pt x="297718" y="205515"/>
                  </a:lnTo>
                  <a:lnTo>
                    <a:pt x="299891" y="205515"/>
                  </a:lnTo>
                  <a:lnTo>
                    <a:pt x="302064" y="203342"/>
                  </a:lnTo>
                  <a:lnTo>
                    <a:pt x="303926" y="203342"/>
                  </a:lnTo>
                  <a:lnTo>
                    <a:pt x="287473" y="195891"/>
                  </a:lnTo>
                  <a:lnTo>
                    <a:pt x="269777" y="186267"/>
                  </a:lnTo>
                  <a:lnTo>
                    <a:pt x="250840" y="178817"/>
                  </a:lnTo>
                  <a:lnTo>
                    <a:pt x="234387" y="173539"/>
                  </a:lnTo>
                  <a:lnTo>
                    <a:pt x="226936" y="175712"/>
                  </a:lnTo>
                  <a:lnTo>
                    <a:pt x="219796" y="178817"/>
                  </a:lnTo>
                  <a:lnTo>
                    <a:pt x="211413" y="183163"/>
                  </a:lnTo>
                  <a:lnTo>
                    <a:pt x="199927" y="183163"/>
                  </a:lnTo>
                  <a:lnTo>
                    <a:pt x="190614" y="177886"/>
                  </a:lnTo>
                  <a:lnTo>
                    <a:pt x="184094" y="171366"/>
                  </a:lnTo>
                  <a:lnTo>
                    <a:pt x="174781" y="168262"/>
                  </a:lnTo>
                  <a:lnTo>
                    <a:pt x="160190" y="166089"/>
                  </a:lnTo>
                  <a:lnTo>
                    <a:pt x="160190" y="144047"/>
                  </a:lnTo>
                  <a:lnTo>
                    <a:pt x="163294" y="126041"/>
                  </a:lnTo>
                  <a:lnTo>
                    <a:pt x="145599" y="111140"/>
                  </a:lnTo>
                  <a:lnTo>
                    <a:pt x="133181" y="92202"/>
                  </a:lnTo>
                  <a:lnTo>
                    <a:pt x="121695" y="76370"/>
                  </a:lnTo>
                  <a:lnTo>
                    <a:pt x="109277" y="61468"/>
                  </a:lnTo>
                  <a:lnTo>
                    <a:pt x="101826" y="54018"/>
                  </a:lnTo>
                  <a:lnTo>
                    <a:pt x="99964" y="54018"/>
                  </a:lnTo>
                  <a:lnTo>
                    <a:pt x="99964" y="51844"/>
                  </a:lnTo>
                  <a:lnTo>
                    <a:pt x="94686" y="47809"/>
                  </a:lnTo>
                  <a:lnTo>
                    <a:pt x="76991" y="39116"/>
                  </a:lnTo>
                  <a:lnTo>
                    <a:pt x="62400" y="29803"/>
                  </a:lnTo>
                  <a:lnTo>
                    <a:pt x="47809" y="20179"/>
                  </a:lnTo>
                  <a:lnTo>
                    <a:pt x="34149" y="4346"/>
                  </a:lnTo>
                  <a:lnTo>
                    <a:pt x="0" y="0"/>
                  </a:lnTo>
                  <a:lnTo>
                    <a:pt x="4967" y="17075"/>
                  </a:lnTo>
                  <a:lnTo>
                    <a:pt x="16454" y="27630"/>
                  </a:lnTo>
                  <a:lnTo>
                    <a:pt x="29182" y="39116"/>
                  </a:lnTo>
                  <a:lnTo>
                    <a:pt x="40358" y="47809"/>
                  </a:lnTo>
                  <a:lnTo>
                    <a:pt x="50913" y="61468"/>
                  </a:lnTo>
                  <a:lnTo>
                    <a:pt x="62400" y="77301"/>
                  </a:lnTo>
                  <a:lnTo>
                    <a:pt x="72644" y="98411"/>
                  </a:lnTo>
                  <a:lnTo>
                    <a:pt x="85373" y="118590"/>
                  </a:lnTo>
                  <a:lnTo>
                    <a:pt x="97790" y="136596"/>
                  </a:lnTo>
                  <a:lnTo>
                    <a:pt x="114555" y="153671"/>
                  </a:lnTo>
                  <a:lnTo>
                    <a:pt x="133181" y="164226"/>
                  </a:lnTo>
                  <a:lnTo>
                    <a:pt x="155223" y="170435"/>
                  </a:lnTo>
                  <a:lnTo>
                    <a:pt x="153050" y="173539"/>
                  </a:lnTo>
                  <a:lnTo>
                    <a:pt x="150877" y="175712"/>
                  </a:lnTo>
                  <a:lnTo>
                    <a:pt x="147772" y="178817"/>
                  </a:lnTo>
                  <a:lnTo>
                    <a:pt x="155223" y="183163"/>
                  </a:lnTo>
                  <a:lnTo>
                    <a:pt x="170745" y="190614"/>
                  </a:lnTo>
                  <a:lnTo>
                    <a:pt x="190614" y="195891"/>
                  </a:lnTo>
                  <a:lnTo>
                    <a:pt x="216691" y="201169"/>
                  </a:lnTo>
                  <a:lnTo>
                    <a:pt x="240595" y="207378"/>
                  </a:lnTo>
                  <a:lnTo>
                    <a:pt x="263569" y="21079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6F6A97CF-AA9D-4D02-A62E-0B08E638F678}"/>
                </a:ext>
              </a:extLst>
            </p:cNvPr>
            <p:cNvSpPr/>
            <p:nvPr/>
          </p:nvSpPr>
          <p:spPr>
            <a:xfrm>
              <a:off x="7403453" y="5901112"/>
              <a:ext cx="24836" cy="21731"/>
            </a:xfrm>
            <a:custGeom>
              <a:avLst/>
              <a:gdLst>
                <a:gd name="connsiteX0" fmla="*/ 26078 w 24835"/>
                <a:gd name="connsiteY0" fmla="*/ 24215 h 21731"/>
                <a:gd name="connsiteX1" fmla="*/ 21731 w 24835"/>
                <a:gd name="connsiteY1" fmla="*/ 18006 h 21731"/>
                <a:gd name="connsiteX2" fmla="*/ 19869 w 24835"/>
                <a:gd name="connsiteY2" fmla="*/ 12728 h 21731"/>
                <a:gd name="connsiteX3" fmla="*/ 16454 w 24835"/>
                <a:gd name="connsiteY3" fmla="*/ 9624 h 21731"/>
                <a:gd name="connsiteX4" fmla="*/ 11487 w 24835"/>
                <a:gd name="connsiteY4" fmla="*/ 5278 h 21731"/>
                <a:gd name="connsiteX5" fmla="*/ 7140 w 24835"/>
                <a:gd name="connsiteY5" fmla="*/ 3104 h 21731"/>
                <a:gd name="connsiteX6" fmla="*/ 0 w 24835"/>
                <a:gd name="connsiteY6" fmla="*/ 0 h 21731"/>
                <a:gd name="connsiteX7" fmla="*/ 4036 w 24835"/>
                <a:gd name="connsiteY7" fmla="*/ 7451 h 21731"/>
                <a:gd name="connsiteX8" fmla="*/ 7140 w 24835"/>
                <a:gd name="connsiteY8" fmla="*/ 12728 h 21731"/>
                <a:gd name="connsiteX9" fmla="*/ 11487 w 24835"/>
                <a:gd name="connsiteY9" fmla="*/ 16764 h 21731"/>
                <a:gd name="connsiteX10" fmla="*/ 16454 w 24835"/>
                <a:gd name="connsiteY10" fmla="*/ 20179 h 21731"/>
                <a:gd name="connsiteX11" fmla="*/ 19869 w 24835"/>
                <a:gd name="connsiteY11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4835" h="21731">
                  <a:moveTo>
                    <a:pt x="26078" y="24215"/>
                  </a:moveTo>
                  <a:lnTo>
                    <a:pt x="21731" y="18006"/>
                  </a:lnTo>
                  <a:lnTo>
                    <a:pt x="19869" y="12728"/>
                  </a:lnTo>
                  <a:lnTo>
                    <a:pt x="16454" y="9624"/>
                  </a:lnTo>
                  <a:lnTo>
                    <a:pt x="11487" y="5278"/>
                  </a:lnTo>
                  <a:lnTo>
                    <a:pt x="7140" y="3104"/>
                  </a:lnTo>
                  <a:lnTo>
                    <a:pt x="0" y="0"/>
                  </a:lnTo>
                  <a:lnTo>
                    <a:pt x="4036" y="7451"/>
                  </a:lnTo>
                  <a:lnTo>
                    <a:pt x="7140" y="12728"/>
                  </a:lnTo>
                  <a:lnTo>
                    <a:pt x="11487" y="16764"/>
                  </a:lnTo>
                  <a:lnTo>
                    <a:pt x="16454" y="20179"/>
                  </a:lnTo>
                  <a:lnTo>
                    <a:pt x="19869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D6E30CC3-4AF8-48CB-BDD3-8397D8F4DBFC}"/>
                </a:ext>
              </a:extLst>
            </p:cNvPr>
            <p:cNvSpPr/>
            <p:nvPr/>
          </p:nvSpPr>
          <p:spPr>
            <a:xfrm>
              <a:off x="7568921" y="6290411"/>
              <a:ext cx="93134" cy="145910"/>
            </a:xfrm>
            <a:custGeom>
              <a:avLst/>
              <a:gdLst>
                <a:gd name="connsiteX0" fmla="*/ 89719 w 93133"/>
                <a:gd name="connsiteY0" fmla="*/ 63641 h 145909"/>
                <a:gd name="connsiteX1" fmla="*/ 87546 w 93133"/>
                <a:gd name="connsiteY1" fmla="*/ 66746 h 145909"/>
                <a:gd name="connsiteX2" fmla="*/ 83510 w 93133"/>
                <a:gd name="connsiteY2" fmla="*/ 69850 h 145909"/>
                <a:gd name="connsiteX3" fmla="*/ 80406 w 93133"/>
                <a:gd name="connsiteY3" fmla="*/ 69850 h 145909"/>
                <a:gd name="connsiteX4" fmla="*/ 78232 w 93133"/>
                <a:gd name="connsiteY4" fmla="*/ 69850 h 145909"/>
                <a:gd name="connsiteX5" fmla="*/ 75128 w 93133"/>
                <a:gd name="connsiteY5" fmla="*/ 69850 h 145909"/>
                <a:gd name="connsiteX6" fmla="*/ 68919 w 93133"/>
                <a:gd name="connsiteY6" fmla="*/ 69850 h 145909"/>
                <a:gd name="connsiteX7" fmla="*/ 63641 w 93133"/>
                <a:gd name="connsiteY7" fmla="*/ 69850 h 145909"/>
                <a:gd name="connsiteX8" fmla="*/ 53086 w 93133"/>
                <a:gd name="connsiteY8" fmla="*/ 48740 h 145909"/>
                <a:gd name="connsiteX9" fmla="*/ 38495 w 93133"/>
                <a:gd name="connsiteY9" fmla="*/ 31976 h 145909"/>
                <a:gd name="connsiteX10" fmla="*/ 23904 w 93133"/>
                <a:gd name="connsiteY10" fmla="*/ 17075 h 145909"/>
                <a:gd name="connsiteX11" fmla="*/ 7451 w 93133"/>
                <a:gd name="connsiteY11" fmla="*/ 0 h 145909"/>
                <a:gd name="connsiteX12" fmla="*/ 0 w 93133"/>
                <a:gd name="connsiteY12" fmla="*/ 0 h 145909"/>
                <a:gd name="connsiteX13" fmla="*/ 4346 w 93133"/>
                <a:gd name="connsiteY13" fmla="*/ 11797 h 145909"/>
                <a:gd name="connsiteX14" fmla="*/ 9313 w 93133"/>
                <a:gd name="connsiteY14" fmla="*/ 26388 h 145909"/>
                <a:gd name="connsiteX15" fmla="*/ 17695 w 93133"/>
                <a:gd name="connsiteY15" fmla="*/ 42531 h 145909"/>
                <a:gd name="connsiteX16" fmla="*/ 29182 w 93133"/>
                <a:gd name="connsiteY16" fmla="*/ 61468 h 145909"/>
                <a:gd name="connsiteX17" fmla="*/ 36633 w 93133"/>
                <a:gd name="connsiteY17" fmla="*/ 74196 h 145909"/>
                <a:gd name="connsiteX18" fmla="*/ 43773 w 93133"/>
                <a:gd name="connsiteY18" fmla="*/ 81647 h 145909"/>
                <a:gd name="connsiteX19" fmla="*/ 38495 w 93133"/>
                <a:gd name="connsiteY19" fmla="*/ 86925 h 145909"/>
                <a:gd name="connsiteX20" fmla="*/ 32286 w 93133"/>
                <a:gd name="connsiteY20" fmla="*/ 92202 h 145909"/>
                <a:gd name="connsiteX21" fmla="*/ 27319 w 93133"/>
                <a:gd name="connsiteY21" fmla="*/ 96238 h 145909"/>
                <a:gd name="connsiteX22" fmla="*/ 23904 w 93133"/>
                <a:gd name="connsiteY22" fmla="*/ 101826 h 145909"/>
                <a:gd name="connsiteX23" fmla="*/ 22042 w 93133"/>
                <a:gd name="connsiteY23" fmla="*/ 103689 h 145909"/>
                <a:gd name="connsiteX24" fmla="*/ 22042 w 93133"/>
                <a:gd name="connsiteY24" fmla="*/ 105862 h 145909"/>
                <a:gd name="connsiteX25" fmla="*/ 23904 w 93133"/>
                <a:gd name="connsiteY25" fmla="*/ 107104 h 145909"/>
                <a:gd name="connsiteX26" fmla="*/ 27319 w 93133"/>
                <a:gd name="connsiteY26" fmla="*/ 108966 h 145909"/>
                <a:gd name="connsiteX27" fmla="*/ 31355 w 93133"/>
                <a:gd name="connsiteY27" fmla="*/ 111140 h 145909"/>
                <a:gd name="connsiteX28" fmla="*/ 34459 w 93133"/>
                <a:gd name="connsiteY28" fmla="*/ 113313 h 145909"/>
                <a:gd name="connsiteX29" fmla="*/ 38495 w 93133"/>
                <a:gd name="connsiteY29" fmla="*/ 114244 h 145909"/>
                <a:gd name="connsiteX30" fmla="*/ 41910 w 93133"/>
                <a:gd name="connsiteY30" fmla="*/ 116417 h 145909"/>
                <a:gd name="connsiteX31" fmla="*/ 43773 w 93133"/>
                <a:gd name="connsiteY31" fmla="*/ 118590 h 145909"/>
                <a:gd name="connsiteX32" fmla="*/ 43773 w 93133"/>
                <a:gd name="connsiteY32" fmla="*/ 121695 h 145909"/>
                <a:gd name="connsiteX33" fmla="*/ 43773 w 93133"/>
                <a:gd name="connsiteY33" fmla="*/ 126041 h 145909"/>
                <a:gd name="connsiteX34" fmla="*/ 41910 w 93133"/>
                <a:gd name="connsiteY34" fmla="*/ 129145 h 145909"/>
                <a:gd name="connsiteX35" fmla="*/ 41910 w 93133"/>
                <a:gd name="connsiteY35" fmla="*/ 135665 h 145909"/>
                <a:gd name="connsiteX36" fmla="*/ 41910 w 93133"/>
                <a:gd name="connsiteY36" fmla="*/ 138769 h 145909"/>
                <a:gd name="connsiteX37" fmla="*/ 43773 w 93133"/>
                <a:gd name="connsiteY37" fmla="*/ 142805 h 145909"/>
                <a:gd name="connsiteX38" fmla="*/ 43773 w 93133"/>
                <a:gd name="connsiteY38" fmla="*/ 148083 h 145909"/>
                <a:gd name="connsiteX39" fmla="*/ 54328 w 93133"/>
                <a:gd name="connsiteY39" fmla="*/ 136596 h 145909"/>
                <a:gd name="connsiteX40" fmla="*/ 63641 w 93133"/>
                <a:gd name="connsiteY40" fmla="*/ 126041 h 145909"/>
                <a:gd name="connsiteX41" fmla="*/ 75128 w 93133"/>
                <a:gd name="connsiteY41" fmla="*/ 114244 h 145909"/>
                <a:gd name="connsiteX42" fmla="*/ 75128 w 93133"/>
                <a:gd name="connsiteY42" fmla="*/ 101826 h 145909"/>
                <a:gd name="connsiteX43" fmla="*/ 87546 w 93133"/>
                <a:gd name="connsiteY43" fmla="*/ 101826 h 145909"/>
                <a:gd name="connsiteX44" fmla="*/ 89719 w 93133"/>
                <a:gd name="connsiteY44" fmla="*/ 98411 h 145909"/>
                <a:gd name="connsiteX45" fmla="*/ 90650 w 93133"/>
                <a:gd name="connsiteY45" fmla="*/ 92202 h 145909"/>
                <a:gd name="connsiteX46" fmla="*/ 92823 w 93133"/>
                <a:gd name="connsiteY46" fmla="*/ 86925 h 145909"/>
                <a:gd name="connsiteX47" fmla="*/ 94996 w 93133"/>
                <a:gd name="connsiteY47" fmla="*/ 81647 h 145909"/>
                <a:gd name="connsiteX48" fmla="*/ 94996 w 93133"/>
                <a:gd name="connsiteY48" fmla="*/ 57122 h 145909"/>
                <a:gd name="connsiteX49" fmla="*/ 90650 w 93133"/>
                <a:gd name="connsiteY49" fmla="*/ 57122 h 1459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93133" h="145909">
                  <a:moveTo>
                    <a:pt x="89719" y="63641"/>
                  </a:moveTo>
                  <a:lnTo>
                    <a:pt x="87546" y="66746"/>
                  </a:lnTo>
                  <a:lnTo>
                    <a:pt x="83510" y="69850"/>
                  </a:lnTo>
                  <a:lnTo>
                    <a:pt x="80406" y="69850"/>
                  </a:lnTo>
                  <a:lnTo>
                    <a:pt x="78232" y="69850"/>
                  </a:lnTo>
                  <a:lnTo>
                    <a:pt x="75128" y="69850"/>
                  </a:lnTo>
                  <a:lnTo>
                    <a:pt x="68919" y="69850"/>
                  </a:lnTo>
                  <a:lnTo>
                    <a:pt x="63641" y="69850"/>
                  </a:lnTo>
                  <a:lnTo>
                    <a:pt x="53086" y="48740"/>
                  </a:lnTo>
                  <a:lnTo>
                    <a:pt x="38495" y="31976"/>
                  </a:lnTo>
                  <a:lnTo>
                    <a:pt x="23904" y="17075"/>
                  </a:lnTo>
                  <a:lnTo>
                    <a:pt x="7451" y="0"/>
                  </a:lnTo>
                  <a:lnTo>
                    <a:pt x="0" y="0"/>
                  </a:lnTo>
                  <a:lnTo>
                    <a:pt x="4346" y="11797"/>
                  </a:lnTo>
                  <a:lnTo>
                    <a:pt x="9313" y="26388"/>
                  </a:lnTo>
                  <a:lnTo>
                    <a:pt x="17695" y="42531"/>
                  </a:lnTo>
                  <a:lnTo>
                    <a:pt x="29182" y="61468"/>
                  </a:lnTo>
                  <a:lnTo>
                    <a:pt x="36633" y="74196"/>
                  </a:lnTo>
                  <a:lnTo>
                    <a:pt x="43773" y="81647"/>
                  </a:lnTo>
                  <a:lnTo>
                    <a:pt x="38495" y="86925"/>
                  </a:lnTo>
                  <a:lnTo>
                    <a:pt x="32286" y="92202"/>
                  </a:lnTo>
                  <a:lnTo>
                    <a:pt x="27319" y="96238"/>
                  </a:lnTo>
                  <a:lnTo>
                    <a:pt x="23904" y="101826"/>
                  </a:lnTo>
                  <a:lnTo>
                    <a:pt x="22042" y="103689"/>
                  </a:lnTo>
                  <a:lnTo>
                    <a:pt x="22042" y="105862"/>
                  </a:lnTo>
                  <a:lnTo>
                    <a:pt x="23904" y="107104"/>
                  </a:lnTo>
                  <a:lnTo>
                    <a:pt x="27319" y="108966"/>
                  </a:lnTo>
                  <a:lnTo>
                    <a:pt x="31355" y="111140"/>
                  </a:lnTo>
                  <a:lnTo>
                    <a:pt x="34459" y="113313"/>
                  </a:lnTo>
                  <a:lnTo>
                    <a:pt x="38495" y="114244"/>
                  </a:lnTo>
                  <a:lnTo>
                    <a:pt x="41910" y="116417"/>
                  </a:lnTo>
                  <a:lnTo>
                    <a:pt x="43773" y="118590"/>
                  </a:lnTo>
                  <a:lnTo>
                    <a:pt x="43773" y="121695"/>
                  </a:lnTo>
                  <a:lnTo>
                    <a:pt x="43773" y="126041"/>
                  </a:lnTo>
                  <a:lnTo>
                    <a:pt x="41910" y="129145"/>
                  </a:lnTo>
                  <a:lnTo>
                    <a:pt x="41910" y="135665"/>
                  </a:lnTo>
                  <a:lnTo>
                    <a:pt x="41910" y="138769"/>
                  </a:lnTo>
                  <a:lnTo>
                    <a:pt x="43773" y="142805"/>
                  </a:lnTo>
                  <a:lnTo>
                    <a:pt x="43773" y="148083"/>
                  </a:lnTo>
                  <a:lnTo>
                    <a:pt x="54328" y="136596"/>
                  </a:lnTo>
                  <a:lnTo>
                    <a:pt x="63641" y="126041"/>
                  </a:lnTo>
                  <a:lnTo>
                    <a:pt x="75128" y="114244"/>
                  </a:lnTo>
                  <a:lnTo>
                    <a:pt x="75128" y="101826"/>
                  </a:lnTo>
                  <a:lnTo>
                    <a:pt x="87546" y="101826"/>
                  </a:lnTo>
                  <a:lnTo>
                    <a:pt x="89719" y="98411"/>
                  </a:lnTo>
                  <a:lnTo>
                    <a:pt x="90650" y="92202"/>
                  </a:lnTo>
                  <a:lnTo>
                    <a:pt x="92823" y="86925"/>
                  </a:lnTo>
                  <a:lnTo>
                    <a:pt x="94996" y="81647"/>
                  </a:lnTo>
                  <a:lnTo>
                    <a:pt x="94996" y="57122"/>
                  </a:lnTo>
                  <a:lnTo>
                    <a:pt x="90650" y="5712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D8D3D086-706A-4B7A-8771-52F1E6500094}"/>
                </a:ext>
              </a:extLst>
            </p:cNvPr>
            <p:cNvSpPr/>
            <p:nvPr/>
          </p:nvSpPr>
          <p:spPr>
            <a:xfrm>
              <a:off x="7483548" y="6426076"/>
              <a:ext cx="117969" cy="136596"/>
            </a:xfrm>
            <a:custGeom>
              <a:avLst/>
              <a:gdLst>
                <a:gd name="connsiteX0" fmla="*/ 116728 w 117969"/>
                <a:gd name="connsiteY0" fmla="*/ 7140 h 136596"/>
                <a:gd name="connsiteX1" fmla="*/ 116728 w 117969"/>
                <a:gd name="connsiteY1" fmla="*/ 3104 h 136596"/>
                <a:gd name="connsiteX2" fmla="*/ 114555 w 117969"/>
                <a:gd name="connsiteY2" fmla="*/ 3104 h 136596"/>
                <a:gd name="connsiteX3" fmla="*/ 112692 w 117969"/>
                <a:gd name="connsiteY3" fmla="*/ 3104 h 136596"/>
                <a:gd name="connsiteX4" fmla="*/ 112692 w 117969"/>
                <a:gd name="connsiteY4" fmla="*/ 5278 h 136596"/>
                <a:gd name="connsiteX5" fmla="*/ 110519 w 117969"/>
                <a:gd name="connsiteY5" fmla="*/ 8382 h 136596"/>
                <a:gd name="connsiteX6" fmla="*/ 109277 w 117969"/>
                <a:gd name="connsiteY6" fmla="*/ 10555 h 136596"/>
                <a:gd name="connsiteX7" fmla="*/ 109277 w 117969"/>
                <a:gd name="connsiteY7" fmla="*/ 12418 h 136596"/>
                <a:gd name="connsiteX8" fmla="*/ 105241 w 117969"/>
                <a:gd name="connsiteY8" fmla="*/ 8382 h 136596"/>
                <a:gd name="connsiteX9" fmla="*/ 103068 w 117969"/>
                <a:gd name="connsiteY9" fmla="*/ 7140 h 136596"/>
                <a:gd name="connsiteX10" fmla="*/ 102137 w 117969"/>
                <a:gd name="connsiteY10" fmla="*/ 5278 h 136596"/>
                <a:gd name="connsiteX11" fmla="*/ 99963 w 117969"/>
                <a:gd name="connsiteY11" fmla="*/ 3104 h 136596"/>
                <a:gd name="connsiteX12" fmla="*/ 95928 w 117969"/>
                <a:gd name="connsiteY12" fmla="*/ 931 h 136596"/>
                <a:gd name="connsiteX13" fmla="*/ 92823 w 117969"/>
                <a:gd name="connsiteY13" fmla="*/ 0 h 136596"/>
                <a:gd name="connsiteX14" fmla="*/ 87546 w 117969"/>
                <a:gd name="connsiteY14" fmla="*/ 8382 h 136596"/>
                <a:gd name="connsiteX15" fmla="*/ 80406 w 117969"/>
                <a:gd name="connsiteY15" fmla="*/ 23283 h 136596"/>
                <a:gd name="connsiteX16" fmla="*/ 70782 w 117969"/>
                <a:gd name="connsiteY16" fmla="*/ 37874 h 136596"/>
                <a:gd name="connsiteX17" fmla="*/ 63641 w 117969"/>
                <a:gd name="connsiteY17" fmla="*/ 52776 h 136596"/>
                <a:gd name="connsiteX18" fmla="*/ 54328 w 117969"/>
                <a:gd name="connsiteY18" fmla="*/ 65504 h 136596"/>
                <a:gd name="connsiteX19" fmla="*/ 49051 w 117969"/>
                <a:gd name="connsiteY19" fmla="*/ 71713 h 136596"/>
                <a:gd name="connsiteX20" fmla="*/ 38495 w 117969"/>
                <a:gd name="connsiteY20" fmla="*/ 75128 h 136596"/>
                <a:gd name="connsiteX21" fmla="*/ 27009 w 117969"/>
                <a:gd name="connsiteY21" fmla="*/ 76991 h 136596"/>
                <a:gd name="connsiteX22" fmla="*/ 16764 w 117969"/>
                <a:gd name="connsiteY22" fmla="*/ 80406 h 136596"/>
                <a:gd name="connsiteX23" fmla="*/ 12418 w 117969"/>
                <a:gd name="connsiteY23" fmla="*/ 84441 h 136596"/>
                <a:gd name="connsiteX24" fmla="*/ 10555 w 117969"/>
                <a:gd name="connsiteY24" fmla="*/ 89719 h 136596"/>
                <a:gd name="connsiteX25" fmla="*/ 9313 w 117969"/>
                <a:gd name="connsiteY25" fmla="*/ 94997 h 136596"/>
                <a:gd name="connsiteX26" fmla="*/ 7451 w 117969"/>
                <a:gd name="connsiteY26" fmla="*/ 99343 h 136596"/>
                <a:gd name="connsiteX27" fmla="*/ 5277 w 117969"/>
                <a:gd name="connsiteY27" fmla="*/ 104620 h 136596"/>
                <a:gd name="connsiteX28" fmla="*/ 0 w 117969"/>
                <a:gd name="connsiteY28" fmla="*/ 108967 h 136596"/>
                <a:gd name="connsiteX29" fmla="*/ 7451 w 117969"/>
                <a:gd name="connsiteY29" fmla="*/ 119522 h 136596"/>
                <a:gd name="connsiteX30" fmla="*/ 14591 w 117969"/>
                <a:gd name="connsiteY30" fmla="*/ 124799 h 136596"/>
                <a:gd name="connsiteX31" fmla="*/ 23904 w 117969"/>
                <a:gd name="connsiteY31" fmla="*/ 131008 h 136596"/>
                <a:gd name="connsiteX32" fmla="*/ 32286 w 117969"/>
                <a:gd name="connsiteY32" fmla="*/ 137528 h 136596"/>
                <a:gd name="connsiteX33" fmla="*/ 39737 w 117969"/>
                <a:gd name="connsiteY33" fmla="*/ 137528 h 136596"/>
                <a:gd name="connsiteX34" fmla="*/ 45946 w 117969"/>
                <a:gd name="connsiteY34" fmla="*/ 132250 h 136596"/>
                <a:gd name="connsiteX35" fmla="*/ 51224 w 117969"/>
                <a:gd name="connsiteY35" fmla="*/ 128835 h 136596"/>
                <a:gd name="connsiteX36" fmla="*/ 56191 w 117969"/>
                <a:gd name="connsiteY36" fmla="*/ 124799 h 136596"/>
                <a:gd name="connsiteX37" fmla="*/ 61468 w 117969"/>
                <a:gd name="connsiteY37" fmla="*/ 121695 h 136596"/>
                <a:gd name="connsiteX38" fmla="*/ 65814 w 117969"/>
                <a:gd name="connsiteY38" fmla="*/ 117349 h 136596"/>
                <a:gd name="connsiteX39" fmla="*/ 67677 w 117969"/>
                <a:gd name="connsiteY39" fmla="*/ 109898 h 136596"/>
                <a:gd name="connsiteX40" fmla="*/ 67677 w 117969"/>
                <a:gd name="connsiteY40" fmla="*/ 104620 h 136596"/>
                <a:gd name="connsiteX41" fmla="*/ 68919 w 117969"/>
                <a:gd name="connsiteY41" fmla="*/ 99343 h 136596"/>
                <a:gd name="connsiteX42" fmla="*/ 68919 w 117969"/>
                <a:gd name="connsiteY42" fmla="*/ 94065 h 136596"/>
                <a:gd name="connsiteX43" fmla="*/ 72955 w 117969"/>
                <a:gd name="connsiteY43" fmla="*/ 87856 h 136596"/>
                <a:gd name="connsiteX44" fmla="*/ 76059 w 117969"/>
                <a:gd name="connsiteY44" fmla="*/ 86614 h 136596"/>
                <a:gd name="connsiteX45" fmla="*/ 82268 w 117969"/>
                <a:gd name="connsiteY45" fmla="*/ 82268 h 136596"/>
                <a:gd name="connsiteX46" fmla="*/ 87546 w 117969"/>
                <a:gd name="connsiteY46" fmla="*/ 80406 h 136596"/>
                <a:gd name="connsiteX47" fmla="*/ 92823 w 117969"/>
                <a:gd name="connsiteY47" fmla="*/ 79164 h 136596"/>
                <a:gd name="connsiteX48" fmla="*/ 98101 w 117969"/>
                <a:gd name="connsiteY48" fmla="*/ 75128 h 136596"/>
                <a:gd name="connsiteX49" fmla="*/ 99963 w 117969"/>
                <a:gd name="connsiteY49" fmla="*/ 71713 h 136596"/>
                <a:gd name="connsiteX50" fmla="*/ 95928 w 117969"/>
                <a:gd name="connsiteY50" fmla="*/ 60227 h 136596"/>
                <a:gd name="connsiteX51" fmla="*/ 107414 w 117969"/>
                <a:gd name="connsiteY51" fmla="*/ 42221 h 136596"/>
                <a:gd name="connsiteX52" fmla="*/ 119832 w 117969"/>
                <a:gd name="connsiteY52" fmla="*/ 27319 h 136596"/>
                <a:gd name="connsiteX53" fmla="*/ 119832 w 117969"/>
                <a:gd name="connsiteY53" fmla="*/ 22042 h 136596"/>
                <a:gd name="connsiteX54" fmla="*/ 119832 w 117969"/>
                <a:gd name="connsiteY54" fmla="*/ 15833 h 136596"/>
                <a:gd name="connsiteX55" fmla="*/ 117659 w 117969"/>
                <a:gd name="connsiteY55" fmla="*/ 10555 h 1365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</a:cxnLst>
              <a:rect l="l" t="t" r="r" b="b"/>
              <a:pathLst>
                <a:path w="117969" h="136596">
                  <a:moveTo>
                    <a:pt x="116728" y="7140"/>
                  </a:moveTo>
                  <a:lnTo>
                    <a:pt x="116728" y="3104"/>
                  </a:lnTo>
                  <a:lnTo>
                    <a:pt x="114555" y="3104"/>
                  </a:lnTo>
                  <a:lnTo>
                    <a:pt x="112692" y="3104"/>
                  </a:lnTo>
                  <a:lnTo>
                    <a:pt x="112692" y="5278"/>
                  </a:lnTo>
                  <a:lnTo>
                    <a:pt x="110519" y="8382"/>
                  </a:lnTo>
                  <a:lnTo>
                    <a:pt x="109277" y="10555"/>
                  </a:lnTo>
                  <a:lnTo>
                    <a:pt x="109277" y="12418"/>
                  </a:lnTo>
                  <a:lnTo>
                    <a:pt x="105241" y="8382"/>
                  </a:lnTo>
                  <a:lnTo>
                    <a:pt x="103068" y="7140"/>
                  </a:lnTo>
                  <a:lnTo>
                    <a:pt x="102137" y="5278"/>
                  </a:lnTo>
                  <a:lnTo>
                    <a:pt x="99963" y="3104"/>
                  </a:lnTo>
                  <a:lnTo>
                    <a:pt x="95928" y="931"/>
                  </a:lnTo>
                  <a:lnTo>
                    <a:pt x="92823" y="0"/>
                  </a:lnTo>
                  <a:lnTo>
                    <a:pt x="87546" y="8382"/>
                  </a:lnTo>
                  <a:lnTo>
                    <a:pt x="80406" y="23283"/>
                  </a:lnTo>
                  <a:lnTo>
                    <a:pt x="70782" y="37874"/>
                  </a:lnTo>
                  <a:lnTo>
                    <a:pt x="63641" y="52776"/>
                  </a:lnTo>
                  <a:lnTo>
                    <a:pt x="54328" y="65504"/>
                  </a:lnTo>
                  <a:lnTo>
                    <a:pt x="49051" y="71713"/>
                  </a:lnTo>
                  <a:lnTo>
                    <a:pt x="38495" y="75128"/>
                  </a:lnTo>
                  <a:lnTo>
                    <a:pt x="27009" y="76991"/>
                  </a:lnTo>
                  <a:lnTo>
                    <a:pt x="16764" y="80406"/>
                  </a:lnTo>
                  <a:lnTo>
                    <a:pt x="12418" y="84441"/>
                  </a:lnTo>
                  <a:lnTo>
                    <a:pt x="10555" y="89719"/>
                  </a:lnTo>
                  <a:lnTo>
                    <a:pt x="9313" y="94997"/>
                  </a:lnTo>
                  <a:lnTo>
                    <a:pt x="7451" y="99343"/>
                  </a:lnTo>
                  <a:lnTo>
                    <a:pt x="5277" y="104620"/>
                  </a:lnTo>
                  <a:lnTo>
                    <a:pt x="0" y="108967"/>
                  </a:lnTo>
                  <a:lnTo>
                    <a:pt x="7451" y="119522"/>
                  </a:lnTo>
                  <a:lnTo>
                    <a:pt x="14591" y="124799"/>
                  </a:lnTo>
                  <a:lnTo>
                    <a:pt x="23904" y="131008"/>
                  </a:lnTo>
                  <a:lnTo>
                    <a:pt x="32286" y="137528"/>
                  </a:lnTo>
                  <a:lnTo>
                    <a:pt x="39737" y="137528"/>
                  </a:lnTo>
                  <a:lnTo>
                    <a:pt x="45946" y="132250"/>
                  </a:lnTo>
                  <a:lnTo>
                    <a:pt x="51224" y="128835"/>
                  </a:lnTo>
                  <a:lnTo>
                    <a:pt x="56191" y="124799"/>
                  </a:lnTo>
                  <a:lnTo>
                    <a:pt x="61468" y="121695"/>
                  </a:lnTo>
                  <a:lnTo>
                    <a:pt x="65814" y="117349"/>
                  </a:lnTo>
                  <a:lnTo>
                    <a:pt x="67677" y="109898"/>
                  </a:lnTo>
                  <a:lnTo>
                    <a:pt x="67677" y="104620"/>
                  </a:lnTo>
                  <a:lnTo>
                    <a:pt x="68919" y="99343"/>
                  </a:lnTo>
                  <a:lnTo>
                    <a:pt x="68919" y="94065"/>
                  </a:lnTo>
                  <a:lnTo>
                    <a:pt x="72955" y="87856"/>
                  </a:lnTo>
                  <a:lnTo>
                    <a:pt x="76059" y="86614"/>
                  </a:lnTo>
                  <a:lnTo>
                    <a:pt x="82268" y="82268"/>
                  </a:lnTo>
                  <a:lnTo>
                    <a:pt x="87546" y="80406"/>
                  </a:lnTo>
                  <a:lnTo>
                    <a:pt x="92823" y="79164"/>
                  </a:lnTo>
                  <a:lnTo>
                    <a:pt x="98101" y="75128"/>
                  </a:lnTo>
                  <a:lnTo>
                    <a:pt x="99963" y="71713"/>
                  </a:lnTo>
                  <a:lnTo>
                    <a:pt x="95928" y="60227"/>
                  </a:lnTo>
                  <a:lnTo>
                    <a:pt x="107414" y="42221"/>
                  </a:lnTo>
                  <a:lnTo>
                    <a:pt x="119832" y="27319"/>
                  </a:lnTo>
                  <a:lnTo>
                    <a:pt x="119832" y="22042"/>
                  </a:lnTo>
                  <a:lnTo>
                    <a:pt x="119832" y="15833"/>
                  </a:lnTo>
                  <a:lnTo>
                    <a:pt x="117659" y="1055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31CCEF36-B773-4EB1-A851-D169EB32BC0E}"/>
                </a:ext>
              </a:extLst>
            </p:cNvPr>
            <p:cNvSpPr/>
            <p:nvPr/>
          </p:nvSpPr>
          <p:spPr>
            <a:xfrm>
              <a:off x="7696203" y="6032431"/>
              <a:ext cx="18627" cy="27940"/>
            </a:xfrm>
            <a:custGeom>
              <a:avLst/>
              <a:gdLst>
                <a:gd name="connsiteX0" fmla="*/ 19558 w 18626"/>
                <a:gd name="connsiteY0" fmla="*/ 30424 h 27940"/>
                <a:gd name="connsiteX1" fmla="*/ 18627 w 18626"/>
                <a:gd name="connsiteY1" fmla="*/ 23283 h 27940"/>
                <a:gd name="connsiteX2" fmla="*/ 16454 w 18626"/>
                <a:gd name="connsiteY2" fmla="*/ 16764 h 27940"/>
                <a:gd name="connsiteX3" fmla="*/ 12418 w 18626"/>
                <a:gd name="connsiteY3" fmla="*/ 10555 h 27940"/>
                <a:gd name="connsiteX4" fmla="*/ 11486 w 18626"/>
                <a:gd name="connsiteY4" fmla="*/ 7140 h 27940"/>
                <a:gd name="connsiteX5" fmla="*/ 9313 w 18626"/>
                <a:gd name="connsiteY5" fmla="*/ 5278 h 27940"/>
                <a:gd name="connsiteX6" fmla="*/ 9313 w 18626"/>
                <a:gd name="connsiteY6" fmla="*/ 3104 h 27940"/>
                <a:gd name="connsiteX7" fmla="*/ 7140 w 18626"/>
                <a:gd name="connsiteY7" fmla="*/ 1863 h 27940"/>
                <a:gd name="connsiteX8" fmla="*/ 4036 w 18626"/>
                <a:gd name="connsiteY8" fmla="*/ 0 h 27940"/>
                <a:gd name="connsiteX9" fmla="*/ 0 w 18626"/>
                <a:gd name="connsiteY9" fmla="*/ 0 h 27940"/>
                <a:gd name="connsiteX10" fmla="*/ 1863 w 18626"/>
                <a:gd name="connsiteY10" fmla="*/ 5278 h 27940"/>
                <a:gd name="connsiteX11" fmla="*/ 4036 w 18626"/>
                <a:gd name="connsiteY11" fmla="*/ 10555 h 27940"/>
                <a:gd name="connsiteX12" fmla="*/ 4967 w 18626"/>
                <a:gd name="connsiteY12" fmla="*/ 14591 h 27940"/>
                <a:gd name="connsiteX13" fmla="*/ 7140 w 18626"/>
                <a:gd name="connsiteY13" fmla="*/ 19869 h 27940"/>
                <a:gd name="connsiteX14" fmla="*/ 12418 w 18626"/>
                <a:gd name="connsiteY14" fmla="*/ 23283 h 27940"/>
                <a:gd name="connsiteX15" fmla="*/ 12418 w 18626"/>
                <a:gd name="connsiteY15" fmla="*/ 30424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27940">
                  <a:moveTo>
                    <a:pt x="19558" y="30424"/>
                  </a:moveTo>
                  <a:lnTo>
                    <a:pt x="18627" y="23283"/>
                  </a:lnTo>
                  <a:lnTo>
                    <a:pt x="16454" y="16764"/>
                  </a:lnTo>
                  <a:lnTo>
                    <a:pt x="12418" y="10555"/>
                  </a:lnTo>
                  <a:lnTo>
                    <a:pt x="11486" y="7140"/>
                  </a:lnTo>
                  <a:lnTo>
                    <a:pt x="9313" y="5278"/>
                  </a:lnTo>
                  <a:lnTo>
                    <a:pt x="9313" y="3104"/>
                  </a:lnTo>
                  <a:lnTo>
                    <a:pt x="7140" y="1863"/>
                  </a:lnTo>
                  <a:lnTo>
                    <a:pt x="4036" y="0"/>
                  </a:lnTo>
                  <a:lnTo>
                    <a:pt x="0" y="0"/>
                  </a:lnTo>
                  <a:lnTo>
                    <a:pt x="1863" y="5278"/>
                  </a:lnTo>
                  <a:lnTo>
                    <a:pt x="4036" y="10555"/>
                  </a:lnTo>
                  <a:lnTo>
                    <a:pt x="4967" y="14591"/>
                  </a:lnTo>
                  <a:lnTo>
                    <a:pt x="7140" y="19869"/>
                  </a:lnTo>
                  <a:lnTo>
                    <a:pt x="12418" y="23283"/>
                  </a:lnTo>
                  <a:lnTo>
                    <a:pt x="12418" y="3042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C705962A-5974-4BA3-8C8F-30F1E24C4F91}"/>
                </a:ext>
              </a:extLst>
            </p:cNvPr>
            <p:cNvSpPr/>
            <p:nvPr/>
          </p:nvSpPr>
          <p:spPr>
            <a:xfrm>
              <a:off x="7436671" y="5917876"/>
              <a:ext cx="18627" cy="21731"/>
            </a:xfrm>
            <a:custGeom>
              <a:avLst/>
              <a:gdLst>
                <a:gd name="connsiteX0" fmla="*/ 12418 w 18626"/>
                <a:gd name="connsiteY0" fmla="*/ 23283 h 21731"/>
                <a:gd name="connsiteX1" fmla="*/ 19869 w 18626"/>
                <a:gd name="connsiteY1" fmla="*/ 23283 h 21731"/>
                <a:gd name="connsiteX2" fmla="*/ 12418 w 18626"/>
                <a:gd name="connsiteY2" fmla="*/ 0 h 21731"/>
                <a:gd name="connsiteX3" fmla="*/ 0 w 18626"/>
                <a:gd name="connsiteY3" fmla="*/ 0 h 21731"/>
                <a:gd name="connsiteX4" fmla="*/ 931 w 18626"/>
                <a:gd name="connsiteY4" fmla="*/ 5277 h 21731"/>
                <a:gd name="connsiteX5" fmla="*/ 3104 w 18626"/>
                <a:gd name="connsiteY5" fmla="*/ 8692 h 21731"/>
                <a:gd name="connsiteX6" fmla="*/ 5277 w 18626"/>
                <a:gd name="connsiteY6" fmla="*/ 12728 h 21731"/>
                <a:gd name="connsiteX7" fmla="*/ 7451 w 18626"/>
                <a:gd name="connsiteY7" fmla="*/ 16143 h 21731"/>
                <a:gd name="connsiteX8" fmla="*/ 12418 w 18626"/>
                <a:gd name="connsiteY8" fmla="*/ 2017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8626" h="21731">
                  <a:moveTo>
                    <a:pt x="12418" y="23283"/>
                  </a:moveTo>
                  <a:lnTo>
                    <a:pt x="19869" y="23283"/>
                  </a:lnTo>
                  <a:lnTo>
                    <a:pt x="12418" y="0"/>
                  </a:lnTo>
                  <a:lnTo>
                    <a:pt x="0" y="0"/>
                  </a:lnTo>
                  <a:lnTo>
                    <a:pt x="931" y="5277"/>
                  </a:lnTo>
                  <a:lnTo>
                    <a:pt x="3104" y="8692"/>
                  </a:lnTo>
                  <a:lnTo>
                    <a:pt x="5277" y="12728"/>
                  </a:lnTo>
                  <a:lnTo>
                    <a:pt x="7451" y="16143"/>
                  </a:lnTo>
                  <a:lnTo>
                    <a:pt x="12418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DA8E2AE0-CD02-47FB-ABB4-AB326E61AAD6}"/>
                </a:ext>
              </a:extLst>
            </p:cNvPr>
            <p:cNvSpPr/>
            <p:nvPr/>
          </p:nvSpPr>
          <p:spPr>
            <a:xfrm>
              <a:off x="7423321" y="5928431"/>
              <a:ext cx="18627" cy="15522"/>
            </a:xfrm>
            <a:custGeom>
              <a:avLst/>
              <a:gdLst>
                <a:gd name="connsiteX0" fmla="*/ 13349 w 18626"/>
                <a:gd name="connsiteY0" fmla="*/ 4346 h 15522"/>
                <a:gd name="connsiteX1" fmla="*/ 9313 w 18626"/>
                <a:gd name="connsiteY1" fmla="*/ 0 h 15522"/>
                <a:gd name="connsiteX2" fmla="*/ 6209 w 18626"/>
                <a:gd name="connsiteY2" fmla="*/ 4346 h 15522"/>
                <a:gd name="connsiteX3" fmla="*/ 4036 w 18626"/>
                <a:gd name="connsiteY3" fmla="*/ 4346 h 15522"/>
                <a:gd name="connsiteX4" fmla="*/ 1863 w 18626"/>
                <a:gd name="connsiteY4" fmla="*/ 4346 h 15522"/>
                <a:gd name="connsiteX5" fmla="*/ 1863 w 18626"/>
                <a:gd name="connsiteY5" fmla="*/ 5588 h 15522"/>
                <a:gd name="connsiteX6" fmla="*/ 1863 w 18626"/>
                <a:gd name="connsiteY6" fmla="*/ 9624 h 15522"/>
                <a:gd name="connsiteX7" fmla="*/ 0 w 18626"/>
                <a:gd name="connsiteY7" fmla="*/ 12728 h 15522"/>
                <a:gd name="connsiteX8" fmla="*/ 6209 w 18626"/>
                <a:gd name="connsiteY8" fmla="*/ 14901 h 15522"/>
                <a:gd name="connsiteX9" fmla="*/ 7140 w 18626"/>
                <a:gd name="connsiteY9" fmla="*/ 14901 h 15522"/>
                <a:gd name="connsiteX10" fmla="*/ 9313 w 18626"/>
                <a:gd name="connsiteY10" fmla="*/ 14901 h 15522"/>
                <a:gd name="connsiteX11" fmla="*/ 11176 w 18626"/>
                <a:gd name="connsiteY11" fmla="*/ 17075 h 15522"/>
                <a:gd name="connsiteX12" fmla="*/ 13349 w 18626"/>
                <a:gd name="connsiteY12" fmla="*/ 17075 h 15522"/>
                <a:gd name="connsiteX13" fmla="*/ 20800 w 18626"/>
                <a:gd name="connsiteY13" fmla="*/ 17075 h 15522"/>
                <a:gd name="connsiteX14" fmla="*/ 20800 w 18626"/>
                <a:gd name="connsiteY14" fmla="*/ 9624 h 15522"/>
                <a:gd name="connsiteX15" fmla="*/ 16454 w 18626"/>
                <a:gd name="connsiteY15" fmla="*/ 745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8626" h="15522">
                  <a:moveTo>
                    <a:pt x="13349" y="4346"/>
                  </a:moveTo>
                  <a:lnTo>
                    <a:pt x="9313" y="0"/>
                  </a:lnTo>
                  <a:lnTo>
                    <a:pt x="6209" y="4346"/>
                  </a:lnTo>
                  <a:lnTo>
                    <a:pt x="4036" y="4346"/>
                  </a:lnTo>
                  <a:lnTo>
                    <a:pt x="1863" y="4346"/>
                  </a:lnTo>
                  <a:lnTo>
                    <a:pt x="1863" y="5588"/>
                  </a:lnTo>
                  <a:lnTo>
                    <a:pt x="1863" y="9624"/>
                  </a:lnTo>
                  <a:lnTo>
                    <a:pt x="0" y="12728"/>
                  </a:lnTo>
                  <a:lnTo>
                    <a:pt x="6209" y="14901"/>
                  </a:lnTo>
                  <a:lnTo>
                    <a:pt x="7140" y="14901"/>
                  </a:lnTo>
                  <a:lnTo>
                    <a:pt x="9313" y="14901"/>
                  </a:lnTo>
                  <a:lnTo>
                    <a:pt x="11176" y="17075"/>
                  </a:lnTo>
                  <a:lnTo>
                    <a:pt x="13349" y="17075"/>
                  </a:lnTo>
                  <a:lnTo>
                    <a:pt x="20800" y="17075"/>
                  </a:lnTo>
                  <a:lnTo>
                    <a:pt x="20800" y="9624"/>
                  </a:lnTo>
                  <a:lnTo>
                    <a:pt x="16454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F3563E9-32EC-4B58-A575-32351676DD86}"/>
                </a:ext>
              </a:extLst>
            </p:cNvPr>
            <p:cNvSpPr/>
            <p:nvPr/>
          </p:nvSpPr>
          <p:spPr>
            <a:xfrm>
              <a:off x="7449089" y="5945506"/>
              <a:ext cx="12418" cy="12418"/>
            </a:xfrm>
            <a:custGeom>
              <a:avLst/>
              <a:gdLst>
                <a:gd name="connsiteX0" fmla="*/ 0 w 12417"/>
                <a:gd name="connsiteY0" fmla="*/ 3104 h 12417"/>
                <a:gd name="connsiteX1" fmla="*/ 0 w 12417"/>
                <a:gd name="connsiteY1" fmla="*/ 5278 h 12417"/>
                <a:gd name="connsiteX2" fmla="*/ 2173 w 12417"/>
                <a:gd name="connsiteY2" fmla="*/ 5278 h 12417"/>
                <a:gd name="connsiteX3" fmla="*/ 2173 w 12417"/>
                <a:gd name="connsiteY3" fmla="*/ 7451 h 12417"/>
                <a:gd name="connsiteX4" fmla="*/ 3104 w 12417"/>
                <a:gd name="connsiteY4" fmla="*/ 8382 h 12417"/>
                <a:gd name="connsiteX5" fmla="*/ 3104 w 12417"/>
                <a:gd name="connsiteY5" fmla="*/ 12728 h 12417"/>
                <a:gd name="connsiteX6" fmla="*/ 14591 w 12417"/>
                <a:gd name="connsiteY6" fmla="*/ 12728 h 12417"/>
                <a:gd name="connsiteX7" fmla="*/ 14591 w 12417"/>
                <a:gd name="connsiteY7" fmla="*/ 5278 h 12417"/>
                <a:gd name="connsiteX8" fmla="*/ 0 w 12417"/>
                <a:gd name="connsiteY8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417" h="12417">
                  <a:moveTo>
                    <a:pt x="0" y="3104"/>
                  </a:moveTo>
                  <a:lnTo>
                    <a:pt x="0" y="5278"/>
                  </a:lnTo>
                  <a:lnTo>
                    <a:pt x="2173" y="5278"/>
                  </a:lnTo>
                  <a:lnTo>
                    <a:pt x="2173" y="7451"/>
                  </a:lnTo>
                  <a:lnTo>
                    <a:pt x="3104" y="8382"/>
                  </a:lnTo>
                  <a:lnTo>
                    <a:pt x="3104" y="12728"/>
                  </a:lnTo>
                  <a:lnTo>
                    <a:pt x="14591" y="12728"/>
                  </a:lnTo>
                  <a:lnTo>
                    <a:pt x="14591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542B90B2-7C57-4CFA-9C14-2BD3B134E3A4}"/>
                </a:ext>
              </a:extLst>
            </p:cNvPr>
            <p:cNvSpPr/>
            <p:nvPr/>
          </p:nvSpPr>
          <p:spPr>
            <a:xfrm>
              <a:off x="7229293" y="6429180"/>
              <a:ext cx="52776" cy="68298"/>
            </a:xfrm>
            <a:custGeom>
              <a:avLst/>
              <a:gdLst>
                <a:gd name="connsiteX0" fmla="*/ 46877 w 52775"/>
                <a:gd name="connsiteY0" fmla="*/ 0 h 68298"/>
                <a:gd name="connsiteX1" fmla="*/ 37564 w 52775"/>
                <a:gd name="connsiteY1" fmla="*/ 9313 h 68298"/>
                <a:gd name="connsiteX2" fmla="*/ 27319 w 52775"/>
                <a:gd name="connsiteY2" fmla="*/ 11487 h 68298"/>
                <a:gd name="connsiteX3" fmla="*/ 14591 w 52775"/>
                <a:gd name="connsiteY3" fmla="*/ 4036 h 68298"/>
                <a:gd name="connsiteX4" fmla="*/ 0 w 52775"/>
                <a:gd name="connsiteY4" fmla="*/ 4036 h 68298"/>
                <a:gd name="connsiteX5" fmla="*/ 7451 w 52775"/>
                <a:gd name="connsiteY5" fmla="*/ 24215 h 68298"/>
                <a:gd name="connsiteX6" fmla="*/ 14591 w 52775"/>
                <a:gd name="connsiteY6" fmla="*/ 46567 h 68298"/>
                <a:gd name="connsiteX7" fmla="*/ 19869 w 52775"/>
                <a:gd name="connsiteY7" fmla="*/ 68609 h 68298"/>
                <a:gd name="connsiteX8" fmla="*/ 32286 w 52775"/>
                <a:gd name="connsiteY8" fmla="*/ 62400 h 68298"/>
                <a:gd name="connsiteX9" fmla="*/ 41910 w 52775"/>
                <a:gd name="connsiteY9" fmla="*/ 57122 h 68298"/>
                <a:gd name="connsiteX10" fmla="*/ 49982 w 52775"/>
                <a:gd name="connsiteY10" fmla="*/ 47498 h 68298"/>
                <a:gd name="connsiteX11" fmla="*/ 54328 w 52775"/>
                <a:gd name="connsiteY11" fmla="*/ 31666 h 68298"/>
                <a:gd name="connsiteX12" fmla="*/ 52155 w 52775"/>
                <a:gd name="connsiteY12" fmla="*/ 14902 h 682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2775" h="68298">
                  <a:moveTo>
                    <a:pt x="46877" y="0"/>
                  </a:moveTo>
                  <a:lnTo>
                    <a:pt x="37564" y="9313"/>
                  </a:lnTo>
                  <a:lnTo>
                    <a:pt x="27319" y="11487"/>
                  </a:lnTo>
                  <a:lnTo>
                    <a:pt x="14591" y="4036"/>
                  </a:lnTo>
                  <a:lnTo>
                    <a:pt x="0" y="4036"/>
                  </a:lnTo>
                  <a:lnTo>
                    <a:pt x="7451" y="24215"/>
                  </a:lnTo>
                  <a:lnTo>
                    <a:pt x="14591" y="46567"/>
                  </a:lnTo>
                  <a:lnTo>
                    <a:pt x="19869" y="68609"/>
                  </a:lnTo>
                  <a:lnTo>
                    <a:pt x="32286" y="62400"/>
                  </a:lnTo>
                  <a:lnTo>
                    <a:pt x="41910" y="57122"/>
                  </a:lnTo>
                  <a:lnTo>
                    <a:pt x="49982" y="47498"/>
                  </a:lnTo>
                  <a:lnTo>
                    <a:pt x="54328" y="31666"/>
                  </a:lnTo>
                  <a:lnTo>
                    <a:pt x="52155" y="1490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E998509D-E895-4B7F-8CE1-ACC444C8137E}"/>
                </a:ext>
              </a:extLst>
            </p:cNvPr>
            <p:cNvSpPr/>
            <p:nvPr/>
          </p:nvSpPr>
          <p:spPr>
            <a:xfrm>
              <a:off x="4103104" y="5644063"/>
              <a:ext cx="9313" cy="12418"/>
            </a:xfrm>
            <a:custGeom>
              <a:avLst/>
              <a:gdLst>
                <a:gd name="connsiteX0" fmla="*/ 2173 w 9313"/>
                <a:gd name="connsiteY0" fmla="*/ 5278 h 12417"/>
                <a:gd name="connsiteX1" fmla="*/ 2173 w 9313"/>
                <a:gd name="connsiteY1" fmla="*/ 7140 h 12417"/>
                <a:gd name="connsiteX2" fmla="*/ 2173 w 9313"/>
                <a:gd name="connsiteY2" fmla="*/ 9313 h 12417"/>
                <a:gd name="connsiteX3" fmla="*/ 4346 w 9313"/>
                <a:gd name="connsiteY3" fmla="*/ 11487 h 12417"/>
                <a:gd name="connsiteX4" fmla="*/ 5278 w 9313"/>
                <a:gd name="connsiteY4" fmla="*/ 11487 h 12417"/>
                <a:gd name="connsiteX5" fmla="*/ 9624 w 9313"/>
                <a:gd name="connsiteY5" fmla="*/ 12418 h 12417"/>
                <a:gd name="connsiteX6" fmla="*/ 9624 w 9313"/>
                <a:gd name="connsiteY6" fmla="*/ 5278 h 12417"/>
                <a:gd name="connsiteX7" fmla="*/ 0 w 9313"/>
                <a:gd name="connsiteY7" fmla="*/ 0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9313" h="12417">
                  <a:moveTo>
                    <a:pt x="2173" y="5278"/>
                  </a:moveTo>
                  <a:lnTo>
                    <a:pt x="2173" y="7140"/>
                  </a:lnTo>
                  <a:lnTo>
                    <a:pt x="2173" y="9313"/>
                  </a:lnTo>
                  <a:lnTo>
                    <a:pt x="4346" y="11487"/>
                  </a:lnTo>
                  <a:lnTo>
                    <a:pt x="5278" y="11487"/>
                  </a:lnTo>
                  <a:lnTo>
                    <a:pt x="9624" y="12418"/>
                  </a:lnTo>
                  <a:lnTo>
                    <a:pt x="9624" y="527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A18E7EC-143B-4F8E-ABAD-792A01404B9E}"/>
                </a:ext>
              </a:extLst>
            </p:cNvPr>
            <p:cNvSpPr/>
            <p:nvPr/>
          </p:nvSpPr>
          <p:spPr>
            <a:xfrm>
              <a:off x="4008418" y="5514917"/>
              <a:ext cx="34149" cy="18627"/>
            </a:xfrm>
            <a:custGeom>
              <a:avLst/>
              <a:gdLst>
                <a:gd name="connsiteX0" fmla="*/ 21731 w 34149"/>
                <a:gd name="connsiteY0" fmla="*/ 5278 h 18626"/>
                <a:gd name="connsiteX1" fmla="*/ 16764 w 34149"/>
                <a:gd name="connsiteY1" fmla="*/ 1863 h 18626"/>
                <a:gd name="connsiteX2" fmla="*/ 7140 w 34149"/>
                <a:gd name="connsiteY2" fmla="*/ 0 h 18626"/>
                <a:gd name="connsiteX3" fmla="*/ 6209 w 34149"/>
                <a:gd name="connsiteY3" fmla="*/ 1863 h 18626"/>
                <a:gd name="connsiteX4" fmla="*/ 4036 w 34149"/>
                <a:gd name="connsiteY4" fmla="*/ 1863 h 18626"/>
                <a:gd name="connsiteX5" fmla="*/ 2173 w 34149"/>
                <a:gd name="connsiteY5" fmla="*/ 4036 h 18626"/>
                <a:gd name="connsiteX6" fmla="*/ 0 w 34149"/>
                <a:gd name="connsiteY6" fmla="*/ 4036 h 18626"/>
                <a:gd name="connsiteX7" fmla="*/ 0 w 34149"/>
                <a:gd name="connsiteY7" fmla="*/ 16764 h 18626"/>
                <a:gd name="connsiteX8" fmla="*/ 6209 w 34149"/>
                <a:gd name="connsiteY8" fmla="*/ 18937 h 18626"/>
                <a:gd name="connsiteX9" fmla="*/ 13660 w 34149"/>
                <a:gd name="connsiteY9" fmla="*/ 18937 h 18626"/>
                <a:gd name="connsiteX10" fmla="*/ 16764 w 34149"/>
                <a:gd name="connsiteY10" fmla="*/ 19869 h 18626"/>
                <a:gd name="connsiteX11" fmla="*/ 21731 w 34149"/>
                <a:gd name="connsiteY11" fmla="*/ 18937 h 18626"/>
                <a:gd name="connsiteX12" fmla="*/ 28251 w 34149"/>
                <a:gd name="connsiteY12" fmla="*/ 16764 h 18626"/>
                <a:gd name="connsiteX13" fmla="*/ 35391 w 34149"/>
                <a:gd name="connsiteY13" fmla="*/ 16764 h 18626"/>
                <a:gd name="connsiteX14" fmla="*/ 35391 w 34149"/>
                <a:gd name="connsiteY14" fmla="*/ 12728 h 18626"/>
                <a:gd name="connsiteX15" fmla="*/ 29182 w 34149"/>
                <a:gd name="connsiteY15" fmla="*/ 9313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4149" h="18626">
                  <a:moveTo>
                    <a:pt x="21731" y="5278"/>
                  </a:moveTo>
                  <a:lnTo>
                    <a:pt x="16764" y="1863"/>
                  </a:lnTo>
                  <a:lnTo>
                    <a:pt x="7140" y="0"/>
                  </a:lnTo>
                  <a:lnTo>
                    <a:pt x="6209" y="1863"/>
                  </a:lnTo>
                  <a:lnTo>
                    <a:pt x="4036" y="1863"/>
                  </a:lnTo>
                  <a:lnTo>
                    <a:pt x="2173" y="4036"/>
                  </a:lnTo>
                  <a:lnTo>
                    <a:pt x="0" y="4036"/>
                  </a:lnTo>
                  <a:lnTo>
                    <a:pt x="0" y="16764"/>
                  </a:lnTo>
                  <a:lnTo>
                    <a:pt x="6209" y="18937"/>
                  </a:lnTo>
                  <a:lnTo>
                    <a:pt x="13660" y="18937"/>
                  </a:lnTo>
                  <a:lnTo>
                    <a:pt x="16764" y="19869"/>
                  </a:lnTo>
                  <a:lnTo>
                    <a:pt x="21731" y="18937"/>
                  </a:lnTo>
                  <a:lnTo>
                    <a:pt x="28251" y="16764"/>
                  </a:lnTo>
                  <a:lnTo>
                    <a:pt x="35391" y="16764"/>
                  </a:lnTo>
                  <a:lnTo>
                    <a:pt x="35391" y="12728"/>
                  </a:lnTo>
                  <a:lnTo>
                    <a:pt x="29182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16D4D8A3-A1FA-4E4A-BB7E-4B36082A067C}"/>
                </a:ext>
              </a:extLst>
            </p:cNvPr>
            <p:cNvSpPr/>
            <p:nvPr/>
          </p:nvSpPr>
          <p:spPr>
            <a:xfrm>
              <a:off x="3912490" y="5445999"/>
              <a:ext cx="155223" cy="58985"/>
            </a:xfrm>
            <a:custGeom>
              <a:avLst/>
              <a:gdLst>
                <a:gd name="connsiteX0" fmla="*/ 156465 w 155222"/>
                <a:gd name="connsiteY0" fmla="*/ 44394 h 58984"/>
                <a:gd name="connsiteX1" fmla="*/ 134423 w 155222"/>
                <a:gd name="connsiteY1" fmla="*/ 33838 h 58984"/>
                <a:gd name="connsiteX2" fmla="*/ 114554 w 155222"/>
                <a:gd name="connsiteY2" fmla="*/ 24215 h 58984"/>
                <a:gd name="connsiteX3" fmla="*/ 94996 w 155222"/>
                <a:gd name="connsiteY3" fmla="*/ 14901 h 58984"/>
                <a:gd name="connsiteX4" fmla="*/ 68919 w 155222"/>
                <a:gd name="connsiteY4" fmla="*/ 6519 h 58984"/>
                <a:gd name="connsiteX5" fmla="*/ 39737 w 155222"/>
                <a:gd name="connsiteY5" fmla="*/ 0 h 58984"/>
                <a:gd name="connsiteX6" fmla="*/ 36633 w 155222"/>
                <a:gd name="connsiteY6" fmla="*/ 2173 h 58984"/>
                <a:gd name="connsiteX7" fmla="*/ 32286 w 155222"/>
                <a:gd name="connsiteY7" fmla="*/ 2173 h 58984"/>
                <a:gd name="connsiteX8" fmla="*/ 29182 w 155222"/>
                <a:gd name="connsiteY8" fmla="*/ 4346 h 58984"/>
                <a:gd name="connsiteX9" fmla="*/ 23904 w 155222"/>
                <a:gd name="connsiteY9" fmla="*/ 4346 h 58984"/>
                <a:gd name="connsiteX10" fmla="*/ 17695 w 155222"/>
                <a:gd name="connsiteY10" fmla="*/ 9624 h 58984"/>
                <a:gd name="connsiteX11" fmla="*/ 12418 w 155222"/>
                <a:gd name="connsiteY11" fmla="*/ 13660 h 58984"/>
                <a:gd name="connsiteX12" fmla="*/ 7451 w 155222"/>
                <a:gd name="connsiteY12" fmla="*/ 21110 h 58984"/>
                <a:gd name="connsiteX13" fmla="*/ 0 w 155222"/>
                <a:gd name="connsiteY13" fmla="*/ 21110 h 58984"/>
                <a:gd name="connsiteX14" fmla="*/ 3104 w 155222"/>
                <a:gd name="connsiteY14" fmla="*/ 22352 h 58984"/>
                <a:gd name="connsiteX15" fmla="*/ 10555 w 155222"/>
                <a:gd name="connsiteY15" fmla="*/ 26388 h 58984"/>
                <a:gd name="connsiteX16" fmla="*/ 16764 w 155222"/>
                <a:gd name="connsiteY16" fmla="*/ 28561 h 58984"/>
                <a:gd name="connsiteX17" fmla="*/ 22042 w 155222"/>
                <a:gd name="connsiteY17" fmla="*/ 22352 h 58984"/>
                <a:gd name="connsiteX18" fmla="*/ 25146 w 155222"/>
                <a:gd name="connsiteY18" fmla="*/ 17075 h 58984"/>
                <a:gd name="connsiteX19" fmla="*/ 31355 w 155222"/>
                <a:gd name="connsiteY19" fmla="*/ 11797 h 58984"/>
                <a:gd name="connsiteX20" fmla="*/ 58364 w 155222"/>
                <a:gd name="connsiteY20" fmla="*/ 24215 h 58984"/>
                <a:gd name="connsiteX21" fmla="*/ 83510 w 155222"/>
                <a:gd name="connsiteY21" fmla="*/ 36943 h 58984"/>
                <a:gd name="connsiteX22" fmla="*/ 110519 w 155222"/>
                <a:gd name="connsiteY22" fmla="*/ 44394 h 58984"/>
                <a:gd name="connsiteX23" fmla="*/ 112692 w 155222"/>
                <a:gd name="connsiteY23" fmla="*/ 48740 h 58984"/>
                <a:gd name="connsiteX24" fmla="*/ 112692 w 155222"/>
                <a:gd name="connsiteY24" fmla="*/ 50913 h 58984"/>
                <a:gd name="connsiteX25" fmla="*/ 112692 w 155222"/>
                <a:gd name="connsiteY25" fmla="*/ 51844 h 58984"/>
                <a:gd name="connsiteX26" fmla="*/ 112692 w 155222"/>
                <a:gd name="connsiteY26" fmla="*/ 54017 h 58984"/>
                <a:gd name="connsiteX27" fmla="*/ 112692 w 155222"/>
                <a:gd name="connsiteY27" fmla="*/ 58364 h 58984"/>
                <a:gd name="connsiteX28" fmla="*/ 110519 w 155222"/>
                <a:gd name="connsiteY28" fmla="*/ 61468 h 58984"/>
                <a:gd name="connsiteX29" fmla="*/ 124178 w 155222"/>
                <a:gd name="connsiteY29" fmla="*/ 59295 h 58984"/>
                <a:gd name="connsiteX30" fmla="*/ 136596 w 155222"/>
                <a:gd name="connsiteY30" fmla="*/ 56191 h 58984"/>
                <a:gd name="connsiteX31" fmla="*/ 146841 w 155222"/>
                <a:gd name="connsiteY31" fmla="*/ 51844 h 58984"/>
                <a:gd name="connsiteX32" fmla="*/ 156465 w 155222"/>
                <a:gd name="connsiteY32" fmla="*/ 51844 h 589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155222" h="58984">
                  <a:moveTo>
                    <a:pt x="156465" y="44394"/>
                  </a:moveTo>
                  <a:lnTo>
                    <a:pt x="134423" y="33838"/>
                  </a:lnTo>
                  <a:lnTo>
                    <a:pt x="114554" y="24215"/>
                  </a:lnTo>
                  <a:lnTo>
                    <a:pt x="94996" y="14901"/>
                  </a:lnTo>
                  <a:lnTo>
                    <a:pt x="68919" y="6519"/>
                  </a:lnTo>
                  <a:lnTo>
                    <a:pt x="39737" y="0"/>
                  </a:lnTo>
                  <a:lnTo>
                    <a:pt x="36633" y="2173"/>
                  </a:lnTo>
                  <a:lnTo>
                    <a:pt x="32286" y="2173"/>
                  </a:lnTo>
                  <a:lnTo>
                    <a:pt x="29182" y="4346"/>
                  </a:lnTo>
                  <a:lnTo>
                    <a:pt x="23904" y="4346"/>
                  </a:lnTo>
                  <a:lnTo>
                    <a:pt x="17695" y="9624"/>
                  </a:lnTo>
                  <a:lnTo>
                    <a:pt x="12418" y="13660"/>
                  </a:lnTo>
                  <a:lnTo>
                    <a:pt x="7451" y="21110"/>
                  </a:lnTo>
                  <a:lnTo>
                    <a:pt x="0" y="21110"/>
                  </a:lnTo>
                  <a:lnTo>
                    <a:pt x="3104" y="22352"/>
                  </a:lnTo>
                  <a:lnTo>
                    <a:pt x="10555" y="26388"/>
                  </a:lnTo>
                  <a:lnTo>
                    <a:pt x="16764" y="28561"/>
                  </a:lnTo>
                  <a:lnTo>
                    <a:pt x="22042" y="22352"/>
                  </a:lnTo>
                  <a:lnTo>
                    <a:pt x="25146" y="17075"/>
                  </a:lnTo>
                  <a:lnTo>
                    <a:pt x="31355" y="11797"/>
                  </a:lnTo>
                  <a:lnTo>
                    <a:pt x="58364" y="24215"/>
                  </a:lnTo>
                  <a:lnTo>
                    <a:pt x="83510" y="36943"/>
                  </a:lnTo>
                  <a:lnTo>
                    <a:pt x="110519" y="44394"/>
                  </a:lnTo>
                  <a:lnTo>
                    <a:pt x="112692" y="48740"/>
                  </a:lnTo>
                  <a:lnTo>
                    <a:pt x="112692" y="50913"/>
                  </a:lnTo>
                  <a:lnTo>
                    <a:pt x="112692" y="51844"/>
                  </a:lnTo>
                  <a:lnTo>
                    <a:pt x="112692" y="54017"/>
                  </a:lnTo>
                  <a:lnTo>
                    <a:pt x="112692" y="58364"/>
                  </a:lnTo>
                  <a:lnTo>
                    <a:pt x="110519" y="61468"/>
                  </a:lnTo>
                  <a:lnTo>
                    <a:pt x="124178" y="59295"/>
                  </a:lnTo>
                  <a:lnTo>
                    <a:pt x="136596" y="56191"/>
                  </a:lnTo>
                  <a:lnTo>
                    <a:pt x="146841" y="51844"/>
                  </a:lnTo>
                  <a:lnTo>
                    <a:pt x="156465" y="5184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428ECDF3-2ED4-4101-A0E0-0D0F79E6EB4E}"/>
                </a:ext>
              </a:extLst>
            </p:cNvPr>
            <p:cNvSpPr/>
            <p:nvPr/>
          </p:nvSpPr>
          <p:spPr>
            <a:xfrm>
              <a:off x="4008418" y="5417438"/>
              <a:ext cx="12418" cy="24836"/>
            </a:xfrm>
            <a:custGeom>
              <a:avLst/>
              <a:gdLst>
                <a:gd name="connsiteX0" fmla="*/ 6209 w 12417"/>
                <a:gd name="connsiteY0" fmla="*/ 3104 h 24835"/>
                <a:gd name="connsiteX1" fmla="*/ 0 w 12417"/>
                <a:gd name="connsiteY1" fmla="*/ 0 h 24835"/>
                <a:gd name="connsiteX2" fmla="*/ 0 w 12417"/>
                <a:gd name="connsiteY2" fmla="*/ 7451 h 24835"/>
                <a:gd name="connsiteX3" fmla="*/ 0 w 12417"/>
                <a:gd name="connsiteY3" fmla="*/ 10555 h 24835"/>
                <a:gd name="connsiteX4" fmla="*/ 2173 w 12417"/>
                <a:gd name="connsiteY4" fmla="*/ 14901 h 24835"/>
                <a:gd name="connsiteX5" fmla="*/ 4036 w 12417"/>
                <a:gd name="connsiteY5" fmla="*/ 18006 h 24835"/>
                <a:gd name="connsiteX6" fmla="*/ 6209 w 12417"/>
                <a:gd name="connsiteY6" fmla="*/ 20179 h 24835"/>
                <a:gd name="connsiteX7" fmla="*/ 7140 w 12417"/>
                <a:gd name="connsiteY7" fmla="*/ 25457 h 24835"/>
                <a:gd name="connsiteX8" fmla="*/ 14591 w 12417"/>
                <a:gd name="connsiteY8" fmla="*/ 25457 h 24835"/>
                <a:gd name="connsiteX9" fmla="*/ 14591 w 12417"/>
                <a:gd name="connsiteY9" fmla="*/ 15833 h 24835"/>
                <a:gd name="connsiteX10" fmla="*/ 13660 w 12417"/>
                <a:gd name="connsiteY10" fmla="*/ 10555 h 24835"/>
                <a:gd name="connsiteX11" fmla="*/ 9313 w 12417"/>
                <a:gd name="connsiteY11" fmla="*/ 7451 h 248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2417" h="24835">
                  <a:moveTo>
                    <a:pt x="6209" y="3104"/>
                  </a:move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2173" y="14901"/>
                  </a:lnTo>
                  <a:lnTo>
                    <a:pt x="4036" y="18006"/>
                  </a:lnTo>
                  <a:lnTo>
                    <a:pt x="6209" y="20179"/>
                  </a:lnTo>
                  <a:lnTo>
                    <a:pt x="7140" y="25457"/>
                  </a:lnTo>
                  <a:lnTo>
                    <a:pt x="14591" y="25457"/>
                  </a:lnTo>
                  <a:lnTo>
                    <a:pt x="14591" y="15833"/>
                  </a:lnTo>
                  <a:lnTo>
                    <a:pt x="13660" y="10555"/>
                  </a:lnTo>
                  <a:lnTo>
                    <a:pt x="931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7E527F70-8095-4582-BB4D-58834A47158C}"/>
                </a:ext>
              </a:extLst>
            </p:cNvPr>
            <p:cNvSpPr/>
            <p:nvPr/>
          </p:nvSpPr>
          <p:spPr>
            <a:xfrm>
              <a:off x="4000036" y="5393223"/>
              <a:ext cx="27940" cy="15522"/>
            </a:xfrm>
            <a:custGeom>
              <a:avLst/>
              <a:gdLst>
                <a:gd name="connsiteX0" fmla="*/ 29182 w 27940"/>
                <a:gd name="connsiteY0" fmla="*/ 16764 h 15522"/>
                <a:gd name="connsiteX1" fmla="*/ 29182 w 27940"/>
                <a:gd name="connsiteY1" fmla="*/ 12728 h 15522"/>
                <a:gd name="connsiteX2" fmla="*/ 30113 w 27940"/>
                <a:gd name="connsiteY2" fmla="*/ 10555 h 15522"/>
                <a:gd name="connsiteX3" fmla="*/ 30113 w 27940"/>
                <a:gd name="connsiteY3" fmla="*/ 9313 h 15522"/>
                <a:gd name="connsiteX4" fmla="*/ 29182 w 27940"/>
                <a:gd name="connsiteY4" fmla="*/ 7451 h 15522"/>
                <a:gd name="connsiteX5" fmla="*/ 29182 w 27940"/>
                <a:gd name="connsiteY5" fmla="*/ 5277 h 15522"/>
                <a:gd name="connsiteX6" fmla="*/ 25146 w 27940"/>
                <a:gd name="connsiteY6" fmla="*/ 3104 h 15522"/>
                <a:gd name="connsiteX7" fmla="*/ 22973 w 27940"/>
                <a:gd name="connsiteY7" fmla="*/ 0 h 15522"/>
                <a:gd name="connsiteX8" fmla="*/ 0 w 27940"/>
                <a:gd name="connsiteY8" fmla="*/ 0 h 15522"/>
                <a:gd name="connsiteX9" fmla="*/ 0 w 27940"/>
                <a:gd name="connsiteY9" fmla="*/ 3104 h 15522"/>
                <a:gd name="connsiteX10" fmla="*/ 931 w 27940"/>
                <a:gd name="connsiteY10" fmla="*/ 7451 h 15522"/>
                <a:gd name="connsiteX11" fmla="*/ 5278 w 27940"/>
                <a:gd name="connsiteY11" fmla="*/ 9313 h 15522"/>
                <a:gd name="connsiteX12" fmla="*/ 8382 w 27940"/>
                <a:gd name="connsiteY12" fmla="*/ 9313 h 15522"/>
                <a:gd name="connsiteX13" fmla="*/ 12418 w 27940"/>
                <a:gd name="connsiteY13" fmla="*/ 10555 h 15522"/>
                <a:gd name="connsiteX14" fmla="*/ 17695 w 27940"/>
                <a:gd name="connsiteY14" fmla="*/ 10555 h 15522"/>
                <a:gd name="connsiteX15" fmla="*/ 22973 w 27940"/>
                <a:gd name="connsiteY15" fmla="*/ 12728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7940" h="15522">
                  <a:moveTo>
                    <a:pt x="29182" y="16764"/>
                  </a:moveTo>
                  <a:lnTo>
                    <a:pt x="29182" y="12728"/>
                  </a:lnTo>
                  <a:lnTo>
                    <a:pt x="30113" y="10555"/>
                  </a:lnTo>
                  <a:lnTo>
                    <a:pt x="30113" y="9313"/>
                  </a:lnTo>
                  <a:lnTo>
                    <a:pt x="29182" y="7451"/>
                  </a:lnTo>
                  <a:lnTo>
                    <a:pt x="29182" y="5277"/>
                  </a:lnTo>
                  <a:lnTo>
                    <a:pt x="25146" y="3104"/>
                  </a:lnTo>
                  <a:lnTo>
                    <a:pt x="22973" y="0"/>
                  </a:lnTo>
                  <a:lnTo>
                    <a:pt x="0" y="0"/>
                  </a:lnTo>
                  <a:lnTo>
                    <a:pt x="0" y="3104"/>
                  </a:lnTo>
                  <a:lnTo>
                    <a:pt x="931" y="7451"/>
                  </a:lnTo>
                  <a:lnTo>
                    <a:pt x="5278" y="9313"/>
                  </a:lnTo>
                  <a:lnTo>
                    <a:pt x="8382" y="9313"/>
                  </a:lnTo>
                  <a:lnTo>
                    <a:pt x="12418" y="10555"/>
                  </a:lnTo>
                  <a:lnTo>
                    <a:pt x="17695" y="10555"/>
                  </a:lnTo>
                  <a:lnTo>
                    <a:pt x="229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910F4A0-5CE0-4E6C-B3B1-ABD1AD37EC99}"/>
                </a:ext>
              </a:extLst>
            </p:cNvPr>
            <p:cNvSpPr/>
            <p:nvPr/>
          </p:nvSpPr>
          <p:spPr>
            <a:xfrm>
              <a:off x="5743810" y="6002628"/>
              <a:ext cx="99343" cy="207999"/>
            </a:xfrm>
            <a:custGeom>
              <a:avLst/>
              <a:gdLst>
                <a:gd name="connsiteX0" fmla="*/ 92823 w 99342"/>
                <a:gd name="connsiteY0" fmla="*/ 0 h 207998"/>
                <a:gd name="connsiteX1" fmla="*/ 83510 w 99342"/>
                <a:gd name="connsiteY1" fmla="*/ 5278 h 207998"/>
                <a:gd name="connsiteX2" fmla="*/ 72023 w 99342"/>
                <a:gd name="connsiteY2" fmla="*/ 14901 h 207998"/>
                <a:gd name="connsiteX3" fmla="*/ 59606 w 99342"/>
                <a:gd name="connsiteY3" fmla="*/ 27630 h 207998"/>
                <a:gd name="connsiteX4" fmla="*/ 49051 w 99342"/>
                <a:gd name="connsiteY4" fmla="*/ 40358 h 207998"/>
                <a:gd name="connsiteX5" fmla="*/ 37564 w 99342"/>
                <a:gd name="connsiteY5" fmla="*/ 51844 h 207998"/>
                <a:gd name="connsiteX6" fmla="*/ 32286 w 99342"/>
                <a:gd name="connsiteY6" fmla="*/ 60226 h 207998"/>
                <a:gd name="connsiteX7" fmla="*/ 12728 w 99342"/>
                <a:gd name="connsiteY7" fmla="*/ 60226 h 207998"/>
                <a:gd name="connsiteX8" fmla="*/ 12728 w 99342"/>
                <a:gd name="connsiteY8" fmla="*/ 75128 h 207998"/>
                <a:gd name="connsiteX9" fmla="*/ 14591 w 99342"/>
                <a:gd name="connsiteY9" fmla="*/ 90029 h 207998"/>
                <a:gd name="connsiteX10" fmla="*/ 15833 w 99342"/>
                <a:gd name="connsiteY10" fmla="*/ 104931 h 207998"/>
                <a:gd name="connsiteX11" fmla="*/ 15833 w 99342"/>
                <a:gd name="connsiteY11" fmla="*/ 114244 h 207998"/>
                <a:gd name="connsiteX12" fmla="*/ 10555 w 99342"/>
                <a:gd name="connsiteY12" fmla="*/ 129145 h 207998"/>
                <a:gd name="connsiteX13" fmla="*/ 5278 w 99342"/>
                <a:gd name="connsiteY13" fmla="*/ 144047 h 207998"/>
                <a:gd name="connsiteX14" fmla="*/ 0 w 99342"/>
                <a:gd name="connsiteY14" fmla="*/ 156775 h 207998"/>
                <a:gd name="connsiteX15" fmla="*/ 1242 w 99342"/>
                <a:gd name="connsiteY15" fmla="*/ 171366 h 207998"/>
                <a:gd name="connsiteX16" fmla="*/ 8382 w 99342"/>
                <a:gd name="connsiteY16" fmla="*/ 186267 h 207998"/>
                <a:gd name="connsiteX17" fmla="*/ 10555 w 99342"/>
                <a:gd name="connsiteY17" fmla="*/ 193718 h 207998"/>
                <a:gd name="connsiteX18" fmla="*/ 14591 w 99342"/>
                <a:gd name="connsiteY18" fmla="*/ 198996 h 207998"/>
                <a:gd name="connsiteX19" fmla="*/ 19869 w 99342"/>
                <a:gd name="connsiteY19" fmla="*/ 203342 h 207998"/>
                <a:gd name="connsiteX20" fmla="*/ 25146 w 99342"/>
                <a:gd name="connsiteY20" fmla="*/ 205205 h 207998"/>
                <a:gd name="connsiteX21" fmla="*/ 32286 w 99342"/>
                <a:gd name="connsiteY21" fmla="*/ 206446 h 207998"/>
                <a:gd name="connsiteX22" fmla="*/ 32286 w 99342"/>
                <a:gd name="connsiteY22" fmla="*/ 210482 h 207998"/>
                <a:gd name="connsiteX23" fmla="*/ 45015 w 99342"/>
                <a:gd name="connsiteY23" fmla="*/ 201169 h 207998"/>
                <a:gd name="connsiteX24" fmla="*/ 52155 w 99342"/>
                <a:gd name="connsiteY24" fmla="*/ 190614 h 207998"/>
                <a:gd name="connsiteX25" fmla="*/ 54328 w 99342"/>
                <a:gd name="connsiteY25" fmla="*/ 176644 h 207998"/>
                <a:gd name="connsiteX26" fmla="*/ 56501 w 99342"/>
                <a:gd name="connsiteY26" fmla="*/ 160811 h 207998"/>
                <a:gd name="connsiteX27" fmla="*/ 59606 w 99342"/>
                <a:gd name="connsiteY27" fmla="*/ 141874 h 207998"/>
                <a:gd name="connsiteX28" fmla="*/ 66746 w 99342"/>
                <a:gd name="connsiteY28" fmla="*/ 126972 h 207998"/>
                <a:gd name="connsiteX29" fmla="*/ 76059 w 99342"/>
                <a:gd name="connsiteY29" fmla="*/ 108966 h 207998"/>
                <a:gd name="connsiteX30" fmla="*/ 86614 w 99342"/>
                <a:gd name="connsiteY30" fmla="*/ 90029 h 207998"/>
                <a:gd name="connsiteX31" fmla="*/ 95928 w 99342"/>
                <a:gd name="connsiteY31" fmla="*/ 69850 h 207998"/>
                <a:gd name="connsiteX32" fmla="*/ 101205 w 99342"/>
                <a:gd name="connsiteY32" fmla="*/ 49671 h 207998"/>
                <a:gd name="connsiteX33" fmla="*/ 101205 w 99342"/>
                <a:gd name="connsiteY33" fmla="*/ 27630 h 207998"/>
                <a:gd name="connsiteX34" fmla="*/ 92823 w 99342"/>
                <a:gd name="connsiteY34" fmla="*/ 7451 h 207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99342" h="207998">
                  <a:moveTo>
                    <a:pt x="92823" y="0"/>
                  </a:moveTo>
                  <a:lnTo>
                    <a:pt x="83510" y="5278"/>
                  </a:lnTo>
                  <a:lnTo>
                    <a:pt x="72023" y="14901"/>
                  </a:lnTo>
                  <a:lnTo>
                    <a:pt x="59606" y="27630"/>
                  </a:lnTo>
                  <a:lnTo>
                    <a:pt x="49051" y="40358"/>
                  </a:lnTo>
                  <a:lnTo>
                    <a:pt x="37564" y="51844"/>
                  </a:lnTo>
                  <a:lnTo>
                    <a:pt x="32286" y="60226"/>
                  </a:lnTo>
                  <a:lnTo>
                    <a:pt x="12728" y="60226"/>
                  </a:lnTo>
                  <a:lnTo>
                    <a:pt x="12728" y="75128"/>
                  </a:lnTo>
                  <a:lnTo>
                    <a:pt x="14591" y="90029"/>
                  </a:lnTo>
                  <a:lnTo>
                    <a:pt x="15833" y="104931"/>
                  </a:lnTo>
                  <a:lnTo>
                    <a:pt x="15833" y="114244"/>
                  </a:lnTo>
                  <a:lnTo>
                    <a:pt x="10555" y="129145"/>
                  </a:lnTo>
                  <a:lnTo>
                    <a:pt x="5278" y="144047"/>
                  </a:lnTo>
                  <a:lnTo>
                    <a:pt x="0" y="156775"/>
                  </a:lnTo>
                  <a:lnTo>
                    <a:pt x="1242" y="171366"/>
                  </a:lnTo>
                  <a:lnTo>
                    <a:pt x="8382" y="186267"/>
                  </a:lnTo>
                  <a:lnTo>
                    <a:pt x="10555" y="193718"/>
                  </a:lnTo>
                  <a:lnTo>
                    <a:pt x="14591" y="198996"/>
                  </a:lnTo>
                  <a:lnTo>
                    <a:pt x="19869" y="203342"/>
                  </a:lnTo>
                  <a:lnTo>
                    <a:pt x="25146" y="205205"/>
                  </a:lnTo>
                  <a:lnTo>
                    <a:pt x="32286" y="206446"/>
                  </a:lnTo>
                  <a:lnTo>
                    <a:pt x="32286" y="210482"/>
                  </a:lnTo>
                  <a:lnTo>
                    <a:pt x="45015" y="201169"/>
                  </a:lnTo>
                  <a:lnTo>
                    <a:pt x="52155" y="190614"/>
                  </a:lnTo>
                  <a:lnTo>
                    <a:pt x="54328" y="176644"/>
                  </a:lnTo>
                  <a:lnTo>
                    <a:pt x="56501" y="160811"/>
                  </a:lnTo>
                  <a:lnTo>
                    <a:pt x="59606" y="141874"/>
                  </a:lnTo>
                  <a:lnTo>
                    <a:pt x="66746" y="126972"/>
                  </a:lnTo>
                  <a:lnTo>
                    <a:pt x="76059" y="108966"/>
                  </a:lnTo>
                  <a:lnTo>
                    <a:pt x="86614" y="90029"/>
                  </a:lnTo>
                  <a:lnTo>
                    <a:pt x="95928" y="69850"/>
                  </a:lnTo>
                  <a:lnTo>
                    <a:pt x="101205" y="49671"/>
                  </a:lnTo>
                  <a:lnTo>
                    <a:pt x="101205" y="27630"/>
                  </a:lnTo>
                  <a:lnTo>
                    <a:pt x="92823" y="745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DD9FF8BF-A115-4EA0-B39C-A6F06D01E426}"/>
                </a:ext>
              </a:extLst>
            </p:cNvPr>
            <p:cNvSpPr/>
            <p:nvPr/>
          </p:nvSpPr>
          <p:spPr>
            <a:xfrm>
              <a:off x="4236596" y="6662015"/>
              <a:ext cx="74507" cy="31045"/>
            </a:xfrm>
            <a:custGeom>
              <a:avLst/>
              <a:gdLst>
                <a:gd name="connsiteX0" fmla="*/ 46877 w 74506"/>
                <a:gd name="connsiteY0" fmla="*/ 3104 h 31044"/>
                <a:gd name="connsiteX1" fmla="*/ 32286 w 74506"/>
                <a:gd name="connsiteY1" fmla="*/ 0 h 31044"/>
                <a:gd name="connsiteX2" fmla="*/ 21731 w 74506"/>
                <a:gd name="connsiteY2" fmla="*/ 5278 h 31044"/>
                <a:gd name="connsiteX3" fmla="*/ 10245 w 74506"/>
                <a:gd name="connsiteY3" fmla="*/ 10555 h 31044"/>
                <a:gd name="connsiteX4" fmla="*/ 0 w 74506"/>
                <a:gd name="connsiteY4" fmla="*/ 14591 h 31044"/>
                <a:gd name="connsiteX5" fmla="*/ 0 w 74506"/>
                <a:gd name="connsiteY5" fmla="*/ 31666 h 31044"/>
                <a:gd name="connsiteX6" fmla="*/ 12418 w 74506"/>
                <a:gd name="connsiteY6" fmla="*/ 27319 h 31044"/>
                <a:gd name="connsiteX7" fmla="*/ 21731 w 74506"/>
                <a:gd name="connsiteY7" fmla="*/ 25457 h 31044"/>
                <a:gd name="connsiteX8" fmla="*/ 30113 w 74506"/>
                <a:gd name="connsiteY8" fmla="*/ 20179 h 31044"/>
                <a:gd name="connsiteX9" fmla="*/ 39427 w 74506"/>
                <a:gd name="connsiteY9" fmla="*/ 10555 h 31044"/>
                <a:gd name="connsiteX10" fmla="*/ 42531 w 74506"/>
                <a:gd name="connsiteY10" fmla="*/ 10555 h 31044"/>
                <a:gd name="connsiteX11" fmla="*/ 41600 w 74506"/>
                <a:gd name="connsiteY11" fmla="*/ 14591 h 31044"/>
                <a:gd name="connsiteX12" fmla="*/ 39427 w 74506"/>
                <a:gd name="connsiteY12" fmla="*/ 16764 h 31044"/>
                <a:gd name="connsiteX13" fmla="*/ 39427 w 74506"/>
                <a:gd name="connsiteY13" fmla="*/ 18006 h 31044"/>
                <a:gd name="connsiteX14" fmla="*/ 37564 w 74506"/>
                <a:gd name="connsiteY14" fmla="*/ 20179 h 31044"/>
                <a:gd name="connsiteX15" fmla="*/ 34460 w 74506"/>
                <a:gd name="connsiteY15" fmla="*/ 22042 h 31044"/>
                <a:gd name="connsiteX16" fmla="*/ 32286 w 74506"/>
                <a:gd name="connsiteY16" fmla="*/ 24215 h 31044"/>
                <a:gd name="connsiteX17" fmla="*/ 32286 w 74506"/>
                <a:gd name="connsiteY17" fmla="*/ 31666 h 31044"/>
                <a:gd name="connsiteX18" fmla="*/ 46877 w 74506"/>
                <a:gd name="connsiteY18" fmla="*/ 27319 h 31044"/>
                <a:gd name="connsiteX19" fmla="*/ 59295 w 74506"/>
                <a:gd name="connsiteY19" fmla="*/ 22042 h 31044"/>
                <a:gd name="connsiteX20" fmla="*/ 71713 w 74506"/>
                <a:gd name="connsiteY20" fmla="*/ 14591 h 31044"/>
                <a:gd name="connsiteX21" fmla="*/ 76059 w 74506"/>
                <a:gd name="connsiteY21" fmla="*/ 14591 h 31044"/>
                <a:gd name="connsiteX22" fmla="*/ 63641 w 74506"/>
                <a:gd name="connsiteY22" fmla="*/ 931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74506" h="31044">
                  <a:moveTo>
                    <a:pt x="46877" y="3104"/>
                  </a:moveTo>
                  <a:lnTo>
                    <a:pt x="32286" y="0"/>
                  </a:lnTo>
                  <a:lnTo>
                    <a:pt x="21731" y="5278"/>
                  </a:lnTo>
                  <a:lnTo>
                    <a:pt x="10245" y="10555"/>
                  </a:lnTo>
                  <a:lnTo>
                    <a:pt x="0" y="14591"/>
                  </a:lnTo>
                  <a:lnTo>
                    <a:pt x="0" y="31666"/>
                  </a:lnTo>
                  <a:lnTo>
                    <a:pt x="12418" y="27319"/>
                  </a:lnTo>
                  <a:lnTo>
                    <a:pt x="21731" y="25457"/>
                  </a:lnTo>
                  <a:lnTo>
                    <a:pt x="30113" y="20179"/>
                  </a:lnTo>
                  <a:lnTo>
                    <a:pt x="39427" y="10555"/>
                  </a:lnTo>
                  <a:lnTo>
                    <a:pt x="42531" y="10555"/>
                  </a:lnTo>
                  <a:lnTo>
                    <a:pt x="41600" y="14591"/>
                  </a:lnTo>
                  <a:lnTo>
                    <a:pt x="39427" y="16764"/>
                  </a:lnTo>
                  <a:lnTo>
                    <a:pt x="39427" y="18006"/>
                  </a:lnTo>
                  <a:lnTo>
                    <a:pt x="37564" y="20179"/>
                  </a:lnTo>
                  <a:lnTo>
                    <a:pt x="34460" y="22042"/>
                  </a:lnTo>
                  <a:lnTo>
                    <a:pt x="32286" y="24215"/>
                  </a:lnTo>
                  <a:lnTo>
                    <a:pt x="32286" y="31666"/>
                  </a:lnTo>
                  <a:lnTo>
                    <a:pt x="46877" y="27319"/>
                  </a:lnTo>
                  <a:lnTo>
                    <a:pt x="59295" y="22042"/>
                  </a:lnTo>
                  <a:lnTo>
                    <a:pt x="71713" y="14591"/>
                  </a:lnTo>
                  <a:lnTo>
                    <a:pt x="76059" y="14591"/>
                  </a:lnTo>
                  <a:lnTo>
                    <a:pt x="63641" y="931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49E4CB1B-7D15-40F8-8228-2CCA234FEF05}"/>
                </a:ext>
              </a:extLst>
            </p:cNvPr>
            <p:cNvSpPr/>
            <p:nvPr/>
          </p:nvSpPr>
          <p:spPr>
            <a:xfrm>
              <a:off x="4403305" y="5779417"/>
              <a:ext cx="34149" cy="31045"/>
            </a:xfrm>
            <a:custGeom>
              <a:avLst/>
              <a:gdLst>
                <a:gd name="connsiteX0" fmla="*/ 27009 w 34149"/>
                <a:gd name="connsiteY0" fmla="*/ 23283 h 31044"/>
                <a:gd name="connsiteX1" fmla="*/ 26078 w 34149"/>
                <a:gd name="connsiteY1" fmla="*/ 22042 h 31044"/>
                <a:gd name="connsiteX2" fmla="*/ 23904 w 34149"/>
                <a:gd name="connsiteY2" fmla="*/ 22042 h 31044"/>
                <a:gd name="connsiteX3" fmla="*/ 19558 w 34149"/>
                <a:gd name="connsiteY3" fmla="*/ 22042 h 31044"/>
                <a:gd name="connsiteX4" fmla="*/ 16454 w 34149"/>
                <a:gd name="connsiteY4" fmla="*/ 20179 h 31044"/>
                <a:gd name="connsiteX5" fmla="*/ 16454 w 34149"/>
                <a:gd name="connsiteY5" fmla="*/ 0 h 31044"/>
                <a:gd name="connsiteX6" fmla="*/ 12418 w 34149"/>
                <a:gd name="connsiteY6" fmla="*/ 0 h 31044"/>
                <a:gd name="connsiteX7" fmla="*/ 4967 w 34149"/>
                <a:gd name="connsiteY7" fmla="*/ 12728 h 31044"/>
                <a:gd name="connsiteX8" fmla="*/ 0 w 34149"/>
                <a:gd name="connsiteY8" fmla="*/ 12728 h 31044"/>
                <a:gd name="connsiteX9" fmla="*/ 0 w 34149"/>
                <a:gd name="connsiteY9" fmla="*/ 15833 h 31044"/>
                <a:gd name="connsiteX10" fmla="*/ 11487 w 34149"/>
                <a:gd name="connsiteY10" fmla="*/ 20179 h 31044"/>
                <a:gd name="connsiteX11" fmla="*/ 21731 w 34149"/>
                <a:gd name="connsiteY11" fmla="*/ 25457 h 31044"/>
                <a:gd name="connsiteX12" fmla="*/ 29182 w 34149"/>
                <a:gd name="connsiteY12" fmla="*/ 30734 h 31044"/>
                <a:gd name="connsiteX13" fmla="*/ 33218 w 34149"/>
                <a:gd name="connsiteY13" fmla="*/ 32907 h 31044"/>
                <a:gd name="connsiteX14" fmla="*/ 34149 w 34149"/>
                <a:gd name="connsiteY14" fmla="*/ 30734 h 31044"/>
                <a:gd name="connsiteX15" fmla="*/ 34149 w 34149"/>
                <a:gd name="connsiteY15" fmla="*/ 29492 h 31044"/>
                <a:gd name="connsiteX16" fmla="*/ 36322 w 34149"/>
                <a:gd name="connsiteY16" fmla="*/ 27319 h 31044"/>
                <a:gd name="connsiteX17" fmla="*/ 36322 w 34149"/>
                <a:gd name="connsiteY17" fmla="*/ 23283 h 31044"/>
                <a:gd name="connsiteX18" fmla="*/ 29182 w 34149"/>
                <a:gd name="connsiteY18" fmla="*/ 23283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31044">
                  <a:moveTo>
                    <a:pt x="27009" y="23283"/>
                  </a:moveTo>
                  <a:lnTo>
                    <a:pt x="26078" y="22042"/>
                  </a:lnTo>
                  <a:lnTo>
                    <a:pt x="23904" y="22042"/>
                  </a:lnTo>
                  <a:lnTo>
                    <a:pt x="19558" y="22042"/>
                  </a:lnTo>
                  <a:lnTo>
                    <a:pt x="16454" y="20179"/>
                  </a:lnTo>
                  <a:lnTo>
                    <a:pt x="16454" y="0"/>
                  </a:lnTo>
                  <a:lnTo>
                    <a:pt x="12418" y="0"/>
                  </a:lnTo>
                  <a:lnTo>
                    <a:pt x="4967" y="12728"/>
                  </a:lnTo>
                  <a:lnTo>
                    <a:pt x="0" y="12728"/>
                  </a:lnTo>
                  <a:lnTo>
                    <a:pt x="0" y="15833"/>
                  </a:lnTo>
                  <a:lnTo>
                    <a:pt x="11487" y="20179"/>
                  </a:lnTo>
                  <a:lnTo>
                    <a:pt x="21731" y="25457"/>
                  </a:lnTo>
                  <a:lnTo>
                    <a:pt x="29182" y="30734"/>
                  </a:lnTo>
                  <a:lnTo>
                    <a:pt x="33218" y="32907"/>
                  </a:lnTo>
                  <a:lnTo>
                    <a:pt x="34149" y="30734"/>
                  </a:lnTo>
                  <a:lnTo>
                    <a:pt x="34149" y="29492"/>
                  </a:lnTo>
                  <a:lnTo>
                    <a:pt x="36322" y="27319"/>
                  </a:lnTo>
                  <a:lnTo>
                    <a:pt x="36322" y="23283"/>
                  </a:lnTo>
                  <a:lnTo>
                    <a:pt x="29182" y="232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E7AA0ED4-6655-4748-9AB7-3AA5C55E2555}"/>
                </a:ext>
              </a:extLst>
            </p:cNvPr>
            <p:cNvSpPr/>
            <p:nvPr/>
          </p:nvSpPr>
          <p:spPr>
            <a:xfrm>
              <a:off x="4237527" y="6453395"/>
              <a:ext cx="12418" cy="18627"/>
            </a:xfrm>
            <a:custGeom>
              <a:avLst/>
              <a:gdLst>
                <a:gd name="connsiteX0" fmla="*/ 4346 w 12417"/>
                <a:gd name="connsiteY0" fmla="*/ 15833 h 18626"/>
                <a:gd name="connsiteX1" fmla="*/ 6209 w 12417"/>
                <a:gd name="connsiteY1" fmla="*/ 20179 h 18626"/>
                <a:gd name="connsiteX2" fmla="*/ 14591 w 12417"/>
                <a:gd name="connsiteY2" fmla="*/ 20179 h 18626"/>
                <a:gd name="connsiteX3" fmla="*/ 13660 w 12417"/>
                <a:gd name="connsiteY3" fmla="*/ 14901 h 18626"/>
                <a:gd name="connsiteX4" fmla="*/ 13660 w 12417"/>
                <a:gd name="connsiteY4" fmla="*/ 10555 h 18626"/>
                <a:gd name="connsiteX5" fmla="*/ 11487 w 12417"/>
                <a:gd name="connsiteY5" fmla="*/ 7451 h 18626"/>
                <a:gd name="connsiteX6" fmla="*/ 9313 w 12417"/>
                <a:gd name="connsiteY6" fmla="*/ 5277 h 18626"/>
                <a:gd name="connsiteX7" fmla="*/ 6209 w 12417"/>
                <a:gd name="connsiteY7" fmla="*/ 3104 h 18626"/>
                <a:gd name="connsiteX8" fmla="*/ 2173 w 12417"/>
                <a:gd name="connsiteY8" fmla="*/ 0 h 18626"/>
                <a:gd name="connsiteX9" fmla="*/ 2173 w 12417"/>
                <a:gd name="connsiteY9" fmla="*/ 5277 h 18626"/>
                <a:gd name="connsiteX10" fmla="*/ 0 w 12417"/>
                <a:gd name="connsiteY10" fmla="*/ 8382 h 18626"/>
                <a:gd name="connsiteX11" fmla="*/ 2173 w 12417"/>
                <a:gd name="connsiteY11" fmla="*/ 10555 h 18626"/>
                <a:gd name="connsiteX12" fmla="*/ 2173 w 12417"/>
                <a:gd name="connsiteY12" fmla="*/ 12728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8626">
                  <a:moveTo>
                    <a:pt x="4346" y="15833"/>
                  </a:moveTo>
                  <a:lnTo>
                    <a:pt x="6209" y="20179"/>
                  </a:lnTo>
                  <a:lnTo>
                    <a:pt x="14591" y="20179"/>
                  </a:lnTo>
                  <a:lnTo>
                    <a:pt x="13660" y="14901"/>
                  </a:lnTo>
                  <a:lnTo>
                    <a:pt x="13660" y="10555"/>
                  </a:lnTo>
                  <a:lnTo>
                    <a:pt x="11487" y="7451"/>
                  </a:lnTo>
                  <a:lnTo>
                    <a:pt x="9313" y="5277"/>
                  </a:lnTo>
                  <a:lnTo>
                    <a:pt x="6209" y="3104"/>
                  </a:lnTo>
                  <a:lnTo>
                    <a:pt x="2173" y="0"/>
                  </a:lnTo>
                  <a:lnTo>
                    <a:pt x="2173" y="5277"/>
                  </a:lnTo>
                  <a:lnTo>
                    <a:pt x="0" y="8382"/>
                  </a:lnTo>
                  <a:lnTo>
                    <a:pt x="2173" y="10555"/>
                  </a:lnTo>
                  <a:lnTo>
                    <a:pt x="2173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CF7A9D25-AF66-4CB7-A249-D2A4881D1955}"/>
                </a:ext>
              </a:extLst>
            </p:cNvPr>
            <p:cNvSpPr/>
            <p:nvPr/>
          </p:nvSpPr>
          <p:spPr>
            <a:xfrm>
              <a:off x="4152155" y="6693680"/>
              <a:ext cx="58985" cy="52776"/>
            </a:xfrm>
            <a:custGeom>
              <a:avLst/>
              <a:gdLst>
                <a:gd name="connsiteX0" fmla="*/ 29182 w 58984"/>
                <a:gd name="connsiteY0" fmla="*/ 22352 h 52775"/>
                <a:gd name="connsiteX1" fmla="*/ 14591 w 58984"/>
                <a:gd name="connsiteY1" fmla="*/ 8382 h 52775"/>
                <a:gd name="connsiteX2" fmla="*/ 0 w 58984"/>
                <a:gd name="connsiteY2" fmla="*/ 0 h 52775"/>
                <a:gd name="connsiteX3" fmla="*/ 0 w 58984"/>
                <a:gd name="connsiteY3" fmla="*/ 15833 h 52775"/>
                <a:gd name="connsiteX4" fmla="*/ 4036 w 58984"/>
                <a:gd name="connsiteY4" fmla="*/ 34770 h 52775"/>
                <a:gd name="connsiteX5" fmla="*/ 7451 w 58984"/>
                <a:gd name="connsiteY5" fmla="*/ 49671 h 52775"/>
                <a:gd name="connsiteX6" fmla="*/ 14591 w 58984"/>
                <a:gd name="connsiteY6" fmla="*/ 51844 h 52775"/>
                <a:gd name="connsiteX7" fmla="*/ 27009 w 58984"/>
                <a:gd name="connsiteY7" fmla="*/ 54949 h 52775"/>
                <a:gd name="connsiteX8" fmla="*/ 41600 w 58984"/>
                <a:gd name="connsiteY8" fmla="*/ 54949 h 52775"/>
                <a:gd name="connsiteX9" fmla="*/ 50913 w 58984"/>
                <a:gd name="connsiteY9" fmla="*/ 52776 h 52775"/>
                <a:gd name="connsiteX10" fmla="*/ 60537 w 58984"/>
                <a:gd name="connsiteY10" fmla="*/ 52776 h 52775"/>
                <a:gd name="connsiteX11" fmla="*/ 60537 w 58984"/>
                <a:gd name="connsiteY11" fmla="*/ 44394 h 52775"/>
                <a:gd name="connsiteX12" fmla="*/ 43773 w 58984"/>
                <a:gd name="connsiteY12" fmla="*/ 34770 h 52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58984" h="52775">
                  <a:moveTo>
                    <a:pt x="29182" y="22352"/>
                  </a:moveTo>
                  <a:lnTo>
                    <a:pt x="14591" y="8382"/>
                  </a:lnTo>
                  <a:lnTo>
                    <a:pt x="0" y="0"/>
                  </a:lnTo>
                  <a:lnTo>
                    <a:pt x="0" y="15833"/>
                  </a:lnTo>
                  <a:lnTo>
                    <a:pt x="4036" y="34770"/>
                  </a:lnTo>
                  <a:lnTo>
                    <a:pt x="7451" y="49671"/>
                  </a:lnTo>
                  <a:lnTo>
                    <a:pt x="14591" y="51844"/>
                  </a:lnTo>
                  <a:lnTo>
                    <a:pt x="27009" y="54949"/>
                  </a:lnTo>
                  <a:lnTo>
                    <a:pt x="41600" y="54949"/>
                  </a:lnTo>
                  <a:lnTo>
                    <a:pt x="50913" y="52776"/>
                  </a:lnTo>
                  <a:lnTo>
                    <a:pt x="60537" y="52776"/>
                  </a:lnTo>
                  <a:lnTo>
                    <a:pt x="60537" y="44394"/>
                  </a:lnTo>
                  <a:lnTo>
                    <a:pt x="43773" y="3477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30F18AC4-9822-4DEE-B0F6-80BA99DAA82E}"/>
                </a:ext>
              </a:extLst>
            </p:cNvPr>
            <p:cNvSpPr/>
            <p:nvPr/>
          </p:nvSpPr>
          <p:spPr>
            <a:xfrm>
              <a:off x="4063677" y="5497843"/>
              <a:ext cx="86925" cy="34149"/>
            </a:xfrm>
            <a:custGeom>
              <a:avLst/>
              <a:gdLst>
                <a:gd name="connsiteX0" fmla="*/ 88477 w 86924"/>
                <a:gd name="connsiteY0" fmla="*/ 17075 h 34149"/>
                <a:gd name="connsiteX1" fmla="*/ 70782 w 86924"/>
                <a:gd name="connsiteY1" fmla="*/ 11797 h 34149"/>
                <a:gd name="connsiteX2" fmla="*/ 56191 w 86924"/>
                <a:gd name="connsiteY2" fmla="*/ 6519 h 34149"/>
                <a:gd name="connsiteX3" fmla="*/ 37564 w 86924"/>
                <a:gd name="connsiteY3" fmla="*/ 2173 h 34149"/>
                <a:gd name="connsiteX4" fmla="*/ 15522 w 86924"/>
                <a:gd name="connsiteY4" fmla="*/ 0 h 34149"/>
                <a:gd name="connsiteX5" fmla="*/ 17695 w 86924"/>
                <a:gd name="connsiteY5" fmla="*/ 6519 h 34149"/>
                <a:gd name="connsiteX6" fmla="*/ 19869 w 86924"/>
                <a:gd name="connsiteY6" fmla="*/ 9624 h 34149"/>
                <a:gd name="connsiteX7" fmla="*/ 21731 w 86924"/>
                <a:gd name="connsiteY7" fmla="*/ 11797 h 34149"/>
                <a:gd name="connsiteX8" fmla="*/ 24836 w 86924"/>
                <a:gd name="connsiteY8" fmla="*/ 14902 h 34149"/>
                <a:gd name="connsiteX9" fmla="*/ 29182 w 86924"/>
                <a:gd name="connsiteY9" fmla="*/ 17075 h 34149"/>
                <a:gd name="connsiteX10" fmla="*/ 22973 w 86924"/>
                <a:gd name="connsiteY10" fmla="*/ 18937 h 34149"/>
                <a:gd name="connsiteX11" fmla="*/ 15522 w 86924"/>
                <a:gd name="connsiteY11" fmla="*/ 21110 h 34149"/>
                <a:gd name="connsiteX12" fmla="*/ 9313 w 86924"/>
                <a:gd name="connsiteY12" fmla="*/ 21110 h 34149"/>
                <a:gd name="connsiteX13" fmla="*/ 0 w 86924"/>
                <a:gd name="connsiteY13" fmla="*/ 21110 h 34149"/>
                <a:gd name="connsiteX14" fmla="*/ 5278 w 86924"/>
                <a:gd name="connsiteY14" fmla="*/ 33839 h 34149"/>
                <a:gd name="connsiteX15" fmla="*/ 15522 w 86924"/>
                <a:gd name="connsiteY15" fmla="*/ 33839 h 34149"/>
                <a:gd name="connsiteX16" fmla="*/ 30113 w 86924"/>
                <a:gd name="connsiteY16" fmla="*/ 36012 h 34149"/>
                <a:gd name="connsiteX17" fmla="*/ 43773 w 86924"/>
                <a:gd name="connsiteY17" fmla="*/ 36943 h 34149"/>
                <a:gd name="connsiteX18" fmla="*/ 49050 w 86924"/>
                <a:gd name="connsiteY18" fmla="*/ 36943 h 34149"/>
                <a:gd name="connsiteX19" fmla="*/ 52155 w 86924"/>
                <a:gd name="connsiteY19" fmla="*/ 26388 h 34149"/>
                <a:gd name="connsiteX20" fmla="*/ 54018 w 86924"/>
                <a:gd name="connsiteY20" fmla="*/ 24525 h 34149"/>
                <a:gd name="connsiteX21" fmla="*/ 56191 w 86924"/>
                <a:gd name="connsiteY21" fmla="*/ 26388 h 34149"/>
                <a:gd name="connsiteX22" fmla="*/ 58364 w 86924"/>
                <a:gd name="connsiteY22" fmla="*/ 28561 h 34149"/>
                <a:gd name="connsiteX23" fmla="*/ 59295 w 86924"/>
                <a:gd name="connsiteY23" fmla="*/ 29803 h 34149"/>
                <a:gd name="connsiteX24" fmla="*/ 59295 w 86924"/>
                <a:gd name="connsiteY24" fmla="*/ 31666 h 34149"/>
                <a:gd name="connsiteX25" fmla="*/ 59295 w 86924"/>
                <a:gd name="connsiteY25" fmla="*/ 33839 h 34149"/>
                <a:gd name="connsiteX26" fmla="*/ 65504 w 86924"/>
                <a:gd name="connsiteY26" fmla="*/ 33839 h 34149"/>
                <a:gd name="connsiteX27" fmla="*/ 68609 w 86924"/>
                <a:gd name="connsiteY27" fmla="*/ 31666 h 34149"/>
                <a:gd name="connsiteX28" fmla="*/ 72955 w 86924"/>
                <a:gd name="connsiteY28" fmla="*/ 29803 h 34149"/>
                <a:gd name="connsiteX29" fmla="*/ 77922 w 86924"/>
                <a:gd name="connsiteY29" fmla="*/ 28561 h 34149"/>
                <a:gd name="connsiteX30" fmla="*/ 81337 w 86924"/>
                <a:gd name="connsiteY30" fmla="*/ 26388 h 34149"/>
                <a:gd name="connsiteX31" fmla="*/ 88477 w 86924"/>
                <a:gd name="connsiteY31" fmla="*/ 26388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86924" h="34149">
                  <a:moveTo>
                    <a:pt x="88477" y="17075"/>
                  </a:moveTo>
                  <a:lnTo>
                    <a:pt x="70782" y="11797"/>
                  </a:lnTo>
                  <a:lnTo>
                    <a:pt x="56191" y="6519"/>
                  </a:lnTo>
                  <a:lnTo>
                    <a:pt x="37564" y="2173"/>
                  </a:lnTo>
                  <a:lnTo>
                    <a:pt x="15522" y="0"/>
                  </a:lnTo>
                  <a:lnTo>
                    <a:pt x="17695" y="6519"/>
                  </a:lnTo>
                  <a:lnTo>
                    <a:pt x="19869" y="9624"/>
                  </a:lnTo>
                  <a:lnTo>
                    <a:pt x="21731" y="11797"/>
                  </a:lnTo>
                  <a:lnTo>
                    <a:pt x="24836" y="14902"/>
                  </a:lnTo>
                  <a:lnTo>
                    <a:pt x="29182" y="17075"/>
                  </a:lnTo>
                  <a:lnTo>
                    <a:pt x="22973" y="18937"/>
                  </a:lnTo>
                  <a:lnTo>
                    <a:pt x="15522" y="21110"/>
                  </a:lnTo>
                  <a:lnTo>
                    <a:pt x="9313" y="21110"/>
                  </a:lnTo>
                  <a:lnTo>
                    <a:pt x="0" y="21110"/>
                  </a:lnTo>
                  <a:lnTo>
                    <a:pt x="5278" y="33839"/>
                  </a:lnTo>
                  <a:lnTo>
                    <a:pt x="15522" y="33839"/>
                  </a:lnTo>
                  <a:lnTo>
                    <a:pt x="30113" y="36012"/>
                  </a:lnTo>
                  <a:lnTo>
                    <a:pt x="43773" y="36943"/>
                  </a:lnTo>
                  <a:lnTo>
                    <a:pt x="49050" y="36943"/>
                  </a:lnTo>
                  <a:lnTo>
                    <a:pt x="52155" y="26388"/>
                  </a:lnTo>
                  <a:lnTo>
                    <a:pt x="54018" y="24525"/>
                  </a:lnTo>
                  <a:lnTo>
                    <a:pt x="56191" y="26388"/>
                  </a:lnTo>
                  <a:lnTo>
                    <a:pt x="58364" y="28561"/>
                  </a:lnTo>
                  <a:lnTo>
                    <a:pt x="59295" y="29803"/>
                  </a:lnTo>
                  <a:lnTo>
                    <a:pt x="59295" y="31666"/>
                  </a:lnTo>
                  <a:lnTo>
                    <a:pt x="59295" y="33839"/>
                  </a:lnTo>
                  <a:lnTo>
                    <a:pt x="65504" y="33839"/>
                  </a:lnTo>
                  <a:lnTo>
                    <a:pt x="68609" y="31666"/>
                  </a:lnTo>
                  <a:lnTo>
                    <a:pt x="72955" y="29803"/>
                  </a:lnTo>
                  <a:lnTo>
                    <a:pt x="77922" y="28561"/>
                  </a:lnTo>
                  <a:lnTo>
                    <a:pt x="81337" y="26388"/>
                  </a:lnTo>
                  <a:lnTo>
                    <a:pt x="88477" y="2638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B09350F1-E606-493C-B324-350B26CCB3E9}"/>
                </a:ext>
              </a:extLst>
            </p:cNvPr>
            <p:cNvSpPr/>
            <p:nvPr/>
          </p:nvSpPr>
          <p:spPr>
            <a:xfrm>
              <a:off x="4215796" y="5526404"/>
              <a:ext cx="34149" cy="12418"/>
            </a:xfrm>
            <a:custGeom>
              <a:avLst/>
              <a:gdLst>
                <a:gd name="connsiteX0" fmla="*/ 27940 w 34149"/>
                <a:gd name="connsiteY0" fmla="*/ 12728 h 12417"/>
                <a:gd name="connsiteX1" fmla="*/ 31045 w 34149"/>
                <a:gd name="connsiteY1" fmla="*/ 10555 h 12417"/>
                <a:gd name="connsiteX2" fmla="*/ 33218 w 34149"/>
                <a:gd name="connsiteY2" fmla="*/ 7451 h 12417"/>
                <a:gd name="connsiteX3" fmla="*/ 36322 w 34149"/>
                <a:gd name="connsiteY3" fmla="*/ 5278 h 12417"/>
                <a:gd name="connsiteX4" fmla="*/ 27940 w 34149"/>
                <a:gd name="connsiteY4" fmla="*/ 1242 h 12417"/>
                <a:gd name="connsiteX5" fmla="*/ 20800 w 34149"/>
                <a:gd name="connsiteY5" fmla="*/ 0 h 12417"/>
                <a:gd name="connsiteX6" fmla="*/ 13349 w 34149"/>
                <a:gd name="connsiteY6" fmla="*/ 0 h 12417"/>
                <a:gd name="connsiteX7" fmla="*/ 0 w 34149"/>
                <a:gd name="connsiteY7" fmla="*/ 1242 h 12417"/>
                <a:gd name="connsiteX8" fmla="*/ 0 w 34149"/>
                <a:gd name="connsiteY8" fmla="*/ 12728 h 12417"/>
                <a:gd name="connsiteX9" fmla="*/ 6209 w 34149"/>
                <a:gd name="connsiteY9" fmla="*/ 10555 h 12417"/>
                <a:gd name="connsiteX10" fmla="*/ 11487 w 34149"/>
                <a:gd name="connsiteY10" fmla="*/ 10555 h 12417"/>
                <a:gd name="connsiteX11" fmla="*/ 16454 w 34149"/>
                <a:gd name="connsiteY11" fmla="*/ 10555 h 12417"/>
                <a:gd name="connsiteX12" fmla="*/ 21731 w 34149"/>
                <a:gd name="connsiteY12" fmla="*/ 12728 h 124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4149" h="12417">
                  <a:moveTo>
                    <a:pt x="27940" y="12728"/>
                  </a:moveTo>
                  <a:lnTo>
                    <a:pt x="31045" y="10555"/>
                  </a:lnTo>
                  <a:lnTo>
                    <a:pt x="33218" y="7451"/>
                  </a:lnTo>
                  <a:lnTo>
                    <a:pt x="36322" y="5278"/>
                  </a:lnTo>
                  <a:lnTo>
                    <a:pt x="27940" y="1242"/>
                  </a:lnTo>
                  <a:lnTo>
                    <a:pt x="20800" y="0"/>
                  </a:lnTo>
                  <a:lnTo>
                    <a:pt x="13349" y="0"/>
                  </a:lnTo>
                  <a:lnTo>
                    <a:pt x="0" y="1242"/>
                  </a:lnTo>
                  <a:lnTo>
                    <a:pt x="0" y="12728"/>
                  </a:lnTo>
                  <a:lnTo>
                    <a:pt x="6209" y="10555"/>
                  </a:lnTo>
                  <a:lnTo>
                    <a:pt x="11487" y="10555"/>
                  </a:lnTo>
                  <a:lnTo>
                    <a:pt x="16454" y="10555"/>
                  </a:lnTo>
                  <a:lnTo>
                    <a:pt x="21731" y="12728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0A7564B7-56BD-40DA-B59D-D487943369B9}"/>
                </a:ext>
              </a:extLst>
            </p:cNvPr>
            <p:cNvSpPr/>
            <p:nvPr/>
          </p:nvSpPr>
          <p:spPr>
            <a:xfrm>
              <a:off x="4066782" y="5047076"/>
              <a:ext cx="12418" cy="15522"/>
            </a:xfrm>
            <a:custGeom>
              <a:avLst/>
              <a:gdLst>
                <a:gd name="connsiteX0" fmla="*/ 6209 w 12417"/>
                <a:gd name="connsiteY0" fmla="*/ 17075 h 15522"/>
                <a:gd name="connsiteX1" fmla="*/ 7140 w 12417"/>
                <a:gd name="connsiteY1" fmla="*/ 11487 h 15522"/>
                <a:gd name="connsiteX2" fmla="*/ 7140 w 12417"/>
                <a:gd name="connsiteY2" fmla="*/ 9624 h 15522"/>
                <a:gd name="connsiteX3" fmla="*/ 9313 w 12417"/>
                <a:gd name="connsiteY3" fmla="*/ 6209 h 15522"/>
                <a:gd name="connsiteX4" fmla="*/ 11487 w 12417"/>
                <a:gd name="connsiteY4" fmla="*/ 4346 h 15522"/>
                <a:gd name="connsiteX5" fmla="*/ 12418 w 12417"/>
                <a:gd name="connsiteY5" fmla="*/ 0 h 15522"/>
                <a:gd name="connsiteX6" fmla="*/ 9313 w 12417"/>
                <a:gd name="connsiteY6" fmla="*/ 0 h 15522"/>
                <a:gd name="connsiteX7" fmla="*/ 7140 w 12417"/>
                <a:gd name="connsiteY7" fmla="*/ 4346 h 15522"/>
                <a:gd name="connsiteX8" fmla="*/ 4036 w 12417"/>
                <a:gd name="connsiteY8" fmla="*/ 7451 h 15522"/>
                <a:gd name="connsiteX9" fmla="*/ 2173 w 12417"/>
                <a:gd name="connsiteY9" fmla="*/ 9624 h 15522"/>
                <a:gd name="connsiteX10" fmla="*/ 0 w 12417"/>
                <a:gd name="connsiteY10" fmla="*/ 11487 h 15522"/>
                <a:gd name="connsiteX11" fmla="*/ 0 w 12417"/>
                <a:gd name="connsiteY11" fmla="*/ 13660 h 15522"/>
                <a:gd name="connsiteX12" fmla="*/ 2173 w 12417"/>
                <a:gd name="connsiteY12" fmla="*/ 14901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2417" h="15522">
                  <a:moveTo>
                    <a:pt x="6209" y="17075"/>
                  </a:moveTo>
                  <a:lnTo>
                    <a:pt x="7140" y="11487"/>
                  </a:lnTo>
                  <a:lnTo>
                    <a:pt x="7140" y="9624"/>
                  </a:lnTo>
                  <a:lnTo>
                    <a:pt x="9313" y="6209"/>
                  </a:lnTo>
                  <a:lnTo>
                    <a:pt x="11487" y="4346"/>
                  </a:lnTo>
                  <a:lnTo>
                    <a:pt x="12418" y="0"/>
                  </a:lnTo>
                  <a:lnTo>
                    <a:pt x="9313" y="0"/>
                  </a:lnTo>
                  <a:lnTo>
                    <a:pt x="7140" y="4346"/>
                  </a:lnTo>
                  <a:lnTo>
                    <a:pt x="4036" y="7451"/>
                  </a:lnTo>
                  <a:lnTo>
                    <a:pt x="2173" y="9624"/>
                  </a:lnTo>
                  <a:lnTo>
                    <a:pt x="0" y="11487"/>
                  </a:lnTo>
                  <a:lnTo>
                    <a:pt x="0" y="13660"/>
                  </a:lnTo>
                  <a:lnTo>
                    <a:pt x="2173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CCAA588E-5599-436C-822F-6706EF940F14}"/>
                </a:ext>
              </a:extLst>
            </p:cNvPr>
            <p:cNvSpPr/>
            <p:nvPr/>
          </p:nvSpPr>
          <p:spPr>
            <a:xfrm>
              <a:off x="3707286" y="4372477"/>
              <a:ext cx="55880" cy="43462"/>
            </a:xfrm>
            <a:custGeom>
              <a:avLst/>
              <a:gdLst>
                <a:gd name="connsiteX0" fmla="*/ 16764 w 55880"/>
                <a:gd name="connsiteY0" fmla="*/ 37564 h 43462"/>
                <a:gd name="connsiteX1" fmla="*/ 23904 w 55880"/>
                <a:gd name="connsiteY1" fmla="*/ 45015 h 43462"/>
                <a:gd name="connsiteX2" fmla="*/ 32286 w 55880"/>
                <a:gd name="connsiteY2" fmla="*/ 45015 h 43462"/>
                <a:gd name="connsiteX3" fmla="*/ 38495 w 55880"/>
                <a:gd name="connsiteY3" fmla="*/ 44083 h 43462"/>
                <a:gd name="connsiteX4" fmla="*/ 43773 w 55880"/>
                <a:gd name="connsiteY4" fmla="*/ 44083 h 43462"/>
                <a:gd name="connsiteX5" fmla="*/ 46877 w 55880"/>
                <a:gd name="connsiteY5" fmla="*/ 41910 h 43462"/>
                <a:gd name="connsiteX6" fmla="*/ 51224 w 55880"/>
                <a:gd name="connsiteY6" fmla="*/ 36633 h 43462"/>
                <a:gd name="connsiteX7" fmla="*/ 56191 w 55880"/>
                <a:gd name="connsiteY7" fmla="*/ 36633 h 43462"/>
                <a:gd name="connsiteX8" fmla="*/ 41600 w 55880"/>
                <a:gd name="connsiteY8" fmla="*/ 22973 h 43462"/>
                <a:gd name="connsiteX9" fmla="*/ 27009 w 55880"/>
                <a:gd name="connsiteY9" fmla="*/ 10245 h 43462"/>
                <a:gd name="connsiteX10" fmla="*/ 10555 w 55880"/>
                <a:gd name="connsiteY10" fmla="*/ 0 h 43462"/>
                <a:gd name="connsiteX11" fmla="*/ 12418 w 55880"/>
                <a:gd name="connsiteY11" fmla="*/ 7140 h 43462"/>
                <a:gd name="connsiteX12" fmla="*/ 12418 w 55880"/>
                <a:gd name="connsiteY12" fmla="*/ 10245 h 43462"/>
                <a:gd name="connsiteX13" fmla="*/ 14591 w 55880"/>
                <a:gd name="connsiteY13" fmla="*/ 12418 h 43462"/>
                <a:gd name="connsiteX14" fmla="*/ 16764 w 55880"/>
                <a:gd name="connsiteY14" fmla="*/ 15522 h 43462"/>
                <a:gd name="connsiteX15" fmla="*/ 0 w 55880"/>
                <a:gd name="connsiteY15" fmla="*/ 25146 h 43462"/>
                <a:gd name="connsiteX16" fmla="*/ 0 w 55880"/>
                <a:gd name="connsiteY16" fmla="*/ 29182 h 43462"/>
                <a:gd name="connsiteX17" fmla="*/ 9313 w 55880"/>
                <a:gd name="connsiteY17" fmla="*/ 32286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55880" h="43462">
                  <a:moveTo>
                    <a:pt x="16764" y="37564"/>
                  </a:moveTo>
                  <a:lnTo>
                    <a:pt x="23904" y="45015"/>
                  </a:lnTo>
                  <a:lnTo>
                    <a:pt x="32286" y="45015"/>
                  </a:lnTo>
                  <a:lnTo>
                    <a:pt x="38495" y="44083"/>
                  </a:lnTo>
                  <a:lnTo>
                    <a:pt x="43773" y="44083"/>
                  </a:lnTo>
                  <a:lnTo>
                    <a:pt x="46877" y="41910"/>
                  </a:lnTo>
                  <a:lnTo>
                    <a:pt x="51224" y="36633"/>
                  </a:lnTo>
                  <a:lnTo>
                    <a:pt x="56191" y="36633"/>
                  </a:lnTo>
                  <a:lnTo>
                    <a:pt x="41600" y="22973"/>
                  </a:lnTo>
                  <a:lnTo>
                    <a:pt x="27009" y="10245"/>
                  </a:lnTo>
                  <a:lnTo>
                    <a:pt x="10555" y="0"/>
                  </a:lnTo>
                  <a:lnTo>
                    <a:pt x="12418" y="7140"/>
                  </a:lnTo>
                  <a:lnTo>
                    <a:pt x="12418" y="10245"/>
                  </a:lnTo>
                  <a:lnTo>
                    <a:pt x="14591" y="12418"/>
                  </a:lnTo>
                  <a:lnTo>
                    <a:pt x="16764" y="15522"/>
                  </a:lnTo>
                  <a:lnTo>
                    <a:pt x="0" y="25146"/>
                  </a:lnTo>
                  <a:lnTo>
                    <a:pt x="0" y="29182"/>
                  </a:lnTo>
                  <a:lnTo>
                    <a:pt x="9313" y="3228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3AA15148-8898-4D5F-A887-5D11D8F42502}"/>
                </a:ext>
              </a:extLst>
            </p:cNvPr>
            <p:cNvSpPr/>
            <p:nvPr/>
          </p:nvSpPr>
          <p:spPr>
            <a:xfrm>
              <a:off x="3927081" y="4626422"/>
              <a:ext cx="24836" cy="21731"/>
            </a:xfrm>
            <a:custGeom>
              <a:avLst/>
              <a:gdLst>
                <a:gd name="connsiteX0" fmla="*/ 24215 w 24835"/>
                <a:gd name="connsiteY0" fmla="*/ 4346 h 21731"/>
                <a:gd name="connsiteX1" fmla="*/ 19869 w 24835"/>
                <a:gd name="connsiteY1" fmla="*/ 0 h 21731"/>
                <a:gd name="connsiteX2" fmla="*/ 14591 w 24835"/>
                <a:gd name="connsiteY2" fmla="*/ 6519 h 21731"/>
                <a:gd name="connsiteX3" fmla="*/ 7451 w 24835"/>
                <a:gd name="connsiteY3" fmla="*/ 9624 h 21731"/>
                <a:gd name="connsiteX4" fmla="*/ 0 w 24835"/>
                <a:gd name="connsiteY4" fmla="*/ 12728 h 21731"/>
                <a:gd name="connsiteX5" fmla="*/ 0 w 24835"/>
                <a:gd name="connsiteY5" fmla="*/ 17075 h 21731"/>
                <a:gd name="connsiteX6" fmla="*/ 4346 w 24835"/>
                <a:gd name="connsiteY6" fmla="*/ 17075 h 21731"/>
                <a:gd name="connsiteX7" fmla="*/ 9624 w 24835"/>
                <a:gd name="connsiteY7" fmla="*/ 20179 h 21731"/>
                <a:gd name="connsiteX8" fmla="*/ 16764 w 24835"/>
                <a:gd name="connsiteY8" fmla="*/ 22042 h 21731"/>
                <a:gd name="connsiteX9" fmla="*/ 24215 w 24835"/>
                <a:gd name="connsiteY9" fmla="*/ 24215 h 21731"/>
                <a:gd name="connsiteX10" fmla="*/ 24215 w 24835"/>
                <a:gd name="connsiteY10" fmla="*/ 20179 h 21731"/>
                <a:gd name="connsiteX11" fmla="*/ 27319 w 24835"/>
                <a:gd name="connsiteY11" fmla="*/ 20179 h 21731"/>
                <a:gd name="connsiteX12" fmla="*/ 27319 w 24835"/>
                <a:gd name="connsiteY12" fmla="*/ 14901 h 21731"/>
                <a:gd name="connsiteX13" fmla="*/ 27319 w 24835"/>
                <a:gd name="connsiteY13" fmla="*/ 11797 h 21731"/>
                <a:gd name="connsiteX14" fmla="*/ 26077 w 24835"/>
                <a:gd name="connsiteY14" fmla="*/ 7451 h 21731"/>
                <a:gd name="connsiteX15" fmla="*/ 26077 w 24835"/>
                <a:gd name="connsiteY15" fmla="*/ 6519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4835" h="21731">
                  <a:moveTo>
                    <a:pt x="24215" y="4346"/>
                  </a:moveTo>
                  <a:lnTo>
                    <a:pt x="19869" y="0"/>
                  </a:lnTo>
                  <a:lnTo>
                    <a:pt x="14591" y="6519"/>
                  </a:lnTo>
                  <a:lnTo>
                    <a:pt x="7451" y="9624"/>
                  </a:lnTo>
                  <a:lnTo>
                    <a:pt x="0" y="12728"/>
                  </a:lnTo>
                  <a:lnTo>
                    <a:pt x="0" y="17075"/>
                  </a:lnTo>
                  <a:lnTo>
                    <a:pt x="4346" y="17075"/>
                  </a:lnTo>
                  <a:lnTo>
                    <a:pt x="9624" y="20179"/>
                  </a:lnTo>
                  <a:lnTo>
                    <a:pt x="16764" y="22042"/>
                  </a:lnTo>
                  <a:lnTo>
                    <a:pt x="24215" y="24215"/>
                  </a:lnTo>
                  <a:lnTo>
                    <a:pt x="24215" y="20179"/>
                  </a:lnTo>
                  <a:lnTo>
                    <a:pt x="27319" y="20179"/>
                  </a:lnTo>
                  <a:lnTo>
                    <a:pt x="27319" y="14901"/>
                  </a:lnTo>
                  <a:lnTo>
                    <a:pt x="27319" y="11797"/>
                  </a:lnTo>
                  <a:lnTo>
                    <a:pt x="26077" y="7451"/>
                  </a:lnTo>
                  <a:lnTo>
                    <a:pt x="26077" y="651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9B601971-1EBA-46B2-9DCD-827007FCFA80}"/>
                </a:ext>
              </a:extLst>
            </p:cNvPr>
            <p:cNvSpPr/>
            <p:nvPr/>
          </p:nvSpPr>
          <p:spPr>
            <a:xfrm>
              <a:off x="3587454" y="4223153"/>
              <a:ext cx="37253" cy="31045"/>
            </a:xfrm>
            <a:custGeom>
              <a:avLst/>
              <a:gdLst>
                <a:gd name="connsiteX0" fmla="*/ 19869 w 37253"/>
                <a:gd name="connsiteY0" fmla="*/ 33528 h 31044"/>
                <a:gd name="connsiteX1" fmla="*/ 25146 w 37253"/>
                <a:gd name="connsiteY1" fmla="*/ 31665 h 31044"/>
                <a:gd name="connsiteX2" fmla="*/ 30424 w 37253"/>
                <a:gd name="connsiteY2" fmla="*/ 31665 h 31044"/>
                <a:gd name="connsiteX3" fmla="*/ 34460 w 37253"/>
                <a:gd name="connsiteY3" fmla="*/ 29492 h 31044"/>
                <a:gd name="connsiteX4" fmla="*/ 39737 w 37253"/>
                <a:gd name="connsiteY4" fmla="*/ 29492 h 31044"/>
                <a:gd name="connsiteX5" fmla="*/ 39737 w 37253"/>
                <a:gd name="connsiteY5" fmla="*/ 22042 h 31044"/>
                <a:gd name="connsiteX6" fmla="*/ 37564 w 37253"/>
                <a:gd name="connsiteY6" fmla="*/ 16764 h 31044"/>
                <a:gd name="connsiteX7" fmla="*/ 37564 w 37253"/>
                <a:gd name="connsiteY7" fmla="*/ 12728 h 31044"/>
                <a:gd name="connsiteX8" fmla="*/ 36633 w 37253"/>
                <a:gd name="connsiteY8" fmla="*/ 7451 h 31044"/>
                <a:gd name="connsiteX9" fmla="*/ 30424 w 37253"/>
                <a:gd name="connsiteY9" fmla="*/ 4346 h 31044"/>
                <a:gd name="connsiteX10" fmla="*/ 22973 w 37253"/>
                <a:gd name="connsiteY10" fmla="*/ 2173 h 31044"/>
                <a:gd name="connsiteX11" fmla="*/ 15833 w 37253"/>
                <a:gd name="connsiteY11" fmla="*/ 0 h 31044"/>
                <a:gd name="connsiteX12" fmla="*/ 7451 w 37253"/>
                <a:gd name="connsiteY12" fmla="*/ 0 h 31044"/>
                <a:gd name="connsiteX13" fmla="*/ 0 w 37253"/>
                <a:gd name="connsiteY13" fmla="*/ 16764 h 31044"/>
                <a:gd name="connsiteX14" fmla="*/ 10555 w 37253"/>
                <a:gd name="connsiteY14" fmla="*/ 24215 h 31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7253" h="31044">
                  <a:moveTo>
                    <a:pt x="19869" y="33528"/>
                  </a:moveTo>
                  <a:lnTo>
                    <a:pt x="25146" y="31665"/>
                  </a:lnTo>
                  <a:lnTo>
                    <a:pt x="30424" y="31665"/>
                  </a:lnTo>
                  <a:lnTo>
                    <a:pt x="34460" y="29492"/>
                  </a:lnTo>
                  <a:lnTo>
                    <a:pt x="39737" y="29492"/>
                  </a:lnTo>
                  <a:lnTo>
                    <a:pt x="39737" y="22042"/>
                  </a:lnTo>
                  <a:lnTo>
                    <a:pt x="37564" y="16764"/>
                  </a:lnTo>
                  <a:lnTo>
                    <a:pt x="37564" y="12728"/>
                  </a:lnTo>
                  <a:lnTo>
                    <a:pt x="36633" y="7451"/>
                  </a:lnTo>
                  <a:lnTo>
                    <a:pt x="30424" y="4346"/>
                  </a:lnTo>
                  <a:lnTo>
                    <a:pt x="22973" y="2173"/>
                  </a:lnTo>
                  <a:lnTo>
                    <a:pt x="15833" y="0"/>
                  </a:lnTo>
                  <a:lnTo>
                    <a:pt x="7451" y="0"/>
                  </a:lnTo>
                  <a:lnTo>
                    <a:pt x="0" y="16764"/>
                  </a:lnTo>
                  <a:lnTo>
                    <a:pt x="10555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AE981C4B-5F4C-4142-891B-0FDB5546B209}"/>
                </a:ext>
              </a:extLst>
            </p:cNvPr>
            <p:cNvSpPr/>
            <p:nvPr/>
          </p:nvSpPr>
          <p:spPr>
            <a:xfrm>
              <a:off x="2717274" y="4696893"/>
              <a:ext cx="18627" cy="9313"/>
            </a:xfrm>
            <a:custGeom>
              <a:avLst/>
              <a:gdLst>
                <a:gd name="connsiteX0" fmla="*/ 4346 w 18626"/>
                <a:gd name="connsiteY0" fmla="*/ 3104 h 9313"/>
                <a:gd name="connsiteX1" fmla="*/ 7451 w 18626"/>
                <a:gd name="connsiteY1" fmla="*/ 5278 h 9313"/>
                <a:gd name="connsiteX2" fmla="*/ 11486 w 18626"/>
                <a:gd name="connsiteY2" fmla="*/ 8382 h 9313"/>
                <a:gd name="connsiteX3" fmla="*/ 16764 w 18626"/>
                <a:gd name="connsiteY3" fmla="*/ 10555 h 9313"/>
                <a:gd name="connsiteX4" fmla="*/ 16764 w 18626"/>
                <a:gd name="connsiteY4" fmla="*/ 7451 h 9313"/>
                <a:gd name="connsiteX5" fmla="*/ 20800 w 18626"/>
                <a:gd name="connsiteY5" fmla="*/ 7451 h 9313"/>
                <a:gd name="connsiteX6" fmla="*/ 20800 w 18626"/>
                <a:gd name="connsiteY6" fmla="*/ 0 h 9313"/>
                <a:gd name="connsiteX7" fmla="*/ 0 w 18626"/>
                <a:gd name="connsiteY7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626" h="9313">
                  <a:moveTo>
                    <a:pt x="4346" y="3104"/>
                  </a:moveTo>
                  <a:lnTo>
                    <a:pt x="7451" y="5278"/>
                  </a:lnTo>
                  <a:lnTo>
                    <a:pt x="11486" y="8382"/>
                  </a:lnTo>
                  <a:lnTo>
                    <a:pt x="16764" y="10555"/>
                  </a:lnTo>
                  <a:lnTo>
                    <a:pt x="16764" y="7451"/>
                  </a:lnTo>
                  <a:lnTo>
                    <a:pt x="20800" y="7451"/>
                  </a:lnTo>
                  <a:lnTo>
                    <a:pt x="20800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DCA0311A-8FEB-4DB5-9EF0-2E184DB7CD43}"/>
                </a:ext>
              </a:extLst>
            </p:cNvPr>
            <p:cNvSpPr/>
            <p:nvPr/>
          </p:nvSpPr>
          <p:spPr>
            <a:xfrm>
              <a:off x="2917512" y="4768295"/>
              <a:ext cx="31045" cy="34149"/>
            </a:xfrm>
            <a:custGeom>
              <a:avLst/>
              <a:gdLst>
                <a:gd name="connsiteX0" fmla="*/ 21731 w 31044"/>
                <a:gd name="connsiteY0" fmla="*/ 3104 h 34149"/>
                <a:gd name="connsiteX1" fmla="*/ 16764 w 31044"/>
                <a:gd name="connsiteY1" fmla="*/ 5278 h 34149"/>
                <a:gd name="connsiteX2" fmla="*/ 13349 w 31044"/>
                <a:gd name="connsiteY2" fmla="*/ 7451 h 34149"/>
                <a:gd name="connsiteX3" fmla="*/ 0 w 31044"/>
                <a:gd name="connsiteY3" fmla="*/ 12728 h 34149"/>
                <a:gd name="connsiteX4" fmla="*/ 2173 w 31044"/>
                <a:gd name="connsiteY4" fmla="*/ 18006 h 34149"/>
                <a:gd name="connsiteX5" fmla="*/ 2173 w 31044"/>
                <a:gd name="connsiteY5" fmla="*/ 23283 h 34149"/>
                <a:gd name="connsiteX6" fmla="*/ 4036 w 31044"/>
                <a:gd name="connsiteY6" fmla="*/ 29492 h 34149"/>
                <a:gd name="connsiteX7" fmla="*/ 6209 w 31044"/>
                <a:gd name="connsiteY7" fmla="*/ 32597 h 34149"/>
                <a:gd name="connsiteX8" fmla="*/ 9313 w 31044"/>
                <a:gd name="connsiteY8" fmla="*/ 36943 h 34149"/>
                <a:gd name="connsiteX9" fmla="*/ 11487 w 31044"/>
                <a:gd name="connsiteY9" fmla="*/ 34770 h 34149"/>
                <a:gd name="connsiteX10" fmla="*/ 18627 w 31044"/>
                <a:gd name="connsiteY10" fmla="*/ 30424 h 34149"/>
                <a:gd name="connsiteX11" fmla="*/ 26077 w 31044"/>
                <a:gd name="connsiteY11" fmla="*/ 25146 h 34149"/>
                <a:gd name="connsiteX12" fmla="*/ 31355 w 31044"/>
                <a:gd name="connsiteY12" fmla="*/ 15833 h 34149"/>
                <a:gd name="connsiteX13" fmla="*/ 31355 w 31044"/>
                <a:gd name="connsiteY13" fmla="*/ 8382 h 34149"/>
                <a:gd name="connsiteX14" fmla="*/ 26077 w 31044"/>
                <a:gd name="connsiteY14" fmla="*/ 0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1044" h="34149">
                  <a:moveTo>
                    <a:pt x="21731" y="3104"/>
                  </a:moveTo>
                  <a:lnTo>
                    <a:pt x="16764" y="5278"/>
                  </a:lnTo>
                  <a:lnTo>
                    <a:pt x="13349" y="7451"/>
                  </a:lnTo>
                  <a:lnTo>
                    <a:pt x="0" y="12728"/>
                  </a:lnTo>
                  <a:lnTo>
                    <a:pt x="2173" y="18006"/>
                  </a:lnTo>
                  <a:lnTo>
                    <a:pt x="2173" y="23283"/>
                  </a:lnTo>
                  <a:lnTo>
                    <a:pt x="4036" y="29492"/>
                  </a:lnTo>
                  <a:lnTo>
                    <a:pt x="6209" y="32597"/>
                  </a:lnTo>
                  <a:lnTo>
                    <a:pt x="9313" y="36943"/>
                  </a:lnTo>
                  <a:lnTo>
                    <a:pt x="11487" y="34770"/>
                  </a:lnTo>
                  <a:lnTo>
                    <a:pt x="18627" y="30424"/>
                  </a:lnTo>
                  <a:lnTo>
                    <a:pt x="26077" y="25146"/>
                  </a:lnTo>
                  <a:lnTo>
                    <a:pt x="31355" y="15833"/>
                  </a:lnTo>
                  <a:lnTo>
                    <a:pt x="31355" y="8382"/>
                  </a:lnTo>
                  <a:lnTo>
                    <a:pt x="26077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C290B39B-7377-4F43-9BCA-F05D884CAB62}"/>
                </a:ext>
              </a:extLst>
            </p:cNvPr>
            <p:cNvSpPr/>
            <p:nvPr/>
          </p:nvSpPr>
          <p:spPr>
            <a:xfrm>
              <a:off x="3423849" y="4239917"/>
              <a:ext cx="245252" cy="170745"/>
            </a:xfrm>
            <a:custGeom>
              <a:avLst/>
              <a:gdLst>
                <a:gd name="connsiteX0" fmla="*/ 7451 w 245252"/>
                <a:gd name="connsiteY0" fmla="*/ 86304 h 170745"/>
                <a:gd name="connsiteX1" fmla="*/ 12418 w 245252"/>
                <a:gd name="connsiteY1" fmla="*/ 96859 h 170745"/>
                <a:gd name="connsiteX2" fmla="*/ 14591 w 245252"/>
                <a:gd name="connsiteY2" fmla="*/ 108346 h 170745"/>
                <a:gd name="connsiteX3" fmla="*/ 30424 w 245252"/>
                <a:gd name="connsiteY3" fmla="*/ 108346 h 170745"/>
                <a:gd name="connsiteX4" fmla="*/ 43773 w 245252"/>
                <a:gd name="connsiteY4" fmla="*/ 108346 h 170745"/>
                <a:gd name="connsiteX5" fmla="*/ 49982 w 245252"/>
                <a:gd name="connsiteY5" fmla="*/ 108346 h 170745"/>
                <a:gd name="connsiteX6" fmla="*/ 63641 w 245252"/>
                <a:gd name="connsiteY6" fmla="*/ 110519 h 170745"/>
                <a:gd name="connsiteX7" fmla="*/ 70782 w 245252"/>
                <a:gd name="connsiteY7" fmla="*/ 111450 h 170745"/>
                <a:gd name="connsiteX8" fmla="*/ 76059 w 245252"/>
                <a:gd name="connsiteY8" fmla="*/ 115486 h 170745"/>
                <a:gd name="connsiteX9" fmla="*/ 83510 w 245252"/>
                <a:gd name="connsiteY9" fmla="*/ 120763 h 170745"/>
                <a:gd name="connsiteX10" fmla="*/ 83510 w 245252"/>
                <a:gd name="connsiteY10" fmla="*/ 125110 h 170745"/>
                <a:gd name="connsiteX11" fmla="*/ 66746 w 245252"/>
                <a:gd name="connsiteY11" fmla="*/ 126041 h 170745"/>
                <a:gd name="connsiteX12" fmla="*/ 49982 w 245252"/>
                <a:gd name="connsiteY12" fmla="*/ 128214 h 170745"/>
                <a:gd name="connsiteX13" fmla="*/ 36633 w 245252"/>
                <a:gd name="connsiteY13" fmla="*/ 132560 h 170745"/>
                <a:gd name="connsiteX14" fmla="*/ 27009 w 245252"/>
                <a:gd name="connsiteY14" fmla="*/ 140942 h 170745"/>
                <a:gd name="connsiteX15" fmla="*/ 22973 w 245252"/>
                <a:gd name="connsiteY15" fmla="*/ 140942 h 170745"/>
                <a:gd name="connsiteX16" fmla="*/ 29182 w 245252"/>
                <a:gd name="connsiteY16" fmla="*/ 152429 h 170745"/>
                <a:gd name="connsiteX17" fmla="*/ 37564 w 245252"/>
                <a:gd name="connsiteY17" fmla="*/ 157706 h 170745"/>
                <a:gd name="connsiteX18" fmla="*/ 46877 w 245252"/>
                <a:gd name="connsiteY18" fmla="*/ 159880 h 170745"/>
                <a:gd name="connsiteX19" fmla="*/ 57432 w 245252"/>
                <a:gd name="connsiteY19" fmla="*/ 161742 h 170745"/>
                <a:gd name="connsiteX20" fmla="*/ 70782 w 245252"/>
                <a:gd name="connsiteY20" fmla="*/ 164847 h 170745"/>
                <a:gd name="connsiteX21" fmla="*/ 95928 w 245252"/>
                <a:gd name="connsiteY21" fmla="*/ 172297 h 170745"/>
                <a:gd name="connsiteX22" fmla="*/ 117659 w 245252"/>
                <a:gd name="connsiteY22" fmla="*/ 172297 h 170745"/>
                <a:gd name="connsiteX23" fmla="*/ 137527 w 245252"/>
                <a:gd name="connsiteY23" fmla="*/ 169193 h 170745"/>
                <a:gd name="connsiteX24" fmla="*/ 157396 w 245252"/>
                <a:gd name="connsiteY24" fmla="*/ 162984 h 170745"/>
                <a:gd name="connsiteX25" fmla="*/ 178196 w 245252"/>
                <a:gd name="connsiteY25" fmla="*/ 159880 h 170745"/>
                <a:gd name="connsiteX26" fmla="*/ 195891 w 245252"/>
                <a:gd name="connsiteY26" fmla="*/ 161742 h 170745"/>
                <a:gd name="connsiteX27" fmla="*/ 214828 w 245252"/>
                <a:gd name="connsiteY27" fmla="*/ 169193 h 170745"/>
                <a:gd name="connsiteX28" fmla="*/ 225073 w 245252"/>
                <a:gd name="connsiteY28" fmla="*/ 169193 h 170745"/>
                <a:gd name="connsiteX29" fmla="*/ 234387 w 245252"/>
                <a:gd name="connsiteY29" fmla="*/ 167020 h 170745"/>
                <a:gd name="connsiteX30" fmla="*/ 244010 w 245252"/>
                <a:gd name="connsiteY30" fmla="*/ 164847 h 170745"/>
                <a:gd name="connsiteX31" fmla="*/ 241837 w 245252"/>
                <a:gd name="connsiteY31" fmla="*/ 159880 h 170745"/>
                <a:gd name="connsiteX32" fmla="*/ 241837 w 245252"/>
                <a:gd name="connsiteY32" fmla="*/ 157706 h 170745"/>
                <a:gd name="connsiteX33" fmla="*/ 241837 w 245252"/>
                <a:gd name="connsiteY33" fmla="*/ 154602 h 170745"/>
                <a:gd name="connsiteX34" fmla="*/ 239664 w 245252"/>
                <a:gd name="connsiteY34" fmla="*/ 154602 h 170745"/>
                <a:gd name="connsiteX35" fmla="*/ 237491 w 245252"/>
                <a:gd name="connsiteY35" fmla="*/ 152429 h 170745"/>
                <a:gd name="connsiteX36" fmla="*/ 234387 w 245252"/>
                <a:gd name="connsiteY36" fmla="*/ 148083 h 170745"/>
                <a:gd name="connsiteX37" fmla="*/ 234387 w 245252"/>
                <a:gd name="connsiteY37" fmla="*/ 140942 h 170745"/>
                <a:gd name="connsiteX38" fmla="*/ 237491 w 245252"/>
                <a:gd name="connsiteY38" fmla="*/ 142805 h 170745"/>
                <a:gd name="connsiteX39" fmla="*/ 239664 w 245252"/>
                <a:gd name="connsiteY39" fmla="*/ 144978 h 170745"/>
                <a:gd name="connsiteX40" fmla="*/ 241837 w 245252"/>
                <a:gd name="connsiteY40" fmla="*/ 147151 h 170745"/>
                <a:gd name="connsiteX41" fmla="*/ 244010 w 245252"/>
                <a:gd name="connsiteY41" fmla="*/ 148083 h 170745"/>
                <a:gd name="connsiteX42" fmla="*/ 247115 w 245252"/>
                <a:gd name="connsiteY42" fmla="*/ 148083 h 170745"/>
                <a:gd name="connsiteX43" fmla="*/ 244942 w 245252"/>
                <a:gd name="connsiteY43" fmla="*/ 132560 h 170745"/>
                <a:gd name="connsiteX44" fmla="*/ 239664 w 245252"/>
                <a:gd name="connsiteY44" fmla="*/ 122937 h 170745"/>
                <a:gd name="connsiteX45" fmla="*/ 230351 w 245252"/>
                <a:gd name="connsiteY45" fmla="*/ 115486 h 170745"/>
                <a:gd name="connsiteX46" fmla="*/ 219796 w 245252"/>
                <a:gd name="connsiteY46" fmla="*/ 113623 h 170745"/>
                <a:gd name="connsiteX47" fmla="*/ 203342 w 245252"/>
                <a:gd name="connsiteY47" fmla="*/ 111450 h 170745"/>
                <a:gd name="connsiteX48" fmla="*/ 198064 w 245252"/>
                <a:gd name="connsiteY48" fmla="*/ 83199 h 170745"/>
                <a:gd name="connsiteX49" fmla="*/ 192787 w 245252"/>
                <a:gd name="connsiteY49" fmla="*/ 54638 h 170745"/>
                <a:gd name="connsiteX50" fmla="*/ 185647 w 245252"/>
                <a:gd name="connsiteY50" fmla="*/ 32597 h 170745"/>
                <a:gd name="connsiteX51" fmla="*/ 171987 w 245252"/>
                <a:gd name="connsiteY51" fmla="*/ 14901 h 170745"/>
                <a:gd name="connsiteX52" fmla="*/ 150256 w 245252"/>
                <a:gd name="connsiteY52" fmla="*/ 0 h 170745"/>
                <a:gd name="connsiteX53" fmla="*/ 144978 w 245252"/>
                <a:gd name="connsiteY53" fmla="*/ 10555 h 170745"/>
                <a:gd name="connsiteX54" fmla="*/ 143736 w 245252"/>
                <a:gd name="connsiteY54" fmla="*/ 22042 h 170745"/>
                <a:gd name="connsiteX55" fmla="*/ 150256 w 245252"/>
                <a:gd name="connsiteY55" fmla="*/ 32597 h 170745"/>
                <a:gd name="connsiteX56" fmla="*/ 150256 w 245252"/>
                <a:gd name="connsiteY56" fmla="*/ 40048 h 170745"/>
                <a:gd name="connsiteX57" fmla="*/ 150256 w 245252"/>
                <a:gd name="connsiteY57" fmla="*/ 46256 h 170745"/>
                <a:gd name="connsiteX58" fmla="*/ 149014 w 245252"/>
                <a:gd name="connsiteY58" fmla="*/ 51534 h 170745"/>
                <a:gd name="connsiteX59" fmla="*/ 146841 w 245252"/>
                <a:gd name="connsiteY59" fmla="*/ 56812 h 170745"/>
                <a:gd name="connsiteX60" fmla="*/ 141874 w 245252"/>
                <a:gd name="connsiteY60" fmla="*/ 49361 h 170745"/>
                <a:gd name="connsiteX61" fmla="*/ 134423 w 245252"/>
                <a:gd name="connsiteY61" fmla="*/ 38806 h 170745"/>
                <a:gd name="connsiteX62" fmla="*/ 127283 w 245252"/>
                <a:gd name="connsiteY62" fmla="*/ 24215 h 170745"/>
                <a:gd name="connsiteX63" fmla="*/ 122005 w 245252"/>
                <a:gd name="connsiteY63" fmla="*/ 25457 h 170745"/>
                <a:gd name="connsiteX64" fmla="*/ 115796 w 245252"/>
                <a:gd name="connsiteY64" fmla="*/ 25457 h 170745"/>
                <a:gd name="connsiteX65" fmla="*/ 114555 w 245252"/>
                <a:gd name="connsiteY65" fmla="*/ 27319 h 170745"/>
                <a:gd name="connsiteX66" fmla="*/ 110519 w 245252"/>
                <a:gd name="connsiteY66" fmla="*/ 29492 h 170745"/>
                <a:gd name="connsiteX67" fmla="*/ 108346 w 245252"/>
                <a:gd name="connsiteY67" fmla="*/ 31666 h 170745"/>
                <a:gd name="connsiteX68" fmla="*/ 107414 w 245252"/>
                <a:gd name="connsiteY68" fmla="*/ 36943 h 170745"/>
                <a:gd name="connsiteX69" fmla="*/ 103068 w 245252"/>
                <a:gd name="connsiteY69" fmla="*/ 32597 h 170745"/>
                <a:gd name="connsiteX70" fmla="*/ 99964 w 245252"/>
                <a:gd name="connsiteY70" fmla="*/ 31666 h 170745"/>
                <a:gd name="connsiteX71" fmla="*/ 98101 w 245252"/>
                <a:gd name="connsiteY71" fmla="*/ 27319 h 170745"/>
                <a:gd name="connsiteX72" fmla="*/ 95928 w 245252"/>
                <a:gd name="connsiteY72" fmla="*/ 24215 h 170745"/>
                <a:gd name="connsiteX73" fmla="*/ 93755 w 245252"/>
                <a:gd name="connsiteY73" fmla="*/ 22042 h 170745"/>
                <a:gd name="connsiteX74" fmla="*/ 90650 w 245252"/>
                <a:gd name="connsiteY74" fmla="*/ 20179 h 170745"/>
                <a:gd name="connsiteX75" fmla="*/ 83510 w 245252"/>
                <a:gd name="connsiteY75" fmla="*/ 20179 h 170745"/>
                <a:gd name="connsiteX76" fmla="*/ 72023 w 245252"/>
                <a:gd name="connsiteY76" fmla="*/ 20179 h 170745"/>
                <a:gd name="connsiteX77" fmla="*/ 59295 w 245252"/>
                <a:gd name="connsiteY77" fmla="*/ 20179 h 170745"/>
                <a:gd name="connsiteX78" fmla="*/ 49982 w 245252"/>
                <a:gd name="connsiteY78" fmla="*/ 20179 h 170745"/>
                <a:gd name="connsiteX79" fmla="*/ 49982 w 245252"/>
                <a:gd name="connsiteY79" fmla="*/ 16764 h 170745"/>
                <a:gd name="connsiteX80" fmla="*/ 49050 w 245252"/>
                <a:gd name="connsiteY80" fmla="*/ 14901 h 170745"/>
                <a:gd name="connsiteX81" fmla="*/ 49050 w 245252"/>
                <a:gd name="connsiteY81" fmla="*/ 12728 h 170745"/>
                <a:gd name="connsiteX82" fmla="*/ 49982 w 245252"/>
                <a:gd name="connsiteY82" fmla="*/ 12728 h 170745"/>
                <a:gd name="connsiteX83" fmla="*/ 49982 w 245252"/>
                <a:gd name="connsiteY83" fmla="*/ 10555 h 170745"/>
                <a:gd name="connsiteX84" fmla="*/ 49982 w 245252"/>
                <a:gd name="connsiteY84" fmla="*/ 7451 h 170745"/>
                <a:gd name="connsiteX85" fmla="*/ 46877 w 245252"/>
                <a:gd name="connsiteY85" fmla="*/ 7451 h 170745"/>
                <a:gd name="connsiteX86" fmla="*/ 34459 w 245252"/>
                <a:gd name="connsiteY86" fmla="*/ 5278 h 170745"/>
                <a:gd name="connsiteX87" fmla="*/ 22973 w 245252"/>
                <a:gd name="connsiteY87" fmla="*/ 12728 h 170745"/>
                <a:gd name="connsiteX88" fmla="*/ 14591 w 245252"/>
                <a:gd name="connsiteY88" fmla="*/ 24215 h 170745"/>
                <a:gd name="connsiteX89" fmla="*/ 7451 w 245252"/>
                <a:gd name="connsiteY89" fmla="*/ 36943 h 170745"/>
                <a:gd name="connsiteX90" fmla="*/ 0 w 245252"/>
                <a:gd name="connsiteY90" fmla="*/ 47498 h 170745"/>
                <a:gd name="connsiteX91" fmla="*/ 0 w 245252"/>
                <a:gd name="connsiteY91" fmla="*/ 66125 h 170745"/>
                <a:gd name="connsiteX92" fmla="*/ 3104 w 245252"/>
                <a:gd name="connsiteY92" fmla="*/ 76680 h 1707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245252" h="170745">
                  <a:moveTo>
                    <a:pt x="7451" y="86304"/>
                  </a:moveTo>
                  <a:lnTo>
                    <a:pt x="12418" y="96859"/>
                  </a:lnTo>
                  <a:lnTo>
                    <a:pt x="14591" y="108346"/>
                  </a:lnTo>
                  <a:lnTo>
                    <a:pt x="30424" y="108346"/>
                  </a:lnTo>
                  <a:lnTo>
                    <a:pt x="43773" y="108346"/>
                  </a:lnTo>
                  <a:lnTo>
                    <a:pt x="49982" y="108346"/>
                  </a:lnTo>
                  <a:lnTo>
                    <a:pt x="63641" y="110519"/>
                  </a:lnTo>
                  <a:lnTo>
                    <a:pt x="70782" y="111450"/>
                  </a:lnTo>
                  <a:lnTo>
                    <a:pt x="76059" y="115486"/>
                  </a:lnTo>
                  <a:lnTo>
                    <a:pt x="83510" y="120763"/>
                  </a:lnTo>
                  <a:lnTo>
                    <a:pt x="83510" y="125110"/>
                  </a:lnTo>
                  <a:lnTo>
                    <a:pt x="66746" y="126041"/>
                  </a:lnTo>
                  <a:lnTo>
                    <a:pt x="49982" y="128214"/>
                  </a:lnTo>
                  <a:lnTo>
                    <a:pt x="36633" y="132560"/>
                  </a:lnTo>
                  <a:lnTo>
                    <a:pt x="27009" y="140942"/>
                  </a:lnTo>
                  <a:lnTo>
                    <a:pt x="22973" y="140942"/>
                  </a:lnTo>
                  <a:lnTo>
                    <a:pt x="29182" y="152429"/>
                  </a:lnTo>
                  <a:lnTo>
                    <a:pt x="37564" y="157706"/>
                  </a:lnTo>
                  <a:lnTo>
                    <a:pt x="46877" y="159880"/>
                  </a:lnTo>
                  <a:lnTo>
                    <a:pt x="57432" y="161742"/>
                  </a:lnTo>
                  <a:lnTo>
                    <a:pt x="70782" y="164847"/>
                  </a:lnTo>
                  <a:lnTo>
                    <a:pt x="95928" y="172297"/>
                  </a:lnTo>
                  <a:lnTo>
                    <a:pt x="117659" y="172297"/>
                  </a:lnTo>
                  <a:lnTo>
                    <a:pt x="137527" y="169193"/>
                  </a:lnTo>
                  <a:lnTo>
                    <a:pt x="157396" y="162984"/>
                  </a:lnTo>
                  <a:lnTo>
                    <a:pt x="178196" y="159880"/>
                  </a:lnTo>
                  <a:lnTo>
                    <a:pt x="195891" y="161742"/>
                  </a:lnTo>
                  <a:lnTo>
                    <a:pt x="214828" y="169193"/>
                  </a:lnTo>
                  <a:lnTo>
                    <a:pt x="225073" y="169193"/>
                  </a:lnTo>
                  <a:lnTo>
                    <a:pt x="234387" y="167020"/>
                  </a:lnTo>
                  <a:lnTo>
                    <a:pt x="244010" y="164847"/>
                  </a:lnTo>
                  <a:lnTo>
                    <a:pt x="241837" y="159880"/>
                  </a:lnTo>
                  <a:lnTo>
                    <a:pt x="241837" y="157706"/>
                  </a:lnTo>
                  <a:lnTo>
                    <a:pt x="241837" y="154602"/>
                  </a:lnTo>
                  <a:lnTo>
                    <a:pt x="239664" y="154602"/>
                  </a:lnTo>
                  <a:lnTo>
                    <a:pt x="237491" y="152429"/>
                  </a:lnTo>
                  <a:lnTo>
                    <a:pt x="234387" y="148083"/>
                  </a:lnTo>
                  <a:lnTo>
                    <a:pt x="234387" y="140942"/>
                  </a:lnTo>
                  <a:lnTo>
                    <a:pt x="237491" y="142805"/>
                  </a:lnTo>
                  <a:lnTo>
                    <a:pt x="239664" y="144978"/>
                  </a:lnTo>
                  <a:lnTo>
                    <a:pt x="241837" y="147151"/>
                  </a:lnTo>
                  <a:lnTo>
                    <a:pt x="244010" y="148083"/>
                  </a:lnTo>
                  <a:lnTo>
                    <a:pt x="247115" y="148083"/>
                  </a:lnTo>
                  <a:lnTo>
                    <a:pt x="244942" y="132560"/>
                  </a:lnTo>
                  <a:lnTo>
                    <a:pt x="239664" y="122937"/>
                  </a:lnTo>
                  <a:lnTo>
                    <a:pt x="230351" y="115486"/>
                  </a:lnTo>
                  <a:lnTo>
                    <a:pt x="219796" y="113623"/>
                  </a:lnTo>
                  <a:lnTo>
                    <a:pt x="203342" y="111450"/>
                  </a:lnTo>
                  <a:lnTo>
                    <a:pt x="198064" y="83199"/>
                  </a:lnTo>
                  <a:lnTo>
                    <a:pt x="192787" y="54638"/>
                  </a:lnTo>
                  <a:lnTo>
                    <a:pt x="185647" y="32597"/>
                  </a:lnTo>
                  <a:lnTo>
                    <a:pt x="171987" y="14901"/>
                  </a:lnTo>
                  <a:lnTo>
                    <a:pt x="150256" y="0"/>
                  </a:lnTo>
                  <a:lnTo>
                    <a:pt x="144978" y="10555"/>
                  </a:lnTo>
                  <a:lnTo>
                    <a:pt x="143736" y="22042"/>
                  </a:lnTo>
                  <a:lnTo>
                    <a:pt x="150256" y="32597"/>
                  </a:lnTo>
                  <a:lnTo>
                    <a:pt x="150256" y="40048"/>
                  </a:lnTo>
                  <a:lnTo>
                    <a:pt x="150256" y="46256"/>
                  </a:lnTo>
                  <a:lnTo>
                    <a:pt x="149014" y="51534"/>
                  </a:lnTo>
                  <a:lnTo>
                    <a:pt x="146841" y="56812"/>
                  </a:lnTo>
                  <a:lnTo>
                    <a:pt x="141874" y="49361"/>
                  </a:lnTo>
                  <a:lnTo>
                    <a:pt x="134423" y="38806"/>
                  </a:lnTo>
                  <a:lnTo>
                    <a:pt x="127283" y="24215"/>
                  </a:lnTo>
                  <a:lnTo>
                    <a:pt x="122005" y="25457"/>
                  </a:lnTo>
                  <a:lnTo>
                    <a:pt x="115796" y="25457"/>
                  </a:lnTo>
                  <a:lnTo>
                    <a:pt x="114555" y="27319"/>
                  </a:lnTo>
                  <a:lnTo>
                    <a:pt x="110519" y="29492"/>
                  </a:lnTo>
                  <a:lnTo>
                    <a:pt x="108346" y="31666"/>
                  </a:lnTo>
                  <a:lnTo>
                    <a:pt x="107414" y="36943"/>
                  </a:lnTo>
                  <a:lnTo>
                    <a:pt x="103068" y="32597"/>
                  </a:lnTo>
                  <a:lnTo>
                    <a:pt x="99964" y="31666"/>
                  </a:lnTo>
                  <a:lnTo>
                    <a:pt x="98101" y="27319"/>
                  </a:lnTo>
                  <a:lnTo>
                    <a:pt x="95928" y="24215"/>
                  </a:lnTo>
                  <a:lnTo>
                    <a:pt x="93755" y="22042"/>
                  </a:lnTo>
                  <a:lnTo>
                    <a:pt x="90650" y="20179"/>
                  </a:lnTo>
                  <a:lnTo>
                    <a:pt x="83510" y="20179"/>
                  </a:lnTo>
                  <a:lnTo>
                    <a:pt x="72023" y="20179"/>
                  </a:lnTo>
                  <a:lnTo>
                    <a:pt x="59295" y="20179"/>
                  </a:lnTo>
                  <a:lnTo>
                    <a:pt x="49982" y="20179"/>
                  </a:lnTo>
                  <a:lnTo>
                    <a:pt x="49982" y="16764"/>
                  </a:lnTo>
                  <a:lnTo>
                    <a:pt x="49050" y="14901"/>
                  </a:lnTo>
                  <a:lnTo>
                    <a:pt x="49050" y="12728"/>
                  </a:lnTo>
                  <a:lnTo>
                    <a:pt x="49982" y="12728"/>
                  </a:lnTo>
                  <a:lnTo>
                    <a:pt x="49982" y="10555"/>
                  </a:lnTo>
                  <a:lnTo>
                    <a:pt x="49982" y="7451"/>
                  </a:lnTo>
                  <a:lnTo>
                    <a:pt x="46877" y="7451"/>
                  </a:lnTo>
                  <a:lnTo>
                    <a:pt x="34459" y="5278"/>
                  </a:lnTo>
                  <a:lnTo>
                    <a:pt x="22973" y="12728"/>
                  </a:lnTo>
                  <a:lnTo>
                    <a:pt x="14591" y="24215"/>
                  </a:lnTo>
                  <a:lnTo>
                    <a:pt x="7451" y="36943"/>
                  </a:lnTo>
                  <a:lnTo>
                    <a:pt x="0" y="47498"/>
                  </a:lnTo>
                  <a:lnTo>
                    <a:pt x="0" y="66125"/>
                  </a:lnTo>
                  <a:lnTo>
                    <a:pt x="3104" y="7668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BCE4042C-B13E-4910-BDAE-9AD54DE10C77}"/>
                </a:ext>
              </a:extLst>
            </p:cNvPr>
            <p:cNvSpPr/>
            <p:nvPr/>
          </p:nvSpPr>
          <p:spPr>
            <a:xfrm>
              <a:off x="2687161" y="4573956"/>
              <a:ext cx="37253" cy="27940"/>
            </a:xfrm>
            <a:custGeom>
              <a:avLst/>
              <a:gdLst>
                <a:gd name="connsiteX0" fmla="*/ 32286 w 37253"/>
                <a:gd name="connsiteY0" fmla="*/ 23283 h 27940"/>
                <a:gd name="connsiteX1" fmla="*/ 36322 w 37253"/>
                <a:gd name="connsiteY1" fmla="*/ 23283 h 27940"/>
                <a:gd name="connsiteX2" fmla="*/ 39737 w 37253"/>
                <a:gd name="connsiteY2" fmla="*/ 19869 h 27940"/>
                <a:gd name="connsiteX3" fmla="*/ 30113 w 37253"/>
                <a:gd name="connsiteY3" fmla="*/ 8382 h 27940"/>
                <a:gd name="connsiteX4" fmla="*/ 17695 w 37253"/>
                <a:gd name="connsiteY4" fmla="*/ 3104 h 27940"/>
                <a:gd name="connsiteX5" fmla="*/ 0 w 37253"/>
                <a:gd name="connsiteY5" fmla="*/ 0 h 27940"/>
                <a:gd name="connsiteX6" fmla="*/ 0 w 37253"/>
                <a:gd name="connsiteY6" fmla="*/ 7451 h 27940"/>
                <a:gd name="connsiteX7" fmla="*/ 0 w 37253"/>
                <a:gd name="connsiteY7" fmla="*/ 10555 h 27940"/>
                <a:gd name="connsiteX8" fmla="*/ 3104 w 37253"/>
                <a:gd name="connsiteY8" fmla="*/ 14901 h 27940"/>
                <a:gd name="connsiteX9" fmla="*/ 5278 w 37253"/>
                <a:gd name="connsiteY9" fmla="*/ 15833 h 27940"/>
                <a:gd name="connsiteX10" fmla="*/ 10555 w 37253"/>
                <a:gd name="connsiteY10" fmla="*/ 18006 h 27940"/>
                <a:gd name="connsiteX11" fmla="*/ 14591 w 37253"/>
                <a:gd name="connsiteY11" fmla="*/ 22042 h 27940"/>
                <a:gd name="connsiteX12" fmla="*/ 19869 w 37253"/>
                <a:gd name="connsiteY12" fmla="*/ 25146 h 27940"/>
                <a:gd name="connsiteX13" fmla="*/ 22973 w 37253"/>
                <a:gd name="connsiteY13" fmla="*/ 29492 h 27940"/>
                <a:gd name="connsiteX14" fmla="*/ 29182 w 37253"/>
                <a:gd name="connsiteY14" fmla="*/ 27319 h 27940"/>
                <a:gd name="connsiteX15" fmla="*/ 30113 w 37253"/>
                <a:gd name="connsiteY15" fmla="*/ 251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7253" h="27940">
                  <a:moveTo>
                    <a:pt x="32286" y="23283"/>
                  </a:moveTo>
                  <a:lnTo>
                    <a:pt x="36322" y="23283"/>
                  </a:lnTo>
                  <a:lnTo>
                    <a:pt x="39737" y="19869"/>
                  </a:lnTo>
                  <a:lnTo>
                    <a:pt x="30113" y="8382"/>
                  </a:lnTo>
                  <a:lnTo>
                    <a:pt x="17695" y="3104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3104" y="14901"/>
                  </a:lnTo>
                  <a:lnTo>
                    <a:pt x="5278" y="15833"/>
                  </a:lnTo>
                  <a:lnTo>
                    <a:pt x="10555" y="18006"/>
                  </a:lnTo>
                  <a:lnTo>
                    <a:pt x="14591" y="22042"/>
                  </a:lnTo>
                  <a:lnTo>
                    <a:pt x="19869" y="25146"/>
                  </a:lnTo>
                  <a:lnTo>
                    <a:pt x="22973" y="29492"/>
                  </a:lnTo>
                  <a:lnTo>
                    <a:pt x="29182" y="27319"/>
                  </a:lnTo>
                  <a:lnTo>
                    <a:pt x="30113" y="251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4F5F77DE-285A-4532-9622-9CB17ED26D8E}"/>
                </a:ext>
              </a:extLst>
            </p:cNvPr>
            <p:cNvSpPr/>
            <p:nvPr/>
          </p:nvSpPr>
          <p:spPr>
            <a:xfrm>
              <a:off x="3878341" y="4529873"/>
              <a:ext cx="93134" cy="86925"/>
            </a:xfrm>
            <a:custGeom>
              <a:avLst/>
              <a:gdLst>
                <a:gd name="connsiteX0" fmla="*/ 60226 w 93133"/>
                <a:gd name="connsiteY0" fmla="*/ 29492 h 86924"/>
                <a:gd name="connsiteX1" fmla="*/ 39427 w 93133"/>
                <a:gd name="connsiteY1" fmla="*/ 29492 h 86924"/>
                <a:gd name="connsiteX2" fmla="*/ 39427 w 93133"/>
                <a:gd name="connsiteY2" fmla="*/ 22042 h 86924"/>
                <a:gd name="connsiteX3" fmla="*/ 39427 w 93133"/>
                <a:gd name="connsiteY3" fmla="*/ 15833 h 86924"/>
                <a:gd name="connsiteX4" fmla="*/ 38495 w 93133"/>
                <a:gd name="connsiteY4" fmla="*/ 12728 h 86924"/>
                <a:gd name="connsiteX5" fmla="*/ 36322 w 93133"/>
                <a:gd name="connsiteY5" fmla="*/ 8382 h 86924"/>
                <a:gd name="connsiteX6" fmla="*/ 36322 w 93133"/>
                <a:gd name="connsiteY6" fmla="*/ 0 h 86924"/>
                <a:gd name="connsiteX7" fmla="*/ 24836 w 93133"/>
                <a:gd name="connsiteY7" fmla="*/ 10555 h 86924"/>
                <a:gd name="connsiteX8" fmla="*/ 17695 w 93133"/>
                <a:gd name="connsiteY8" fmla="*/ 25146 h 86924"/>
                <a:gd name="connsiteX9" fmla="*/ 10245 w 93133"/>
                <a:gd name="connsiteY9" fmla="*/ 40048 h 86924"/>
                <a:gd name="connsiteX10" fmla="*/ 0 w 93133"/>
                <a:gd name="connsiteY10" fmla="*/ 52465 h 86924"/>
                <a:gd name="connsiteX11" fmla="*/ 3104 w 93133"/>
                <a:gd name="connsiteY11" fmla="*/ 56812 h 86924"/>
                <a:gd name="connsiteX12" fmla="*/ 7140 w 93133"/>
                <a:gd name="connsiteY12" fmla="*/ 58985 h 86924"/>
                <a:gd name="connsiteX13" fmla="*/ 9313 w 93133"/>
                <a:gd name="connsiteY13" fmla="*/ 58985 h 86924"/>
                <a:gd name="connsiteX14" fmla="*/ 12418 w 93133"/>
                <a:gd name="connsiteY14" fmla="*/ 59916 h 86924"/>
                <a:gd name="connsiteX15" fmla="*/ 16454 w 93133"/>
                <a:gd name="connsiteY15" fmla="*/ 59916 h 86924"/>
                <a:gd name="connsiteX16" fmla="*/ 19558 w 93133"/>
                <a:gd name="connsiteY16" fmla="*/ 62089 h 86924"/>
                <a:gd name="connsiteX17" fmla="*/ 24836 w 93133"/>
                <a:gd name="connsiteY17" fmla="*/ 63952 h 86924"/>
                <a:gd name="connsiteX18" fmla="*/ 27009 w 93133"/>
                <a:gd name="connsiteY18" fmla="*/ 69229 h 86924"/>
                <a:gd name="connsiteX19" fmla="*/ 29182 w 93133"/>
                <a:gd name="connsiteY19" fmla="*/ 73576 h 86924"/>
                <a:gd name="connsiteX20" fmla="*/ 31045 w 93133"/>
                <a:gd name="connsiteY20" fmla="*/ 76680 h 86924"/>
                <a:gd name="connsiteX21" fmla="*/ 29182 w 93133"/>
                <a:gd name="connsiteY21" fmla="*/ 81026 h 86924"/>
                <a:gd name="connsiteX22" fmla="*/ 29182 w 93133"/>
                <a:gd name="connsiteY22" fmla="*/ 84131 h 86924"/>
                <a:gd name="connsiteX23" fmla="*/ 29182 w 93133"/>
                <a:gd name="connsiteY23" fmla="*/ 89408 h 86924"/>
                <a:gd name="connsiteX24" fmla="*/ 43773 w 93133"/>
                <a:gd name="connsiteY24" fmla="*/ 84131 h 86924"/>
                <a:gd name="connsiteX25" fmla="*/ 54018 w 93133"/>
                <a:gd name="connsiteY25" fmla="*/ 74507 h 86924"/>
                <a:gd name="connsiteX26" fmla="*/ 60226 w 93133"/>
                <a:gd name="connsiteY26" fmla="*/ 59916 h 86924"/>
                <a:gd name="connsiteX27" fmla="*/ 65504 w 93133"/>
                <a:gd name="connsiteY27" fmla="*/ 63952 h 86924"/>
                <a:gd name="connsiteX28" fmla="*/ 68608 w 93133"/>
                <a:gd name="connsiteY28" fmla="*/ 66125 h 86924"/>
                <a:gd name="connsiteX29" fmla="*/ 72955 w 93133"/>
                <a:gd name="connsiteY29" fmla="*/ 69229 h 86924"/>
                <a:gd name="connsiteX30" fmla="*/ 72955 w 93133"/>
                <a:gd name="connsiteY30" fmla="*/ 71403 h 86924"/>
                <a:gd name="connsiteX31" fmla="*/ 72955 w 93133"/>
                <a:gd name="connsiteY31" fmla="*/ 74507 h 86924"/>
                <a:gd name="connsiteX32" fmla="*/ 72955 w 93133"/>
                <a:gd name="connsiteY32" fmla="*/ 81026 h 86924"/>
                <a:gd name="connsiteX33" fmla="*/ 72955 w 93133"/>
                <a:gd name="connsiteY33" fmla="*/ 86304 h 86924"/>
                <a:gd name="connsiteX34" fmla="*/ 77922 w 93133"/>
                <a:gd name="connsiteY34" fmla="*/ 84131 h 86924"/>
                <a:gd name="connsiteX35" fmla="*/ 83199 w 93133"/>
                <a:gd name="connsiteY35" fmla="*/ 84131 h 86924"/>
                <a:gd name="connsiteX36" fmla="*/ 85373 w 93133"/>
                <a:gd name="connsiteY36" fmla="*/ 84131 h 86924"/>
                <a:gd name="connsiteX37" fmla="*/ 87546 w 93133"/>
                <a:gd name="connsiteY37" fmla="*/ 81958 h 86924"/>
                <a:gd name="connsiteX38" fmla="*/ 89408 w 93133"/>
                <a:gd name="connsiteY38" fmla="*/ 81026 h 86924"/>
                <a:gd name="connsiteX39" fmla="*/ 92513 w 93133"/>
                <a:gd name="connsiteY39" fmla="*/ 76680 h 86924"/>
                <a:gd name="connsiteX40" fmla="*/ 94686 w 93133"/>
                <a:gd name="connsiteY40" fmla="*/ 74507 h 86924"/>
                <a:gd name="connsiteX41" fmla="*/ 94686 w 93133"/>
                <a:gd name="connsiteY41" fmla="*/ 73576 h 86924"/>
                <a:gd name="connsiteX42" fmla="*/ 95617 w 93133"/>
                <a:gd name="connsiteY42" fmla="*/ 71403 h 86924"/>
                <a:gd name="connsiteX43" fmla="*/ 95617 w 93133"/>
                <a:gd name="connsiteY43" fmla="*/ 69229 h 86924"/>
                <a:gd name="connsiteX44" fmla="*/ 77922 w 93133"/>
                <a:gd name="connsiteY44" fmla="*/ 49361 h 86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</a:cxnLst>
              <a:rect l="l" t="t" r="r" b="b"/>
              <a:pathLst>
                <a:path w="93133" h="86924">
                  <a:moveTo>
                    <a:pt x="60226" y="29492"/>
                  </a:moveTo>
                  <a:lnTo>
                    <a:pt x="39427" y="29492"/>
                  </a:lnTo>
                  <a:lnTo>
                    <a:pt x="39427" y="22042"/>
                  </a:lnTo>
                  <a:lnTo>
                    <a:pt x="39427" y="15833"/>
                  </a:lnTo>
                  <a:lnTo>
                    <a:pt x="38495" y="12728"/>
                  </a:lnTo>
                  <a:lnTo>
                    <a:pt x="36322" y="8382"/>
                  </a:lnTo>
                  <a:lnTo>
                    <a:pt x="36322" y="0"/>
                  </a:lnTo>
                  <a:lnTo>
                    <a:pt x="24836" y="10555"/>
                  </a:lnTo>
                  <a:lnTo>
                    <a:pt x="17695" y="25146"/>
                  </a:lnTo>
                  <a:lnTo>
                    <a:pt x="10245" y="40048"/>
                  </a:lnTo>
                  <a:lnTo>
                    <a:pt x="0" y="52465"/>
                  </a:lnTo>
                  <a:lnTo>
                    <a:pt x="3104" y="56812"/>
                  </a:lnTo>
                  <a:lnTo>
                    <a:pt x="7140" y="58985"/>
                  </a:lnTo>
                  <a:lnTo>
                    <a:pt x="9313" y="58985"/>
                  </a:lnTo>
                  <a:lnTo>
                    <a:pt x="12418" y="59916"/>
                  </a:lnTo>
                  <a:lnTo>
                    <a:pt x="16454" y="59916"/>
                  </a:lnTo>
                  <a:lnTo>
                    <a:pt x="19558" y="62089"/>
                  </a:lnTo>
                  <a:lnTo>
                    <a:pt x="24836" y="63952"/>
                  </a:lnTo>
                  <a:lnTo>
                    <a:pt x="27009" y="69229"/>
                  </a:lnTo>
                  <a:lnTo>
                    <a:pt x="29182" y="73576"/>
                  </a:lnTo>
                  <a:lnTo>
                    <a:pt x="31045" y="76680"/>
                  </a:lnTo>
                  <a:lnTo>
                    <a:pt x="29182" y="81026"/>
                  </a:lnTo>
                  <a:lnTo>
                    <a:pt x="29182" y="84131"/>
                  </a:lnTo>
                  <a:lnTo>
                    <a:pt x="29182" y="89408"/>
                  </a:lnTo>
                  <a:lnTo>
                    <a:pt x="43773" y="84131"/>
                  </a:lnTo>
                  <a:lnTo>
                    <a:pt x="54018" y="74507"/>
                  </a:lnTo>
                  <a:lnTo>
                    <a:pt x="60226" y="59916"/>
                  </a:lnTo>
                  <a:lnTo>
                    <a:pt x="65504" y="63952"/>
                  </a:lnTo>
                  <a:lnTo>
                    <a:pt x="68608" y="66125"/>
                  </a:lnTo>
                  <a:lnTo>
                    <a:pt x="72955" y="69229"/>
                  </a:lnTo>
                  <a:lnTo>
                    <a:pt x="72955" y="71403"/>
                  </a:lnTo>
                  <a:lnTo>
                    <a:pt x="72955" y="74507"/>
                  </a:lnTo>
                  <a:lnTo>
                    <a:pt x="72955" y="81026"/>
                  </a:lnTo>
                  <a:lnTo>
                    <a:pt x="72955" y="86304"/>
                  </a:lnTo>
                  <a:lnTo>
                    <a:pt x="77922" y="84131"/>
                  </a:lnTo>
                  <a:lnTo>
                    <a:pt x="83199" y="84131"/>
                  </a:lnTo>
                  <a:lnTo>
                    <a:pt x="85373" y="84131"/>
                  </a:lnTo>
                  <a:lnTo>
                    <a:pt x="87546" y="81958"/>
                  </a:lnTo>
                  <a:lnTo>
                    <a:pt x="89408" y="81026"/>
                  </a:lnTo>
                  <a:lnTo>
                    <a:pt x="92513" y="76680"/>
                  </a:lnTo>
                  <a:lnTo>
                    <a:pt x="94686" y="74507"/>
                  </a:lnTo>
                  <a:lnTo>
                    <a:pt x="94686" y="73576"/>
                  </a:lnTo>
                  <a:lnTo>
                    <a:pt x="95617" y="71403"/>
                  </a:lnTo>
                  <a:lnTo>
                    <a:pt x="95617" y="69229"/>
                  </a:lnTo>
                  <a:lnTo>
                    <a:pt x="77922" y="4936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E8A8499F-B8F4-481F-A4D7-48B74EBD022E}"/>
                </a:ext>
              </a:extLst>
            </p:cNvPr>
            <p:cNvSpPr/>
            <p:nvPr/>
          </p:nvSpPr>
          <p:spPr>
            <a:xfrm>
              <a:off x="4263915" y="4941524"/>
              <a:ext cx="93134" cy="111760"/>
            </a:xfrm>
            <a:custGeom>
              <a:avLst/>
              <a:gdLst>
                <a:gd name="connsiteX0" fmla="*/ 54018 w 93133"/>
                <a:gd name="connsiteY0" fmla="*/ 51534 h 111760"/>
                <a:gd name="connsiteX1" fmla="*/ 53086 w 93133"/>
                <a:gd name="connsiteY1" fmla="*/ 39116 h 111760"/>
                <a:gd name="connsiteX2" fmla="*/ 50913 w 93133"/>
                <a:gd name="connsiteY2" fmla="*/ 28561 h 111760"/>
                <a:gd name="connsiteX3" fmla="*/ 50913 w 93133"/>
                <a:gd name="connsiteY3" fmla="*/ 14901 h 111760"/>
                <a:gd name="connsiteX4" fmla="*/ 50913 w 93133"/>
                <a:gd name="connsiteY4" fmla="*/ 0 h 111760"/>
                <a:gd name="connsiteX5" fmla="*/ 39427 w 93133"/>
                <a:gd name="connsiteY5" fmla="*/ 0 h 111760"/>
                <a:gd name="connsiteX6" fmla="*/ 29182 w 93133"/>
                <a:gd name="connsiteY6" fmla="*/ 24215 h 111760"/>
                <a:gd name="connsiteX7" fmla="*/ 21731 w 93133"/>
                <a:gd name="connsiteY7" fmla="*/ 48430 h 111760"/>
                <a:gd name="connsiteX8" fmla="*/ 10245 w 93133"/>
                <a:gd name="connsiteY8" fmla="*/ 70471 h 111760"/>
                <a:gd name="connsiteX9" fmla="*/ 0 w 93133"/>
                <a:gd name="connsiteY9" fmla="*/ 85062 h 111760"/>
                <a:gd name="connsiteX10" fmla="*/ 4036 w 93133"/>
                <a:gd name="connsiteY10" fmla="*/ 88477 h 111760"/>
                <a:gd name="connsiteX11" fmla="*/ 9313 w 93133"/>
                <a:gd name="connsiteY11" fmla="*/ 90340 h 111760"/>
                <a:gd name="connsiteX12" fmla="*/ 14591 w 93133"/>
                <a:gd name="connsiteY12" fmla="*/ 90340 h 111760"/>
                <a:gd name="connsiteX13" fmla="*/ 19558 w 93133"/>
                <a:gd name="connsiteY13" fmla="*/ 92513 h 111760"/>
                <a:gd name="connsiteX14" fmla="*/ 23904 w 93133"/>
                <a:gd name="connsiteY14" fmla="*/ 92513 h 111760"/>
                <a:gd name="connsiteX15" fmla="*/ 27009 w 93133"/>
                <a:gd name="connsiteY15" fmla="*/ 92513 h 111760"/>
                <a:gd name="connsiteX16" fmla="*/ 36322 w 93133"/>
                <a:gd name="connsiteY16" fmla="*/ 92513 h 111760"/>
                <a:gd name="connsiteX17" fmla="*/ 41600 w 93133"/>
                <a:gd name="connsiteY17" fmla="*/ 92513 h 111760"/>
                <a:gd name="connsiteX18" fmla="*/ 45635 w 93133"/>
                <a:gd name="connsiteY18" fmla="*/ 94686 h 111760"/>
                <a:gd name="connsiteX19" fmla="*/ 46877 w 93133"/>
                <a:gd name="connsiteY19" fmla="*/ 95617 h 111760"/>
                <a:gd name="connsiteX20" fmla="*/ 46877 w 93133"/>
                <a:gd name="connsiteY20" fmla="*/ 97790 h 111760"/>
                <a:gd name="connsiteX21" fmla="*/ 46877 w 93133"/>
                <a:gd name="connsiteY21" fmla="*/ 103068 h 111760"/>
                <a:gd name="connsiteX22" fmla="*/ 46877 w 93133"/>
                <a:gd name="connsiteY22" fmla="*/ 108346 h 111760"/>
                <a:gd name="connsiteX23" fmla="*/ 56191 w 93133"/>
                <a:gd name="connsiteY23" fmla="*/ 103068 h 111760"/>
                <a:gd name="connsiteX24" fmla="*/ 63331 w 93133"/>
                <a:gd name="connsiteY24" fmla="*/ 95617 h 111760"/>
                <a:gd name="connsiteX25" fmla="*/ 70782 w 93133"/>
                <a:gd name="connsiteY25" fmla="*/ 88477 h 111760"/>
                <a:gd name="connsiteX26" fmla="*/ 74817 w 93133"/>
                <a:gd name="connsiteY26" fmla="*/ 88477 h 111760"/>
                <a:gd name="connsiteX27" fmla="*/ 74817 w 93133"/>
                <a:gd name="connsiteY27" fmla="*/ 92513 h 111760"/>
                <a:gd name="connsiteX28" fmla="*/ 74817 w 93133"/>
                <a:gd name="connsiteY28" fmla="*/ 95617 h 111760"/>
                <a:gd name="connsiteX29" fmla="*/ 72955 w 93133"/>
                <a:gd name="connsiteY29" fmla="*/ 97790 h 111760"/>
                <a:gd name="connsiteX30" fmla="*/ 72955 w 93133"/>
                <a:gd name="connsiteY30" fmla="*/ 99964 h 111760"/>
                <a:gd name="connsiteX31" fmla="*/ 70782 w 93133"/>
                <a:gd name="connsiteY31" fmla="*/ 100895 h 111760"/>
                <a:gd name="connsiteX32" fmla="*/ 70782 w 93133"/>
                <a:gd name="connsiteY32" fmla="*/ 108346 h 111760"/>
                <a:gd name="connsiteX33" fmla="*/ 74817 w 93133"/>
                <a:gd name="connsiteY33" fmla="*/ 107104 h 111760"/>
                <a:gd name="connsiteX34" fmla="*/ 76059 w 93133"/>
                <a:gd name="connsiteY34" fmla="*/ 107104 h 111760"/>
                <a:gd name="connsiteX35" fmla="*/ 76059 w 93133"/>
                <a:gd name="connsiteY35" fmla="*/ 105241 h 111760"/>
                <a:gd name="connsiteX36" fmla="*/ 77922 w 93133"/>
                <a:gd name="connsiteY36" fmla="*/ 105241 h 111760"/>
                <a:gd name="connsiteX37" fmla="*/ 80095 w 93133"/>
                <a:gd name="connsiteY37" fmla="*/ 100895 h 111760"/>
                <a:gd name="connsiteX38" fmla="*/ 80095 w 93133"/>
                <a:gd name="connsiteY38" fmla="*/ 103068 h 111760"/>
                <a:gd name="connsiteX39" fmla="*/ 82268 w 93133"/>
                <a:gd name="connsiteY39" fmla="*/ 105241 h 111760"/>
                <a:gd name="connsiteX40" fmla="*/ 82268 w 93133"/>
                <a:gd name="connsiteY40" fmla="*/ 107104 h 111760"/>
                <a:gd name="connsiteX41" fmla="*/ 82268 w 93133"/>
                <a:gd name="connsiteY41" fmla="*/ 108346 h 111760"/>
                <a:gd name="connsiteX42" fmla="*/ 83200 w 93133"/>
                <a:gd name="connsiteY42" fmla="*/ 112381 h 111760"/>
                <a:gd name="connsiteX43" fmla="*/ 87546 w 93133"/>
                <a:gd name="connsiteY43" fmla="*/ 112381 h 111760"/>
                <a:gd name="connsiteX44" fmla="*/ 89408 w 93133"/>
                <a:gd name="connsiteY44" fmla="*/ 99964 h 111760"/>
                <a:gd name="connsiteX45" fmla="*/ 92513 w 93133"/>
                <a:gd name="connsiteY45" fmla="*/ 87235 h 111760"/>
                <a:gd name="connsiteX46" fmla="*/ 94686 w 93133"/>
                <a:gd name="connsiteY46" fmla="*/ 75749 h 111760"/>
                <a:gd name="connsiteX47" fmla="*/ 92513 w 93133"/>
                <a:gd name="connsiteY47" fmla="*/ 73576 h 111760"/>
                <a:gd name="connsiteX48" fmla="*/ 90650 w 93133"/>
                <a:gd name="connsiteY48" fmla="*/ 73576 h 111760"/>
                <a:gd name="connsiteX49" fmla="*/ 89408 w 93133"/>
                <a:gd name="connsiteY49" fmla="*/ 73576 h 111760"/>
                <a:gd name="connsiteX50" fmla="*/ 87546 w 93133"/>
                <a:gd name="connsiteY50" fmla="*/ 73576 h 111760"/>
                <a:gd name="connsiteX51" fmla="*/ 85373 w 93133"/>
                <a:gd name="connsiteY51" fmla="*/ 73576 h 111760"/>
                <a:gd name="connsiteX52" fmla="*/ 83200 w 93133"/>
                <a:gd name="connsiteY52" fmla="*/ 72644 h 111760"/>
                <a:gd name="connsiteX53" fmla="*/ 74817 w 93133"/>
                <a:gd name="connsiteY53" fmla="*/ 72644 h 111760"/>
                <a:gd name="connsiteX54" fmla="*/ 74817 w 93133"/>
                <a:gd name="connsiteY54" fmla="*/ 51534 h 111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93133" h="111760">
                  <a:moveTo>
                    <a:pt x="54018" y="51534"/>
                  </a:moveTo>
                  <a:lnTo>
                    <a:pt x="53086" y="39116"/>
                  </a:lnTo>
                  <a:lnTo>
                    <a:pt x="50913" y="28561"/>
                  </a:lnTo>
                  <a:lnTo>
                    <a:pt x="50913" y="14901"/>
                  </a:lnTo>
                  <a:lnTo>
                    <a:pt x="50913" y="0"/>
                  </a:lnTo>
                  <a:lnTo>
                    <a:pt x="39427" y="0"/>
                  </a:lnTo>
                  <a:lnTo>
                    <a:pt x="29182" y="24215"/>
                  </a:lnTo>
                  <a:lnTo>
                    <a:pt x="21731" y="48430"/>
                  </a:lnTo>
                  <a:lnTo>
                    <a:pt x="10245" y="70471"/>
                  </a:lnTo>
                  <a:lnTo>
                    <a:pt x="0" y="85062"/>
                  </a:lnTo>
                  <a:lnTo>
                    <a:pt x="4036" y="88477"/>
                  </a:lnTo>
                  <a:lnTo>
                    <a:pt x="9313" y="90340"/>
                  </a:lnTo>
                  <a:lnTo>
                    <a:pt x="14591" y="90340"/>
                  </a:lnTo>
                  <a:lnTo>
                    <a:pt x="19558" y="92513"/>
                  </a:lnTo>
                  <a:lnTo>
                    <a:pt x="23904" y="92513"/>
                  </a:lnTo>
                  <a:lnTo>
                    <a:pt x="27009" y="92513"/>
                  </a:lnTo>
                  <a:lnTo>
                    <a:pt x="36322" y="92513"/>
                  </a:lnTo>
                  <a:lnTo>
                    <a:pt x="41600" y="92513"/>
                  </a:lnTo>
                  <a:lnTo>
                    <a:pt x="45635" y="94686"/>
                  </a:lnTo>
                  <a:lnTo>
                    <a:pt x="46877" y="95617"/>
                  </a:lnTo>
                  <a:lnTo>
                    <a:pt x="46877" y="97790"/>
                  </a:lnTo>
                  <a:lnTo>
                    <a:pt x="46877" y="103068"/>
                  </a:lnTo>
                  <a:lnTo>
                    <a:pt x="46877" y="108346"/>
                  </a:lnTo>
                  <a:lnTo>
                    <a:pt x="56191" y="103068"/>
                  </a:lnTo>
                  <a:lnTo>
                    <a:pt x="63331" y="95617"/>
                  </a:lnTo>
                  <a:lnTo>
                    <a:pt x="70782" y="88477"/>
                  </a:lnTo>
                  <a:lnTo>
                    <a:pt x="74817" y="88477"/>
                  </a:lnTo>
                  <a:lnTo>
                    <a:pt x="74817" y="92513"/>
                  </a:lnTo>
                  <a:lnTo>
                    <a:pt x="74817" y="95617"/>
                  </a:lnTo>
                  <a:lnTo>
                    <a:pt x="72955" y="97790"/>
                  </a:lnTo>
                  <a:lnTo>
                    <a:pt x="72955" y="99964"/>
                  </a:lnTo>
                  <a:lnTo>
                    <a:pt x="70782" y="100895"/>
                  </a:lnTo>
                  <a:lnTo>
                    <a:pt x="70782" y="108346"/>
                  </a:lnTo>
                  <a:lnTo>
                    <a:pt x="74817" y="107104"/>
                  </a:lnTo>
                  <a:lnTo>
                    <a:pt x="76059" y="107104"/>
                  </a:lnTo>
                  <a:lnTo>
                    <a:pt x="76059" y="105241"/>
                  </a:lnTo>
                  <a:lnTo>
                    <a:pt x="77922" y="105241"/>
                  </a:lnTo>
                  <a:lnTo>
                    <a:pt x="80095" y="100895"/>
                  </a:lnTo>
                  <a:lnTo>
                    <a:pt x="80095" y="103068"/>
                  </a:lnTo>
                  <a:lnTo>
                    <a:pt x="82268" y="105241"/>
                  </a:lnTo>
                  <a:lnTo>
                    <a:pt x="82268" y="107104"/>
                  </a:lnTo>
                  <a:lnTo>
                    <a:pt x="82268" y="108346"/>
                  </a:lnTo>
                  <a:lnTo>
                    <a:pt x="83200" y="112381"/>
                  </a:lnTo>
                  <a:lnTo>
                    <a:pt x="87546" y="112381"/>
                  </a:lnTo>
                  <a:lnTo>
                    <a:pt x="89408" y="99964"/>
                  </a:lnTo>
                  <a:lnTo>
                    <a:pt x="92513" y="87235"/>
                  </a:lnTo>
                  <a:lnTo>
                    <a:pt x="94686" y="75749"/>
                  </a:lnTo>
                  <a:lnTo>
                    <a:pt x="92513" y="73576"/>
                  </a:lnTo>
                  <a:lnTo>
                    <a:pt x="90650" y="73576"/>
                  </a:lnTo>
                  <a:lnTo>
                    <a:pt x="89408" y="73576"/>
                  </a:lnTo>
                  <a:lnTo>
                    <a:pt x="87546" y="73576"/>
                  </a:lnTo>
                  <a:lnTo>
                    <a:pt x="85373" y="73576"/>
                  </a:lnTo>
                  <a:lnTo>
                    <a:pt x="83200" y="72644"/>
                  </a:lnTo>
                  <a:lnTo>
                    <a:pt x="74817" y="72644"/>
                  </a:lnTo>
                  <a:lnTo>
                    <a:pt x="74817" y="51534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A4E509C7-81CF-46DC-8D3C-76F52C061992}"/>
                </a:ext>
              </a:extLst>
            </p:cNvPr>
            <p:cNvSpPr/>
            <p:nvPr/>
          </p:nvSpPr>
          <p:spPr>
            <a:xfrm>
              <a:off x="4034496" y="4432083"/>
              <a:ext cx="27940" cy="40358"/>
            </a:xfrm>
            <a:custGeom>
              <a:avLst/>
              <a:gdLst>
                <a:gd name="connsiteX0" fmla="*/ 4346 w 27940"/>
                <a:gd name="connsiteY0" fmla="*/ 42221 h 40357"/>
                <a:gd name="connsiteX1" fmla="*/ 12418 w 27940"/>
                <a:gd name="connsiteY1" fmla="*/ 40979 h 40357"/>
                <a:gd name="connsiteX2" fmla="*/ 18937 w 27940"/>
                <a:gd name="connsiteY2" fmla="*/ 40979 h 40357"/>
                <a:gd name="connsiteX3" fmla="*/ 23904 w 27940"/>
                <a:gd name="connsiteY3" fmla="*/ 39116 h 40357"/>
                <a:gd name="connsiteX4" fmla="*/ 29182 w 27940"/>
                <a:gd name="connsiteY4" fmla="*/ 36943 h 40357"/>
                <a:gd name="connsiteX5" fmla="*/ 27009 w 27940"/>
                <a:gd name="connsiteY5" fmla="*/ 29492 h 40357"/>
                <a:gd name="connsiteX6" fmla="*/ 26077 w 27940"/>
                <a:gd name="connsiteY6" fmla="*/ 24215 h 40357"/>
                <a:gd name="connsiteX7" fmla="*/ 23904 w 27940"/>
                <a:gd name="connsiteY7" fmla="*/ 18937 h 40357"/>
                <a:gd name="connsiteX8" fmla="*/ 19869 w 27940"/>
                <a:gd name="connsiteY8" fmla="*/ 12728 h 40357"/>
                <a:gd name="connsiteX9" fmla="*/ 18937 w 27940"/>
                <a:gd name="connsiteY9" fmla="*/ 9624 h 40357"/>
                <a:gd name="connsiteX10" fmla="*/ 18937 w 27940"/>
                <a:gd name="connsiteY10" fmla="*/ 7451 h 40357"/>
                <a:gd name="connsiteX11" fmla="*/ 18937 w 27940"/>
                <a:gd name="connsiteY11" fmla="*/ 5278 h 40357"/>
                <a:gd name="connsiteX12" fmla="*/ 16764 w 27940"/>
                <a:gd name="connsiteY12" fmla="*/ 4346 h 40357"/>
                <a:gd name="connsiteX13" fmla="*/ 14591 w 27940"/>
                <a:gd name="connsiteY13" fmla="*/ 4346 h 40357"/>
                <a:gd name="connsiteX14" fmla="*/ 12418 w 27940"/>
                <a:gd name="connsiteY14" fmla="*/ 2173 h 40357"/>
                <a:gd name="connsiteX15" fmla="*/ 9313 w 27940"/>
                <a:gd name="connsiteY15" fmla="*/ 0 h 40357"/>
                <a:gd name="connsiteX16" fmla="*/ 5278 w 27940"/>
                <a:gd name="connsiteY16" fmla="*/ 5278 h 40357"/>
                <a:gd name="connsiteX17" fmla="*/ 4346 w 27940"/>
                <a:gd name="connsiteY17" fmla="*/ 9624 h 40357"/>
                <a:gd name="connsiteX18" fmla="*/ 0 w 27940"/>
                <a:gd name="connsiteY18" fmla="*/ 12728 h 40357"/>
                <a:gd name="connsiteX19" fmla="*/ 0 w 27940"/>
                <a:gd name="connsiteY19" fmla="*/ 24215 h 40357"/>
                <a:gd name="connsiteX20" fmla="*/ 2173 w 27940"/>
                <a:gd name="connsiteY20" fmla="*/ 33839 h 403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27940" h="40357">
                  <a:moveTo>
                    <a:pt x="4346" y="42221"/>
                  </a:moveTo>
                  <a:lnTo>
                    <a:pt x="12418" y="40979"/>
                  </a:lnTo>
                  <a:lnTo>
                    <a:pt x="18937" y="40979"/>
                  </a:lnTo>
                  <a:lnTo>
                    <a:pt x="23904" y="39116"/>
                  </a:lnTo>
                  <a:lnTo>
                    <a:pt x="29182" y="36943"/>
                  </a:lnTo>
                  <a:lnTo>
                    <a:pt x="27009" y="29492"/>
                  </a:lnTo>
                  <a:lnTo>
                    <a:pt x="26077" y="24215"/>
                  </a:lnTo>
                  <a:lnTo>
                    <a:pt x="23904" y="18937"/>
                  </a:lnTo>
                  <a:lnTo>
                    <a:pt x="19869" y="12728"/>
                  </a:lnTo>
                  <a:lnTo>
                    <a:pt x="18937" y="9624"/>
                  </a:lnTo>
                  <a:lnTo>
                    <a:pt x="18937" y="7451"/>
                  </a:lnTo>
                  <a:lnTo>
                    <a:pt x="18937" y="5278"/>
                  </a:lnTo>
                  <a:lnTo>
                    <a:pt x="16764" y="4346"/>
                  </a:lnTo>
                  <a:lnTo>
                    <a:pt x="14591" y="4346"/>
                  </a:lnTo>
                  <a:lnTo>
                    <a:pt x="12418" y="2173"/>
                  </a:lnTo>
                  <a:lnTo>
                    <a:pt x="9313" y="0"/>
                  </a:lnTo>
                  <a:lnTo>
                    <a:pt x="5278" y="5278"/>
                  </a:lnTo>
                  <a:lnTo>
                    <a:pt x="4346" y="9624"/>
                  </a:lnTo>
                  <a:lnTo>
                    <a:pt x="0" y="12728"/>
                  </a:lnTo>
                  <a:lnTo>
                    <a:pt x="0" y="24215"/>
                  </a:lnTo>
                  <a:lnTo>
                    <a:pt x="2173" y="3383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5139E43D-D101-4208-B46B-4E63DF1BE2D4}"/>
                </a:ext>
              </a:extLst>
            </p:cNvPr>
            <p:cNvSpPr/>
            <p:nvPr/>
          </p:nvSpPr>
          <p:spPr>
            <a:xfrm>
              <a:off x="3958436" y="4877572"/>
              <a:ext cx="15522" cy="9313"/>
            </a:xfrm>
            <a:custGeom>
              <a:avLst/>
              <a:gdLst>
                <a:gd name="connsiteX0" fmla="*/ 0 w 15522"/>
                <a:gd name="connsiteY0" fmla="*/ 11487 h 9313"/>
                <a:gd name="connsiteX1" fmla="*/ 5278 w 15522"/>
                <a:gd name="connsiteY1" fmla="*/ 11487 h 9313"/>
                <a:gd name="connsiteX2" fmla="*/ 7451 w 15522"/>
                <a:gd name="connsiteY2" fmla="*/ 9313 h 9313"/>
                <a:gd name="connsiteX3" fmla="*/ 9313 w 15522"/>
                <a:gd name="connsiteY3" fmla="*/ 9313 h 9313"/>
                <a:gd name="connsiteX4" fmla="*/ 10555 w 15522"/>
                <a:gd name="connsiteY4" fmla="*/ 9313 h 9313"/>
                <a:gd name="connsiteX5" fmla="*/ 12418 w 15522"/>
                <a:gd name="connsiteY5" fmla="*/ 7451 h 9313"/>
                <a:gd name="connsiteX6" fmla="*/ 15522 w 15522"/>
                <a:gd name="connsiteY6" fmla="*/ 7451 h 9313"/>
                <a:gd name="connsiteX7" fmla="*/ 15522 w 15522"/>
                <a:gd name="connsiteY7" fmla="*/ 0 h 9313"/>
                <a:gd name="connsiteX8" fmla="*/ 0 w 15522"/>
                <a:gd name="connsiteY8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5522" h="9313">
                  <a:moveTo>
                    <a:pt x="0" y="11487"/>
                  </a:moveTo>
                  <a:lnTo>
                    <a:pt x="5278" y="11487"/>
                  </a:lnTo>
                  <a:lnTo>
                    <a:pt x="7451" y="9313"/>
                  </a:lnTo>
                  <a:lnTo>
                    <a:pt x="9313" y="9313"/>
                  </a:lnTo>
                  <a:lnTo>
                    <a:pt x="10555" y="9313"/>
                  </a:lnTo>
                  <a:lnTo>
                    <a:pt x="12418" y="7451"/>
                  </a:lnTo>
                  <a:lnTo>
                    <a:pt x="15522" y="7451"/>
                  </a:lnTo>
                  <a:lnTo>
                    <a:pt x="15522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C09CDA8E-691E-4C85-B2D7-267337D4A50C}"/>
                </a:ext>
              </a:extLst>
            </p:cNvPr>
            <p:cNvSpPr/>
            <p:nvPr/>
          </p:nvSpPr>
          <p:spPr>
            <a:xfrm>
              <a:off x="4347115" y="4401659"/>
              <a:ext cx="40358" cy="34149"/>
            </a:xfrm>
            <a:custGeom>
              <a:avLst/>
              <a:gdLst>
                <a:gd name="connsiteX0" fmla="*/ 13660 w 40357"/>
                <a:gd name="connsiteY0" fmla="*/ 25457 h 34149"/>
                <a:gd name="connsiteX1" fmla="*/ 18937 w 40357"/>
                <a:gd name="connsiteY1" fmla="*/ 30424 h 34149"/>
                <a:gd name="connsiteX2" fmla="*/ 23904 w 40357"/>
                <a:gd name="connsiteY2" fmla="*/ 35701 h 34149"/>
                <a:gd name="connsiteX3" fmla="*/ 27009 w 40357"/>
                <a:gd name="connsiteY3" fmla="*/ 34770 h 34149"/>
                <a:gd name="connsiteX4" fmla="*/ 29182 w 40357"/>
                <a:gd name="connsiteY4" fmla="*/ 32597 h 34149"/>
                <a:gd name="connsiteX5" fmla="*/ 31355 w 40357"/>
                <a:gd name="connsiteY5" fmla="*/ 32597 h 34149"/>
                <a:gd name="connsiteX6" fmla="*/ 33528 w 40357"/>
                <a:gd name="connsiteY6" fmla="*/ 32597 h 34149"/>
                <a:gd name="connsiteX7" fmla="*/ 33528 w 40357"/>
                <a:gd name="connsiteY7" fmla="*/ 30424 h 34149"/>
                <a:gd name="connsiteX8" fmla="*/ 36633 w 40357"/>
                <a:gd name="connsiteY8" fmla="*/ 27319 h 34149"/>
                <a:gd name="connsiteX9" fmla="*/ 36633 w 40357"/>
                <a:gd name="connsiteY9" fmla="*/ 25457 h 34149"/>
                <a:gd name="connsiteX10" fmla="*/ 38495 w 40357"/>
                <a:gd name="connsiteY10" fmla="*/ 25457 h 34149"/>
                <a:gd name="connsiteX11" fmla="*/ 38495 w 40357"/>
                <a:gd name="connsiteY11" fmla="*/ 23283 h 34149"/>
                <a:gd name="connsiteX12" fmla="*/ 40668 w 40357"/>
                <a:gd name="connsiteY12" fmla="*/ 20179 h 34149"/>
                <a:gd name="connsiteX13" fmla="*/ 34459 w 40357"/>
                <a:gd name="connsiteY13" fmla="*/ 14901 h 34149"/>
                <a:gd name="connsiteX14" fmla="*/ 29182 w 40357"/>
                <a:gd name="connsiteY14" fmla="*/ 10555 h 34149"/>
                <a:gd name="connsiteX15" fmla="*/ 26077 w 40357"/>
                <a:gd name="connsiteY15" fmla="*/ 7451 h 34149"/>
                <a:gd name="connsiteX16" fmla="*/ 18937 w 40357"/>
                <a:gd name="connsiteY16" fmla="*/ 3104 h 34149"/>
                <a:gd name="connsiteX17" fmla="*/ 11487 w 40357"/>
                <a:gd name="connsiteY17" fmla="*/ 0 h 34149"/>
                <a:gd name="connsiteX18" fmla="*/ 9313 w 40357"/>
                <a:gd name="connsiteY18" fmla="*/ 1242 h 34149"/>
                <a:gd name="connsiteX19" fmla="*/ 7451 w 40357"/>
                <a:gd name="connsiteY19" fmla="*/ 3104 h 34149"/>
                <a:gd name="connsiteX20" fmla="*/ 4346 w 40357"/>
                <a:gd name="connsiteY20" fmla="*/ 3104 h 34149"/>
                <a:gd name="connsiteX21" fmla="*/ 0 w 40357"/>
                <a:gd name="connsiteY21" fmla="*/ 15833 h 34149"/>
                <a:gd name="connsiteX22" fmla="*/ 6209 w 40357"/>
                <a:gd name="connsiteY22" fmla="*/ 20179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40357" h="34149">
                  <a:moveTo>
                    <a:pt x="13660" y="25457"/>
                  </a:moveTo>
                  <a:lnTo>
                    <a:pt x="18937" y="30424"/>
                  </a:lnTo>
                  <a:lnTo>
                    <a:pt x="23904" y="35701"/>
                  </a:lnTo>
                  <a:lnTo>
                    <a:pt x="27009" y="34770"/>
                  </a:lnTo>
                  <a:lnTo>
                    <a:pt x="29182" y="32597"/>
                  </a:lnTo>
                  <a:lnTo>
                    <a:pt x="31355" y="32597"/>
                  </a:lnTo>
                  <a:lnTo>
                    <a:pt x="33528" y="32597"/>
                  </a:lnTo>
                  <a:lnTo>
                    <a:pt x="33528" y="30424"/>
                  </a:lnTo>
                  <a:lnTo>
                    <a:pt x="36633" y="27319"/>
                  </a:lnTo>
                  <a:lnTo>
                    <a:pt x="36633" y="25457"/>
                  </a:lnTo>
                  <a:lnTo>
                    <a:pt x="38495" y="25457"/>
                  </a:lnTo>
                  <a:lnTo>
                    <a:pt x="38495" y="23283"/>
                  </a:lnTo>
                  <a:lnTo>
                    <a:pt x="40668" y="20179"/>
                  </a:lnTo>
                  <a:lnTo>
                    <a:pt x="34459" y="14901"/>
                  </a:lnTo>
                  <a:lnTo>
                    <a:pt x="29182" y="10555"/>
                  </a:lnTo>
                  <a:lnTo>
                    <a:pt x="26077" y="7451"/>
                  </a:lnTo>
                  <a:lnTo>
                    <a:pt x="18937" y="3104"/>
                  </a:lnTo>
                  <a:lnTo>
                    <a:pt x="11487" y="0"/>
                  </a:lnTo>
                  <a:lnTo>
                    <a:pt x="9313" y="1242"/>
                  </a:lnTo>
                  <a:lnTo>
                    <a:pt x="7451" y="3104"/>
                  </a:lnTo>
                  <a:lnTo>
                    <a:pt x="4346" y="3104"/>
                  </a:lnTo>
                  <a:lnTo>
                    <a:pt x="0" y="15833"/>
                  </a:lnTo>
                  <a:lnTo>
                    <a:pt x="6209" y="20179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29AE395B-DCA1-4AA2-8932-B3DBD0B3209B}"/>
                </a:ext>
              </a:extLst>
            </p:cNvPr>
            <p:cNvSpPr/>
            <p:nvPr/>
          </p:nvSpPr>
          <p:spPr>
            <a:xfrm>
              <a:off x="4024251" y="4593825"/>
              <a:ext cx="12418" cy="15522"/>
            </a:xfrm>
            <a:custGeom>
              <a:avLst/>
              <a:gdLst>
                <a:gd name="connsiteX0" fmla="*/ 4967 w 12417"/>
                <a:gd name="connsiteY0" fmla="*/ 17075 h 15522"/>
                <a:gd name="connsiteX1" fmla="*/ 7140 w 12417"/>
                <a:gd name="connsiteY1" fmla="*/ 14901 h 15522"/>
                <a:gd name="connsiteX2" fmla="*/ 8072 w 12417"/>
                <a:gd name="connsiteY2" fmla="*/ 14901 h 15522"/>
                <a:gd name="connsiteX3" fmla="*/ 10245 w 12417"/>
                <a:gd name="connsiteY3" fmla="*/ 12728 h 15522"/>
                <a:gd name="connsiteX4" fmla="*/ 12418 w 12417"/>
                <a:gd name="connsiteY4" fmla="*/ 10555 h 15522"/>
                <a:gd name="connsiteX5" fmla="*/ 14591 w 12417"/>
                <a:gd name="connsiteY5" fmla="*/ 9624 h 15522"/>
                <a:gd name="connsiteX6" fmla="*/ 14591 w 12417"/>
                <a:gd name="connsiteY6" fmla="*/ 7451 h 15522"/>
                <a:gd name="connsiteX7" fmla="*/ 14591 w 12417"/>
                <a:gd name="connsiteY7" fmla="*/ 5278 h 15522"/>
                <a:gd name="connsiteX8" fmla="*/ 10245 w 12417"/>
                <a:gd name="connsiteY8" fmla="*/ 5278 h 15522"/>
                <a:gd name="connsiteX9" fmla="*/ 8072 w 12417"/>
                <a:gd name="connsiteY9" fmla="*/ 3415 h 15522"/>
                <a:gd name="connsiteX10" fmla="*/ 7140 w 12417"/>
                <a:gd name="connsiteY10" fmla="*/ 2173 h 15522"/>
                <a:gd name="connsiteX11" fmla="*/ 3104 w 12417"/>
                <a:gd name="connsiteY11" fmla="*/ 0 h 15522"/>
                <a:gd name="connsiteX12" fmla="*/ 931 w 12417"/>
                <a:gd name="connsiteY12" fmla="*/ 5278 h 15522"/>
                <a:gd name="connsiteX13" fmla="*/ 0 w 12417"/>
                <a:gd name="connsiteY13" fmla="*/ 7451 h 15522"/>
                <a:gd name="connsiteX14" fmla="*/ 0 w 12417"/>
                <a:gd name="connsiteY14" fmla="*/ 10555 h 15522"/>
                <a:gd name="connsiteX15" fmla="*/ 0 w 12417"/>
                <a:gd name="connsiteY15" fmla="*/ 17075 h 15522"/>
                <a:gd name="connsiteX16" fmla="*/ 3104 w 12417"/>
                <a:gd name="connsiteY16" fmla="*/ 17075 h 155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2417" h="15522">
                  <a:moveTo>
                    <a:pt x="4967" y="17075"/>
                  </a:moveTo>
                  <a:lnTo>
                    <a:pt x="7140" y="14901"/>
                  </a:lnTo>
                  <a:lnTo>
                    <a:pt x="8072" y="14901"/>
                  </a:lnTo>
                  <a:lnTo>
                    <a:pt x="10245" y="12728"/>
                  </a:lnTo>
                  <a:lnTo>
                    <a:pt x="12418" y="10555"/>
                  </a:lnTo>
                  <a:lnTo>
                    <a:pt x="14591" y="9624"/>
                  </a:lnTo>
                  <a:lnTo>
                    <a:pt x="14591" y="7451"/>
                  </a:lnTo>
                  <a:lnTo>
                    <a:pt x="14591" y="5278"/>
                  </a:lnTo>
                  <a:lnTo>
                    <a:pt x="10245" y="5278"/>
                  </a:lnTo>
                  <a:lnTo>
                    <a:pt x="8072" y="3415"/>
                  </a:lnTo>
                  <a:lnTo>
                    <a:pt x="7140" y="2173"/>
                  </a:lnTo>
                  <a:lnTo>
                    <a:pt x="3104" y="0"/>
                  </a:lnTo>
                  <a:lnTo>
                    <a:pt x="931" y="5278"/>
                  </a:lnTo>
                  <a:lnTo>
                    <a:pt x="0" y="7451"/>
                  </a:lnTo>
                  <a:lnTo>
                    <a:pt x="0" y="10555"/>
                  </a:lnTo>
                  <a:lnTo>
                    <a:pt x="0" y="17075"/>
                  </a:lnTo>
                  <a:lnTo>
                    <a:pt x="3104" y="1707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685BF40D-146D-4D47-A322-FCFEFA98570A}"/>
                </a:ext>
              </a:extLst>
            </p:cNvPr>
            <p:cNvSpPr/>
            <p:nvPr/>
          </p:nvSpPr>
          <p:spPr>
            <a:xfrm>
              <a:off x="3970854" y="4639150"/>
              <a:ext cx="21731" cy="27940"/>
            </a:xfrm>
            <a:custGeom>
              <a:avLst/>
              <a:gdLst>
                <a:gd name="connsiteX0" fmla="*/ 2173 w 21731"/>
                <a:gd name="connsiteY0" fmla="*/ 13660 h 27940"/>
                <a:gd name="connsiteX1" fmla="*/ 2173 w 21731"/>
                <a:gd name="connsiteY1" fmla="*/ 14591 h 27940"/>
                <a:gd name="connsiteX2" fmla="*/ 2173 w 21731"/>
                <a:gd name="connsiteY2" fmla="*/ 16764 h 27940"/>
                <a:gd name="connsiteX3" fmla="*/ 0 w 21731"/>
                <a:gd name="connsiteY3" fmla="*/ 21110 h 27940"/>
                <a:gd name="connsiteX4" fmla="*/ 2173 w 21731"/>
                <a:gd name="connsiteY4" fmla="*/ 22042 h 27940"/>
                <a:gd name="connsiteX5" fmla="*/ 2173 w 21731"/>
                <a:gd name="connsiteY5" fmla="*/ 24215 h 27940"/>
                <a:gd name="connsiteX6" fmla="*/ 3104 w 21731"/>
                <a:gd name="connsiteY6" fmla="*/ 24215 h 27940"/>
                <a:gd name="connsiteX7" fmla="*/ 3104 w 21731"/>
                <a:gd name="connsiteY7" fmla="*/ 28251 h 27940"/>
                <a:gd name="connsiteX8" fmla="*/ 9624 w 21731"/>
                <a:gd name="connsiteY8" fmla="*/ 28251 h 27940"/>
                <a:gd name="connsiteX9" fmla="*/ 14591 w 21731"/>
                <a:gd name="connsiteY9" fmla="*/ 26388 h 27940"/>
                <a:gd name="connsiteX10" fmla="*/ 16764 w 21731"/>
                <a:gd name="connsiteY10" fmla="*/ 26388 h 27940"/>
                <a:gd name="connsiteX11" fmla="*/ 19869 w 21731"/>
                <a:gd name="connsiteY11" fmla="*/ 24215 h 27940"/>
                <a:gd name="connsiteX12" fmla="*/ 24215 w 21731"/>
                <a:gd name="connsiteY12" fmla="*/ 24215 h 27940"/>
                <a:gd name="connsiteX13" fmla="*/ 22042 w 21731"/>
                <a:gd name="connsiteY13" fmla="*/ 16764 h 27940"/>
                <a:gd name="connsiteX14" fmla="*/ 17695 w 21731"/>
                <a:gd name="connsiteY14" fmla="*/ 9313 h 27940"/>
                <a:gd name="connsiteX15" fmla="*/ 12728 w 21731"/>
                <a:gd name="connsiteY15" fmla="*/ 4346 h 27940"/>
                <a:gd name="connsiteX16" fmla="*/ 7451 w 21731"/>
                <a:gd name="connsiteY16" fmla="*/ 0 h 27940"/>
                <a:gd name="connsiteX17" fmla="*/ 3104 w 21731"/>
                <a:gd name="connsiteY17" fmla="*/ 11487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21731" h="27940">
                  <a:moveTo>
                    <a:pt x="2173" y="13660"/>
                  </a:moveTo>
                  <a:lnTo>
                    <a:pt x="2173" y="14591"/>
                  </a:lnTo>
                  <a:lnTo>
                    <a:pt x="2173" y="16764"/>
                  </a:lnTo>
                  <a:lnTo>
                    <a:pt x="0" y="21110"/>
                  </a:lnTo>
                  <a:lnTo>
                    <a:pt x="2173" y="22042"/>
                  </a:lnTo>
                  <a:lnTo>
                    <a:pt x="2173" y="24215"/>
                  </a:lnTo>
                  <a:lnTo>
                    <a:pt x="3104" y="24215"/>
                  </a:lnTo>
                  <a:lnTo>
                    <a:pt x="3104" y="28251"/>
                  </a:lnTo>
                  <a:lnTo>
                    <a:pt x="9624" y="28251"/>
                  </a:lnTo>
                  <a:lnTo>
                    <a:pt x="14591" y="26388"/>
                  </a:lnTo>
                  <a:lnTo>
                    <a:pt x="16764" y="26388"/>
                  </a:lnTo>
                  <a:lnTo>
                    <a:pt x="19869" y="24215"/>
                  </a:lnTo>
                  <a:lnTo>
                    <a:pt x="24215" y="24215"/>
                  </a:lnTo>
                  <a:lnTo>
                    <a:pt x="22042" y="16764"/>
                  </a:lnTo>
                  <a:lnTo>
                    <a:pt x="17695" y="9313"/>
                  </a:lnTo>
                  <a:lnTo>
                    <a:pt x="12728" y="4346"/>
                  </a:lnTo>
                  <a:lnTo>
                    <a:pt x="7451" y="0"/>
                  </a:lnTo>
                  <a:lnTo>
                    <a:pt x="3104" y="11487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A23DA296-3168-4B0F-8426-875D658417F5}"/>
                </a:ext>
              </a:extLst>
            </p:cNvPr>
            <p:cNvSpPr/>
            <p:nvPr/>
          </p:nvSpPr>
          <p:spPr>
            <a:xfrm>
              <a:off x="7159753" y="4855531"/>
              <a:ext cx="43462" cy="189372"/>
            </a:xfrm>
            <a:custGeom>
              <a:avLst/>
              <a:gdLst>
                <a:gd name="connsiteX0" fmla="*/ 44704 w 43462"/>
                <a:gd name="connsiteY0" fmla="*/ 130077 h 189371"/>
                <a:gd name="connsiteX1" fmla="*/ 39427 w 43462"/>
                <a:gd name="connsiteY1" fmla="*/ 108035 h 189371"/>
                <a:gd name="connsiteX2" fmla="*/ 30113 w 43462"/>
                <a:gd name="connsiteY2" fmla="*/ 88167 h 189371"/>
                <a:gd name="connsiteX3" fmla="*/ 24836 w 43462"/>
                <a:gd name="connsiteY3" fmla="*/ 70471 h 189371"/>
                <a:gd name="connsiteX4" fmla="*/ 21731 w 43462"/>
                <a:gd name="connsiteY4" fmla="*/ 51534 h 189371"/>
                <a:gd name="connsiteX5" fmla="*/ 21731 w 43462"/>
                <a:gd name="connsiteY5" fmla="*/ 35701 h 189371"/>
                <a:gd name="connsiteX6" fmla="*/ 21731 w 43462"/>
                <a:gd name="connsiteY6" fmla="*/ 18937 h 189371"/>
                <a:gd name="connsiteX7" fmla="*/ 15522 w 43462"/>
                <a:gd name="connsiteY7" fmla="*/ 6209 h 189371"/>
                <a:gd name="connsiteX8" fmla="*/ 15522 w 43462"/>
                <a:gd name="connsiteY8" fmla="*/ 4036 h 189371"/>
                <a:gd name="connsiteX9" fmla="*/ 14591 w 43462"/>
                <a:gd name="connsiteY9" fmla="*/ 4036 h 189371"/>
                <a:gd name="connsiteX10" fmla="*/ 14591 w 43462"/>
                <a:gd name="connsiteY10" fmla="*/ 2173 h 189371"/>
                <a:gd name="connsiteX11" fmla="*/ 12418 w 43462"/>
                <a:gd name="connsiteY11" fmla="*/ 0 h 189371"/>
                <a:gd name="connsiteX12" fmla="*/ 10245 w 43462"/>
                <a:gd name="connsiteY12" fmla="*/ 7451 h 189371"/>
                <a:gd name="connsiteX13" fmla="*/ 9313 w 43462"/>
                <a:gd name="connsiteY13" fmla="*/ 13660 h 189371"/>
                <a:gd name="connsiteX14" fmla="*/ 7140 w 43462"/>
                <a:gd name="connsiteY14" fmla="*/ 16764 h 189371"/>
                <a:gd name="connsiteX15" fmla="*/ 5278 w 43462"/>
                <a:gd name="connsiteY15" fmla="*/ 21110 h 189371"/>
                <a:gd name="connsiteX16" fmla="*/ 3104 w 43462"/>
                <a:gd name="connsiteY16" fmla="*/ 24215 h 189371"/>
                <a:gd name="connsiteX17" fmla="*/ 0 w 43462"/>
                <a:gd name="connsiteY17" fmla="*/ 29492 h 189371"/>
                <a:gd name="connsiteX18" fmla="*/ 0 w 43462"/>
                <a:gd name="connsiteY18" fmla="*/ 70471 h 189371"/>
                <a:gd name="connsiteX19" fmla="*/ 3104 w 43462"/>
                <a:gd name="connsiteY19" fmla="*/ 85993 h 189371"/>
                <a:gd name="connsiteX20" fmla="*/ 3104 w 43462"/>
                <a:gd name="connsiteY20" fmla="*/ 110208 h 189371"/>
                <a:gd name="connsiteX21" fmla="*/ 3104 w 43462"/>
                <a:gd name="connsiteY21" fmla="*/ 136596 h 189371"/>
                <a:gd name="connsiteX22" fmla="*/ 3104 w 43462"/>
                <a:gd name="connsiteY22" fmla="*/ 159569 h 189371"/>
                <a:gd name="connsiteX23" fmla="*/ 5278 w 43462"/>
                <a:gd name="connsiteY23" fmla="*/ 180679 h 189371"/>
                <a:gd name="connsiteX24" fmla="*/ 9313 w 43462"/>
                <a:gd name="connsiteY24" fmla="*/ 191235 h 189371"/>
                <a:gd name="connsiteX25" fmla="*/ 12418 w 43462"/>
                <a:gd name="connsiteY25" fmla="*/ 189061 h 189371"/>
                <a:gd name="connsiteX26" fmla="*/ 14591 w 43462"/>
                <a:gd name="connsiteY26" fmla="*/ 189061 h 189371"/>
                <a:gd name="connsiteX27" fmla="*/ 19869 w 43462"/>
                <a:gd name="connsiteY27" fmla="*/ 186888 h 189371"/>
                <a:gd name="connsiteX28" fmla="*/ 22973 w 43462"/>
                <a:gd name="connsiteY28" fmla="*/ 186888 h 189371"/>
                <a:gd name="connsiteX29" fmla="*/ 29182 w 43462"/>
                <a:gd name="connsiteY29" fmla="*/ 186888 h 189371"/>
                <a:gd name="connsiteX30" fmla="*/ 24836 w 43462"/>
                <a:gd name="connsiteY30" fmla="*/ 169193 h 189371"/>
                <a:gd name="connsiteX31" fmla="*/ 22973 w 43462"/>
                <a:gd name="connsiteY31" fmla="*/ 156465 h 189371"/>
                <a:gd name="connsiteX32" fmla="*/ 19869 w 43462"/>
                <a:gd name="connsiteY32" fmla="*/ 143736 h 189371"/>
                <a:gd name="connsiteX33" fmla="*/ 19869 w 43462"/>
                <a:gd name="connsiteY33" fmla="*/ 126972 h 189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43462" h="189371">
                  <a:moveTo>
                    <a:pt x="44704" y="130077"/>
                  </a:moveTo>
                  <a:lnTo>
                    <a:pt x="39427" y="108035"/>
                  </a:lnTo>
                  <a:lnTo>
                    <a:pt x="30113" y="88167"/>
                  </a:lnTo>
                  <a:lnTo>
                    <a:pt x="24836" y="70471"/>
                  </a:lnTo>
                  <a:lnTo>
                    <a:pt x="21731" y="51534"/>
                  </a:lnTo>
                  <a:lnTo>
                    <a:pt x="21731" y="35701"/>
                  </a:lnTo>
                  <a:lnTo>
                    <a:pt x="21731" y="18937"/>
                  </a:lnTo>
                  <a:lnTo>
                    <a:pt x="15522" y="6209"/>
                  </a:lnTo>
                  <a:lnTo>
                    <a:pt x="15522" y="4036"/>
                  </a:lnTo>
                  <a:lnTo>
                    <a:pt x="14591" y="4036"/>
                  </a:lnTo>
                  <a:lnTo>
                    <a:pt x="14591" y="2173"/>
                  </a:lnTo>
                  <a:lnTo>
                    <a:pt x="12418" y="0"/>
                  </a:lnTo>
                  <a:lnTo>
                    <a:pt x="10245" y="7451"/>
                  </a:lnTo>
                  <a:lnTo>
                    <a:pt x="9313" y="13660"/>
                  </a:lnTo>
                  <a:lnTo>
                    <a:pt x="7140" y="16764"/>
                  </a:lnTo>
                  <a:lnTo>
                    <a:pt x="5278" y="21110"/>
                  </a:lnTo>
                  <a:lnTo>
                    <a:pt x="3104" y="24215"/>
                  </a:lnTo>
                  <a:lnTo>
                    <a:pt x="0" y="29492"/>
                  </a:lnTo>
                  <a:lnTo>
                    <a:pt x="0" y="70471"/>
                  </a:lnTo>
                  <a:lnTo>
                    <a:pt x="3104" y="85993"/>
                  </a:lnTo>
                  <a:lnTo>
                    <a:pt x="3104" y="110208"/>
                  </a:lnTo>
                  <a:lnTo>
                    <a:pt x="3104" y="136596"/>
                  </a:lnTo>
                  <a:lnTo>
                    <a:pt x="3104" y="159569"/>
                  </a:lnTo>
                  <a:lnTo>
                    <a:pt x="5278" y="180679"/>
                  </a:lnTo>
                  <a:lnTo>
                    <a:pt x="9313" y="191235"/>
                  </a:lnTo>
                  <a:lnTo>
                    <a:pt x="12418" y="189061"/>
                  </a:lnTo>
                  <a:lnTo>
                    <a:pt x="14591" y="189061"/>
                  </a:lnTo>
                  <a:lnTo>
                    <a:pt x="19869" y="186888"/>
                  </a:lnTo>
                  <a:lnTo>
                    <a:pt x="22973" y="186888"/>
                  </a:lnTo>
                  <a:lnTo>
                    <a:pt x="29182" y="186888"/>
                  </a:lnTo>
                  <a:lnTo>
                    <a:pt x="24836" y="169193"/>
                  </a:lnTo>
                  <a:lnTo>
                    <a:pt x="22973" y="156465"/>
                  </a:lnTo>
                  <a:lnTo>
                    <a:pt x="19869" y="143736"/>
                  </a:lnTo>
                  <a:lnTo>
                    <a:pt x="19869" y="12697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5" name="Freeform: Shape 124">
              <a:extLst>
                <a:ext uri="{FF2B5EF4-FFF2-40B4-BE49-F238E27FC236}">
                  <a16:creationId xmlns:a16="http://schemas.microsoft.com/office/drawing/2014/main" id="{2D4A64AF-BA32-4849-BC2D-77A0646A90A6}"/>
                </a:ext>
              </a:extLst>
            </p:cNvPr>
            <p:cNvSpPr/>
            <p:nvPr/>
          </p:nvSpPr>
          <p:spPr>
            <a:xfrm>
              <a:off x="3223922" y="4869190"/>
              <a:ext cx="34149" cy="43462"/>
            </a:xfrm>
            <a:custGeom>
              <a:avLst/>
              <a:gdLst>
                <a:gd name="connsiteX0" fmla="*/ 29182 w 34149"/>
                <a:gd name="connsiteY0" fmla="*/ 17695 h 43462"/>
                <a:gd name="connsiteX1" fmla="*/ 27009 w 34149"/>
                <a:gd name="connsiteY1" fmla="*/ 3104 h 43462"/>
                <a:gd name="connsiteX2" fmla="*/ 19558 w 34149"/>
                <a:gd name="connsiteY2" fmla="*/ 3104 h 43462"/>
                <a:gd name="connsiteX3" fmla="*/ 14591 w 34149"/>
                <a:gd name="connsiteY3" fmla="*/ 3104 h 43462"/>
                <a:gd name="connsiteX4" fmla="*/ 10245 w 34149"/>
                <a:gd name="connsiteY4" fmla="*/ 931 h 43462"/>
                <a:gd name="connsiteX5" fmla="*/ 7140 w 34149"/>
                <a:gd name="connsiteY5" fmla="*/ 0 h 43462"/>
                <a:gd name="connsiteX6" fmla="*/ 0 w 34149"/>
                <a:gd name="connsiteY6" fmla="*/ 0 h 43462"/>
                <a:gd name="connsiteX7" fmla="*/ 0 w 34149"/>
                <a:gd name="connsiteY7" fmla="*/ 5278 h 43462"/>
                <a:gd name="connsiteX8" fmla="*/ 0 w 34149"/>
                <a:gd name="connsiteY8" fmla="*/ 8382 h 43462"/>
                <a:gd name="connsiteX9" fmla="*/ 931 w 34149"/>
                <a:gd name="connsiteY9" fmla="*/ 12728 h 43462"/>
                <a:gd name="connsiteX10" fmla="*/ 3104 w 34149"/>
                <a:gd name="connsiteY10" fmla="*/ 15833 h 43462"/>
                <a:gd name="connsiteX11" fmla="*/ 7140 w 34149"/>
                <a:gd name="connsiteY11" fmla="*/ 22042 h 43462"/>
                <a:gd name="connsiteX12" fmla="*/ 10245 w 34149"/>
                <a:gd name="connsiteY12" fmla="*/ 27319 h 43462"/>
                <a:gd name="connsiteX13" fmla="*/ 14591 w 34149"/>
                <a:gd name="connsiteY13" fmla="*/ 30424 h 43462"/>
                <a:gd name="connsiteX14" fmla="*/ 19558 w 34149"/>
                <a:gd name="connsiteY14" fmla="*/ 34770 h 43462"/>
                <a:gd name="connsiteX15" fmla="*/ 22973 w 34149"/>
                <a:gd name="connsiteY15" fmla="*/ 37874 h 43462"/>
                <a:gd name="connsiteX16" fmla="*/ 27009 w 34149"/>
                <a:gd name="connsiteY16" fmla="*/ 44083 h 43462"/>
                <a:gd name="connsiteX17" fmla="*/ 34149 w 34149"/>
                <a:gd name="connsiteY17" fmla="*/ 44083 h 43462"/>
                <a:gd name="connsiteX18" fmla="*/ 32286 w 34149"/>
                <a:gd name="connsiteY18" fmla="*/ 29492 h 434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34149" h="43462">
                  <a:moveTo>
                    <a:pt x="29182" y="17695"/>
                  </a:moveTo>
                  <a:lnTo>
                    <a:pt x="27009" y="3104"/>
                  </a:lnTo>
                  <a:lnTo>
                    <a:pt x="19558" y="3104"/>
                  </a:lnTo>
                  <a:lnTo>
                    <a:pt x="14591" y="3104"/>
                  </a:lnTo>
                  <a:lnTo>
                    <a:pt x="10245" y="931"/>
                  </a:lnTo>
                  <a:lnTo>
                    <a:pt x="7140" y="0"/>
                  </a:lnTo>
                  <a:lnTo>
                    <a:pt x="0" y="0"/>
                  </a:lnTo>
                  <a:lnTo>
                    <a:pt x="0" y="5278"/>
                  </a:lnTo>
                  <a:lnTo>
                    <a:pt x="0" y="8382"/>
                  </a:lnTo>
                  <a:lnTo>
                    <a:pt x="931" y="12728"/>
                  </a:lnTo>
                  <a:lnTo>
                    <a:pt x="3104" y="15833"/>
                  </a:lnTo>
                  <a:lnTo>
                    <a:pt x="7140" y="22042"/>
                  </a:lnTo>
                  <a:lnTo>
                    <a:pt x="10245" y="27319"/>
                  </a:lnTo>
                  <a:lnTo>
                    <a:pt x="14591" y="30424"/>
                  </a:lnTo>
                  <a:lnTo>
                    <a:pt x="19558" y="34770"/>
                  </a:lnTo>
                  <a:lnTo>
                    <a:pt x="22973" y="37874"/>
                  </a:lnTo>
                  <a:lnTo>
                    <a:pt x="27009" y="44083"/>
                  </a:lnTo>
                  <a:lnTo>
                    <a:pt x="34149" y="44083"/>
                  </a:lnTo>
                  <a:lnTo>
                    <a:pt x="32286" y="29492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6" name="Freeform: Shape 125">
              <a:extLst>
                <a:ext uri="{FF2B5EF4-FFF2-40B4-BE49-F238E27FC236}">
                  <a16:creationId xmlns:a16="http://schemas.microsoft.com/office/drawing/2014/main" id="{A5A94804-38F4-4810-BE97-4284B75C2B4E}"/>
                </a:ext>
              </a:extLst>
            </p:cNvPr>
            <p:cNvSpPr/>
            <p:nvPr/>
          </p:nvSpPr>
          <p:spPr>
            <a:xfrm>
              <a:off x="5439263" y="4744081"/>
              <a:ext cx="18627" cy="18627"/>
            </a:xfrm>
            <a:custGeom>
              <a:avLst/>
              <a:gdLst>
                <a:gd name="connsiteX0" fmla="*/ 931 w 18626"/>
                <a:gd name="connsiteY0" fmla="*/ 3104 h 18626"/>
                <a:gd name="connsiteX1" fmla="*/ 0 w 18626"/>
                <a:gd name="connsiteY1" fmla="*/ 7451 h 18626"/>
                <a:gd name="connsiteX2" fmla="*/ 0 w 18626"/>
                <a:gd name="connsiteY2" fmla="*/ 9624 h 18626"/>
                <a:gd name="connsiteX3" fmla="*/ 0 w 18626"/>
                <a:gd name="connsiteY3" fmla="*/ 12728 h 18626"/>
                <a:gd name="connsiteX4" fmla="*/ 0 w 18626"/>
                <a:gd name="connsiteY4" fmla="*/ 16764 h 18626"/>
                <a:gd name="connsiteX5" fmla="*/ 931 w 18626"/>
                <a:gd name="connsiteY5" fmla="*/ 16764 h 18626"/>
                <a:gd name="connsiteX6" fmla="*/ 3104 w 18626"/>
                <a:gd name="connsiteY6" fmla="*/ 18006 h 18626"/>
                <a:gd name="connsiteX7" fmla="*/ 5278 w 18626"/>
                <a:gd name="connsiteY7" fmla="*/ 18006 h 18626"/>
                <a:gd name="connsiteX8" fmla="*/ 8382 w 18626"/>
                <a:gd name="connsiteY8" fmla="*/ 20179 h 18626"/>
                <a:gd name="connsiteX9" fmla="*/ 10555 w 18626"/>
                <a:gd name="connsiteY9" fmla="*/ 16764 h 18626"/>
                <a:gd name="connsiteX10" fmla="*/ 14591 w 18626"/>
                <a:gd name="connsiteY10" fmla="*/ 14901 h 18626"/>
                <a:gd name="connsiteX11" fmla="*/ 15522 w 18626"/>
                <a:gd name="connsiteY11" fmla="*/ 12728 h 18626"/>
                <a:gd name="connsiteX12" fmla="*/ 19869 w 18626"/>
                <a:gd name="connsiteY12" fmla="*/ 12728 h 18626"/>
                <a:gd name="connsiteX13" fmla="*/ 19869 w 18626"/>
                <a:gd name="connsiteY13" fmla="*/ 7451 h 18626"/>
                <a:gd name="connsiteX14" fmla="*/ 5278 w 18626"/>
                <a:gd name="connsiteY14" fmla="*/ 0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8626" h="18626">
                  <a:moveTo>
                    <a:pt x="931" y="3104"/>
                  </a:moveTo>
                  <a:lnTo>
                    <a:pt x="0" y="7451"/>
                  </a:lnTo>
                  <a:lnTo>
                    <a:pt x="0" y="9624"/>
                  </a:lnTo>
                  <a:lnTo>
                    <a:pt x="0" y="12728"/>
                  </a:lnTo>
                  <a:lnTo>
                    <a:pt x="0" y="16764"/>
                  </a:lnTo>
                  <a:lnTo>
                    <a:pt x="931" y="16764"/>
                  </a:lnTo>
                  <a:lnTo>
                    <a:pt x="3104" y="18006"/>
                  </a:lnTo>
                  <a:lnTo>
                    <a:pt x="5278" y="18006"/>
                  </a:lnTo>
                  <a:lnTo>
                    <a:pt x="8382" y="20179"/>
                  </a:lnTo>
                  <a:lnTo>
                    <a:pt x="10555" y="16764"/>
                  </a:lnTo>
                  <a:lnTo>
                    <a:pt x="14591" y="14901"/>
                  </a:lnTo>
                  <a:lnTo>
                    <a:pt x="15522" y="12728"/>
                  </a:lnTo>
                  <a:lnTo>
                    <a:pt x="19869" y="12728"/>
                  </a:lnTo>
                  <a:lnTo>
                    <a:pt x="19869" y="7451"/>
                  </a:lnTo>
                  <a:lnTo>
                    <a:pt x="5278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FFD452A4-A1A9-4031-835C-038F28D3AE43}"/>
                </a:ext>
              </a:extLst>
            </p:cNvPr>
            <p:cNvSpPr/>
            <p:nvPr/>
          </p:nvSpPr>
          <p:spPr>
            <a:xfrm>
              <a:off x="5039098" y="4734767"/>
              <a:ext cx="111760" cy="217312"/>
            </a:xfrm>
            <a:custGeom>
              <a:avLst/>
              <a:gdLst>
                <a:gd name="connsiteX0" fmla="*/ 103068 w 111760"/>
                <a:gd name="connsiteY0" fmla="*/ 141874 h 217312"/>
                <a:gd name="connsiteX1" fmla="*/ 93755 w 111760"/>
                <a:gd name="connsiteY1" fmla="*/ 122937 h 217312"/>
                <a:gd name="connsiteX2" fmla="*/ 83510 w 111760"/>
                <a:gd name="connsiteY2" fmla="*/ 106173 h 217312"/>
                <a:gd name="connsiteX3" fmla="*/ 70782 w 111760"/>
                <a:gd name="connsiteY3" fmla="*/ 92513 h 217312"/>
                <a:gd name="connsiteX4" fmla="*/ 61468 w 111760"/>
                <a:gd name="connsiteY4" fmla="*/ 78853 h 217312"/>
                <a:gd name="connsiteX5" fmla="*/ 52155 w 111760"/>
                <a:gd name="connsiteY5" fmla="*/ 70471 h 217312"/>
                <a:gd name="connsiteX6" fmla="*/ 56191 w 111760"/>
                <a:gd name="connsiteY6" fmla="*/ 63021 h 217312"/>
                <a:gd name="connsiteX7" fmla="*/ 61468 w 111760"/>
                <a:gd name="connsiteY7" fmla="*/ 53397 h 217312"/>
                <a:gd name="connsiteX8" fmla="*/ 64573 w 111760"/>
                <a:gd name="connsiteY8" fmla="*/ 41910 h 217312"/>
                <a:gd name="connsiteX9" fmla="*/ 59295 w 111760"/>
                <a:gd name="connsiteY9" fmla="*/ 29492 h 217312"/>
                <a:gd name="connsiteX10" fmla="*/ 59295 w 111760"/>
                <a:gd name="connsiteY10" fmla="*/ 22042 h 217312"/>
                <a:gd name="connsiteX11" fmla="*/ 54328 w 111760"/>
                <a:gd name="connsiteY11" fmla="*/ 22042 h 217312"/>
                <a:gd name="connsiteX12" fmla="*/ 49982 w 111760"/>
                <a:gd name="connsiteY12" fmla="*/ 24215 h 217312"/>
                <a:gd name="connsiteX13" fmla="*/ 49051 w 111760"/>
                <a:gd name="connsiteY13" fmla="*/ 26078 h 217312"/>
                <a:gd name="connsiteX14" fmla="*/ 44704 w 111760"/>
                <a:gd name="connsiteY14" fmla="*/ 29492 h 217312"/>
                <a:gd name="connsiteX15" fmla="*/ 35391 w 111760"/>
                <a:gd name="connsiteY15" fmla="*/ 29492 h 217312"/>
                <a:gd name="connsiteX16" fmla="*/ 39737 w 111760"/>
                <a:gd name="connsiteY16" fmla="*/ 24215 h 217312"/>
                <a:gd name="connsiteX17" fmla="*/ 42842 w 111760"/>
                <a:gd name="connsiteY17" fmla="*/ 18937 h 217312"/>
                <a:gd name="connsiteX18" fmla="*/ 44704 w 111760"/>
                <a:gd name="connsiteY18" fmla="*/ 12418 h 217312"/>
                <a:gd name="connsiteX19" fmla="*/ 49051 w 111760"/>
                <a:gd name="connsiteY19" fmla="*/ 5278 h 217312"/>
                <a:gd name="connsiteX20" fmla="*/ 34460 w 111760"/>
                <a:gd name="connsiteY20" fmla="*/ 2173 h 217312"/>
                <a:gd name="connsiteX21" fmla="*/ 15522 w 111760"/>
                <a:gd name="connsiteY21" fmla="*/ 0 h 217312"/>
                <a:gd name="connsiteX22" fmla="*/ 14591 w 111760"/>
                <a:gd name="connsiteY22" fmla="*/ 16764 h 217312"/>
                <a:gd name="connsiteX23" fmla="*/ 8382 w 111760"/>
                <a:gd name="connsiteY23" fmla="*/ 27319 h 217312"/>
                <a:gd name="connsiteX24" fmla="*/ 3104 w 111760"/>
                <a:gd name="connsiteY24" fmla="*/ 36633 h 217312"/>
                <a:gd name="connsiteX25" fmla="*/ 0 w 111760"/>
                <a:gd name="connsiteY25" fmla="*/ 46257 h 217312"/>
                <a:gd name="connsiteX26" fmla="*/ 931 w 111760"/>
                <a:gd name="connsiteY26" fmla="*/ 58674 h 217312"/>
                <a:gd name="connsiteX27" fmla="*/ 5278 w 111760"/>
                <a:gd name="connsiteY27" fmla="*/ 75438 h 217312"/>
                <a:gd name="connsiteX28" fmla="*/ 8382 w 111760"/>
                <a:gd name="connsiteY28" fmla="*/ 93444 h 217312"/>
                <a:gd name="connsiteX29" fmla="*/ 10555 w 111760"/>
                <a:gd name="connsiteY29" fmla="*/ 92513 h 217312"/>
                <a:gd name="connsiteX30" fmla="*/ 12418 w 111760"/>
                <a:gd name="connsiteY30" fmla="*/ 90340 h 217312"/>
                <a:gd name="connsiteX31" fmla="*/ 14591 w 111760"/>
                <a:gd name="connsiteY31" fmla="*/ 90340 h 217312"/>
                <a:gd name="connsiteX32" fmla="*/ 14591 w 111760"/>
                <a:gd name="connsiteY32" fmla="*/ 88167 h 217312"/>
                <a:gd name="connsiteX33" fmla="*/ 14591 w 111760"/>
                <a:gd name="connsiteY33" fmla="*/ 85994 h 217312"/>
                <a:gd name="connsiteX34" fmla="*/ 15522 w 111760"/>
                <a:gd name="connsiteY34" fmla="*/ 82889 h 217312"/>
                <a:gd name="connsiteX35" fmla="*/ 19869 w 111760"/>
                <a:gd name="connsiteY35" fmla="*/ 82889 h 217312"/>
                <a:gd name="connsiteX36" fmla="*/ 19869 w 111760"/>
                <a:gd name="connsiteY36" fmla="*/ 85994 h 217312"/>
                <a:gd name="connsiteX37" fmla="*/ 19869 w 111760"/>
                <a:gd name="connsiteY37" fmla="*/ 88167 h 217312"/>
                <a:gd name="connsiteX38" fmla="*/ 17695 w 111760"/>
                <a:gd name="connsiteY38" fmla="*/ 90340 h 217312"/>
                <a:gd name="connsiteX39" fmla="*/ 17695 w 111760"/>
                <a:gd name="connsiteY39" fmla="*/ 92513 h 217312"/>
                <a:gd name="connsiteX40" fmla="*/ 15522 w 111760"/>
                <a:gd name="connsiteY40" fmla="*/ 93444 h 217312"/>
                <a:gd name="connsiteX41" fmla="*/ 17695 w 111760"/>
                <a:gd name="connsiteY41" fmla="*/ 97480 h 217312"/>
                <a:gd name="connsiteX42" fmla="*/ 17695 w 111760"/>
                <a:gd name="connsiteY42" fmla="*/ 100895 h 217312"/>
                <a:gd name="connsiteX43" fmla="*/ 17695 w 111760"/>
                <a:gd name="connsiteY43" fmla="*/ 102758 h 217312"/>
                <a:gd name="connsiteX44" fmla="*/ 19869 w 111760"/>
                <a:gd name="connsiteY44" fmla="*/ 104931 h 217312"/>
                <a:gd name="connsiteX45" fmla="*/ 19869 w 111760"/>
                <a:gd name="connsiteY45" fmla="*/ 106173 h 217312"/>
                <a:gd name="connsiteX46" fmla="*/ 22973 w 111760"/>
                <a:gd name="connsiteY46" fmla="*/ 106173 h 217312"/>
                <a:gd name="connsiteX47" fmla="*/ 27009 w 111760"/>
                <a:gd name="connsiteY47" fmla="*/ 108035 h 217312"/>
                <a:gd name="connsiteX48" fmla="*/ 30113 w 111760"/>
                <a:gd name="connsiteY48" fmla="*/ 108035 h 217312"/>
                <a:gd name="connsiteX49" fmla="*/ 32286 w 111760"/>
                <a:gd name="connsiteY49" fmla="*/ 108035 h 217312"/>
                <a:gd name="connsiteX50" fmla="*/ 35391 w 111760"/>
                <a:gd name="connsiteY50" fmla="*/ 110208 h 217312"/>
                <a:gd name="connsiteX51" fmla="*/ 39737 w 111760"/>
                <a:gd name="connsiteY51" fmla="*/ 112381 h 217312"/>
                <a:gd name="connsiteX52" fmla="*/ 41600 w 111760"/>
                <a:gd name="connsiteY52" fmla="*/ 112381 h 217312"/>
                <a:gd name="connsiteX53" fmla="*/ 41600 w 111760"/>
                <a:gd name="connsiteY53" fmla="*/ 113313 h 217312"/>
                <a:gd name="connsiteX54" fmla="*/ 42842 w 111760"/>
                <a:gd name="connsiteY54" fmla="*/ 113313 h 217312"/>
                <a:gd name="connsiteX55" fmla="*/ 44704 w 111760"/>
                <a:gd name="connsiteY55" fmla="*/ 117659 h 217312"/>
                <a:gd name="connsiteX56" fmla="*/ 44704 w 111760"/>
                <a:gd name="connsiteY56" fmla="*/ 119832 h 217312"/>
                <a:gd name="connsiteX57" fmla="*/ 46877 w 111760"/>
                <a:gd name="connsiteY57" fmla="*/ 120763 h 217312"/>
                <a:gd name="connsiteX58" fmla="*/ 46877 w 111760"/>
                <a:gd name="connsiteY58" fmla="*/ 122937 h 217312"/>
                <a:gd name="connsiteX59" fmla="*/ 49051 w 111760"/>
                <a:gd name="connsiteY59" fmla="*/ 126972 h 217312"/>
                <a:gd name="connsiteX60" fmla="*/ 42842 w 111760"/>
                <a:gd name="connsiteY60" fmla="*/ 130077 h 217312"/>
                <a:gd name="connsiteX61" fmla="*/ 35391 w 111760"/>
                <a:gd name="connsiteY61" fmla="*/ 134423 h 217312"/>
                <a:gd name="connsiteX62" fmla="*/ 32286 w 111760"/>
                <a:gd name="connsiteY62" fmla="*/ 137528 h 217312"/>
                <a:gd name="connsiteX63" fmla="*/ 27009 w 111760"/>
                <a:gd name="connsiteY63" fmla="*/ 142805 h 217312"/>
                <a:gd name="connsiteX64" fmla="*/ 25146 w 111760"/>
                <a:gd name="connsiteY64" fmla="*/ 150256 h 217312"/>
                <a:gd name="connsiteX65" fmla="*/ 22973 w 111760"/>
                <a:gd name="connsiteY65" fmla="*/ 154292 h 217312"/>
                <a:gd name="connsiteX66" fmla="*/ 22973 w 111760"/>
                <a:gd name="connsiteY66" fmla="*/ 156465 h 217312"/>
                <a:gd name="connsiteX67" fmla="*/ 25146 w 111760"/>
                <a:gd name="connsiteY67" fmla="*/ 157396 h 217312"/>
                <a:gd name="connsiteX68" fmla="*/ 25146 w 111760"/>
                <a:gd name="connsiteY68" fmla="*/ 159569 h 217312"/>
                <a:gd name="connsiteX69" fmla="*/ 29182 w 111760"/>
                <a:gd name="connsiteY69" fmla="*/ 163915 h 217312"/>
                <a:gd name="connsiteX70" fmla="*/ 15522 w 111760"/>
                <a:gd name="connsiteY70" fmla="*/ 167020 h 217312"/>
                <a:gd name="connsiteX71" fmla="*/ 17695 w 111760"/>
                <a:gd name="connsiteY71" fmla="*/ 172297 h 217312"/>
                <a:gd name="connsiteX72" fmla="*/ 17695 w 111760"/>
                <a:gd name="connsiteY72" fmla="*/ 176333 h 217312"/>
                <a:gd name="connsiteX73" fmla="*/ 19869 w 111760"/>
                <a:gd name="connsiteY73" fmla="*/ 178506 h 217312"/>
                <a:gd name="connsiteX74" fmla="*/ 19869 w 111760"/>
                <a:gd name="connsiteY74" fmla="*/ 179438 h 217312"/>
                <a:gd name="connsiteX75" fmla="*/ 22973 w 111760"/>
                <a:gd name="connsiteY75" fmla="*/ 181611 h 217312"/>
                <a:gd name="connsiteX76" fmla="*/ 27009 w 111760"/>
                <a:gd name="connsiteY76" fmla="*/ 181611 h 217312"/>
                <a:gd name="connsiteX77" fmla="*/ 32286 w 111760"/>
                <a:gd name="connsiteY77" fmla="*/ 181611 h 217312"/>
                <a:gd name="connsiteX78" fmla="*/ 22973 w 111760"/>
                <a:gd name="connsiteY78" fmla="*/ 198375 h 217312"/>
                <a:gd name="connsiteX79" fmla="*/ 12418 w 111760"/>
                <a:gd name="connsiteY79" fmla="*/ 214208 h 217312"/>
                <a:gd name="connsiteX80" fmla="*/ 12418 w 111760"/>
                <a:gd name="connsiteY80" fmla="*/ 218554 h 217312"/>
                <a:gd name="connsiteX81" fmla="*/ 29182 w 111760"/>
                <a:gd name="connsiteY81" fmla="*/ 216381 h 217312"/>
                <a:gd name="connsiteX82" fmla="*/ 49051 w 111760"/>
                <a:gd name="connsiteY82" fmla="*/ 211103 h 217312"/>
                <a:gd name="connsiteX83" fmla="*/ 70782 w 111760"/>
                <a:gd name="connsiteY83" fmla="*/ 205826 h 217312"/>
                <a:gd name="connsiteX84" fmla="*/ 88477 w 111760"/>
                <a:gd name="connsiteY84" fmla="*/ 198375 h 217312"/>
                <a:gd name="connsiteX85" fmla="*/ 99964 w 111760"/>
                <a:gd name="connsiteY85" fmla="*/ 191235 h 217312"/>
                <a:gd name="connsiteX86" fmla="*/ 108346 w 111760"/>
                <a:gd name="connsiteY86" fmla="*/ 183784 h 217312"/>
                <a:gd name="connsiteX87" fmla="*/ 112692 w 111760"/>
                <a:gd name="connsiteY87" fmla="*/ 171056 h 217312"/>
                <a:gd name="connsiteX88" fmla="*/ 110519 w 111760"/>
                <a:gd name="connsiteY88" fmla="*/ 157396 h 2173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</a:cxnLst>
              <a:rect l="l" t="t" r="r" b="b"/>
              <a:pathLst>
                <a:path w="111760" h="217312">
                  <a:moveTo>
                    <a:pt x="103068" y="141874"/>
                  </a:moveTo>
                  <a:lnTo>
                    <a:pt x="93755" y="122937"/>
                  </a:lnTo>
                  <a:lnTo>
                    <a:pt x="83510" y="106173"/>
                  </a:lnTo>
                  <a:lnTo>
                    <a:pt x="70782" y="92513"/>
                  </a:lnTo>
                  <a:lnTo>
                    <a:pt x="61468" y="78853"/>
                  </a:lnTo>
                  <a:lnTo>
                    <a:pt x="52155" y="70471"/>
                  </a:lnTo>
                  <a:lnTo>
                    <a:pt x="56191" y="63021"/>
                  </a:lnTo>
                  <a:lnTo>
                    <a:pt x="61468" y="53397"/>
                  </a:lnTo>
                  <a:lnTo>
                    <a:pt x="64573" y="41910"/>
                  </a:lnTo>
                  <a:lnTo>
                    <a:pt x="59295" y="29492"/>
                  </a:lnTo>
                  <a:lnTo>
                    <a:pt x="59295" y="22042"/>
                  </a:lnTo>
                  <a:lnTo>
                    <a:pt x="54328" y="22042"/>
                  </a:lnTo>
                  <a:lnTo>
                    <a:pt x="49982" y="24215"/>
                  </a:lnTo>
                  <a:lnTo>
                    <a:pt x="49051" y="26078"/>
                  </a:lnTo>
                  <a:lnTo>
                    <a:pt x="44704" y="29492"/>
                  </a:lnTo>
                  <a:lnTo>
                    <a:pt x="35391" y="29492"/>
                  </a:lnTo>
                  <a:lnTo>
                    <a:pt x="39737" y="24215"/>
                  </a:lnTo>
                  <a:lnTo>
                    <a:pt x="42842" y="18937"/>
                  </a:lnTo>
                  <a:lnTo>
                    <a:pt x="44704" y="12418"/>
                  </a:lnTo>
                  <a:lnTo>
                    <a:pt x="49051" y="5278"/>
                  </a:lnTo>
                  <a:lnTo>
                    <a:pt x="34460" y="2173"/>
                  </a:lnTo>
                  <a:lnTo>
                    <a:pt x="15522" y="0"/>
                  </a:lnTo>
                  <a:lnTo>
                    <a:pt x="14591" y="16764"/>
                  </a:lnTo>
                  <a:lnTo>
                    <a:pt x="8382" y="27319"/>
                  </a:lnTo>
                  <a:lnTo>
                    <a:pt x="3104" y="36633"/>
                  </a:lnTo>
                  <a:lnTo>
                    <a:pt x="0" y="46257"/>
                  </a:lnTo>
                  <a:lnTo>
                    <a:pt x="931" y="58674"/>
                  </a:lnTo>
                  <a:lnTo>
                    <a:pt x="5278" y="75438"/>
                  </a:lnTo>
                  <a:lnTo>
                    <a:pt x="8382" y="93444"/>
                  </a:lnTo>
                  <a:lnTo>
                    <a:pt x="10555" y="92513"/>
                  </a:lnTo>
                  <a:lnTo>
                    <a:pt x="12418" y="90340"/>
                  </a:lnTo>
                  <a:lnTo>
                    <a:pt x="14591" y="90340"/>
                  </a:lnTo>
                  <a:lnTo>
                    <a:pt x="14591" y="88167"/>
                  </a:lnTo>
                  <a:lnTo>
                    <a:pt x="14591" y="85994"/>
                  </a:lnTo>
                  <a:lnTo>
                    <a:pt x="15522" y="82889"/>
                  </a:lnTo>
                  <a:lnTo>
                    <a:pt x="19869" y="82889"/>
                  </a:lnTo>
                  <a:lnTo>
                    <a:pt x="19869" y="85994"/>
                  </a:lnTo>
                  <a:lnTo>
                    <a:pt x="19869" y="88167"/>
                  </a:lnTo>
                  <a:lnTo>
                    <a:pt x="17695" y="90340"/>
                  </a:lnTo>
                  <a:lnTo>
                    <a:pt x="17695" y="92513"/>
                  </a:lnTo>
                  <a:lnTo>
                    <a:pt x="15522" y="93444"/>
                  </a:lnTo>
                  <a:lnTo>
                    <a:pt x="17695" y="97480"/>
                  </a:lnTo>
                  <a:lnTo>
                    <a:pt x="17695" y="100895"/>
                  </a:lnTo>
                  <a:lnTo>
                    <a:pt x="17695" y="102758"/>
                  </a:lnTo>
                  <a:lnTo>
                    <a:pt x="19869" y="104931"/>
                  </a:lnTo>
                  <a:lnTo>
                    <a:pt x="19869" y="106173"/>
                  </a:lnTo>
                  <a:lnTo>
                    <a:pt x="22973" y="106173"/>
                  </a:lnTo>
                  <a:lnTo>
                    <a:pt x="27009" y="108035"/>
                  </a:lnTo>
                  <a:lnTo>
                    <a:pt x="30113" y="108035"/>
                  </a:lnTo>
                  <a:lnTo>
                    <a:pt x="32286" y="108035"/>
                  </a:lnTo>
                  <a:lnTo>
                    <a:pt x="35391" y="110208"/>
                  </a:lnTo>
                  <a:lnTo>
                    <a:pt x="39737" y="112381"/>
                  </a:lnTo>
                  <a:lnTo>
                    <a:pt x="41600" y="112381"/>
                  </a:lnTo>
                  <a:lnTo>
                    <a:pt x="41600" y="113313"/>
                  </a:lnTo>
                  <a:lnTo>
                    <a:pt x="42842" y="113313"/>
                  </a:lnTo>
                  <a:lnTo>
                    <a:pt x="44704" y="117659"/>
                  </a:lnTo>
                  <a:lnTo>
                    <a:pt x="44704" y="119832"/>
                  </a:lnTo>
                  <a:lnTo>
                    <a:pt x="46877" y="120763"/>
                  </a:lnTo>
                  <a:lnTo>
                    <a:pt x="46877" y="122937"/>
                  </a:lnTo>
                  <a:lnTo>
                    <a:pt x="49051" y="126972"/>
                  </a:lnTo>
                  <a:lnTo>
                    <a:pt x="42842" y="130077"/>
                  </a:lnTo>
                  <a:lnTo>
                    <a:pt x="35391" y="134423"/>
                  </a:lnTo>
                  <a:lnTo>
                    <a:pt x="32286" y="137528"/>
                  </a:lnTo>
                  <a:lnTo>
                    <a:pt x="27009" y="142805"/>
                  </a:lnTo>
                  <a:lnTo>
                    <a:pt x="25146" y="150256"/>
                  </a:lnTo>
                  <a:lnTo>
                    <a:pt x="22973" y="154292"/>
                  </a:lnTo>
                  <a:lnTo>
                    <a:pt x="22973" y="156465"/>
                  </a:lnTo>
                  <a:lnTo>
                    <a:pt x="25146" y="157396"/>
                  </a:lnTo>
                  <a:lnTo>
                    <a:pt x="25146" y="159569"/>
                  </a:lnTo>
                  <a:lnTo>
                    <a:pt x="29182" y="163915"/>
                  </a:lnTo>
                  <a:lnTo>
                    <a:pt x="15522" y="167020"/>
                  </a:lnTo>
                  <a:lnTo>
                    <a:pt x="17695" y="172297"/>
                  </a:lnTo>
                  <a:lnTo>
                    <a:pt x="17695" y="176333"/>
                  </a:lnTo>
                  <a:lnTo>
                    <a:pt x="19869" y="178506"/>
                  </a:lnTo>
                  <a:lnTo>
                    <a:pt x="19869" y="179438"/>
                  </a:lnTo>
                  <a:lnTo>
                    <a:pt x="22973" y="181611"/>
                  </a:lnTo>
                  <a:lnTo>
                    <a:pt x="27009" y="181611"/>
                  </a:lnTo>
                  <a:lnTo>
                    <a:pt x="32286" y="181611"/>
                  </a:lnTo>
                  <a:lnTo>
                    <a:pt x="22973" y="198375"/>
                  </a:lnTo>
                  <a:lnTo>
                    <a:pt x="12418" y="214208"/>
                  </a:lnTo>
                  <a:lnTo>
                    <a:pt x="12418" y="218554"/>
                  </a:lnTo>
                  <a:lnTo>
                    <a:pt x="29182" y="216381"/>
                  </a:lnTo>
                  <a:lnTo>
                    <a:pt x="49051" y="211103"/>
                  </a:lnTo>
                  <a:lnTo>
                    <a:pt x="70782" y="205826"/>
                  </a:lnTo>
                  <a:lnTo>
                    <a:pt x="88477" y="198375"/>
                  </a:lnTo>
                  <a:lnTo>
                    <a:pt x="99964" y="191235"/>
                  </a:lnTo>
                  <a:lnTo>
                    <a:pt x="108346" y="183784"/>
                  </a:lnTo>
                  <a:lnTo>
                    <a:pt x="112692" y="171056"/>
                  </a:lnTo>
                  <a:lnTo>
                    <a:pt x="110519" y="15739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EB2E3336-3A13-4C43-A3BE-BC2C7C760412}"/>
                </a:ext>
              </a:extLst>
            </p:cNvPr>
            <p:cNvSpPr/>
            <p:nvPr/>
          </p:nvSpPr>
          <p:spPr>
            <a:xfrm>
              <a:off x="5278762" y="4812379"/>
              <a:ext cx="24836" cy="34149"/>
            </a:xfrm>
            <a:custGeom>
              <a:avLst/>
              <a:gdLst>
                <a:gd name="connsiteX0" fmla="*/ 23904 w 24835"/>
                <a:gd name="connsiteY0" fmla="*/ 10555 h 34149"/>
                <a:gd name="connsiteX1" fmla="*/ 23904 w 24835"/>
                <a:gd name="connsiteY1" fmla="*/ 7451 h 34149"/>
                <a:gd name="connsiteX2" fmla="*/ 22042 w 24835"/>
                <a:gd name="connsiteY2" fmla="*/ 5278 h 34149"/>
                <a:gd name="connsiteX3" fmla="*/ 19869 w 24835"/>
                <a:gd name="connsiteY3" fmla="*/ 3104 h 34149"/>
                <a:gd name="connsiteX4" fmla="*/ 16764 w 24835"/>
                <a:gd name="connsiteY4" fmla="*/ 0 h 34149"/>
                <a:gd name="connsiteX5" fmla="*/ 9313 w 24835"/>
                <a:gd name="connsiteY5" fmla="*/ 10555 h 34149"/>
                <a:gd name="connsiteX6" fmla="*/ 2173 w 24835"/>
                <a:gd name="connsiteY6" fmla="*/ 14901 h 34149"/>
                <a:gd name="connsiteX7" fmla="*/ 0 w 24835"/>
                <a:gd name="connsiteY7" fmla="*/ 15833 h 34149"/>
                <a:gd name="connsiteX8" fmla="*/ 0 w 24835"/>
                <a:gd name="connsiteY8" fmla="*/ 18006 h 34149"/>
                <a:gd name="connsiteX9" fmla="*/ 3104 w 24835"/>
                <a:gd name="connsiteY9" fmla="*/ 23283 h 34149"/>
                <a:gd name="connsiteX10" fmla="*/ 9313 w 24835"/>
                <a:gd name="connsiteY10" fmla="*/ 35701 h 34149"/>
                <a:gd name="connsiteX11" fmla="*/ 12418 w 24835"/>
                <a:gd name="connsiteY11" fmla="*/ 35701 h 34149"/>
                <a:gd name="connsiteX12" fmla="*/ 14591 w 24835"/>
                <a:gd name="connsiteY12" fmla="*/ 34770 h 34149"/>
                <a:gd name="connsiteX13" fmla="*/ 16764 w 24835"/>
                <a:gd name="connsiteY13" fmla="*/ 34770 h 34149"/>
                <a:gd name="connsiteX14" fmla="*/ 17695 w 24835"/>
                <a:gd name="connsiteY14" fmla="*/ 34770 h 34149"/>
                <a:gd name="connsiteX15" fmla="*/ 19869 w 24835"/>
                <a:gd name="connsiteY15" fmla="*/ 32597 h 34149"/>
                <a:gd name="connsiteX16" fmla="*/ 22042 w 24835"/>
                <a:gd name="connsiteY16" fmla="*/ 30424 h 34149"/>
                <a:gd name="connsiteX17" fmla="*/ 22042 w 24835"/>
                <a:gd name="connsiteY17" fmla="*/ 28561 h 34149"/>
                <a:gd name="connsiteX18" fmla="*/ 22042 w 24835"/>
                <a:gd name="connsiteY18" fmla="*/ 27319 h 34149"/>
                <a:gd name="connsiteX19" fmla="*/ 22042 w 24835"/>
                <a:gd name="connsiteY19" fmla="*/ 25146 h 34149"/>
                <a:gd name="connsiteX20" fmla="*/ 23904 w 24835"/>
                <a:gd name="connsiteY20" fmla="*/ 23283 h 34149"/>
                <a:gd name="connsiteX21" fmla="*/ 25146 w 24835"/>
                <a:gd name="connsiteY21" fmla="*/ 19869 h 34149"/>
                <a:gd name="connsiteX22" fmla="*/ 23904 w 24835"/>
                <a:gd name="connsiteY22" fmla="*/ 14901 h 341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24835" h="34149">
                  <a:moveTo>
                    <a:pt x="23904" y="10555"/>
                  </a:moveTo>
                  <a:lnTo>
                    <a:pt x="23904" y="7451"/>
                  </a:lnTo>
                  <a:lnTo>
                    <a:pt x="22042" y="5278"/>
                  </a:lnTo>
                  <a:lnTo>
                    <a:pt x="19869" y="3104"/>
                  </a:lnTo>
                  <a:lnTo>
                    <a:pt x="16764" y="0"/>
                  </a:lnTo>
                  <a:lnTo>
                    <a:pt x="9313" y="10555"/>
                  </a:lnTo>
                  <a:lnTo>
                    <a:pt x="2173" y="14901"/>
                  </a:lnTo>
                  <a:lnTo>
                    <a:pt x="0" y="15833"/>
                  </a:lnTo>
                  <a:lnTo>
                    <a:pt x="0" y="18006"/>
                  </a:lnTo>
                  <a:lnTo>
                    <a:pt x="3104" y="23283"/>
                  </a:lnTo>
                  <a:lnTo>
                    <a:pt x="9313" y="35701"/>
                  </a:lnTo>
                  <a:lnTo>
                    <a:pt x="12418" y="35701"/>
                  </a:lnTo>
                  <a:lnTo>
                    <a:pt x="14591" y="34770"/>
                  </a:lnTo>
                  <a:lnTo>
                    <a:pt x="16764" y="34770"/>
                  </a:lnTo>
                  <a:lnTo>
                    <a:pt x="17695" y="34770"/>
                  </a:lnTo>
                  <a:lnTo>
                    <a:pt x="19869" y="32597"/>
                  </a:lnTo>
                  <a:lnTo>
                    <a:pt x="22042" y="30424"/>
                  </a:lnTo>
                  <a:lnTo>
                    <a:pt x="22042" y="28561"/>
                  </a:lnTo>
                  <a:lnTo>
                    <a:pt x="22042" y="27319"/>
                  </a:lnTo>
                  <a:lnTo>
                    <a:pt x="22042" y="25146"/>
                  </a:lnTo>
                  <a:lnTo>
                    <a:pt x="23904" y="23283"/>
                  </a:lnTo>
                  <a:lnTo>
                    <a:pt x="25146" y="19869"/>
                  </a:lnTo>
                  <a:lnTo>
                    <a:pt x="23904" y="1490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77A785BE-9293-4496-AB9A-5433E38DD51D}"/>
                </a:ext>
              </a:extLst>
            </p:cNvPr>
            <p:cNvSpPr/>
            <p:nvPr/>
          </p:nvSpPr>
          <p:spPr>
            <a:xfrm>
              <a:off x="7689063" y="4320943"/>
              <a:ext cx="49671" cy="27940"/>
            </a:xfrm>
            <a:custGeom>
              <a:avLst/>
              <a:gdLst>
                <a:gd name="connsiteX0" fmla="*/ 49051 w 49671"/>
                <a:gd name="connsiteY0" fmla="*/ 12418 h 27940"/>
                <a:gd name="connsiteX1" fmla="*/ 44704 w 49671"/>
                <a:gd name="connsiteY1" fmla="*/ 10555 h 27940"/>
                <a:gd name="connsiteX2" fmla="*/ 43773 w 49671"/>
                <a:gd name="connsiteY2" fmla="*/ 10555 h 27940"/>
                <a:gd name="connsiteX3" fmla="*/ 41600 w 49671"/>
                <a:gd name="connsiteY3" fmla="*/ 10555 h 27940"/>
                <a:gd name="connsiteX4" fmla="*/ 37564 w 49671"/>
                <a:gd name="connsiteY4" fmla="*/ 10555 h 27940"/>
                <a:gd name="connsiteX5" fmla="*/ 36322 w 49671"/>
                <a:gd name="connsiteY5" fmla="*/ 10555 h 27940"/>
                <a:gd name="connsiteX6" fmla="*/ 34460 w 49671"/>
                <a:gd name="connsiteY6" fmla="*/ 9313 h 27940"/>
                <a:gd name="connsiteX7" fmla="*/ 30113 w 49671"/>
                <a:gd name="connsiteY7" fmla="*/ 9313 h 27940"/>
                <a:gd name="connsiteX8" fmla="*/ 27009 w 49671"/>
                <a:gd name="connsiteY8" fmla="*/ 5278 h 27940"/>
                <a:gd name="connsiteX9" fmla="*/ 22973 w 49671"/>
                <a:gd name="connsiteY9" fmla="*/ 0 h 27940"/>
                <a:gd name="connsiteX10" fmla="*/ 15522 w 49671"/>
                <a:gd name="connsiteY10" fmla="*/ 3104 h 27940"/>
                <a:gd name="connsiteX11" fmla="*/ 10555 w 49671"/>
                <a:gd name="connsiteY11" fmla="*/ 7451 h 27940"/>
                <a:gd name="connsiteX12" fmla="*/ 5278 w 49671"/>
                <a:gd name="connsiteY12" fmla="*/ 10555 h 27940"/>
                <a:gd name="connsiteX13" fmla="*/ 0 w 49671"/>
                <a:gd name="connsiteY13" fmla="*/ 15833 h 27940"/>
                <a:gd name="connsiteX14" fmla="*/ 0 w 49671"/>
                <a:gd name="connsiteY14" fmla="*/ 30424 h 27940"/>
                <a:gd name="connsiteX15" fmla="*/ 36322 w 49671"/>
                <a:gd name="connsiteY15" fmla="*/ 27319 h 27940"/>
                <a:gd name="connsiteX16" fmla="*/ 43773 w 49671"/>
                <a:gd name="connsiteY16" fmla="*/ 22042 h 27940"/>
                <a:gd name="connsiteX17" fmla="*/ 50913 w 49671"/>
                <a:gd name="connsiteY17" fmla="*/ 15833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9671" h="27940">
                  <a:moveTo>
                    <a:pt x="49051" y="12418"/>
                  </a:moveTo>
                  <a:lnTo>
                    <a:pt x="44704" y="10555"/>
                  </a:lnTo>
                  <a:lnTo>
                    <a:pt x="43773" y="10555"/>
                  </a:lnTo>
                  <a:lnTo>
                    <a:pt x="41600" y="10555"/>
                  </a:lnTo>
                  <a:lnTo>
                    <a:pt x="37564" y="10555"/>
                  </a:lnTo>
                  <a:lnTo>
                    <a:pt x="36322" y="10555"/>
                  </a:lnTo>
                  <a:lnTo>
                    <a:pt x="34460" y="9313"/>
                  </a:lnTo>
                  <a:lnTo>
                    <a:pt x="30113" y="9313"/>
                  </a:lnTo>
                  <a:lnTo>
                    <a:pt x="27009" y="5278"/>
                  </a:lnTo>
                  <a:lnTo>
                    <a:pt x="22973" y="0"/>
                  </a:lnTo>
                  <a:lnTo>
                    <a:pt x="15522" y="3104"/>
                  </a:lnTo>
                  <a:lnTo>
                    <a:pt x="10555" y="7451"/>
                  </a:lnTo>
                  <a:lnTo>
                    <a:pt x="5278" y="10555"/>
                  </a:lnTo>
                  <a:lnTo>
                    <a:pt x="0" y="15833"/>
                  </a:lnTo>
                  <a:lnTo>
                    <a:pt x="0" y="30424"/>
                  </a:lnTo>
                  <a:lnTo>
                    <a:pt x="36322" y="27319"/>
                  </a:lnTo>
                  <a:lnTo>
                    <a:pt x="43773" y="22042"/>
                  </a:lnTo>
                  <a:lnTo>
                    <a:pt x="50913" y="1583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0" name="Freeform: Shape 129">
              <a:extLst>
                <a:ext uri="{FF2B5EF4-FFF2-40B4-BE49-F238E27FC236}">
                  <a16:creationId xmlns:a16="http://schemas.microsoft.com/office/drawing/2014/main" id="{2B5857D6-4AFD-48DA-9CE5-9FDA7F75FC11}"/>
                </a:ext>
              </a:extLst>
            </p:cNvPr>
            <p:cNvSpPr/>
            <p:nvPr/>
          </p:nvSpPr>
          <p:spPr>
            <a:xfrm>
              <a:off x="5774854" y="4394519"/>
              <a:ext cx="15522" cy="9313"/>
            </a:xfrm>
            <a:custGeom>
              <a:avLst/>
              <a:gdLst>
                <a:gd name="connsiteX0" fmla="*/ 0 w 15522"/>
                <a:gd name="connsiteY0" fmla="*/ 931 h 9313"/>
                <a:gd name="connsiteX1" fmla="*/ 2173 w 15522"/>
                <a:gd name="connsiteY1" fmla="*/ 3104 h 9313"/>
                <a:gd name="connsiteX2" fmla="*/ 2173 w 15522"/>
                <a:gd name="connsiteY2" fmla="*/ 5278 h 9313"/>
                <a:gd name="connsiteX3" fmla="*/ 4036 w 15522"/>
                <a:gd name="connsiteY3" fmla="*/ 8382 h 9313"/>
                <a:gd name="connsiteX4" fmla="*/ 4036 w 15522"/>
                <a:gd name="connsiteY4" fmla="*/ 10245 h 9313"/>
                <a:gd name="connsiteX5" fmla="*/ 7140 w 15522"/>
                <a:gd name="connsiteY5" fmla="*/ 10245 h 9313"/>
                <a:gd name="connsiteX6" fmla="*/ 9313 w 15522"/>
                <a:gd name="connsiteY6" fmla="*/ 10245 h 9313"/>
                <a:gd name="connsiteX7" fmla="*/ 13349 w 15522"/>
                <a:gd name="connsiteY7" fmla="*/ 7140 h 9313"/>
                <a:gd name="connsiteX8" fmla="*/ 16764 w 15522"/>
                <a:gd name="connsiteY8" fmla="*/ 7140 h 9313"/>
                <a:gd name="connsiteX9" fmla="*/ 16764 w 15522"/>
                <a:gd name="connsiteY9" fmla="*/ 0 h 9313"/>
                <a:gd name="connsiteX10" fmla="*/ 0 w 15522"/>
                <a:gd name="connsiteY10" fmla="*/ 0 h 93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522" h="9313">
                  <a:moveTo>
                    <a:pt x="0" y="931"/>
                  </a:moveTo>
                  <a:lnTo>
                    <a:pt x="2173" y="3104"/>
                  </a:lnTo>
                  <a:lnTo>
                    <a:pt x="2173" y="5278"/>
                  </a:lnTo>
                  <a:lnTo>
                    <a:pt x="4036" y="8382"/>
                  </a:lnTo>
                  <a:lnTo>
                    <a:pt x="4036" y="10245"/>
                  </a:lnTo>
                  <a:lnTo>
                    <a:pt x="7140" y="10245"/>
                  </a:lnTo>
                  <a:lnTo>
                    <a:pt x="9313" y="10245"/>
                  </a:lnTo>
                  <a:lnTo>
                    <a:pt x="13349" y="7140"/>
                  </a:lnTo>
                  <a:lnTo>
                    <a:pt x="16764" y="7140"/>
                  </a:lnTo>
                  <a:lnTo>
                    <a:pt x="16764" y="0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8662005C-B08B-41C6-A1FE-AA36D13B5607}"/>
                </a:ext>
              </a:extLst>
            </p:cNvPr>
            <p:cNvSpPr/>
            <p:nvPr/>
          </p:nvSpPr>
          <p:spPr>
            <a:xfrm>
              <a:off x="7132744" y="4215702"/>
              <a:ext cx="55880" cy="21731"/>
            </a:xfrm>
            <a:custGeom>
              <a:avLst/>
              <a:gdLst>
                <a:gd name="connsiteX0" fmla="*/ 51844 w 55880"/>
                <a:gd name="connsiteY0" fmla="*/ 7451 h 21731"/>
                <a:gd name="connsiteX1" fmla="*/ 36322 w 55880"/>
                <a:gd name="connsiteY1" fmla="*/ 4346 h 21731"/>
                <a:gd name="connsiteX2" fmla="*/ 19558 w 55880"/>
                <a:gd name="connsiteY2" fmla="*/ 0 h 21731"/>
                <a:gd name="connsiteX3" fmla="*/ 0 w 55880"/>
                <a:gd name="connsiteY3" fmla="*/ 0 h 21731"/>
                <a:gd name="connsiteX4" fmla="*/ 0 w 55880"/>
                <a:gd name="connsiteY4" fmla="*/ 7451 h 21731"/>
                <a:gd name="connsiteX5" fmla="*/ 931 w 55880"/>
                <a:gd name="connsiteY5" fmla="*/ 13660 h 21731"/>
                <a:gd name="connsiteX6" fmla="*/ 931 w 55880"/>
                <a:gd name="connsiteY6" fmla="*/ 18937 h 21731"/>
                <a:gd name="connsiteX7" fmla="*/ 3104 w 55880"/>
                <a:gd name="connsiteY7" fmla="*/ 24215 h 21731"/>
                <a:gd name="connsiteX8" fmla="*/ 56191 w 55880"/>
                <a:gd name="connsiteY8" fmla="*/ 24215 h 217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880" h="21731">
                  <a:moveTo>
                    <a:pt x="51844" y="7451"/>
                  </a:moveTo>
                  <a:lnTo>
                    <a:pt x="36322" y="4346"/>
                  </a:lnTo>
                  <a:lnTo>
                    <a:pt x="19558" y="0"/>
                  </a:lnTo>
                  <a:lnTo>
                    <a:pt x="0" y="0"/>
                  </a:lnTo>
                  <a:lnTo>
                    <a:pt x="0" y="7451"/>
                  </a:lnTo>
                  <a:lnTo>
                    <a:pt x="931" y="13660"/>
                  </a:lnTo>
                  <a:lnTo>
                    <a:pt x="931" y="18937"/>
                  </a:lnTo>
                  <a:lnTo>
                    <a:pt x="3104" y="24215"/>
                  </a:lnTo>
                  <a:lnTo>
                    <a:pt x="56191" y="24215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3BD9DDC7-F70A-4C17-9938-B90057C16D4B}"/>
                </a:ext>
              </a:extLst>
            </p:cNvPr>
            <p:cNvSpPr/>
            <p:nvPr/>
          </p:nvSpPr>
          <p:spPr>
            <a:xfrm>
              <a:off x="5371586" y="4771400"/>
              <a:ext cx="18627" cy="27940"/>
            </a:xfrm>
            <a:custGeom>
              <a:avLst/>
              <a:gdLst>
                <a:gd name="connsiteX0" fmla="*/ 16454 w 18626"/>
                <a:gd name="connsiteY0" fmla="*/ 2173 h 27940"/>
                <a:gd name="connsiteX1" fmla="*/ 14591 w 18626"/>
                <a:gd name="connsiteY1" fmla="*/ 2173 h 27940"/>
                <a:gd name="connsiteX2" fmla="*/ 12418 w 18626"/>
                <a:gd name="connsiteY2" fmla="*/ 2173 h 27940"/>
                <a:gd name="connsiteX3" fmla="*/ 7140 w 18626"/>
                <a:gd name="connsiteY3" fmla="*/ 0 h 27940"/>
                <a:gd name="connsiteX4" fmla="*/ 7140 w 18626"/>
                <a:gd name="connsiteY4" fmla="*/ 5278 h 27940"/>
                <a:gd name="connsiteX5" fmla="*/ 5278 w 18626"/>
                <a:gd name="connsiteY5" fmla="*/ 9624 h 27940"/>
                <a:gd name="connsiteX6" fmla="*/ 3104 w 18626"/>
                <a:gd name="connsiteY6" fmla="*/ 12728 h 27940"/>
                <a:gd name="connsiteX7" fmla="*/ 0 w 18626"/>
                <a:gd name="connsiteY7" fmla="*/ 16764 h 27940"/>
                <a:gd name="connsiteX8" fmla="*/ 1863 w 18626"/>
                <a:gd name="connsiteY8" fmla="*/ 20179 h 27940"/>
                <a:gd name="connsiteX9" fmla="*/ 1863 w 18626"/>
                <a:gd name="connsiteY9" fmla="*/ 22042 h 27940"/>
                <a:gd name="connsiteX10" fmla="*/ 1863 w 18626"/>
                <a:gd name="connsiteY10" fmla="*/ 24215 h 27940"/>
                <a:gd name="connsiteX11" fmla="*/ 3104 w 18626"/>
                <a:gd name="connsiteY11" fmla="*/ 24215 h 27940"/>
                <a:gd name="connsiteX12" fmla="*/ 3104 w 18626"/>
                <a:gd name="connsiteY12" fmla="*/ 29492 h 27940"/>
                <a:gd name="connsiteX13" fmla="*/ 9313 w 18626"/>
                <a:gd name="connsiteY13" fmla="*/ 26388 h 27940"/>
                <a:gd name="connsiteX14" fmla="*/ 12418 w 18626"/>
                <a:gd name="connsiteY14" fmla="*/ 20179 h 27940"/>
                <a:gd name="connsiteX15" fmla="*/ 14591 w 18626"/>
                <a:gd name="connsiteY15" fmla="*/ 14901 h 27940"/>
                <a:gd name="connsiteX16" fmla="*/ 16454 w 18626"/>
                <a:gd name="connsiteY16" fmla="*/ 9624 h 27940"/>
                <a:gd name="connsiteX17" fmla="*/ 19868 w 18626"/>
                <a:gd name="connsiteY17" fmla="*/ 4346 h 27940"/>
                <a:gd name="connsiteX18" fmla="*/ 17695 w 18626"/>
                <a:gd name="connsiteY18" fmla="*/ 4346 h 279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18626" h="27940">
                  <a:moveTo>
                    <a:pt x="16454" y="2173"/>
                  </a:moveTo>
                  <a:lnTo>
                    <a:pt x="14591" y="2173"/>
                  </a:lnTo>
                  <a:lnTo>
                    <a:pt x="12418" y="2173"/>
                  </a:lnTo>
                  <a:lnTo>
                    <a:pt x="7140" y="0"/>
                  </a:lnTo>
                  <a:lnTo>
                    <a:pt x="7140" y="5278"/>
                  </a:lnTo>
                  <a:lnTo>
                    <a:pt x="5278" y="9624"/>
                  </a:lnTo>
                  <a:lnTo>
                    <a:pt x="3104" y="12728"/>
                  </a:lnTo>
                  <a:lnTo>
                    <a:pt x="0" y="16764"/>
                  </a:lnTo>
                  <a:lnTo>
                    <a:pt x="1863" y="20179"/>
                  </a:lnTo>
                  <a:lnTo>
                    <a:pt x="1863" y="22042"/>
                  </a:lnTo>
                  <a:lnTo>
                    <a:pt x="1863" y="24215"/>
                  </a:lnTo>
                  <a:lnTo>
                    <a:pt x="3104" y="24215"/>
                  </a:lnTo>
                  <a:lnTo>
                    <a:pt x="3104" y="29492"/>
                  </a:lnTo>
                  <a:lnTo>
                    <a:pt x="9313" y="26388"/>
                  </a:lnTo>
                  <a:lnTo>
                    <a:pt x="12418" y="20179"/>
                  </a:lnTo>
                  <a:lnTo>
                    <a:pt x="14591" y="14901"/>
                  </a:lnTo>
                  <a:lnTo>
                    <a:pt x="16454" y="9624"/>
                  </a:lnTo>
                  <a:lnTo>
                    <a:pt x="19868" y="4346"/>
                  </a:lnTo>
                  <a:lnTo>
                    <a:pt x="17695" y="4346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28685CDE-52F2-4E77-9C5D-5A86FD385163}"/>
                </a:ext>
              </a:extLst>
            </p:cNvPr>
            <p:cNvSpPr/>
            <p:nvPr/>
          </p:nvSpPr>
          <p:spPr>
            <a:xfrm>
              <a:off x="4983839" y="4840940"/>
              <a:ext cx="52776" cy="80716"/>
            </a:xfrm>
            <a:custGeom>
              <a:avLst/>
              <a:gdLst>
                <a:gd name="connsiteX0" fmla="*/ 34460 w 52775"/>
                <a:gd name="connsiteY0" fmla="*/ 1863 h 80715"/>
                <a:gd name="connsiteX1" fmla="*/ 23904 w 52775"/>
                <a:gd name="connsiteY1" fmla="*/ 7140 h 80715"/>
                <a:gd name="connsiteX2" fmla="*/ 14591 w 52775"/>
                <a:gd name="connsiteY2" fmla="*/ 14591 h 80715"/>
                <a:gd name="connsiteX3" fmla="*/ 4346 w 52775"/>
                <a:gd name="connsiteY3" fmla="*/ 23904 h 80715"/>
                <a:gd name="connsiteX4" fmla="*/ 5278 w 52775"/>
                <a:gd name="connsiteY4" fmla="*/ 42841 h 80715"/>
                <a:gd name="connsiteX5" fmla="*/ 5278 w 52775"/>
                <a:gd name="connsiteY5" fmla="*/ 58674 h 80715"/>
                <a:gd name="connsiteX6" fmla="*/ 0 w 52775"/>
                <a:gd name="connsiteY6" fmla="*/ 72334 h 80715"/>
                <a:gd name="connsiteX7" fmla="*/ 0 w 52775"/>
                <a:gd name="connsiteY7" fmla="*/ 80716 h 80715"/>
                <a:gd name="connsiteX8" fmla="*/ 19869 w 52775"/>
                <a:gd name="connsiteY8" fmla="*/ 79785 h 80715"/>
                <a:gd name="connsiteX9" fmla="*/ 33528 w 52775"/>
                <a:gd name="connsiteY9" fmla="*/ 75438 h 80715"/>
                <a:gd name="connsiteX10" fmla="*/ 48119 w 52775"/>
                <a:gd name="connsiteY10" fmla="*/ 67988 h 80715"/>
                <a:gd name="connsiteX11" fmla="*/ 53086 w 52775"/>
                <a:gd name="connsiteY11" fmla="*/ 44083 h 80715"/>
                <a:gd name="connsiteX12" fmla="*/ 55259 w 52775"/>
                <a:gd name="connsiteY12" fmla="*/ 22042 h 80715"/>
                <a:gd name="connsiteX13" fmla="*/ 51224 w 52775"/>
                <a:gd name="connsiteY13" fmla="*/ 0 h 807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52775" h="80715">
                  <a:moveTo>
                    <a:pt x="34460" y="1863"/>
                  </a:moveTo>
                  <a:lnTo>
                    <a:pt x="23904" y="7140"/>
                  </a:lnTo>
                  <a:lnTo>
                    <a:pt x="14591" y="14591"/>
                  </a:lnTo>
                  <a:lnTo>
                    <a:pt x="4346" y="23904"/>
                  </a:lnTo>
                  <a:lnTo>
                    <a:pt x="5278" y="42841"/>
                  </a:lnTo>
                  <a:lnTo>
                    <a:pt x="5278" y="58674"/>
                  </a:lnTo>
                  <a:lnTo>
                    <a:pt x="0" y="72334"/>
                  </a:lnTo>
                  <a:lnTo>
                    <a:pt x="0" y="80716"/>
                  </a:lnTo>
                  <a:lnTo>
                    <a:pt x="19869" y="79785"/>
                  </a:lnTo>
                  <a:lnTo>
                    <a:pt x="33528" y="75438"/>
                  </a:lnTo>
                  <a:lnTo>
                    <a:pt x="48119" y="67988"/>
                  </a:lnTo>
                  <a:lnTo>
                    <a:pt x="53086" y="44083"/>
                  </a:lnTo>
                  <a:lnTo>
                    <a:pt x="55259" y="22042"/>
                  </a:lnTo>
                  <a:lnTo>
                    <a:pt x="51224" y="0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4400511B-467A-4A2B-91F4-C296E260C44A}"/>
                </a:ext>
              </a:extLst>
            </p:cNvPr>
            <p:cNvSpPr/>
            <p:nvPr/>
          </p:nvSpPr>
          <p:spPr>
            <a:xfrm>
              <a:off x="4217969" y="4962635"/>
              <a:ext cx="31045" cy="18627"/>
            </a:xfrm>
            <a:custGeom>
              <a:avLst/>
              <a:gdLst>
                <a:gd name="connsiteX0" fmla="*/ 0 w 31044"/>
                <a:gd name="connsiteY0" fmla="*/ 0 h 18626"/>
                <a:gd name="connsiteX1" fmla="*/ 4036 w 31044"/>
                <a:gd name="connsiteY1" fmla="*/ 5278 h 18626"/>
                <a:gd name="connsiteX2" fmla="*/ 6209 w 31044"/>
                <a:gd name="connsiteY2" fmla="*/ 8382 h 18626"/>
                <a:gd name="connsiteX3" fmla="*/ 7140 w 31044"/>
                <a:gd name="connsiteY3" fmla="*/ 12728 h 18626"/>
                <a:gd name="connsiteX4" fmla="*/ 9313 w 31044"/>
                <a:gd name="connsiteY4" fmla="*/ 14591 h 18626"/>
                <a:gd name="connsiteX5" fmla="*/ 13660 w 31044"/>
                <a:gd name="connsiteY5" fmla="*/ 19869 h 18626"/>
                <a:gd name="connsiteX6" fmla="*/ 18627 w 31044"/>
                <a:gd name="connsiteY6" fmla="*/ 18006 h 18626"/>
                <a:gd name="connsiteX7" fmla="*/ 21731 w 31044"/>
                <a:gd name="connsiteY7" fmla="*/ 18006 h 18626"/>
                <a:gd name="connsiteX8" fmla="*/ 26077 w 31044"/>
                <a:gd name="connsiteY8" fmla="*/ 18006 h 18626"/>
                <a:gd name="connsiteX9" fmla="*/ 29182 w 31044"/>
                <a:gd name="connsiteY9" fmla="*/ 15833 h 18626"/>
                <a:gd name="connsiteX10" fmla="*/ 33218 w 31044"/>
                <a:gd name="connsiteY10" fmla="*/ 15833 h 18626"/>
                <a:gd name="connsiteX11" fmla="*/ 33218 w 31044"/>
                <a:gd name="connsiteY11" fmla="*/ 7451 h 18626"/>
                <a:gd name="connsiteX12" fmla="*/ 21731 w 31044"/>
                <a:gd name="connsiteY12" fmla="*/ 3104 h 18626"/>
                <a:gd name="connsiteX13" fmla="*/ 13660 w 31044"/>
                <a:gd name="connsiteY13" fmla="*/ 931 h 186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31044" h="18626">
                  <a:moveTo>
                    <a:pt x="0" y="0"/>
                  </a:moveTo>
                  <a:lnTo>
                    <a:pt x="4036" y="5278"/>
                  </a:lnTo>
                  <a:lnTo>
                    <a:pt x="6209" y="8382"/>
                  </a:lnTo>
                  <a:lnTo>
                    <a:pt x="7140" y="12728"/>
                  </a:lnTo>
                  <a:lnTo>
                    <a:pt x="9313" y="14591"/>
                  </a:lnTo>
                  <a:lnTo>
                    <a:pt x="13660" y="19869"/>
                  </a:lnTo>
                  <a:lnTo>
                    <a:pt x="18627" y="18006"/>
                  </a:lnTo>
                  <a:lnTo>
                    <a:pt x="21731" y="18006"/>
                  </a:lnTo>
                  <a:lnTo>
                    <a:pt x="26077" y="18006"/>
                  </a:lnTo>
                  <a:lnTo>
                    <a:pt x="29182" y="15833"/>
                  </a:lnTo>
                  <a:lnTo>
                    <a:pt x="33218" y="15833"/>
                  </a:lnTo>
                  <a:lnTo>
                    <a:pt x="33218" y="7451"/>
                  </a:lnTo>
                  <a:lnTo>
                    <a:pt x="21731" y="3104"/>
                  </a:lnTo>
                  <a:lnTo>
                    <a:pt x="13660" y="931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3C14D338-0EA1-4228-A47A-00F2B1883805}"/>
                </a:ext>
              </a:extLst>
            </p:cNvPr>
            <p:cNvSpPr/>
            <p:nvPr/>
          </p:nvSpPr>
          <p:spPr>
            <a:xfrm>
              <a:off x="4778634" y="4498518"/>
              <a:ext cx="158327" cy="117969"/>
            </a:xfrm>
            <a:custGeom>
              <a:avLst/>
              <a:gdLst>
                <a:gd name="connsiteX0" fmla="*/ 156154 w 158327"/>
                <a:gd name="connsiteY0" fmla="*/ 29182 h 117969"/>
                <a:gd name="connsiteX1" fmla="*/ 156154 w 158327"/>
                <a:gd name="connsiteY1" fmla="*/ 23904 h 117969"/>
                <a:gd name="connsiteX2" fmla="*/ 156154 w 158327"/>
                <a:gd name="connsiteY2" fmla="*/ 16764 h 117969"/>
                <a:gd name="connsiteX3" fmla="*/ 154292 w 158327"/>
                <a:gd name="connsiteY3" fmla="*/ 12418 h 117969"/>
                <a:gd name="connsiteX4" fmla="*/ 154292 w 158327"/>
                <a:gd name="connsiteY4" fmla="*/ 9313 h 117969"/>
                <a:gd name="connsiteX5" fmla="*/ 153050 w 158327"/>
                <a:gd name="connsiteY5" fmla="*/ 7140 h 117969"/>
                <a:gd name="connsiteX6" fmla="*/ 151187 w 158327"/>
                <a:gd name="connsiteY6" fmla="*/ 4036 h 117969"/>
                <a:gd name="connsiteX7" fmla="*/ 149014 w 158327"/>
                <a:gd name="connsiteY7" fmla="*/ 0 h 117969"/>
                <a:gd name="connsiteX8" fmla="*/ 134423 w 158327"/>
                <a:gd name="connsiteY8" fmla="*/ 1863 h 117969"/>
                <a:gd name="connsiteX9" fmla="*/ 126972 w 158327"/>
                <a:gd name="connsiteY9" fmla="*/ 7140 h 117969"/>
                <a:gd name="connsiteX10" fmla="*/ 119832 w 158327"/>
                <a:gd name="connsiteY10" fmla="*/ 12418 h 117969"/>
                <a:gd name="connsiteX11" fmla="*/ 114554 w 158327"/>
                <a:gd name="connsiteY11" fmla="*/ 18937 h 117969"/>
                <a:gd name="connsiteX12" fmla="*/ 105241 w 158327"/>
                <a:gd name="connsiteY12" fmla="*/ 23904 h 117969"/>
                <a:gd name="connsiteX13" fmla="*/ 102137 w 158327"/>
                <a:gd name="connsiteY13" fmla="*/ 23904 h 117969"/>
                <a:gd name="connsiteX14" fmla="*/ 99964 w 158327"/>
                <a:gd name="connsiteY14" fmla="*/ 23904 h 117969"/>
                <a:gd name="connsiteX15" fmla="*/ 97790 w 158327"/>
                <a:gd name="connsiteY15" fmla="*/ 23904 h 117969"/>
                <a:gd name="connsiteX16" fmla="*/ 97790 w 158327"/>
                <a:gd name="connsiteY16" fmla="*/ 22042 h 117969"/>
                <a:gd name="connsiteX17" fmla="*/ 94686 w 158327"/>
                <a:gd name="connsiteY17" fmla="*/ 19869 h 117969"/>
                <a:gd name="connsiteX18" fmla="*/ 92823 w 158327"/>
                <a:gd name="connsiteY18" fmla="*/ 14591 h 117969"/>
                <a:gd name="connsiteX19" fmla="*/ 78232 w 158327"/>
                <a:gd name="connsiteY19" fmla="*/ 19869 h 117969"/>
                <a:gd name="connsiteX20" fmla="*/ 67677 w 158327"/>
                <a:gd name="connsiteY20" fmla="*/ 27319 h 117969"/>
                <a:gd name="connsiteX21" fmla="*/ 56191 w 158327"/>
                <a:gd name="connsiteY21" fmla="*/ 36633 h 117969"/>
                <a:gd name="connsiteX22" fmla="*/ 53086 w 158327"/>
                <a:gd name="connsiteY22" fmla="*/ 29182 h 117969"/>
                <a:gd name="connsiteX23" fmla="*/ 49050 w 158327"/>
                <a:gd name="connsiteY23" fmla="*/ 26077 h 117969"/>
                <a:gd name="connsiteX24" fmla="*/ 45946 w 158327"/>
                <a:gd name="connsiteY24" fmla="*/ 19869 h 117969"/>
                <a:gd name="connsiteX25" fmla="*/ 39427 w 158327"/>
                <a:gd name="connsiteY25" fmla="*/ 14591 h 117969"/>
                <a:gd name="connsiteX26" fmla="*/ 24836 w 158327"/>
                <a:gd name="connsiteY26" fmla="*/ 18937 h 117969"/>
                <a:gd name="connsiteX27" fmla="*/ 16764 w 158327"/>
                <a:gd name="connsiteY27" fmla="*/ 22042 h 117969"/>
                <a:gd name="connsiteX28" fmla="*/ 9313 w 158327"/>
                <a:gd name="connsiteY28" fmla="*/ 29182 h 117969"/>
                <a:gd name="connsiteX29" fmla="*/ 0 w 158327"/>
                <a:gd name="connsiteY29" fmla="*/ 36633 h 117969"/>
                <a:gd name="connsiteX30" fmla="*/ 5278 w 158327"/>
                <a:gd name="connsiteY30" fmla="*/ 47188 h 117969"/>
                <a:gd name="connsiteX31" fmla="*/ 32286 w 158327"/>
                <a:gd name="connsiteY31" fmla="*/ 47188 h 117969"/>
                <a:gd name="connsiteX32" fmla="*/ 32286 w 158327"/>
                <a:gd name="connsiteY32" fmla="*/ 60847 h 117969"/>
                <a:gd name="connsiteX33" fmla="*/ 27009 w 158327"/>
                <a:gd name="connsiteY33" fmla="*/ 60847 h 117969"/>
                <a:gd name="connsiteX34" fmla="*/ 21731 w 158327"/>
                <a:gd name="connsiteY34" fmla="*/ 60847 h 117969"/>
                <a:gd name="connsiteX35" fmla="*/ 19868 w 158327"/>
                <a:gd name="connsiteY35" fmla="*/ 61779 h 117969"/>
                <a:gd name="connsiteX36" fmla="*/ 17695 w 158327"/>
                <a:gd name="connsiteY36" fmla="*/ 61779 h 117969"/>
                <a:gd name="connsiteX37" fmla="*/ 16764 w 158327"/>
                <a:gd name="connsiteY37" fmla="*/ 63952 h 117969"/>
                <a:gd name="connsiteX38" fmla="*/ 12418 w 158327"/>
                <a:gd name="connsiteY38" fmla="*/ 68298 h 117969"/>
                <a:gd name="connsiteX39" fmla="*/ 9313 w 158327"/>
                <a:gd name="connsiteY39" fmla="*/ 68298 h 117969"/>
                <a:gd name="connsiteX40" fmla="*/ 14591 w 158327"/>
                <a:gd name="connsiteY40" fmla="*/ 71403 h 117969"/>
                <a:gd name="connsiteX41" fmla="*/ 19868 w 158327"/>
                <a:gd name="connsiteY41" fmla="*/ 75438 h 117969"/>
                <a:gd name="connsiteX42" fmla="*/ 27009 w 158327"/>
                <a:gd name="connsiteY42" fmla="*/ 76680 h 117969"/>
                <a:gd name="connsiteX43" fmla="*/ 32286 w 158327"/>
                <a:gd name="connsiteY43" fmla="*/ 80716 h 117969"/>
                <a:gd name="connsiteX44" fmla="*/ 31355 w 158327"/>
                <a:gd name="connsiteY44" fmla="*/ 83820 h 117969"/>
                <a:gd name="connsiteX45" fmla="*/ 31355 w 158327"/>
                <a:gd name="connsiteY45" fmla="*/ 85993 h 117969"/>
                <a:gd name="connsiteX46" fmla="*/ 29182 w 158327"/>
                <a:gd name="connsiteY46" fmla="*/ 88167 h 117969"/>
                <a:gd name="connsiteX47" fmla="*/ 27009 w 158327"/>
                <a:gd name="connsiteY47" fmla="*/ 90340 h 117969"/>
                <a:gd name="connsiteX48" fmla="*/ 24836 w 158327"/>
                <a:gd name="connsiteY48" fmla="*/ 91271 h 117969"/>
                <a:gd name="connsiteX49" fmla="*/ 29182 w 158327"/>
                <a:gd name="connsiteY49" fmla="*/ 95307 h 117969"/>
                <a:gd name="connsiteX50" fmla="*/ 38495 w 158327"/>
                <a:gd name="connsiteY50" fmla="*/ 100584 h 117969"/>
                <a:gd name="connsiteX51" fmla="*/ 49050 w 158327"/>
                <a:gd name="connsiteY51" fmla="*/ 105862 h 117969"/>
                <a:gd name="connsiteX52" fmla="*/ 61468 w 158327"/>
                <a:gd name="connsiteY52" fmla="*/ 113313 h 117969"/>
                <a:gd name="connsiteX53" fmla="*/ 70782 w 158327"/>
                <a:gd name="connsiteY53" fmla="*/ 117659 h 117969"/>
                <a:gd name="connsiteX54" fmla="*/ 76059 w 158327"/>
                <a:gd name="connsiteY54" fmla="*/ 120763 h 117969"/>
                <a:gd name="connsiteX55" fmla="*/ 94686 w 158327"/>
                <a:gd name="connsiteY55" fmla="*/ 105862 h 117969"/>
                <a:gd name="connsiteX56" fmla="*/ 116728 w 158327"/>
                <a:gd name="connsiteY56" fmla="*/ 95307 h 117969"/>
                <a:gd name="connsiteX57" fmla="*/ 139701 w 158327"/>
                <a:gd name="connsiteY57" fmla="*/ 85993 h 117969"/>
                <a:gd name="connsiteX58" fmla="*/ 160501 w 158327"/>
                <a:gd name="connsiteY58" fmla="*/ 75438 h 117969"/>
                <a:gd name="connsiteX59" fmla="*/ 160501 w 158327"/>
                <a:gd name="connsiteY59" fmla="*/ 60847 h 117969"/>
                <a:gd name="connsiteX60" fmla="*/ 158327 w 158327"/>
                <a:gd name="connsiteY60" fmla="*/ 44083 h 1179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</a:cxnLst>
              <a:rect l="l" t="t" r="r" b="b"/>
              <a:pathLst>
                <a:path w="158327" h="117969">
                  <a:moveTo>
                    <a:pt x="156154" y="29182"/>
                  </a:moveTo>
                  <a:lnTo>
                    <a:pt x="156154" y="23904"/>
                  </a:lnTo>
                  <a:lnTo>
                    <a:pt x="156154" y="16764"/>
                  </a:lnTo>
                  <a:lnTo>
                    <a:pt x="154292" y="12418"/>
                  </a:lnTo>
                  <a:lnTo>
                    <a:pt x="154292" y="9313"/>
                  </a:lnTo>
                  <a:lnTo>
                    <a:pt x="153050" y="7140"/>
                  </a:lnTo>
                  <a:lnTo>
                    <a:pt x="151187" y="4036"/>
                  </a:lnTo>
                  <a:lnTo>
                    <a:pt x="149014" y="0"/>
                  </a:lnTo>
                  <a:lnTo>
                    <a:pt x="134423" y="1863"/>
                  </a:lnTo>
                  <a:lnTo>
                    <a:pt x="126972" y="7140"/>
                  </a:lnTo>
                  <a:lnTo>
                    <a:pt x="119832" y="12418"/>
                  </a:lnTo>
                  <a:lnTo>
                    <a:pt x="114554" y="18937"/>
                  </a:lnTo>
                  <a:lnTo>
                    <a:pt x="105241" y="23904"/>
                  </a:lnTo>
                  <a:lnTo>
                    <a:pt x="102137" y="23904"/>
                  </a:lnTo>
                  <a:lnTo>
                    <a:pt x="99964" y="23904"/>
                  </a:lnTo>
                  <a:lnTo>
                    <a:pt x="97790" y="23904"/>
                  </a:lnTo>
                  <a:lnTo>
                    <a:pt x="97790" y="22042"/>
                  </a:lnTo>
                  <a:lnTo>
                    <a:pt x="94686" y="19869"/>
                  </a:lnTo>
                  <a:lnTo>
                    <a:pt x="92823" y="14591"/>
                  </a:lnTo>
                  <a:lnTo>
                    <a:pt x="78232" y="19869"/>
                  </a:lnTo>
                  <a:lnTo>
                    <a:pt x="67677" y="27319"/>
                  </a:lnTo>
                  <a:lnTo>
                    <a:pt x="56191" y="36633"/>
                  </a:lnTo>
                  <a:lnTo>
                    <a:pt x="53086" y="29182"/>
                  </a:lnTo>
                  <a:lnTo>
                    <a:pt x="49050" y="26077"/>
                  </a:lnTo>
                  <a:lnTo>
                    <a:pt x="45946" y="19869"/>
                  </a:lnTo>
                  <a:lnTo>
                    <a:pt x="39427" y="14591"/>
                  </a:lnTo>
                  <a:lnTo>
                    <a:pt x="24836" y="18937"/>
                  </a:lnTo>
                  <a:lnTo>
                    <a:pt x="16764" y="22042"/>
                  </a:lnTo>
                  <a:lnTo>
                    <a:pt x="9313" y="29182"/>
                  </a:lnTo>
                  <a:lnTo>
                    <a:pt x="0" y="36633"/>
                  </a:lnTo>
                  <a:lnTo>
                    <a:pt x="5278" y="47188"/>
                  </a:lnTo>
                  <a:lnTo>
                    <a:pt x="32286" y="47188"/>
                  </a:lnTo>
                  <a:lnTo>
                    <a:pt x="32286" y="60847"/>
                  </a:lnTo>
                  <a:lnTo>
                    <a:pt x="27009" y="60847"/>
                  </a:lnTo>
                  <a:lnTo>
                    <a:pt x="21731" y="60847"/>
                  </a:lnTo>
                  <a:lnTo>
                    <a:pt x="19868" y="61779"/>
                  </a:lnTo>
                  <a:lnTo>
                    <a:pt x="17695" y="61779"/>
                  </a:lnTo>
                  <a:lnTo>
                    <a:pt x="16764" y="63952"/>
                  </a:lnTo>
                  <a:lnTo>
                    <a:pt x="12418" y="68298"/>
                  </a:lnTo>
                  <a:lnTo>
                    <a:pt x="9313" y="68298"/>
                  </a:lnTo>
                  <a:lnTo>
                    <a:pt x="14591" y="71403"/>
                  </a:lnTo>
                  <a:lnTo>
                    <a:pt x="19868" y="75438"/>
                  </a:lnTo>
                  <a:lnTo>
                    <a:pt x="27009" y="76680"/>
                  </a:lnTo>
                  <a:lnTo>
                    <a:pt x="32286" y="80716"/>
                  </a:lnTo>
                  <a:lnTo>
                    <a:pt x="31355" y="83820"/>
                  </a:lnTo>
                  <a:lnTo>
                    <a:pt x="31355" y="85993"/>
                  </a:lnTo>
                  <a:lnTo>
                    <a:pt x="29182" y="88167"/>
                  </a:lnTo>
                  <a:lnTo>
                    <a:pt x="27009" y="90340"/>
                  </a:lnTo>
                  <a:lnTo>
                    <a:pt x="24836" y="91271"/>
                  </a:lnTo>
                  <a:lnTo>
                    <a:pt x="29182" y="95307"/>
                  </a:lnTo>
                  <a:lnTo>
                    <a:pt x="38495" y="100584"/>
                  </a:lnTo>
                  <a:lnTo>
                    <a:pt x="49050" y="105862"/>
                  </a:lnTo>
                  <a:lnTo>
                    <a:pt x="61468" y="113313"/>
                  </a:lnTo>
                  <a:lnTo>
                    <a:pt x="70782" y="117659"/>
                  </a:lnTo>
                  <a:lnTo>
                    <a:pt x="76059" y="120763"/>
                  </a:lnTo>
                  <a:lnTo>
                    <a:pt x="94686" y="105862"/>
                  </a:lnTo>
                  <a:lnTo>
                    <a:pt x="116728" y="95307"/>
                  </a:lnTo>
                  <a:lnTo>
                    <a:pt x="139701" y="85993"/>
                  </a:lnTo>
                  <a:lnTo>
                    <a:pt x="160501" y="75438"/>
                  </a:lnTo>
                  <a:lnTo>
                    <a:pt x="160501" y="60847"/>
                  </a:lnTo>
                  <a:lnTo>
                    <a:pt x="158327" y="44083"/>
                  </a:lnTo>
                  <a:close/>
                </a:path>
              </a:pathLst>
            </a:custGeom>
            <a:grpFill/>
            <a:ln w="310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5CF5BDA4-10C7-46A6-AC30-523A3FC438AC}"/>
              </a:ext>
            </a:extLst>
          </p:cNvPr>
          <p:cNvSpPr txBox="1"/>
          <p:nvPr/>
        </p:nvSpPr>
        <p:spPr>
          <a:xfrm>
            <a:off x="6918607" y="2857630"/>
            <a:ext cx="4518811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Section</a:t>
            </a:r>
            <a:r>
              <a:rPr lang="en-US" altLang="ko-KR" sz="4800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48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Break</a:t>
            </a:r>
            <a:endParaRPr lang="ko-KR" altLang="en-US" sz="4800" b="1" dirty="0">
              <a:solidFill>
                <a:schemeClr val="accent3">
                  <a:lumMod val="60000"/>
                  <a:lumOff val="40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062103B-F514-4BE9-B5B2-C13878D2FE7C}"/>
              </a:ext>
            </a:extLst>
          </p:cNvPr>
          <p:cNvSpPr txBox="1"/>
          <p:nvPr/>
        </p:nvSpPr>
        <p:spPr>
          <a:xfrm>
            <a:off x="6918607" y="3620714"/>
            <a:ext cx="4518758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3791245-F7CD-488B-9ACD-C9CB88C2FB3F}"/>
              </a:ext>
            </a:extLst>
          </p:cNvPr>
          <p:cNvGrpSpPr/>
          <p:nvPr/>
        </p:nvGrpSpPr>
        <p:grpSpPr>
          <a:xfrm>
            <a:off x="2437915" y="2069978"/>
            <a:ext cx="2266342" cy="2266342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73246721-23D0-424D-9DBA-4A1ACD4DAF32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E4857180-E42D-444F-9A4E-A7DC0669457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753CF84-96F1-419D-BEE8-A444D254DD97}"/>
              </a:ext>
            </a:extLst>
          </p:cNvPr>
          <p:cNvGrpSpPr/>
          <p:nvPr/>
        </p:nvGrpSpPr>
        <p:grpSpPr>
          <a:xfrm>
            <a:off x="4704121" y="3001051"/>
            <a:ext cx="1610840" cy="1302340"/>
            <a:chOff x="8851691" y="3742138"/>
            <a:chExt cx="2515051" cy="2033381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DDD083DD-4697-4158-8957-1F9DD12A0C73}"/>
                </a:ext>
              </a:extLst>
            </p:cNvPr>
            <p:cNvSpPr/>
            <p:nvPr/>
          </p:nvSpPr>
          <p:spPr>
            <a:xfrm>
              <a:off x="8851691" y="3742138"/>
              <a:ext cx="2501423" cy="2033381"/>
            </a:xfrm>
            <a:custGeom>
              <a:avLst/>
              <a:gdLst>
                <a:gd name="connsiteX0" fmla="*/ 3817888 w 3831088"/>
                <a:gd name="connsiteY0" fmla="*/ 722004 h 3114252"/>
                <a:gd name="connsiteX1" fmla="*/ 3452269 w 3831088"/>
                <a:gd name="connsiteY1" fmla="*/ 280008 h 3114252"/>
                <a:gd name="connsiteX2" fmla="*/ 2264893 w 3831088"/>
                <a:gd name="connsiteY2" fmla="*/ 2082 h 3114252"/>
                <a:gd name="connsiteX3" fmla="*/ 1600132 w 3831088"/>
                <a:gd name="connsiteY3" fmla="*/ 195852 h 3114252"/>
                <a:gd name="connsiteX4" fmla="*/ 1027306 w 3831088"/>
                <a:gd name="connsiteY4" fmla="*/ 642091 h 3114252"/>
                <a:gd name="connsiteX5" fmla="*/ 513884 w 3831088"/>
                <a:gd name="connsiteY5" fmla="*/ 1130054 h 3114252"/>
                <a:gd name="connsiteX6" fmla="*/ 66231 w 3831088"/>
                <a:gd name="connsiteY6" fmla="*/ 1725510 h 3114252"/>
                <a:gd name="connsiteX7" fmla="*/ 25921 w 3831088"/>
                <a:gd name="connsiteY7" fmla="*/ 2132146 h 3114252"/>
                <a:gd name="connsiteX8" fmla="*/ 907790 w 3831088"/>
                <a:gd name="connsiteY8" fmla="*/ 2922787 h 3114252"/>
                <a:gd name="connsiteX9" fmla="*/ 1745106 w 3831088"/>
                <a:gd name="connsiteY9" fmla="*/ 3109486 h 3114252"/>
                <a:gd name="connsiteX10" fmla="*/ 2197710 w 3831088"/>
                <a:gd name="connsiteY10" fmla="*/ 2873283 h 3114252"/>
                <a:gd name="connsiteX11" fmla="*/ 2551306 w 3831088"/>
                <a:gd name="connsiteY11" fmla="*/ 2477255 h 3114252"/>
                <a:gd name="connsiteX12" fmla="*/ 3064728 w 3831088"/>
                <a:gd name="connsiteY12" fmla="*/ 1989293 h 3114252"/>
                <a:gd name="connsiteX13" fmla="*/ 3629068 w 3831088"/>
                <a:gd name="connsiteY13" fmla="*/ 1458898 h 3114252"/>
                <a:gd name="connsiteX14" fmla="*/ 3817888 w 3831088"/>
                <a:gd name="connsiteY14" fmla="*/ 1005588 h 3114252"/>
                <a:gd name="connsiteX15" fmla="*/ 3817888 w 3831088"/>
                <a:gd name="connsiteY15" fmla="*/ 722004 h 31142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831088" h="3114252">
                  <a:moveTo>
                    <a:pt x="3817888" y="722004"/>
                  </a:moveTo>
                  <a:cubicBezTo>
                    <a:pt x="3782528" y="565714"/>
                    <a:pt x="3521574" y="325976"/>
                    <a:pt x="3452269" y="280008"/>
                  </a:cubicBezTo>
                  <a:cubicBezTo>
                    <a:pt x="3124839" y="63607"/>
                    <a:pt x="2569693" y="-14184"/>
                    <a:pt x="2264893" y="2082"/>
                  </a:cubicBezTo>
                  <a:cubicBezTo>
                    <a:pt x="2037176" y="14104"/>
                    <a:pt x="1734498" y="94724"/>
                    <a:pt x="1600132" y="195852"/>
                  </a:cubicBezTo>
                  <a:cubicBezTo>
                    <a:pt x="1465765" y="296981"/>
                    <a:pt x="1179352" y="499238"/>
                    <a:pt x="1027306" y="642091"/>
                  </a:cubicBezTo>
                  <a:cubicBezTo>
                    <a:pt x="875259" y="784944"/>
                    <a:pt x="615719" y="1020439"/>
                    <a:pt x="513884" y="1130054"/>
                  </a:cubicBezTo>
                  <a:cubicBezTo>
                    <a:pt x="419827" y="1231182"/>
                    <a:pt x="105127" y="1612359"/>
                    <a:pt x="66231" y="1725510"/>
                  </a:cubicBezTo>
                  <a:cubicBezTo>
                    <a:pt x="20263" y="1859169"/>
                    <a:pt x="-32776" y="2005558"/>
                    <a:pt x="25921" y="2132146"/>
                  </a:cubicBezTo>
                  <a:cubicBezTo>
                    <a:pt x="168774" y="2511201"/>
                    <a:pt x="751501" y="2843581"/>
                    <a:pt x="907790" y="2922787"/>
                  </a:cubicBezTo>
                  <a:cubicBezTo>
                    <a:pt x="1086002" y="3012600"/>
                    <a:pt x="1487688" y="3140602"/>
                    <a:pt x="1745106" y="3109486"/>
                  </a:cubicBezTo>
                  <a:cubicBezTo>
                    <a:pt x="1995453" y="3079076"/>
                    <a:pt x="2046370" y="3016843"/>
                    <a:pt x="2197710" y="2873283"/>
                  </a:cubicBezTo>
                  <a:cubicBezTo>
                    <a:pt x="2349049" y="2729723"/>
                    <a:pt x="2399967" y="2662540"/>
                    <a:pt x="2551306" y="2477255"/>
                  </a:cubicBezTo>
                  <a:cubicBezTo>
                    <a:pt x="2702645" y="2291971"/>
                    <a:pt x="2904902" y="2089714"/>
                    <a:pt x="3064728" y="1989293"/>
                  </a:cubicBezTo>
                  <a:cubicBezTo>
                    <a:pt x="3224553" y="1888164"/>
                    <a:pt x="3471363" y="1666106"/>
                    <a:pt x="3629068" y="1458898"/>
                  </a:cubicBezTo>
                  <a:cubicBezTo>
                    <a:pt x="3755654" y="1293415"/>
                    <a:pt x="3817888" y="1005588"/>
                    <a:pt x="3817888" y="1005588"/>
                  </a:cubicBezTo>
                  <a:cubicBezTo>
                    <a:pt x="3817888" y="1005588"/>
                    <a:pt x="3847589" y="852127"/>
                    <a:pt x="3817888" y="722004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02B48852-383D-4842-99AC-6D3F7D1D87E9}"/>
                </a:ext>
              </a:extLst>
            </p:cNvPr>
            <p:cNvSpPr/>
            <p:nvPr/>
          </p:nvSpPr>
          <p:spPr>
            <a:xfrm>
              <a:off x="8851691" y="4222145"/>
              <a:ext cx="1229006" cy="1229348"/>
            </a:xfrm>
            <a:custGeom>
              <a:avLst/>
              <a:gdLst>
                <a:gd name="connsiteX0" fmla="*/ 1040743 w 1882301"/>
                <a:gd name="connsiteY0" fmla="*/ 1158660 h 1882825"/>
                <a:gd name="connsiteX1" fmla="*/ 1544970 w 1882301"/>
                <a:gd name="connsiteY1" fmla="*/ 517237 h 1882825"/>
                <a:gd name="connsiteX2" fmla="*/ 1882302 w 1882301"/>
                <a:gd name="connsiteY2" fmla="*/ 8765 h 1882825"/>
                <a:gd name="connsiteX3" fmla="*/ 1492638 w 1882301"/>
                <a:gd name="connsiteY3" fmla="*/ 143839 h 1882825"/>
                <a:gd name="connsiteX4" fmla="*/ 1486981 w 1882301"/>
                <a:gd name="connsiteY4" fmla="*/ 149497 h 1882825"/>
                <a:gd name="connsiteX5" fmla="*/ 1482030 w 1882301"/>
                <a:gd name="connsiteY5" fmla="*/ 143132 h 1882825"/>
                <a:gd name="connsiteX6" fmla="*/ 915569 w 1882301"/>
                <a:gd name="connsiteY6" fmla="*/ 12301 h 1882825"/>
                <a:gd name="connsiteX7" fmla="*/ 513884 w 1882301"/>
                <a:gd name="connsiteY7" fmla="*/ 395600 h 1882825"/>
                <a:gd name="connsiteX8" fmla="*/ 66231 w 1882301"/>
                <a:gd name="connsiteY8" fmla="*/ 991056 h 1882825"/>
                <a:gd name="connsiteX9" fmla="*/ 25921 w 1882301"/>
                <a:gd name="connsiteY9" fmla="*/ 1397692 h 1882825"/>
                <a:gd name="connsiteX10" fmla="*/ 375274 w 1882301"/>
                <a:gd name="connsiteY10" fmla="*/ 1727950 h 1882825"/>
                <a:gd name="connsiteX11" fmla="*/ 673710 w 1882301"/>
                <a:gd name="connsiteY11" fmla="*/ 1882826 h 1882825"/>
                <a:gd name="connsiteX12" fmla="*/ 937492 w 1882301"/>
                <a:gd name="connsiteY12" fmla="*/ 1276762 h 1882825"/>
                <a:gd name="connsiteX13" fmla="*/ 1040743 w 1882301"/>
                <a:gd name="connsiteY13" fmla="*/ 1158660 h 1882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882301" h="1882825">
                  <a:moveTo>
                    <a:pt x="1040743" y="1158660"/>
                  </a:moveTo>
                  <a:cubicBezTo>
                    <a:pt x="1044986" y="1153710"/>
                    <a:pt x="1503246" y="603514"/>
                    <a:pt x="1544970" y="517237"/>
                  </a:cubicBezTo>
                  <a:cubicBezTo>
                    <a:pt x="1584573" y="435202"/>
                    <a:pt x="1839162" y="70998"/>
                    <a:pt x="1882302" y="8765"/>
                  </a:cubicBezTo>
                  <a:cubicBezTo>
                    <a:pt x="1718233" y="-28716"/>
                    <a:pt x="1580330" y="61098"/>
                    <a:pt x="1492638" y="143839"/>
                  </a:cubicBezTo>
                  <a:lnTo>
                    <a:pt x="1486981" y="149497"/>
                  </a:lnTo>
                  <a:lnTo>
                    <a:pt x="1482030" y="143132"/>
                  </a:lnTo>
                  <a:cubicBezTo>
                    <a:pt x="1443135" y="87971"/>
                    <a:pt x="1063373" y="29981"/>
                    <a:pt x="915569" y="12301"/>
                  </a:cubicBezTo>
                  <a:cubicBezTo>
                    <a:pt x="769888" y="147375"/>
                    <a:pt x="593796" y="310029"/>
                    <a:pt x="513884" y="395600"/>
                  </a:cubicBezTo>
                  <a:cubicBezTo>
                    <a:pt x="419827" y="496728"/>
                    <a:pt x="105127" y="877905"/>
                    <a:pt x="66231" y="991056"/>
                  </a:cubicBezTo>
                  <a:cubicBezTo>
                    <a:pt x="20263" y="1124715"/>
                    <a:pt x="-32776" y="1271104"/>
                    <a:pt x="25921" y="1397692"/>
                  </a:cubicBezTo>
                  <a:cubicBezTo>
                    <a:pt x="84618" y="1524279"/>
                    <a:pt x="257173" y="1655817"/>
                    <a:pt x="375274" y="1727950"/>
                  </a:cubicBezTo>
                  <a:cubicBezTo>
                    <a:pt x="455894" y="1777454"/>
                    <a:pt x="563388" y="1831908"/>
                    <a:pt x="673710" y="1882826"/>
                  </a:cubicBezTo>
                  <a:cubicBezTo>
                    <a:pt x="702704" y="1725122"/>
                    <a:pt x="896475" y="1331216"/>
                    <a:pt x="937492" y="1276762"/>
                  </a:cubicBezTo>
                  <a:cubicBezTo>
                    <a:pt x="979923" y="1220186"/>
                    <a:pt x="1040035" y="1159368"/>
                    <a:pt x="1040743" y="1158660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D543A365-FF65-446C-9315-B756C602D9BE}"/>
                </a:ext>
              </a:extLst>
            </p:cNvPr>
            <p:cNvSpPr/>
            <p:nvPr/>
          </p:nvSpPr>
          <p:spPr>
            <a:xfrm>
              <a:off x="9295730" y="4230177"/>
              <a:ext cx="1386621" cy="1393929"/>
            </a:xfrm>
            <a:custGeom>
              <a:avLst/>
              <a:gdLst>
                <a:gd name="connsiteX0" fmla="*/ 1260924 w 2123698"/>
                <a:gd name="connsiteY0" fmla="*/ 313286 h 2134891"/>
                <a:gd name="connsiteX1" fmla="*/ 1253852 w 2123698"/>
                <a:gd name="connsiteY1" fmla="*/ 310458 h 2134891"/>
                <a:gd name="connsiteX2" fmla="*/ 1256681 w 2123698"/>
                <a:gd name="connsiteY2" fmla="*/ 303386 h 2134891"/>
                <a:gd name="connsiteX3" fmla="*/ 1261631 w 2123698"/>
                <a:gd name="connsiteY3" fmla="*/ 292071 h 2134891"/>
                <a:gd name="connsiteX4" fmla="*/ 1292041 w 2123698"/>
                <a:gd name="connsiteY4" fmla="*/ 71426 h 2134891"/>
                <a:gd name="connsiteX5" fmla="*/ 1216371 w 2123698"/>
                <a:gd name="connsiteY5" fmla="*/ 0 h 2134891"/>
                <a:gd name="connsiteX6" fmla="*/ 877626 w 2123698"/>
                <a:gd name="connsiteY6" fmla="*/ 510593 h 2134891"/>
                <a:gd name="connsiteX7" fmla="*/ 371276 w 2123698"/>
                <a:gd name="connsiteY7" fmla="*/ 1155553 h 2134891"/>
                <a:gd name="connsiteX8" fmla="*/ 268733 w 2123698"/>
                <a:gd name="connsiteY8" fmla="*/ 1272239 h 2134891"/>
                <a:gd name="connsiteX9" fmla="*/ 7072 w 2123698"/>
                <a:gd name="connsiteY9" fmla="*/ 1874060 h 2134891"/>
                <a:gd name="connsiteX10" fmla="*/ 0 w 2123698"/>
                <a:gd name="connsiteY10" fmla="*/ 1872646 h 2134891"/>
                <a:gd name="connsiteX11" fmla="*/ 438459 w 2123698"/>
                <a:gd name="connsiteY11" fmla="*/ 2050151 h 2134891"/>
                <a:gd name="connsiteX12" fmla="*/ 1079883 w 2123698"/>
                <a:gd name="connsiteY12" fmla="*/ 2116627 h 2134891"/>
                <a:gd name="connsiteX13" fmla="*/ 1440551 w 2123698"/>
                <a:gd name="connsiteY13" fmla="*/ 1869110 h 2134891"/>
                <a:gd name="connsiteX14" fmla="*/ 2023985 w 2123698"/>
                <a:gd name="connsiteY14" fmla="*/ 988655 h 2134891"/>
                <a:gd name="connsiteX15" fmla="*/ 2123699 w 2123698"/>
                <a:gd name="connsiteY15" fmla="*/ 858532 h 2134891"/>
                <a:gd name="connsiteX16" fmla="*/ 1260924 w 2123698"/>
                <a:gd name="connsiteY16" fmla="*/ 313286 h 21348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123698" h="2134891">
                  <a:moveTo>
                    <a:pt x="1260924" y="313286"/>
                  </a:moveTo>
                  <a:lnTo>
                    <a:pt x="1253852" y="310458"/>
                  </a:lnTo>
                  <a:lnTo>
                    <a:pt x="1256681" y="303386"/>
                  </a:lnTo>
                  <a:cubicBezTo>
                    <a:pt x="1258095" y="300557"/>
                    <a:pt x="1259510" y="297021"/>
                    <a:pt x="1261631" y="292071"/>
                  </a:cubicBezTo>
                  <a:cubicBezTo>
                    <a:pt x="1278604" y="253175"/>
                    <a:pt x="1324571" y="148510"/>
                    <a:pt x="1292041" y="71426"/>
                  </a:cubicBezTo>
                  <a:cubicBezTo>
                    <a:pt x="1278604" y="39603"/>
                    <a:pt x="1253145" y="15558"/>
                    <a:pt x="1216371" y="0"/>
                  </a:cubicBezTo>
                  <a:cubicBezTo>
                    <a:pt x="1183840" y="46675"/>
                    <a:pt x="916521" y="428559"/>
                    <a:pt x="877626" y="510593"/>
                  </a:cubicBezTo>
                  <a:cubicBezTo>
                    <a:pt x="835194" y="598992"/>
                    <a:pt x="389663" y="1132922"/>
                    <a:pt x="371276" y="1155553"/>
                  </a:cubicBezTo>
                  <a:cubicBezTo>
                    <a:pt x="370568" y="1156967"/>
                    <a:pt x="310457" y="1216371"/>
                    <a:pt x="268733" y="1272239"/>
                  </a:cubicBezTo>
                  <a:cubicBezTo>
                    <a:pt x="228423" y="1325986"/>
                    <a:pt x="35360" y="1718478"/>
                    <a:pt x="7072" y="1874060"/>
                  </a:cubicBezTo>
                  <a:lnTo>
                    <a:pt x="0" y="1872646"/>
                  </a:lnTo>
                  <a:cubicBezTo>
                    <a:pt x="169018" y="1950437"/>
                    <a:pt x="342988" y="2020449"/>
                    <a:pt x="438459" y="2050151"/>
                  </a:cubicBezTo>
                  <a:cubicBezTo>
                    <a:pt x="606771" y="2103191"/>
                    <a:pt x="894599" y="2166838"/>
                    <a:pt x="1079883" y="2116627"/>
                  </a:cubicBezTo>
                  <a:cubicBezTo>
                    <a:pt x="1168989" y="2092583"/>
                    <a:pt x="1310427" y="1991454"/>
                    <a:pt x="1440551" y="1869110"/>
                  </a:cubicBezTo>
                  <a:cubicBezTo>
                    <a:pt x="1695140" y="1628664"/>
                    <a:pt x="1879010" y="1207885"/>
                    <a:pt x="2023985" y="988655"/>
                  </a:cubicBezTo>
                  <a:cubicBezTo>
                    <a:pt x="2050859" y="947638"/>
                    <a:pt x="2084803" y="903792"/>
                    <a:pt x="2123699" y="858532"/>
                  </a:cubicBezTo>
                  <a:cubicBezTo>
                    <a:pt x="2034593" y="741138"/>
                    <a:pt x="1751716" y="490792"/>
                    <a:pt x="1260924" y="313286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179E919-DD7E-4692-9282-26EF58F46627}"/>
                </a:ext>
              </a:extLst>
            </p:cNvPr>
            <p:cNvSpPr/>
            <p:nvPr/>
          </p:nvSpPr>
          <p:spPr>
            <a:xfrm>
              <a:off x="9450699" y="4367989"/>
              <a:ext cx="532569" cy="691021"/>
            </a:xfrm>
            <a:custGeom>
              <a:avLst/>
              <a:gdLst>
                <a:gd name="connsiteX0" fmla="*/ 123323 w 815663"/>
                <a:gd name="connsiteY0" fmla="*/ 935292 h 1058343"/>
                <a:gd name="connsiteX1" fmla="*/ 627551 w 815663"/>
                <a:gd name="connsiteY1" fmla="*/ 293869 h 1058343"/>
                <a:gd name="connsiteX2" fmla="*/ 815664 w 815663"/>
                <a:gd name="connsiteY2" fmla="*/ 1798 h 1058343"/>
                <a:gd name="connsiteX3" fmla="*/ 263346 w 815663"/>
                <a:gd name="connsiteY3" fmla="*/ 411970 h 1058343"/>
                <a:gd name="connsiteX4" fmla="*/ 16536 w 815663"/>
                <a:gd name="connsiteY4" fmla="*/ 1058344 h 1058343"/>
                <a:gd name="connsiteX5" fmla="*/ 20072 w 815663"/>
                <a:gd name="connsiteY5" fmla="*/ 1053393 h 1058343"/>
                <a:gd name="connsiteX6" fmla="*/ 123323 w 815663"/>
                <a:gd name="connsiteY6" fmla="*/ 935292 h 1058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663" h="1058343">
                  <a:moveTo>
                    <a:pt x="123323" y="935292"/>
                  </a:moveTo>
                  <a:cubicBezTo>
                    <a:pt x="127566" y="930342"/>
                    <a:pt x="585826" y="380146"/>
                    <a:pt x="627551" y="293869"/>
                  </a:cubicBezTo>
                  <a:cubicBezTo>
                    <a:pt x="648766" y="249316"/>
                    <a:pt x="735044" y="119899"/>
                    <a:pt x="815664" y="1798"/>
                  </a:cubicBezTo>
                  <a:cubicBezTo>
                    <a:pt x="696149" y="-19418"/>
                    <a:pt x="464189" y="148894"/>
                    <a:pt x="263346" y="411970"/>
                  </a:cubicBezTo>
                  <a:cubicBezTo>
                    <a:pt x="58968" y="679289"/>
                    <a:pt x="-42160" y="952972"/>
                    <a:pt x="16536" y="1058344"/>
                  </a:cubicBezTo>
                  <a:cubicBezTo>
                    <a:pt x="17951" y="1056222"/>
                    <a:pt x="19365" y="1054808"/>
                    <a:pt x="20072" y="1053393"/>
                  </a:cubicBezTo>
                  <a:cubicBezTo>
                    <a:pt x="62504" y="996111"/>
                    <a:pt x="122615" y="935999"/>
                    <a:pt x="123323" y="935292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19C6FC4F-8F62-4E24-89ED-943704ABD7B0}"/>
                </a:ext>
              </a:extLst>
            </p:cNvPr>
            <p:cNvSpPr/>
            <p:nvPr/>
          </p:nvSpPr>
          <p:spPr>
            <a:xfrm>
              <a:off x="9467038" y="4371471"/>
              <a:ext cx="566871" cy="716446"/>
            </a:xfrm>
            <a:custGeom>
              <a:avLst/>
              <a:gdLst>
                <a:gd name="connsiteX0" fmla="*/ 14144 w 868199"/>
                <a:gd name="connsiteY0" fmla="*/ 1079176 h 1097283"/>
                <a:gd name="connsiteX1" fmla="*/ 604650 w 868199"/>
                <a:gd name="connsiteY1" fmla="*/ 685270 h 1097283"/>
                <a:gd name="connsiteX2" fmla="*/ 828829 w 868199"/>
                <a:gd name="connsiteY2" fmla="*/ 12022 h 1097283"/>
                <a:gd name="connsiteX3" fmla="*/ 805493 w 868199"/>
                <a:gd name="connsiteY3" fmla="*/ 0 h 1097283"/>
                <a:gd name="connsiteX4" fmla="*/ 615258 w 868199"/>
                <a:gd name="connsiteY4" fmla="*/ 294899 h 1097283"/>
                <a:gd name="connsiteX5" fmla="*/ 108908 w 868199"/>
                <a:gd name="connsiteY5" fmla="*/ 939859 h 1097283"/>
                <a:gd name="connsiteX6" fmla="*/ 6365 w 868199"/>
                <a:gd name="connsiteY6" fmla="*/ 1056546 h 1097283"/>
                <a:gd name="connsiteX7" fmla="*/ 0 w 868199"/>
                <a:gd name="connsiteY7" fmla="*/ 1065739 h 1097283"/>
                <a:gd name="connsiteX8" fmla="*/ 14144 w 868199"/>
                <a:gd name="connsiteY8" fmla="*/ 1079176 h 1097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68199" h="1097283">
                  <a:moveTo>
                    <a:pt x="14144" y="1079176"/>
                  </a:moveTo>
                  <a:cubicBezTo>
                    <a:pt x="115272" y="1156260"/>
                    <a:pt x="379762" y="980169"/>
                    <a:pt x="604650" y="685270"/>
                  </a:cubicBezTo>
                  <a:cubicBezTo>
                    <a:pt x="829536" y="390370"/>
                    <a:pt x="929958" y="89106"/>
                    <a:pt x="828829" y="12022"/>
                  </a:cubicBezTo>
                  <a:cubicBezTo>
                    <a:pt x="821757" y="6365"/>
                    <a:pt x="813979" y="2829"/>
                    <a:pt x="805493" y="0"/>
                  </a:cubicBezTo>
                  <a:cubicBezTo>
                    <a:pt x="724165" y="118808"/>
                    <a:pt x="636473" y="250346"/>
                    <a:pt x="615258" y="294899"/>
                  </a:cubicBezTo>
                  <a:cubicBezTo>
                    <a:pt x="572826" y="383298"/>
                    <a:pt x="127295" y="917229"/>
                    <a:pt x="108908" y="939859"/>
                  </a:cubicBezTo>
                  <a:cubicBezTo>
                    <a:pt x="108200" y="941273"/>
                    <a:pt x="48089" y="1000677"/>
                    <a:pt x="6365" y="1056546"/>
                  </a:cubicBezTo>
                  <a:cubicBezTo>
                    <a:pt x="4243" y="1058667"/>
                    <a:pt x="2121" y="1062203"/>
                    <a:pt x="0" y="1065739"/>
                  </a:cubicBezTo>
                  <a:cubicBezTo>
                    <a:pt x="4243" y="1070690"/>
                    <a:pt x="8486" y="1075640"/>
                    <a:pt x="14144" y="1079176"/>
                  </a:cubicBez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B6F1BD40-83A9-45AE-B11C-E5B5CD5A884C}"/>
                </a:ext>
              </a:extLst>
            </p:cNvPr>
            <p:cNvSpPr/>
            <p:nvPr/>
          </p:nvSpPr>
          <p:spPr>
            <a:xfrm>
              <a:off x="9458264" y="3742138"/>
              <a:ext cx="1908478" cy="1041671"/>
            </a:xfrm>
            <a:custGeom>
              <a:avLst/>
              <a:gdLst>
                <a:gd name="connsiteX0" fmla="*/ 2888882 w 2922955"/>
                <a:gd name="connsiteY0" fmla="*/ 722004 h 1595386"/>
                <a:gd name="connsiteX1" fmla="*/ 2523264 w 2922955"/>
                <a:gd name="connsiteY1" fmla="*/ 280008 h 1595386"/>
                <a:gd name="connsiteX2" fmla="*/ 1335887 w 2922955"/>
                <a:gd name="connsiteY2" fmla="*/ 2082 h 1595386"/>
                <a:gd name="connsiteX3" fmla="*/ 671126 w 2922955"/>
                <a:gd name="connsiteY3" fmla="*/ 195852 h 1595386"/>
                <a:gd name="connsiteX4" fmla="*/ 98300 w 2922955"/>
                <a:gd name="connsiteY4" fmla="*/ 642091 h 1595386"/>
                <a:gd name="connsiteX5" fmla="*/ 0 w 2922955"/>
                <a:gd name="connsiteY5" fmla="*/ 734026 h 1595386"/>
                <a:gd name="connsiteX6" fmla="*/ 559389 w 2922955"/>
                <a:gd name="connsiteY6" fmla="*/ 863442 h 1595386"/>
                <a:gd name="connsiteX7" fmla="*/ 967440 w 2922955"/>
                <a:gd name="connsiteY7" fmla="*/ 732612 h 1595386"/>
                <a:gd name="connsiteX8" fmla="*/ 968147 w 2922955"/>
                <a:gd name="connsiteY8" fmla="*/ 732612 h 1595386"/>
                <a:gd name="connsiteX9" fmla="*/ 1057253 w 2922955"/>
                <a:gd name="connsiteY9" fmla="*/ 813939 h 1595386"/>
                <a:gd name="connsiteX10" fmla="*/ 1026136 w 2922955"/>
                <a:gd name="connsiteY10" fmla="*/ 1045898 h 1595386"/>
                <a:gd name="connsiteX11" fmla="*/ 1024722 w 2922955"/>
                <a:gd name="connsiteY11" fmla="*/ 1050141 h 1595386"/>
                <a:gd name="connsiteX12" fmla="*/ 1884668 w 2922955"/>
                <a:gd name="connsiteY12" fmla="*/ 1595386 h 1595386"/>
                <a:gd name="connsiteX13" fmla="*/ 2581960 w 2922955"/>
                <a:gd name="connsiteY13" fmla="*/ 1103888 h 1595386"/>
                <a:gd name="connsiteX14" fmla="*/ 2888882 w 2922955"/>
                <a:gd name="connsiteY14" fmla="*/ 722004 h 15953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922955" h="1595386">
                  <a:moveTo>
                    <a:pt x="2888882" y="722004"/>
                  </a:moveTo>
                  <a:cubicBezTo>
                    <a:pt x="2853522" y="565714"/>
                    <a:pt x="2592568" y="325976"/>
                    <a:pt x="2523264" y="280008"/>
                  </a:cubicBezTo>
                  <a:cubicBezTo>
                    <a:pt x="2195833" y="63607"/>
                    <a:pt x="1640687" y="-14184"/>
                    <a:pt x="1335887" y="2082"/>
                  </a:cubicBezTo>
                  <a:cubicBezTo>
                    <a:pt x="1108170" y="14104"/>
                    <a:pt x="805493" y="94724"/>
                    <a:pt x="671126" y="195852"/>
                  </a:cubicBezTo>
                  <a:cubicBezTo>
                    <a:pt x="536759" y="296981"/>
                    <a:pt x="250346" y="499238"/>
                    <a:pt x="98300" y="642091"/>
                  </a:cubicBezTo>
                  <a:cubicBezTo>
                    <a:pt x="68597" y="669671"/>
                    <a:pt x="35360" y="701495"/>
                    <a:pt x="0" y="734026"/>
                  </a:cubicBezTo>
                  <a:cubicBezTo>
                    <a:pt x="85570" y="744634"/>
                    <a:pt x="492206" y="799795"/>
                    <a:pt x="559389" y="863442"/>
                  </a:cubicBezTo>
                  <a:cubicBezTo>
                    <a:pt x="652031" y="777872"/>
                    <a:pt x="796299" y="688058"/>
                    <a:pt x="967440" y="732612"/>
                  </a:cubicBezTo>
                  <a:lnTo>
                    <a:pt x="968147" y="732612"/>
                  </a:lnTo>
                  <a:cubicBezTo>
                    <a:pt x="1011992" y="749584"/>
                    <a:pt x="1041695" y="777165"/>
                    <a:pt x="1057253" y="813939"/>
                  </a:cubicBezTo>
                  <a:cubicBezTo>
                    <a:pt x="1091906" y="896680"/>
                    <a:pt x="1044523" y="1004881"/>
                    <a:pt x="1026136" y="1045898"/>
                  </a:cubicBezTo>
                  <a:cubicBezTo>
                    <a:pt x="1025429" y="1047312"/>
                    <a:pt x="1024722" y="1048727"/>
                    <a:pt x="1024722" y="1050141"/>
                  </a:cubicBezTo>
                  <a:cubicBezTo>
                    <a:pt x="1510563" y="1226939"/>
                    <a:pt x="1792733" y="1476578"/>
                    <a:pt x="1884668" y="1595386"/>
                  </a:cubicBezTo>
                  <a:cubicBezTo>
                    <a:pt x="2068538" y="1384643"/>
                    <a:pt x="2355658" y="1155513"/>
                    <a:pt x="2581960" y="1103888"/>
                  </a:cubicBezTo>
                  <a:cubicBezTo>
                    <a:pt x="3009105" y="1004881"/>
                    <a:pt x="2930606" y="906581"/>
                    <a:pt x="2888882" y="722004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6" name="Freeform: Shape 15">
              <a:extLst>
                <a:ext uri="{FF2B5EF4-FFF2-40B4-BE49-F238E27FC236}">
                  <a16:creationId xmlns:a16="http://schemas.microsoft.com/office/drawing/2014/main" id="{99DC10E7-A0C4-4E32-A890-BC67A707C051}"/>
                </a:ext>
              </a:extLst>
            </p:cNvPr>
            <p:cNvSpPr/>
            <p:nvPr/>
          </p:nvSpPr>
          <p:spPr>
            <a:xfrm>
              <a:off x="9291574" y="5451032"/>
              <a:ext cx="4617" cy="1846"/>
            </a:xfrm>
            <a:custGeom>
              <a:avLst/>
              <a:gdLst>
                <a:gd name="connsiteX0" fmla="*/ 0 w 7071"/>
                <a:gd name="connsiteY0" fmla="*/ 1414 h 2828"/>
                <a:gd name="connsiteX1" fmla="*/ 7072 w 7071"/>
                <a:gd name="connsiteY1" fmla="*/ 2829 h 2828"/>
                <a:gd name="connsiteX2" fmla="*/ 707 w 7071"/>
                <a:gd name="connsiteY2" fmla="*/ 0 h 2828"/>
                <a:gd name="connsiteX3" fmla="*/ 0 w 7071"/>
                <a:gd name="connsiteY3" fmla="*/ 1414 h 28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071" h="2828">
                  <a:moveTo>
                    <a:pt x="0" y="1414"/>
                  </a:moveTo>
                  <a:lnTo>
                    <a:pt x="7072" y="2829"/>
                  </a:lnTo>
                  <a:cubicBezTo>
                    <a:pt x="4950" y="2121"/>
                    <a:pt x="2829" y="707"/>
                    <a:pt x="707" y="0"/>
                  </a:cubicBezTo>
                  <a:cubicBezTo>
                    <a:pt x="0" y="707"/>
                    <a:pt x="0" y="1414"/>
                    <a:pt x="0" y="1414"/>
                  </a:cubicBezTo>
                  <a:close/>
                </a:path>
              </a:pathLst>
            </a:custGeom>
            <a:solidFill>
              <a:srgbClr val="ED1C2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57CA8610-E2D6-4E9B-BCF8-512EAB71DF3A}"/>
                </a:ext>
              </a:extLst>
            </p:cNvPr>
            <p:cNvSpPr/>
            <p:nvPr/>
          </p:nvSpPr>
          <p:spPr>
            <a:xfrm>
              <a:off x="9435995" y="4483345"/>
              <a:ext cx="533731" cy="580716"/>
            </a:xfrm>
            <a:custGeom>
              <a:avLst/>
              <a:gdLst>
                <a:gd name="connsiteX0" fmla="*/ 676189 w 817443"/>
                <a:gd name="connsiteY0" fmla="*/ 114374 h 889403"/>
                <a:gd name="connsiteX1" fmla="*/ 549977 w 817443"/>
                <a:gd name="connsiteY1" fmla="*/ 559076 h 889403"/>
                <a:gd name="connsiteX2" fmla="*/ 141255 w 817443"/>
                <a:gd name="connsiteY2" fmla="*/ 775029 h 889403"/>
                <a:gd name="connsiteX3" fmla="*/ 267467 w 817443"/>
                <a:gd name="connsiteY3" fmla="*/ 330328 h 889403"/>
                <a:gd name="connsiteX4" fmla="*/ 676189 w 817443"/>
                <a:gd name="connsiteY4" fmla="*/ 114374 h 8894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17443" h="889403">
                  <a:moveTo>
                    <a:pt x="676189" y="114374"/>
                  </a:moveTo>
                  <a:cubicBezTo>
                    <a:pt x="754202" y="177542"/>
                    <a:pt x="697694" y="376641"/>
                    <a:pt x="549977" y="559076"/>
                  </a:cubicBezTo>
                  <a:cubicBezTo>
                    <a:pt x="402259" y="741511"/>
                    <a:pt x="219268" y="838196"/>
                    <a:pt x="141255" y="775029"/>
                  </a:cubicBezTo>
                  <a:cubicBezTo>
                    <a:pt x="63242" y="711862"/>
                    <a:pt x="119749" y="512762"/>
                    <a:pt x="267467" y="330328"/>
                  </a:cubicBezTo>
                  <a:cubicBezTo>
                    <a:pt x="415185" y="147893"/>
                    <a:pt x="598176" y="51207"/>
                    <a:pt x="676189" y="114374"/>
                  </a:cubicBezTo>
                  <a:close/>
                </a:path>
              </a:pathLst>
            </a:custGeom>
            <a:solidFill>
              <a:schemeClr val="accent4"/>
            </a:solidFill>
            <a:ln w="707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86BDDBED-1B2E-4FCA-B095-491CC76FD410}"/>
              </a:ext>
            </a:extLst>
          </p:cNvPr>
          <p:cNvGrpSpPr/>
          <p:nvPr/>
        </p:nvGrpSpPr>
        <p:grpSpPr>
          <a:xfrm>
            <a:off x="934463" y="3373050"/>
            <a:ext cx="4082633" cy="1482850"/>
            <a:chOff x="-61219" y="4060626"/>
            <a:chExt cx="5276765" cy="1482850"/>
          </a:xfrm>
        </p:grpSpPr>
        <p:sp>
          <p:nvSpPr>
            <p:cNvPr id="20" name="Freeform: Shape 19">
              <a:extLst>
                <a:ext uri="{FF2B5EF4-FFF2-40B4-BE49-F238E27FC236}">
                  <a16:creationId xmlns:a16="http://schemas.microsoft.com/office/drawing/2014/main" id="{355413B7-482D-489D-9462-18E1F9E2A7A2}"/>
                </a:ext>
              </a:extLst>
            </p:cNvPr>
            <p:cNvSpPr/>
            <p:nvPr/>
          </p:nvSpPr>
          <p:spPr>
            <a:xfrm>
              <a:off x="-61219" y="4060626"/>
              <a:ext cx="5273213" cy="1480491"/>
            </a:xfrm>
            <a:custGeom>
              <a:avLst/>
              <a:gdLst>
                <a:gd name="connsiteX0" fmla="*/ 6596208 w 8232924"/>
                <a:gd name="connsiteY0" fmla="*/ 0 h 1520066"/>
                <a:gd name="connsiteX1" fmla="*/ 6608675 w 8232924"/>
                <a:gd name="connsiteY1" fmla="*/ 0 h 1520066"/>
                <a:gd name="connsiteX2" fmla="*/ 6947135 w 8232924"/>
                <a:gd name="connsiteY2" fmla="*/ 205015 h 1520066"/>
                <a:gd name="connsiteX3" fmla="*/ 7064418 w 8232924"/>
                <a:gd name="connsiteY3" fmla="*/ 587340 h 1520066"/>
                <a:gd name="connsiteX4" fmla="*/ 7204327 w 8232924"/>
                <a:gd name="connsiteY4" fmla="*/ 899480 h 1520066"/>
                <a:gd name="connsiteX5" fmla="*/ 8181841 w 8232924"/>
                <a:gd name="connsiteY5" fmla="*/ 396639 h 1520066"/>
                <a:gd name="connsiteX6" fmla="*/ 8224323 w 8232924"/>
                <a:gd name="connsiteY6" fmla="*/ 397101 h 1520066"/>
                <a:gd name="connsiteX7" fmla="*/ 8223861 w 8232924"/>
                <a:gd name="connsiteY7" fmla="*/ 439582 h 1520066"/>
                <a:gd name="connsiteX8" fmla="*/ 7870625 w 8232924"/>
                <a:gd name="connsiteY8" fmla="*/ 724940 h 1520066"/>
                <a:gd name="connsiteX9" fmla="*/ 7194169 w 8232924"/>
                <a:gd name="connsiteY9" fmla="*/ 959045 h 1520066"/>
                <a:gd name="connsiteX10" fmla="*/ 7005777 w 8232924"/>
                <a:gd name="connsiteY10" fmla="*/ 599807 h 1520066"/>
                <a:gd name="connsiteX11" fmla="*/ 6607752 w 8232924"/>
                <a:gd name="connsiteY11" fmla="*/ 60489 h 1520066"/>
                <a:gd name="connsiteX12" fmla="*/ 6596670 w 8232924"/>
                <a:gd name="connsiteY12" fmla="*/ 60489 h 1520066"/>
                <a:gd name="connsiteX13" fmla="*/ 5707809 w 8232924"/>
                <a:gd name="connsiteY13" fmla="*/ 640903 h 1520066"/>
                <a:gd name="connsiteX14" fmla="*/ 5579444 w 8232924"/>
                <a:gd name="connsiteY14" fmla="*/ 772500 h 1520066"/>
                <a:gd name="connsiteX15" fmla="*/ 5409522 w 8232924"/>
                <a:gd name="connsiteY15" fmla="*/ 951657 h 1520066"/>
                <a:gd name="connsiteX16" fmla="*/ 5020270 w 8232924"/>
                <a:gd name="connsiteY16" fmla="*/ 1342294 h 1520066"/>
                <a:gd name="connsiteX17" fmla="*/ 4662879 w 8232924"/>
                <a:gd name="connsiteY17" fmla="*/ 1520066 h 1520066"/>
                <a:gd name="connsiteX18" fmla="*/ 4619937 w 8232924"/>
                <a:gd name="connsiteY18" fmla="*/ 1515910 h 1520066"/>
                <a:gd name="connsiteX19" fmla="*/ 4388141 w 8232924"/>
                <a:gd name="connsiteY19" fmla="*/ 1172372 h 1520066"/>
                <a:gd name="connsiteX20" fmla="*/ 4162348 w 8232924"/>
                <a:gd name="connsiteY20" fmla="*/ 762803 h 1520066"/>
                <a:gd name="connsiteX21" fmla="*/ 3294265 w 8232924"/>
                <a:gd name="connsiteY21" fmla="*/ 767883 h 1520066"/>
                <a:gd name="connsiteX22" fmla="*/ 2343532 w 8232924"/>
                <a:gd name="connsiteY22" fmla="*/ 995061 h 1520066"/>
                <a:gd name="connsiteX23" fmla="*/ 2325195 w 8232924"/>
                <a:gd name="connsiteY23" fmla="*/ 992833 h 1520066"/>
                <a:gd name="connsiteX24" fmla="*/ 2108936 w 8232924"/>
                <a:gd name="connsiteY24" fmla="*/ 1040931 h 1520066"/>
                <a:gd name="connsiteX25" fmla="*/ 1300041 w 8232924"/>
                <a:gd name="connsiteY25" fmla="*/ 1114064 h 1520066"/>
                <a:gd name="connsiteX26" fmla="*/ 992383 w 8232924"/>
                <a:gd name="connsiteY26" fmla="*/ 1102634 h 1520066"/>
                <a:gd name="connsiteX27" fmla="*/ 73221 w 8232924"/>
                <a:gd name="connsiteY27" fmla="*/ 742589 h 1520066"/>
                <a:gd name="connsiteX28" fmla="*/ 18050 w 8232924"/>
                <a:gd name="connsiteY28" fmla="*/ 617782 h 1520066"/>
                <a:gd name="connsiteX29" fmla="*/ 0 w 8232924"/>
                <a:gd name="connsiteY29" fmla="*/ 546213 h 1520066"/>
                <a:gd name="connsiteX30" fmla="*/ 53560 w 8232924"/>
                <a:gd name="connsiteY30" fmla="*/ 529882 h 1520066"/>
                <a:gd name="connsiteX31" fmla="*/ 72194 w 8232924"/>
                <a:gd name="connsiteY31" fmla="*/ 602393 h 1520066"/>
                <a:gd name="connsiteX32" fmla="*/ 122751 w 8232924"/>
                <a:gd name="connsiteY32" fmla="*/ 715919 h 1520066"/>
                <a:gd name="connsiteX33" fmla="*/ 2343981 w 8232924"/>
                <a:gd name="connsiteY33" fmla="*/ 930232 h 1520066"/>
                <a:gd name="connsiteX34" fmla="*/ 2344588 w 8232924"/>
                <a:gd name="connsiteY34" fmla="*/ 932577 h 1520066"/>
                <a:gd name="connsiteX35" fmla="*/ 2401091 w 8232924"/>
                <a:gd name="connsiteY35" fmla="*/ 916935 h 1520066"/>
                <a:gd name="connsiteX36" fmla="*/ 3283184 w 8232924"/>
                <a:gd name="connsiteY36" fmla="*/ 708780 h 1520066"/>
                <a:gd name="connsiteX37" fmla="*/ 4196055 w 8232924"/>
                <a:gd name="connsiteY37" fmla="*/ 712935 h 1520066"/>
                <a:gd name="connsiteX38" fmla="*/ 4445397 w 8232924"/>
                <a:gd name="connsiteY38" fmla="*/ 1154825 h 1520066"/>
                <a:gd name="connsiteX39" fmla="*/ 4631019 w 8232924"/>
                <a:gd name="connsiteY39" fmla="*/ 1456806 h 1520066"/>
                <a:gd name="connsiteX40" fmla="*/ 5364732 w 8232924"/>
                <a:gd name="connsiteY40" fmla="*/ 911024 h 1520066"/>
                <a:gd name="connsiteX41" fmla="*/ 5537425 w 8232924"/>
                <a:gd name="connsiteY41" fmla="*/ 728634 h 1520066"/>
                <a:gd name="connsiteX42" fmla="*/ 5663944 w 8232924"/>
                <a:gd name="connsiteY42" fmla="*/ 599346 h 1520066"/>
                <a:gd name="connsiteX43" fmla="*/ 6596208 w 8232924"/>
                <a:gd name="connsiteY43" fmla="*/ 0 h 1520066"/>
                <a:gd name="connsiteX0" fmla="*/ 6596208 w 8232924"/>
                <a:gd name="connsiteY0" fmla="*/ 746437 h 2266503"/>
                <a:gd name="connsiteX1" fmla="*/ 6608675 w 8232924"/>
                <a:gd name="connsiteY1" fmla="*/ 746437 h 2266503"/>
                <a:gd name="connsiteX2" fmla="*/ 6947135 w 8232924"/>
                <a:gd name="connsiteY2" fmla="*/ 951452 h 2266503"/>
                <a:gd name="connsiteX3" fmla="*/ 7064418 w 8232924"/>
                <a:gd name="connsiteY3" fmla="*/ 1333777 h 2266503"/>
                <a:gd name="connsiteX4" fmla="*/ 7204327 w 8232924"/>
                <a:gd name="connsiteY4" fmla="*/ 1645917 h 2266503"/>
                <a:gd name="connsiteX5" fmla="*/ 8181841 w 8232924"/>
                <a:gd name="connsiteY5" fmla="*/ 1143076 h 2266503"/>
                <a:gd name="connsiteX6" fmla="*/ 8224323 w 8232924"/>
                <a:gd name="connsiteY6" fmla="*/ 1143538 h 2266503"/>
                <a:gd name="connsiteX7" fmla="*/ 8223861 w 8232924"/>
                <a:gd name="connsiteY7" fmla="*/ 1186019 h 2266503"/>
                <a:gd name="connsiteX8" fmla="*/ 7870625 w 8232924"/>
                <a:gd name="connsiteY8" fmla="*/ 1471377 h 2266503"/>
                <a:gd name="connsiteX9" fmla="*/ 7194169 w 8232924"/>
                <a:gd name="connsiteY9" fmla="*/ 1705482 h 2266503"/>
                <a:gd name="connsiteX10" fmla="*/ 7005777 w 8232924"/>
                <a:gd name="connsiteY10" fmla="*/ 1346244 h 2266503"/>
                <a:gd name="connsiteX11" fmla="*/ 6607752 w 8232924"/>
                <a:gd name="connsiteY11" fmla="*/ 806926 h 2266503"/>
                <a:gd name="connsiteX12" fmla="*/ 6596670 w 8232924"/>
                <a:gd name="connsiteY12" fmla="*/ 806926 h 2266503"/>
                <a:gd name="connsiteX13" fmla="*/ 5707809 w 8232924"/>
                <a:gd name="connsiteY13" fmla="*/ 1387340 h 2266503"/>
                <a:gd name="connsiteX14" fmla="*/ 5579444 w 8232924"/>
                <a:gd name="connsiteY14" fmla="*/ 1518937 h 2266503"/>
                <a:gd name="connsiteX15" fmla="*/ 5409522 w 8232924"/>
                <a:gd name="connsiteY15" fmla="*/ 1698094 h 2266503"/>
                <a:gd name="connsiteX16" fmla="*/ 5020270 w 8232924"/>
                <a:gd name="connsiteY16" fmla="*/ 2088731 h 2266503"/>
                <a:gd name="connsiteX17" fmla="*/ 4662879 w 8232924"/>
                <a:gd name="connsiteY17" fmla="*/ 2266503 h 2266503"/>
                <a:gd name="connsiteX18" fmla="*/ 4619937 w 8232924"/>
                <a:gd name="connsiteY18" fmla="*/ 2262347 h 2266503"/>
                <a:gd name="connsiteX19" fmla="*/ 4388141 w 8232924"/>
                <a:gd name="connsiteY19" fmla="*/ 1918809 h 2266503"/>
                <a:gd name="connsiteX20" fmla="*/ 4162348 w 8232924"/>
                <a:gd name="connsiteY20" fmla="*/ 1509240 h 2266503"/>
                <a:gd name="connsiteX21" fmla="*/ 3294265 w 8232924"/>
                <a:gd name="connsiteY21" fmla="*/ 1514320 h 2266503"/>
                <a:gd name="connsiteX22" fmla="*/ 2343532 w 8232924"/>
                <a:gd name="connsiteY22" fmla="*/ 1741498 h 2266503"/>
                <a:gd name="connsiteX23" fmla="*/ 2325195 w 8232924"/>
                <a:gd name="connsiteY23" fmla="*/ 1739270 h 2266503"/>
                <a:gd name="connsiteX24" fmla="*/ 2108936 w 8232924"/>
                <a:gd name="connsiteY24" fmla="*/ 1787368 h 2266503"/>
                <a:gd name="connsiteX25" fmla="*/ 1300041 w 8232924"/>
                <a:gd name="connsiteY25" fmla="*/ 1860501 h 2266503"/>
                <a:gd name="connsiteX26" fmla="*/ 992383 w 8232924"/>
                <a:gd name="connsiteY26" fmla="*/ 1849071 h 2266503"/>
                <a:gd name="connsiteX27" fmla="*/ 73221 w 8232924"/>
                <a:gd name="connsiteY27" fmla="*/ 1489026 h 2266503"/>
                <a:gd name="connsiteX28" fmla="*/ 18050 w 8232924"/>
                <a:gd name="connsiteY28" fmla="*/ 1364219 h 2266503"/>
                <a:gd name="connsiteX29" fmla="*/ 0 w 8232924"/>
                <a:gd name="connsiteY29" fmla="*/ 1292650 h 2266503"/>
                <a:gd name="connsiteX30" fmla="*/ 3051450 w 8232924"/>
                <a:gd name="connsiteY30" fmla="*/ 0 h 2266503"/>
                <a:gd name="connsiteX31" fmla="*/ 72194 w 8232924"/>
                <a:gd name="connsiteY31" fmla="*/ 1348830 h 2266503"/>
                <a:gd name="connsiteX32" fmla="*/ 122751 w 8232924"/>
                <a:gd name="connsiteY32" fmla="*/ 1462356 h 2266503"/>
                <a:gd name="connsiteX33" fmla="*/ 2343981 w 8232924"/>
                <a:gd name="connsiteY33" fmla="*/ 1676669 h 2266503"/>
                <a:gd name="connsiteX34" fmla="*/ 2344588 w 8232924"/>
                <a:gd name="connsiteY34" fmla="*/ 1679014 h 2266503"/>
                <a:gd name="connsiteX35" fmla="*/ 2401091 w 8232924"/>
                <a:gd name="connsiteY35" fmla="*/ 1663372 h 2266503"/>
                <a:gd name="connsiteX36" fmla="*/ 3283184 w 8232924"/>
                <a:gd name="connsiteY36" fmla="*/ 1455217 h 2266503"/>
                <a:gd name="connsiteX37" fmla="*/ 4196055 w 8232924"/>
                <a:gd name="connsiteY37" fmla="*/ 1459372 h 2266503"/>
                <a:gd name="connsiteX38" fmla="*/ 4445397 w 8232924"/>
                <a:gd name="connsiteY38" fmla="*/ 1901262 h 2266503"/>
                <a:gd name="connsiteX39" fmla="*/ 4631019 w 8232924"/>
                <a:gd name="connsiteY39" fmla="*/ 2203243 h 2266503"/>
                <a:gd name="connsiteX40" fmla="*/ 5364732 w 8232924"/>
                <a:gd name="connsiteY40" fmla="*/ 1657461 h 2266503"/>
                <a:gd name="connsiteX41" fmla="*/ 5537425 w 8232924"/>
                <a:gd name="connsiteY41" fmla="*/ 1475071 h 2266503"/>
                <a:gd name="connsiteX42" fmla="*/ 5663944 w 8232924"/>
                <a:gd name="connsiteY42" fmla="*/ 1345783 h 2266503"/>
                <a:gd name="connsiteX43" fmla="*/ 6596208 w 8232924"/>
                <a:gd name="connsiteY43" fmla="*/ 746437 h 2266503"/>
                <a:gd name="connsiteX0" fmla="*/ 6578159 w 8214875"/>
                <a:gd name="connsiteY0" fmla="*/ 791467 h 2311533"/>
                <a:gd name="connsiteX1" fmla="*/ 6590626 w 8214875"/>
                <a:gd name="connsiteY1" fmla="*/ 791467 h 2311533"/>
                <a:gd name="connsiteX2" fmla="*/ 6929086 w 8214875"/>
                <a:gd name="connsiteY2" fmla="*/ 996482 h 2311533"/>
                <a:gd name="connsiteX3" fmla="*/ 7046369 w 8214875"/>
                <a:gd name="connsiteY3" fmla="*/ 1378807 h 2311533"/>
                <a:gd name="connsiteX4" fmla="*/ 7186278 w 8214875"/>
                <a:gd name="connsiteY4" fmla="*/ 1690947 h 2311533"/>
                <a:gd name="connsiteX5" fmla="*/ 8163792 w 8214875"/>
                <a:gd name="connsiteY5" fmla="*/ 1188106 h 2311533"/>
                <a:gd name="connsiteX6" fmla="*/ 8206274 w 8214875"/>
                <a:gd name="connsiteY6" fmla="*/ 1188568 h 2311533"/>
                <a:gd name="connsiteX7" fmla="*/ 8205812 w 8214875"/>
                <a:gd name="connsiteY7" fmla="*/ 1231049 h 2311533"/>
                <a:gd name="connsiteX8" fmla="*/ 7852576 w 8214875"/>
                <a:gd name="connsiteY8" fmla="*/ 1516407 h 2311533"/>
                <a:gd name="connsiteX9" fmla="*/ 7176120 w 8214875"/>
                <a:gd name="connsiteY9" fmla="*/ 1750512 h 2311533"/>
                <a:gd name="connsiteX10" fmla="*/ 6987728 w 8214875"/>
                <a:gd name="connsiteY10" fmla="*/ 1391274 h 2311533"/>
                <a:gd name="connsiteX11" fmla="*/ 6589703 w 8214875"/>
                <a:gd name="connsiteY11" fmla="*/ 851956 h 2311533"/>
                <a:gd name="connsiteX12" fmla="*/ 6578621 w 8214875"/>
                <a:gd name="connsiteY12" fmla="*/ 851956 h 2311533"/>
                <a:gd name="connsiteX13" fmla="*/ 5689760 w 8214875"/>
                <a:gd name="connsiteY13" fmla="*/ 1432370 h 2311533"/>
                <a:gd name="connsiteX14" fmla="*/ 5561395 w 8214875"/>
                <a:gd name="connsiteY14" fmla="*/ 1563967 h 2311533"/>
                <a:gd name="connsiteX15" fmla="*/ 5391473 w 8214875"/>
                <a:gd name="connsiteY15" fmla="*/ 1743124 h 2311533"/>
                <a:gd name="connsiteX16" fmla="*/ 5002221 w 8214875"/>
                <a:gd name="connsiteY16" fmla="*/ 2133761 h 2311533"/>
                <a:gd name="connsiteX17" fmla="*/ 4644830 w 8214875"/>
                <a:gd name="connsiteY17" fmla="*/ 2311533 h 2311533"/>
                <a:gd name="connsiteX18" fmla="*/ 4601888 w 8214875"/>
                <a:gd name="connsiteY18" fmla="*/ 2307377 h 2311533"/>
                <a:gd name="connsiteX19" fmla="*/ 4370092 w 8214875"/>
                <a:gd name="connsiteY19" fmla="*/ 1963839 h 2311533"/>
                <a:gd name="connsiteX20" fmla="*/ 4144299 w 8214875"/>
                <a:gd name="connsiteY20" fmla="*/ 1554270 h 2311533"/>
                <a:gd name="connsiteX21" fmla="*/ 3276216 w 8214875"/>
                <a:gd name="connsiteY21" fmla="*/ 1559350 h 2311533"/>
                <a:gd name="connsiteX22" fmla="*/ 2325483 w 8214875"/>
                <a:gd name="connsiteY22" fmla="*/ 1786528 h 2311533"/>
                <a:gd name="connsiteX23" fmla="*/ 2307146 w 8214875"/>
                <a:gd name="connsiteY23" fmla="*/ 1784300 h 2311533"/>
                <a:gd name="connsiteX24" fmla="*/ 2090887 w 8214875"/>
                <a:gd name="connsiteY24" fmla="*/ 1832398 h 2311533"/>
                <a:gd name="connsiteX25" fmla="*/ 1281992 w 8214875"/>
                <a:gd name="connsiteY25" fmla="*/ 1905531 h 2311533"/>
                <a:gd name="connsiteX26" fmla="*/ 974334 w 8214875"/>
                <a:gd name="connsiteY26" fmla="*/ 1894101 h 2311533"/>
                <a:gd name="connsiteX27" fmla="*/ 55172 w 8214875"/>
                <a:gd name="connsiteY27" fmla="*/ 1534056 h 2311533"/>
                <a:gd name="connsiteX28" fmla="*/ 1 w 8214875"/>
                <a:gd name="connsiteY28" fmla="*/ 1409249 h 2311533"/>
                <a:gd name="connsiteX29" fmla="*/ 3043287 w 8214875"/>
                <a:gd name="connsiteY29" fmla="*/ 0 h 2311533"/>
                <a:gd name="connsiteX30" fmla="*/ 3033401 w 8214875"/>
                <a:gd name="connsiteY30" fmla="*/ 45030 h 2311533"/>
                <a:gd name="connsiteX31" fmla="*/ 54145 w 8214875"/>
                <a:gd name="connsiteY31" fmla="*/ 1393860 h 2311533"/>
                <a:gd name="connsiteX32" fmla="*/ 104702 w 8214875"/>
                <a:gd name="connsiteY32" fmla="*/ 1507386 h 2311533"/>
                <a:gd name="connsiteX33" fmla="*/ 2325932 w 8214875"/>
                <a:gd name="connsiteY33" fmla="*/ 1721699 h 2311533"/>
                <a:gd name="connsiteX34" fmla="*/ 2326539 w 8214875"/>
                <a:gd name="connsiteY34" fmla="*/ 1724044 h 2311533"/>
                <a:gd name="connsiteX35" fmla="*/ 2383042 w 8214875"/>
                <a:gd name="connsiteY35" fmla="*/ 1708402 h 2311533"/>
                <a:gd name="connsiteX36" fmla="*/ 3265135 w 8214875"/>
                <a:gd name="connsiteY36" fmla="*/ 1500247 h 2311533"/>
                <a:gd name="connsiteX37" fmla="*/ 4178006 w 8214875"/>
                <a:gd name="connsiteY37" fmla="*/ 1504402 h 2311533"/>
                <a:gd name="connsiteX38" fmla="*/ 4427348 w 8214875"/>
                <a:gd name="connsiteY38" fmla="*/ 1946292 h 2311533"/>
                <a:gd name="connsiteX39" fmla="*/ 4612970 w 8214875"/>
                <a:gd name="connsiteY39" fmla="*/ 2248273 h 2311533"/>
                <a:gd name="connsiteX40" fmla="*/ 5346683 w 8214875"/>
                <a:gd name="connsiteY40" fmla="*/ 1702491 h 2311533"/>
                <a:gd name="connsiteX41" fmla="*/ 5519376 w 8214875"/>
                <a:gd name="connsiteY41" fmla="*/ 1520101 h 2311533"/>
                <a:gd name="connsiteX42" fmla="*/ 5645895 w 8214875"/>
                <a:gd name="connsiteY42" fmla="*/ 1390813 h 2311533"/>
                <a:gd name="connsiteX43" fmla="*/ 6578159 w 8214875"/>
                <a:gd name="connsiteY43" fmla="*/ 791467 h 2311533"/>
                <a:gd name="connsiteX0" fmla="*/ 6578159 w 8214875"/>
                <a:gd name="connsiteY0" fmla="*/ 791467 h 2311533"/>
                <a:gd name="connsiteX1" fmla="*/ 6590626 w 8214875"/>
                <a:gd name="connsiteY1" fmla="*/ 791467 h 2311533"/>
                <a:gd name="connsiteX2" fmla="*/ 6929086 w 8214875"/>
                <a:gd name="connsiteY2" fmla="*/ 996482 h 2311533"/>
                <a:gd name="connsiteX3" fmla="*/ 7046369 w 8214875"/>
                <a:gd name="connsiteY3" fmla="*/ 1378807 h 2311533"/>
                <a:gd name="connsiteX4" fmla="*/ 7186278 w 8214875"/>
                <a:gd name="connsiteY4" fmla="*/ 1690947 h 2311533"/>
                <a:gd name="connsiteX5" fmla="*/ 8163792 w 8214875"/>
                <a:gd name="connsiteY5" fmla="*/ 1188106 h 2311533"/>
                <a:gd name="connsiteX6" fmla="*/ 8206274 w 8214875"/>
                <a:gd name="connsiteY6" fmla="*/ 1188568 h 2311533"/>
                <a:gd name="connsiteX7" fmla="*/ 8205812 w 8214875"/>
                <a:gd name="connsiteY7" fmla="*/ 1231049 h 2311533"/>
                <a:gd name="connsiteX8" fmla="*/ 7852576 w 8214875"/>
                <a:gd name="connsiteY8" fmla="*/ 1516407 h 2311533"/>
                <a:gd name="connsiteX9" fmla="*/ 7176120 w 8214875"/>
                <a:gd name="connsiteY9" fmla="*/ 1750512 h 2311533"/>
                <a:gd name="connsiteX10" fmla="*/ 6987728 w 8214875"/>
                <a:gd name="connsiteY10" fmla="*/ 1391274 h 2311533"/>
                <a:gd name="connsiteX11" fmla="*/ 6589703 w 8214875"/>
                <a:gd name="connsiteY11" fmla="*/ 851956 h 2311533"/>
                <a:gd name="connsiteX12" fmla="*/ 6578621 w 8214875"/>
                <a:gd name="connsiteY12" fmla="*/ 851956 h 2311533"/>
                <a:gd name="connsiteX13" fmla="*/ 5689760 w 8214875"/>
                <a:gd name="connsiteY13" fmla="*/ 1432370 h 2311533"/>
                <a:gd name="connsiteX14" fmla="*/ 5561395 w 8214875"/>
                <a:gd name="connsiteY14" fmla="*/ 1563967 h 2311533"/>
                <a:gd name="connsiteX15" fmla="*/ 5391473 w 8214875"/>
                <a:gd name="connsiteY15" fmla="*/ 1743124 h 2311533"/>
                <a:gd name="connsiteX16" fmla="*/ 5002221 w 8214875"/>
                <a:gd name="connsiteY16" fmla="*/ 2133761 h 2311533"/>
                <a:gd name="connsiteX17" fmla="*/ 4644830 w 8214875"/>
                <a:gd name="connsiteY17" fmla="*/ 2311533 h 2311533"/>
                <a:gd name="connsiteX18" fmla="*/ 4601888 w 8214875"/>
                <a:gd name="connsiteY18" fmla="*/ 2307377 h 2311533"/>
                <a:gd name="connsiteX19" fmla="*/ 4370092 w 8214875"/>
                <a:gd name="connsiteY19" fmla="*/ 1963839 h 2311533"/>
                <a:gd name="connsiteX20" fmla="*/ 4144299 w 8214875"/>
                <a:gd name="connsiteY20" fmla="*/ 1554270 h 2311533"/>
                <a:gd name="connsiteX21" fmla="*/ 3276216 w 8214875"/>
                <a:gd name="connsiteY21" fmla="*/ 1559350 h 2311533"/>
                <a:gd name="connsiteX22" fmla="*/ 2325483 w 8214875"/>
                <a:gd name="connsiteY22" fmla="*/ 1786528 h 2311533"/>
                <a:gd name="connsiteX23" fmla="*/ 2307146 w 8214875"/>
                <a:gd name="connsiteY23" fmla="*/ 1784300 h 2311533"/>
                <a:gd name="connsiteX24" fmla="*/ 2090887 w 8214875"/>
                <a:gd name="connsiteY24" fmla="*/ 1832398 h 2311533"/>
                <a:gd name="connsiteX25" fmla="*/ 1281992 w 8214875"/>
                <a:gd name="connsiteY25" fmla="*/ 1905531 h 2311533"/>
                <a:gd name="connsiteX26" fmla="*/ 974334 w 8214875"/>
                <a:gd name="connsiteY26" fmla="*/ 1894101 h 2311533"/>
                <a:gd name="connsiteX27" fmla="*/ 55172 w 8214875"/>
                <a:gd name="connsiteY27" fmla="*/ 1534056 h 2311533"/>
                <a:gd name="connsiteX28" fmla="*/ 1 w 8214875"/>
                <a:gd name="connsiteY28" fmla="*/ 1409249 h 2311533"/>
                <a:gd name="connsiteX29" fmla="*/ 3043287 w 8214875"/>
                <a:gd name="connsiteY29" fmla="*/ 0 h 2311533"/>
                <a:gd name="connsiteX30" fmla="*/ 3033401 w 8214875"/>
                <a:gd name="connsiteY30" fmla="*/ 57304 h 2311533"/>
                <a:gd name="connsiteX31" fmla="*/ 54145 w 8214875"/>
                <a:gd name="connsiteY31" fmla="*/ 1393860 h 2311533"/>
                <a:gd name="connsiteX32" fmla="*/ 104702 w 8214875"/>
                <a:gd name="connsiteY32" fmla="*/ 1507386 h 2311533"/>
                <a:gd name="connsiteX33" fmla="*/ 2325932 w 8214875"/>
                <a:gd name="connsiteY33" fmla="*/ 1721699 h 2311533"/>
                <a:gd name="connsiteX34" fmla="*/ 2326539 w 8214875"/>
                <a:gd name="connsiteY34" fmla="*/ 1724044 h 2311533"/>
                <a:gd name="connsiteX35" fmla="*/ 2383042 w 8214875"/>
                <a:gd name="connsiteY35" fmla="*/ 1708402 h 2311533"/>
                <a:gd name="connsiteX36" fmla="*/ 3265135 w 8214875"/>
                <a:gd name="connsiteY36" fmla="*/ 1500247 h 2311533"/>
                <a:gd name="connsiteX37" fmla="*/ 4178006 w 8214875"/>
                <a:gd name="connsiteY37" fmla="*/ 1504402 h 2311533"/>
                <a:gd name="connsiteX38" fmla="*/ 4427348 w 8214875"/>
                <a:gd name="connsiteY38" fmla="*/ 1946292 h 2311533"/>
                <a:gd name="connsiteX39" fmla="*/ 4612970 w 8214875"/>
                <a:gd name="connsiteY39" fmla="*/ 2248273 h 2311533"/>
                <a:gd name="connsiteX40" fmla="*/ 5346683 w 8214875"/>
                <a:gd name="connsiteY40" fmla="*/ 1702491 h 2311533"/>
                <a:gd name="connsiteX41" fmla="*/ 5519376 w 8214875"/>
                <a:gd name="connsiteY41" fmla="*/ 1520101 h 2311533"/>
                <a:gd name="connsiteX42" fmla="*/ 5645895 w 8214875"/>
                <a:gd name="connsiteY42" fmla="*/ 1390813 h 2311533"/>
                <a:gd name="connsiteX43" fmla="*/ 6578159 w 8214875"/>
                <a:gd name="connsiteY43" fmla="*/ 791467 h 2311533"/>
                <a:gd name="connsiteX0" fmla="*/ 6578159 w 8214875"/>
                <a:gd name="connsiteY0" fmla="*/ 791467 h 2311533"/>
                <a:gd name="connsiteX1" fmla="*/ 6590626 w 8214875"/>
                <a:gd name="connsiteY1" fmla="*/ 791467 h 2311533"/>
                <a:gd name="connsiteX2" fmla="*/ 6929086 w 8214875"/>
                <a:gd name="connsiteY2" fmla="*/ 996482 h 2311533"/>
                <a:gd name="connsiteX3" fmla="*/ 7046369 w 8214875"/>
                <a:gd name="connsiteY3" fmla="*/ 1378807 h 2311533"/>
                <a:gd name="connsiteX4" fmla="*/ 7186278 w 8214875"/>
                <a:gd name="connsiteY4" fmla="*/ 1690947 h 2311533"/>
                <a:gd name="connsiteX5" fmla="*/ 8163792 w 8214875"/>
                <a:gd name="connsiteY5" fmla="*/ 1188106 h 2311533"/>
                <a:gd name="connsiteX6" fmla="*/ 8206274 w 8214875"/>
                <a:gd name="connsiteY6" fmla="*/ 1188568 h 2311533"/>
                <a:gd name="connsiteX7" fmla="*/ 8205812 w 8214875"/>
                <a:gd name="connsiteY7" fmla="*/ 1231049 h 2311533"/>
                <a:gd name="connsiteX8" fmla="*/ 7852576 w 8214875"/>
                <a:gd name="connsiteY8" fmla="*/ 1516407 h 2311533"/>
                <a:gd name="connsiteX9" fmla="*/ 7176120 w 8214875"/>
                <a:gd name="connsiteY9" fmla="*/ 1750512 h 2311533"/>
                <a:gd name="connsiteX10" fmla="*/ 6987728 w 8214875"/>
                <a:gd name="connsiteY10" fmla="*/ 1391274 h 2311533"/>
                <a:gd name="connsiteX11" fmla="*/ 6589703 w 8214875"/>
                <a:gd name="connsiteY11" fmla="*/ 851956 h 2311533"/>
                <a:gd name="connsiteX12" fmla="*/ 6578621 w 8214875"/>
                <a:gd name="connsiteY12" fmla="*/ 851956 h 2311533"/>
                <a:gd name="connsiteX13" fmla="*/ 5689760 w 8214875"/>
                <a:gd name="connsiteY13" fmla="*/ 1432370 h 2311533"/>
                <a:gd name="connsiteX14" fmla="*/ 5561395 w 8214875"/>
                <a:gd name="connsiteY14" fmla="*/ 1563967 h 2311533"/>
                <a:gd name="connsiteX15" fmla="*/ 5391473 w 8214875"/>
                <a:gd name="connsiteY15" fmla="*/ 1743124 h 2311533"/>
                <a:gd name="connsiteX16" fmla="*/ 5002221 w 8214875"/>
                <a:gd name="connsiteY16" fmla="*/ 2133761 h 2311533"/>
                <a:gd name="connsiteX17" fmla="*/ 4644830 w 8214875"/>
                <a:gd name="connsiteY17" fmla="*/ 2311533 h 2311533"/>
                <a:gd name="connsiteX18" fmla="*/ 4601888 w 8214875"/>
                <a:gd name="connsiteY18" fmla="*/ 2307377 h 2311533"/>
                <a:gd name="connsiteX19" fmla="*/ 4370092 w 8214875"/>
                <a:gd name="connsiteY19" fmla="*/ 1963839 h 2311533"/>
                <a:gd name="connsiteX20" fmla="*/ 4144299 w 8214875"/>
                <a:gd name="connsiteY20" fmla="*/ 1554270 h 2311533"/>
                <a:gd name="connsiteX21" fmla="*/ 3276216 w 8214875"/>
                <a:gd name="connsiteY21" fmla="*/ 1559350 h 2311533"/>
                <a:gd name="connsiteX22" fmla="*/ 2325483 w 8214875"/>
                <a:gd name="connsiteY22" fmla="*/ 1786528 h 2311533"/>
                <a:gd name="connsiteX23" fmla="*/ 2307146 w 8214875"/>
                <a:gd name="connsiteY23" fmla="*/ 1784300 h 2311533"/>
                <a:gd name="connsiteX24" fmla="*/ 2090887 w 8214875"/>
                <a:gd name="connsiteY24" fmla="*/ 1832398 h 2311533"/>
                <a:gd name="connsiteX25" fmla="*/ 1281992 w 8214875"/>
                <a:gd name="connsiteY25" fmla="*/ 1905531 h 2311533"/>
                <a:gd name="connsiteX26" fmla="*/ 974334 w 8214875"/>
                <a:gd name="connsiteY26" fmla="*/ 1894101 h 2311533"/>
                <a:gd name="connsiteX27" fmla="*/ 55172 w 8214875"/>
                <a:gd name="connsiteY27" fmla="*/ 1534056 h 2311533"/>
                <a:gd name="connsiteX28" fmla="*/ 1 w 8214875"/>
                <a:gd name="connsiteY28" fmla="*/ 1409249 h 2311533"/>
                <a:gd name="connsiteX29" fmla="*/ 3043287 w 8214875"/>
                <a:gd name="connsiteY29" fmla="*/ 0 h 2311533"/>
                <a:gd name="connsiteX30" fmla="*/ 3033401 w 8214875"/>
                <a:gd name="connsiteY30" fmla="*/ 57304 h 2311533"/>
                <a:gd name="connsiteX31" fmla="*/ 54145 w 8214875"/>
                <a:gd name="connsiteY31" fmla="*/ 1393860 h 2311533"/>
                <a:gd name="connsiteX32" fmla="*/ 104702 w 8214875"/>
                <a:gd name="connsiteY32" fmla="*/ 1507386 h 2311533"/>
                <a:gd name="connsiteX33" fmla="*/ 2325932 w 8214875"/>
                <a:gd name="connsiteY33" fmla="*/ 1721699 h 2311533"/>
                <a:gd name="connsiteX34" fmla="*/ 2326539 w 8214875"/>
                <a:gd name="connsiteY34" fmla="*/ 1724044 h 2311533"/>
                <a:gd name="connsiteX35" fmla="*/ 2383042 w 8214875"/>
                <a:gd name="connsiteY35" fmla="*/ 1708402 h 2311533"/>
                <a:gd name="connsiteX36" fmla="*/ 3265135 w 8214875"/>
                <a:gd name="connsiteY36" fmla="*/ 1500247 h 2311533"/>
                <a:gd name="connsiteX37" fmla="*/ 4178006 w 8214875"/>
                <a:gd name="connsiteY37" fmla="*/ 1504402 h 2311533"/>
                <a:gd name="connsiteX38" fmla="*/ 4427348 w 8214875"/>
                <a:gd name="connsiteY38" fmla="*/ 1946292 h 2311533"/>
                <a:gd name="connsiteX39" fmla="*/ 4612970 w 8214875"/>
                <a:gd name="connsiteY39" fmla="*/ 2248273 h 2311533"/>
                <a:gd name="connsiteX40" fmla="*/ 5346683 w 8214875"/>
                <a:gd name="connsiteY40" fmla="*/ 1702491 h 2311533"/>
                <a:gd name="connsiteX41" fmla="*/ 5519376 w 8214875"/>
                <a:gd name="connsiteY41" fmla="*/ 1520101 h 2311533"/>
                <a:gd name="connsiteX42" fmla="*/ 5645895 w 8214875"/>
                <a:gd name="connsiteY42" fmla="*/ 1390813 h 2311533"/>
                <a:gd name="connsiteX43" fmla="*/ 6578159 w 8214875"/>
                <a:gd name="connsiteY43" fmla="*/ 791467 h 2311533"/>
                <a:gd name="connsiteX0" fmla="*/ 6578159 w 8214875"/>
                <a:gd name="connsiteY0" fmla="*/ 791467 h 2311533"/>
                <a:gd name="connsiteX1" fmla="*/ 6590626 w 8214875"/>
                <a:gd name="connsiteY1" fmla="*/ 791467 h 2311533"/>
                <a:gd name="connsiteX2" fmla="*/ 6929086 w 8214875"/>
                <a:gd name="connsiteY2" fmla="*/ 996482 h 2311533"/>
                <a:gd name="connsiteX3" fmla="*/ 7046369 w 8214875"/>
                <a:gd name="connsiteY3" fmla="*/ 1378807 h 2311533"/>
                <a:gd name="connsiteX4" fmla="*/ 7186278 w 8214875"/>
                <a:gd name="connsiteY4" fmla="*/ 1690947 h 2311533"/>
                <a:gd name="connsiteX5" fmla="*/ 8163792 w 8214875"/>
                <a:gd name="connsiteY5" fmla="*/ 1188106 h 2311533"/>
                <a:gd name="connsiteX6" fmla="*/ 8206274 w 8214875"/>
                <a:gd name="connsiteY6" fmla="*/ 1188568 h 2311533"/>
                <a:gd name="connsiteX7" fmla="*/ 8205812 w 8214875"/>
                <a:gd name="connsiteY7" fmla="*/ 1231049 h 2311533"/>
                <a:gd name="connsiteX8" fmla="*/ 7852576 w 8214875"/>
                <a:gd name="connsiteY8" fmla="*/ 1516407 h 2311533"/>
                <a:gd name="connsiteX9" fmla="*/ 7176120 w 8214875"/>
                <a:gd name="connsiteY9" fmla="*/ 1750512 h 2311533"/>
                <a:gd name="connsiteX10" fmla="*/ 6987728 w 8214875"/>
                <a:gd name="connsiteY10" fmla="*/ 1391274 h 2311533"/>
                <a:gd name="connsiteX11" fmla="*/ 6589703 w 8214875"/>
                <a:gd name="connsiteY11" fmla="*/ 851956 h 2311533"/>
                <a:gd name="connsiteX12" fmla="*/ 6578621 w 8214875"/>
                <a:gd name="connsiteY12" fmla="*/ 851956 h 2311533"/>
                <a:gd name="connsiteX13" fmla="*/ 5689760 w 8214875"/>
                <a:gd name="connsiteY13" fmla="*/ 1432370 h 2311533"/>
                <a:gd name="connsiteX14" fmla="*/ 5561395 w 8214875"/>
                <a:gd name="connsiteY14" fmla="*/ 1563967 h 2311533"/>
                <a:gd name="connsiteX15" fmla="*/ 5391473 w 8214875"/>
                <a:gd name="connsiteY15" fmla="*/ 1743124 h 2311533"/>
                <a:gd name="connsiteX16" fmla="*/ 5002221 w 8214875"/>
                <a:gd name="connsiteY16" fmla="*/ 2133761 h 2311533"/>
                <a:gd name="connsiteX17" fmla="*/ 4644830 w 8214875"/>
                <a:gd name="connsiteY17" fmla="*/ 2311533 h 2311533"/>
                <a:gd name="connsiteX18" fmla="*/ 4601888 w 8214875"/>
                <a:gd name="connsiteY18" fmla="*/ 2307377 h 2311533"/>
                <a:gd name="connsiteX19" fmla="*/ 4370092 w 8214875"/>
                <a:gd name="connsiteY19" fmla="*/ 1963839 h 2311533"/>
                <a:gd name="connsiteX20" fmla="*/ 4144299 w 8214875"/>
                <a:gd name="connsiteY20" fmla="*/ 1554270 h 2311533"/>
                <a:gd name="connsiteX21" fmla="*/ 3276216 w 8214875"/>
                <a:gd name="connsiteY21" fmla="*/ 1559350 h 2311533"/>
                <a:gd name="connsiteX22" fmla="*/ 2325483 w 8214875"/>
                <a:gd name="connsiteY22" fmla="*/ 1786528 h 2311533"/>
                <a:gd name="connsiteX23" fmla="*/ 2307146 w 8214875"/>
                <a:gd name="connsiteY23" fmla="*/ 1784300 h 2311533"/>
                <a:gd name="connsiteX24" fmla="*/ 2090887 w 8214875"/>
                <a:gd name="connsiteY24" fmla="*/ 1832398 h 2311533"/>
                <a:gd name="connsiteX25" fmla="*/ 1281992 w 8214875"/>
                <a:gd name="connsiteY25" fmla="*/ 1905531 h 2311533"/>
                <a:gd name="connsiteX26" fmla="*/ 974334 w 8214875"/>
                <a:gd name="connsiteY26" fmla="*/ 1894101 h 2311533"/>
                <a:gd name="connsiteX27" fmla="*/ 55172 w 8214875"/>
                <a:gd name="connsiteY27" fmla="*/ 1534056 h 2311533"/>
                <a:gd name="connsiteX28" fmla="*/ 1 w 8214875"/>
                <a:gd name="connsiteY28" fmla="*/ 1409249 h 2311533"/>
                <a:gd name="connsiteX29" fmla="*/ 3043287 w 8214875"/>
                <a:gd name="connsiteY29" fmla="*/ 0 h 2311533"/>
                <a:gd name="connsiteX30" fmla="*/ 3033401 w 8214875"/>
                <a:gd name="connsiteY30" fmla="*/ 57304 h 2311533"/>
                <a:gd name="connsiteX31" fmla="*/ 54145 w 8214875"/>
                <a:gd name="connsiteY31" fmla="*/ 1393860 h 2311533"/>
                <a:gd name="connsiteX32" fmla="*/ 104702 w 8214875"/>
                <a:gd name="connsiteY32" fmla="*/ 1507386 h 2311533"/>
                <a:gd name="connsiteX33" fmla="*/ 2325932 w 8214875"/>
                <a:gd name="connsiteY33" fmla="*/ 1721699 h 2311533"/>
                <a:gd name="connsiteX34" fmla="*/ 2326539 w 8214875"/>
                <a:gd name="connsiteY34" fmla="*/ 1724044 h 2311533"/>
                <a:gd name="connsiteX35" fmla="*/ 2383042 w 8214875"/>
                <a:gd name="connsiteY35" fmla="*/ 1708402 h 2311533"/>
                <a:gd name="connsiteX36" fmla="*/ 3265135 w 8214875"/>
                <a:gd name="connsiteY36" fmla="*/ 1500247 h 2311533"/>
                <a:gd name="connsiteX37" fmla="*/ 4178006 w 8214875"/>
                <a:gd name="connsiteY37" fmla="*/ 1504402 h 2311533"/>
                <a:gd name="connsiteX38" fmla="*/ 4427348 w 8214875"/>
                <a:gd name="connsiteY38" fmla="*/ 1946292 h 2311533"/>
                <a:gd name="connsiteX39" fmla="*/ 4612970 w 8214875"/>
                <a:gd name="connsiteY39" fmla="*/ 2248273 h 2311533"/>
                <a:gd name="connsiteX40" fmla="*/ 5346683 w 8214875"/>
                <a:gd name="connsiteY40" fmla="*/ 1702491 h 2311533"/>
                <a:gd name="connsiteX41" fmla="*/ 5519376 w 8214875"/>
                <a:gd name="connsiteY41" fmla="*/ 1520101 h 2311533"/>
                <a:gd name="connsiteX42" fmla="*/ 5645895 w 8214875"/>
                <a:gd name="connsiteY42" fmla="*/ 1390813 h 2311533"/>
                <a:gd name="connsiteX43" fmla="*/ 6578159 w 8214875"/>
                <a:gd name="connsiteY43" fmla="*/ 791467 h 2311533"/>
                <a:gd name="connsiteX0" fmla="*/ 6578159 w 8214875"/>
                <a:gd name="connsiteY0" fmla="*/ 791467 h 2311533"/>
                <a:gd name="connsiteX1" fmla="*/ 6590626 w 8214875"/>
                <a:gd name="connsiteY1" fmla="*/ 791467 h 2311533"/>
                <a:gd name="connsiteX2" fmla="*/ 6929086 w 8214875"/>
                <a:gd name="connsiteY2" fmla="*/ 996482 h 2311533"/>
                <a:gd name="connsiteX3" fmla="*/ 7046369 w 8214875"/>
                <a:gd name="connsiteY3" fmla="*/ 1378807 h 2311533"/>
                <a:gd name="connsiteX4" fmla="*/ 7186278 w 8214875"/>
                <a:gd name="connsiteY4" fmla="*/ 1690947 h 2311533"/>
                <a:gd name="connsiteX5" fmla="*/ 8163792 w 8214875"/>
                <a:gd name="connsiteY5" fmla="*/ 1188106 h 2311533"/>
                <a:gd name="connsiteX6" fmla="*/ 8206274 w 8214875"/>
                <a:gd name="connsiteY6" fmla="*/ 1188568 h 2311533"/>
                <a:gd name="connsiteX7" fmla="*/ 8205812 w 8214875"/>
                <a:gd name="connsiteY7" fmla="*/ 1231049 h 2311533"/>
                <a:gd name="connsiteX8" fmla="*/ 7852576 w 8214875"/>
                <a:gd name="connsiteY8" fmla="*/ 1516407 h 2311533"/>
                <a:gd name="connsiteX9" fmla="*/ 7176120 w 8214875"/>
                <a:gd name="connsiteY9" fmla="*/ 1750512 h 2311533"/>
                <a:gd name="connsiteX10" fmla="*/ 6987728 w 8214875"/>
                <a:gd name="connsiteY10" fmla="*/ 1391274 h 2311533"/>
                <a:gd name="connsiteX11" fmla="*/ 6589703 w 8214875"/>
                <a:gd name="connsiteY11" fmla="*/ 851956 h 2311533"/>
                <a:gd name="connsiteX12" fmla="*/ 6578621 w 8214875"/>
                <a:gd name="connsiteY12" fmla="*/ 851956 h 2311533"/>
                <a:gd name="connsiteX13" fmla="*/ 5689760 w 8214875"/>
                <a:gd name="connsiteY13" fmla="*/ 1432370 h 2311533"/>
                <a:gd name="connsiteX14" fmla="*/ 5561395 w 8214875"/>
                <a:gd name="connsiteY14" fmla="*/ 1563967 h 2311533"/>
                <a:gd name="connsiteX15" fmla="*/ 5391473 w 8214875"/>
                <a:gd name="connsiteY15" fmla="*/ 1743124 h 2311533"/>
                <a:gd name="connsiteX16" fmla="*/ 5002221 w 8214875"/>
                <a:gd name="connsiteY16" fmla="*/ 2133761 h 2311533"/>
                <a:gd name="connsiteX17" fmla="*/ 4644830 w 8214875"/>
                <a:gd name="connsiteY17" fmla="*/ 2311533 h 2311533"/>
                <a:gd name="connsiteX18" fmla="*/ 4601888 w 8214875"/>
                <a:gd name="connsiteY18" fmla="*/ 2307377 h 2311533"/>
                <a:gd name="connsiteX19" fmla="*/ 4370092 w 8214875"/>
                <a:gd name="connsiteY19" fmla="*/ 1963839 h 2311533"/>
                <a:gd name="connsiteX20" fmla="*/ 4144299 w 8214875"/>
                <a:gd name="connsiteY20" fmla="*/ 1554270 h 2311533"/>
                <a:gd name="connsiteX21" fmla="*/ 3276216 w 8214875"/>
                <a:gd name="connsiteY21" fmla="*/ 1559350 h 2311533"/>
                <a:gd name="connsiteX22" fmla="*/ 2325483 w 8214875"/>
                <a:gd name="connsiteY22" fmla="*/ 1786528 h 2311533"/>
                <a:gd name="connsiteX23" fmla="*/ 2307146 w 8214875"/>
                <a:gd name="connsiteY23" fmla="*/ 1784300 h 2311533"/>
                <a:gd name="connsiteX24" fmla="*/ 2090887 w 8214875"/>
                <a:gd name="connsiteY24" fmla="*/ 1832398 h 2311533"/>
                <a:gd name="connsiteX25" fmla="*/ 1281992 w 8214875"/>
                <a:gd name="connsiteY25" fmla="*/ 1905531 h 2311533"/>
                <a:gd name="connsiteX26" fmla="*/ 974334 w 8214875"/>
                <a:gd name="connsiteY26" fmla="*/ 1894101 h 2311533"/>
                <a:gd name="connsiteX27" fmla="*/ 55172 w 8214875"/>
                <a:gd name="connsiteY27" fmla="*/ 1534056 h 2311533"/>
                <a:gd name="connsiteX28" fmla="*/ 1 w 8214875"/>
                <a:gd name="connsiteY28" fmla="*/ 1409249 h 2311533"/>
                <a:gd name="connsiteX29" fmla="*/ 3043287 w 8214875"/>
                <a:gd name="connsiteY29" fmla="*/ 0 h 2311533"/>
                <a:gd name="connsiteX30" fmla="*/ 3033401 w 8214875"/>
                <a:gd name="connsiteY30" fmla="*/ 57304 h 2311533"/>
                <a:gd name="connsiteX31" fmla="*/ 54145 w 8214875"/>
                <a:gd name="connsiteY31" fmla="*/ 1393860 h 2311533"/>
                <a:gd name="connsiteX32" fmla="*/ 104702 w 8214875"/>
                <a:gd name="connsiteY32" fmla="*/ 1507386 h 2311533"/>
                <a:gd name="connsiteX33" fmla="*/ 2325932 w 8214875"/>
                <a:gd name="connsiteY33" fmla="*/ 1721699 h 2311533"/>
                <a:gd name="connsiteX34" fmla="*/ 2326539 w 8214875"/>
                <a:gd name="connsiteY34" fmla="*/ 1724044 h 2311533"/>
                <a:gd name="connsiteX35" fmla="*/ 2383042 w 8214875"/>
                <a:gd name="connsiteY35" fmla="*/ 1708402 h 2311533"/>
                <a:gd name="connsiteX36" fmla="*/ 3265135 w 8214875"/>
                <a:gd name="connsiteY36" fmla="*/ 1500247 h 2311533"/>
                <a:gd name="connsiteX37" fmla="*/ 4178006 w 8214875"/>
                <a:gd name="connsiteY37" fmla="*/ 1504402 h 2311533"/>
                <a:gd name="connsiteX38" fmla="*/ 4427348 w 8214875"/>
                <a:gd name="connsiteY38" fmla="*/ 1946292 h 2311533"/>
                <a:gd name="connsiteX39" fmla="*/ 4612970 w 8214875"/>
                <a:gd name="connsiteY39" fmla="*/ 2248273 h 2311533"/>
                <a:gd name="connsiteX40" fmla="*/ 5346683 w 8214875"/>
                <a:gd name="connsiteY40" fmla="*/ 1702491 h 2311533"/>
                <a:gd name="connsiteX41" fmla="*/ 5519376 w 8214875"/>
                <a:gd name="connsiteY41" fmla="*/ 1520101 h 2311533"/>
                <a:gd name="connsiteX42" fmla="*/ 5645895 w 8214875"/>
                <a:gd name="connsiteY42" fmla="*/ 1390813 h 2311533"/>
                <a:gd name="connsiteX43" fmla="*/ 6578159 w 8214875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42760 w 8224234"/>
                <a:gd name="connsiteY30" fmla="*/ 57304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42760 w 8224234"/>
                <a:gd name="connsiteY30" fmla="*/ 57304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2989887 w 8224234"/>
                <a:gd name="connsiteY30" fmla="*/ 57304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61395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61395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49121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49121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36849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36849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36849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36849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87518 w 8224234"/>
                <a:gd name="connsiteY0" fmla="*/ 791467 h 2311533"/>
                <a:gd name="connsiteX1" fmla="*/ 6599985 w 8224234"/>
                <a:gd name="connsiteY1" fmla="*/ 791467 h 2311533"/>
                <a:gd name="connsiteX2" fmla="*/ 6938445 w 8224234"/>
                <a:gd name="connsiteY2" fmla="*/ 996482 h 2311533"/>
                <a:gd name="connsiteX3" fmla="*/ 7055728 w 8224234"/>
                <a:gd name="connsiteY3" fmla="*/ 1378807 h 2311533"/>
                <a:gd name="connsiteX4" fmla="*/ 7195637 w 8224234"/>
                <a:gd name="connsiteY4" fmla="*/ 1690947 h 2311533"/>
                <a:gd name="connsiteX5" fmla="*/ 8173151 w 8224234"/>
                <a:gd name="connsiteY5" fmla="*/ 1188106 h 2311533"/>
                <a:gd name="connsiteX6" fmla="*/ 8215633 w 8224234"/>
                <a:gd name="connsiteY6" fmla="*/ 1188568 h 2311533"/>
                <a:gd name="connsiteX7" fmla="*/ 8215171 w 8224234"/>
                <a:gd name="connsiteY7" fmla="*/ 1231049 h 2311533"/>
                <a:gd name="connsiteX8" fmla="*/ 7861935 w 8224234"/>
                <a:gd name="connsiteY8" fmla="*/ 1516407 h 2311533"/>
                <a:gd name="connsiteX9" fmla="*/ 7185479 w 8224234"/>
                <a:gd name="connsiteY9" fmla="*/ 1750512 h 2311533"/>
                <a:gd name="connsiteX10" fmla="*/ 6997087 w 8224234"/>
                <a:gd name="connsiteY10" fmla="*/ 1391274 h 2311533"/>
                <a:gd name="connsiteX11" fmla="*/ 6599062 w 8224234"/>
                <a:gd name="connsiteY11" fmla="*/ 851956 h 2311533"/>
                <a:gd name="connsiteX12" fmla="*/ 6587980 w 8224234"/>
                <a:gd name="connsiteY12" fmla="*/ 851956 h 2311533"/>
                <a:gd name="connsiteX13" fmla="*/ 5699119 w 8224234"/>
                <a:gd name="connsiteY13" fmla="*/ 1432370 h 2311533"/>
                <a:gd name="connsiteX14" fmla="*/ 5570754 w 8224234"/>
                <a:gd name="connsiteY14" fmla="*/ 1563967 h 2311533"/>
                <a:gd name="connsiteX15" fmla="*/ 5400832 w 8224234"/>
                <a:gd name="connsiteY15" fmla="*/ 1743124 h 2311533"/>
                <a:gd name="connsiteX16" fmla="*/ 5011580 w 8224234"/>
                <a:gd name="connsiteY16" fmla="*/ 2133761 h 2311533"/>
                <a:gd name="connsiteX17" fmla="*/ 4654189 w 8224234"/>
                <a:gd name="connsiteY17" fmla="*/ 2311533 h 2311533"/>
                <a:gd name="connsiteX18" fmla="*/ 4611247 w 8224234"/>
                <a:gd name="connsiteY18" fmla="*/ 2307377 h 2311533"/>
                <a:gd name="connsiteX19" fmla="*/ 4379451 w 8224234"/>
                <a:gd name="connsiteY19" fmla="*/ 1963839 h 2311533"/>
                <a:gd name="connsiteX20" fmla="*/ 4153658 w 8224234"/>
                <a:gd name="connsiteY20" fmla="*/ 1554270 h 2311533"/>
                <a:gd name="connsiteX21" fmla="*/ 3285575 w 8224234"/>
                <a:gd name="connsiteY21" fmla="*/ 1559350 h 2311533"/>
                <a:gd name="connsiteX22" fmla="*/ 2334842 w 8224234"/>
                <a:gd name="connsiteY22" fmla="*/ 1786528 h 2311533"/>
                <a:gd name="connsiteX23" fmla="*/ 2316505 w 8224234"/>
                <a:gd name="connsiteY23" fmla="*/ 1784300 h 2311533"/>
                <a:gd name="connsiteX24" fmla="*/ 2100246 w 8224234"/>
                <a:gd name="connsiteY24" fmla="*/ 1832398 h 2311533"/>
                <a:gd name="connsiteX25" fmla="*/ 1291351 w 8224234"/>
                <a:gd name="connsiteY25" fmla="*/ 1905531 h 2311533"/>
                <a:gd name="connsiteX26" fmla="*/ 983693 w 8224234"/>
                <a:gd name="connsiteY26" fmla="*/ 1894101 h 2311533"/>
                <a:gd name="connsiteX27" fmla="*/ 64531 w 8224234"/>
                <a:gd name="connsiteY27" fmla="*/ 1534056 h 2311533"/>
                <a:gd name="connsiteX28" fmla="*/ 9360 w 8224234"/>
                <a:gd name="connsiteY28" fmla="*/ 1409249 h 2311533"/>
                <a:gd name="connsiteX29" fmla="*/ 3052646 w 8224234"/>
                <a:gd name="connsiteY29" fmla="*/ 0 h 2311533"/>
                <a:gd name="connsiteX30" fmla="*/ 3058623 w 8224234"/>
                <a:gd name="connsiteY30" fmla="*/ 36849 h 2311533"/>
                <a:gd name="connsiteX31" fmla="*/ 63504 w 8224234"/>
                <a:gd name="connsiteY31" fmla="*/ 1393860 h 2311533"/>
                <a:gd name="connsiteX32" fmla="*/ 114061 w 8224234"/>
                <a:gd name="connsiteY32" fmla="*/ 1507386 h 2311533"/>
                <a:gd name="connsiteX33" fmla="*/ 2335291 w 8224234"/>
                <a:gd name="connsiteY33" fmla="*/ 1721699 h 2311533"/>
                <a:gd name="connsiteX34" fmla="*/ 2335898 w 8224234"/>
                <a:gd name="connsiteY34" fmla="*/ 1724044 h 2311533"/>
                <a:gd name="connsiteX35" fmla="*/ 2392401 w 8224234"/>
                <a:gd name="connsiteY35" fmla="*/ 1708402 h 2311533"/>
                <a:gd name="connsiteX36" fmla="*/ 3274494 w 8224234"/>
                <a:gd name="connsiteY36" fmla="*/ 1500247 h 2311533"/>
                <a:gd name="connsiteX37" fmla="*/ 4187365 w 8224234"/>
                <a:gd name="connsiteY37" fmla="*/ 1504402 h 2311533"/>
                <a:gd name="connsiteX38" fmla="*/ 4436707 w 8224234"/>
                <a:gd name="connsiteY38" fmla="*/ 1946292 h 2311533"/>
                <a:gd name="connsiteX39" fmla="*/ 4622329 w 8224234"/>
                <a:gd name="connsiteY39" fmla="*/ 2248273 h 2311533"/>
                <a:gd name="connsiteX40" fmla="*/ 5356042 w 8224234"/>
                <a:gd name="connsiteY40" fmla="*/ 1702491 h 2311533"/>
                <a:gd name="connsiteX41" fmla="*/ 5528735 w 8224234"/>
                <a:gd name="connsiteY41" fmla="*/ 1520101 h 2311533"/>
                <a:gd name="connsiteX42" fmla="*/ 5655254 w 8224234"/>
                <a:gd name="connsiteY42" fmla="*/ 1390813 h 2311533"/>
                <a:gd name="connsiteX43" fmla="*/ 6587518 w 8224234"/>
                <a:gd name="connsiteY43" fmla="*/ 791467 h 2311533"/>
                <a:gd name="connsiteX0" fmla="*/ 6596504 w 8233220"/>
                <a:gd name="connsiteY0" fmla="*/ 791467 h 2311533"/>
                <a:gd name="connsiteX1" fmla="*/ 6608971 w 8233220"/>
                <a:gd name="connsiteY1" fmla="*/ 791467 h 2311533"/>
                <a:gd name="connsiteX2" fmla="*/ 6947431 w 8233220"/>
                <a:gd name="connsiteY2" fmla="*/ 996482 h 2311533"/>
                <a:gd name="connsiteX3" fmla="*/ 7064714 w 8233220"/>
                <a:gd name="connsiteY3" fmla="*/ 1378807 h 2311533"/>
                <a:gd name="connsiteX4" fmla="*/ 7204623 w 8233220"/>
                <a:gd name="connsiteY4" fmla="*/ 1690947 h 2311533"/>
                <a:gd name="connsiteX5" fmla="*/ 8182137 w 8233220"/>
                <a:gd name="connsiteY5" fmla="*/ 1188106 h 2311533"/>
                <a:gd name="connsiteX6" fmla="*/ 8224619 w 8233220"/>
                <a:gd name="connsiteY6" fmla="*/ 1188568 h 2311533"/>
                <a:gd name="connsiteX7" fmla="*/ 8224157 w 8233220"/>
                <a:gd name="connsiteY7" fmla="*/ 1231049 h 2311533"/>
                <a:gd name="connsiteX8" fmla="*/ 7870921 w 8233220"/>
                <a:gd name="connsiteY8" fmla="*/ 1516407 h 2311533"/>
                <a:gd name="connsiteX9" fmla="*/ 7194465 w 8233220"/>
                <a:gd name="connsiteY9" fmla="*/ 1750512 h 2311533"/>
                <a:gd name="connsiteX10" fmla="*/ 7006073 w 8233220"/>
                <a:gd name="connsiteY10" fmla="*/ 1391274 h 2311533"/>
                <a:gd name="connsiteX11" fmla="*/ 6608048 w 8233220"/>
                <a:gd name="connsiteY11" fmla="*/ 851956 h 2311533"/>
                <a:gd name="connsiteX12" fmla="*/ 6596966 w 8233220"/>
                <a:gd name="connsiteY12" fmla="*/ 851956 h 2311533"/>
                <a:gd name="connsiteX13" fmla="*/ 5708105 w 8233220"/>
                <a:gd name="connsiteY13" fmla="*/ 1432370 h 2311533"/>
                <a:gd name="connsiteX14" fmla="*/ 5579740 w 8233220"/>
                <a:gd name="connsiteY14" fmla="*/ 1563967 h 2311533"/>
                <a:gd name="connsiteX15" fmla="*/ 5409818 w 8233220"/>
                <a:gd name="connsiteY15" fmla="*/ 1743124 h 2311533"/>
                <a:gd name="connsiteX16" fmla="*/ 5020566 w 8233220"/>
                <a:gd name="connsiteY16" fmla="*/ 2133761 h 2311533"/>
                <a:gd name="connsiteX17" fmla="*/ 4663175 w 8233220"/>
                <a:gd name="connsiteY17" fmla="*/ 2311533 h 2311533"/>
                <a:gd name="connsiteX18" fmla="*/ 4620233 w 8233220"/>
                <a:gd name="connsiteY18" fmla="*/ 2307377 h 2311533"/>
                <a:gd name="connsiteX19" fmla="*/ 4388437 w 8233220"/>
                <a:gd name="connsiteY19" fmla="*/ 1963839 h 2311533"/>
                <a:gd name="connsiteX20" fmla="*/ 4162644 w 8233220"/>
                <a:gd name="connsiteY20" fmla="*/ 1554270 h 2311533"/>
                <a:gd name="connsiteX21" fmla="*/ 3294561 w 8233220"/>
                <a:gd name="connsiteY21" fmla="*/ 1559350 h 2311533"/>
                <a:gd name="connsiteX22" fmla="*/ 2343828 w 8233220"/>
                <a:gd name="connsiteY22" fmla="*/ 1786528 h 2311533"/>
                <a:gd name="connsiteX23" fmla="*/ 2325491 w 8233220"/>
                <a:gd name="connsiteY23" fmla="*/ 1784300 h 2311533"/>
                <a:gd name="connsiteX24" fmla="*/ 2109232 w 8233220"/>
                <a:gd name="connsiteY24" fmla="*/ 1832398 h 2311533"/>
                <a:gd name="connsiteX25" fmla="*/ 1300337 w 8233220"/>
                <a:gd name="connsiteY25" fmla="*/ 1905531 h 2311533"/>
                <a:gd name="connsiteX26" fmla="*/ 992679 w 8233220"/>
                <a:gd name="connsiteY26" fmla="*/ 1894101 h 2311533"/>
                <a:gd name="connsiteX27" fmla="*/ 73517 w 8233220"/>
                <a:gd name="connsiteY27" fmla="*/ 1534056 h 2311533"/>
                <a:gd name="connsiteX28" fmla="*/ 18346 w 8233220"/>
                <a:gd name="connsiteY28" fmla="*/ 1409249 h 2311533"/>
                <a:gd name="connsiteX29" fmla="*/ 3061632 w 8233220"/>
                <a:gd name="connsiteY29" fmla="*/ 0 h 2311533"/>
                <a:gd name="connsiteX30" fmla="*/ 3067609 w 8233220"/>
                <a:gd name="connsiteY30" fmla="*/ 36849 h 2311533"/>
                <a:gd name="connsiteX31" fmla="*/ 72490 w 8233220"/>
                <a:gd name="connsiteY31" fmla="*/ 1393860 h 2311533"/>
                <a:gd name="connsiteX32" fmla="*/ 123047 w 8233220"/>
                <a:gd name="connsiteY32" fmla="*/ 1507386 h 2311533"/>
                <a:gd name="connsiteX33" fmla="*/ 2344277 w 8233220"/>
                <a:gd name="connsiteY33" fmla="*/ 1721699 h 2311533"/>
                <a:gd name="connsiteX34" fmla="*/ 2344884 w 8233220"/>
                <a:gd name="connsiteY34" fmla="*/ 1724044 h 2311533"/>
                <a:gd name="connsiteX35" fmla="*/ 2401387 w 8233220"/>
                <a:gd name="connsiteY35" fmla="*/ 1708402 h 2311533"/>
                <a:gd name="connsiteX36" fmla="*/ 3283480 w 8233220"/>
                <a:gd name="connsiteY36" fmla="*/ 1500247 h 2311533"/>
                <a:gd name="connsiteX37" fmla="*/ 4196351 w 8233220"/>
                <a:gd name="connsiteY37" fmla="*/ 1504402 h 2311533"/>
                <a:gd name="connsiteX38" fmla="*/ 4445693 w 8233220"/>
                <a:gd name="connsiteY38" fmla="*/ 1946292 h 2311533"/>
                <a:gd name="connsiteX39" fmla="*/ 4631315 w 8233220"/>
                <a:gd name="connsiteY39" fmla="*/ 2248273 h 2311533"/>
                <a:gd name="connsiteX40" fmla="*/ 5365028 w 8233220"/>
                <a:gd name="connsiteY40" fmla="*/ 1702491 h 2311533"/>
                <a:gd name="connsiteX41" fmla="*/ 5537721 w 8233220"/>
                <a:gd name="connsiteY41" fmla="*/ 1520101 h 2311533"/>
                <a:gd name="connsiteX42" fmla="*/ 5664240 w 8233220"/>
                <a:gd name="connsiteY42" fmla="*/ 1390813 h 2311533"/>
                <a:gd name="connsiteX43" fmla="*/ 6596504 w 8233220"/>
                <a:gd name="connsiteY43" fmla="*/ 791467 h 2311533"/>
                <a:gd name="connsiteX0" fmla="*/ 6596504 w 8233220"/>
                <a:gd name="connsiteY0" fmla="*/ 791467 h 2311533"/>
                <a:gd name="connsiteX1" fmla="*/ 6608971 w 8233220"/>
                <a:gd name="connsiteY1" fmla="*/ 791467 h 2311533"/>
                <a:gd name="connsiteX2" fmla="*/ 6947431 w 8233220"/>
                <a:gd name="connsiteY2" fmla="*/ 996482 h 2311533"/>
                <a:gd name="connsiteX3" fmla="*/ 7064714 w 8233220"/>
                <a:gd name="connsiteY3" fmla="*/ 1378807 h 2311533"/>
                <a:gd name="connsiteX4" fmla="*/ 7204623 w 8233220"/>
                <a:gd name="connsiteY4" fmla="*/ 1690947 h 2311533"/>
                <a:gd name="connsiteX5" fmla="*/ 8182137 w 8233220"/>
                <a:gd name="connsiteY5" fmla="*/ 1188106 h 2311533"/>
                <a:gd name="connsiteX6" fmla="*/ 8224619 w 8233220"/>
                <a:gd name="connsiteY6" fmla="*/ 1188568 h 2311533"/>
                <a:gd name="connsiteX7" fmla="*/ 8224157 w 8233220"/>
                <a:gd name="connsiteY7" fmla="*/ 1231049 h 2311533"/>
                <a:gd name="connsiteX8" fmla="*/ 7870921 w 8233220"/>
                <a:gd name="connsiteY8" fmla="*/ 1516407 h 2311533"/>
                <a:gd name="connsiteX9" fmla="*/ 7194465 w 8233220"/>
                <a:gd name="connsiteY9" fmla="*/ 1750512 h 2311533"/>
                <a:gd name="connsiteX10" fmla="*/ 7006073 w 8233220"/>
                <a:gd name="connsiteY10" fmla="*/ 1391274 h 2311533"/>
                <a:gd name="connsiteX11" fmla="*/ 6608048 w 8233220"/>
                <a:gd name="connsiteY11" fmla="*/ 851956 h 2311533"/>
                <a:gd name="connsiteX12" fmla="*/ 6596966 w 8233220"/>
                <a:gd name="connsiteY12" fmla="*/ 851956 h 2311533"/>
                <a:gd name="connsiteX13" fmla="*/ 5708105 w 8233220"/>
                <a:gd name="connsiteY13" fmla="*/ 1432370 h 2311533"/>
                <a:gd name="connsiteX14" fmla="*/ 5579740 w 8233220"/>
                <a:gd name="connsiteY14" fmla="*/ 1563967 h 2311533"/>
                <a:gd name="connsiteX15" fmla="*/ 5409818 w 8233220"/>
                <a:gd name="connsiteY15" fmla="*/ 1743124 h 2311533"/>
                <a:gd name="connsiteX16" fmla="*/ 5020566 w 8233220"/>
                <a:gd name="connsiteY16" fmla="*/ 2133761 h 2311533"/>
                <a:gd name="connsiteX17" fmla="*/ 4663175 w 8233220"/>
                <a:gd name="connsiteY17" fmla="*/ 2311533 h 2311533"/>
                <a:gd name="connsiteX18" fmla="*/ 4620233 w 8233220"/>
                <a:gd name="connsiteY18" fmla="*/ 2307377 h 2311533"/>
                <a:gd name="connsiteX19" fmla="*/ 4388437 w 8233220"/>
                <a:gd name="connsiteY19" fmla="*/ 1963839 h 2311533"/>
                <a:gd name="connsiteX20" fmla="*/ 4162644 w 8233220"/>
                <a:gd name="connsiteY20" fmla="*/ 1554270 h 2311533"/>
                <a:gd name="connsiteX21" fmla="*/ 3294561 w 8233220"/>
                <a:gd name="connsiteY21" fmla="*/ 1559350 h 2311533"/>
                <a:gd name="connsiteX22" fmla="*/ 2343828 w 8233220"/>
                <a:gd name="connsiteY22" fmla="*/ 1786528 h 2311533"/>
                <a:gd name="connsiteX23" fmla="*/ 2325491 w 8233220"/>
                <a:gd name="connsiteY23" fmla="*/ 1784300 h 2311533"/>
                <a:gd name="connsiteX24" fmla="*/ 2109232 w 8233220"/>
                <a:gd name="connsiteY24" fmla="*/ 1832398 h 2311533"/>
                <a:gd name="connsiteX25" fmla="*/ 1300337 w 8233220"/>
                <a:gd name="connsiteY25" fmla="*/ 1905531 h 2311533"/>
                <a:gd name="connsiteX26" fmla="*/ 992679 w 8233220"/>
                <a:gd name="connsiteY26" fmla="*/ 1894101 h 2311533"/>
                <a:gd name="connsiteX27" fmla="*/ 73517 w 8233220"/>
                <a:gd name="connsiteY27" fmla="*/ 1534056 h 2311533"/>
                <a:gd name="connsiteX28" fmla="*/ 18346 w 8233220"/>
                <a:gd name="connsiteY28" fmla="*/ 1409249 h 2311533"/>
                <a:gd name="connsiteX29" fmla="*/ 3061632 w 8233220"/>
                <a:gd name="connsiteY29" fmla="*/ 0 h 2311533"/>
                <a:gd name="connsiteX30" fmla="*/ 3067609 w 8233220"/>
                <a:gd name="connsiteY30" fmla="*/ 36849 h 2311533"/>
                <a:gd name="connsiteX31" fmla="*/ 72490 w 8233220"/>
                <a:gd name="connsiteY31" fmla="*/ 1393860 h 2311533"/>
                <a:gd name="connsiteX32" fmla="*/ 123047 w 8233220"/>
                <a:gd name="connsiteY32" fmla="*/ 1507386 h 2311533"/>
                <a:gd name="connsiteX33" fmla="*/ 2344277 w 8233220"/>
                <a:gd name="connsiteY33" fmla="*/ 1721699 h 2311533"/>
                <a:gd name="connsiteX34" fmla="*/ 2344884 w 8233220"/>
                <a:gd name="connsiteY34" fmla="*/ 1724044 h 2311533"/>
                <a:gd name="connsiteX35" fmla="*/ 2401387 w 8233220"/>
                <a:gd name="connsiteY35" fmla="*/ 1708402 h 2311533"/>
                <a:gd name="connsiteX36" fmla="*/ 3283480 w 8233220"/>
                <a:gd name="connsiteY36" fmla="*/ 1500247 h 2311533"/>
                <a:gd name="connsiteX37" fmla="*/ 4196351 w 8233220"/>
                <a:gd name="connsiteY37" fmla="*/ 1504402 h 2311533"/>
                <a:gd name="connsiteX38" fmla="*/ 4445693 w 8233220"/>
                <a:gd name="connsiteY38" fmla="*/ 1946292 h 2311533"/>
                <a:gd name="connsiteX39" fmla="*/ 4631315 w 8233220"/>
                <a:gd name="connsiteY39" fmla="*/ 2248273 h 2311533"/>
                <a:gd name="connsiteX40" fmla="*/ 5365028 w 8233220"/>
                <a:gd name="connsiteY40" fmla="*/ 1702491 h 2311533"/>
                <a:gd name="connsiteX41" fmla="*/ 5537721 w 8233220"/>
                <a:gd name="connsiteY41" fmla="*/ 1520101 h 2311533"/>
                <a:gd name="connsiteX42" fmla="*/ 5664240 w 8233220"/>
                <a:gd name="connsiteY42" fmla="*/ 1390813 h 2311533"/>
                <a:gd name="connsiteX43" fmla="*/ 6596504 w 8233220"/>
                <a:gd name="connsiteY43" fmla="*/ 791467 h 23115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</a:cxnLst>
              <a:rect l="l" t="t" r="r" b="b"/>
              <a:pathLst>
                <a:path w="8233220" h="2311533">
                  <a:moveTo>
                    <a:pt x="6596504" y="791467"/>
                  </a:moveTo>
                  <a:lnTo>
                    <a:pt x="6608971" y="791467"/>
                  </a:lnTo>
                  <a:cubicBezTo>
                    <a:pt x="6761347" y="795161"/>
                    <a:pt x="6871705" y="862114"/>
                    <a:pt x="6947431" y="996482"/>
                  </a:cubicBezTo>
                  <a:cubicBezTo>
                    <a:pt x="7010690" y="1109148"/>
                    <a:pt x="7039318" y="1252289"/>
                    <a:pt x="7064714" y="1378807"/>
                  </a:cubicBezTo>
                  <a:cubicBezTo>
                    <a:pt x="7096574" y="1538571"/>
                    <a:pt x="7124279" y="1677095"/>
                    <a:pt x="7204623" y="1690947"/>
                  </a:cubicBezTo>
                  <a:cubicBezTo>
                    <a:pt x="7592027" y="1757900"/>
                    <a:pt x="8176135" y="1193648"/>
                    <a:pt x="8182137" y="1188106"/>
                  </a:cubicBezTo>
                  <a:cubicBezTo>
                    <a:pt x="8194143" y="1176563"/>
                    <a:pt x="8213075" y="1176563"/>
                    <a:pt x="8224619" y="1188568"/>
                  </a:cubicBezTo>
                  <a:cubicBezTo>
                    <a:pt x="8236163" y="1200573"/>
                    <a:pt x="8236163" y="1219505"/>
                    <a:pt x="8224157" y="1231049"/>
                  </a:cubicBezTo>
                  <a:cubicBezTo>
                    <a:pt x="8222771" y="1232434"/>
                    <a:pt x="8070857" y="1379731"/>
                    <a:pt x="7870921" y="1516407"/>
                  </a:cubicBezTo>
                  <a:cubicBezTo>
                    <a:pt x="7598953" y="1702029"/>
                    <a:pt x="7371313" y="1780988"/>
                    <a:pt x="7194465" y="1750512"/>
                  </a:cubicBezTo>
                  <a:cubicBezTo>
                    <a:pt x="7073487" y="1729734"/>
                    <a:pt x="7042089" y="1572740"/>
                    <a:pt x="7006073" y="1391274"/>
                  </a:cubicBezTo>
                  <a:cubicBezTo>
                    <a:pt x="6956204" y="1141932"/>
                    <a:pt x="6899871" y="858882"/>
                    <a:pt x="6608048" y="851956"/>
                  </a:cubicBezTo>
                  <a:lnTo>
                    <a:pt x="6596966" y="851956"/>
                  </a:lnTo>
                  <a:cubicBezTo>
                    <a:pt x="6260353" y="851956"/>
                    <a:pt x="5928820" y="1201035"/>
                    <a:pt x="5708105" y="1432370"/>
                  </a:cubicBezTo>
                  <a:cubicBezTo>
                    <a:pt x="5659161" y="1483624"/>
                    <a:pt x="5617141" y="1527951"/>
                    <a:pt x="5579740" y="1563967"/>
                  </a:cubicBezTo>
                  <a:cubicBezTo>
                    <a:pt x="5533104" y="1608295"/>
                    <a:pt x="5476310" y="1671092"/>
                    <a:pt x="5409818" y="1743124"/>
                  </a:cubicBezTo>
                  <a:cubicBezTo>
                    <a:pt x="5297152" y="1866410"/>
                    <a:pt x="5156781" y="2019710"/>
                    <a:pt x="5020566" y="2133761"/>
                  </a:cubicBezTo>
                  <a:cubicBezTo>
                    <a:pt x="4877425" y="2252891"/>
                    <a:pt x="4760142" y="2311533"/>
                    <a:pt x="4663175" y="2311533"/>
                  </a:cubicBezTo>
                  <a:cubicBezTo>
                    <a:pt x="4648399" y="2311533"/>
                    <a:pt x="4634085" y="2310147"/>
                    <a:pt x="4620233" y="2307377"/>
                  </a:cubicBezTo>
                  <a:cubicBezTo>
                    <a:pt x="4484942" y="2280596"/>
                    <a:pt x="4438306" y="2126835"/>
                    <a:pt x="4388437" y="1963839"/>
                  </a:cubicBezTo>
                  <a:cubicBezTo>
                    <a:pt x="4342263" y="1812848"/>
                    <a:pt x="4290547" y="1642002"/>
                    <a:pt x="4162644" y="1554270"/>
                  </a:cubicBezTo>
                  <a:cubicBezTo>
                    <a:pt x="4082299" y="1498861"/>
                    <a:pt x="3866203" y="1454995"/>
                    <a:pt x="3294561" y="1559350"/>
                  </a:cubicBezTo>
                  <a:cubicBezTo>
                    <a:pt x="2907157" y="1629996"/>
                    <a:pt x="2512364" y="1739892"/>
                    <a:pt x="2343828" y="1786528"/>
                  </a:cubicBezTo>
                  <a:lnTo>
                    <a:pt x="2325491" y="1784300"/>
                  </a:lnTo>
                  <a:lnTo>
                    <a:pt x="2109232" y="1832398"/>
                  </a:lnTo>
                  <a:cubicBezTo>
                    <a:pt x="1851120" y="1880350"/>
                    <a:pt x="1570371" y="1905531"/>
                    <a:pt x="1300337" y="1905531"/>
                  </a:cubicBezTo>
                  <a:cubicBezTo>
                    <a:pt x="1195562" y="1905531"/>
                    <a:pt x="1092692" y="1901721"/>
                    <a:pt x="992679" y="1894101"/>
                  </a:cubicBezTo>
                  <a:cubicBezTo>
                    <a:pt x="708834" y="1871241"/>
                    <a:pt x="212582" y="1795041"/>
                    <a:pt x="73517" y="1534056"/>
                  </a:cubicBezTo>
                  <a:cubicBezTo>
                    <a:pt x="50895" y="1491194"/>
                    <a:pt x="32500" y="1449641"/>
                    <a:pt x="18346" y="1409249"/>
                  </a:cubicBezTo>
                  <a:cubicBezTo>
                    <a:pt x="-82841" y="1041767"/>
                    <a:pt x="143780" y="203852"/>
                    <a:pt x="3061632" y="0"/>
                  </a:cubicBezTo>
                  <a:lnTo>
                    <a:pt x="3067609" y="36849"/>
                  </a:lnTo>
                  <a:cubicBezTo>
                    <a:pt x="1323731" y="155109"/>
                    <a:pt x="-65902" y="600623"/>
                    <a:pt x="72490" y="1393860"/>
                  </a:cubicBezTo>
                  <a:cubicBezTo>
                    <a:pt x="85483" y="1430531"/>
                    <a:pt x="102330" y="1468334"/>
                    <a:pt x="123047" y="1507386"/>
                  </a:cubicBezTo>
                  <a:cubicBezTo>
                    <a:pt x="324024" y="1884576"/>
                    <a:pt x="1512745" y="1939821"/>
                    <a:pt x="2344277" y="1721699"/>
                  </a:cubicBezTo>
                  <a:lnTo>
                    <a:pt x="2344884" y="1724044"/>
                  </a:lnTo>
                  <a:lnTo>
                    <a:pt x="2401387" y="1708402"/>
                  </a:lnTo>
                  <a:cubicBezTo>
                    <a:pt x="2596078" y="1654837"/>
                    <a:pt x="2942077" y="1562870"/>
                    <a:pt x="3283480" y="1500247"/>
                  </a:cubicBezTo>
                  <a:cubicBezTo>
                    <a:pt x="3765542" y="1412515"/>
                    <a:pt x="4063829" y="1413900"/>
                    <a:pt x="4196351" y="1504402"/>
                  </a:cubicBezTo>
                  <a:cubicBezTo>
                    <a:pt x="4341339" y="1604139"/>
                    <a:pt x="4396748" y="1785605"/>
                    <a:pt x="4445693" y="1946292"/>
                  </a:cubicBezTo>
                  <a:cubicBezTo>
                    <a:pt x="4491868" y="2097744"/>
                    <a:pt x="4531578" y="2228418"/>
                    <a:pt x="4631315" y="2248273"/>
                  </a:cubicBezTo>
                  <a:cubicBezTo>
                    <a:pt x="4829403" y="2287522"/>
                    <a:pt x="5151702" y="1935210"/>
                    <a:pt x="5365028" y="1702491"/>
                  </a:cubicBezTo>
                  <a:cubicBezTo>
                    <a:pt x="5431982" y="1629073"/>
                    <a:pt x="5489700" y="1566276"/>
                    <a:pt x="5537721" y="1520101"/>
                  </a:cubicBezTo>
                  <a:cubicBezTo>
                    <a:pt x="5574200" y="1485470"/>
                    <a:pt x="5615757" y="1441605"/>
                    <a:pt x="5664240" y="1390813"/>
                  </a:cubicBezTo>
                  <a:cubicBezTo>
                    <a:pt x="5891419" y="1151628"/>
                    <a:pt x="6234034" y="791467"/>
                    <a:pt x="6596504" y="791467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9" name="Freeform: Shape 18">
              <a:extLst>
                <a:ext uri="{FF2B5EF4-FFF2-40B4-BE49-F238E27FC236}">
                  <a16:creationId xmlns:a16="http://schemas.microsoft.com/office/drawing/2014/main" id="{5844FBBC-E37D-4274-AA16-CE48478D125B}"/>
                </a:ext>
              </a:extLst>
            </p:cNvPr>
            <p:cNvSpPr/>
            <p:nvPr/>
          </p:nvSpPr>
          <p:spPr>
            <a:xfrm>
              <a:off x="48949" y="4587648"/>
              <a:ext cx="5166597" cy="955828"/>
            </a:xfrm>
            <a:custGeom>
              <a:avLst/>
              <a:gdLst>
                <a:gd name="connsiteX0" fmla="*/ 6429118 w 8066757"/>
                <a:gd name="connsiteY0" fmla="*/ 0 h 1492361"/>
                <a:gd name="connsiteX1" fmla="*/ 6436506 w 8066757"/>
                <a:gd name="connsiteY1" fmla="*/ 0 h 1492361"/>
                <a:gd name="connsiteX2" fmla="*/ 6746799 w 8066757"/>
                <a:gd name="connsiteY2" fmla="*/ 187930 h 1492361"/>
                <a:gd name="connsiteX3" fmla="*/ 6862235 w 8066757"/>
                <a:gd name="connsiteY3" fmla="*/ 556403 h 1492361"/>
                <a:gd name="connsiteX4" fmla="*/ 7031696 w 8066757"/>
                <a:gd name="connsiteY4" fmla="*/ 899942 h 1492361"/>
                <a:gd name="connsiteX5" fmla="*/ 8039686 w 8066757"/>
                <a:gd name="connsiteY5" fmla="*/ 376323 h 1492361"/>
                <a:gd name="connsiteX6" fmla="*/ 8062311 w 8066757"/>
                <a:gd name="connsiteY6" fmla="*/ 376784 h 1492361"/>
                <a:gd name="connsiteX7" fmla="*/ 8061849 w 8066757"/>
                <a:gd name="connsiteY7" fmla="*/ 399410 h 1492361"/>
                <a:gd name="connsiteX8" fmla="*/ 7701227 w 8066757"/>
                <a:gd name="connsiteY8" fmla="*/ 692157 h 1492361"/>
                <a:gd name="connsiteX9" fmla="*/ 7025693 w 8066757"/>
                <a:gd name="connsiteY9" fmla="*/ 931340 h 1492361"/>
                <a:gd name="connsiteX10" fmla="*/ 6830375 w 8066757"/>
                <a:gd name="connsiteY10" fmla="*/ 562406 h 1492361"/>
                <a:gd name="connsiteX11" fmla="*/ 6436044 w 8066757"/>
                <a:gd name="connsiteY11" fmla="*/ 31860 h 1492361"/>
                <a:gd name="connsiteX12" fmla="*/ 6429118 w 8066757"/>
                <a:gd name="connsiteY12" fmla="*/ 31860 h 1492361"/>
                <a:gd name="connsiteX13" fmla="*/ 5531023 w 8066757"/>
                <a:gd name="connsiteY13" fmla="*/ 615507 h 1492361"/>
                <a:gd name="connsiteX14" fmla="*/ 5402196 w 8066757"/>
                <a:gd name="connsiteY14" fmla="*/ 747566 h 1492361"/>
                <a:gd name="connsiteX15" fmla="*/ 5233659 w 8066757"/>
                <a:gd name="connsiteY15" fmla="*/ 924877 h 1492361"/>
                <a:gd name="connsiteX16" fmla="*/ 4491172 w 8066757"/>
                <a:gd name="connsiteY16" fmla="*/ 1492361 h 1492361"/>
                <a:gd name="connsiteX17" fmla="*/ 4450538 w 8066757"/>
                <a:gd name="connsiteY17" fmla="*/ 1488205 h 1492361"/>
                <a:gd name="connsiteX18" fmla="*/ 4212278 w 8066757"/>
                <a:gd name="connsiteY18" fmla="*/ 1137279 h 1492361"/>
                <a:gd name="connsiteX19" fmla="*/ 3986946 w 8066757"/>
                <a:gd name="connsiteY19" fmla="*/ 732328 h 1492361"/>
                <a:gd name="connsiteX20" fmla="*/ 3125329 w 8066757"/>
                <a:gd name="connsiteY20" fmla="*/ 736022 h 1492361"/>
                <a:gd name="connsiteX21" fmla="*/ 2179674 w 8066757"/>
                <a:gd name="connsiteY21" fmla="*/ 964586 h 1492361"/>
                <a:gd name="connsiteX22" fmla="*/ 2167669 w 8066757"/>
                <a:gd name="connsiteY22" fmla="*/ 967818 h 1492361"/>
                <a:gd name="connsiteX23" fmla="*/ 2162920 w 8066757"/>
                <a:gd name="connsiteY23" fmla="*/ 967219 h 1492361"/>
                <a:gd name="connsiteX24" fmla="*/ 1937103 w 8066757"/>
                <a:gd name="connsiteY24" fmla="*/ 1017532 h 1492361"/>
                <a:gd name="connsiteX25" fmla="*/ 1131288 w 8066757"/>
                <a:gd name="connsiteY25" fmla="*/ 1091470 h 1492361"/>
                <a:gd name="connsiteX26" fmla="*/ 824583 w 8066757"/>
                <a:gd name="connsiteY26" fmla="*/ 1080040 h 1492361"/>
                <a:gd name="connsiteX27" fmla="*/ 32698 w 8066757"/>
                <a:gd name="connsiteY27" fmla="*/ 856486 h 1492361"/>
                <a:gd name="connsiteX28" fmla="*/ 0 w 8066757"/>
                <a:gd name="connsiteY28" fmla="*/ 826785 h 1492361"/>
                <a:gd name="connsiteX29" fmla="*/ 826488 w 8066757"/>
                <a:gd name="connsiteY29" fmla="*/ 1051465 h 1492361"/>
                <a:gd name="connsiteX30" fmla="*/ 1856393 w 8066757"/>
                <a:gd name="connsiteY30" fmla="*/ 1002843 h 1492361"/>
                <a:gd name="connsiteX31" fmla="*/ 2155932 w 8066757"/>
                <a:gd name="connsiteY31" fmla="*/ 939216 h 1492361"/>
                <a:gd name="connsiteX32" fmla="*/ 2158895 w 8066757"/>
                <a:gd name="connsiteY32" fmla="*/ 936882 h 1492361"/>
                <a:gd name="connsiteX33" fmla="*/ 2170900 w 8066757"/>
                <a:gd name="connsiteY33" fmla="*/ 933649 h 1492361"/>
                <a:gd name="connsiteX34" fmla="*/ 3119788 w 8066757"/>
                <a:gd name="connsiteY34" fmla="*/ 704624 h 1492361"/>
                <a:gd name="connsiteX35" fmla="*/ 4005416 w 8066757"/>
                <a:gd name="connsiteY35" fmla="*/ 706009 h 1492361"/>
                <a:gd name="connsiteX36" fmla="*/ 4243215 w 8066757"/>
                <a:gd name="connsiteY36" fmla="*/ 1128044 h 1492361"/>
                <a:gd name="connsiteX37" fmla="*/ 4457003 w 8066757"/>
                <a:gd name="connsiteY37" fmla="*/ 1456807 h 1492361"/>
                <a:gd name="connsiteX38" fmla="*/ 4821782 w 8066757"/>
                <a:gd name="connsiteY38" fmla="*/ 1291964 h 1492361"/>
                <a:gd name="connsiteX39" fmla="*/ 5210110 w 8066757"/>
                <a:gd name="connsiteY39" fmla="*/ 903636 h 1492361"/>
                <a:gd name="connsiteX40" fmla="*/ 5380032 w 8066757"/>
                <a:gd name="connsiteY40" fmla="*/ 724940 h 1492361"/>
                <a:gd name="connsiteX41" fmla="*/ 5507935 w 8066757"/>
                <a:gd name="connsiteY41" fmla="*/ 593804 h 1492361"/>
                <a:gd name="connsiteX42" fmla="*/ 6429118 w 8066757"/>
                <a:gd name="connsiteY42" fmla="*/ 0 h 1492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8066757" h="1492361">
                  <a:moveTo>
                    <a:pt x="6429118" y="0"/>
                  </a:moveTo>
                  <a:cubicBezTo>
                    <a:pt x="6431426" y="0"/>
                    <a:pt x="6434197" y="0"/>
                    <a:pt x="6436506" y="0"/>
                  </a:cubicBezTo>
                  <a:cubicBezTo>
                    <a:pt x="6575030" y="1847"/>
                    <a:pt x="6676152" y="63259"/>
                    <a:pt x="6746799" y="187930"/>
                  </a:cubicBezTo>
                  <a:cubicBezTo>
                    <a:pt x="6806826" y="294132"/>
                    <a:pt x="6836377" y="433579"/>
                    <a:pt x="6862235" y="556403"/>
                  </a:cubicBezTo>
                  <a:cubicBezTo>
                    <a:pt x="6899175" y="731405"/>
                    <a:pt x="6931035" y="882396"/>
                    <a:pt x="7031696" y="899942"/>
                  </a:cubicBezTo>
                  <a:cubicBezTo>
                    <a:pt x="7425565" y="970127"/>
                    <a:pt x="8033683" y="382325"/>
                    <a:pt x="8039686" y="376323"/>
                  </a:cubicBezTo>
                  <a:cubicBezTo>
                    <a:pt x="8046151" y="370320"/>
                    <a:pt x="8056309" y="370320"/>
                    <a:pt x="8062311" y="376784"/>
                  </a:cubicBezTo>
                  <a:cubicBezTo>
                    <a:pt x="8068314" y="383249"/>
                    <a:pt x="8068314" y="393407"/>
                    <a:pt x="8061849" y="399410"/>
                  </a:cubicBezTo>
                  <a:cubicBezTo>
                    <a:pt x="8060465" y="400795"/>
                    <a:pt x="7904857" y="552248"/>
                    <a:pt x="7701227" y="692157"/>
                  </a:cubicBezTo>
                  <a:cubicBezTo>
                    <a:pt x="7426026" y="881934"/>
                    <a:pt x="7198848" y="962278"/>
                    <a:pt x="7025693" y="931340"/>
                  </a:cubicBezTo>
                  <a:cubicBezTo>
                    <a:pt x="6903330" y="909638"/>
                    <a:pt x="6869623" y="748489"/>
                    <a:pt x="6830375" y="562406"/>
                  </a:cubicBezTo>
                  <a:cubicBezTo>
                    <a:pt x="6778198" y="315372"/>
                    <a:pt x="6719556" y="35555"/>
                    <a:pt x="6436044" y="31860"/>
                  </a:cubicBezTo>
                  <a:cubicBezTo>
                    <a:pt x="6433735" y="31860"/>
                    <a:pt x="6431426" y="31860"/>
                    <a:pt x="6429118" y="31860"/>
                  </a:cubicBezTo>
                  <a:cubicBezTo>
                    <a:pt x="6085579" y="31860"/>
                    <a:pt x="5752199" y="382787"/>
                    <a:pt x="5531023" y="615507"/>
                  </a:cubicBezTo>
                  <a:cubicBezTo>
                    <a:pt x="5482078" y="667222"/>
                    <a:pt x="5439597" y="711550"/>
                    <a:pt x="5402196" y="747566"/>
                  </a:cubicBezTo>
                  <a:cubicBezTo>
                    <a:pt x="5356021" y="791432"/>
                    <a:pt x="5299226" y="853306"/>
                    <a:pt x="5233659" y="924877"/>
                  </a:cubicBezTo>
                  <a:cubicBezTo>
                    <a:pt x="5012021" y="1167293"/>
                    <a:pt x="4712809" y="1492361"/>
                    <a:pt x="4491172" y="1492361"/>
                  </a:cubicBezTo>
                  <a:cubicBezTo>
                    <a:pt x="4477319" y="1492361"/>
                    <a:pt x="4463467" y="1490976"/>
                    <a:pt x="4450538" y="1488205"/>
                  </a:cubicBezTo>
                  <a:cubicBezTo>
                    <a:pt x="4313861" y="1460501"/>
                    <a:pt x="4264455" y="1303507"/>
                    <a:pt x="4212278" y="1137279"/>
                  </a:cubicBezTo>
                  <a:cubicBezTo>
                    <a:pt x="4162871" y="980286"/>
                    <a:pt x="4112079" y="817751"/>
                    <a:pt x="3986946" y="732328"/>
                  </a:cubicBezTo>
                  <a:cubicBezTo>
                    <a:pt x="3867815" y="651061"/>
                    <a:pt x="3577839" y="652446"/>
                    <a:pt x="3125329" y="736022"/>
                  </a:cubicBezTo>
                  <a:cubicBezTo>
                    <a:pt x="2755470" y="804823"/>
                    <a:pt x="2366681" y="912871"/>
                    <a:pt x="2179674" y="964586"/>
                  </a:cubicBezTo>
                  <a:lnTo>
                    <a:pt x="2167669" y="967818"/>
                  </a:lnTo>
                  <a:lnTo>
                    <a:pt x="2162920" y="967219"/>
                  </a:lnTo>
                  <a:lnTo>
                    <a:pt x="1937103" y="1017532"/>
                  </a:lnTo>
                  <a:cubicBezTo>
                    <a:pt x="1679214" y="1065753"/>
                    <a:pt x="1399893" y="1091470"/>
                    <a:pt x="1131288" y="1091470"/>
                  </a:cubicBezTo>
                  <a:cubicBezTo>
                    <a:pt x="1026513" y="1091470"/>
                    <a:pt x="923643" y="1087660"/>
                    <a:pt x="824583" y="1080040"/>
                  </a:cubicBezTo>
                  <a:cubicBezTo>
                    <a:pt x="460966" y="1051465"/>
                    <a:pt x="188432" y="973598"/>
                    <a:pt x="32698" y="856486"/>
                  </a:cubicBezTo>
                  <a:lnTo>
                    <a:pt x="0" y="826785"/>
                  </a:lnTo>
                  <a:cubicBezTo>
                    <a:pt x="251503" y="1005647"/>
                    <a:pt x="542995" y="1021892"/>
                    <a:pt x="826488" y="1051465"/>
                  </a:cubicBezTo>
                  <a:cubicBezTo>
                    <a:pt x="1154386" y="1077183"/>
                    <a:pt x="1520860" y="1058966"/>
                    <a:pt x="1856393" y="1002843"/>
                  </a:cubicBezTo>
                  <a:lnTo>
                    <a:pt x="2155932" y="939216"/>
                  </a:lnTo>
                  <a:lnTo>
                    <a:pt x="2158895" y="936882"/>
                  </a:lnTo>
                  <a:lnTo>
                    <a:pt x="2170900" y="933649"/>
                  </a:lnTo>
                  <a:cubicBezTo>
                    <a:pt x="2358370" y="881473"/>
                    <a:pt x="2748082" y="773424"/>
                    <a:pt x="3119788" y="704624"/>
                  </a:cubicBezTo>
                  <a:cubicBezTo>
                    <a:pt x="3581072" y="619201"/>
                    <a:pt x="3878897" y="620124"/>
                    <a:pt x="4005416" y="706009"/>
                  </a:cubicBezTo>
                  <a:cubicBezTo>
                    <a:pt x="4139784" y="797434"/>
                    <a:pt x="4194732" y="972898"/>
                    <a:pt x="4243215" y="1128044"/>
                  </a:cubicBezTo>
                  <a:cubicBezTo>
                    <a:pt x="4294468" y="1291964"/>
                    <a:pt x="4338796" y="1433258"/>
                    <a:pt x="4457003" y="1456807"/>
                  </a:cubicBezTo>
                  <a:cubicBezTo>
                    <a:pt x="4547505" y="1474815"/>
                    <a:pt x="4666635" y="1421253"/>
                    <a:pt x="4821782" y="1291964"/>
                  </a:cubicBezTo>
                  <a:cubicBezTo>
                    <a:pt x="4957073" y="1179297"/>
                    <a:pt x="5097444" y="1026460"/>
                    <a:pt x="5210110" y="903636"/>
                  </a:cubicBezTo>
                  <a:cubicBezTo>
                    <a:pt x="5276140" y="832065"/>
                    <a:pt x="5332934" y="769730"/>
                    <a:pt x="5380032" y="724940"/>
                  </a:cubicBezTo>
                  <a:cubicBezTo>
                    <a:pt x="5416971" y="689848"/>
                    <a:pt x="5458991" y="645520"/>
                    <a:pt x="5507935" y="593804"/>
                  </a:cubicBezTo>
                  <a:cubicBezTo>
                    <a:pt x="5732806" y="356930"/>
                    <a:pt x="6071727" y="0"/>
                    <a:pt x="6429118" y="0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11118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2B97DE-5526-4716-9FD9-A5EFA24FCD2D}"/>
              </a:ext>
            </a:extLst>
          </p:cNvPr>
          <p:cNvSpPr txBox="1"/>
          <p:nvPr/>
        </p:nvSpPr>
        <p:spPr>
          <a:xfrm>
            <a:off x="725389" y="3044279"/>
            <a:ext cx="548991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solidFill>
                  <a:schemeClr val="bg1"/>
                </a:solidFill>
                <a:cs typeface="Arial" pitchFamily="34" charset="0"/>
              </a:rPr>
              <a:t>AWESOME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81307C3-C066-4EB4-8F6A-0FA8002DB23C}"/>
              </a:ext>
            </a:extLst>
          </p:cNvPr>
          <p:cNvSpPr txBox="1"/>
          <p:nvPr/>
        </p:nvSpPr>
        <p:spPr>
          <a:xfrm>
            <a:off x="725389" y="3691441"/>
            <a:ext cx="548991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B29737A-B261-4889-A0AC-ACF58E86F886}"/>
              </a:ext>
            </a:extLst>
          </p:cNvPr>
          <p:cNvSpPr txBox="1"/>
          <p:nvPr/>
        </p:nvSpPr>
        <p:spPr>
          <a:xfrm>
            <a:off x="725388" y="4286016"/>
            <a:ext cx="548991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EASY TO CHANGE COLORS, PHOTOS.   </a:t>
            </a:r>
            <a:endParaRPr lang="ko-KR" altLang="en-US" sz="1400" b="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66804B5-EEB9-4A4F-939D-9D95BE561D9C}"/>
              </a:ext>
            </a:extLst>
          </p:cNvPr>
          <p:cNvSpPr txBox="1"/>
          <p:nvPr/>
        </p:nvSpPr>
        <p:spPr>
          <a:xfrm>
            <a:off x="7520750" y="4593793"/>
            <a:ext cx="4108652" cy="615553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We Create Quality Professional 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</a:rPr>
              <a:t>PPT Presentation</a:t>
            </a:r>
            <a:endParaRPr lang="ko-KR" altLang="en-US" sz="2000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AF8FF4B-470E-47C0-AFA9-DCE6BADDD2EB}"/>
              </a:ext>
            </a:extLst>
          </p:cNvPr>
          <p:cNvSpPr txBox="1"/>
          <p:nvPr/>
        </p:nvSpPr>
        <p:spPr>
          <a:xfrm>
            <a:off x="7520750" y="5379020"/>
            <a:ext cx="41086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Easy to change colors, photos and Text. You can simply impress your audience and add a unique zing and appeal to your Presentations. Easy to change colors, photos and Text. </a:t>
            </a: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340A2F0B-49AC-45C4-A574-D5F808A4BD28}"/>
              </a:ext>
            </a:extLst>
          </p:cNvPr>
          <p:cNvSpPr/>
          <p:nvPr/>
        </p:nvSpPr>
        <p:spPr>
          <a:xfrm>
            <a:off x="11063911" y="3901124"/>
            <a:ext cx="565491" cy="522995"/>
          </a:xfrm>
          <a:custGeom>
            <a:avLst/>
            <a:gdLst/>
            <a:ahLst/>
            <a:cxnLst/>
            <a:rect l="l" t="t" r="r" b="b"/>
            <a:pathLst>
              <a:path w="115863" h="107156">
                <a:moveTo>
                  <a:pt x="106040" y="0"/>
                </a:moveTo>
                <a:lnTo>
                  <a:pt x="115863" y="15627"/>
                </a:lnTo>
                <a:cubicBezTo>
                  <a:pt x="107677" y="19050"/>
                  <a:pt x="101650" y="24148"/>
                  <a:pt x="97780" y="30919"/>
                </a:cubicBezTo>
                <a:cubicBezTo>
                  <a:pt x="93911" y="37691"/>
                  <a:pt x="91753" y="47551"/>
                  <a:pt x="91306" y="60499"/>
                </a:cubicBezTo>
                <a:lnTo>
                  <a:pt x="112291" y="60499"/>
                </a:lnTo>
                <a:lnTo>
                  <a:pt x="112291" y="107156"/>
                </a:lnTo>
                <a:lnTo>
                  <a:pt x="69205" y="107156"/>
                </a:lnTo>
                <a:lnTo>
                  <a:pt x="69205" y="70321"/>
                </a:lnTo>
                <a:cubicBezTo>
                  <a:pt x="69205" y="50378"/>
                  <a:pt x="71587" y="35942"/>
                  <a:pt x="76349" y="27012"/>
                </a:cubicBezTo>
                <a:cubicBezTo>
                  <a:pt x="82600" y="15106"/>
                  <a:pt x="92497" y="6102"/>
                  <a:pt x="106040" y="0"/>
                </a:cubicBezTo>
                <a:close/>
                <a:moveTo>
                  <a:pt x="36835" y="0"/>
                </a:moveTo>
                <a:lnTo>
                  <a:pt x="46658" y="15627"/>
                </a:lnTo>
                <a:cubicBezTo>
                  <a:pt x="38472" y="19050"/>
                  <a:pt x="32445" y="24148"/>
                  <a:pt x="28575" y="30919"/>
                </a:cubicBezTo>
                <a:cubicBezTo>
                  <a:pt x="24706" y="37691"/>
                  <a:pt x="22548" y="47551"/>
                  <a:pt x="22101" y="60499"/>
                </a:cubicBezTo>
                <a:lnTo>
                  <a:pt x="43086" y="60499"/>
                </a:lnTo>
                <a:lnTo>
                  <a:pt x="43086" y="107156"/>
                </a:lnTo>
                <a:lnTo>
                  <a:pt x="0" y="107156"/>
                </a:lnTo>
                <a:lnTo>
                  <a:pt x="0" y="70321"/>
                </a:lnTo>
                <a:cubicBezTo>
                  <a:pt x="0" y="50378"/>
                  <a:pt x="2382" y="35942"/>
                  <a:pt x="7144" y="27012"/>
                </a:cubicBezTo>
                <a:cubicBezTo>
                  <a:pt x="13395" y="15106"/>
                  <a:pt x="23292" y="6102"/>
                  <a:pt x="3683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58A229-71CD-456F-A36E-A2FB8A4124E3}"/>
              </a:ext>
            </a:extLst>
          </p:cNvPr>
          <p:cNvSpPr txBox="1"/>
          <p:nvPr/>
        </p:nvSpPr>
        <p:spPr>
          <a:xfrm>
            <a:off x="8710808" y="563814"/>
            <a:ext cx="2968600" cy="132343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L</a:t>
            </a:r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2000" dirty="0">
                <a:solidFill>
                  <a:schemeClr val="bg1"/>
                </a:solidFill>
                <a:cs typeface="Arial" pitchFamily="34" charset="0"/>
              </a:rPr>
              <a:t>CU USU AGAM INTEGRE IMPEDIT.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99351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28F85888-C68A-455F-8EEF-7469C5AEE138}"/>
              </a:ext>
            </a:extLst>
          </p:cNvPr>
          <p:cNvGrpSpPr/>
          <p:nvPr/>
        </p:nvGrpSpPr>
        <p:grpSpPr>
          <a:xfrm>
            <a:off x="3253647" y="1701556"/>
            <a:ext cx="4264394" cy="4313485"/>
            <a:chOff x="369152" y="1617134"/>
            <a:chExt cx="3546035" cy="3586857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F497628B-8C6F-44A9-BC6E-2650D6EAB4F5}"/>
                </a:ext>
              </a:extLst>
            </p:cNvPr>
            <p:cNvGrpSpPr/>
            <p:nvPr/>
          </p:nvGrpSpPr>
          <p:grpSpPr>
            <a:xfrm>
              <a:off x="926950" y="1617134"/>
              <a:ext cx="2049224" cy="852218"/>
              <a:chOff x="926950" y="1617134"/>
              <a:chExt cx="2049224" cy="852218"/>
            </a:xfrm>
          </p:grpSpPr>
          <p:sp>
            <p:nvSpPr>
              <p:cNvPr id="24" name="Rectangle 14">
                <a:extLst>
                  <a:ext uri="{FF2B5EF4-FFF2-40B4-BE49-F238E27FC236}">
                    <a16:creationId xmlns:a16="http://schemas.microsoft.com/office/drawing/2014/main" id="{399C9970-8D9F-4137-B4EB-FA61A7FEEB3D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5" name="Right Triangle 13">
                <a:extLst>
                  <a:ext uri="{FF2B5EF4-FFF2-40B4-BE49-F238E27FC236}">
                    <a16:creationId xmlns:a16="http://schemas.microsoft.com/office/drawing/2014/main" id="{020B8C9F-5A60-4F52-B972-6FB46ED8AD0A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 dirty="0"/>
              </a:p>
            </p:txBody>
          </p:sp>
          <p:sp>
            <p:nvSpPr>
              <p:cNvPr id="26" name="Rectangle 24">
                <a:extLst>
                  <a:ext uri="{FF2B5EF4-FFF2-40B4-BE49-F238E27FC236}">
                    <a16:creationId xmlns:a16="http://schemas.microsoft.com/office/drawing/2014/main" id="{A1ED8A15-5712-49AB-8FA4-C0A34C002FB5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7" name="Rectangle 41">
                <a:extLst>
                  <a:ext uri="{FF2B5EF4-FFF2-40B4-BE49-F238E27FC236}">
                    <a16:creationId xmlns:a16="http://schemas.microsoft.com/office/drawing/2014/main" id="{B11A1915-F149-466D-8B15-2B7ADC5C7C43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8" name="Isosceles Triangle 3">
                <a:extLst>
                  <a:ext uri="{FF2B5EF4-FFF2-40B4-BE49-F238E27FC236}">
                    <a16:creationId xmlns:a16="http://schemas.microsoft.com/office/drawing/2014/main" id="{55631D59-0E46-4AF4-A849-1D717E998E2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EE686D66-DE9E-4855-A570-A799C4AFBC71}"/>
                </a:ext>
              </a:extLst>
            </p:cNvPr>
            <p:cNvGrpSpPr/>
            <p:nvPr/>
          </p:nvGrpSpPr>
          <p:grpSpPr>
            <a:xfrm rot="4990866">
              <a:off x="2464466" y="2788531"/>
              <a:ext cx="2049224" cy="852218"/>
              <a:chOff x="926950" y="1617134"/>
              <a:chExt cx="2049224" cy="852218"/>
            </a:xfrm>
          </p:grpSpPr>
          <p:sp>
            <p:nvSpPr>
              <p:cNvPr id="19" name="Rectangle 14">
                <a:extLst>
                  <a:ext uri="{FF2B5EF4-FFF2-40B4-BE49-F238E27FC236}">
                    <a16:creationId xmlns:a16="http://schemas.microsoft.com/office/drawing/2014/main" id="{51D19A0B-E522-47E6-81FE-6D0BDF16C9B9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0" name="Right Triangle 13">
                <a:extLst>
                  <a:ext uri="{FF2B5EF4-FFF2-40B4-BE49-F238E27FC236}">
                    <a16:creationId xmlns:a16="http://schemas.microsoft.com/office/drawing/2014/main" id="{0304B296-A5A1-4E6A-8328-2F307EDC262F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1" name="Rectangle 24">
                <a:extLst>
                  <a:ext uri="{FF2B5EF4-FFF2-40B4-BE49-F238E27FC236}">
                    <a16:creationId xmlns:a16="http://schemas.microsoft.com/office/drawing/2014/main" id="{C76395B4-70F1-42E3-A12A-6F476C5A417F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0573" y="1797574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2" name="Rectangle 41">
                <a:extLst>
                  <a:ext uri="{FF2B5EF4-FFF2-40B4-BE49-F238E27FC236}">
                    <a16:creationId xmlns:a16="http://schemas.microsoft.com/office/drawing/2014/main" id="{16436023-E322-418D-8742-9115FD8403D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23" name="Isosceles Triangle 3">
                <a:extLst>
                  <a:ext uri="{FF2B5EF4-FFF2-40B4-BE49-F238E27FC236}">
                    <a16:creationId xmlns:a16="http://schemas.microsoft.com/office/drawing/2014/main" id="{D9D78900-3D32-4B67-8E9C-02844E8A11B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16513" y="2030577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81678FC3-6DF5-4FC8-BE9B-E18E4E1EAD51}"/>
                </a:ext>
              </a:extLst>
            </p:cNvPr>
            <p:cNvGrpSpPr/>
            <p:nvPr/>
          </p:nvGrpSpPr>
          <p:grpSpPr>
            <a:xfrm rot="10066674">
              <a:off x="1444650" y="4351773"/>
              <a:ext cx="2063339" cy="852218"/>
              <a:chOff x="926950" y="1617134"/>
              <a:chExt cx="2063339" cy="852218"/>
            </a:xfrm>
          </p:grpSpPr>
          <p:sp>
            <p:nvSpPr>
              <p:cNvPr id="14" name="Rectangle 14">
                <a:extLst>
                  <a:ext uri="{FF2B5EF4-FFF2-40B4-BE49-F238E27FC236}">
                    <a16:creationId xmlns:a16="http://schemas.microsoft.com/office/drawing/2014/main" id="{5AFF0896-04FD-4726-BA9F-19F1F0AA5EFE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5" name="Right Triangle 13">
                <a:extLst>
                  <a:ext uri="{FF2B5EF4-FFF2-40B4-BE49-F238E27FC236}">
                    <a16:creationId xmlns:a16="http://schemas.microsoft.com/office/drawing/2014/main" id="{EBD29EA7-DA3E-4023-813B-FC36A5139D21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6" name="Rectangle 24">
                <a:extLst>
                  <a:ext uri="{FF2B5EF4-FFF2-40B4-BE49-F238E27FC236}">
                    <a16:creationId xmlns:a16="http://schemas.microsoft.com/office/drawing/2014/main" id="{F3378EA1-E3CE-481E-BBD0-08D3574D3934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7" name="Rectangle 41">
                <a:extLst>
                  <a:ext uri="{FF2B5EF4-FFF2-40B4-BE49-F238E27FC236}">
                    <a16:creationId xmlns:a16="http://schemas.microsoft.com/office/drawing/2014/main" id="{B87F362B-45B6-438A-A8B5-1F5A9D2EBB4B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8" name="Isosceles Triangle 3">
                <a:extLst>
                  <a:ext uri="{FF2B5EF4-FFF2-40B4-BE49-F238E27FC236}">
                    <a16:creationId xmlns:a16="http://schemas.microsoft.com/office/drawing/2014/main" id="{6DAB8CD0-48A2-48F5-B32A-9624D05D61E8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30628" y="1965414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767FCA5C-B8EF-434F-8818-36AD4512E1E5}"/>
                </a:ext>
              </a:extLst>
            </p:cNvPr>
            <p:cNvGrpSpPr/>
            <p:nvPr/>
          </p:nvGrpSpPr>
          <p:grpSpPr>
            <a:xfrm rot="15054074">
              <a:off x="-267551" y="3562253"/>
              <a:ext cx="2125623" cy="852218"/>
              <a:chOff x="926950" y="1617134"/>
              <a:chExt cx="2125623" cy="852218"/>
            </a:xfrm>
          </p:grpSpPr>
          <p:sp>
            <p:nvSpPr>
              <p:cNvPr id="9" name="Rectangle 14">
                <a:extLst>
                  <a:ext uri="{FF2B5EF4-FFF2-40B4-BE49-F238E27FC236}">
                    <a16:creationId xmlns:a16="http://schemas.microsoft.com/office/drawing/2014/main" id="{D7E60A93-1327-462F-BFF6-F51F12360A92}"/>
                  </a:ext>
                </a:extLst>
              </p:cNvPr>
              <p:cNvSpPr/>
              <p:nvPr/>
            </p:nvSpPr>
            <p:spPr>
              <a:xfrm rot="19949266">
                <a:off x="1199615" y="1717912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0" name="Right Triangle 13">
                <a:extLst>
                  <a:ext uri="{FF2B5EF4-FFF2-40B4-BE49-F238E27FC236}">
                    <a16:creationId xmlns:a16="http://schemas.microsoft.com/office/drawing/2014/main" id="{1E034946-7B84-4104-9031-5F2C31C0C1A3}"/>
                  </a:ext>
                </a:extLst>
              </p:cNvPr>
              <p:cNvSpPr/>
              <p:nvPr/>
            </p:nvSpPr>
            <p:spPr>
              <a:xfrm>
                <a:off x="1823542" y="1617134"/>
                <a:ext cx="504056" cy="504056"/>
              </a:xfrm>
              <a:custGeom>
                <a:avLst/>
                <a:gdLst/>
                <a:ahLst/>
                <a:cxnLst/>
                <a:rect l="l" t="t" r="r" b="b"/>
                <a:pathLst>
                  <a:path w="3888432" h="3921971">
                    <a:moveTo>
                      <a:pt x="3379043" y="3254688"/>
                    </a:moveTo>
                    <a:lnTo>
                      <a:pt x="3379043" y="3462328"/>
                    </a:lnTo>
                    <a:lnTo>
                      <a:pt x="3628183" y="3462328"/>
                    </a:lnTo>
                    <a:lnTo>
                      <a:pt x="3628183" y="3254688"/>
                    </a:lnTo>
                    <a:close/>
                    <a:moveTo>
                      <a:pt x="2945132" y="3254688"/>
                    </a:moveTo>
                    <a:lnTo>
                      <a:pt x="2945132" y="3462328"/>
                    </a:lnTo>
                    <a:lnTo>
                      <a:pt x="3194272" y="3462328"/>
                    </a:lnTo>
                    <a:lnTo>
                      <a:pt x="3194272" y="3254688"/>
                    </a:lnTo>
                    <a:close/>
                    <a:moveTo>
                      <a:pt x="2514947" y="3254688"/>
                    </a:moveTo>
                    <a:lnTo>
                      <a:pt x="2514947" y="3462328"/>
                    </a:lnTo>
                    <a:lnTo>
                      <a:pt x="2764087" y="3462328"/>
                    </a:lnTo>
                    <a:lnTo>
                      <a:pt x="2764087" y="3254688"/>
                    </a:lnTo>
                    <a:close/>
                    <a:moveTo>
                      <a:pt x="3379043" y="2864535"/>
                    </a:moveTo>
                    <a:lnTo>
                      <a:pt x="3379043" y="3072175"/>
                    </a:lnTo>
                    <a:lnTo>
                      <a:pt x="3628183" y="3072175"/>
                    </a:lnTo>
                    <a:lnTo>
                      <a:pt x="3628183" y="2864535"/>
                    </a:lnTo>
                    <a:close/>
                    <a:moveTo>
                      <a:pt x="2945132" y="2864535"/>
                    </a:moveTo>
                    <a:lnTo>
                      <a:pt x="2945132" y="3072175"/>
                    </a:lnTo>
                    <a:lnTo>
                      <a:pt x="3194272" y="3072175"/>
                    </a:lnTo>
                    <a:lnTo>
                      <a:pt x="3194272" y="2864535"/>
                    </a:lnTo>
                    <a:close/>
                    <a:moveTo>
                      <a:pt x="2514947" y="2864535"/>
                    </a:moveTo>
                    <a:lnTo>
                      <a:pt x="2514947" y="3072175"/>
                    </a:lnTo>
                    <a:lnTo>
                      <a:pt x="2764087" y="3072175"/>
                    </a:lnTo>
                    <a:lnTo>
                      <a:pt x="2764087" y="2864535"/>
                    </a:lnTo>
                    <a:close/>
                    <a:moveTo>
                      <a:pt x="1945832" y="2577619"/>
                    </a:moveTo>
                    <a:lnTo>
                      <a:pt x="1945832" y="2937659"/>
                    </a:lnTo>
                    <a:lnTo>
                      <a:pt x="2124754" y="2937659"/>
                    </a:lnTo>
                    <a:lnTo>
                      <a:pt x="2124754" y="2577619"/>
                    </a:lnTo>
                    <a:close/>
                    <a:moveTo>
                      <a:pt x="1531681" y="2577619"/>
                    </a:moveTo>
                    <a:lnTo>
                      <a:pt x="1531681" y="2937659"/>
                    </a:lnTo>
                    <a:lnTo>
                      <a:pt x="1710603" y="2937659"/>
                    </a:lnTo>
                    <a:lnTo>
                      <a:pt x="1710603" y="2577619"/>
                    </a:lnTo>
                    <a:close/>
                    <a:moveTo>
                      <a:pt x="1117528" y="2577619"/>
                    </a:moveTo>
                    <a:lnTo>
                      <a:pt x="1117528" y="2937659"/>
                    </a:lnTo>
                    <a:lnTo>
                      <a:pt x="1296450" y="2937659"/>
                    </a:lnTo>
                    <a:lnTo>
                      <a:pt x="1296450" y="2577619"/>
                    </a:lnTo>
                    <a:close/>
                    <a:moveTo>
                      <a:pt x="703375" y="2577619"/>
                    </a:moveTo>
                    <a:lnTo>
                      <a:pt x="703375" y="2937659"/>
                    </a:lnTo>
                    <a:lnTo>
                      <a:pt x="882297" y="2937659"/>
                    </a:lnTo>
                    <a:lnTo>
                      <a:pt x="882297" y="2577619"/>
                    </a:lnTo>
                    <a:close/>
                    <a:moveTo>
                      <a:pt x="289222" y="2577619"/>
                    </a:moveTo>
                    <a:lnTo>
                      <a:pt x="289222" y="2937659"/>
                    </a:lnTo>
                    <a:lnTo>
                      <a:pt x="468144" y="2937659"/>
                    </a:lnTo>
                    <a:lnTo>
                      <a:pt x="468144" y="2577619"/>
                    </a:lnTo>
                    <a:close/>
                    <a:moveTo>
                      <a:pt x="3379043" y="2474382"/>
                    </a:moveTo>
                    <a:lnTo>
                      <a:pt x="3379043" y="2682022"/>
                    </a:lnTo>
                    <a:lnTo>
                      <a:pt x="3628183" y="2682022"/>
                    </a:lnTo>
                    <a:lnTo>
                      <a:pt x="3628183" y="2474382"/>
                    </a:lnTo>
                    <a:close/>
                    <a:moveTo>
                      <a:pt x="2945132" y="2474382"/>
                    </a:moveTo>
                    <a:lnTo>
                      <a:pt x="2945132" y="2682022"/>
                    </a:lnTo>
                    <a:lnTo>
                      <a:pt x="3194272" y="2682022"/>
                    </a:lnTo>
                    <a:lnTo>
                      <a:pt x="3194272" y="2474382"/>
                    </a:lnTo>
                    <a:close/>
                    <a:moveTo>
                      <a:pt x="2514947" y="2474382"/>
                    </a:moveTo>
                    <a:lnTo>
                      <a:pt x="2514947" y="2682022"/>
                    </a:lnTo>
                    <a:lnTo>
                      <a:pt x="2764087" y="2682022"/>
                    </a:lnTo>
                    <a:lnTo>
                      <a:pt x="2764087" y="2474382"/>
                    </a:lnTo>
                    <a:close/>
                    <a:moveTo>
                      <a:pt x="3379043" y="2084229"/>
                    </a:moveTo>
                    <a:lnTo>
                      <a:pt x="3379043" y="2291869"/>
                    </a:lnTo>
                    <a:lnTo>
                      <a:pt x="3628183" y="2291869"/>
                    </a:lnTo>
                    <a:lnTo>
                      <a:pt x="3628183" y="2084229"/>
                    </a:lnTo>
                    <a:close/>
                    <a:moveTo>
                      <a:pt x="2945132" y="2084229"/>
                    </a:moveTo>
                    <a:lnTo>
                      <a:pt x="2945132" y="2291869"/>
                    </a:lnTo>
                    <a:lnTo>
                      <a:pt x="3194272" y="2291869"/>
                    </a:lnTo>
                    <a:lnTo>
                      <a:pt x="3194272" y="2084229"/>
                    </a:lnTo>
                    <a:close/>
                    <a:moveTo>
                      <a:pt x="2514947" y="2084229"/>
                    </a:moveTo>
                    <a:lnTo>
                      <a:pt x="2514947" y="2291869"/>
                    </a:lnTo>
                    <a:lnTo>
                      <a:pt x="2764087" y="2291869"/>
                    </a:lnTo>
                    <a:lnTo>
                      <a:pt x="2764087" y="2084229"/>
                    </a:lnTo>
                    <a:close/>
                    <a:moveTo>
                      <a:pt x="2124144" y="1714020"/>
                    </a:moveTo>
                    <a:lnTo>
                      <a:pt x="2124144" y="2164020"/>
                    </a:lnTo>
                    <a:lnTo>
                      <a:pt x="1296144" y="2164020"/>
                    </a:lnTo>
                    <a:close/>
                    <a:moveTo>
                      <a:pt x="197090" y="609603"/>
                    </a:moveTo>
                    <a:lnTo>
                      <a:pt x="525322" y="609603"/>
                    </a:lnTo>
                    <a:lnTo>
                      <a:pt x="584058" y="2101023"/>
                    </a:lnTo>
                    <a:lnTo>
                      <a:pt x="1296144" y="1714020"/>
                    </a:lnTo>
                    <a:lnTo>
                      <a:pt x="1296144" y="2164020"/>
                    </a:lnTo>
                    <a:lnTo>
                      <a:pt x="586539" y="2164020"/>
                    </a:lnTo>
                    <a:lnTo>
                      <a:pt x="590547" y="2265787"/>
                    </a:lnTo>
                    <a:lnTo>
                      <a:pt x="2232248" y="2265787"/>
                    </a:lnTo>
                    <a:lnTo>
                      <a:pt x="2232248" y="1954513"/>
                    </a:lnTo>
                    <a:lnTo>
                      <a:pt x="2232248" y="1054513"/>
                    </a:lnTo>
                    <a:lnTo>
                      <a:pt x="3888248" y="1954513"/>
                    </a:lnTo>
                    <a:lnTo>
                      <a:pt x="3888432" y="1954513"/>
                    </a:lnTo>
                    <a:lnTo>
                      <a:pt x="3888432" y="3921971"/>
                    </a:lnTo>
                    <a:lnTo>
                      <a:pt x="2304256" y="3921971"/>
                    </a:lnTo>
                    <a:lnTo>
                      <a:pt x="2232248" y="3921971"/>
                    </a:lnTo>
                    <a:lnTo>
                      <a:pt x="772857" y="3921971"/>
                    </a:lnTo>
                    <a:lnTo>
                      <a:pt x="772857" y="3290059"/>
                    </a:lnTo>
                    <a:lnTo>
                      <a:pt x="361206" y="3290059"/>
                    </a:lnTo>
                    <a:lnTo>
                      <a:pt x="361206" y="3921971"/>
                    </a:lnTo>
                    <a:lnTo>
                      <a:pt x="0" y="3921971"/>
                    </a:lnTo>
                    <a:lnTo>
                      <a:pt x="0" y="2265787"/>
                    </a:lnTo>
                    <a:lnTo>
                      <a:pt x="131865" y="2265787"/>
                    </a:lnTo>
                    <a:close/>
                    <a:moveTo>
                      <a:pt x="929888" y="0"/>
                    </a:moveTo>
                    <a:cubicBezTo>
                      <a:pt x="1019595" y="0"/>
                      <a:pt x="1124659" y="30463"/>
                      <a:pt x="1166726" y="102575"/>
                    </a:cubicBezTo>
                    <a:cubicBezTo>
                      <a:pt x="1212070" y="48192"/>
                      <a:pt x="1255094" y="19511"/>
                      <a:pt x="1304210" y="14210"/>
                    </a:cubicBezTo>
                    <a:cubicBezTo>
                      <a:pt x="1353326" y="8909"/>
                      <a:pt x="1418945" y="35057"/>
                      <a:pt x="1461423" y="70767"/>
                    </a:cubicBezTo>
                    <a:cubicBezTo>
                      <a:pt x="1500648" y="39845"/>
                      <a:pt x="1550404" y="23049"/>
                      <a:pt x="1604082" y="23049"/>
                    </a:cubicBezTo>
                    <a:cubicBezTo>
                      <a:pt x="1692530" y="23049"/>
                      <a:pt x="1770327" y="68651"/>
                      <a:pt x="1814928" y="137833"/>
                    </a:cubicBezTo>
                    <a:cubicBezTo>
                      <a:pt x="1859765" y="69447"/>
                      <a:pt x="1937139" y="24416"/>
                      <a:pt x="2025031" y="24416"/>
                    </a:cubicBezTo>
                    <a:cubicBezTo>
                      <a:pt x="2135143" y="24416"/>
                      <a:pt x="2228747" y="95092"/>
                      <a:pt x="2261925" y="193913"/>
                    </a:cubicBezTo>
                    <a:cubicBezTo>
                      <a:pt x="2262329" y="193791"/>
                      <a:pt x="2262735" y="193790"/>
                      <a:pt x="2263140" y="193790"/>
                    </a:cubicBezTo>
                    <a:cubicBezTo>
                      <a:pt x="2402209" y="193790"/>
                      <a:pt x="2514947" y="306528"/>
                      <a:pt x="2514947" y="445597"/>
                    </a:cubicBezTo>
                    <a:cubicBezTo>
                      <a:pt x="2514947" y="584666"/>
                      <a:pt x="2402209" y="697404"/>
                      <a:pt x="2263140" y="697404"/>
                    </a:cubicBezTo>
                    <a:cubicBezTo>
                      <a:pt x="2176391" y="697404"/>
                      <a:pt x="2099888" y="653537"/>
                      <a:pt x="2054640" y="586750"/>
                    </a:cubicBezTo>
                    <a:cubicBezTo>
                      <a:pt x="2010395" y="653762"/>
                      <a:pt x="1934062" y="697404"/>
                      <a:pt x="1847535" y="697404"/>
                    </a:cubicBezTo>
                    <a:cubicBezTo>
                      <a:pt x="1789311" y="697404"/>
                      <a:pt x="1735702" y="677642"/>
                      <a:pt x="1693695" y="643630"/>
                    </a:cubicBezTo>
                    <a:cubicBezTo>
                      <a:pt x="1651689" y="677642"/>
                      <a:pt x="1598080" y="697404"/>
                      <a:pt x="1539855" y="697404"/>
                    </a:cubicBezTo>
                    <a:cubicBezTo>
                      <a:pt x="1441551" y="697404"/>
                      <a:pt x="1356403" y="641072"/>
                      <a:pt x="1315888" y="558445"/>
                    </a:cubicBezTo>
                    <a:cubicBezTo>
                      <a:pt x="1272229" y="598661"/>
                      <a:pt x="1206400" y="634839"/>
                      <a:pt x="1149712" y="622576"/>
                    </a:cubicBezTo>
                    <a:cubicBezTo>
                      <a:pt x="1096483" y="611061"/>
                      <a:pt x="1025744" y="572014"/>
                      <a:pt x="984978" y="498638"/>
                    </a:cubicBezTo>
                    <a:cubicBezTo>
                      <a:pt x="959504" y="574665"/>
                      <a:pt x="887516" y="629050"/>
                      <a:pt x="802824" y="629050"/>
                    </a:cubicBezTo>
                    <a:cubicBezTo>
                      <a:pt x="724492" y="629050"/>
                      <a:pt x="657026" y="582526"/>
                      <a:pt x="627413" y="515210"/>
                    </a:cubicBezTo>
                    <a:cubicBezTo>
                      <a:pt x="584988" y="553591"/>
                      <a:pt x="527392" y="574026"/>
                      <a:pt x="479717" y="567162"/>
                    </a:cubicBezTo>
                    <a:cubicBezTo>
                      <a:pt x="439788" y="561414"/>
                      <a:pt x="406466" y="547383"/>
                      <a:pt x="379767" y="527160"/>
                    </a:cubicBezTo>
                    <a:cubicBezTo>
                      <a:pt x="310874" y="498171"/>
                      <a:pt x="262300" y="430445"/>
                      <a:pt x="261518" y="351249"/>
                    </a:cubicBezTo>
                    <a:cubicBezTo>
                      <a:pt x="261425" y="351089"/>
                      <a:pt x="261381" y="350918"/>
                      <a:pt x="261338" y="350746"/>
                    </a:cubicBezTo>
                    <a:cubicBezTo>
                      <a:pt x="228153" y="316942"/>
                      <a:pt x="208360" y="270473"/>
                      <a:pt x="208360" y="219381"/>
                    </a:cubicBezTo>
                    <a:cubicBezTo>
                      <a:pt x="208360" y="112466"/>
                      <a:pt x="295031" y="25795"/>
                      <a:pt x="401946" y="25795"/>
                    </a:cubicBezTo>
                    <a:cubicBezTo>
                      <a:pt x="425158" y="25795"/>
                      <a:pt x="447416" y="29880"/>
                      <a:pt x="467791" y="38056"/>
                    </a:cubicBezTo>
                    <a:cubicBezTo>
                      <a:pt x="585794" y="17893"/>
                      <a:pt x="696162" y="87852"/>
                      <a:pt x="737322" y="124235"/>
                    </a:cubicBezTo>
                    <a:cubicBezTo>
                      <a:pt x="782627" y="68126"/>
                      <a:pt x="852143" y="0"/>
                      <a:pt x="929888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1" name="Rectangle 24">
                <a:extLst>
                  <a:ext uri="{FF2B5EF4-FFF2-40B4-BE49-F238E27FC236}">
                    <a16:creationId xmlns:a16="http://schemas.microsoft.com/office/drawing/2014/main" id="{A08E75FA-4DFE-4F4C-84E2-F5ABF366A5BE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0700000">
                <a:off x="2307865" y="1808900"/>
                <a:ext cx="456968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05825" h="2998234">
                    <a:moveTo>
                      <a:pt x="571963" y="2092124"/>
                    </a:moveTo>
                    <a:lnTo>
                      <a:pt x="465390" y="2092124"/>
                    </a:lnTo>
                    <a:lnTo>
                      <a:pt x="571963" y="2198697"/>
                    </a:lnTo>
                    <a:close/>
                    <a:moveTo>
                      <a:pt x="571962" y="1939097"/>
                    </a:moveTo>
                    <a:lnTo>
                      <a:pt x="465390" y="2045669"/>
                    </a:lnTo>
                    <a:lnTo>
                      <a:pt x="571962" y="2045669"/>
                    </a:lnTo>
                    <a:close/>
                    <a:moveTo>
                      <a:pt x="724990" y="2092124"/>
                    </a:moveTo>
                    <a:lnTo>
                      <a:pt x="618417" y="2092124"/>
                    </a:lnTo>
                    <a:lnTo>
                      <a:pt x="618418" y="2198697"/>
                    </a:lnTo>
                    <a:close/>
                    <a:moveTo>
                      <a:pt x="618418" y="1939104"/>
                    </a:moveTo>
                    <a:lnTo>
                      <a:pt x="618417" y="2045669"/>
                    </a:lnTo>
                    <a:lnTo>
                      <a:pt x="724982" y="2045669"/>
                    </a:lnTo>
                    <a:close/>
                    <a:moveTo>
                      <a:pt x="760612" y="1901643"/>
                    </a:moveTo>
                    <a:lnTo>
                      <a:pt x="654047" y="1901643"/>
                    </a:lnTo>
                    <a:lnTo>
                      <a:pt x="760612" y="2008208"/>
                    </a:lnTo>
                    <a:close/>
                    <a:moveTo>
                      <a:pt x="760612" y="1748616"/>
                    </a:moveTo>
                    <a:lnTo>
                      <a:pt x="654040" y="1855188"/>
                    </a:lnTo>
                    <a:lnTo>
                      <a:pt x="760612" y="1855188"/>
                    </a:lnTo>
                    <a:close/>
                    <a:moveTo>
                      <a:pt x="913640" y="1901643"/>
                    </a:moveTo>
                    <a:lnTo>
                      <a:pt x="807067" y="1901643"/>
                    </a:lnTo>
                    <a:lnTo>
                      <a:pt x="807067" y="2008216"/>
                    </a:lnTo>
                    <a:close/>
                    <a:moveTo>
                      <a:pt x="807067" y="1748615"/>
                    </a:moveTo>
                    <a:lnTo>
                      <a:pt x="807067" y="1855188"/>
                    </a:lnTo>
                    <a:lnTo>
                      <a:pt x="913640" y="1855188"/>
                    </a:lnTo>
                    <a:close/>
                    <a:moveTo>
                      <a:pt x="953368" y="1708887"/>
                    </a:moveTo>
                    <a:lnTo>
                      <a:pt x="846796" y="1708887"/>
                    </a:lnTo>
                    <a:lnTo>
                      <a:pt x="953368" y="1815459"/>
                    </a:lnTo>
                    <a:close/>
                    <a:moveTo>
                      <a:pt x="953368" y="1555860"/>
                    </a:moveTo>
                    <a:lnTo>
                      <a:pt x="846796" y="1662432"/>
                    </a:lnTo>
                    <a:lnTo>
                      <a:pt x="953368" y="1662432"/>
                    </a:lnTo>
                    <a:close/>
                    <a:moveTo>
                      <a:pt x="1106396" y="1708887"/>
                    </a:moveTo>
                    <a:lnTo>
                      <a:pt x="999823" y="1708887"/>
                    </a:lnTo>
                    <a:lnTo>
                      <a:pt x="999823" y="1815460"/>
                    </a:lnTo>
                    <a:close/>
                    <a:moveTo>
                      <a:pt x="999823" y="1555860"/>
                    </a:moveTo>
                    <a:lnTo>
                      <a:pt x="999823" y="1662432"/>
                    </a:lnTo>
                    <a:lnTo>
                      <a:pt x="1106396" y="1662432"/>
                    </a:lnTo>
                    <a:close/>
                    <a:moveTo>
                      <a:pt x="1144754" y="1514764"/>
                    </a:moveTo>
                    <a:lnTo>
                      <a:pt x="1038182" y="1514764"/>
                    </a:lnTo>
                    <a:lnTo>
                      <a:pt x="1144754" y="1621337"/>
                    </a:lnTo>
                    <a:close/>
                    <a:moveTo>
                      <a:pt x="1144754" y="1361737"/>
                    </a:moveTo>
                    <a:lnTo>
                      <a:pt x="1038182" y="1468309"/>
                    </a:lnTo>
                    <a:lnTo>
                      <a:pt x="1144754" y="1468309"/>
                    </a:lnTo>
                    <a:close/>
                    <a:moveTo>
                      <a:pt x="1297782" y="1514764"/>
                    </a:moveTo>
                    <a:lnTo>
                      <a:pt x="1191209" y="1514764"/>
                    </a:lnTo>
                    <a:lnTo>
                      <a:pt x="1191209" y="1621337"/>
                    </a:lnTo>
                    <a:close/>
                    <a:moveTo>
                      <a:pt x="1191209" y="1361737"/>
                    </a:moveTo>
                    <a:lnTo>
                      <a:pt x="1191209" y="1468309"/>
                    </a:lnTo>
                    <a:lnTo>
                      <a:pt x="1297782" y="1468309"/>
                    </a:lnTo>
                    <a:close/>
                    <a:moveTo>
                      <a:pt x="1335838" y="1323681"/>
                    </a:moveTo>
                    <a:lnTo>
                      <a:pt x="1229266" y="1323681"/>
                    </a:lnTo>
                    <a:lnTo>
                      <a:pt x="1335838" y="1430253"/>
                    </a:lnTo>
                    <a:close/>
                    <a:moveTo>
                      <a:pt x="1335838" y="1170654"/>
                    </a:moveTo>
                    <a:lnTo>
                      <a:pt x="1229266" y="1277226"/>
                    </a:lnTo>
                    <a:lnTo>
                      <a:pt x="1335838" y="1277226"/>
                    </a:lnTo>
                    <a:close/>
                    <a:moveTo>
                      <a:pt x="1488865" y="1323681"/>
                    </a:moveTo>
                    <a:lnTo>
                      <a:pt x="1382293" y="1323681"/>
                    </a:lnTo>
                    <a:lnTo>
                      <a:pt x="1382293" y="1430253"/>
                    </a:lnTo>
                    <a:close/>
                    <a:moveTo>
                      <a:pt x="1382293" y="1170653"/>
                    </a:moveTo>
                    <a:lnTo>
                      <a:pt x="1382293" y="1277226"/>
                    </a:lnTo>
                    <a:lnTo>
                      <a:pt x="1488865" y="1277226"/>
                    </a:lnTo>
                    <a:close/>
                    <a:moveTo>
                      <a:pt x="2914702" y="2523007"/>
                    </a:moveTo>
                    <a:cubicBezTo>
                      <a:pt x="2900642" y="2508947"/>
                      <a:pt x="2877845" y="2508947"/>
                      <a:pt x="2863784" y="2523007"/>
                    </a:cubicBezTo>
                    <a:cubicBezTo>
                      <a:pt x="2849724" y="2537067"/>
                      <a:pt x="2849724" y="2559864"/>
                      <a:pt x="2863784" y="2573924"/>
                    </a:cubicBezTo>
                    <a:cubicBezTo>
                      <a:pt x="2877845" y="2587985"/>
                      <a:pt x="2900642" y="2587985"/>
                      <a:pt x="2914702" y="2573924"/>
                    </a:cubicBezTo>
                    <a:cubicBezTo>
                      <a:pt x="2928762" y="2559864"/>
                      <a:pt x="2928762" y="2537067"/>
                      <a:pt x="2914702" y="2523007"/>
                    </a:cubicBezTo>
                    <a:close/>
                    <a:moveTo>
                      <a:pt x="1526922" y="1132597"/>
                    </a:moveTo>
                    <a:lnTo>
                      <a:pt x="1420350" y="1132596"/>
                    </a:lnTo>
                    <a:lnTo>
                      <a:pt x="1526922" y="1239169"/>
                    </a:lnTo>
                    <a:close/>
                    <a:moveTo>
                      <a:pt x="1526922" y="979569"/>
                    </a:moveTo>
                    <a:lnTo>
                      <a:pt x="1420350" y="1086141"/>
                    </a:lnTo>
                    <a:lnTo>
                      <a:pt x="1526922" y="1086142"/>
                    </a:lnTo>
                    <a:close/>
                    <a:moveTo>
                      <a:pt x="1679950" y="1132597"/>
                    </a:moveTo>
                    <a:lnTo>
                      <a:pt x="1573377" y="1132597"/>
                    </a:lnTo>
                    <a:lnTo>
                      <a:pt x="1573377" y="1239169"/>
                    </a:lnTo>
                    <a:close/>
                    <a:moveTo>
                      <a:pt x="1573377" y="979569"/>
                    </a:moveTo>
                    <a:lnTo>
                      <a:pt x="1573377" y="1086142"/>
                    </a:lnTo>
                    <a:lnTo>
                      <a:pt x="1679950" y="1086142"/>
                    </a:lnTo>
                    <a:close/>
                    <a:moveTo>
                      <a:pt x="1718007" y="941512"/>
                    </a:moveTo>
                    <a:lnTo>
                      <a:pt x="1611434" y="941512"/>
                    </a:lnTo>
                    <a:lnTo>
                      <a:pt x="1718007" y="1048085"/>
                    </a:lnTo>
                    <a:close/>
                    <a:moveTo>
                      <a:pt x="1718006" y="788485"/>
                    </a:moveTo>
                    <a:lnTo>
                      <a:pt x="1611434" y="895057"/>
                    </a:lnTo>
                    <a:lnTo>
                      <a:pt x="1718006" y="895057"/>
                    </a:lnTo>
                    <a:close/>
                    <a:moveTo>
                      <a:pt x="1871034" y="941512"/>
                    </a:moveTo>
                    <a:lnTo>
                      <a:pt x="1764461" y="941512"/>
                    </a:lnTo>
                    <a:lnTo>
                      <a:pt x="1764462" y="1048085"/>
                    </a:lnTo>
                    <a:close/>
                    <a:moveTo>
                      <a:pt x="1764461" y="788485"/>
                    </a:moveTo>
                    <a:lnTo>
                      <a:pt x="1764462" y="895057"/>
                    </a:lnTo>
                    <a:lnTo>
                      <a:pt x="1871034" y="895057"/>
                    </a:lnTo>
                    <a:close/>
                    <a:moveTo>
                      <a:pt x="3382381" y="1946466"/>
                    </a:moveTo>
                    <a:lnTo>
                      <a:pt x="2893361" y="2435486"/>
                    </a:lnTo>
                    <a:lnTo>
                      <a:pt x="2933988" y="2428503"/>
                    </a:lnTo>
                    <a:lnTo>
                      <a:pt x="3009207" y="2503722"/>
                    </a:lnTo>
                    <a:lnTo>
                      <a:pt x="3003173" y="2538827"/>
                    </a:lnTo>
                    <a:lnTo>
                      <a:pt x="3488958" y="2053042"/>
                    </a:lnTo>
                    <a:lnTo>
                      <a:pt x="3388629" y="1952714"/>
                    </a:lnTo>
                    <a:close/>
                    <a:moveTo>
                      <a:pt x="2405874" y="794872"/>
                    </a:moveTo>
                    <a:lnTo>
                      <a:pt x="2299301" y="794872"/>
                    </a:lnTo>
                    <a:lnTo>
                      <a:pt x="2405874" y="901444"/>
                    </a:lnTo>
                    <a:close/>
                    <a:moveTo>
                      <a:pt x="2789111" y="1176277"/>
                    </a:moveTo>
                    <a:lnTo>
                      <a:pt x="2682538" y="1176278"/>
                    </a:lnTo>
                    <a:lnTo>
                      <a:pt x="2789111" y="1282850"/>
                    </a:lnTo>
                    <a:close/>
                    <a:moveTo>
                      <a:pt x="2596355" y="983521"/>
                    </a:moveTo>
                    <a:lnTo>
                      <a:pt x="2489782" y="983522"/>
                    </a:lnTo>
                    <a:lnTo>
                      <a:pt x="2596355" y="1090094"/>
                    </a:lnTo>
                    <a:close/>
                    <a:moveTo>
                      <a:pt x="3174317" y="1558747"/>
                    </a:moveTo>
                    <a:lnTo>
                      <a:pt x="3067745" y="1558747"/>
                    </a:lnTo>
                    <a:lnTo>
                      <a:pt x="3174317" y="1665320"/>
                    </a:lnTo>
                    <a:close/>
                    <a:moveTo>
                      <a:pt x="2983234" y="1367664"/>
                    </a:moveTo>
                    <a:lnTo>
                      <a:pt x="2876661" y="1367664"/>
                    </a:lnTo>
                    <a:lnTo>
                      <a:pt x="2983234" y="1474236"/>
                    </a:lnTo>
                    <a:close/>
                    <a:moveTo>
                      <a:pt x="3556486" y="1940915"/>
                    </a:moveTo>
                    <a:lnTo>
                      <a:pt x="3449914" y="1940915"/>
                    </a:lnTo>
                    <a:lnTo>
                      <a:pt x="3556487" y="2047488"/>
                    </a:lnTo>
                    <a:close/>
                    <a:moveTo>
                      <a:pt x="3365402" y="1749831"/>
                    </a:moveTo>
                    <a:lnTo>
                      <a:pt x="3258830" y="1749831"/>
                    </a:lnTo>
                    <a:lnTo>
                      <a:pt x="3365402" y="1856404"/>
                    </a:lnTo>
                    <a:close/>
                    <a:moveTo>
                      <a:pt x="3761426" y="2144804"/>
                    </a:moveTo>
                    <a:lnTo>
                      <a:pt x="3654853" y="2144804"/>
                    </a:lnTo>
                    <a:lnTo>
                      <a:pt x="3761426" y="2251377"/>
                    </a:lnTo>
                    <a:close/>
                    <a:moveTo>
                      <a:pt x="2405874" y="657532"/>
                    </a:moveTo>
                    <a:lnTo>
                      <a:pt x="2314989" y="748417"/>
                    </a:lnTo>
                    <a:lnTo>
                      <a:pt x="2405874" y="748417"/>
                    </a:lnTo>
                    <a:close/>
                    <a:moveTo>
                      <a:pt x="2558894" y="794872"/>
                    </a:moveTo>
                    <a:lnTo>
                      <a:pt x="2452329" y="794872"/>
                    </a:lnTo>
                    <a:lnTo>
                      <a:pt x="2452329" y="901437"/>
                    </a:lnTo>
                    <a:close/>
                    <a:moveTo>
                      <a:pt x="2596355" y="830501"/>
                    </a:moveTo>
                    <a:lnTo>
                      <a:pt x="2489790" y="937067"/>
                    </a:lnTo>
                    <a:lnTo>
                      <a:pt x="2596355" y="937067"/>
                    </a:lnTo>
                    <a:close/>
                    <a:moveTo>
                      <a:pt x="2942138" y="1176278"/>
                    </a:moveTo>
                    <a:lnTo>
                      <a:pt x="2835566" y="1176277"/>
                    </a:lnTo>
                    <a:lnTo>
                      <a:pt x="2835566" y="1282850"/>
                    </a:lnTo>
                    <a:close/>
                    <a:moveTo>
                      <a:pt x="2789111" y="1023250"/>
                    </a:moveTo>
                    <a:lnTo>
                      <a:pt x="2682538" y="1129823"/>
                    </a:lnTo>
                    <a:lnTo>
                      <a:pt x="2789111" y="1129823"/>
                    </a:lnTo>
                    <a:close/>
                    <a:moveTo>
                      <a:pt x="2749382" y="983521"/>
                    </a:moveTo>
                    <a:lnTo>
                      <a:pt x="2642810" y="983522"/>
                    </a:lnTo>
                    <a:lnTo>
                      <a:pt x="2642810" y="1090094"/>
                    </a:lnTo>
                    <a:close/>
                    <a:moveTo>
                      <a:pt x="3327345" y="1558747"/>
                    </a:moveTo>
                    <a:lnTo>
                      <a:pt x="3220772" y="1558747"/>
                    </a:lnTo>
                    <a:lnTo>
                      <a:pt x="3220772" y="1665320"/>
                    </a:lnTo>
                    <a:close/>
                    <a:moveTo>
                      <a:pt x="3174317" y="1405720"/>
                    </a:moveTo>
                    <a:lnTo>
                      <a:pt x="3067745" y="1512292"/>
                    </a:lnTo>
                    <a:lnTo>
                      <a:pt x="3174317" y="1512292"/>
                    </a:lnTo>
                    <a:close/>
                    <a:moveTo>
                      <a:pt x="3136261" y="1367664"/>
                    </a:moveTo>
                    <a:lnTo>
                      <a:pt x="3029688" y="1367664"/>
                    </a:lnTo>
                    <a:lnTo>
                      <a:pt x="3029689" y="1474236"/>
                    </a:lnTo>
                    <a:close/>
                    <a:moveTo>
                      <a:pt x="2983234" y="1214636"/>
                    </a:moveTo>
                    <a:lnTo>
                      <a:pt x="2876661" y="1321209"/>
                    </a:lnTo>
                    <a:lnTo>
                      <a:pt x="2983234" y="1321209"/>
                    </a:lnTo>
                    <a:close/>
                    <a:moveTo>
                      <a:pt x="3709514" y="1940915"/>
                    </a:moveTo>
                    <a:lnTo>
                      <a:pt x="3602941" y="1940915"/>
                    </a:lnTo>
                    <a:lnTo>
                      <a:pt x="3602942" y="2047488"/>
                    </a:lnTo>
                    <a:close/>
                    <a:moveTo>
                      <a:pt x="3556487" y="1787888"/>
                    </a:moveTo>
                    <a:lnTo>
                      <a:pt x="3449914" y="1894460"/>
                    </a:lnTo>
                    <a:lnTo>
                      <a:pt x="3556486" y="1894460"/>
                    </a:lnTo>
                    <a:close/>
                    <a:moveTo>
                      <a:pt x="3518430" y="1749831"/>
                    </a:moveTo>
                    <a:lnTo>
                      <a:pt x="3411857" y="1749831"/>
                    </a:lnTo>
                    <a:lnTo>
                      <a:pt x="3411857" y="1856403"/>
                    </a:lnTo>
                    <a:close/>
                    <a:moveTo>
                      <a:pt x="3365402" y="1596803"/>
                    </a:moveTo>
                    <a:lnTo>
                      <a:pt x="3258830" y="1703376"/>
                    </a:lnTo>
                    <a:lnTo>
                      <a:pt x="3365402" y="1703376"/>
                    </a:lnTo>
                    <a:close/>
                    <a:moveTo>
                      <a:pt x="3761426" y="1991777"/>
                    </a:moveTo>
                    <a:lnTo>
                      <a:pt x="3654853" y="2098349"/>
                    </a:lnTo>
                    <a:lnTo>
                      <a:pt x="3761426" y="2098349"/>
                    </a:lnTo>
                    <a:close/>
                    <a:moveTo>
                      <a:pt x="2452329" y="641845"/>
                    </a:moveTo>
                    <a:lnTo>
                      <a:pt x="2452329" y="748417"/>
                    </a:lnTo>
                    <a:lnTo>
                      <a:pt x="2558901" y="748417"/>
                    </a:lnTo>
                    <a:close/>
                    <a:moveTo>
                      <a:pt x="2835566" y="1023250"/>
                    </a:moveTo>
                    <a:lnTo>
                      <a:pt x="2835566" y="1129822"/>
                    </a:lnTo>
                    <a:lnTo>
                      <a:pt x="2942138" y="1129822"/>
                    </a:lnTo>
                    <a:close/>
                    <a:moveTo>
                      <a:pt x="2642810" y="830494"/>
                    </a:moveTo>
                    <a:lnTo>
                      <a:pt x="2642810" y="937066"/>
                    </a:lnTo>
                    <a:lnTo>
                      <a:pt x="2749382" y="937066"/>
                    </a:lnTo>
                    <a:close/>
                    <a:moveTo>
                      <a:pt x="3220772" y="1405720"/>
                    </a:moveTo>
                    <a:lnTo>
                      <a:pt x="3220772" y="1512292"/>
                    </a:lnTo>
                    <a:lnTo>
                      <a:pt x="3327344" y="1512292"/>
                    </a:lnTo>
                    <a:close/>
                    <a:moveTo>
                      <a:pt x="3029688" y="1214636"/>
                    </a:moveTo>
                    <a:lnTo>
                      <a:pt x="3029688" y="1321209"/>
                    </a:lnTo>
                    <a:lnTo>
                      <a:pt x="3136261" y="1321209"/>
                    </a:lnTo>
                    <a:close/>
                    <a:moveTo>
                      <a:pt x="3602941" y="1787888"/>
                    </a:moveTo>
                    <a:lnTo>
                      <a:pt x="3602941" y="1894460"/>
                    </a:lnTo>
                    <a:lnTo>
                      <a:pt x="3709514" y="1894460"/>
                    </a:lnTo>
                    <a:close/>
                    <a:moveTo>
                      <a:pt x="3411857" y="1596803"/>
                    </a:moveTo>
                    <a:lnTo>
                      <a:pt x="3411857" y="1703376"/>
                    </a:lnTo>
                    <a:lnTo>
                      <a:pt x="3518429" y="1703376"/>
                    </a:lnTo>
                    <a:close/>
                    <a:moveTo>
                      <a:pt x="2353083" y="150965"/>
                    </a:moveTo>
                    <a:lnTo>
                      <a:pt x="2025288" y="132265"/>
                    </a:lnTo>
                    <a:lnTo>
                      <a:pt x="2071608" y="178585"/>
                    </a:lnTo>
                    <a:lnTo>
                      <a:pt x="2093619" y="156574"/>
                    </a:lnTo>
                    <a:lnTo>
                      <a:pt x="2220546" y="283501"/>
                    </a:lnTo>
                    <a:close/>
                    <a:moveTo>
                      <a:pt x="2523312" y="286240"/>
                    </a:moveTo>
                    <a:lnTo>
                      <a:pt x="2373298" y="436253"/>
                    </a:lnTo>
                    <a:lnTo>
                      <a:pt x="2500225" y="563180"/>
                    </a:lnTo>
                    <a:lnTo>
                      <a:pt x="2473487" y="589919"/>
                    </a:lnTo>
                    <a:lnTo>
                      <a:pt x="2618667" y="735099"/>
                    </a:lnTo>
                    <a:lnTo>
                      <a:pt x="2619582" y="734183"/>
                    </a:lnTo>
                    <a:lnTo>
                      <a:pt x="2812338" y="926939"/>
                    </a:lnTo>
                    <a:lnTo>
                      <a:pt x="2845693" y="960294"/>
                    </a:lnTo>
                    <a:lnTo>
                      <a:pt x="3005093" y="1119693"/>
                    </a:lnTo>
                    <a:lnTo>
                      <a:pt x="3006461" y="1118325"/>
                    </a:lnTo>
                    <a:lnTo>
                      <a:pt x="3197545" y="1309409"/>
                    </a:lnTo>
                    <a:lnTo>
                      <a:pt x="3232572" y="1344436"/>
                    </a:lnTo>
                    <a:lnTo>
                      <a:pt x="3246403" y="1358267"/>
                    </a:lnTo>
                    <a:close/>
                    <a:moveTo>
                      <a:pt x="2523816" y="30335"/>
                    </a:moveTo>
                    <a:lnTo>
                      <a:pt x="2626629" y="133149"/>
                    </a:lnTo>
                    <a:lnTo>
                      <a:pt x="2552082" y="207696"/>
                    </a:lnTo>
                    <a:lnTo>
                      <a:pt x="2576968" y="232583"/>
                    </a:lnTo>
                    <a:lnTo>
                      <a:pt x="2575182" y="234369"/>
                    </a:lnTo>
                    <a:lnTo>
                      <a:pt x="3513251" y="1625113"/>
                    </a:lnTo>
                    <a:lnTo>
                      <a:pt x="3579714" y="1691577"/>
                    </a:lnTo>
                    <a:lnTo>
                      <a:pt x="3614741" y="1726603"/>
                    </a:lnTo>
                    <a:lnTo>
                      <a:pt x="3784128" y="1895991"/>
                    </a:lnTo>
                    <a:lnTo>
                      <a:pt x="3784653" y="1895466"/>
                    </a:lnTo>
                    <a:lnTo>
                      <a:pt x="3802957" y="1913770"/>
                    </a:lnTo>
                    <a:lnTo>
                      <a:pt x="3802957" y="1914820"/>
                    </a:lnTo>
                    <a:lnTo>
                      <a:pt x="3805825" y="1917687"/>
                    </a:lnTo>
                    <a:lnTo>
                      <a:pt x="3802957" y="1920555"/>
                    </a:lnTo>
                    <a:lnTo>
                      <a:pt x="3802957" y="2329384"/>
                    </a:lnTo>
                    <a:lnTo>
                      <a:pt x="3784653" y="2347688"/>
                    </a:lnTo>
                    <a:lnTo>
                      <a:pt x="3580239" y="2143274"/>
                    </a:lnTo>
                    <a:lnTo>
                      <a:pt x="3579714" y="2143798"/>
                    </a:lnTo>
                    <a:lnTo>
                      <a:pt x="3514414" y="2078498"/>
                    </a:lnTo>
                    <a:lnTo>
                      <a:pt x="2992605" y="2600306"/>
                    </a:lnTo>
                    <a:lnTo>
                      <a:pt x="2990741" y="2611151"/>
                    </a:lnTo>
                    <a:lnTo>
                      <a:pt x="2771416" y="2767764"/>
                    </a:lnTo>
                    <a:lnTo>
                      <a:pt x="2746140" y="2742487"/>
                    </a:lnTo>
                    <a:lnTo>
                      <a:pt x="2670170" y="2818456"/>
                    </a:lnTo>
                    <a:lnTo>
                      <a:pt x="2651401" y="2799687"/>
                    </a:lnTo>
                    <a:cubicBezTo>
                      <a:pt x="2625528" y="2785735"/>
                      <a:pt x="2592950" y="2788926"/>
                      <a:pt x="2569612" y="2809139"/>
                    </a:cubicBezTo>
                    <a:cubicBezTo>
                      <a:pt x="2540180" y="2834630"/>
                      <a:pt x="2535445" y="2878528"/>
                      <a:pt x="2558763" y="2909709"/>
                    </a:cubicBezTo>
                    <a:cubicBezTo>
                      <a:pt x="2580225" y="2939886"/>
                      <a:pt x="2602221" y="2944074"/>
                      <a:pt x="2698387" y="2956528"/>
                    </a:cubicBezTo>
                    <a:cubicBezTo>
                      <a:pt x="2612716" y="3019512"/>
                      <a:pt x="2549084" y="3004923"/>
                      <a:pt x="2499317" y="2954166"/>
                    </a:cubicBezTo>
                    <a:cubicBezTo>
                      <a:pt x="2449549" y="2903408"/>
                      <a:pt x="2462151" y="2804007"/>
                      <a:pt x="2521014" y="2753027"/>
                    </a:cubicBezTo>
                    <a:cubicBezTo>
                      <a:pt x="2561003" y="2718393"/>
                      <a:pt x="2614554" y="2708748"/>
                      <a:pt x="2661444" y="2725347"/>
                    </a:cubicBezTo>
                    <a:lnTo>
                      <a:pt x="2695222" y="2691569"/>
                    </a:lnTo>
                    <a:lnTo>
                      <a:pt x="2669947" y="2666294"/>
                    </a:lnTo>
                    <a:lnTo>
                      <a:pt x="2810390" y="2469612"/>
                    </a:lnTo>
                    <a:lnTo>
                      <a:pt x="2809356" y="2468579"/>
                    </a:lnTo>
                    <a:lnTo>
                      <a:pt x="2815551" y="2462385"/>
                    </a:lnTo>
                    <a:lnTo>
                      <a:pt x="2826559" y="2446968"/>
                    </a:lnTo>
                    <a:lnTo>
                      <a:pt x="2831882" y="2446053"/>
                    </a:lnTo>
                    <a:lnTo>
                      <a:pt x="3356925" y="1921010"/>
                    </a:lnTo>
                    <a:lnTo>
                      <a:pt x="3353603" y="1917688"/>
                    </a:lnTo>
                    <a:lnTo>
                      <a:pt x="3197545" y="1761630"/>
                    </a:lnTo>
                    <a:lnTo>
                      <a:pt x="3197544" y="1761631"/>
                    </a:lnTo>
                    <a:lnTo>
                      <a:pt x="3006461" y="1570547"/>
                    </a:lnTo>
                    <a:lnTo>
                      <a:pt x="2971434" y="1535520"/>
                    </a:lnTo>
                    <a:lnTo>
                      <a:pt x="2813706" y="1377793"/>
                    </a:lnTo>
                    <a:lnTo>
                      <a:pt x="2812338" y="1379161"/>
                    </a:lnTo>
                    <a:lnTo>
                      <a:pt x="2619582" y="1186405"/>
                    </a:lnTo>
                    <a:lnTo>
                      <a:pt x="2586227" y="1153050"/>
                    </a:lnTo>
                    <a:lnTo>
                      <a:pt x="2430017" y="996839"/>
                    </a:lnTo>
                    <a:lnTo>
                      <a:pt x="2429101" y="997755"/>
                    </a:lnTo>
                    <a:lnTo>
                      <a:pt x="2247376" y="816030"/>
                    </a:lnTo>
                    <a:lnTo>
                      <a:pt x="2194721" y="868684"/>
                    </a:lnTo>
                    <a:lnTo>
                      <a:pt x="2169629" y="843592"/>
                    </a:lnTo>
                    <a:lnTo>
                      <a:pt x="2012511" y="1000710"/>
                    </a:lnTo>
                    <a:lnTo>
                      <a:pt x="1948715" y="936915"/>
                    </a:lnTo>
                    <a:lnTo>
                      <a:pt x="1776261" y="1109369"/>
                    </a:lnTo>
                    <a:lnTo>
                      <a:pt x="1741234" y="1144396"/>
                    </a:lnTo>
                    <a:lnTo>
                      <a:pt x="1585176" y="1300453"/>
                    </a:lnTo>
                    <a:lnTo>
                      <a:pt x="1550150" y="1335480"/>
                    </a:lnTo>
                    <a:lnTo>
                      <a:pt x="1394093" y="1491537"/>
                    </a:lnTo>
                    <a:lnTo>
                      <a:pt x="1359065" y="1526564"/>
                    </a:lnTo>
                    <a:lnTo>
                      <a:pt x="1201338" y="1684291"/>
                    </a:lnTo>
                    <a:lnTo>
                      <a:pt x="1202706" y="1685660"/>
                    </a:lnTo>
                    <a:lnTo>
                      <a:pt x="1009951" y="1878416"/>
                    </a:lnTo>
                    <a:lnTo>
                      <a:pt x="976596" y="1911771"/>
                    </a:lnTo>
                    <a:lnTo>
                      <a:pt x="820385" y="2067981"/>
                    </a:lnTo>
                    <a:lnTo>
                      <a:pt x="821301" y="2068897"/>
                    </a:lnTo>
                    <a:lnTo>
                      <a:pt x="612116" y="2278081"/>
                    </a:lnTo>
                    <a:lnTo>
                      <a:pt x="673628" y="2339593"/>
                    </a:lnTo>
                    <a:lnTo>
                      <a:pt x="567426" y="2445795"/>
                    </a:lnTo>
                    <a:lnTo>
                      <a:pt x="672230" y="2550598"/>
                    </a:lnTo>
                    <a:lnTo>
                      <a:pt x="566028" y="2656800"/>
                    </a:lnTo>
                    <a:lnTo>
                      <a:pt x="0" y="2090772"/>
                    </a:lnTo>
                    <a:lnTo>
                      <a:pt x="106202" y="1984570"/>
                    </a:lnTo>
                    <a:lnTo>
                      <a:pt x="211005" y="2089373"/>
                    </a:lnTo>
                    <a:lnTo>
                      <a:pt x="317206" y="1983171"/>
                    </a:lnTo>
                    <a:lnTo>
                      <a:pt x="386005" y="2051970"/>
                    </a:lnTo>
                    <a:lnTo>
                      <a:pt x="558644" y="1879331"/>
                    </a:lnTo>
                    <a:lnTo>
                      <a:pt x="557729" y="1878415"/>
                    </a:lnTo>
                    <a:lnTo>
                      <a:pt x="750485" y="1685660"/>
                    </a:lnTo>
                    <a:lnTo>
                      <a:pt x="783839" y="1652305"/>
                    </a:lnTo>
                    <a:lnTo>
                      <a:pt x="943239" y="1492905"/>
                    </a:lnTo>
                    <a:lnTo>
                      <a:pt x="941871" y="1491537"/>
                    </a:lnTo>
                    <a:lnTo>
                      <a:pt x="1132954" y="1300453"/>
                    </a:lnTo>
                    <a:lnTo>
                      <a:pt x="1167982" y="1265426"/>
                    </a:lnTo>
                    <a:lnTo>
                      <a:pt x="1324039" y="1109369"/>
                    </a:lnTo>
                    <a:lnTo>
                      <a:pt x="1359065" y="1074342"/>
                    </a:lnTo>
                    <a:lnTo>
                      <a:pt x="1515123" y="918285"/>
                    </a:lnTo>
                    <a:lnTo>
                      <a:pt x="1550150" y="883258"/>
                    </a:lnTo>
                    <a:lnTo>
                      <a:pt x="1722604" y="710804"/>
                    </a:lnTo>
                    <a:lnTo>
                      <a:pt x="1656089" y="644289"/>
                    </a:lnTo>
                    <a:lnTo>
                      <a:pt x="1813208" y="487170"/>
                    </a:lnTo>
                    <a:lnTo>
                      <a:pt x="1788115" y="462078"/>
                    </a:lnTo>
                    <a:lnTo>
                      <a:pt x="1817021" y="433172"/>
                    </a:lnTo>
                    <a:lnTo>
                      <a:pt x="1638436" y="254587"/>
                    </a:lnTo>
                    <a:lnTo>
                      <a:pt x="1893022" y="0"/>
                    </a:lnTo>
                    <a:lnTo>
                      <a:pt x="1948799" y="55777"/>
                    </a:lnTo>
                    <a:lnTo>
                      <a:pt x="2421315" y="82732"/>
                    </a:lnTo>
                    <a:lnTo>
                      <a:pt x="2424216" y="79831"/>
                    </a:lnTo>
                    <a:lnTo>
                      <a:pt x="2449269" y="104883"/>
                    </a:ln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2" name="Rectangle 41">
                <a:extLst>
                  <a:ext uri="{FF2B5EF4-FFF2-40B4-BE49-F238E27FC236}">
                    <a16:creationId xmlns:a16="http://schemas.microsoft.com/office/drawing/2014/main" id="{EF206D66-E37B-427E-960D-9DAF05A982DA}"/>
                  </a:ext>
                </a:extLst>
              </p:cNvPr>
              <p:cNvSpPr>
                <a:spLocks/>
              </p:cNvSpPr>
              <p:nvPr/>
            </p:nvSpPr>
            <p:spPr>
              <a:xfrm rot="19192674">
                <a:off x="926950" y="2109352"/>
                <a:ext cx="360000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888423" h="3970014">
                    <a:moveTo>
                      <a:pt x="1259577" y="2471243"/>
                    </a:moveTo>
                    <a:cubicBezTo>
                      <a:pt x="1293292" y="2471243"/>
                      <a:pt x="1320623" y="2543205"/>
                      <a:pt x="1320623" y="2631975"/>
                    </a:cubicBezTo>
                    <a:cubicBezTo>
                      <a:pt x="1320623" y="2720745"/>
                      <a:pt x="1293292" y="2792707"/>
                      <a:pt x="1259577" y="2792707"/>
                    </a:cubicBezTo>
                    <a:cubicBezTo>
                      <a:pt x="1225862" y="2792707"/>
                      <a:pt x="1198531" y="2720745"/>
                      <a:pt x="1198531" y="2631975"/>
                    </a:cubicBezTo>
                    <a:cubicBezTo>
                      <a:pt x="1198531" y="2543205"/>
                      <a:pt x="1225862" y="2471243"/>
                      <a:pt x="1259577" y="2471243"/>
                    </a:cubicBezTo>
                    <a:close/>
                    <a:moveTo>
                      <a:pt x="1710471" y="2470362"/>
                    </a:moveTo>
                    <a:cubicBezTo>
                      <a:pt x="1741030" y="2470028"/>
                      <a:pt x="1768823" y="2488083"/>
                      <a:pt x="1781169" y="2516203"/>
                    </a:cubicBezTo>
                    <a:cubicBezTo>
                      <a:pt x="1793845" y="2545068"/>
                      <a:pt x="1787700" y="2578742"/>
                      <a:pt x="1765642" y="2601268"/>
                    </a:cubicBezTo>
                    <a:cubicBezTo>
                      <a:pt x="1750827" y="2616399"/>
                      <a:pt x="1730831" y="2624459"/>
                      <a:pt x="1710472" y="2623745"/>
                    </a:cubicBezTo>
                    <a:close/>
                    <a:moveTo>
                      <a:pt x="2456093" y="2374056"/>
                    </a:moveTo>
                    <a:lnTo>
                      <a:pt x="2456093" y="2889893"/>
                    </a:lnTo>
                    <a:lnTo>
                      <a:pt x="2566690" y="2889893"/>
                    </a:lnTo>
                    <a:lnTo>
                      <a:pt x="2566690" y="2706284"/>
                    </a:lnTo>
                    <a:lnTo>
                      <a:pt x="2632197" y="2884955"/>
                    </a:lnTo>
                    <a:lnTo>
                      <a:pt x="2635843" y="2883618"/>
                    </a:lnTo>
                    <a:lnTo>
                      <a:pt x="2635843" y="2889893"/>
                    </a:lnTo>
                    <a:lnTo>
                      <a:pt x="2746439" y="2889893"/>
                    </a:lnTo>
                    <a:lnTo>
                      <a:pt x="2746439" y="2374056"/>
                    </a:lnTo>
                    <a:lnTo>
                      <a:pt x="2635843" y="2374056"/>
                    </a:lnTo>
                    <a:lnTo>
                      <a:pt x="2635843" y="2573614"/>
                    </a:lnTo>
                    <a:lnTo>
                      <a:pt x="2566690" y="2385000"/>
                    </a:lnTo>
                    <a:lnTo>
                      <a:pt x="2566690" y="2374056"/>
                    </a:lnTo>
                    <a:close/>
                    <a:moveTo>
                      <a:pt x="2032426" y="2374056"/>
                    </a:moveTo>
                    <a:lnTo>
                      <a:pt x="2032426" y="2889895"/>
                    </a:lnTo>
                    <a:lnTo>
                      <a:pt x="2115405" y="2889895"/>
                    </a:lnTo>
                    <a:lnTo>
                      <a:pt x="2143023" y="2889895"/>
                    </a:lnTo>
                    <a:lnTo>
                      <a:pt x="2308949" y="2889895"/>
                    </a:lnTo>
                    <a:lnTo>
                      <a:pt x="2308949" y="2779299"/>
                    </a:lnTo>
                    <a:lnTo>
                      <a:pt x="2143023" y="2779299"/>
                    </a:lnTo>
                    <a:lnTo>
                      <a:pt x="2143023" y="2686401"/>
                    </a:lnTo>
                    <a:lnTo>
                      <a:pt x="2308949" y="2686401"/>
                    </a:lnTo>
                    <a:lnTo>
                      <a:pt x="2308949" y="2575804"/>
                    </a:lnTo>
                    <a:lnTo>
                      <a:pt x="2143023" y="2575804"/>
                    </a:lnTo>
                    <a:lnTo>
                      <a:pt x="2143023" y="2484653"/>
                    </a:lnTo>
                    <a:lnTo>
                      <a:pt x="2308949" y="2484653"/>
                    </a:lnTo>
                    <a:lnTo>
                      <a:pt x="2308949" y="2374056"/>
                    </a:lnTo>
                    <a:lnTo>
                      <a:pt x="2143023" y="2374056"/>
                    </a:lnTo>
                    <a:lnTo>
                      <a:pt x="2115405" y="2374056"/>
                    </a:lnTo>
                    <a:close/>
                    <a:moveTo>
                      <a:pt x="1259577" y="2374056"/>
                    </a:moveTo>
                    <a:cubicBezTo>
                      <a:pt x="1172187" y="2374056"/>
                      <a:pt x="1101344" y="2489530"/>
                      <a:pt x="1101344" y="2631975"/>
                    </a:cubicBezTo>
                    <a:cubicBezTo>
                      <a:pt x="1101344" y="2774420"/>
                      <a:pt x="1172187" y="2889894"/>
                      <a:pt x="1259577" y="2889894"/>
                    </a:cubicBezTo>
                    <a:cubicBezTo>
                      <a:pt x="1346967" y="2889894"/>
                      <a:pt x="1417810" y="2774420"/>
                      <a:pt x="1417810" y="2631975"/>
                    </a:cubicBezTo>
                    <a:cubicBezTo>
                      <a:pt x="1417810" y="2489530"/>
                      <a:pt x="1346967" y="2374056"/>
                      <a:pt x="1259577" y="2374056"/>
                    </a:cubicBezTo>
                    <a:close/>
                    <a:moveTo>
                      <a:pt x="1599876" y="2366688"/>
                    </a:moveTo>
                    <a:lnTo>
                      <a:pt x="1599875" y="2882524"/>
                    </a:lnTo>
                    <a:lnTo>
                      <a:pt x="1710472" y="2882525"/>
                    </a:lnTo>
                    <a:lnTo>
                      <a:pt x="1710472" y="2723975"/>
                    </a:lnTo>
                    <a:cubicBezTo>
                      <a:pt x="1757507" y="2725624"/>
                      <a:pt x="1803701" y="2707003"/>
                      <a:pt x="1837929" y="2672047"/>
                    </a:cubicBezTo>
                    <a:cubicBezTo>
                      <a:pt x="1888884" y="2620006"/>
                      <a:pt x="1903084" y="2542214"/>
                      <a:pt x="1873801" y="2475527"/>
                    </a:cubicBezTo>
                    <a:cubicBezTo>
                      <a:pt x="1845275" y="2410565"/>
                      <a:pt x="1781067" y="2368851"/>
                      <a:pt x="1710472" y="2369624"/>
                    </a:cubicBezTo>
                    <a:lnTo>
                      <a:pt x="1710471" y="2366688"/>
                    </a:lnTo>
                    <a:close/>
                    <a:moveTo>
                      <a:pt x="920754" y="2169815"/>
                    </a:moveTo>
                    <a:lnTo>
                      <a:pt x="3008986" y="2169815"/>
                    </a:lnTo>
                    <a:lnTo>
                      <a:pt x="3008986" y="3105919"/>
                    </a:lnTo>
                    <a:lnTo>
                      <a:pt x="920754" y="3105919"/>
                    </a:lnTo>
                    <a:close/>
                    <a:moveTo>
                      <a:pt x="632722" y="1985007"/>
                    </a:moveTo>
                    <a:lnTo>
                      <a:pt x="632722" y="3321943"/>
                    </a:lnTo>
                    <a:lnTo>
                      <a:pt x="3297018" y="3321943"/>
                    </a:lnTo>
                    <a:lnTo>
                      <a:pt x="3297018" y="1985007"/>
                    </a:lnTo>
                    <a:close/>
                    <a:moveTo>
                      <a:pt x="2657019" y="761679"/>
                    </a:moveTo>
                    <a:lnTo>
                      <a:pt x="2760733" y="1606387"/>
                    </a:lnTo>
                    <a:lnTo>
                      <a:pt x="2761762" y="1614761"/>
                    </a:lnTo>
                    <a:lnTo>
                      <a:pt x="2762330" y="1614691"/>
                    </a:lnTo>
                    <a:cubicBezTo>
                      <a:pt x="2780335" y="1740615"/>
                      <a:pt x="2862522" y="1833408"/>
                      <a:pt x="2948897" y="1824230"/>
                    </a:cubicBezTo>
                    <a:cubicBezTo>
                      <a:pt x="3036464" y="1814924"/>
                      <a:pt x="3095979" y="1704243"/>
                      <a:pt x="3083047" y="1575312"/>
                    </a:cubicBezTo>
                    <a:lnTo>
                      <a:pt x="3083347" y="1575275"/>
                    </a:lnTo>
                    <a:lnTo>
                      <a:pt x="2983448" y="761679"/>
                    </a:lnTo>
                    <a:close/>
                    <a:moveTo>
                      <a:pt x="2205921" y="761679"/>
                    </a:moveTo>
                    <a:lnTo>
                      <a:pt x="2264137" y="1594263"/>
                    </a:lnTo>
                    <a:cubicBezTo>
                      <a:pt x="2264333" y="1597068"/>
                      <a:pt x="2264530" y="1599874"/>
                      <a:pt x="2264726" y="1602679"/>
                    </a:cubicBezTo>
                    <a:lnTo>
                      <a:pt x="2265297" y="1602640"/>
                    </a:lnTo>
                    <a:cubicBezTo>
                      <a:pt x="2276686" y="1729333"/>
                      <a:pt x="2353905" y="1826300"/>
                      <a:pt x="2440641" y="1821655"/>
                    </a:cubicBezTo>
                    <a:cubicBezTo>
                      <a:pt x="2528577" y="1816945"/>
                      <a:pt x="2593802" y="1709530"/>
                      <a:pt x="2587636" y="1580099"/>
                    </a:cubicBezTo>
                    <a:lnTo>
                      <a:pt x="2587937" y="1580078"/>
                    </a:lnTo>
                    <a:lnTo>
                      <a:pt x="2530706" y="761679"/>
                    </a:lnTo>
                    <a:close/>
                    <a:moveTo>
                      <a:pt x="1761700" y="761679"/>
                    </a:moveTo>
                    <a:cubicBezTo>
                      <a:pt x="1761699" y="1032443"/>
                      <a:pt x="1761699" y="1303208"/>
                      <a:pt x="1761698" y="1573972"/>
                    </a:cubicBezTo>
                    <a:lnTo>
                      <a:pt x="1761698" y="1582410"/>
                    </a:lnTo>
                    <a:lnTo>
                      <a:pt x="1762270" y="1582410"/>
                    </a:lnTo>
                    <a:cubicBezTo>
                      <a:pt x="1764795" y="1709590"/>
                      <a:pt x="1835062" y="1811707"/>
                      <a:pt x="1921910" y="1813122"/>
                    </a:cubicBezTo>
                    <a:cubicBezTo>
                      <a:pt x="2009960" y="1814558"/>
                      <a:pt x="2082519" y="1711955"/>
                      <a:pt x="2085398" y="1582410"/>
                    </a:cubicBezTo>
                    <a:lnTo>
                      <a:pt x="2085698" y="1582410"/>
                    </a:lnTo>
                    <a:cubicBezTo>
                      <a:pt x="2085698" y="1308834"/>
                      <a:pt x="2085698" y="1035256"/>
                      <a:pt x="2085696" y="761679"/>
                    </a:cubicBezTo>
                    <a:close/>
                    <a:moveTo>
                      <a:pt x="3411320" y="761678"/>
                    </a:moveTo>
                    <a:lnTo>
                      <a:pt x="3078803" y="761679"/>
                    </a:lnTo>
                    <a:lnTo>
                      <a:pt x="3277545" y="1622538"/>
                    </a:lnTo>
                    <a:lnTo>
                      <a:pt x="3279443" y="1630759"/>
                    </a:lnTo>
                    <a:lnTo>
                      <a:pt x="3280000" y="1630631"/>
                    </a:lnTo>
                    <a:cubicBezTo>
                      <a:pt x="3311069" y="1753983"/>
                      <a:pt x="3402507" y="1837676"/>
                      <a:pt x="3487448" y="1819520"/>
                    </a:cubicBezTo>
                    <a:cubicBezTo>
                      <a:pt x="3573564" y="1801112"/>
                      <a:pt x="3621183" y="1684815"/>
                      <a:pt x="3594846" y="1557943"/>
                    </a:cubicBezTo>
                    <a:lnTo>
                      <a:pt x="3595140" y="1557876"/>
                    </a:lnTo>
                    <a:close/>
                    <a:moveTo>
                      <a:pt x="1633002" y="761678"/>
                    </a:moveTo>
                    <a:lnTo>
                      <a:pt x="1308563" y="761679"/>
                    </a:lnTo>
                    <a:lnTo>
                      <a:pt x="1266057" y="1572672"/>
                    </a:lnTo>
                    <a:lnTo>
                      <a:pt x="1265616" y="1581099"/>
                    </a:lnTo>
                    <a:lnTo>
                      <a:pt x="1266187" y="1581128"/>
                    </a:lnTo>
                    <a:cubicBezTo>
                      <a:pt x="1262052" y="1708267"/>
                      <a:pt x="1326878" y="1813921"/>
                      <a:pt x="1413534" y="1819881"/>
                    </a:cubicBezTo>
                    <a:cubicBezTo>
                      <a:pt x="1501387" y="1825922"/>
                      <a:pt x="1579217" y="1727257"/>
                      <a:pt x="1588872" y="1598040"/>
                    </a:cubicBezTo>
                    <a:lnTo>
                      <a:pt x="1589172" y="1598055"/>
                    </a:lnTo>
                    <a:close/>
                    <a:moveTo>
                      <a:pt x="863949" y="761678"/>
                    </a:moveTo>
                    <a:lnTo>
                      <a:pt x="765078" y="1566901"/>
                    </a:lnTo>
                    <a:lnTo>
                      <a:pt x="764050" y="1575275"/>
                    </a:lnTo>
                    <a:lnTo>
                      <a:pt x="764617" y="1575345"/>
                    </a:lnTo>
                    <a:cubicBezTo>
                      <a:pt x="751624" y="1701884"/>
                      <a:pt x="808922" y="1811803"/>
                      <a:pt x="894951" y="1823794"/>
                    </a:cubicBezTo>
                    <a:cubicBezTo>
                      <a:pt x="982168" y="1835949"/>
                      <a:pt x="1066691" y="1742953"/>
                      <a:pt x="1085336" y="1614724"/>
                    </a:cubicBezTo>
                    <a:lnTo>
                      <a:pt x="1085635" y="1614761"/>
                    </a:lnTo>
                    <a:lnTo>
                      <a:pt x="1190378" y="761679"/>
                    </a:lnTo>
                    <a:close/>
                    <a:moveTo>
                      <a:pt x="295535" y="441623"/>
                    </a:moveTo>
                    <a:lnTo>
                      <a:pt x="3583899" y="441623"/>
                    </a:lnTo>
                    <a:cubicBezTo>
                      <a:pt x="3610412" y="441623"/>
                      <a:pt x="3631905" y="463116"/>
                      <a:pt x="3631905" y="489629"/>
                    </a:cubicBezTo>
                    <a:lnTo>
                      <a:pt x="3631905" y="655863"/>
                    </a:lnTo>
                    <a:lnTo>
                      <a:pt x="3884522" y="1666330"/>
                    </a:lnTo>
                    <a:cubicBezTo>
                      <a:pt x="3909974" y="1748325"/>
                      <a:pt x="3809191" y="1900953"/>
                      <a:pt x="3631905" y="1666330"/>
                    </a:cubicBezTo>
                    <a:lnTo>
                      <a:pt x="3631905" y="3970014"/>
                    </a:lnTo>
                    <a:lnTo>
                      <a:pt x="247529" y="3970014"/>
                    </a:lnTo>
                    <a:lnTo>
                      <a:pt x="247529" y="1768425"/>
                    </a:lnTo>
                    <a:cubicBezTo>
                      <a:pt x="263724" y="1795996"/>
                      <a:pt x="288366" y="1813812"/>
                      <a:pt x="317369" y="1820473"/>
                    </a:cubicBezTo>
                    <a:cubicBezTo>
                      <a:pt x="403196" y="1840184"/>
                      <a:pt x="495502" y="1754908"/>
                      <a:pt x="525251" y="1628793"/>
                    </a:cubicBezTo>
                    <a:lnTo>
                      <a:pt x="525545" y="1628855"/>
                    </a:lnTo>
                    <a:lnTo>
                      <a:pt x="709866" y="761679"/>
                    </a:lnTo>
                    <a:lnTo>
                      <a:pt x="378634" y="761679"/>
                    </a:lnTo>
                    <a:lnTo>
                      <a:pt x="210380" y="1553239"/>
                    </a:lnTo>
                    <a:lnTo>
                      <a:pt x="208625" y="1561492"/>
                    </a:lnTo>
                    <a:lnTo>
                      <a:pt x="209185" y="1561611"/>
                    </a:lnTo>
                    <a:cubicBezTo>
                      <a:pt x="202164" y="1598200"/>
                      <a:pt x="201274" y="1633895"/>
                      <a:pt x="207433" y="1666330"/>
                    </a:cubicBezTo>
                    <a:cubicBezTo>
                      <a:pt x="113985" y="1883037"/>
                      <a:pt x="-32319" y="1816968"/>
                      <a:pt x="6372" y="1666330"/>
                    </a:cubicBezTo>
                    <a:lnTo>
                      <a:pt x="249769" y="692744"/>
                    </a:lnTo>
                    <a:cubicBezTo>
                      <a:pt x="247993" y="689334"/>
                      <a:pt x="247529" y="685546"/>
                      <a:pt x="247529" y="681649"/>
                    </a:cubicBezTo>
                    <a:lnTo>
                      <a:pt x="247529" y="489629"/>
                    </a:lnTo>
                    <a:cubicBezTo>
                      <a:pt x="247529" y="463116"/>
                      <a:pt x="269022" y="441623"/>
                      <a:pt x="295535" y="441623"/>
                    </a:cubicBezTo>
                    <a:close/>
                    <a:moveTo>
                      <a:pt x="307785" y="0"/>
                    </a:moveTo>
                    <a:lnTo>
                      <a:pt x="3571649" y="0"/>
                    </a:lnTo>
                    <a:cubicBezTo>
                      <a:pt x="3604927" y="0"/>
                      <a:pt x="3631905" y="26978"/>
                      <a:pt x="3631905" y="60256"/>
                    </a:cubicBezTo>
                    <a:lnTo>
                      <a:pt x="3631905" y="301273"/>
                    </a:lnTo>
                    <a:cubicBezTo>
                      <a:pt x="3631905" y="334551"/>
                      <a:pt x="3604927" y="361529"/>
                      <a:pt x="3571649" y="361529"/>
                    </a:cubicBezTo>
                    <a:lnTo>
                      <a:pt x="307785" y="361529"/>
                    </a:lnTo>
                    <a:cubicBezTo>
                      <a:pt x="274507" y="361529"/>
                      <a:pt x="247529" y="334551"/>
                      <a:pt x="247529" y="301273"/>
                    </a:cubicBezTo>
                    <a:lnTo>
                      <a:pt x="247529" y="60256"/>
                    </a:lnTo>
                    <a:cubicBezTo>
                      <a:pt x="247529" y="26978"/>
                      <a:pt x="274507" y="0"/>
                      <a:pt x="307785" y="0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  <p:sp>
            <p:nvSpPr>
              <p:cNvPr id="13" name="Isosceles Triangle 3">
                <a:extLst>
                  <a:ext uri="{FF2B5EF4-FFF2-40B4-BE49-F238E27FC236}">
                    <a16:creationId xmlns:a16="http://schemas.microsoft.com/office/drawing/2014/main" id="{842C14B5-080D-4A3E-B83A-46191D77BDFD}"/>
                  </a:ext>
                </a:extLst>
              </p:cNvPr>
              <p:cNvSpPr>
                <a:spLocks noChangeAspect="1"/>
              </p:cNvSpPr>
              <p:nvPr/>
            </p:nvSpPr>
            <p:spPr>
              <a:xfrm rot="2229245">
                <a:off x="2692912" y="1965188"/>
                <a:ext cx="359661" cy="360000"/>
              </a:xfrm>
              <a:custGeom>
                <a:avLst/>
                <a:gdLst/>
                <a:ahLst/>
                <a:cxnLst/>
                <a:rect l="l" t="t" r="r" b="b"/>
                <a:pathLst>
                  <a:path w="3935086" h="3938802">
                    <a:moveTo>
                      <a:pt x="1861742" y="3314001"/>
                    </a:moveTo>
                    <a:cubicBezTo>
                      <a:pt x="1921395" y="3314001"/>
                      <a:pt x="1969754" y="3362360"/>
                      <a:pt x="1969754" y="3422013"/>
                    </a:cubicBezTo>
                    <a:cubicBezTo>
                      <a:pt x="1969754" y="3481666"/>
                      <a:pt x="1921395" y="3530025"/>
                      <a:pt x="1861742" y="3530025"/>
                    </a:cubicBezTo>
                    <a:cubicBezTo>
                      <a:pt x="1802089" y="3530025"/>
                      <a:pt x="1753730" y="3481666"/>
                      <a:pt x="1753730" y="3422013"/>
                    </a:cubicBezTo>
                    <a:cubicBezTo>
                      <a:pt x="1753730" y="3362360"/>
                      <a:pt x="1802089" y="3314001"/>
                      <a:pt x="1861742" y="3314001"/>
                    </a:cubicBezTo>
                    <a:close/>
                    <a:moveTo>
                      <a:pt x="2097646" y="2118753"/>
                    </a:moveTo>
                    <a:lnTo>
                      <a:pt x="2097646" y="2478753"/>
                    </a:lnTo>
                    <a:lnTo>
                      <a:pt x="2457646" y="2478753"/>
                    </a:lnTo>
                    <a:lnTo>
                      <a:pt x="2457646" y="2118753"/>
                    </a:lnTo>
                    <a:close/>
                    <a:moveTo>
                      <a:pt x="1476536" y="2118753"/>
                    </a:moveTo>
                    <a:lnTo>
                      <a:pt x="1476536" y="2478753"/>
                    </a:lnTo>
                    <a:lnTo>
                      <a:pt x="1836536" y="2478753"/>
                    </a:lnTo>
                    <a:lnTo>
                      <a:pt x="1836536" y="2118753"/>
                    </a:lnTo>
                    <a:close/>
                    <a:moveTo>
                      <a:pt x="2097646" y="1539638"/>
                    </a:moveTo>
                    <a:lnTo>
                      <a:pt x="2097646" y="1899638"/>
                    </a:lnTo>
                    <a:lnTo>
                      <a:pt x="2457646" y="1899638"/>
                    </a:lnTo>
                    <a:lnTo>
                      <a:pt x="2457646" y="1539638"/>
                    </a:lnTo>
                    <a:close/>
                    <a:moveTo>
                      <a:pt x="1476536" y="1539638"/>
                    </a:moveTo>
                    <a:lnTo>
                      <a:pt x="1476536" y="1899638"/>
                    </a:lnTo>
                    <a:lnTo>
                      <a:pt x="1836536" y="1899638"/>
                    </a:lnTo>
                    <a:lnTo>
                      <a:pt x="1836536" y="1539638"/>
                    </a:lnTo>
                    <a:close/>
                    <a:moveTo>
                      <a:pt x="1989788" y="770570"/>
                    </a:moveTo>
                    <a:lnTo>
                      <a:pt x="3429788" y="1850570"/>
                    </a:lnTo>
                    <a:lnTo>
                      <a:pt x="3430108" y="1850570"/>
                    </a:lnTo>
                    <a:lnTo>
                      <a:pt x="3430108" y="3938802"/>
                    </a:lnTo>
                    <a:lnTo>
                      <a:pt x="2265771" y="3938802"/>
                    </a:lnTo>
                    <a:lnTo>
                      <a:pt x="2265771" y="2786674"/>
                    </a:lnTo>
                    <a:lnTo>
                      <a:pt x="1669844" y="2786674"/>
                    </a:lnTo>
                    <a:lnTo>
                      <a:pt x="1669844" y="3938802"/>
                    </a:lnTo>
                    <a:lnTo>
                      <a:pt x="549788" y="3938802"/>
                    </a:lnTo>
                    <a:lnTo>
                      <a:pt x="549788" y="1850570"/>
                    </a:lnTo>
                    <a:close/>
                    <a:moveTo>
                      <a:pt x="1969233" y="1003"/>
                    </a:moveTo>
                    <a:cubicBezTo>
                      <a:pt x="1995162" y="-2644"/>
                      <a:pt x="2022483" y="3601"/>
                      <a:pt x="2045048" y="20601"/>
                    </a:cubicBezTo>
                    <a:lnTo>
                      <a:pt x="3894333" y="1413834"/>
                    </a:lnTo>
                    <a:cubicBezTo>
                      <a:pt x="3939464" y="1447835"/>
                      <a:pt x="3948486" y="1511986"/>
                      <a:pt x="3914485" y="1557117"/>
                    </a:cubicBezTo>
                    <a:lnTo>
                      <a:pt x="3756006" y="1767472"/>
                    </a:lnTo>
                    <a:cubicBezTo>
                      <a:pt x="3722004" y="1812603"/>
                      <a:pt x="3657854" y="1821626"/>
                      <a:pt x="3612722" y="1787625"/>
                    </a:cubicBezTo>
                    <a:lnTo>
                      <a:pt x="1967544" y="548164"/>
                    </a:lnTo>
                    <a:lnTo>
                      <a:pt x="322364" y="1787626"/>
                    </a:lnTo>
                    <a:cubicBezTo>
                      <a:pt x="277233" y="1821627"/>
                      <a:pt x="213082" y="1812604"/>
                      <a:pt x="179080" y="1767473"/>
                    </a:cubicBezTo>
                    <a:lnTo>
                      <a:pt x="20601" y="1557118"/>
                    </a:lnTo>
                    <a:cubicBezTo>
                      <a:pt x="-13400" y="1511987"/>
                      <a:pt x="-4378" y="1447836"/>
                      <a:pt x="40754" y="1413835"/>
                    </a:cubicBezTo>
                    <a:lnTo>
                      <a:pt x="1890038" y="20602"/>
                    </a:lnTo>
                    <a:cubicBezTo>
                      <a:pt x="1912604" y="3602"/>
                      <a:pt x="1939924" y="-2643"/>
                      <a:pt x="1965854" y="1004"/>
                    </a:cubicBezTo>
                    <a:lnTo>
                      <a:pt x="1967542" y="1586"/>
                    </a:lnTo>
                    <a:cubicBezTo>
                      <a:pt x="1968071" y="1171"/>
                      <a:pt x="1968652" y="1085"/>
                      <a:pt x="1969233" y="1003"/>
                    </a:cubicBezTo>
                    <a:close/>
                  </a:path>
                </a:pathLst>
              </a:custGeom>
              <a:solidFill>
                <a:schemeClr val="bg1">
                  <a:lumMod val="8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30103AD7-9C24-4FBD-9097-385CD7C15523}"/>
                </a:ext>
              </a:extLst>
            </p:cNvPr>
            <p:cNvSpPr/>
            <p:nvPr/>
          </p:nvSpPr>
          <p:spPr>
            <a:xfrm rot="18143891">
              <a:off x="423487" y="2403381"/>
              <a:ext cx="531261" cy="531261"/>
            </a:xfrm>
            <a:custGeom>
              <a:avLst/>
              <a:gdLst/>
              <a:ahLst/>
              <a:cxnLst/>
              <a:rect l="l" t="t" r="r" b="b"/>
              <a:pathLst>
                <a:path w="3942192" h="3931865">
                  <a:moveTo>
                    <a:pt x="2826148" y="3448804"/>
                  </a:moveTo>
                  <a:lnTo>
                    <a:pt x="2826148" y="3556804"/>
                  </a:lnTo>
                  <a:lnTo>
                    <a:pt x="3042148" y="3556804"/>
                  </a:lnTo>
                  <a:lnTo>
                    <a:pt x="3042148" y="3448804"/>
                  </a:lnTo>
                  <a:close/>
                  <a:moveTo>
                    <a:pt x="890988" y="3448804"/>
                  </a:moveTo>
                  <a:lnTo>
                    <a:pt x="890988" y="3556804"/>
                  </a:lnTo>
                  <a:lnTo>
                    <a:pt x="1106988" y="3556804"/>
                  </a:lnTo>
                  <a:lnTo>
                    <a:pt x="1106988" y="3448804"/>
                  </a:lnTo>
                  <a:close/>
                  <a:moveTo>
                    <a:pt x="3528192" y="3439467"/>
                  </a:moveTo>
                  <a:lnTo>
                    <a:pt x="3528192" y="3547467"/>
                  </a:lnTo>
                  <a:lnTo>
                    <a:pt x="3744192" y="3547467"/>
                  </a:lnTo>
                  <a:lnTo>
                    <a:pt x="3744192" y="3439467"/>
                  </a:lnTo>
                  <a:close/>
                  <a:moveTo>
                    <a:pt x="198000" y="3439467"/>
                  </a:moveTo>
                  <a:lnTo>
                    <a:pt x="198000" y="3547467"/>
                  </a:lnTo>
                  <a:lnTo>
                    <a:pt x="414000" y="3547467"/>
                  </a:lnTo>
                  <a:lnTo>
                    <a:pt x="414000" y="3439467"/>
                  </a:lnTo>
                  <a:close/>
                  <a:moveTo>
                    <a:pt x="2826148" y="3206154"/>
                  </a:moveTo>
                  <a:lnTo>
                    <a:pt x="2826148" y="3314154"/>
                  </a:lnTo>
                  <a:lnTo>
                    <a:pt x="3042148" y="3314154"/>
                  </a:lnTo>
                  <a:lnTo>
                    <a:pt x="3042148" y="3206154"/>
                  </a:lnTo>
                  <a:close/>
                  <a:moveTo>
                    <a:pt x="890988" y="3206154"/>
                  </a:moveTo>
                  <a:lnTo>
                    <a:pt x="890988" y="3314154"/>
                  </a:lnTo>
                  <a:lnTo>
                    <a:pt x="1106988" y="3314154"/>
                  </a:lnTo>
                  <a:lnTo>
                    <a:pt x="1106988" y="3206154"/>
                  </a:lnTo>
                  <a:close/>
                  <a:moveTo>
                    <a:pt x="3528192" y="3196817"/>
                  </a:moveTo>
                  <a:lnTo>
                    <a:pt x="3528192" y="3304817"/>
                  </a:lnTo>
                  <a:lnTo>
                    <a:pt x="3744192" y="3304817"/>
                  </a:lnTo>
                  <a:lnTo>
                    <a:pt x="3744192" y="3196817"/>
                  </a:lnTo>
                  <a:close/>
                  <a:moveTo>
                    <a:pt x="198000" y="3196817"/>
                  </a:moveTo>
                  <a:lnTo>
                    <a:pt x="198000" y="3304817"/>
                  </a:lnTo>
                  <a:lnTo>
                    <a:pt x="414000" y="3304817"/>
                  </a:lnTo>
                  <a:lnTo>
                    <a:pt x="414000" y="3196817"/>
                  </a:lnTo>
                  <a:close/>
                  <a:moveTo>
                    <a:pt x="2070064" y="3046635"/>
                  </a:moveTo>
                  <a:lnTo>
                    <a:pt x="2070064" y="3154635"/>
                  </a:lnTo>
                  <a:lnTo>
                    <a:pt x="2286064" y="3154635"/>
                  </a:lnTo>
                  <a:lnTo>
                    <a:pt x="2286064" y="3046635"/>
                  </a:lnTo>
                  <a:close/>
                  <a:moveTo>
                    <a:pt x="1638016" y="3037298"/>
                  </a:moveTo>
                  <a:lnTo>
                    <a:pt x="1638016" y="3145298"/>
                  </a:lnTo>
                  <a:lnTo>
                    <a:pt x="1854016" y="3145298"/>
                  </a:lnTo>
                  <a:lnTo>
                    <a:pt x="1854016" y="3037298"/>
                  </a:lnTo>
                  <a:close/>
                  <a:moveTo>
                    <a:pt x="2826148" y="2963504"/>
                  </a:moveTo>
                  <a:lnTo>
                    <a:pt x="2826148" y="3071504"/>
                  </a:lnTo>
                  <a:lnTo>
                    <a:pt x="3042148" y="3071504"/>
                  </a:lnTo>
                  <a:lnTo>
                    <a:pt x="3042148" y="2963504"/>
                  </a:lnTo>
                  <a:close/>
                  <a:moveTo>
                    <a:pt x="890988" y="2963504"/>
                  </a:moveTo>
                  <a:lnTo>
                    <a:pt x="890988" y="3071504"/>
                  </a:lnTo>
                  <a:lnTo>
                    <a:pt x="1106988" y="3071504"/>
                  </a:lnTo>
                  <a:lnTo>
                    <a:pt x="1106988" y="2963504"/>
                  </a:lnTo>
                  <a:close/>
                  <a:moveTo>
                    <a:pt x="3528192" y="2954167"/>
                  </a:moveTo>
                  <a:lnTo>
                    <a:pt x="3528192" y="3062167"/>
                  </a:lnTo>
                  <a:lnTo>
                    <a:pt x="3744192" y="3062167"/>
                  </a:lnTo>
                  <a:lnTo>
                    <a:pt x="3744192" y="2954167"/>
                  </a:lnTo>
                  <a:close/>
                  <a:moveTo>
                    <a:pt x="198000" y="2954167"/>
                  </a:moveTo>
                  <a:lnTo>
                    <a:pt x="198000" y="3062167"/>
                  </a:lnTo>
                  <a:lnTo>
                    <a:pt x="414000" y="3062167"/>
                  </a:lnTo>
                  <a:lnTo>
                    <a:pt x="414000" y="2954167"/>
                  </a:lnTo>
                  <a:close/>
                  <a:moveTo>
                    <a:pt x="2070064" y="2803981"/>
                  </a:moveTo>
                  <a:lnTo>
                    <a:pt x="2070064" y="2911981"/>
                  </a:lnTo>
                  <a:lnTo>
                    <a:pt x="2286064" y="2911981"/>
                  </a:lnTo>
                  <a:lnTo>
                    <a:pt x="2286064" y="2803981"/>
                  </a:lnTo>
                  <a:close/>
                  <a:moveTo>
                    <a:pt x="1638016" y="2794644"/>
                  </a:moveTo>
                  <a:lnTo>
                    <a:pt x="1638016" y="2902644"/>
                  </a:lnTo>
                  <a:lnTo>
                    <a:pt x="1854016" y="2902644"/>
                  </a:lnTo>
                  <a:lnTo>
                    <a:pt x="1854016" y="2794644"/>
                  </a:lnTo>
                  <a:close/>
                  <a:moveTo>
                    <a:pt x="2826148" y="2720854"/>
                  </a:moveTo>
                  <a:lnTo>
                    <a:pt x="2826148" y="2828854"/>
                  </a:lnTo>
                  <a:lnTo>
                    <a:pt x="3042148" y="2828854"/>
                  </a:lnTo>
                  <a:lnTo>
                    <a:pt x="3042148" y="2720854"/>
                  </a:lnTo>
                  <a:close/>
                  <a:moveTo>
                    <a:pt x="890988" y="2720854"/>
                  </a:moveTo>
                  <a:lnTo>
                    <a:pt x="890988" y="2828854"/>
                  </a:lnTo>
                  <a:lnTo>
                    <a:pt x="1106988" y="2828854"/>
                  </a:lnTo>
                  <a:lnTo>
                    <a:pt x="1106988" y="2720854"/>
                  </a:lnTo>
                  <a:close/>
                  <a:moveTo>
                    <a:pt x="3528192" y="2711517"/>
                  </a:moveTo>
                  <a:lnTo>
                    <a:pt x="3528192" y="2819517"/>
                  </a:lnTo>
                  <a:lnTo>
                    <a:pt x="3744192" y="2819517"/>
                  </a:lnTo>
                  <a:lnTo>
                    <a:pt x="3744192" y="2711517"/>
                  </a:lnTo>
                  <a:close/>
                  <a:moveTo>
                    <a:pt x="198000" y="2711517"/>
                  </a:moveTo>
                  <a:lnTo>
                    <a:pt x="198000" y="2819517"/>
                  </a:lnTo>
                  <a:lnTo>
                    <a:pt x="414000" y="2819517"/>
                  </a:lnTo>
                  <a:lnTo>
                    <a:pt x="414000" y="2711517"/>
                  </a:lnTo>
                  <a:close/>
                  <a:moveTo>
                    <a:pt x="2070064" y="2561331"/>
                  </a:moveTo>
                  <a:lnTo>
                    <a:pt x="2070064" y="2669331"/>
                  </a:lnTo>
                  <a:lnTo>
                    <a:pt x="2286064" y="2669331"/>
                  </a:lnTo>
                  <a:lnTo>
                    <a:pt x="2286064" y="2561331"/>
                  </a:lnTo>
                  <a:close/>
                  <a:moveTo>
                    <a:pt x="1638016" y="2551994"/>
                  </a:moveTo>
                  <a:lnTo>
                    <a:pt x="1638016" y="2659994"/>
                  </a:lnTo>
                  <a:lnTo>
                    <a:pt x="1854016" y="2659994"/>
                  </a:lnTo>
                  <a:lnTo>
                    <a:pt x="1854016" y="2551994"/>
                  </a:lnTo>
                  <a:close/>
                  <a:moveTo>
                    <a:pt x="2826148" y="2478204"/>
                  </a:moveTo>
                  <a:lnTo>
                    <a:pt x="2826148" y="2586204"/>
                  </a:lnTo>
                  <a:lnTo>
                    <a:pt x="3042148" y="2586204"/>
                  </a:lnTo>
                  <a:lnTo>
                    <a:pt x="3042148" y="2478204"/>
                  </a:lnTo>
                  <a:close/>
                  <a:moveTo>
                    <a:pt x="890988" y="2478204"/>
                  </a:moveTo>
                  <a:lnTo>
                    <a:pt x="890988" y="2586204"/>
                  </a:lnTo>
                  <a:lnTo>
                    <a:pt x="1106988" y="2586204"/>
                  </a:lnTo>
                  <a:lnTo>
                    <a:pt x="1106988" y="2478204"/>
                  </a:lnTo>
                  <a:close/>
                  <a:moveTo>
                    <a:pt x="3528192" y="2468867"/>
                  </a:moveTo>
                  <a:lnTo>
                    <a:pt x="3528192" y="2576867"/>
                  </a:lnTo>
                  <a:lnTo>
                    <a:pt x="3744192" y="2576867"/>
                  </a:lnTo>
                  <a:lnTo>
                    <a:pt x="3744192" y="2468867"/>
                  </a:lnTo>
                  <a:close/>
                  <a:moveTo>
                    <a:pt x="198000" y="2468867"/>
                  </a:moveTo>
                  <a:lnTo>
                    <a:pt x="198000" y="2576867"/>
                  </a:lnTo>
                  <a:lnTo>
                    <a:pt x="414000" y="2576867"/>
                  </a:lnTo>
                  <a:lnTo>
                    <a:pt x="414000" y="2468867"/>
                  </a:lnTo>
                  <a:close/>
                  <a:moveTo>
                    <a:pt x="2070064" y="2318681"/>
                  </a:moveTo>
                  <a:lnTo>
                    <a:pt x="2070064" y="2426681"/>
                  </a:lnTo>
                  <a:lnTo>
                    <a:pt x="2286064" y="2426681"/>
                  </a:lnTo>
                  <a:lnTo>
                    <a:pt x="2286064" y="2318681"/>
                  </a:lnTo>
                  <a:close/>
                  <a:moveTo>
                    <a:pt x="1638016" y="2309344"/>
                  </a:moveTo>
                  <a:lnTo>
                    <a:pt x="1638016" y="2417344"/>
                  </a:lnTo>
                  <a:lnTo>
                    <a:pt x="1854016" y="2417344"/>
                  </a:lnTo>
                  <a:lnTo>
                    <a:pt x="1854016" y="2309344"/>
                  </a:lnTo>
                  <a:close/>
                  <a:moveTo>
                    <a:pt x="2826148" y="2235554"/>
                  </a:moveTo>
                  <a:lnTo>
                    <a:pt x="2826148" y="2343554"/>
                  </a:lnTo>
                  <a:lnTo>
                    <a:pt x="3042148" y="2343554"/>
                  </a:lnTo>
                  <a:lnTo>
                    <a:pt x="3042148" y="2235554"/>
                  </a:lnTo>
                  <a:close/>
                  <a:moveTo>
                    <a:pt x="890988" y="2235554"/>
                  </a:moveTo>
                  <a:lnTo>
                    <a:pt x="890988" y="2343554"/>
                  </a:lnTo>
                  <a:lnTo>
                    <a:pt x="1106988" y="2343554"/>
                  </a:lnTo>
                  <a:lnTo>
                    <a:pt x="1106988" y="2235554"/>
                  </a:lnTo>
                  <a:close/>
                  <a:moveTo>
                    <a:pt x="3528192" y="2226217"/>
                  </a:moveTo>
                  <a:lnTo>
                    <a:pt x="3528192" y="2334217"/>
                  </a:lnTo>
                  <a:lnTo>
                    <a:pt x="3744192" y="2334217"/>
                  </a:lnTo>
                  <a:lnTo>
                    <a:pt x="3744192" y="2226217"/>
                  </a:lnTo>
                  <a:close/>
                  <a:moveTo>
                    <a:pt x="198000" y="2226217"/>
                  </a:moveTo>
                  <a:lnTo>
                    <a:pt x="198000" y="2334217"/>
                  </a:lnTo>
                  <a:lnTo>
                    <a:pt x="414000" y="2334217"/>
                  </a:lnTo>
                  <a:lnTo>
                    <a:pt x="414000" y="2226217"/>
                  </a:lnTo>
                  <a:close/>
                  <a:moveTo>
                    <a:pt x="2070064" y="2076031"/>
                  </a:moveTo>
                  <a:lnTo>
                    <a:pt x="2070064" y="2184031"/>
                  </a:lnTo>
                  <a:lnTo>
                    <a:pt x="2286064" y="2184031"/>
                  </a:lnTo>
                  <a:lnTo>
                    <a:pt x="2286064" y="2076031"/>
                  </a:lnTo>
                  <a:close/>
                  <a:moveTo>
                    <a:pt x="1638016" y="2066694"/>
                  </a:moveTo>
                  <a:lnTo>
                    <a:pt x="1638016" y="2174694"/>
                  </a:lnTo>
                  <a:lnTo>
                    <a:pt x="1854016" y="2174694"/>
                  </a:lnTo>
                  <a:lnTo>
                    <a:pt x="1854016" y="2066694"/>
                  </a:lnTo>
                  <a:close/>
                  <a:moveTo>
                    <a:pt x="2826148" y="1992904"/>
                  </a:moveTo>
                  <a:lnTo>
                    <a:pt x="2826148" y="2100904"/>
                  </a:lnTo>
                  <a:lnTo>
                    <a:pt x="3042148" y="2100904"/>
                  </a:lnTo>
                  <a:lnTo>
                    <a:pt x="3042148" y="1992904"/>
                  </a:lnTo>
                  <a:close/>
                  <a:moveTo>
                    <a:pt x="890988" y="1992904"/>
                  </a:moveTo>
                  <a:lnTo>
                    <a:pt x="890988" y="2100904"/>
                  </a:lnTo>
                  <a:lnTo>
                    <a:pt x="1106988" y="2100904"/>
                  </a:lnTo>
                  <a:lnTo>
                    <a:pt x="1106988" y="1992904"/>
                  </a:lnTo>
                  <a:close/>
                  <a:moveTo>
                    <a:pt x="3528192" y="1983567"/>
                  </a:moveTo>
                  <a:lnTo>
                    <a:pt x="3528192" y="2091567"/>
                  </a:lnTo>
                  <a:lnTo>
                    <a:pt x="3744192" y="2091567"/>
                  </a:lnTo>
                  <a:lnTo>
                    <a:pt x="3744192" y="1983567"/>
                  </a:lnTo>
                  <a:close/>
                  <a:moveTo>
                    <a:pt x="198000" y="1983567"/>
                  </a:moveTo>
                  <a:lnTo>
                    <a:pt x="198000" y="2091567"/>
                  </a:lnTo>
                  <a:lnTo>
                    <a:pt x="414000" y="2091567"/>
                  </a:lnTo>
                  <a:lnTo>
                    <a:pt x="414000" y="1983567"/>
                  </a:lnTo>
                  <a:close/>
                  <a:moveTo>
                    <a:pt x="2070064" y="1833381"/>
                  </a:moveTo>
                  <a:lnTo>
                    <a:pt x="2070064" y="1941381"/>
                  </a:lnTo>
                  <a:lnTo>
                    <a:pt x="2286064" y="1941381"/>
                  </a:lnTo>
                  <a:lnTo>
                    <a:pt x="2286064" y="1833381"/>
                  </a:lnTo>
                  <a:close/>
                  <a:moveTo>
                    <a:pt x="1638016" y="1824044"/>
                  </a:moveTo>
                  <a:lnTo>
                    <a:pt x="1638016" y="1932044"/>
                  </a:lnTo>
                  <a:lnTo>
                    <a:pt x="1854016" y="1932044"/>
                  </a:lnTo>
                  <a:lnTo>
                    <a:pt x="1854016" y="1824044"/>
                  </a:lnTo>
                  <a:close/>
                  <a:moveTo>
                    <a:pt x="2826148" y="1750254"/>
                  </a:moveTo>
                  <a:lnTo>
                    <a:pt x="2826148" y="1858254"/>
                  </a:lnTo>
                  <a:lnTo>
                    <a:pt x="3042148" y="1858254"/>
                  </a:lnTo>
                  <a:lnTo>
                    <a:pt x="3042148" y="1750254"/>
                  </a:lnTo>
                  <a:close/>
                  <a:moveTo>
                    <a:pt x="890988" y="1750254"/>
                  </a:moveTo>
                  <a:lnTo>
                    <a:pt x="890988" y="1858254"/>
                  </a:lnTo>
                  <a:lnTo>
                    <a:pt x="1106988" y="1858254"/>
                  </a:lnTo>
                  <a:lnTo>
                    <a:pt x="1106988" y="1750254"/>
                  </a:lnTo>
                  <a:close/>
                  <a:moveTo>
                    <a:pt x="3528192" y="1740917"/>
                  </a:moveTo>
                  <a:lnTo>
                    <a:pt x="3528192" y="1848917"/>
                  </a:lnTo>
                  <a:lnTo>
                    <a:pt x="3744192" y="1848917"/>
                  </a:lnTo>
                  <a:lnTo>
                    <a:pt x="3744192" y="1740917"/>
                  </a:lnTo>
                  <a:close/>
                  <a:moveTo>
                    <a:pt x="198000" y="1740917"/>
                  </a:moveTo>
                  <a:lnTo>
                    <a:pt x="198000" y="1848917"/>
                  </a:lnTo>
                  <a:lnTo>
                    <a:pt x="414000" y="1848917"/>
                  </a:lnTo>
                  <a:lnTo>
                    <a:pt x="414000" y="1740917"/>
                  </a:lnTo>
                  <a:close/>
                  <a:moveTo>
                    <a:pt x="2070064" y="1590731"/>
                  </a:moveTo>
                  <a:lnTo>
                    <a:pt x="2070064" y="1698731"/>
                  </a:lnTo>
                  <a:lnTo>
                    <a:pt x="2286064" y="1698731"/>
                  </a:lnTo>
                  <a:lnTo>
                    <a:pt x="2286064" y="1590731"/>
                  </a:lnTo>
                  <a:close/>
                  <a:moveTo>
                    <a:pt x="1638016" y="1581394"/>
                  </a:moveTo>
                  <a:lnTo>
                    <a:pt x="1638016" y="1689394"/>
                  </a:lnTo>
                  <a:lnTo>
                    <a:pt x="1854016" y="1689394"/>
                  </a:lnTo>
                  <a:lnTo>
                    <a:pt x="1854016" y="1581394"/>
                  </a:lnTo>
                  <a:close/>
                  <a:moveTo>
                    <a:pt x="3330192" y="1507604"/>
                  </a:moveTo>
                  <a:lnTo>
                    <a:pt x="3942192" y="1507604"/>
                  </a:lnTo>
                  <a:lnTo>
                    <a:pt x="3942192" y="3931865"/>
                  </a:lnTo>
                  <a:lnTo>
                    <a:pt x="3330192" y="3931865"/>
                  </a:lnTo>
                  <a:close/>
                  <a:moveTo>
                    <a:pt x="2826148" y="1507604"/>
                  </a:moveTo>
                  <a:lnTo>
                    <a:pt x="2826148" y="1615604"/>
                  </a:lnTo>
                  <a:lnTo>
                    <a:pt x="3042148" y="1615604"/>
                  </a:lnTo>
                  <a:lnTo>
                    <a:pt x="3042148" y="1507604"/>
                  </a:lnTo>
                  <a:close/>
                  <a:moveTo>
                    <a:pt x="890988" y="1507604"/>
                  </a:moveTo>
                  <a:lnTo>
                    <a:pt x="890988" y="1615604"/>
                  </a:lnTo>
                  <a:lnTo>
                    <a:pt x="1106988" y="1615604"/>
                  </a:lnTo>
                  <a:lnTo>
                    <a:pt x="1106988" y="1507604"/>
                  </a:lnTo>
                  <a:close/>
                  <a:moveTo>
                    <a:pt x="0" y="1507604"/>
                  </a:moveTo>
                  <a:lnTo>
                    <a:pt x="612000" y="1507604"/>
                  </a:lnTo>
                  <a:lnTo>
                    <a:pt x="612000" y="3931865"/>
                  </a:lnTo>
                  <a:lnTo>
                    <a:pt x="0" y="3931865"/>
                  </a:lnTo>
                  <a:close/>
                  <a:moveTo>
                    <a:pt x="2070064" y="1348081"/>
                  </a:moveTo>
                  <a:lnTo>
                    <a:pt x="2070064" y="1456081"/>
                  </a:lnTo>
                  <a:lnTo>
                    <a:pt x="2286064" y="1456081"/>
                  </a:lnTo>
                  <a:lnTo>
                    <a:pt x="2286064" y="1348081"/>
                  </a:lnTo>
                  <a:close/>
                  <a:moveTo>
                    <a:pt x="1638016" y="1338744"/>
                  </a:moveTo>
                  <a:lnTo>
                    <a:pt x="1638016" y="1446744"/>
                  </a:lnTo>
                  <a:lnTo>
                    <a:pt x="1854016" y="1446744"/>
                  </a:lnTo>
                  <a:lnTo>
                    <a:pt x="1854016" y="1338744"/>
                  </a:lnTo>
                  <a:close/>
                  <a:moveTo>
                    <a:pt x="2628148" y="1267865"/>
                  </a:moveTo>
                  <a:lnTo>
                    <a:pt x="3240148" y="1267865"/>
                  </a:lnTo>
                  <a:lnTo>
                    <a:pt x="3240148" y="3931865"/>
                  </a:lnTo>
                  <a:lnTo>
                    <a:pt x="2628148" y="3931865"/>
                  </a:lnTo>
                  <a:close/>
                  <a:moveTo>
                    <a:pt x="692988" y="1267865"/>
                  </a:moveTo>
                  <a:lnTo>
                    <a:pt x="1304988" y="1267865"/>
                  </a:lnTo>
                  <a:lnTo>
                    <a:pt x="1304988" y="3931865"/>
                  </a:lnTo>
                  <a:lnTo>
                    <a:pt x="692988" y="3931865"/>
                  </a:lnTo>
                  <a:close/>
                  <a:moveTo>
                    <a:pt x="2070064" y="1105431"/>
                  </a:moveTo>
                  <a:lnTo>
                    <a:pt x="2070064" y="1213431"/>
                  </a:lnTo>
                  <a:lnTo>
                    <a:pt x="2286064" y="1213431"/>
                  </a:lnTo>
                  <a:lnTo>
                    <a:pt x="2286064" y="1105431"/>
                  </a:lnTo>
                  <a:close/>
                  <a:moveTo>
                    <a:pt x="1638016" y="1096094"/>
                  </a:moveTo>
                  <a:lnTo>
                    <a:pt x="1638016" y="1204094"/>
                  </a:lnTo>
                  <a:lnTo>
                    <a:pt x="1854016" y="1204094"/>
                  </a:lnTo>
                  <a:lnTo>
                    <a:pt x="1854016" y="1096094"/>
                  </a:lnTo>
                  <a:close/>
                  <a:moveTo>
                    <a:pt x="2070064" y="862781"/>
                  </a:moveTo>
                  <a:lnTo>
                    <a:pt x="2070064" y="970781"/>
                  </a:lnTo>
                  <a:lnTo>
                    <a:pt x="2286064" y="970781"/>
                  </a:lnTo>
                  <a:lnTo>
                    <a:pt x="2286064" y="862781"/>
                  </a:lnTo>
                  <a:close/>
                  <a:moveTo>
                    <a:pt x="1638016" y="853444"/>
                  </a:moveTo>
                  <a:lnTo>
                    <a:pt x="1638016" y="961444"/>
                  </a:lnTo>
                  <a:lnTo>
                    <a:pt x="1854016" y="961444"/>
                  </a:lnTo>
                  <a:lnTo>
                    <a:pt x="1854016" y="853444"/>
                  </a:lnTo>
                  <a:close/>
                  <a:moveTo>
                    <a:pt x="1883174" y="0"/>
                  </a:moveTo>
                  <a:lnTo>
                    <a:pt x="2040907" y="0"/>
                  </a:lnTo>
                  <a:lnTo>
                    <a:pt x="2040907" y="355600"/>
                  </a:lnTo>
                  <a:lnTo>
                    <a:pt x="2178064" y="355600"/>
                  </a:lnTo>
                  <a:lnTo>
                    <a:pt x="2178064" y="596007"/>
                  </a:lnTo>
                  <a:lnTo>
                    <a:pt x="2538104" y="596007"/>
                  </a:lnTo>
                  <a:lnTo>
                    <a:pt x="2538104" y="3931865"/>
                  </a:lnTo>
                  <a:lnTo>
                    <a:pt x="2142040" y="3931865"/>
                  </a:lnTo>
                  <a:lnTo>
                    <a:pt x="2142040" y="3291036"/>
                  </a:lnTo>
                  <a:lnTo>
                    <a:pt x="1782040" y="3291036"/>
                  </a:lnTo>
                  <a:lnTo>
                    <a:pt x="1782040" y="3931865"/>
                  </a:lnTo>
                  <a:lnTo>
                    <a:pt x="1385976" y="3931865"/>
                  </a:lnTo>
                  <a:lnTo>
                    <a:pt x="1385976" y="596007"/>
                  </a:lnTo>
                  <a:lnTo>
                    <a:pt x="1746016" y="596007"/>
                  </a:lnTo>
                  <a:lnTo>
                    <a:pt x="1746016" y="355600"/>
                  </a:lnTo>
                  <a:lnTo>
                    <a:pt x="1883174" y="355600"/>
                  </a:ln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1"/>
            </a:p>
          </p:txBody>
        </p:sp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E0F88302-95D2-4C1D-A497-B6E20D22E9D5}"/>
              </a:ext>
            </a:extLst>
          </p:cNvPr>
          <p:cNvGrpSpPr/>
          <p:nvPr/>
        </p:nvGrpSpPr>
        <p:grpSpPr>
          <a:xfrm>
            <a:off x="2112691" y="1984122"/>
            <a:ext cx="8423488" cy="4380611"/>
            <a:chOff x="-579606" y="1852101"/>
            <a:chExt cx="7004510" cy="3642676"/>
          </a:xfrm>
        </p:grpSpPr>
        <p:sp>
          <p:nvSpPr>
            <p:cNvPr id="31" name="Oval 30">
              <a:extLst>
                <a:ext uri="{FF2B5EF4-FFF2-40B4-BE49-F238E27FC236}">
                  <a16:creationId xmlns:a16="http://schemas.microsoft.com/office/drawing/2014/main" id="{A2FA070C-198E-466B-8747-F67F1F0292F6}"/>
                </a:ext>
              </a:extLst>
            </p:cNvPr>
            <p:cNvSpPr/>
            <p:nvPr/>
          </p:nvSpPr>
          <p:spPr>
            <a:xfrm>
              <a:off x="561202" y="1968076"/>
              <a:ext cx="3002685" cy="3002685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32" name="Freeform 5">
              <a:extLst>
                <a:ext uri="{FF2B5EF4-FFF2-40B4-BE49-F238E27FC236}">
                  <a16:creationId xmlns:a16="http://schemas.microsoft.com/office/drawing/2014/main" id="{4FEB6266-ED98-45CF-8F1D-5C8566EA99E9}"/>
                </a:ext>
              </a:extLst>
            </p:cNvPr>
            <p:cNvSpPr/>
            <p:nvPr/>
          </p:nvSpPr>
          <p:spPr>
            <a:xfrm>
              <a:off x="-579606" y="1852101"/>
              <a:ext cx="7004510" cy="3642676"/>
            </a:xfrm>
            <a:custGeom>
              <a:avLst/>
              <a:gdLst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5448300 w 6410325"/>
                <a:gd name="connsiteY2" fmla="*/ 5905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447925 w 6410325"/>
                <a:gd name="connsiteY1" fmla="*/ 2314575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410325"/>
                <a:gd name="connsiteY0" fmla="*/ 2800350 h 2800350"/>
                <a:gd name="connsiteX1" fmla="*/ 2876550 w 6410325"/>
                <a:gd name="connsiteY1" fmla="*/ 2076450 h 2800350"/>
                <a:gd name="connsiteX2" fmla="*/ 4924425 w 6410325"/>
                <a:gd name="connsiteY2" fmla="*/ 552450 h 2800350"/>
                <a:gd name="connsiteX3" fmla="*/ 6410325 w 6410325"/>
                <a:gd name="connsiteY3" fmla="*/ 0 h 2800350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895850 w 6381750"/>
                <a:gd name="connsiteY2" fmla="*/ 4762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62500 w 6381750"/>
                <a:gd name="connsiteY2" fmla="*/ 55245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47975 w 6381750"/>
                <a:gd name="connsiteY1" fmla="*/ 20764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81750"/>
                <a:gd name="connsiteY0" fmla="*/ 3209925 h 3209925"/>
                <a:gd name="connsiteX1" fmla="*/ 2895600 w 6381750"/>
                <a:gd name="connsiteY1" fmla="*/ 2038350 h 3209925"/>
                <a:gd name="connsiteX2" fmla="*/ 4705350 w 6381750"/>
                <a:gd name="connsiteY2" fmla="*/ 838200 h 3209925"/>
                <a:gd name="connsiteX3" fmla="*/ 6381750 w 6381750"/>
                <a:gd name="connsiteY3" fmla="*/ 0 h 320992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481601 h 3481601"/>
                <a:gd name="connsiteX1" fmla="*/ 2895600 w 6334125"/>
                <a:gd name="connsiteY1" fmla="*/ 2310026 h 3481601"/>
                <a:gd name="connsiteX2" fmla="*/ 4705350 w 6334125"/>
                <a:gd name="connsiteY2" fmla="*/ 1109876 h 3481601"/>
                <a:gd name="connsiteX3" fmla="*/ 6334125 w 6334125"/>
                <a:gd name="connsiteY3" fmla="*/ 214526 h 3481601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6334125 w 6334125"/>
                <a:gd name="connsiteY3" fmla="*/ 0 h 3267075"/>
                <a:gd name="connsiteX0" fmla="*/ 0 w 6334125"/>
                <a:gd name="connsiteY0" fmla="*/ 3267075 h 3267075"/>
                <a:gd name="connsiteX1" fmla="*/ 2895600 w 6334125"/>
                <a:gd name="connsiteY1" fmla="*/ 2095500 h 3267075"/>
                <a:gd name="connsiteX2" fmla="*/ 4705350 w 6334125"/>
                <a:gd name="connsiteY2" fmla="*/ 895350 h 3267075"/>
                <a:gd name="connsiteX3" fmla="*/ 5221610 w 6334125"/>
                <a:gd name="connsiteY3" fmla="*/ 181769 h 3267075"/>
                <a:gd name="connsiteX4" fmla="*/ 6334125 w 6334125"/>
                <a:gd name="connsiteY4" fmla="*/ 0 h 3267075"/>
                <a:gd name="connsiteX0" fmla="*/ 0 w 6334125"/>
                <a:gd name="connsiteY0" fmla="*/ 3848138 h 3848138"/>
                <a:gd name="connsiteX1" fmla="*/ 2895600 w 6334125"/>
                <a:gd name="connsiteY1" fmla="*/ 2676563 h 3848138"/>
                <a:gd name="connsiteX2" fmla="*/ 4705350 w 6334125"/>
                <a:gd name="connsiteY2" fmla="*/ 1476413 h 3848138"/>
                <a:gd name="connsiteX3" fmla="*/ 4526285 w 6334125"/>
                <a:gd name="connsiteY3" fmla="*/ 19882 h 3848138"/>
                <a:gd name="connsiteX4" fmla="*/ 6334125 w 6334125"/>
                <a:gd name="connsiteY4" fmla="*/ 581063 h 3848138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6334125 w 6334125"/>
                <a:gd name="connsiteY4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973960 w 6334125"/>
                <a:gd name="connsiteY4" fmla="*/ 545381 h 3868812"/>
                <a:gd name="connsiteX5" fmla="*/ 6334125 w 6334125"/>
                <a:gd name="connsiteY5" fmla="*/ 601737 h 3868812"/>
                <a:gd name="connsiteX0" fmla="*/ 0 w 6334125"/>
                <a:gd name="connsiteY0" fmla="*/ 3868812 h 3868812"/>
                <a:gd name="connsiteX1" fmla="*/ 2895600 w 6334125"/>
                <a:gd name="connsiteY1" fmla="*/ 2697237 h 3868812"/>
                <a:gd name="connsiteX2" fmla="*/ 4705350 w 6334125"/>
                <a:gd name="connsiteY2" fmla="*/ 1497087 h 3868812"/>
                <a:gd name="connsiteX3" fmla="*/ 4526285 w 6334125"/>
                <a:gd name="connsiteY3" fmla="*/ 40556 h 3868812"/>
                <a:gd name="connsiteX4" fmla="*/ 4183385 w 6334125"/>
                <a:gd name="connsiteY4" fmla="*/ 1012106 h 3868812"/>
                <a:gd name="connsiteX5" fmla="*/ 6334125 w 6334125"/>
                <a:gd name="connsiteY5" fmla="*/ 601737 h 3868812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70938 h 3870938"/>
                <a:gd name="connsiteX1" fmla="*/ 2895600 w 6334125"/>
                <a:gd name="connsiteY1" fmla="*/ 2699363 h 3870938"/>
                <a:gd name="connsiteX2" fmla="*/ 4705350 w 6334125"/>
                <a:gd name="connsiteY2" fmla="*/ 1499213 h 3870938"/>
                <a:gd name="connsiteX3" fmla="*/ 4526285 w 6334125"/>
                <a:gd name="connsiteY3" fmla="*/ 42682 h 3870938"/>
                <a:gd name="connsiteX4" fmla="*/ 4183385 w 6334125"/>
                <a:gd name="connsiteY4" fmla="*/ 1014232 h 3870938"/>
                <a:gd name="connsiteX5" fmla="*/ 6334125 w 6334125"/>
                <a:gd name="connsiteY5" fmla="*/ 603863 h 3870938"/>
                <a:gd name="connsiteX0" fmla="*/ 0 w 6334125"/>
                <a:gd name="connsiteY0" fmla="*/ 3852187 h 3852187"/>
                <a:gd name="connsiteX1" fmla="*/ 2895600 w 6334125"/>
                <a:gd name="connsiteY1" fmla="*/ 2680612 h 3852187"/>
                <a:gd name="connsiteX2" fmla="*/ 4705350 w 6334125"/>
                <a:gd name="connsiteY2" fmla="*/ 1480462 h 3852187"/>
                <a:gd name="connsiteX3" fmla="*/ 4526285 w 6334125"/>
                <a:gd name="connsiteY3" fmla="*/ 23931 h 3852187"/>
                <a:gd name="connsiteX4" fmla="*/ 4183385 w 6334125"/>
                <a:gd name="connsiteY4" fmla="*/ 995481 h 3852187"/>
                <a:gd name="connsiteX5" fmla="*/ 6334125 w 6334125"/>
                <a:gd name="connsiteY5" fmla="*/ 585112 h 3852187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183385 w 6334125"/>
                <a:gd name="connsiteY4" fmla="*/ 991855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848561 h 3848561"/>
                <a:gd name="connsiteX1" fmla="*/ 2895600 w 6334125"/>
                <a:gd name="connsiteY1" fmla="*/ 2676986 h 3848561"/>
                <a:gd name="connsiteX2" fmla="*/ 4705350 w 6334125"/>
                <a:gd name="connsiteY2" fmla="*/ 1476836 h 3848561"/>
                <a:gd name="connsiteX3" fmla="*/ 4526285 w 6334125"/>
                <a:gd name="connsiteY3" fmla="*/ 20305 h 3848561"/>
                <a:gd name="connsiteX4" fmla="*/ 4554860 w 6334125"/>
                <a:gd name="connsiteY4" fmla="*/ 1020430 h 3848561"/>
                <a:gd name="connsiteX5" fmla="*/ 6334125 w 6334125"/>
                <a:gd name="connsiteY5" fmla="*/ 581486 h 3848561"/>
                <a:gd name="connsiteX0" fmla="*/ 0 w 6334125"/>
                <a:gd name="connsiteY0" fmla="*/ 3942513 h 3942513"/>
                <a:gd name="connsiteX1" fmla="*/ 2895600 w 6334125"/>
                <a:gd name="connsiteY1" fmla="*/ 2770938 h 3942513"/>
                <a:gd name="connsiteX2" fmla="*/ 4705350 w 6334125"/>
                <a:gd name="connsiteY2" fmla="*/ 1570788 h 3942513"/>
                <a:gd name="connsiteX3" fmla="*/ 4383410 w 6334125"/>
                <a:gd name="connsiteY3" fmla="*/ 19007 h 3942513"/>
                <a:gd name="connsiteX4" fmla="*/ 4554860 w 6334125"/>
                <a:gd name="connsiteY4" fmla="*/ 1114382 h 3942513"/>
                <a:gd name="connsiteX5" fmla="*/ 6334125 w 6334125"/>
                <a:gd name="connsiteY5" fmla="*/ 675438 h 3942513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4554860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250185 w 6334125"/>
                <a:gd name="connsiteY4" fmla="*/ 112100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68190 h 3968190"/>
                <a:gd name="connsiteX1" fmla="*/ 2895600 w 6334125"/>
                <a:gd name="connsiteY1" fmla="*/ 2796615 h 3968190"/>
                <a:gd name="connsiteX2" fmla="*/ 4705350 w 6334125"/>
                <a:gd name="connsiteY2" fmla="*/ 1596465 h 3968190"/>
                <a:gd name="connsiteX3" fmla="*/ 4383410 w 6334125"/>
                <a:gd name="connsiteY3" fmla="*/ 44684 h 3968190"/>
                <a:gd name="connsiteX4" fmla="*/ 5421635 w 6334125"/>
                <a:gd name="connsiteY4" fmla="*/ 1140059 h 3968190"/>
                <a:gd name="connsiteX5" fmla="*/ 6334125 w 6334125"/>
                <a:gd name="connsiteY5" fmla="*/ 701115 h 3968190"/>
                <a:gd name="connsiteX0" fmla="*/ 0 w 6334125"/>
                <a:gd name="connsiteY0" fmla="*/ 3982329 h 3982329"/>
                <a:gd name="connsiteX1" fmla="*/ 2895600 w 6334125"/>
                <a:gd name="connsiteY1" fmla="*/ 2810754 h 3982329"/>
                <a:gd name="connsiteX2" fmla="*/ 4705350 w 6334125"/>
                <a:gd name="connsiteY2" fmla="*/ 1610604 h 3982329"/>
                <a:gd name="connsiteX3" fmla="*/ 4383410 w 6334125"/>
                <a:gd name="connsiteY3" fmla="*/ 58823 h 3982329"/>
                <a:gd name="connsiteX4" fmla="*/ 5421635 w 6334125"/>
                <a:gd name="connsiteY4" fmla="*/ 1154198 h 3982329"/>
                <a:gd name="connsiteX5" fmla="*/ 6334125 w 6334125"/>
                <a:gd name="connsiteY5" fmla="*/ 715254 h 3982329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8446 h 4028446"/>
                <a:gd name="connsiteX1" fmla="*/ 2895600 w 6334125"/>
                <a:gd name="connsiteY1" fmla="*/ 2856871 h 4028446"/>
                <a:gd name="connsiteX2" fmla="*/ 4705350 w 6334125"/>
                <a:gd name="connsiteY2" fmla="*/ 1656721 h 4028446"/>
                <a:gd name="connsiteX3" fmla="*/ 4326260 w 6334125"/>
                <a:gd name="connsiteY3" fmla="*/ 57315 h 4028446"/>
                <a:gd name="connsiteX4" fmla="*/ 5421635 w 6334125"/>
                <a:gd name="connsiteY4" fmla="*/ 1200315 h 4028446"/>
                <a:gd name="connsiteX5" fmla="*/ 6334125 w 6334125"/>
                <a:gd name="connsiteY5" fmla="*/ 761371 h 4028446"/>
                <a:gd name="connsiteX0" fmla="*/ 0 w 6334125"/>
                <a:gd name="connsiteY0" fmla="*/ 4026055 h 4026055"/>
                <a:gd name="connsiteX1" fmla="*/ 2895600 w 6334125"/>
                <a:gd name="connsiteY1" fmla="*/ 2854480 h 4026055"/>
                <a:gd name="connsiteX2" fmla="*/ 4705350 w 6334125"/>
                <a:gd name="connsiteY2" fmla="*/ 1654330 h 4026055"/>
                <a:gd name="connsiteX3" fmla="*/ 4326260 w 6334125"/>
                <a:gd name="connsiteY3" fmla="*/ 54924 h 4026055"/>
                <a:gd name="connsiteX4" fmla="*/ 5421635 w 6334125"/>
                <a:gd name="connsiteY4" fmla="*/ 1197924 h 4026055"/>
                <a:gd name="connsiteX5" fmla="*/ 6334125 w 6334125"/>
                <a:gd name="connsiteY5" fmla="*/ 758980 h 4026055"/>
                <a:gd name="connsiteX0" fmla="*/ 0 w 6334125"/>
                <a:gd name="connsiteY0" fmla="*/ 4020433 h 4020433"/>
                <a:gd name="connsiteX1" fmla="*/ 2895600 w 6334125"/>
                <a:gd name="connsiteY1" fmla="*/ 2848858 h 4020433"/>
                <a:gd name="connsiteX2" fmla="*/ 4362450 w 6334125"/>
                <a:gd name="connsiteY2" fmla="*/ 1858258 h 4020433"/>
                <a:gd name="connsiteX3" fmla="*/ 4326260 w 6334125"/>
                <a:gd name="connsiteY3" fmla="*/ 49302 h 4020433"/>
                <a:gd name="connsiteX4" fmla="*/ 5421635 w 6334125"/>
                <a:gd name="connsiteY4" fmla="*/ 1192302 h 4020433"/>
                <a:gd name="connsiteX5" fmla="*/ 6334125 w 6334125"/>
                <a:gd name="connsiteY5" fmla="*/ 753358 h 4020433"/>
                <a:gd name="connsiteX0" fmla="*/ 0 w 6334125"/>
                <a:gd name="connsiteY0" fmla="*/ 4018875 h 4018875"/>
                <a:gd name="connsiteX1" fmla="*/ 2895600 w 6334125"/>
                <a:gd name="connsiteY1" fmla="*/ 2847300 h 4018875"/>
                <a:gd name="connsiteX2" fmla="*/ 4248150 w 6334125"/>
                <a:gd name="connsiteY2" fmla="*/ 1923375 h 4018875"/>
                <a:gd name="connsiteX3" fmla="*/ 4326260 w 6334125"/>
                <a:gd name="connsiteY3" fmla="*/ 47744 h 4018875"/>
                <a:gd name="connsiteX4" fmla="*/ 5421635 w 6334125"/>
                <a:gd name="connsiteY4" fmla="*/ 1190744 h 4018875"/>
                <a:gd name="connsiteX5" fmla="*/ 6334125 w 6334125"/>
                <a:gd name="connsiteY5" fmla="*/ 751800 h 4018875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08687 h 4008687"/>
                <a:gd name="connsiteX1" fmla="*/ 2895600 w 6334125"/>
                <a:gd name="connsiteY1" fmla="*/ 2837112 h 4008687"/>
                <a:gd name="connsiteX2" fmla="*/ 4248150 w 6334125"/>
                <a:gd name="connsiteY2" fmla="*/ 1913187 h 4008687"/>
                <a:gd name="connsiteX3" fmla="*/ 4326260 w 6334125"/>
                <a:gd name="connsiteY3" fmla="*/ 37556 h 4008687"/>
                <a:gd name="connsiteX4" fmla="*/ 5421635 w 6334125"/>
                <a:gd name="connsiteY4" fmla="*/ 1180556 h 4008687"/>
                <a:gd name="connsiteX5" fmla="*/ 6334125 w 6334125"/>
                <a:gd name="connsiteY5" fmla="*/ 741612 h 4008687"/>
                <a:gd name="connsiteX0" fmla="*/ 0 w 6334125"/>
                <a:gd name="connsiteY0" fmla="*/ 4027609 h 4027609"/>
                <a:gd name="connsiteX1" fmla="*/ 2895600 w 6334125"/>
                <a:gd name="connsiteY1" fmla="*/ 2856034 h 4027609"/>
                <a:gd name="connsiteX2" fmla="*/ 4248150 w 6334125"/>
                <a:gd name="connsiteY2" fmla="*/ 1932109 h 4027609"/>
                <a:gd name="connsiteX3" fmla="*/ 4326260 w 6334125"/>
                <a:gd name="connsiteY3" fmla="*/ 56478 h 4027609"/>
                <a:gd name="connsiteX4" fmla="*/ 5421635 w 6334125"/>
                <a:gd name="connsiteY4" fmla="*/ 1199478 h 4027609"/>
                <a:gd name="connsiteX5" fmla="*/ 6334125 w 6334125"/>
                <a:gd name="connsiteY5" fmla="*/ 760534 h 4027609"/>
                <a:gd name="connsiteX0" fmla="*/ 0 w 6334125"/>
                <a:gd name="connsiteY0" fmla="*/ 3994320 h 3994320"/>
                <a:gd name="connsiteX1" fmla="*/ 2895600 w 6334125"/>
                <a:gd name="connsiteY1" fmla="*/ 2822745 h 3994320"/>
                <a:gd name="connsiteX2" fmla="*/ 4248150 w 6334125"/>
                <a:gd name="connsiteY2" fmla="*/ 1898820 h 3994320"/>
                <a:gd name="connsiteX3" fmla="*/ 4326260 w 6334125"/>
                <a:gd name="connsiteY3" fmla="*/ 23189 h 3994320"/>
                <a:gd name="connsiteX4" fmla="*/ 5421635 w 6334125"/>
                <a:gd name="connsiteY4" fmla="*/ 1166189 h 3994320"/>
                <a:gd name="connsiteX5" fmla="*/ 6334125 w 6334125"/>
                <a:gd name="connsiteY5" fmla="*/ 727245 h 3994320"/>
                <a:gd name="connsiteX0" fmla="*/ 0 w 6334125"/>
                <a:gd name="connsiteY0" fmla="*/ 3995390 h 3995390"/>
                <a:gd name="connsiteX1" fmla="*/ 2895600 w 6334125"/>
                <a:gd name="connsiteY1" fmla="*/ 2823815 h 3995390"/>
                <a:gd name="connsiteX2" fmla="*/ 4248150 w 6334125"/>
                <a:gd name="connsiteY2" fmla="*/ 1899890 h 3995390"/>
                <a:gd name="connsiteX3" fmla="*/ 4326260 w 6334125"/>
                <a:gd name="connsiteY3" fmla="*/ 24259 h 3995390"/>
                <a:gd name="connsiteX4" fmla="*/ 5421635 w 6334125"/>
                <a:gd name="connsiteY4" fmla="*/ 1167259 h 3995390"/>
                <a:gd name="connsiteX5" fmla="*/ 6334125 w 6334125"/>
                <a:gd name="connsiteY5" fmla="*/ 728315 h 3995390"/>
                <a:gd name="connsiteX0" fmla="*/ 0 w 6334125"/>
                <a:gd name="connsiteY0" fmla="*/ 3996562 h 3996562"/>
                <a:gd name="connsiteX1" fmla="*/ 2895600 w 6334125"/>
                <a:gd name="connsiteY1" fmla="*/ 2824987 h 3996562"/>
                <a:gd name="connsiteX2" fmla="*/ 4248150 w 6334125"/>
                <a:gd name="connsiteY2" fmla="*/ 1901062 h 3996562"/>
                <a:gd name="connsiteX3" fmla="*/ 4326260 w 6334125"/>
                <a:gd name="connsiteY3" fmla="*/ 25431 h 3996562"/>
                <a:gd name="connsiteX4" fmla="*/ 5421635 w 6334125"/>
                <a:gd name="connsiteY4" fmla="*/ 1168431 h 3996562"/>
                <a:gd name="connsiteX5" fmla="*/ 6334125 w 6334125"/>
                <a:gd name="connsiteY5" fmla="*/ 729487 h 3996562"/>
                <a:gd name="connsiteX0" fmla="*/ 0 w 6334125"/>
                <a:gd name="connsiteY0" fmla="*/ 3998304 h 3998304"/>
                <a:gd name="connsiteX1" fmla="*/ 2895600 w 6334125"/>
                <a:gd name="connsiteY1" fmla="*/ 2826729 h 3998304"/>
                <a:gd name="connsiteX2" fmla="*/ 4248150 w 6334125"/>
                <a:gd name="connsiteY2" fmla="*/ 1902804 h 3998304"/>
                <a:gd name="connsiteX3" fmla="*/ 4326260 w 6334125"/>
                <a:gd name="connsiteY3" fmla="*/ 27173 h 3998304"/>
                <a:gd name="connsiteX4" fmla="*/ 5421635 w 6334125"/>
                <a:gd name="connsiteY4" fmla="*/ 1170173 h 3998304"/>
                <a:gd name="connsiteX5" fmla="*/ 6334125 w 6334125"/>
                <a:gd name="connsiteY5" fmla="*/ 731229 h 3998304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2678 h 3562678"/>
                <a:gd name="connsiteX1" fmla="*/ 2871839 w 6310364"/>
                <a:gd name="connsiteY1" fmla="*/ 2826729 h 3562678"/>
                <a:gd name="connsiteX2" fmla="*/ 4224389 w 6310364"/>
                <a:gd name="connsiteY2" fmla="*/ 1902804 h 3562678"/>
                <a:gd name="connsiteX3" fmla="*/ 4302499 w 6310364"/>
                <a:gd name="connsiteY3" fmla="*/ 27173 h 3562678"/>
                <a:gd name="connsiteX4" fmla="*/ 5397874 w 6310364"/>
                <a:gd name="connsiteY4" fmla="*/ 1170173 h 3562678"/>
                <a:gd name="connsiteX5" fmla="*/ 6310364 w 6310364"/>
                <a:gd name="connsiteY5" fmla="*/ 731229 h 3562678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4213 h 3564213"/>
                <a:gd name="connsiteX1" fmla="*/ 2871839 w 6310364"/>
                <a:gd name="connsiteY1" fmla="*/ 2828264 h 3564213"/>
                <a:gd name="connsiteX2" fmla="*/ 4232309 w 6310364"/>
                <a:gd name="connsiteY2" fmla="*/ 1817214 h 3564213"/>
                <a:gd name="connsiteX3" fmla="*/ 4302499 w 6310364"/>
                <a:gd name="connsiteY3" fmla="*/ 28708 h 3564213"/>
                <a:gd name="connsiteX4" fmla="*/ 5397874 w 6310364"/>
                <a:gd name="connsiteY4" fmla="*/ 1171708 h 3564213"/>
                <a:gd name="connsiteX5" fmla="*/ 6310364 w 6310364"/>
                <a:gd name="connsiteY5" fmla="*/ 732764 h 3564213"/>
                <a:gd name="connsiteX0" fmla="*/ 0 w 6310364"/>
                <a:gd name="connsiteY0" fmla="*/ 3562590 h 3562590"/>
                <a:gd name="connsiteX1" fmla="*/ 2871839 w 6310364"/>
                <a:gd name="connsiteY1" fmla="*/ 2826641 h 3562590"/>
                <a:gd name="connsiteX2" fmla="*/ 4232309 w 6310364"/>
                <a:gd name="connsiteY2" fmla="*/ 1815591 h 3562590"/>
                <a:gd name="connsiteX3" fmla="*/ 4302499 w 6310364"/>
                <a:gd name="connsiteY3" fmla="*/ 27085 h 3562590"/>
                <a:gd name="connsiteX4" fmla="*/ 5397874 w 6310364"/>
                <a:gd name="connsiteY4" fmla="*/ 1170085 h 3562590"/>
                <a:gd name="connsiteX5" fmla="*/ 6310364 w 6310364"/>
                <a:gd name="connsiteY5" fmla="*/ 731141 h 3562590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97874 w 6310364"/>
                <a:gd name="connsiteY4" fmla="*/ 944821 h 3337326"/>
                <a:gd name="connsiteX5" fmla="*/ 6310364 w 6310364"/>
                <a:gd name="connsiteY5" fmla="*/ 505877 h 3337326"/>
                <a:gd name="connsiteX0" fmla="*/ 0 w 6310364"/>
                <a:gd name="connsiteY0" fmla="*/ 3337326 h 3337326"/>
                <a:gd name="connsiteX1" fmla="*/ 2871839 w 6310364"/>
                <a:gd name="connsiteY1" fmla="*/ 2601377 h 3337326"/>
                <a:gd name="connsiteX2" fmla="*/ 4232309 w 6310364"/>
                <a:gd name="connsiteY2" fmla="*/ 1590327 h 3337326"/>
                <a:gd name="connsiteX3" fmla="*/ 4357943 w 6310364"/>
                <a:gd name="connsiteY3" fmla="*/ 31515 h 3337326"/>
                <a:gd name="connsiteX4" fmla="*/ 5350352 w 6310364"/>
                <a:gd name="connsiteY4" fmla="*/ 810173 h 3337326"/>
                <a:gd name="connsiteX5" fmla="*/ 6310364 w 6310364"/>
                <a:gd name="connsiteY5" fmla="*/ 505877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350352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99864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37326 h 3337326"/>
                <a:gd name="connsiteX1" fmla="*/ 2871839 w 6009386"/>
                <a:gd name="connsiteY1" fmla="*/ 2601377 h 3337326"/>
                <a:gd name="connsiteX2" fmla="*/ 4232309 w 6009386"/>
                <a:gd name="connsiteY2" fmla="*/ 1590327 h 3337326"/>
                <a:gd name="connsiteX3" fmla="*/ 4357943 w 6009386"/>
                <a:gd name="connsiteY3" fmla="*/ 31515 h 3337326"/>
                <a:gd name="connsiteX4" fmla="*/ 5104819 w 6009386"/>
                <a:gd name="connsiteY4" fmla="*/ 810173 h 3337326"/>
                <a:gd name="connsiteX5" fmla="*/ 6009386 w 6009386"/>
                <a:gd name="connsiteY5" fmla="*/ 474195 h 3337326"/>
                <a:gd name="connsiteX0" fmla="*/ 0 w 6009386"/>
                <a:gd name="connsiteY0" fmla="*/ 3399330 h 3399330"/>
                <a:gd name="connsiteX1" fmla="*/ 2871839 w 6009386"/>
                <a:gd name="connsiteY1" fmla="*/ 2663381 h 3399330"/>
                <a:gd name="connsiteX2" fmla="*/ 4232309 w 6009386"/>
                <a:gd name="connsiteY2" fmla="*/ 1652331 h 3399330"/>
                <a:gd name="connsiteX3" fmla="*/ 4302500 w 6009386"/>
                <a:gd name="connsiteY3" fmla="*/ 30155 h 3399330"/>
                <a:gd name="connsiteX4" fmla="*/ 5104819 w 6009386"/>
                <a:gd name="connsiteY4" fmla="*/ 872177 h 3399330"/>
                <a:gd name="connsiteX5" fmla="*/ 6009386 w 6009386"/>
                <a:gd name="connsiteY5" fmla="*/ 536199 h 3399330"/>
                <a:gd name="connsiteX0" fmla="*/ 0 w 6009386"/>
                <a:gd name="connsiteY0" fmla="*/ 3394402 h 3394402"/>
                <a:gd name="connsiteX1" fmla="*/ 2871839 w 6009386"/>
                <a:gd name="connsiteY1" fmla="*/ 2658453 h 3394402"/>
                <a:gd name="connsiteX2" fmla="*/ 4232309 w 6009386"/>
                <a:gd name="connsiteY2" fmla="*/ 1647403 h 3394402"/>
                <a:gd name="connsiteX3" fmla="*/ 4302500 w 6009386"/>
                <a:gd name="connsiteY3" fmla="*/ 25227 h 3394402"/>
                <a:gd name="connsiteX4" fmla="*/ 5104819 w 6009386"/>
                <a:gd name="connsiteY4" fmla="*/ 867249 h 3394402"/>
                <a:gd name="connsiteX5" fmla="*/ 6009386 w 6009386"/>
                <a:gd name="connsiteY5" fmla="*/ 531271 h 3394402"/>
                <a:gd name="connsiteX0" fmla="*/ 0 w 5914340"/>
                <a:gd name="connsiteY0" fmla="*/ 3394402 h 3394402"/>
                <a:gd name="connsiteX1" fmla="*/ 2871839 w 5914340"/>
                <a:gd name="connsiteY1" fmla="*/ 2658453 h 3394402"/>
                <a:gd name="connsiteX2" fmla="*/ 4232309 w 5914340"/>
                <a:gd name="connsiteY2" fmla="*/ 1647403 h 3394402"/>
                <a:gd name="connsiteX3" fmla="*/ 4302500 w 5914340"/>
                <a:gd name="connsiteY3" fmla="*/ 25227 h 3394402"/>
                <a:gd name="connsiteX4" fmla="*/ 5104819 w 5914340"/>
                <a:gd name="connsiteY4" fmla="*/ 867249 h 3394402"/>
                <a:gd name="connsiteX5" fmla="*/ 5914340 w 5914340"/>
                <a:gd name="connsiteY5" fmla="*/ 562953 h 3394402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4270 h 3404270"/>
                <a:gd name="connsiteX1" fmla="*/ 2871839 w 5914340"/>
                <a:gd name="connsiteY1" fmla="*/ 2668321 h 3404270"/>
                <a:gd name="connsiteX2" fmla="*/ 4232309 w 5914340"/>
                <a:gd name="connsiteY2" fmla="*/ 1657271 h 3404270"/>
                <a:gd name="connsiteX3" fmla="*/ 4302500 w 5914340"/>
                <a:gd name="connsiteY3" fmla="*/ 35095 h 3404270"/>
                <a:gd name="connsiteX4" fmla="*/ 5104819 w 5914340"/>
                <a:gd name="connsiteY4" fmla="*/ 877117 h 3404270"/>
                <a:gd name="connsiteX5" fmla="*/ 5914340 w 5914340"/>
                <a:gd name="connsiteY5" fmla="*/ 572821 h 3404270"/>
                <a:gd name="connsiteX0" fmla="*/ 0 w 5914340"/>
                <a:gd name="connsiteY0" fmla="*/ 3403048 h 3403048"/>
                <a:gd name="connsiteX1" fmla="*/ 2871839 w 5914340"/>
                <a:gd name="connsiteY1" fmla="*/ 2667099 h 3403048"/>
                <a:gd name="connsiteX2" fmla="*/ 4232309 w 5914340"/>
                <a:gd name="connsiteY2" fmla="*/ 1656049 h 3403048"/>
                <a:gd name="connsiteX3" fmla="*/ 4302500 w 5914340"/>
                <a:gd name="connsiteY3" fmla="*/ 33873 h 3403048"/>
                <a:gd name="connsiteX4" fmla="*/ 5104819 w 5914340"/>
                <a:gd name="connsiteY4" fmla="*/ 875895 h 3403048"/>
                <a:gd name="connsiteX5" fmla="*/ 5914340 w 5914340"/>
                <a:gd name="connsiteY5" fmla="*/ 571599 h 3403048"/>
                <a:gd name="connsiteX0" fmla="*/ 0 w 5914340"/>
                <a:gd name="connsiteY0" fmla="*/ 3402580 h 3402580"/>
                <a:gd name="connsiteX1" fmla="*/ 2871839 w 5914340"/>
                <a:gd name="connsiteY1" fmla="*/ 2666631 h 3402580"/>
                <a:gd name="connsiteX2" fmla="*/ 4232309 w 5914340"/>
                <a:gd name="connsiteY2" fmla="*/ 1655581 h 3402580"/>
                <a:gd name="connsiteX3" fmla="*/ 4302500 w 5914340"/>
                <a:gd name="connsiteY3" fmla="*/ 33405 h 3402580"/>
                <a:gd name="connsiteX4" fmla="*/ 5104819 w 5914340"/>
                <a:gd name="connsiteY4" fmla="*/ 875427 h 3402580"/>
                <a:gd name="connsiteX5" fmla="*/ 5914340 w 5914340"/>
                <a:gd name="connsiteY5" fmla="*/ 571131 h 3402580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5914340"/>
                <a:gd name="connsiteY0" fmla="*/ 3453106 h 3453106"/>
                <a:gd name="connsiteX1" fmla="*/ 2871839 w 5914340"/>
                <a:gd name="connsiteY1" fmla="*/ 2717157 h 3453106"/>
                <a:gd name="connsiteX2" fmla="*/ 4232309 w 5914340"/>
                <a:gd name="connsiteY2" fmla="*/ 1706107 h 3453106"/>
                <a:gd name="connsiteX3" fmla="*/ 4302500 w 5914340"/>
                <a:gd name="connsiteY3" fmla="*/ 83931 h 3453106"/>
                <a:gd name="connsiteX4" fmla="*/ 5104819 w 5914340"/>
                <a:gd name="connsiteY4" fmla="*/ 925953 h 3453106"/>
                <a:gd name="connsiteX5" fmla="*/ 5914340 w 5914340"/>
                <a:gd name="connsiteY5" fmla="*/ 621657 h 3453106"/>
                <a:gd name="connsiteX0" fmla="*/ 0 w 6496747"/>
                <a:gd name="connsiteY0" fmla="*/ 3469284 h 3469284"/>
                <a:gd name="connsiteX1" fmla="*/ 3454246 w 6496747"/>
                <a:gd name="connsiteY1" fmla="*/ 2717157 h 3469284"/>
                <a:gd name="connsiteX2" fmla="*/ 4814716 w 6496747"/>
                <a:gd name="connsiteY2" fmla="*/ 1706107 h 3469284"/>
                <a:gd name="connsiteX3" fmla="*/ 4884907 w 6496747"/>
                <a:gd name="connsiteY3" fmla="*/ 83931 h 3469284"/>
                <a:gd name="connsiteX4" fmla="*/ 5687226 w 6496747"/>
                <a:gd name="connsiteY4" fmla="*/ 925953 h 3469284"/>
                <a:gd name="connsiteX5" fmla="*/ 6496747 w 6496747"/>
                <a:gd name="connsiteY5" fmla="*/ 621657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687226 w 7734362"/>
                <a:gd name="connsiteY4" fmla="*/ 925953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711493 w 7734362"/>
                <a:gd name="connsiteY4" fmla="*/ 998754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5897540 w 7734362"/>
                <a:gd name="connsiteY4" fmla="*/ 1014932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69284 h 3469284"/>
                <a:gd name="connsiteX1" fmla="*/ 3454246 w 7734362"/>
                <a:gd name="connsiteY1" fmla="*/ 2717157 h 3469284"/>
                <a:gd name="connsiteX2" fmla="*/ 4814716 w 7734362"/>
                <a:gd name="connsiteY2" fmla="*/ 1706107 h 3469284"/>
                <a:gd name="connsiteX3" fmla="*/ 4884907 w 7734362"/>
                <a:gd name="connsiteY3" fmla="*/ 83931 h 3469284"/>
                <a:gd name="connsiteX4" fmla="*/ 6164476 w 7734362"/>
                <a:gd name="connsiteY4" fmla="*/ 1023021 h 3469284"/>
                <a:gd name="connsiteX5" fmla="*/ 7734362 w 7734362"/>
                <a:gd name="connsiteY5" fmla="*/ 613568 h 3469284"/>
                <a:gd name="connsiteX0" fmla="*/ 0 w 7734362"/>
                <a:gd name="connsiteY0" fmla="*/ 3476437 h 3476437"/>
                <a:gd name="connsiteX1" fmla="*/ 3454246 w 7734362"/>
                <a:gd name="connsiteY1" fmla="*/ 2724310 h 3476437"/>
                <a:gd name="connsiteX2" fmla="*/ 5025030 w 7734362"/>
                <a:gd name="connsiteY2" fmla="*/ 1600014 h 3476437"/>
                <a:gd name="connsiteX3" fmla="*/ 4884907 w 7734362"/>
                <a:gd name="connsiteY3" fmla="*/ 91084 h 3476437"/>
                <a:gd name="connsiteX4" fmla="*/ 6164476 w 7734362"/>
                <a:gd name="connsiteY4" fmla="*/ 1030174 h 3476437"/>
                <a:gd name="connsiteX5" fmla="*/ 7734362 w 7734362"/>
                <a:gd name="connsiteY5" fmla="*/ 620721 h 3476437"/>
                <a:gd name="connsiteX0" fmla="*/ 0 w 7734362"/>
                <a:gd name="connsiteY0" fmla="*/ 3491750 h 3491750"/>
                <a:gd name="connsiteX1" fmla="*/ 3454246 w 7734362"/>
                <a:gd name="connsiteY1" fmla="*/ 2739623 h 3491750"/>
                <a:gd name="connsiteX2" fmla="*/ 5162543 w 7734362"/>
                <a:gd name="connsiteY2" fmla="*/ 1421191 h 3491750"/>
                <a:gd name="connsiteX3" fmla="*/ 4884907 w 7734362"/>
                <a:gd name="connsiteY3" fmla="*/ 106397 h 3491750"/>
                <a:gd name="connsiteX4" fmla="*/ 6164476 w 7734362"/>
                <a:gd name="connsiteY4" fmla="*/ 1045487 h 3491750"/>
                <a:gd name="connsiteX5" fmla="*/ 7734362 w 7734362"/>
                <a:gd name="connsiteY5" fmla="*/ 636034 h 3491750"/>
                <a:gd name="connsiteX0" fmla="*/ 0 w 7734362"/>
                <a:gd name="connsiteY0" fmla="*/ 3481682 h 3481682"/>
                <a:gd name="connsiteX1" fmla="*/ 3454246 w 7734362"/>
                <a:gd name="connsiteY1" fmla="*/ 2729555 h 3481682"/>
                <a:gd name="connsiteX2" fmla="*/ 5162543 w 7734362"/>
                <a:gd name="connsiteY2" fmla="*/ 1411123 h 3481682"/>
                <a:gd name="connsiteX3" fmla="*/ 4884907 w 7734362"/>
                <a:gd name="connsiteY3" fmla="*/ 96329 h 3481682"/>
                <a:gd name="connsiteX4" fmla="*/ 6164476 w 7734362"/>
                <a:gd name="connsiteY4" fmla="*/ 1035419 h 3481682"/>
                <a:gd name="connsiteX5" fmla="*/ 7734362 w 7734362"/>
                <a:gd name="connsiteY5" fmla="*/ 625966 h 3481682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17264 h 3617264"/>
                <a:gd name="connsiteX1" fmla="*/ 3454246 w 7734362"/>
                <a:gd name="connsiteY1" fmla="*/ 2865137 h 3617264"/>
                <a:gd name="connsiteX2" fmla="*/ 5162543 w 7734362"/>
                <a:gd name="connsiteY2" fmla="*/ 1546705 h 3617264"/>
                <a:gd name="connsiteX3" fmla="*/ 5022420 w 7734362"/>
                <a:gd name="connsiteY3" fmla="*/ 86309 h 3617264"/>
                <a:gd name="connsiteX4" fmla="*/ 6164476 w 7734362"/>
                <a:gd name="connsiteY4" fmla="*/ 1171001 h 3617264"/>
                <a:gd name="connsiteX5" fmla="*/ 7734362 w 7734362"/>
                <a:gd name="connsiteY5" fmla="*/ 761548 h 3617264"/>
                <a:gd name="connsiteX0" fmla="*/ 0 w 7734362"/>
                <a:gd name="connsiteY0" fmla="*/ 3601719 h 3601719"/>
                <a:gd name="connsiteX1" fmla="*/ 3454246 w 7734362"/>
                <a:gd name="connsiteY1" fmla="*/ 2849592 h 3601719"/>
                <a:gd name="connsiteX2" fmla="*/ 5162543 w 7734362"/>
                <a:gd name="connsiteY2" fmla="*/ 1531160 h 3601719"/>
                <a:gd name="connsiteX3" fmla="*/ 5022420 w 7734362"/>
                <a:gd name="connsiteY3" fmla="*/ 70764 h 3601719"/>
                <a:gd name="connsiteX4" fmla="*/ 6164476 w 7734362"/>
                <a:gd name="connsiteY4" fmla="*/ 1155456 h 3601719"/>
                <a:gd name="connsiteX5" fmla="*/ 7734362 w 7734362"/>
                <a:gd name="connsiteY5" fmla="*/ 746003 h 3601719"/>
                <a:gd name="connsiteX0" fmla="*/ 0 w 7734362"/>
                <a:gd name="connsiteY0" fmla="*/ 3663073 h 3663073"/>
                <a:gd name="connsiteX1" fmla="*/ 3454246 w 7734362"/>
                <a:gd name="connsiteY1" fmla="*/ 2910946 h 3663073"/>
                <a:gd name="connsiteX2" fmla="*/ 5162543 w 7734362"/>
                <a:gd name="connsiteY2" fmla="*/ 1592514 h 3663073"/>
                <a:gd name="connsiteX3" fmla="*/ 4941530 w 7734362"/>
                <a:gd name="connsiteY3" fmla="*/ 67405 h 3663073"/>
                <a:gd name="connsiteX4" fmla="*/ 6164476 w 7734362"/>
                <a:gd name="connsiteY4" fmla="*/ 1216810 h 3663073"/>
                <a:gd name="connsiteX5" fmla="*/ 7734362 w 7734362"/>
                <a:gd name="connsiteY5" fmla="*/ 807357 h 3663073"/>
                <a:gd name="connsiteX0" fmla="*/ 0 w 7734362"/>
                <a:gd name="connsiteY0" fmla="*/ 3660638 h 3660638"/>
                <a:gd name="connsiteX1" fmla="*/ 3454246 w 7734362"/>
                <a:gd name="connsiteY1" fmla="*/ 2908511 h 3660638"/>
                <a:gd name="connsiteX2" fmla="*/ 5162543 w 7734362"/>
                <a:gd name="connsiteY2" fmla="*/ 1590079 h 3660638"/>
                <a:gd name="connsiteX3" fmla="*/ 4941530 w 7734362"/>
                <a:gd name="connsiteY3" fmla="*/ 64970 h 3660638"/>
                <a:gd name="connsiteX4" fmla="*/ 6164476 w 7734362"/>
                <a:gd name="connsiteY4" fmla="*/ 1214375 h 3660638"/>
                <a:gd name="connsiteX5" fmla="*/ 7734362 w 7734362"/>
                <a:gd name="connsiteY5" fmla="*/ 804922 h 3660638"/>
                <a:gd name="connsiteX0" fmla="*/ 0 w 7734362"/>
                <a:gd name="connsiteY0" fmla="*/ 3688791 h 3688791"/>
                <a:gd name="connsiteX1" fmla="*/ 3454246 w 7734362"/>
                <a:gd name="connsiteY1" fmla="*/ 2936664 h 3688791"/>
                <a:gd name="connsiteX2" fmla="*/ 5162543 w 7734362"/>
                <a:gd name="connsiteY2" fmla="*/ 1618232 h 3688791"/>
                <a:gd name="connsiteX3" fmla="*/ 4941530 w 7734362"/>
                <a:gd name="connsiteY3" fmla="*/ 93123 h 3688791"/>
                <a:gd name="connsiteX4" fmla="*/ 6164476 w 7734362"/>
                <a:gd name="connsiteY4" fmla="*/ 1242528 h 3688791"/>
                <a:gd name="connsiteX5" fmla="*/ 7734362 w 7734362"/>
                <a:gd name="connsiteY5" fmla="*/ 833075 h 3688791"/>
                <a:gd name="connsiteX0" fmla="*/ 0 w 7734362"/>
                <a:gd name="connsiteY0" fmla="*/ 3673620 h 3673620"/>
                <a:gd name="connsiteX1" fmla="*/ 3454246 w 7734362"/>
                <a:gd name="connsiteY1" fmla="*/ 2921493 h 3673620"/>
                <a:gd name="connsiteX2" fmla="*/ 5162543 w 7734362"/>
                <a:gd name="connsiteY2" fmla="*/ 1603061 h 3673620"/>
                <a:gd name="connsiteX3" fmla="*/ 4957709 w 7734362"/>
                <a:gd name="connsiteY3" fmla="*/ 94131 h 3673620"/>
                <a:gd name="connsiteX4" fmla="*/ 6164476 w 7734362"/>
                <a:gd name="connsiteY4" fmla="*/ 1227357 h 3673620"/>
                <a:gd name="connsiteX5" fmla="*/ 7734362 w 7734362"/>
                <a:gd name="connsiteY5" fmla="*/ 817904 h 3673620"/>
                <a:gd name="connsiteX0" fmla="*/ 0 w 7734362"/>
                <a:gd name="connsiteY0" fmla="*/ 3640616 h 3640616"/>
                <a:gd name="connsiteX1" fmla="*/ 3454246 w 7734362"/>
                <a:gd name="connsiteY1" fmla="*/ 2888489 h 3640616"/>
                <a:gd name="connsiteX2" fmla="*/ 5162543 w 7734362"/>
                <a:gd name="connsiteY2" fmla="*/ 1570057 h 3640616"/>
                <a:gd name="connsiteX3" fmla="*/ 4957709 w 7734362"/>
                <a:gd name="connsiteY3" fmla="*/ 61127 h 3640616"/>
                <a:gd name="connsiteX4" fmla="*/ 6164476 w 7734362"/>
                <a:gd name="connsiteY4" fmla="*/ 1194353 h 3640616"/>
                <a:gd name="connsiteX5" fmla="*/ 7734362 w 7734362"/>
                <a:gd name="connsiteY5" fmla="*/ 784900 h 3640616"/>
                <a:gd name="connsiteX0" fmla="*/ 0 w 7734362"/>
                <a:gd name="connsiteY0" fmla="*/ 3647921 h 3647921"/>
                <a:gd name="connsiteX1" fmla="*/ 3454246 w 7734362"/>
                <a:gd name="connsiteY1" fmla="*/ 2895794 h 3647921"/>
                <a:gd name="connsiteX2" fmla="*/ 5162543 w 7734362"/>
                <a:gd name="connsiteY2" fmla="*/ 1577362 h 3647921"/>
                <a:gd name="connsiteX3" fmla="*/ 4957709 w 7734362"/>
                <a:gd name="connsiteY3" fmla="*/ 68432 h 3647921"/>
                <a:gd name="connsiteX4" fmla="*/ 6164476 w 7734362"/>
                <a:gd name="connsiteY4" fmla="*/ 1201658 h 3647921"/>
                <a:gd name="connsiteX5" fmla="*/ 7734362 w 7734362"/>
                <a:gd name="connsiteY5" fmla="*/ 792205 h 3647921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659436 h 3659436"/>
                <a:gd name="connsiteX1" fmla="*/ 3454246 w 7734362"/>
                <a:gd name="connsiteY1" fmla="*/ 2907309 h 3659436"/>
                <a:gd name="connsiteX2" fmla="*/ 5162543 w 7734362"/>
                <a:gd name="connsiteY2" fmla="*/ 1588877 h 3659436"/>
                <a:gd name="connsiteX3" fmla="*/ 4957709 w 7734362"/>
                <a:gd name="connsiteY3" fmla="*/ 79947 h 3659436"/>
                <a:gd name="connsiteX4" fmla="*/ 6164476 w 7734362"/>
                <a:gd name="connsiteY4" fmla="*/ 1213173 h 3659436"/>
                <a:gd name="connsiteX5" fmla="*/ 7734362 w 7734362"/>
                <a:gd name="connsiteY5" fmla="*/ 803720 h 3659436"/>
                <a:gd name="connsiteX0" fmla="*/ 0 w 7734362"/>
                <a:gd name="connsiteY0" fmla="*/ 3582010 h 3582010"/>
                <a:gd name="connsiteX1" fmla="*/ 3454246 w 7734362"/>
                <a:gd name="connsiteY1" fmla="*/ 2829883 h 3582010"/>
                <a:gd name="connsiteX2" fmla="*/ 5162543 w 7734362"/>
                <a:gd name="connsiteY2" fmla="*/ 1511451 h 3582010"/>
                <a:gd name="connsiteX3" fmla="*/ 4957709 w 7734362"/>
                <a:gd name="connsiteY3" fmla="*/ 2521 h 3582010"/>
                <a:gd name="connsiteX4" fmla="*/ 6407145 w 7734362"/>
                <a:gd name="connsiteY4" fmla="*/ 1103391 h 3582010"/>
                <a:gd name="connsiteX5" fmla="*/ 7734362 w 7734362"/>
                <a:gd name="connsiteY5" fmla="*/ 726294 h 3582010"/>
                <a:gd name="connsiteX0" fmla="*/ 0 w 7734362"/>
                <a:gd name="connsiteY0" fmla="*/ 3586304 h 3586304"/>
                <a:gd name="connsiteX1" fmla="*/ 3454246 w 7734362"/>
                <a:gd name="connsiteY1" fmla="*/ 2834177 h 3586304"/>
                <a:gd name="connsiteX2" fmla="*/ 5162543 w 7734362"/>
                <a:gd name="connsiteY2" fmla="*/ 1515745 h 3586304"/>
                <a:gd name="connsiteX3" fmla="*/ 4957709 w 7734362"/>
                <a:gd name="connsiteY3" fmla="*/ 6815 h 3586304"/>
                <a:gd name="connsiteX4" fmla="*/ 6407145 w 7734362"/>
                <a:gd name="connsiteY4" fmla="*/ 1107685 h 3586304"/>
                <a:gd name="connsiteX5" fmla="*/ 7734362 w 7734362"/>
                <a:gd name="connsiteY5" fmla="*/ 730588 h 3586304"/>
                <a:gd name="connsiteX0" fmla="*/ 0 w 7734362"/>
                <a:gd name="connsiteY0" fmla="*/ 3687876 h 3687876"/>
                <a:gd name="connsiteX1" fmla="*/ 3454246 w 7734362"/>
                <a:gd name="connsiteY1" fmla="*/ 2935749 h 3687876"/>
                <a:gd name="connsiteX2" fmla="*/ 5162543 w 7734362"/>
                <a:gd name="connsiteY2" fmla="*/ 1617317 h 3687876"/>
                <a:gd name="connsiteX3" fmla="*/ 4957709 w 7734362"/>
                <a:gd name="connsiteY3" fmla="*/ 108387 h 3687876"/>
                <a:gd name="connsiteX4" fmla="*/ 6407145 w 7734362"/>
                <a:gd name="connsiteY4" fmla="*/ 1209257 h 3687876"/>
                <a:gd name="connsiteX5" fmla="*/ 7734362 w 7734362"/>
                <a:gd name="connsiteY5" fmla="*/ 832160 h 3687876"/>
                <a:gd name="connsiteX0" fmla="*/ 0 w 7734362"/>
                <a:gd name="connsiteY0" fmla="*/ 3707261 h 3707261"/>
                <a:gd name="connsiteX1" fmla="*/ 3454246 w 7734362"/>
                <a:gd name="connsiteY1" fmla="*/ 2955134 h 3707261"/>
                <a:gd name="connsiteX2" fmla="*/ 5162543 w 7734362"/>
                <a:gd name="connsiteY2" fmla="*/ 1636702 h 3707261"/>
                <a:gd name="connsiteX3" fmla="*/ 4957709 w 7734362"/>
                <a:gd name="connsiteY3" fmla="*/ 127772 h 3707261"/>
                <a:gd name="connsiteX4" fmla="*/ 6407145 w 7734362"/>
                <a:gd name="connsiteY4" fmla="*/ 1228642 h 3707261"/>
                <a:gd name="connsiteX5" fmla="*/ 7734362 w 7734362"/>
                <a:gd name="connsiteY5" fmla="*/ 851545 h 3707261"/>
                <a:gd name="connsiteX0" fmla="*/ 0 w 7734362"/>
                <a:gd name="connsiteY0" fmla="*/ 3661117 h 3661117"/>
                <a:gd name="connsiteX1" fmla="*/ 3454246 w 7734362"/>
                <a:gd name="connsiteY1" fmla="*/ 2908990 h 3661117"/>
                <a:gd name="connsiteX2" fmla="*/ 5162543 w 7734362"/>
                <a:gd name="connsiteY2" fmla="*/ 1590558 h 3661117"/>
                <a:gd name="connsiteX3" fmla="*/ 4957709 w 7734362"/>
                <a:gd name="connsiteY3" fmla="*/ 81628 h 3661117"/>
                <a:gd name="connsiteX4" fmla="*/ 6407145 w 7734362"/>
                <a:gd name="connsiteY4" fmla="*/ 1182498 h 3661117"/>
                <a:gd name="connsiteX5" fmla="*/ 7734362 w 7734362"/>
                <a:gd name="connsiteY5" fmla="*/ 805401 h 3661117"/>
                <a:gd name="connsiteX0" fmla="*/ 0 w 7734362"/>
                <a:gd name="connsiteY0" fmla="*/ 3653475 h 3653475"/>
                <a:gd name="connsiteX1" fmla="*/ 3454246 w 7734362"/>
                <a:gd name="connsiteY1" fmla="*/ 2901348 h 3653475"/>
                <a:gd name="connsiteX2" fmla="*/ 5162543 w 7734362"/>
                <a:gd name="connsiteY2" fmla="*/ 1582916 h 3653475"/>
                <a:gd name="connsiteX3" fmla="*/ 4957709 w 7734362"/>
                <a:gd name="connsiteY3" fmla="*/ 73986 h 3653475"/>
                <a:gd name="connsiteX4" fmla="*/ 6407145 w 7734362"/>
                <a:gd name="connsiteY4" fmla="*/ 1174856 h 3653475"/>
                <a:gd name="connsiteX5" fmla="*/ 7734362 w 7734362"/>
                <a:gd name="connsiteY5" fmla="*/ 797759 h 3653475"/>
                <a:gd name="connsiteX0" fmla="*/ 0 w 7734362"/>
                <a:gd name="connsiteY0" fmla="*/ 3682289 h 3682289"/>
                <a:gd name="connsiteX1" fmla="*/ 3454246 w 7734362"/>
                <a:gd name="connsiteY1" fmla="*/ 2930162 h 3682289"/>
                <a:gd name="connsiteX2" fmla="*/ 5162543 w 7734362"/>
                <a:gd name="connsiteY2" fmla="*/ 1611730 h 3682289"/>
                <a:gd name="connsiteX3" fmla="*/ 4957709 w 7734362"/>
                <a:gd name="connsiteY3" fmla="*/ 102800 h 3682289"/>
                <a:gd name="connsiteX4" fmla="*/ 6407145 w 7734362"/>
                <a:gd name="connsiteY4" fmla="*/ 1203670 h 3682289"/>
                <a:gd name="connsiteX5" fmla="*/ 7734362 w 7734362"/>
                <a:gd name="connsiteY5" fmla="*/ 826573 h 3682289"/>
                <a:gd name="connsiteX0" fmla="*/ 0 w 7734362"/>
                <a:gd name="connsiteY0" fmla="*/ 3583278 h 3583278"/>
                <a:gd name="connsiteX1" fmla="*/ 3454246 w 7734362"/>
                <a:gd name="connsiteY1" fmla="*/ 2831151 h 3583278"/>
                <a:gd name="connsiteX2" fmla="*/ 5162544 w 7734362"/>
                <a:gd name="connsiteY2" fmla="*/ 1609787 h 3583278"/>
                <a:gd name="connsiteX3" fmla="*/ 4957709 w 7734362"/>
                <a:gd name="connsiteY3" fmla="*/ 3789 h 3583278"/>
                <a:gd name="connsiteX4" fmla="*/ 6407145 w 7734362"/>
                <a:gd name="connsiteY4" fmla="*/ 1104659 h 3583278"/>
                <a:gd name="connsiteX5" fmla="*/ 7734362 w 7734362"/>
                <a:gd name="connsiteY5" fmla="*/ 727562 h 3583278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81730 h 3581730"/>
                <a:gd name="connsiteX1" fmla="*/ 3454246 w 7734362"/>
                <a:gd name="connsiteY1" fmla="*/ 2829603 h 3581730"/>
                <a:gd name="connsiteX2" fmla="*/ 5211078 w 7734362"/>
                <a:gd name="connsiteY2" fmla="*/ 1486904 h 3581730"/>
                <a:gd name="connsiteX3" fmla="*/ 4957709 w 7734362"/>
                <a:gd name="connsiteY3" fmla="*/ 2241 h 3581730"/>
                <a:gd name="connsiteX4" fmla="*/ 6407145 w 7734362"/>
                <a:gd name="connsiteY4" fmla="*/ 1103111 h 3581730"/>
                <a:gd name="connsiteX5" fmla="*/ 7734362 w 7734362"/>
                <a:gd name="connsiteY5" fmla="*/ 726014 h 3581730"/>
                <a:gd name="connsiteX0" fmla="*/ 0 w 7734362"/>
                <a:gd name="connsiteY0" fmla="*/ 3591513 h 3591513"/>
                <a:gd name="connsiteX1" fmla="*/ 3454246 w 7734362"/>
                <a:gd name="connsiteY1" fmla="*/ 2839386 h 3591513"/>
                <a:gd name="connsiteX2" fmla="*/ 5211078 w 7734362"/>
                <a:gd name="connsiteY2" fmla="*/ 1496687 h 3591513"/>
                <a:gd name="connsiteX3" fmla="*/ 4957709 w 7734362"/>
                <a:gd name="connsiteY3" fmla="*/ 12024 h 3591513"/>
                <a:gd name="connsiteX4" fmla="*/ 6407145 w 7734362"/>
                <a:gd name="connsiteY4" fmla="*/ 1112894 h 3591513"/>
                <a:gd name="connsiteX5" fmla="*/ 7734362 w 7734362"/>
                <a:gd name="connsiteY5" fmla="*/ 735797 h 3591513"/>
                <a:gd name="connsiteX0" fmla="*/ 0 w 7734362"/>
                <a:gd name="connsiteY0" fmla="*/ 3613435 h 3613435"/>
                <a:gd name="connsiteX1" fmla="*/ 3454246 w 7734362"/>
                <a:gd name="connsiteY1" fmla="*/ 2861308 h 3613435"/>
                <a:gd name="connsiteX2" fmla="*/ 5211078 w 7734362"/>
                <a:gd name="connsiteY2" fmla="*/ 1518609 h 3613435"/>
                <a:gd name="connsiteX3" fmla="*/ 4957709 w 7734362"/>
                <a:gd name="connsiteY3" fmla="*/ 33946 h 3613435"/>
                <a:gd name="connsiteX4" fmla="*/ 6407145 w 7734362"/>
                <a:gd name="connsiteY4" fmla="*/ 1134816 h 3613435"/>
                <a:gd name="connsiteX5" fmla="*/ 7734362 w 7734362"/>
                <a:gd name="connsiteY5" fmla="*/ 757719 h 3613435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3340 h 3583340"/>
                <a:gd name="connsiteX1" fmla="*/ 3454246 w 7734362"/>
                <a:gd name="connsiteY1" fmla="*/ 2831213 h 3583340"/>
                <a:gd name="connsiteX2" fmla="*/ 5211078 w 7734362"/>
                <a:gd name="connsiteY2" fmla="*/ 1488514 h 3583340"/>
                <a:gd name="connsiteX3" fmla="*/ 4957709 w 7734362"/>
                <a:gd name="connsiteY3" fmla="*/ 3851 h 3583340"/>
                <a:gd name="connsiteX4" fmla="*/ 6326255 w 7734362"/>
                <a:gd name="connsiteY4" fmla="*/ 999564 h 3583340"/>
                <a:gd name="connsiteX5" fmla="*/ 7734362 w 7734362"/>
                <a:gd name="connsiteY5" fmla="*/ 727624 h 3583340"/>
                <a:gd name="connsiteX0" fmla="*/ 0 w 7734362"/>
                <a:gd name="connsiteY0" fmla="*/ 3586818 h 3586818"/>
                <a:gd name="connsiteX1" fmla="*/ 3454246 w 7734362"/>
                <a:gd name="connsiteY1" fmla="*/ 2834691 h 3586818"/>
                <a:gd name="connsiteX2" fmla="*/ 5211078 w 7734362"/>
                <a:gd name="connsiteY2" fmla="*/ 1491992 h 3586818"/>
                <a:gd name="connsiteX3" fmla="*/ 4957709 w 7734362"/>
                <a:gd name="connsiteY3" fmla="*/ 7329 h 3586818"/>
                <a:gd name="connsiteX4" fmla="*/ 6326255 w 7734362"/>
                <a:gd name="connsiteY4" fmla="*/ 1003042 h 3586818"/>
                <a:gd name="connsiteX5" fmla="*/ 7734362 w 7734362"/>
                <a:gd name="connsiteY5" fmla="*/ 731102 h 3586818"/>
                <a:gd name="connsiteX0" fmla="*/ 0 w 7734362"/>
                <a:gd name="connsiteY0" fmla="*/ 3582159 h 3582159"/>
                <a:gd name="connsiteX1" fmla="*/ 3454246 w 7734362"/>
                <a:gd name="connsiteY1" fmla="*/ 2830032 h 3582159"/>
                <a:gd name="connsiteX2" fmla="*/ 5211078 w 7734362"/>
                <a:gd name="connsiteY2" fmla="*/ 1487333 h 3582159"/>
                <a:gd name="connsiteX3" fmla="*/ 4957709 w 7734362"/>
                <a:gd name="connsiteY3" fmla="*/ 2670 h 3582159"/>
                <a:gd name="connsiteX4" fmla="*/ 6326255 w 7734362"/>
                <a:gd name="connsiteY4" fmla="*/ 998383 h 3582159"/>
                <a:gd name="connsiteX5" fmla="*/ 7734362 w 7734362"/>
                <a:gd name="connsiteY5" fmla="*/ 726443 h 3582159"/>
                <a:gd name="connsiteX0" fmla="*/ 0 w 7734362"/>
                <a:gd name="connsiteY0" fmla="*/ 3626225 h 3626225"/>
                <a:gd name="connsiteX1" fmla="*/ 3454246 w 7734362"/>
                <a:gd name="connsiteY1" fmla="*/ 2874098 h 3626225"/>
                <a:gd name="connsiteX2" fmla="*/ 5211078 w 7734362"/>
                <a:gd name="connsiteY2" fmla="*/ 1531399 h 3626225"/>
                <a:gd name="connsiteX3" fmla="*/ 4957709 w 7734362"/>
                <a:gd name="connsiteY3" fmla="*/ 46736 h 3626225"/>
                <a:gd name="connsiteX4" fmla="*/ 6326255 w 7734362"/>
                <a:gd name="connsiteY4" fmla="*/ 1042449 h 3626225"/>
                <a:gd name="connsiteX5" fmla="*/ 7734362 w 7734362"/>
                <a:gd name="connsiteY5" fmla="*/ 770509 h 3626225"/>
                <a:gd name="connsiteX0" fmla="*/ 0 w 7734362"/>
                <a:gd name="connsiteY0" fmla="*/ 3597711 h 3597711"/>
                <a:gd name="connsiteX1" fmla="*/ 3454246 w 7734362"/>
                <a:gd name="connsiteY1" fmla="*/ 2845584 h 3597711"/>
                <a:gd name="connsiteX2" fmla="*/ 5211078 w 7734362"/>
                <a:gd name="connsiteY2" fmla="*/ 1502885 h 3597711"/>
                <a:gd name="connsiteX3" fmla="*/ 4957709 w 7734362"/>
                <a:gd name="connsiteY3" fmla="*/ 18222 h 3597711"/>
                <a:gd name="connsiteX4" fmla="*/ 6326255 w 7734362"/>
                <a:gd name="connsiteY4" fmla="*/ 1013935 h 3597711"/>
                <a:gd name="connsiteX5" fmla="*/ 7734362 w 7734362"/>
                <a:gd name="connsiteY5" fmla="*/ 741995 h 3597711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326255 w 7734362"/>
                <a:gd name="connsiteY4" fmla="*/ 1029880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211078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656 h 3613656"/>
                <a:gd name="connsiteX1" fmla="*/ 3454246 w 7734362"/>
                <a:gd name="connsiteY1" fmla="*/ 2861529 h 3613656"/>
                <a:gd name="connsiteX2" fmla="*/ 5186811 w 7734362"/>
                <a:gd name="connsiteY2" fmla="*/ 1518830 h 3613656"/>
                <a:gd name="connsiteX3" fmla="*/ 4957709 w 7734362"/>
                <a:gd name="connsiteY3" fmla="*/ 34167 h 3613656"/>
                <a:gd name="connsiteX4" fmla="*/ 6245366 w 7734362"/>
                <a:gd name="connsiteY4" fmla="*/ 1062236 h 3613656"/>
                <a:gd name="connsiteX5" fmla="*/ 7734362 w 7734362"/>
                <a:gd name="connsiteY5" fmla="*/ 757940 h 3613656"/>
                <a:gd name="connsiteX0" fmla="*/ 0 w 7734362"/>
                <a:gd name="connsiteY0" fmla="*/ 3613440 h 3613440"/>
                <a:gd name="connsiteX1" fmla="*/ 3454246 w 7734362"/>
                <a:gd name="connsiteY1" fmla="*/ 2861313 h 3613440"/>
                <a:gd name="connsiteX2" fmla="*/ 5186811 w 7734362"/>
                <a:gd name="connsiteY2" fmla="*/ 1518614 h 3613440"/>
                <a:gd name="connsiteX3" fmla="*/ 4957709 w 7734362"/>
                <a:gd name="connsiteY3" fmla="*/ 33951 h 3613440"/>
                <a:gd name="connsiteX4" fmla="*/ 6245366 w 7734362"/>
                <a:gd name="connsiteY4" fmla="*/ 1062020 h 3613440"/>
                <a:gd name="connsiteX5" fmla="*/ 7734362 w 7734362"/>
                <a:gd name="connsiteY5" fmla="*/ 757724 h 3613440"/>
                <a:gd name="connsiteX0" fmla="*/ 0 w 7734362"/>
                <a:gd name="connsiteY0" fmla="*/ 3616227 h 3616227"/>
                <a:gd name="connsiteX1" fmla="*/ 3454246 w 7734362"/>
                <a:gd name="connsiteY1" fmla="*/ 2864100 h 3616227"/>
                <a:gd name="connsiteX2" fmla="*/ 5186811 w 7734362"/>
                <a:gd name="connsiteY2" fmla="*/ 1521401 h 3616227"/>
                <a:gd name="connsiteX3" fmla="*/ 4957709 w 7734362"/>
                <a:gd name="connsiteY3" fmla="*/ 36738 h 3616227"/>
                <a:gd name="connsiteX4" fmla="*/ 6245366 w 7734362"/>
                <a:gd name="connsiteY4" fmla="*/ 1064807 h 3616227"/>
                <a:gd name="connsiteX5" fmla="*/ 7734362 w 7734362"/>
                <a:gd name="connsiteY5" fmla="*/ 760511 h 3616227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1562 h 3631562"/>
                <a:gd name="connsiteX1" fmla="*/ 3454246 w 7734362"/>
                <a:gd name="connsiteY1" fmla="*/ 2879435 h 3631562"/>
                <a:gd name="connsiteX2" fmla="*/ 5186811 w 7734362"/>
                <a:gd name="connsiteY2" fmla="*/ 1536736 h 3631562"/>
                <a:gd name="connsiteX3" fmla="*/ 4957709 w 7734362"/>
                <a:gd name="connsiteY3" fmla="*/ 52073 h 3631562"/>
                <a:gd name="connsiteX4" fmla="*/ 6245366 w 7734362"/>
                <a:gd name="connsiteY4" fmla="*/ 1080142 h 3631562"/>
                <a:gd name="connsiteX5" fmla="*/ 7734362 w 7734362"/>
                <a:gd name="connsiteY5" fmla="*/ 775846 h 3631562"/>
                <a:gd name="connsiteX0" fmla="*/ 0 w 7734362"/>
                <a:gd name="connsiteY0" fmla="*/ 3632880 h 3632880"/>
                <a:gd name="connsiteX1" fmla="*/ 3454246 w 7734362"/>
                <a:gd name="connsiteY1" fmla="*/ 2880753 h 3632880"/>
                <a:gd name="connsiteX2" fmla="*/ 5186811 w 7734362"/>
                <a:gd name="connsiteY2" fmla="*/ 1538054 h 3632880"/>
                <a:gd name="connsiteX3" fmla="*/ 4957709 w 7734362"/>
                <a:gd name="connsiteY3" fmla="*/ 53391 h 3632880"/>
                <a:gd name="connsiteX4" fmla="*/ 6245366 w 7734362"/>
                <a:gd name="connsiteY4" fmla="*/ 1081460 h 3632880"/>
                <a:gd name="connsiteX5" fmla="*/ 7734362 w 7734362"/>
                <a:gd name="connsiteY5" fmla="*/ 777164 h 3632880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3908 h 3633908"/>
                <a:gd name="connsiteX1" fmla="*/ 3454246 w 7734362"/>
                <a:gd name="connsiteY1" fmla="*/ 2881781 h 3633908"/>
                <a:gd name="connsiteX2" fmla="*/ 5186811 w 7734362"/>
                <a:gd name="connsiteY2" fmla="*/ 1539082 h 3633908"/>
                <a:gd name="connsiteX3" fmla="*/ 4957709 w 7734362"/>
                <a:gd name="connsiteY3" fmla="*/ 54419 h 3633908"/>
                <a:gd name="connsiteX4" fmla="*/ 6245366 w 7734362"/>
                <a:gd name="connsiteY4" fmla="*/ 1082488 h 3633908"/>
                <a:gd name="connsiteX5" fmla="*/ 7734362 w 7734362"/>
                <a:gd name="connsiteY5" fmla="*/ 778192 h 3633908"/>
                <a:gd name="connsiteX0" fmla="*/ 0 w 7734362"/>
                <a:gd name="connsiteY0" fmla="*/ 3636289 h 3636289"/>
                <a:gd name="connsiteX1" fmla="*/ 3454246 w 7734362"/>
                <a:gd name="connsiteY1" fmla="*/ 2884162 h 3636289"/>
                <a:gd name="connsiteX2" fmla="*/ 5186811 w 7734362"/>
                <a:gd name="connsiteY2" fmla="*/ 1541463 h 3636289"/>
                <a:gd name="connsiteX3" fmla="*/ 4957709 w 7734362"/>
                <a:gd name="connsiteY3" fmla="*/ 56800 h 3636289"/>
                <a:gd name="connsiteX4" fmla="*/ 6245366 w 7734362"/>
                <a:gd name="connsiteY4" fmla="*/ 1084869 h 3636289"/>
                <a:gd name="connsiteX5" fmla="*/ 7734362 w 7734362"/>
                <a:gd name="connsiteY5" fmla="*/ 780573 h 3636289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1128 h 3641128"/>
                <a:gd name="connsiteX1" fmla="*/ 3454246 w 7734362"/>
                <a:gd name="connsiteY1" fmla="*/ 2889001 h 3641128"/>
                <a:gd name="connsiteX2" fmla="*/ 5186811 w 7734362"/>
                <a:gd name="connsiteY2" fmla="*/ 1546302 h 3641128"/>
                <a:gd name="connsiteX3" fmla="*/ 4957709 w 7734362"/>
                <a:gd name="connsiteY3" fmla="*/ 61639 h 3641128"/>
                <a:gd name="connsiteX4" fmla="*/ 6245366 w 7734362"/>
                <a:gd name="connsiteY4" fmla="*/ 1089708 h 3641128"/>
                <a:gd name="connsiteX5" fmla="*/ 7734362 w 7734362"/>
                <a:gd name="connsiteY5" fmla="*/ 785412 h 3641128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86964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45366 w 7734362"/>
                <a:gd name="connsiteY4" fmla="*/ 1091260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7734362"/>
                <a:gd name="connsiteY0" fmla="*/ 3642680 h 3642680"/>
                <a:gd name="connsiteX1" fmla="*/ 3454246 w 7734362"/>
                <a:gd name="connsiteY1" fmla="*/ 2890553 h 3642680"/>
                <a:gd name="connsiteX2" fmla="*/ 5186811 w 7734362"/>
                <a:gd name="connsiteY2" fmla="*/ 1547854 h 3642680"/>
                <a:gd name="connsiteX3" fmla="*/ 4957709 w 7734362"/>
                <a:gd name="connsiteY3" fmla="*/ 63191 h 3642680"/>
                <a:gd name="connsiteX4" fmla="*/ 6229187 w 7734362"/>
                <a:gd name="connsiteY4" fmla="*/ 1139794 h 3642680"/>
                <a:gd name="connsiteX5" fmla="*/ 7734362 w 7734362"/>
                <a:gd name="connsiteY5" fmla="*/ 738430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8066010"/>
                <a:gd name="connsiteY0" fmla="*/ 3642680 h 3642680"/>
                <a:gd name="connsiteX1" fmla="*/ 3454246 w 8066010"/>
                <a:gd name="connsiteY1" fmla="*/ 2890553 h 3642680"/>
                <a:gd name="connsiteX2" fmla="*/ 5186811 w 8066010"/>
                <a:gd name="connsiteY2" fmla="*/ 1547854 h 3642680"/>
                <a:gd name="connsiteX3" fmla="*/ 4957709 w 8066010"/>
                <a:gd name="connsiteY3" fmla="*/ 63191 h 3642680"/>
                <a:gd name="connsiteX4" fmla="*/ 6229187 w 8066010"/>
                <a:gd name="connsiteY4" fmla="*/ 1139794 h 3642680"/>
                <a:gd name="connsiteX5" fmla="*/ 8066010 w 8066010"/>
                <a:gd name="connsiteY5" fmla="*/ 60900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229187 w 7230361"/>
                <a:gd name="connsiteY4" fmla="*/ 1139794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071092 w 7230361"/>
                <a:gd name="connsiteY4" fmla="*/ 1177436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6071092 w 7230361"/>
                <a:gd name="connsiteY4" fmla="*/ 1177436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230361"/>
                <a:gd name="connsiteY0" fmla="*/ 3642680 h 3642680"/>
                <a:gd name="connsiteX1" fmla="*/ 3454246 w 7230361"/>
                <a:gd name="connsiteY1" fmla="*/ 2890553 h 3642680"/>
                <a:gd name="connsiteX2" fmla="*/ 5186811 w 7230361"/>
                <a:gd name="connsiteY2" fmla="*/ 1547854 h 3642680"/>
                <a:gd name="connsiteX3" fmla="*/ 4957709 w 7230361"/>
                <a:gd name="connsiteY3" fmla="*/ 63191 h 3642680"/>
                <a:gd name="connsiteX4" fmla="*/ 5762429 w 7230361"/>
                <a:gd name="connsiteY4" fmla="*/ 1169907 h 3642680"/>
                <a:gd name="connsiteX5" fmla="*/ 7230361 w 7230361"/>
                <a:gd name="connsiteY5" fmla="*/ 240116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762429 w 7004510"/>
                <a:gd name="connsiteY4" fmla="*/ 116990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762429 w 7004510"/>
                <a:gd name="connsiteY4" fmla="*/ 116990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127191 h 3642680"/>
                <a:gd name="connsiteX0" fmla="*/ 0 w 7004510"/>
                <a:gd name="connsiteY0" fmla="*/ 3642680 h 3642680"/>
                <a:gd name="connsiteX1" fmla="*/ 3454246 w 7004510"/>
                <a:gd name="connsiteY1" fmla="*/ 2890553 h 3642680"/>
                <a:gd name="connsiteX2" fmla="*/ 5186811 w 7004510"/>
                <a:gd name="connsiteY2" fmla="*/ 1547854 h 3642680"/>
                <a:gd name="connsiteX3" fmla="*/ 4957709 w 7004510"/>
                <a:gd name="connsiteY3" fmla="*/ 63191 h 3642680"/>
                <a:gd name="connsiteX4" fmla="*/ 5800072 w 7004510"/>
                <a:gd name="connsiteY4" fmla="*/ 1079567 h 3642680"/>
                <a:gd name="connsiteX5" fmla="*/ 7004510 w 7004510"/>
                <a:gd name="connsiteY5" fmla="*/ 29322 h 36426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004510" h="3642680">
                  <a:moveTo>
                    <a:pt x="0" y="3642680"/>
                  </a:moveTo>
                  <a:cubicBezTo>
                    <a:pt x="1046691" y="3596387"/>
                    <a:pt x="2362046" y="3608103"/>
                    <a:pt x="3454246" y="2890553"/>
                  </a:cubicBezTo>
                  <a:cubicBezTo>
                    <a:pt x="4140046" y="2411128"/>
                    <a:pt x="4805885" y="1893245"/>
                    <a:pt x="5186811" y="1547854"/>
                  </a:cubicBezTo>
                  <a:cubicBezTo>
                    <a:pt x="6363902" y="660932"/>
                    <a:pt x="5691633" y="-250607"/>
                    <a:pt x="4957709" y="63191"/>
                  </a:cubicBezTo>
                  <a:cubicBezTo>
                    <a:pt x="4321797" y="361226"/>
                    <a:pt x="4452302" y="1430143"/>
                    <a:pt x="5800072" y="1079567"/>
                  </a:cubicBezTo>
                  <a:cubicBezTo>
                    <a:pt x="6174773" y="984378"/>
                    <a:pt x="6639063" y="461109"/>
                    <a:pt x="7004510" y="29322"/>
                  </a:cubicBezTo>
                </a:path>
              </a:pathLst>
            </a:custGeom>
            <a:ln w="254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C28CED4-AE07-4B42-8062-1504C77F00C8}"/>
              </a:ext>
            </a:extLst>
          </p:cNvPr>
          <p:cNvGrpSpPr/>
          <p:nvPr/>
        </p:nvGrpSpPr>
        <p:grpSpPr>
          <a:xfrm>
            <a:off x="3713303" y="2268493"/>
            <a:ext cx="3184899" cy="3184899"/>
            <a:chOff x="1510528" y="1366070"/>
            <a:chExt cx="3431329" cy="3431329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E9FCB39A-9BFB-4F20-8556-4D26E3B1678E}"/>
                </a:ext>
              </a:extLst>
            </p:cNvPr>
            <p:cNvSpPr/>
            <p:nvPr/>
          </p:nvSpPr>
          <p:spPr>
            <a:xfrm>
              <a:off x="1510528" y="1366070"/>
              <a:ext cx="3431329" cy="3431329"/>
            </a:xfrm>
            <a:custGeom>
              <a:avLst/>
              <a:gdLst>
                <a:gd name="connsiteX0" fmla="*/ 3057049 w 3057525"/>
                <a:gd name="connsiteY0" fmla="*/ 1532096 h 3057525"/>
                <a:gd name="connsiteX1" fmla="*/ 1532096 w 3057525"/>
                <a:gd name="connsiteY1" fmla="*/ 3057049 h 3057525"/>
                <a:gd name="connsiteX2" fmla="*/ 7144 w 3057525"/>
                <a:gd name="connsiteY2" fmla="*/ 1532096 h 3057525"/>
                <a:gd name="connsiteX3" fmla="*/ 1532096 w 3057525"/>
                <a:gd name="connsiteY3" fmla="*/ 7144 h 3057525"/>
                <a:gd name="connsiteX4" fmla="*/ 3057049 w 3057525"/>
                <a:gd name="connsiteY4" fmla="*/ 1532096 h 3057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57525" h="3057525">
                  <a:moveTo>
                    <a:pt x="3057049" y="1532096"/>
                  </a:moveTo>
                  <a:cubicBezTo>
                    <a:pt x="3057049" y="2374304"/>
                    <a:pt x="2374304" y="3057049"/>
                    <a:pt x="1532096" y="3057049"/>
                  </a:cubicBezTo>
                  <a:cubicBezTo>
                    <a:pt x="689888" y="3057049"/>
                    <a:pt x="7144" y="2374304"/>
                    <a:pt x="7144" y="1532096"/>
                  </a:cubicBezTo>
                  <a:cubicBezTo>
                    <a:pt x="7144" y="689888"/>
                    <a:pt x="689888" y="7144"/>
                    <a:pt x="1532096" y="7144"/>
                  </a:cubicBezTo>
                  <a:cubicBezTo>
                    <a:pt x="2374304" y="7144"/>
                    <a:pt x="3057049" y="689888"/>
                    <a:pt x="3057049" y="1532096"/>
                  </a:cubicBezTo>
                  <a:close/>
                </a:path>
              </a:pathLst>
            </a:custGeom>
            <a:solidFill>
              <a:schemeClr val="accent2">
                <a:lumMod val="20000"/>
                <a:lumOff val="80000"/>
              </a:schemeClr>
            </a:solidFill>
            <a:ln w="9525" cap="flat">
              <a:noFill/>
              <a:prstDash val="solid"/>
              <a:miter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12087128-6BA4-41E0-A68C-B59FEE6BDA1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9854" y="1388027"/>
              <a:ext cx="3411797" cy="3337560"/>
            </a:xfrm>
            <a:custGeom>
              <a:avLst/>
              <a:gdLst>
                <a:gd name="connsiteX0" fmla="*/ 2863236 w 3028217"/>
                <a:gd name="connsiteY0" fmla="*/ 2049564 h 2962327"/>
                <a:gd name="connsiteX1" fmla="*/ 2844662 w 3028217"/>
                <a:gd name="connsiteY1" fmla="*/ 2065518 h 2962327"/>
                <a:gd name="connsiteX2" fmla="*/ 2847519 w 3028217"/>
                <a:gd name="connsiteY2" fmla="*/ 2116953 h 2962327"/>
                <a:gd name="connsiteX3" fmla="*/ 2887525 w 3028217"/>
                <a:gd name="connsiteY3" fmla="*/ 2084568 h 2962327"/>
                <a:gd name="connsiteX4" fmla="*/ 2890382 w 3028217"/>
                <a:gd name="connsiteY4" fmla="*/ 2078853 h 2962327"/>
                <a:gd name="connsiteX5" fmla="*/ 2890382 w 3028217"/>
                <a:gd name="connsiteY5" fmla="*/ 2057898 h 2962327"/>
                <a:gd name="connsiteX6" fmla="*/ 2863236 w 3028217"/>
                <a:gd name="connsiteY6" fmla="*/ 2049564 h 2962327"/>
                <a:gd name="connsiteX7" fmla="*/ 2453184 w 3028217"/>
                <a:gd name="connsiteY7" fmla="*/ 1703568 h 2962327"/>
                <a:gd name="connsiteX8" fmla="*/ 2444611 w 3028217"/>
                <a:gd name="connsiteY8" fmla="*/ 1714046 h 2962327"/>
                <a:gd name="connsiteX9" fmla="*/ 2467471 w 3028217"/>
                <a:gd name="connsiteY9" fmla="*/ 1740716 h 2962327"/>
                <a:gd name="connsiteX10" fmla="*/ 2482711 w 3028217"/>
                <a:gd name="connsiteY10" fmla="*/ 1728333 h 2962327"/>
                <a:gd name="connsiteX11" fmla="*/ 2453184 w 3028217"/>
                <a:gd name="connsiteY11" fmla="*/ 1703568 h 2962327"/>
                <a:gd name="connsiteX12" fmla="*/ 802501 w 3028217"/>
                <a:gd name="connsiteY12" fmla="*/ 1583553 h 2962327"/>
                <a:gd name="connsiteX13" fmla="*/ 812026 w 3028217"/>
                <a:gd name="connsiteY13" fmla="*/ 1589268 h 2962327"/>
                <a:gd name="connsiteX14" fmla="*/ 802501 w 3028217"/>
                <a:gd name="connsiteY14" fmla="*/ 1599745 h 2962327"/>
                <a:gd name="connsiteX15" fmla="*/ 792024 w 3028217"/>
                <a:gd name="connsiteY15" fmla="*/ 1594030 h 2962327"/>
                <a:gd name="connsiteX16" fmla="*/ 802501 w 3028217"/>
                <a:gd name="connsiteY16" fmla="*/ 1583553 h 2962327"/>
                <a:gd name="connsiteX17" fmla="*/ 573901 w 3028217"/>
                <a:gd name="connsiteY17" fmla="*/ 1577838 h 2962327"/>
                <a:gd name="connsiteX18" fmla="*/ 592951 w 3028217"/>
                <a:gd name="connsiteY18" fmla="*/ 1589268 h 2962327"/>
                <a:gd name="connsiteX19" fmla="*/ 584379 w 3028217"/>
                <a:gd name="connsiteY19" fmla="*/ 1596888 h 2962327"/>
                <a:gd name="connsiteX20" fmla="*/ 565329 w 3028217"/>
                <a:gd name="connsiteY20" fmla="*/ 1587363 h 2962327"/>
                <a:gd name="connsiteX21" fmla="*/ 573901 w 3028217"/>
                <a:gd name="connsiteY21" fmla="*/ 1577838 h 2962327"/>
                <a:gd name="connsiteX22" fmla="*/ 698678 w 3028217"/>
                <a:gd name="connsiteY22" fmla="*/ 1550216 h 2962327"/>
                <a:gd name="connsiteX23" fmla="*/ 763448 w 3028217"/>
                <a:gd name="connsiteY23" fmla="*/ 1592126 h 2962327"/>
                <a:gd name="connsiteX24" fmla="*/ 678676 w 3028217"/>
                <a:gd name="connsiteY24" fmla="*/ 1592126 h 2962327"/>
                <a:gd name="connsiteX25" fmla="*/ 698678 w 3028217"/>
                <a:gd name="connsiteY25" fmla="*/ 1550216 h 2962327"/>
                <a:gd name="connsiteX26" fmla="*/ 492939 w 3028217"/>
                <a:gd name="connsiteY26" fmla="*/ 1460681 h 2962327"/>
                <a:gd name="connsiteX27" fmla="*/ 562471 w 3028217"/>
                <a:gd name="connsiteY27" fmla="*/ 1479731 h 2962327"/>
                <a:gd name="connsiteX28" fmla="*/ 646291 w 3028217"/>
                <a:gd name="connsiteY28" fmla="*/ 1537833 h 2962327"/>
                <a:gd name="connsiteX29" fmla="*/ 577711 w 3028217"/>
                <a:gd name="connsiteY29" fmla="*/ 1525451 h 2962327"/>
                <a:gd name="connsiteX30" fmla="*/ 527229 w 3028217"/>
                <a:gd name="connsiteY30" fmla="*/ 1487351 h 2962327"/>
                <a:gd name="connsiteX31" fmla="*/ 525032 w 3028217"/>
                <a:gd name="connsiteY31" fmla="*/ 1486533 h 2962327"/>
                <a:gd name="connsiteX32" fmla="*/ 527229 w 3028217"/>
                <a:gd name="connsiteY32" fmla="*/ 1488303 h 2962327"/>
                <a:gd name="connsiteX33" fmla="*/ 451029 w 3028217"/>
                <a:gd name="connsiteY33" fmla="*/ 1494971 h 2962327"/>
                <a:gd name="connsiteX34" fmla="*/ 492939 w 3028217"/>
                <a:gd name="connsiteY34" fmla="*/ 1460681 h 2962327"/>
                <a:gd name="connsiteX35" fmla="*/ 592475 w 3028217"/>
                <a:gd name="connsiteY35" fmla="*/ 1413889 h 2962327"/>
                <a:gd name="connsiteX36" fmla="*/ 596761 w 3028217"/>
                <a:gd name="connsiteY36" fmla="*/ 1414961 h 2962327"/>
                <a:gd name="connsiteX37" fmla="*/ 595809 w 3028217"/>
                <a:gd name="connsiteY37" fmla="*/ 1447346 h 2962327"/>
                <a:gd name="connsiteX38" fmla="*/ 588189 w 3028217"/>
                <a:gd name="connsiteY38" fmla="*/ 1414961 h 2962327"/>
                <a:gd name="connsiteX39" fmla="*/ 592475 w 3028217"/>
                <a:gd name="connsiteY39" fmla="*/ 1413889 h 2962327"/>
                <a:gd name="connsiteX40" fmla="*/ 2633206 w 3028217"/>
                <a:gd name="connsiteY40" fmla="*/ 1174931 h 2962327"/>
                <a:gd name="connsiteX41" fmla="*/ 2673211 w 3028217"/>
                <a:gd name="connsiteY41" fmla="*/ 1180646 h 2962327"/>
                <a:gd name="connsiteX42" fmla="*/ 2633206 w 3028217"/>
                <a:gd name="connsiteY42" fmla="*/ 1174931 h 2962327"/>
                <a:gd name="connsiteX43" fmla="*/ 2477948 w 3028217"/>
                <a:gd name="connsiteY43" fmla="*/ 1095873 h 2962327"/>
                <a:gd name="connsiteX44" fmla="*/ 2484616 w 3028217"/>
                <a:gd name="connsiteY44" fmla="*/ 1110160 h 2962327"/>
                <a:gd name="connsiteX45" fmla="*/ 2464613 w 3028217"/>
                <a:gd name="connsiteY45" fmla="*/ 1135878 h 2962327"/>
                <a:gd name="connsiteX46" fmla="*/ 2444611 w 3028217"/>
                <a:gd name="connsiteY46" fmla="*/ 1144450 h 2962327"/>
                <a:gd name="connsiteX47" fmla="*/ 2415083 w 3028217"/>
                <a:gd name="connsiteY47" fmla="*/ 1119685 h 2962327"/>
                <a:gd name="connsiteX48" fmla="*/ 2446516 w 3028217"/>
                <a:gd name="connsiteY48" fmla="*/ 1114923 h 2962327"/>
                <a:gd name="connsiteX49" fmla="*/ 2477948 w 3028217"/>
                <a:gd name="connsiteY49" fmla="*/ 1095873 h 2962327"/>
                <a:gd name="connsiteX50" fmla="*/ 2344599 w 3028217"/>
                <a:gd name="connsiteY50" fmla="*/ 1039676 h 2962327"/>
                <a:gd name="connsiteX51" fmla="*/ 2355076 w 3028217"/>
                <a:gd name="connsiteY51" fmla="*/ 1066346 h 2962327"/>
                <a:gd name="connsiteX52" fmla="*/ 2341741 w 3028217"/>
                <a:gd name="connsiteY52" fmla="*/ 1092063 h 2962327"/>
                <a:gd name="connsiteX53" fmla="*/ 2328406 w 3028217"/>
                <a:gd name="connsiteY53" fmla="*/ 1065393 h 2962327"/>
                <a:gd name="connsiteX54" fmla="*/ 2344599 w 3028217"/>
                <a:gd name="connsiteY54" fmla="*/ 1039676 h 2962327"/>
                <a:gd name="connsiteX55" fmla="*/ 699631 w 3028217"/>
                <a:gd name="connsiteY55" fmla="*/ 966334 h 2962327"/>
                <a:gd name="connsiteX56" fmla="*/ 616764 w 3028217"/>
                <a:gd name="connsiteY56" fmla="*/ 992051 h 2962327"/>
                <a:gd name="connsiteX57" fmla="*/ 699631 w 3028217"/>
                <a:gd name="connsiteY57" fmla="*/ 966334 h 2962327"/>
                <a:gd name="connsiteX58" fmla="*/ 2786559 w 3028217"/>
                <a:gd name="connsiteY58" fmla="*/ 938711 h 2962327"/>
                <a:gd name="connsiteX59" fmla="*/ 2814181 w 3028217"/>
                <a:gd name="connsiteY59" fmla="*/ 938711 h 2962327"/>
                <a:gd name="connsiteX60" fmla="*/ 2814181 w 3028217"/>
                <a:gd name="connsiteY60" fmla="*/ 945378 h 2962327"/>
                <a:gd name="connsiteX61" fmla="*/ 2786559 w 3028217"/>
                <a:gd name="connsiteY61" fmla="*/ 938711 h 2962327"/>
                <a:gd name="connsiteX62" fmla="*/ 737731 w 3028217"/>
                <a:gd name="connsiteY62" fmla="*/ 935019 h 2962327"/>
                <a:gd name="connsiteX63" fmla="*/ 702489 w 3028217"/>
                <a:gd name="connsiteY63" fmla="*/ 951093 h 2962327"/>
                <a:gd name="connsiteX64" fmla="*/ 770116 w 3028217"/>
                <a:gd name="connsiteY64" fmla="*/ 936805 h 2962327"/>
                <a:gd name="connsiteX65" fmla="*/ 737731 w 3028217"/>
                <a:gd name="connsiteY65" fmla="*/ 935019 h 2962327"/>
                <a:gd name="connsiteX66" fmla="*/ 619383 w 3028217"/>
                <a:gd name="connsiteY66" fmla="*/ 880251 h 2962327"/>
                <a:gd name="connsiteX67" fmla="*/ 608191 w 3028217"/>
                <a:gd name="connsiteY67" fmla="*/ 882513 h 2962327"/>
                <a:gd name="connsiteX68" fmla="*/ 541516 w 3028217"/>
                <a:gd name="connsiteY68" fmla="*/ 968238 h 2962327"/>
                <a:gd name="connsiteX69" fmla="*/ 558661 w 3028217"/>
                <a:gd name="connsiteY69" fmla="*/ 975858 h 2962327"/>
                <a:gd name="connsiteX70" fmla="*/ 578664 w 3028217"/>
                <a:gd name="connsiteY70" fmla="*/ 949188 h 2962327"/>
                <a:gd name="connsiteX71" fmla="*/ 623431 w 3028217"/>
                <a:gd name="connsiteY71" fmla="*/ 890133 h 2962327"/>
                <a:gd name="connsiteX72" fmla="*/ 619383 w 3028217"/>
                <a:gd name="connsiteY72" fmla="*/ 880251 h 2962327"/>
                <a:gd name="connsiteX73" fmla="*/ 659626 w 3028217"/>
                <a:gd name="connsiteY73" fmla="*/ 872036 h 2962327"/>
                <a:gd name="connsiteX74" fmla="*/ 647244 w 3028217"/>
                <a:gd name="connsiteY74" fmla="*/ 879656 h 2962327"/>
                <a:gd name="connsiteX75" fmla="*/ 657721 w 3028217"/>
                <a:gd name="connsiteY75" fmla="*/ 950141 h 2962327"/>
                <a:gd name="connsiteX76" fmla="*/ 683439 w 3028217"/>
                <a:gd name="connsiteY76" fmla="*/ 913946 h 2962327"/>
                <a:gd name="connsiteX77" fmla="*/ 711061 w 3028217"/>
                <a:gd name="connsiteY77" fmla="*/ 910136 h 2962327"/>
                <a:gd name="connsiteX78" fmla="*/ 709156 w 3028217"/>
                <a:gd name="connsiteY78" fmla="*/ 891086 h 2962327"/>
                <a:gd name="connsiteX79" fmla="*/ 659626 w 3028217"/>
                <a:gd name="connsiteY79" fmla="*/ 872036 h 2962327"/>
                <a:gd name="connsiteX80" fmla="*/ 620410 w 3028217"/>
                <a:gd name="connsiteY80" fmla="*/ 803828 h 2962327"/>
                <a:gd name="connsiteX81" fmla="*/ 603429 w 3028217"/>
                <a:gd name="connsiteY81" fmla="*/ 807266 h 2962327"/>
                <a:gd name="connsiteX82" fmla="*/ 532944 w 3028217"/>
                <a:gd name="connsiteY82" fmla="*/ 841556 h 2962327"/>
                <a:gd name="connsiteX83" fmla="*/ 541516 w 3028217"/>
                <a:gd name="connsiteY83" fmla="*/ 855843 h 2962327"/>
                <a:gd name="connsiteX84" fmla="*/ 602476 w 3028217"/>
                <a:gd name="connsiteY84" fmla="*/ 859653 h 2962327"/>
                <a:gd name="connsiteX85" fmla="*/ 652959 w 3028217"/>
                <a:gd name="connsiteY85" fmla="*/ 835841 h 2962327"/>
                <a:gd name="connsiteX86" fmla="*/ 620410 w 3028217"/>
                <a:gd name="connsiteY86" fmla="*/ 803828 h 2962327"/>
                <a:gd name="connsiteX87" fmla="*/ 2051228 w 3028217"/>
                <a:gd name="connsiteY87" fmla="*/ 690108 h 2962327"/>
                <a:gd name="connsiteX88" fmla="*/ 2074088 w 3028217"/>
                <a:gd name="connsiteY88" fmla="*/ 722493 h 2962327"/>
                <a:gd name="connsiteX89" fmla="*/ 2021701 w 3028217"/>
                <a:gd name="connsiteY89" fmla="*/ 782500 h 2962327"/>
                <a:gd name="connsiteX90" fmla="*/ 2000746 w 3028217"/>
                <a:gd name="connsiteY90" fmla="*/ 772023 h 2962327"/>
                <a:gd name="connsiteX91" fmla="*/ 2036941 w 3028217"/>
                <a:gd name="connsiteY91" fmla="*/ 698680 h 2962327"/>
                <a:gd name="connsiteX92" fmla="*/ 2051228 w 3028217"/>
                <a:gd name="connsiteY92" fmla="*/ 690108 h 2962327"/>
                <a:gd name="connsiteX93" fmla="*/ 2111236 w 3028217"/>
                <a:gd name="connsiteY93" fmla="*/ 608669 h 2962327"/>
                <a:gd name="connsiteX94" fmla="*/ 2113141 w 3028217"/>
                <a:gd name="connsiteY94" fmla="*/ 623433 h 2962327"/>
                <a:gd name="connsiteX95" fmla="*/ 2111236 w 3028217"/>
                <a:gd name="connsiteY95" fmla="*/ 626290 h 2962327"/>
                <a:gd name="connsiteX96" fmla="*/ 2159814 w 3028217"/>
                <a:gd name="connsiteY96" fmla="*/ 711063 h 2962327"/>
                <a:gd name="connsiteX97" fmla="*/ 2199819 w 3028217"/>
                <a:gd name="connsiteY97" fmla="*/ 758688 h 2962327"/>
                <a:gd name="connsiteX98" fmla="*/ 2176959 w 3028217"/>
                <a:gd name="connsiteY98" fmla="*/ 800598 h 2962327"/>
                <a:gd name="connsiteX99" fmla="*/ 2092186 w 3028217"/>
                <a:gd name="connsiteY99" fmla="*/ 814885 h 2962327"/>
                <a:gd name="connsiteX100" fmla="*/ 2092186 w 3028217"/>
                <a:gd name="connsiteY100" fmla="*/ 777738 h 2962327"/>
                <a:gd name="connsiteX101" fmla="*/ 2111236 w 3028217"/>
                <a:gd name="connsiteY101" fmla="*/ 740590 h 2962327"/>
                <a:gd name="connsiteX102" fmla="*/ 2110284 w 3028217"/>
                <a:gd name="connsiteY102" fmla="*/ 710110 h 2962327"/>
                <a:gd name="connsiteX103" fmla="*/ 2076946 w 3028217"/>
                <a:gd name="connsiteY103" fmla="*/ 669153 h 2962327"/>
                <a:gd name="connsiteX104" fmla="*/ 2097901 w 3028217"/>
                <a:gd name="connsiteY104" fmla="*/ 611050 h 2962327"/>
                <a:gd name="connsiteX105" fmla="*/ 2111236 w 3028217"/>
                <a:gd name="connsiteY105" fmla="*/ 608669 h 2962327"/>
                <a:gd name="connsiteX106" fmla="*/ 927279 w 3028217"/>
                <a:gd name="connsiteY106" fmla="*/ 479605 h 2962327"/>
                <a:gd name="connsiteX107" fmla="*/ 933946 w 3028217"/>
                <a:gd name="connsiteY107" fmla="*/ 486273 h 2962327"/>
                <a:gd name="connsiteX108" fmla="*/ 929184 w 3028217"/>
                <a:gd name="connsiteY108" fmla="*/ 493893 h 2962327"/>
                <a:gd name="connsiteX109" fmla="*/ 919659 w 3028217"/>
                <a:gd name="connsiteY109" fmla="*/ 488178 h 2962327"/>
                <a:gd name="connsiteX110" fmla="*/ 927279 w 3028217"/>
                <a:gd name="connsiteY110" fmla="*/ 479605 h 2962327"/>
                <a:gd name="connsiteX111" fmla="*/ 1938089 w 3028217"/>
                <a:gd name="connsiteY111" fmla="*/ 417931 h 2962327"/>
                <a:gd name="connsiteX112" fmla="*/ 1959789 w 3028217"/>
                <a:gd name="connsiteY112" fmla="*/ 441505 h 2962327"/>
                <a:gd name="connsiteX113" fmla="*/ 1940739 w 3028217"/>
                <a:gd name="connsiteY113" fmla="*/ 466270 h 2962327"/>
                <a:gd name="connsiteX114" fmla="*/ 1842631 w 3028217"/>
                <a:gd name="connsiteY114" fmla="*/ 480558 h 2962327"/>
                <a:gd name="connsiteX115" fmla="*/ 1832154 w 3028217"/>
                <a:gd name="connsiteY115" fmla="*/ 458650 h 2962327"/>
                <a:gd name="connsiteX116" fmla="*/ 1833106 w 3028217"/>
                <a:gd name="connsiteY116" fmla="*/ 431980 h 2962327"/>
                <a:gd name="connsiteX117" fmla="*/ 1845489 w 3028217"/>
                <a:gd name="connsiteY117" fmla="*/ 423408 h 2962327"/>
                <a:gd name="connsiteX118" fmla="*/ 1857871 w 3028217"/>
                <a:gd name="connsiteY118" fmla="*/ 432933 h 2962327"/>
                <a:gd name="connsiteX119" fmla="*/ 1926451 w 3028217"/>
                <a:gd name="connsiteY119" fmla="*/ 418645 h 2962327"/>
                <a:gd name="connsiteX120" fmla="*/ 1938089 w 3028217"/>
                <a:gd name="connsiteY120" fmla="*/ 417931 h 2962327"/>
                <a:gd name="connsiteX121" fmla="*/ 904419 w 3028217"/>
                <a:gd name="connsiteY121" fmla="*/ 389118 h 2962327"/>
                <a:gd name="connsiteX122" fmla="*/ 938709 w 3028217"/>
                <a:gd name="connsiteY122" fmla="*/ 433886 h 2962327"/>
                <a:gd name="connsiteX123" fmla="*/ 942519 w 3028217"/>
                <a:gd name="connsiteY123" fmla="*/ 446268 h 2962327"/>
                <a:gd name="connsiteX124" fmla="*/ 931089 w 3028217"/>
                <a:gd name="connsiteY124" fmla="*/ 449125 h 2962327"/>
                <a:gd name="connsiteX125" fmla="*/ 878701 w 3028217"/>
                <a:gd name="connsiteY125" fmla="*/ 449125 h 2962327"/>
                <a:gd name="connsiteX126" fmla="*/ 856794 w 3028217"/>
                <a:gd name="connsiteY126" fmla="*/ 443411 h 2962327"/>
                <a:gd name="connsiteX127" fmla="*/ 867271 w 3028217"/>
                <a:gd name="connsiteY127" fmla="*/ 412930 h 2962327"/>
                <a:gd name="connsiteX128" fmla="*/ 904419 w 3028217"/>
                <a:gd name="connsiteY128" fmla="*/ 389118 h 2962327"/>
                <a:gd name="connsiteX129" fmla="*/ 1062534 w 3028217"/>
                <a:gd name="connsiteY129" fmla="*/ 340541 h 2962327"/>
                <a:gd name="connsiteX130" fmla="*/ 1083489 w 3028217"/>
                <a:gd name="connsiteY130" fmla="*/ 353876 h 2962327"/>
                <a:gd name="connsiteX131" fmla="*/ 1053961 w 3028217"/>
                <a:gd name="connsiteY131" fmla="*/ 360543 h 2962327"/>
                <a:gd name="connsiteX132" fmla="*/ 1062534 w 3028217"/>
                <a:gd name="connsiteY132" fmla="*/ 340541 h 2962327"/>
                <a:gd name="connsiteX133" fmla="*/ 2471113 w 3028217"/>
                <a:gd name="connsiteY133" fmla="*/ 336025 h 2962327"/>
                <a:gd name="connsiteX134" fmla="*/ 2521763 w 3028217"/>
                <a:gd name="connsiteY134" fmla="*/ 370068 h 2962327"/>
                <a:gd name="connsiteX135" fmla="*/ 2848471 w 3028217"/>
                <a:gd name="connsiteY135" fmla="*/ 785358 h 2962327"/>
                <a:gd name="connsiteX136" fmla="*/ 2920861 w 3028217"/>
                <a:gd name="connsiteY136" fmla="*/ 940616 h 2962327"/>
                <a:gd name="connsiteX137" fmla="*/ 2926576 w 3028217"/>
                <a:gd name="connsiteY137" fmla="*/ 977763 h 2962327"/>
                <a:gd name="connsiteX138" fmla="*/ 2847518 w 3028217"/>
                <a:gd name="connsiteY138" fmla="*/ 938711 h 2962327"/>
                <a:gd name="connsiteX139" fmla="*/ 2864663 w 3028217"/>
                <a:gd name="connsiteY139" fmla="*/ 890133 h 2962327"/>
                <a:gd name="connsiteX140" fmla="*/ 2810371 w 3028217"/>
                <a:gd name="connsiteY140" fmla="*/ 908231 h 2962327"/>
                <a:gd name="connsiteX141" fmla="*/ 2757031 w 3028217"/>
                <a:gd name="connsiteY141" fmla="*/ 904421 h 2962327"/>
                <a:gd name="connsiteX142" fmla="*/ 2728456 w 3028217"/>
                <a:gd name="connsiteY142" fmla="*/ 916803 h 2962327"/>
                <a:gd name="connsiteX143" fmla="*/ 2707501 w 3028217"/>
                <a:gd name="connsiteY143" fmla="*/ 971096 h 2962327"/>
                <a:gd name="connsiteX144" fmla="*/ 2706548 w 3028217"/>
                <a:gd name="connsiteY144" fmla="*/ 1011101 h 2962327"/>
                <a:gd name="connsiteX145" fmla="*/ 2712263 w 3028217"/>
                <a:gd name="connsiteY145" fmla="*/ 1044438 h 2962327"/>
                <a:gd name="connsiteX146" fmla="*/ 2750438 w 3028217"/>
                <a:gd name="connsiteY146" fmla="*/ 1026892 h 2962327"/>
                <a:gd name="connsiteX147" fmla="*/ 2757317 w 3028217"/>
                <a:gd name="connsiteY147" fmla="*/ 1029909 h 2962327"/>
                <a:gd name="connsiteX148" fmla="*/ 2760842 w 3028217"/>
                <a:gd name="connsiteY148" fmla="*/ 1028246 h 2962327"/>
                <a:gd name="connsiteX149" fmla="*/ 2785607 w 3028217"/>
                <a:gd name="connsiteY149" fmla="*/ 1010148 h 2962327"/>
                <a:gd name="connsiteX150" fmla="*/ 2804538 w 3028217"/>
                <a:gd name="connsiteY150" fmla="*/ 1006457 h 2962327"/>
                <a:gd name="connsiteX151" fmla="*/ 2822755 w 3028217"/>
                <a:gd name="connsiteY151" fmla="*/ 1009196 h 2962327"/>
                <a:gd name="connsiteX152" fmla="*/ 2938959 w 3028217"/>
                <a:gd name="connsiteY152" fmla="*/ 1031103 h 2962327"/>
                <a:gd name="connsiteX153" fmla="*/ 2959915 w 3028217"/>
                <a:gd name="connsiteY153" fmla="*/ 1058726 h 2962327"/>
                <a:gd name="connsiteX154" fmla="*/ 3021827 w 3028217"/>
                <a:gd name="connsiteY154" fmla="*/ 1368288 h 2962327"/>
                <a:gd name="connsiteX155" fmla="*/ 3027542 w 3028217"/>
                <a:gd name="connsiteY155" fmla="*/ 1562598 h 2962327"/>
                <a:gd name="connsiteX156" fmla="*/ 3020874 w 3028217"/>
                <a:gd name="connsiteY156" fmla="*/ 1594983 h 2962327"/>
                <a:gd name="connsiteX157" fmla="*/ 2958009 w 3028217"/>
                <a:gd name="connsiteY157" fmla="*/ 1512116 h 2962327"/>
                <a:gd name="connsiteX158" fmla="*/ 2918005 w 3028217"/>
                <a:gd name="connsiteY158" fmla="*/ 1446393 h 2962327"/>
                <a:gd name="connsiteX159" fmla="*/ 2860855 w 3028217"/>
                <a:gd name="connsiteY159" fmla="*/ 1371146 h 2962327"/>
                <a:gd name="connsiteX160" fmla="*/ 2831327 w 3028217"/>
                <a:gd name="connsiteY160" fmla="*/ 1343523 h 2962327"/>
                <a:gd name="connsiteX161" fmla="*/ 2856092 w 3028217"/>
                <a:gd name="connsiteY161" fmla="*/ 1380671 h 2962327"/>
                <a:gd name="connsiteX162" fmla="*/ 2930387 w 3028217"/>
                <a:gd name="connsiteY162" fmla="*/ 1514021 h 2962327"/>
                <a:gd name="connsiteX163" fmla="*/ 2939912 w 3028217"/>
                <a:gd name="connsiteY163" fmla="*/ 1546406 h 2962327"/>
                <a:gd name="connsiteX164" fmla="*/ 2962772 w 3028217"/>
                <a:gd name="connsiteY164" fmla="*/ 1597841 h 2962327"/>
                <a:gd name="connsiteX165" fmla="*/ 2999919 w 3028217"/>
                <a:gd name="connsiteY165" fmla="*/ 1683566 h 2962327"/>
                <a:gd name="connsiteX166" fmla="*/ 3012302 w 3028217"/>
                <a:gd name="connsiteY166" fmla="*/ 1740716 h 2962327"/>
                <a:gd name="connsiteX167" fmla="*/ 2886572 w 3028217"/>
                <a:gd name="connsiteY167" fmla="*/ 2158864 h 2962327"/>
                <a:gd name="connsiteX168" fmla="*/ 2841805 w 3028217"/>
                <a:gd name="connsiteY168" fmla="*/ 2246493 h 2962327"/>
                <a:gd name="connsiteX169" fmla="*/ 2821802 w 3028217"/>
                <a:gd name="connsiteY169" fmla="*/ 2266496 h 2962327"/>
                <a:gd name="connsiteX170" fmla="*/ 2808467 w 3028217"/>
                <a:gd name="connsiteY170" fmla="*/ 2240778 h 2962327"/>
                <a:gd name="connsiteX171" fmla="*/ 2785607 w 3028217"/>
                <a:gd name="connsiteY171" fmla="*/ 2172198 h 2962327"/>
                <a:gd name="connsiteX172" fmla="*/ 2805609 w 3028217"/>
                <a:gd name="connsiteY172" fmla="*/ 2234111 h 2962327"/>
                <a:gd name="connsiteX173" fmla="*/ 2821802 w 3028217"/>
                <a:gd name="connsiteY173" fmla="*/ 2273164 h 2962327"/>
                <a:gd name="connsiteX174" fmla="*/ 2708455 w 3028217"/>
                <a:gd name="connsiteY174" fmla="*/ 2451281 h 2962327"/>
                <a:gd name="connsiteX175" fmla="*/ 2551292 w 3028217"/>
                <a:gd name="connsiteY175" fmla="*/ 2622731 h 2962327"/>
                <a:gd name="connsiteX176" fmla="*/ 2476997 w 3028217"/>
                <a:gd name="connsiteY176" fmla="*/ 2687501 h 2962327"/>
                <a:gd name="connsiteX177" fmla="*/ 2463662 w 3028217"/>
                <a:gd name="connsiteY177" fmla="*/ 2655116 h 2962327"/>
                <a:gd name="connsiteX178" fmla="*/ 2425562 w 3028217"/>
                <a:gd name="connsiteY178" fmla="*/ 2533196 h 2962327"/>
                <a:gd name="connsiteX179" fmla="*/ 2439849 w 3028217"/>
                <a:gd name="connsiteY179" fmla="*/ 2375081 h 2962327"/>
                <a:gd name="connsiteX180" fmla="*/ 2449374 w 3028217"/>
                <a:gd name="connsiteY180" fmla="*/ 2301739 h 2962327"/>
                <a:gd name="connsiteX181" fmla="*/ 2430324 w 3028217"/>
                <a:gd name="connsiteY181" fmla="*/ 2210298 h 2962327"/>
                <a:gd name="connsiteX182" fmla="*/ 2396987 w 3028217"/>
                <a:gd name="connsiteY182" fmla="*/ 2144576 h 2962327"/>
                <a:gd name="connsiteX183" fmla="*/ 2370317 w 3028217"/>
                <a:gd name="connsiteY183" fmla="*/ 2012178 h 2962327"/>
                <a:gd name="connsiteX184" fmla="*/ 2374127 w 3028217"/>
                <a:gd name="connsiteY184" fmla="*/ 1992176 h 2962327"/>
                <a:gd name="connsiteX185" fmla="*/ 2319834 w 3028217"/>
                <a:gd name="connsiteY185" fmla="*/ 1944551 h 2962327"/>
                <a:gd name="connsiteX186" fmla="*/ 2282687 w 3028217"/>
                <a:gd name="connsiteY186" fmla="*/ 1931216 h 2962327"/>
                <a:gd name="connsiteX187" fmla="*/ 2200772 w 3028217"/>
                <a:gd name="connsiteY187" fmla="*/ 1905498 h 2962327"/>
                <a:gd name="connsiteX188" fmla="*/ 2157909 w 3028217"/>
                <a:gd name="connsiteY188" fmla="*/ 1926453 h 2962327"/>
                <a:gd name="connsiteX189" fmla="*/ 2106474 w 3028217"/>
                <a:gd name="connsiteY189" fmla="*/ 1931216 h 2962327"/>
                <a:gd name="connsiteX190" fmla="*/ 2040752 w 3028217"/>
                <a:gd name="connsiteY190" fmla="*/ 1937883 h 2962327"/>
                <a:gd name="connsiteX191" fmla="*/ 1974077 w 3028217"/>
                <a:gd name="connsiteY191" fmla="*/ 1924548 h 2962327"/>
                <a:gd name="connsiteX192" fmla="*/ 1919784 w 3028217"/>
                <a:gd name="connsiteY192" fmla="*/ 1877876 h 2962327"/>
                <a:gd name="connsiteX193" fmla="*/ 1896924 w 3028217"/>
                <a:gd name="connsiteY193" fmla="*/ 1849301 h 2962327"/>
                <a:gd name="connsiteX194" fmla="*/ 1839774 w 3028217"/>
                <a:gd name="connsiteY194" fmla="*/ 1762623 h 2962327"/>
                <a:gd name="connsiteX195" fmla="*/ 1822629 w 3028217"/>
                <a:gd name="connsiteY195" fmla="*/ 1676898 h 2962327"/>
                <a:gd name="connsiteX196" fmla="*/ 1829297 w 3028217"/>
                <a:gd name="connsiteY196" fmla="*/ 1537833 h 2962327"/>
                <a:gd name="connsiteX197" fmla="*/ 1828344 w 3028217"/>
                <a:gd name="connsiteY197" fmla="*/ 1514973 h 2962327"/>
                <a:gd name="connsiteX198" fmla="*/ 1909307 w 3028217"/>
                <a:gd name="connsiteY198" fmla="*/ 1373051 h 2962327"/>
                <a:gd name="connsiteX199" fmla="*/ 1929309 w 3028217"/>
                <a:gd name="connsiteY199" fmla="*/ 1361621 h 2962327"/>
                <a:gd name="connsiteX200" fmla="*/ 1977887 w 3028217"/>
                <a:gd name="connsiteY200" fmla="*/ 1293041 h 2962327"/>
                <a:gd name="connsiteX201" fmla="*/ 2019797 w 3028217"/>
                <a:gd name="connsiteY201" fmla="*/ 1227318 h 2962327"/>
                <a:gd name="connsiteX202" fmla="*/ 2051229 w 3028217"/>
                <a:gd name="connsiteY202" fmla="*/ 1178741 h 2962327"/>
                <a:gd name="connsiteX203" fmla="*/ 2083614 w 3028217"/>
                <a:gd name="connsiteY203" fmla="*/ 1172073 h 2962327"/>
                <a:gd name="connsiteX204" fmla="*/ 2161719 w 3028217"/>
                <a:gd name="connsiteY204" fmla="*/ 1162548 h 2962327"/>
                <a:gd name="connsiteX205" fmla="*/ 2266494 w 3028217"/>
                <a:gd name="connsiteY205" fmla="*/ 1136831 h 2962327"/>
                <a:gd name="connsiteX206" fmla="*/ 2331264 w 3028217"/>
                <a:gd name="connsiteY206" fmla="*/ 1133021 h 2962327"/>
                <a:gd name="connsiteX207" fmla="*/ 2387462 w 3028217"/>
                <a:gd name="connsiteY207" fmla="*/ 1197791 h 2962327"/>
                <a:gd name="connsiteX208" fmla="*/ 2400797 w 3028217"/>
                <a:gd name="connsiteY208" fmla="*/ 1229223 h 2962327"/>
                <a:gd name="connsiteX209" fmla="*/ 2517002 w 3028217"/>
                <a:gd name="connsiteY209" fmla="*/ 1283516 h 2962327"/>
                <a:gd name="connsiteX210" fmla="*/ 2556055 w 3028217"/>
                <a:gd name="connsiteY210" fmla="*/ 1266371 h 2962327"/>
                <a:gd name="connsiteX211" fmla="*/ 2617967 w 3028217"/>
                <a:gd name="connsiteY211" fmla="*/ 1241606 h 2962327"/>
                <a:gd name="connsiteX212" fmla="*/ 2701787 w 3028217"/>
                <a:gd name="connsiteY212" fmla="*/ 1271133 h 2962327"/>
                <a:gd name="connsiteX213" fmla="*/ 2823707 w 3028217"/>
                <a:gd name="connsiteY213" fmla="*/ 1270181 h 2962327"/>
                <a:gd name="connsiteX214" fmla="*/ 2842757 w 3028217"/>
                <a:gd name="connsiteY214" fmla="*/ 1253988 h 2962327"/>
                <a:gd name="connsiteX215" fmla="*/ 2857997 w 3028217"/>
                <a:gd name="connsiteY215" fmla="*/ 1191123 h 2962327"/>
                <a:gd name="connsiteX216" fmla="*/ 2824659 w 3028217"/>
                <a:gd name="connsiteY216" fmla="*/ 1163501 h 2962327"/>
                <a:gd name="connsiteX217" fmla="*/ 2781797 w 3028217"/>
                <a:gd name="connsiteY217" fmla="*/ 1153023 h 2962327"/>
                <a:gd name="connsiteX218" fmla="*/ 2778142 w 3028217"/>
                <a:gd name="connsiteY218" fmla="*/ 1149005 h 2962327"/>
                <a:gd name="connsiteX219" fmla="*/ 2758579 w 3028217"/>
                <a:gd name="connsiteY219" fmla="*/ 1157637 h 2962327"/>
                <a:gd name="connsiteX220" fmla="*/ 2684641 w 3028217"/>
                <a:gd name="connsiteY220" fmla="*/ 1122543 h 2962327"/>
                <a:gd name="connsiteX221" fmla="*/ 2664638 w 3028217"/>
                <a:gd name="connsiteY221" fmla="*/ 1083491 h 2962327"/>
                <a:gd name="connsiteX222" fmla="*/ 2646541 w 3028217"/>
                <a:gd name="connsiteY222" fmla="*/ 1054916 h 2962327"/>
                <a:gd name="connsiteX223" fmla="*/ 2610346 w 3028217"/>
                <a:gd name="connsiteY223" fmla="*/ 1080633 h 2962327"/>
                <a:gd name="connsiteX224" fmla="*/ 2609202 w 3028217"/>
                <a:gd name="connsiteY224" fmla="*/ 1082346 h 2962327"/>
                <a:gd name="connsiteX225" fmla="*/ 2613204 w 3028217"/>
                <a:gd name="connsiteY225" fmla="*/ 1086348 h 2962327"/>
                <a:gd name="connsiteX226" fmla="*/ 2632254 w 3028217"/>
                <a:gd name="connsiteY226" fmla="*/ 1108255 h 2962327"/>
                <a:gd name="connsiteX227" fmla="*/ 2609394 w 3028217"/>
                <a:gd name="connsiteY227" fmla="*/ 1145403 h 2962327"/>
                <a:gd name="connsiteX228" fmla="*/ 2584629 w 3028217"/>
                <a:gd name="connsiteY228" fmla="*/ 1132068 h 2962327"/>
                <a:gd name="connsiteX229" fmla="*/ 2566055 w 3028217"/>
                <a:gd name="connsiteY229" fmla="*/ 1095397 h 2962327"/>
                <a:gd name="connsiteX230" fmla="*/ 2558490 w 3028217"/>
                <a:gd name="connsiteY230" fmla="*/ 1083461 h 2962327"/>
                <a:gd name="connsiteX231" fmla="*/ 2545576 w 3028217"/>
                <a:gd name="connsiteY231" fmla="*/ 1071108 h 2962327"/>
                <a:gd name="connsiteX232" fmla="*/ 2536051 w 3028217"/>
                <a:gd name="connsiteY232" fmla="*/ 1061583 h 2962327"/>
                <a:gd name="connsiteX233" fmla="*/ 2429371 w 3028217"/>
                <a:gd name="connsiteY233" fmla="*/ 952046 h 2962327"/>
                <a:gd name="connsiteX234" fmla="*/ 2417941 w 3028217"/>
                <a:gd name="connsiteY234" fmla="*/ 944426 h 2962327"/>
                <a:gd name="connsiteX235" fmla="*/ 2407463 w 3028217"/>
                <a:gd name="connsiteY235" fmla="*/ 947283 h 2962327"/>
                <a:gd name="connsiteX236" fmla="*/ 2469376 w 3028217"/>
                <a:gd name="connsiteY236" fmla="*/ 1014911 h 2962327"/>
                <a:gd name="connsiteX237" fmla="*/ 2509381 w 3028217"/>
                <a:gd name="connsiteY237" fmla="*/ 1044438 h 2962327"/>
                <a:gd name="connsiteX238" fmla="*/ 2504618 w 3028217"/>
                <a:gd name="connsiteY238" fmla="*/ 1057773 h 2962327"/>
                <a:gd name="connsiteX239" fmla="*/ 2488426 w 3028217"/>
                <a:gd name="connsiteY239" fmla="*/ 1077776 h 2962327"/>
                <a:gd name="connsiteX240" fmla="*/ 2476996 w 3028217"/>
                <a:gd name="connsiteY240" fmla="*/ 1084443 h 2962327"/>
                <a:gd name="connsiteX241" fmla="*/ 2356028 w 3028217"/>
                <a:gd name="connsiteY241" fmla="*/ 985383 h 2962327"/>
                <a:gd name="connsiteX242" fmla="*/ 2317928 w 3028217"/>
                <a:gd name="connsiteY242" fmla="*/ 978716 h 2962327"/>
                <a:gd name="connsiteX243" fmla="*/ 2295068 w 3028217"/>
                <a:gd name="connsiteY243" fmla="*/ 993003 h 2962327"/>
                <a:gd name="connsiteX244" fmla="*/ 2196008 w 3028217"/>
                <a:gd name="connsiteY244" fmla="*/ 1057773 h 2962327"/>
                <a:gd name="connsiteX245" fmla="*/ 2181721 w 3028217"/>
                <a:gd name="connsiteY245" fmla="*/ 1087301 h 2962327"/>
                <a:gd name="connsiteX246" fmla="*/ 2105521 w 3028217"/>
                <a:gd name="connsiteY246" fmla="*/ 1157786 h 2962327"/>
                <a:gd name="connsiteX247" fmla="*/ 2053133 w 3028217"/>
                <a:gd name="connsiteY247" fmla="*/ 1155881 h 2962327"/>
                <a:gd name="connsiteX248" fmla="*/ 2036941 w 3028217"/>
                <a:gd name="connsiteY248" fmla="*/ 1136831 h 2962327"/>
                <a:gd name="connsiteX249" fmla="*/ 2008366 w 3028217"/>
                <a:gd name="connsiteY249" fmla="*/ 1131116 h 2962327"/>
                <a:gd name="connsiteX250" fmla="*/ 2001698 w 3028217"/>
                <a:gd name="connsiteY250" fmla="*/ 1074918 h 2962327"/>
                <a:gd name="connsiteX251" fmla="*/ 2008366 w 3028217"/>
                <a:gd name="connsiteY251" fmla="*/ 1001576 h 2962327"/>
                <a:gd name="connsiteX252" fmla="*/ 2035988 w 3028217"/>
                <a:gd name="connsiteY252" fmla="*/ 977763 h 2962327"/>
                <a:gd name="connsiteX253" fmla="*/ 2107426 w 3028217"/>
                <a:gd name="connsiteY253" fmla="*/ 983478 h 2962327"/>
                <a:gd name="connsiteX254" fmla="*/ 2148383 w 3028217"/>
                <a:gd name="connsiteY254" fmla="*/ 975858 h 2962327"/>
                <a:gd name="connsiteX255" fmla="*/ 2150288 w 3028217"/>
                <a:gd name="connsiteY255" fmla="*/ 913946 h 2962327"/>
                <a:gd name="connsiteX256" fmla="*/ 2112188 w 3028217"/>
                <a:gd name="connsiteY256" fmla="*/ 876798 h 2962327"/>
                <a:gd name="connsiteX257" fmla="*/ 2096948 w 3028217"/>
                <a:gd name="connsiteY257" fmla="*/ 862511 h 2962327"/>
                <a:gd name="connsiteX258" fmla="*/ 2118856 w 3028217"/>
                <a:gd name="connsiteY258" fmla="*/ 849176 h 2962327"/>
                <a:gd name="connsiteX259" fmla="*/ 2206486 w 3028217"/>
                <a:gd name="connsiteY259" fmla="*/ 810123 h 2962327"/>
                <a:gd name="connsiteX260" fmla="*/ 2308403 w 3028217"/>
                <a:gd name="connsiteY260" fmla="*/ 731066 h 2962327"/>
                <a:gd name="connsiteX261" fmla="*/ 2321738 w 3028217"/>
                <a:gd name="connsiteY261" fmla="*/ 708206 h 2962327"/>
                <a:gd name="connsiteX262" fmla="*/ 2311261 w 3028217"/>
                <a:gd name="connsiteY262" fmla="*/ 679631 h 2962327"/>
                <a:gd name="connsiteX263" fmla="*/ 2320786 w 3028217"/>
                <a:gd name="connsiteY263" fmla="*/ 643436 h 2962327"/>
                <a:gd name="connsiteX264" fmla="*/ 2338883 w 3028217"/>
                <a:gd name="connsiteY264" fmla="*/ 638673 h 2962327"/>
                <a:gd name="connsiteX265" fmla="*/ 2343646 w 3028217"/>
                <a:gd name="connsiteY265" fmla="*/ 675821 h 2962327"/>
                <a:gd name="connsiteX266" fmla="*/ 2348408 w 3028217"/>
                <a:gd name="connsiteY266" fmla="*/ 699633 h 2962327"/>
                <a:gd name="connsiteX267" fmla="*/ 2376031 w 3028217"/>
                <a:gd name="connsiteY267" fmla="*/ 706301 h 2962327"/>
                <a:gd name="connsiteX268" fmla="*/ 2385556 w 3028217"/>
                <a:gd name="connsiteY268" fmla="*/ 704396 h 2962327"/>
                <a:gd name="connsiteX269" fmla="*/ 2454136 w 3028217"/>
                <a:gd name="connsiteY269" fmla="*/ 698681 h 2962327"/>
                <a:gd name="connsiteX270" fmla="*/ 2476996 w 3028217"/>
                <a:gd name="connsiteY270" fmla="*/ 692013 h 2962327"/>
                <a:gd name="connsiteX271" fmla="*/ 2517953 w 3028217"/>
                <a:gd name="connsiteY271" fmla="*/ 648198 h 2962327"/>
                <a:gd name="connsiteX272" fmla="*/ 2563673 w 3028217"/>
                <a:gd name="connsiteY272" fmla="*/ 626291 h 2962327"/>
                <a:gd name="connsiteX273" fmla="*/ 2554148 w 3028217"/>
                <a:gd name="connsiteY273" fmla="*/ 585333 h 2962327"/>
                <a:gd name="connsiteX274" fmla="*/ 2572928 w 3028217"/>
                <a:gd name="connsiteY274" fmla="*/ 573708 h 2962327"/>
                <a:gd name="connsiteX275" fmla="*/ 2586098 w 3028217"/>
                <a:gd name="connsiteY275" fmla="*/ 571735 h 2962327"/>
                <a:gd name="connsiteX276" fmla="*/ 2586726 w 3028217"/>
                <a:gd name="connsiteY276" fmla="*/ 571671 h 2962327"/>
                <a:gd name="connsiteX277" fmla="*/ 2624633 w 3028217"/>
                <a:gd name="connsiteY277" fmla="*/ 568188 h 2962327"/>
                <a:gd name="connsiteX278" fmla="*/ 2630348 w 3028217"/>
                <a:gd name="connsiteY278" fmla="*/ 563426 h 2962327"/>
                <a:gd name="connsiteX279" fmla="*/ 2633206 w 3028217"/>
                <a:gd name="connsiteY279" fmla="*/ 563426 h 2962327"/>
                <a:gd name="connsiteX280" fmla="*/ 2626538 w 3028217"/>
                <a:gd name="connsiteY280" fmla="*/ 563426 h 2962327"/>
                <a:gd name="connsiteX281" fmla="*/ 2593082 w 3028217"/>
                <a:gd name="connsiteY281" fmla="*/ 570689 h 2962327"/>
                <a:gd name="connsiteX282" fmla="*/ 2586098 w 3028217"/>
                <a:gd name="connsiteY282" fmla="*/ 571735 h 2962327"/>
                <a:gd name="connsiteX283" fmla="*/ 2574151 w 3028217"/>
                <a:gd name="connsiteY283" fmla="*/ 572951 h 2962327"/>
                <a:gd name="connsiteX284" fmla="*/ 2572928 w 3028217"/>
                <a:gd name="connsiteY284" fmla="*/ 573708 h 2962327"/>
                <a:gd name="connsiteX285" fmla="*/ 2558911 w 3028217"/>
                <a:gd name="connsiteY285" fmla="*/ 575808 h 2962327"/>
                <a:gd name="connsiteX286" fmla="*/ 2506523 w 3028217"/>
                <a:gd name="connsiteY286" fmla="*/ 541518 h 2962327"/>
                <a:gd name="connsiteX287" fmla="*/ 2512238 w 3028217"/>
                <a:gd name="connsiteY287" fmla="*/ 480558 h 2962327"/>
                <a:gd name="connsiteX288" fmla="*/ 2533193 w 3028217"/>
                <a:gd name="connsiteY288" fmla="*/ 458651 h 2962327"/>
                <a:gd name="connsiteX289" fmla="*/ 2534146 w 3028217"/>
                <a:gd name="connsiteY289" fmla="*/ 440553 h 2962327"/>
                <a:gd name="connsiteX290" fmla="*/ 2513191 w 3028217"/>
                <a:gd name="connsiteY290" fmla="*/ 445316 h 2962327"/>
                <a:gd name="connsiteX291" fmla="*/ 2464613 w 3028217"/>
                <a:gd name="connsiteY291" fmla="*/ 509133 h 2962327"/>
                <a:gd name="connsiteX292" fmla="*/ 2467471 w 3028217"/>
                <a:gd name="connsiteY292" fmla="*/ 551996 h 2962327"/>
                <a:gd name="connsiteX293" fmla="*/ 2468423 w 3028217"/>
                <a:gd name="connsiteY293" fmla="*/ 597716 h 2962327"/>
                <a:gd name="connsiteX294" fmla="*/ 2453183 w 3028217"/>
                <a:gd name="connsiteY294" fmla="*/ 638673 h 2962327"/>
                <a:gd name="connsiteX295" fmla="*/ 2423656 w 3028217"/>
                <a:gd name="connsiteY295" fmla="*/ 676773 h 2962327"/>
                <a:gd name="connsiteX296" fmla="*/ 2389366 w 3028217"/>
                <a:gd name="connsiteY296" fmla="*/ 683441 h 2962327"/>
                <a:gd name="connsiteX297" fmla="*/ 2383651 w 3028217"/>
                <a:gd name="connsiteY297" fmla="*/ 659628 h 2962327"/>
                <a:gd name="connsiteX298" fmla="*/ 2367458 w 3028217"/>
                <a:gd name="connsiteY298" fmla="*/ 627243 h 2962327"/>
                <a:gd name="connsiteX299" fmla="*/ 2308403 w 3028217"/>
                <a:gd name="connsiteY299" fmla="*/ 612003 h 2962327"/>
                <a:gd name="connsiteX300" fmla="*/ 2270303 w 3028217"/>
                <a:gd name="connsiteY300" fmla="*/ 571046 h 2962327"/>
                <a:gd name="connsiteX301" fmla="*/ 2260778 w 3028217"/>
                <a:gd name="connsiteY301" fmla="*/ 543423 h 2962327"/>
                <a:gd name="connsiteX302" fmla="*/ 2259826 w 3028217"/>
                <a:gd name="connsiteY302" fmla="*/ 522468 h 2962327"/>
                <a:gd name="connsiteX303" fmla="*/ 2390318 w 3028217"/>
                <a:gd name="connsiteY303" fmla="*/ 385308 h 2962327"/>
                <a:gd name="connsiteX304" fmla="*/ 2416988 w 3028217"/>
                <a:gd name="connsiteY304" fmla="*/ 357686 h 2962327"/>
                <a:gd name="connsiteX305" fmla="*/ 2417941 w 3028217"/>
                <a:gd name="connsiteY305" fmla="*/ 351971 h 2962327"/>
                <a:gd name="connsiteX306" fmla="*/ 2424608 w 3028217"/>
                <a:gd name="connsiteY306" fmla="*/ 353876 h 2962327"/>
                <a:gd name="connsiteX307" fmla="*/ 2452245 w 3028217"/>
                <a:gd name="connsiteY307" fmla="*/ 336582 h 2962327"/>
                <a:gd name="connsiteX308" fmla="*/ 2471113 w 3028217"/>
                <a:gd name="connsiteY308" fmla="*/ 336025 h 2962327"/>
                <a:gd name="connsiteX309" fmla="*/ 761544 w 3028217"/>
                <a:gd name="connsiteY309" fmla="*/ 194808 h 2962327"/>
                <a:gd name="connsiteX310" fmla="*/ 773926 w 3028217"/>
                <a:gd name="connsiteY310" fmla="*/ 216716 h 2962327"/>
                <a:gd name="connsiteX311" fmla="*/ 773926 w 3028217"/>
                <a:gd name="connsiteY311" fmla="*/ 278628 h 2962327"/>
                <a:gd name="connsiteX312" fmla="*/ 687249 w 3028217"/>
                <a:gd name="connsiteY312" fmla="*/ 293868 h 2962327"/>
                <a:gd name="connsiteX313" fmla="*/ 671056 w 3028217"/>
                <a:gd name="connsiteY313" fmla="*/ 292916 h 2962327"/>
                <a:gd name="connsiteX314" fmla="*/ 640576 w 3028217"/>
                <a:gd name="connsiteY314" fmla="*/ 298631 h 2962327"/>
                <a:gd name="connsiteX315" fmla="*/ 603429 w 3028217"/>
                <a:gd name="connsiteY315" fmla="*/ 291011 h 2962327"/>
                <a:gd name="connsiteX316" fmla="*/ 715824 w 3028217"/>
                <a:gd name="connsiteY316" fmla="*/ 211953 h 2962327"/>
                <a:gd name="connsiteX317" fmla="*/ 727254 w 3028217"/>
                <a:gd name="connsiteY317" fmla="*/ 215763 h 2962327"/>
                <a:gd name="connsiteX318" fmla="*/ 761544 w 3028217"/>
                <a:gd name="connsiteY318" fmla="*/ 194808 h 2962327"/>
                <a:gd name="connsiteX319" fmla="*/ 873343 w 3028217"/>
                <a:gd name="connsiteY319" fmla="*/ 184331 h 2962327"/>
                <a:gd name="connsiteX320" fmla="*/ 891083 w 3028217"/>
                <a:gd name="connsiteY320" fmla="*/ 191951 h 2962327"/>
                <a:gd name="connsiteX321" fmla="*/ 888226 w 3028217"/>
                <a:gd name="connsiteY321" fmla="*/ 217668 h 2962327"/>
                <a:gd name="connsiteX322" fmla="*/ 879241 w 3028217"/>
                <a:gd name="connsiteY322" fmla="*/ 234820 h 2962327"/>
                <a:gd name="connsiteX323" fmla="*/ 895370 w 3028217"/>
                <a:gd name="connsiteY323" fmla="*/ 235036 h 2962327"/>
                <a:gd name="connsiteX324" fmla="*/ 899656 w 3028217"/>
                <a:gd name="connsiteY324" fmla="*/ 266246 h 2962327"/>
                <a:gd name="connsiteX325" fmla="*/ 892988 w 3028217"/>
                <a:gd name="connsiteY325" fmla="*/ 303393 h 2962327"/>
                <a:gd name="connsiteX326" fmla="*/ 905371 w 3028217"/>
                <a:gd name="connsiteY326" fmla="*/ 303393 h 2962327"/>
                <a:gd name="connsiteX327" fmla="*/ 915848 w 3028217"/>
                <a:gd name="connsiteY327" fmla="*/ 337683 h 2962327"/>
                <a:gd name="connsiteX328" fmla="*/ 946328 w 3028217"/>
                <a:gd name="connsiteY328" fmla="*/ 324348 h 2962327"/>
                <a:gd name="connsiteX329" fmla="*/ 973409 w 3028217"/>
                <a:gd name="connsiteY329" fmla="*/ 303804 h 2962327"/>
                <a:gd name="connsiteX330" fmla="*/ 975260 w 3028217"/>
                <a:gd name="connsiteY330" fmla="*/ 292796 h 2962327"/>
                <a:gd name="connsiteX331" fmla="*/ 965378 w 3028217"/>
                <a:gd name="connsiteY331" fmla="*/ 281485 h 2962327"/>
                <a:gd name="connsiteX332" fmla="*/ 962521 w 3028217"/>
                <a:gd name="connsiteY332" fmla="*/ 233860 h 2962327"/>
                <a:gd name="connsiteX333" fmla="*/ 1013956 w 3028217"/>
                <a:gd name="connsiteY333" fmla="*/ 203380 h 2962327"/>
                <a:gd name="connsiteX334" fmla="*/ 1028243 w 3028217"/>
                <a:gd name="connsiteY334" fmla="*/ 200165 h 2962327"/>
                <a:gd name="connsiteX335" fmla="*/ 1042531 w 3028217"/>
                <a:gd name="connsiteY335" fmla="*/ 206238 h 2962327"/>
                <a:gd name="connsiteX336" fmla="*/ 1016813 w 3028217"/>
                <a:gd name="connsiteY336" fmla="*/ 234813 h 2962327"/>
                <a:gd name="connsiteX337" fmla="*/ 1075868 w 3028217"/>
                <a:gd name="connsiteY337" fmla="*/ 204333 h 2962327"/>
                <a:gd name="connsiteX338" fmla="*/ 1095871 w 3028217"/>
                <a:gd name="connsiteY338" fmla="*/ 204333 h 2962327"/>
                <a:gd name="connsiteX339" fmla="*/ 1099681 w 3028217"/>
                <a:gd name="connsiteY339" fmla="*/ 232908 h 2962327"/>
                <a:gd name="connsiteX340" fmla="*/ 1133971 w 3028217"/>
                <a:gd name="connsiteY340" fmla="*/ 231003 h 2962327"/>
                <a:gd name="connsiteX341" fmla="*/ 1151116 w 3028217"/>
                <a:gd name="connsiteY341" fmla="*/ 238623 h 2962327"/>
                <a:gd name="connsiteX342" fmla="*/ 1205408 w 3028217"/>
                <a:gd name="connsiteY342" fmla="*/ 287200 h 2962327"/>
                <a:gd name="connsiteX343" fmla="*/ 1198741 w 3028217"/>
                <a:gd name="connsiteY343" fmla="*/ 334825 h 2962327"/>
                <a:gd name="connsiteX344" fmla="*/ 1248271 w 3028217"/>
                <a:gd name="connsiteY344" fmla="*/ 377688 h 2962327"/>
                <a:gd name="connsiteX345" fmla="*/ 1246366 w 3028217"/>
                <a:gd name="connsiteY345" fmla="*/ 402453 h 2962327"/>
                <a:gd name="connsiteX346" fmla="*/ 1187311 w 3028217"/>
                <a:gd name="connsiteY346" fmla="*/ 402453 h 2962327"/>
                <a:gd name="connsiteX347" fmla="*/ 1171118 w 3028217"/>
                <a:gd name="connsiteY347" fmla="*/ 396738 h 2962327"/>
                <a:gd name="connsiteX348" fmla="*/ 1171118 w 3028217"/>
                <a:gd name="connsiteY348" fmla="*/ 431028 h 2962327"/>
                <a:gd name="connsiteX349" fmla="*/ 1151116 w 3028217"/>
                <a:gd name="connsiteY349" fmla="*/ 479605 h 2962327"/>
                <a:gd name="connsiteX350" fmla="*/ 1136828 w 3028217"/>
                <a:gd name="connsiteY350" fmla="*/ 476748 h 2962327"/>
                <a:gd name="connsiteX351" fmla="*/ 1136828 w 3028217"/>
                <a:gd name="connsiteY351" fmla="*/ 487225 h 2962327"/>
                <a:gd name="connsiteX352" fmla="*/ 1118731 w 3028217"/>
                <a:gd name="connsiteY352" fmla="*/ 497703 h 2962327"/>
                <a:gd name="connsiteX353" fmla="*/ 1066343 w 3028217"/>
                <a:gd name="connsiteY353" fmla="*/ 455793 h 2962327"/>
                <a:gd name="connsiteX354" fmla="*/ 1016813 w 3028217"/>
                <a:gd name="connsiteY354" fmla="*/ 433885 h 2962327"/>
                <a:gd name="connsiteX355" fmla="*/ 996811 w 3028217"/>
                <a:gd name="connsiteY355" fmla="*/ 428170 h 2962327"/>
                <a:gd name="connsiteX356" fmla="*/ 1013003 w 3028217"/>
                <a:gd name="connsiteY356" fmla="*/ 411978 h 2962327"/>
                <a:gd name="connsiteX357" fmla="*/ 1109206 w 3028217"/>
                <a:gd name="connsiteY357" fmla="*/ 369115 h 2962327"/>
                <a:gd name="connsiteX358" fmla="*/ 1089203 w 3028217"/>
                <a:gd name="connsiteY358" fmla="*/ 307203 h 2962327"/>
                <a:gd name="connsiteX359" fmla="*/ 1077773 w 3028217"/>
                <a:gd name="connsiteY359" fmla="*/ 291010 h 2962327"/>
                <a:gd name="connsiteX360" fmla="*/ 1016813 w 3028217"/>
                <a:gd name="connsiteY360" fmla="*/ 292915 h 2962327"/>
                <a:gd name="connsiteX361" fmla="*/ 1007169 w 3028217"/>
                <a:gd name="connsiteY361" fmla="*/ 296011 h 2962327"/>
                <a:gd name="connsiteX362" fmla="*/ 1007866 w 3028217"/>
                <a:gd name="connsiteY362" fmla="*/ 302667 h 2962327"/>
                <a:gd name="connsiteX363" fmla="*/ 1009193 w 3028217"/>
                <a:gd name="connsiteY363" fmla="*/ 303393 h 2962327"/>
                <a:gd name="connsiteX364" fmla="*/ 962521 w 3028217"/>
                <a:gd name="connsiteY364" fmla="*/ 370068 h 2962327"/>
                <a:gd name="connsiteX365" fmla="*/ 905371 w 3028217"/>
                <a:gd name="connsiteY365" fmla="*/ 371973 h 2962327"/>
                <a:gd name="connsiteX366" fmla="*/ 868223 w 3028217"/>
                <a:gd name="connsiteY366" fmla="*/ 410073 h 2962327"/>
                <a:gd name="connsiteX367" fmla="*/ 836791 w 3028217"/>
                <a:gd name="connsiteY367" fmla="*/ 426266 h 2962327"/>
                <a:gd name="connsiteX368" fmla="*/ 816788 w 3028217"/>
                <a:gd name="connsiteY368" fmla="*/ 424361 h 2962327"/>
                <a:gd name="connsiteX369" fmla="*/ 677723 w 3028217"/>
                <a:gd name="connsiteY369" fmla="*/ 507228 h 2962327"/>
                <a:gd name="connsiteX370" fmla="*/ 668198 w 3028217"/>
                <a:gd name="connsiteY370" fmla="*/ 553901 h 2962327"/>
                <a:gd name="connsiteX371" fmla="*/ 662483 w 3028217"/>
                <a:gd name="connsiteY371" fmla="*/ 586286 h 2962327"/>
                <a:gd name="connsiteX372" fmla="*/ 716776 w 3028217"/>
                <a:gd name="connsiteY372" fmla="*/ 612956 h 2962327"/>
                <a:gd name="connsiteX373" fmla="*/ 771068 w 3028217"/>
                <a:gd name="connsiteY373" fmla="*/ 645341 h 2962327"/>
                <a:gd name="connsiteX374" fmla="*/ 782498 w 3028217"/>
                <a:gd name="connsiteY374" fmla="*/ 667248 h 2962327"/>
                <a:gd name="connsiteX375" fmla="*/ 772973 w 3028217"/>
                <a:gd name="connsiteY375" fmla="*/ 726303 h 2962327"/>
                <a:gd name="connsiteX376" fmla="*/ 805358 w 3028217"/>
                <a:gd name="connsiteY376" fmla="*/ 736781 h 2962327"/>
                <a:gd name="connsiteX377" fmla="*/ 828218 w 3028217"/>
                <a:gd name="connsiteY377" fmla="*/ 689156 h 2962327"/>
                <a:gd name="connsiteX378" fmla="*/ 858698 w 3028217"/>
                <a:gd name="connsiteY378" fmla="*/ 652961 h 2962327"/>
                <a:gd name="connsiteX379" fmla="*/ 901561 w 3028217"/>
                <a:gd name="connsiteY379" fmla="*/ 573903 h 2962327"/>
                <a:gd name="connsiteX380" fmla="*/ 904418 w 3028217"/>
                <a:gd name="connsiteY380" fmla="*/ 561521 h 2962327"/>
                <a:gd name="connsiteX381" fmla="*/ 953948 w 3028217"/>
                <a:gd name="connsiteY381" fmla="*/ 491988 h 2962327"/>
                <a:gd name="connsiteX382" fmla="*/ 968236 w 3028217"/>
                <a:gd name="connsiteY382" fmla="*/ 478653 h 2962327"/>
                <a:gd name="connsiteX383" fmla="*/ 1049198 w 3028217"/>
                <a:gd name="connsiteY383" fmla="*/ 512943 h 2962327"/>
                <a:gd name="connsiteX384" fmla="*/ 1063486 w 3028217"/>
                <a:gd name="connsiteY384" fmla="*/ 539613 h 2962327"/>
                <a:gd name="connsiteX385" fmla="*/ 1067296 w 3028217"/>
                <a:gd name="connsiteY385" fmla="*/ 583428 h 2962327"/>
                <a:gd name="connsiteX386" fmla="*/ 1112063 w 3028217"/>
                <a:gd name="connsiteY386" fmla="*/ 568188 h 2962327"/>
                <a:gd name="connsiteX387" fmla="*/ 1146353 w 3028217"/>
                <a:gd name="connsiteY387" fmla="*/ 580571 h 2962327"/>
                <a:gd name="connsiteX388" fmla="*/ 1151116 w 3028217"/>
                <a:gd name="connsiteY388" fmla="*/ 616766 h 2962327"/>
                <a:gd name="connsiteX389" fmla="*/ 1193026 w 3028217"/>
                <a:gd name="connsiteY389" fmla="*/ 684393 h 2962327"/>
                <a:gd name="connsiteX390" fmla="*/ 1182905 w 3028217"/>
                <a:gd name="connsiteY390" fmla="*/ 697847 h 2962327"/>
                <a:gd name="connsiteX391" fmla="*/ 1179024 w 3028217"/>
                <a:gd name="connsiteY391" fmla="*/ 699159 h 2962327"/>
                <a:gd name="connsiteX392" fmla="*/ 1177845 w 3028217"/>
                <a:gd name="connsiteY392" fmla="*/ 699023 h 2962327"/>
                <a:gd name="connsiteX393" fmla="*/ 1166356 w 3028217"/>
                <a:gd name="connsiteY393" fmla="*/ 703443 h 2962327"/>
                <a:gd name="connsiteX394" fmla="*/ 1179024 w 3028217"/>
                <a:gd name="connsiteY394" fmla="*/ 699159 h 2962327"/>
                <a:gd name="connsiteX395" fmla="*/ 1188263 w 3028217"/>
                <a:gd name="connsiteY395" fmla="*/ 700229 h 2962327"/>
                <a:gd name="connsiteX396" fmla="*/ 1207313 w 3028217"/>
                <a:gd name="connsiteY396" fmla="*/ 712016 h 2962327"/>
                <a:gd name="connsiteX397" fmla="*/ 1205051 w 3028217"/>
                <a:gd name="connsiteY397" fmla="*/ 754402 h 2962327"/>
                <a:gd name="connsiteX398" fmla="*/ 1180854 w 3028217"/>
                <a:gd name="connsiteY398" fmla="*/ 787924 h 2962327"/>
                <a:gd name="connsiteX399" fmla="*/ 1187073 w 3028217"/>
                <a:gd name="connsiteY399" fmla="*/ 807504 h 2962327"/>
                <a:gd name="connsiteX400" fmla="*/ 1206361 w 3028217"/>
                <a:gd name="connsiteY400" fmla="*/ 814886 h 2962327"/>
                <a:gd name="connsiteX401" fmla="*/ 1213981 w 3028217"/>
                <a:gd name="connsiteY401" fmla="*/ 828221 h 2962327"/>
                <a:gd name="connsiteX402" fmla="*/ 1172071 w 3028217"/>
                <a:gd name="connsiteY402" fmla="*/ 862511 h 2962327"/>
                <a:gd name="connsiteX403" fmla="*/ 1115874 w 3028217"/>
                <a:gd name="connsiteY403" fmla="*/ 854891 h 2962327"/>
                <a:gd name="connsiteX404" fmla="*/ 1148259 w 3028217"/>
                <a:gd name="connsiteY404" fmla="*/ 807266 h 2962327"/>
                <a:gd name="connsiteX405" fmla="*/ 1173024 w 3028217"/>
                <a:gd name="connsiteY405" fmla="*/ 780596 h 2962327"/>
                <a:gd name="connsiteX406" fmla="*/ 1173125 w 3028217"/>
                <a:gd name="connsiteY406" fmla="*/ 780684 h 2962327"/>
                <a:gd name="connsiteX407" fmla="*/ 1174333 w 3028217"/>
                <a:gd name="connsiteY407" fmla="*/ 770475 h 2962327"/>
                <a:gd name="connsiteX408" fmla="*/ 1163498 w 3028217"/>
                <a:gd name="connsiteY408" fmla="*/ 767261 h 2962327"/>
                <a:gd name="connsiteX409" fmla="*/ 1124446 w 3028217"/>
                <a:gd name="connsiteY409" fmla="*/ 787263 h 2962327"/>
                <a:gd name="connsiteX410" fmla="*/ 1043483 w 3028217"/>
                <a:gd name="connsiteY410" fmla="*/ 789168 h 2962327"/>
                <a:gd name="connsiteX411" fmla="*/ 993953 w 3028217"/>
                <a:gd name="connsiteY411" fmla="*/ 794883 h 2962327"/>
                <a:gd name="connsiteX412" fmla="*/ 959663 w 3028217"/>
                <a:gd name="connsiteY412" fmla="*/ 814886 h 2962327"/>
                <a:gd name="connsiteX413" fmla="*/ 929183 w 3028217"/>
                <a:gd name="connsiteY413" fmla="*/ 839651 h 2962327"/>
                <a:gd name="connsiteX414" fmla="*/ 925100 w 3028217"/>
                <a:gd name="connsiteY414" fmla="*/ 843462 h 2962327"/>
                <a:gd name="connsiteX415" fmla="*/ 915848 w 3028217"/>
                <a:gd name="connsiteY415" fmla="*/ 851081 h 2962327"/>
                <a:gd name="connsiteX416" fmla="*/ 912991 w 3028217"/>
                <a:gd name="connsiteY416" fmla="*/ 851081 h 2962327"/>
                <a:gd name="connsiteX417" fmla="*/ 914896 w 3028217"/>
                <a:gd name="connsiteY417" fmla="*/ 852986 h 2962327"/>
                <a:gd name="connsiteX418" fmla="*/ 925100 w 3028217"/>
                <a:gd name="connsiteY418" fmla="*/ 843462 h 2962327"/>
                <a:gd name="connsiteX419" fmla="*/ 932041 w 3028217"/>
                <a:gd name="connsiteY419" fmla="*/ 837746 h 2962327"/>
                <a:gd name="connsiteX420" fmla="*/ 972998 w 3028217"/>
                <a:gd name="connsiteY420" fmla="*/ 820601 h 2962327"/>
                <a:gd name="connsiteX421" fmla="*/ 992048 w 3028217"/>
                <a:gd name="connsiteY421" fmla="*/ 814886 h 2962327"/>
                <a:gd name="connsiteX422" fmla="*/ 1023481 w 3028217"/>
                <a:gd name="connsiteY422" fmla="*/ 819648 h 2962327"/>
                <a:gd name="connsiteX423" fmla="*/ 1005383 w 3028217"/>
                <a:gd name="connsiteY423" fmla="*/ 842508 h 2962327"/>
                <a:gd name="connsiteX424" fmla="*/ 1006336 w 3028217"/>
                <a:gd name="connsiteY424" fmla="*/ 854891 h 2962327"/>
                <a:gd name="connsiteX425" fmla="*/ 1005383 w 3028217"/>
                <a:gd name="connsiteY425" fmla="*/ 889181 h 2962327"/>
                <a:gd name="connsiteX426" fmla="*/ 984428 w 3028217"/>
                <a:gd name="connsiteY426" fmla="*/ 910136 h 2962327"/>
                <a:gd name="connsiteX427" fmla="*/ 952043 w 3028217"/>
                <a:gd name="connsiteY427" fmla="*/ 916803 h 2962327"/>
                <a:gd name="connsiteX428" fmla="*/ 899656 w 3028217"/>
                <a:gd name="connsiteY428" fmla="*/ 938711 h 2962327"/>
                <a:gd name="connsiteX429" fmla="*/ 855841 w 3028217"/>
                <a:gd name="connsiteY429" fmla="*/ 985383 h 2962327"/>
                <a:gd name="connsiteX430" fmla="*/ 831076 w 3028217"/>
                <a:gd name="connsiteY430" fmla="*/ 1003481 h 2962327"/>
                <a:gd name="connsiteX431" fmla="*/ 738683 w 3028217"/>
                <a:gd name="connsiteY431" fmla="*/ 1081586 h 2962327"/>
                <a:gd name="connsiteX432" fmla="*/ 711061 w 3028217"/>
                <a:gd name="connsiteY432" fmla="*/ 1115876 h 2962327"/>
                <a:gd name="connsiteX433" fmla="*/ 666293 w 3028217"/>
                <a:gd name="connsiteY433" fmla="*/ 1175883 h 2962327"/>
                <a:gd name="connsiteX434" fmla="*/ 585331 w 3028217"/>
                <a:gd name="connsiteY434" fmla="*/ 1230176 h 2962327"/>
                <a:gd name="connsiteX435" fmla="*/ 559613 w 3028217"/>
                <a:gd name="connsiteY435" fmla="*/ 1297803 h 2962327"/>
                <a:gd name="connsiteX436" fmla="*/ 557708 w 3028217"/>
                <a:gd name="connsiteY436" fmla="*/ 1386386 h 2962327"/>
                <a:gd name="connsiteX437" fmla="*/ 542468 w 3028217"/>
                <a:gd name="connsiteY437" fmla="*/ 1407341 h 2962327"/>
                <a:gd name="connsiteX438" fmla="*/ 528181 w 3028217"/>
                <a:gd name="connsiteY438" fmla="*/ 1387338 h 2962327"/>
                <a:gd name="connsiteX439" fmla="*/ 519608 w 3028217"/>
                <a:gd name="connsiteY439" fmla="*/ 1320663 h 2962327"/>
                <a:gd name="connsiteX440" fmla="*/ 488176 w 3028217"/>
                <a:gd name="connsiteY440" fmla="*/ 1283516 h 2962327"/>
                <a:gd name="connsiteX441" fmla="*/ 429121 w 3028217"/>
                <a:gd name="connsiteY441" fmla="*/ 1267323 h 2962327"/>
                <a:gd name="connsiteX442" fmla="*/ 409118 w 3028217"/>
                <a:gd name="connsiteY442" fmla="*/ 1268276 h 2962327"/>
                <a:gd name="connsiteX443" fmla="*/ 336728 w 3028217"/>
                <a:gd name="connsiteY443" fmla="*/ 1284468 h 2962327"/>
                <a:gd name="connsiteX444" fmla="*/ 215761 w 3028217"/>
                <a:gd name="connsiteY444" fmla="*/ 1373051 h 2962327"/>
                <a:gd name="connsiteX445" fmla="*/ 189091 w 3028217"/>
                <a:gd name="connsiteY445" fmla="*/ 1441631 h 2962327"/>
                <a:gd name="connsiteX446" fmla="*/ 196711 w 3028217"/>
                <a:gd name="connsiteY446" fmla="*/ 1544501 h 2962327"/>
                <a:gd name="connsiteX447" fmla="*/ 244336 w 3028217"/>
                <a:gd name="connsiteY447" fmla="*/ 1573076 h 2962327"/>
                <a:gd name="connsiteX448" fmla="*/ 320536 w 3028217"/>
                <a:gd name="connsiteY448" fmla="*/ 1514973 h 2962327"/>
                <a:gd name="connsiteX449" fmla="*/ 387211 w 3028217"/>
                <a:gd name="connsiteY449" fmla="*/ 1494971 h 2962327"/>
                <a:gd name="connsiteX450" fmla="*/ 389116 w 3028217"/>
                <a:gd name="connsiteY450" fmla="*/ 1515926 h 2962327"/>
                <a:gd name="connsiteX451" fmla="*/ 340538 w 3028217"/>
                <a:gd name="connsiteY451" fmla="*/ 1624511 h 2962327"/>
                <a:gd name="connsiteX452" fmla="*/ 354826 w 3028217"/>
                <a:gd name="connsiteY452" fmla="*/ 1644513 h 2962327"/>
                <a:gd name="connsiteX453" fmla="*/ 410071 w 3028217"/>
                <a:gd name="connsiteY453" fmla="*/ 1645466 h 2962327"/>
                <a:gd name="connsiteX454" fmla="*/ 439598 w 3028217"/>
                <a:gd name="connsiteY454" fmla="*/ 1687376 h 2962327"/>
                <a:gd name="connsiteX455" fmla="*/ 426263 w 3028217"/>
                <a:gd name="connsiteY455" fmla="*/ 1743573 h 2962327"/>
                <a:gd name="connsiteX456" fmla="*/ 450076 w 3028217"/>
                <a:gd name="connsiteY456" fmla="*/ 1813106 h 2962327"/>
                <a:gd name="connsiteX457" fmla="*/ 499606 w 3028217"/>
                <a:gd name="connsiteY457" fmla="*/ 1812153 h 2962327"/>
                <a:gd name="connsiteX458" fmla="*/ 536753 w 3028217"/>
                <a:gd name="connsiteY458" fmla="*/ 1818821 h 2962327"/>
                <a:gd name="connsiteX459" fmla="*/ 577711 w 3028217"/>
                <a:gd name="connsiteY459" fmla="*/ 1813106 h 2962327"/>
                <a:gd name="connsiteX460" fmla="*/ 661531 w 3028217"/>
                <a:gd name="connsiteY460" fmla="*/ 1754051 h 2962327"/>
                <a:gd name="connsiteX461" fmla="*/ 672008 w 3028217"/>
                <a:gd name="connsiteY461" fmla="*/ 1763576 h 2962327"/>
                <a:gd name="connsiteX462" fmla="*/ 695821 w 3028217"/>
                <a:gd name="connsiteY462" fmla="*/ 1768338 h 2962327"/>
                <a:gd name="connsiteX463" fmla="*/ 741541 w 3028217"/>
                <a:gd name="connsiteY463" fmla="*/ 1772148 h 2962327"/>
                <a:gd name="connsiteX464" fmla="*/ 832028 w 3028217"/>
                <a:gd name="connsiteY464" fmla="*/ 1788341 h 2962327"/>
                <a:gd name="connsiteX465" fmla="*/ 865366 w 3028217"/>
                <a:gd name="connsiteY465" fmla="*/ 1796913 h 2962327"/>
                <a:gd name="connsiteX466" fmla="*/ 910133 w 3028217"/>
                <a:gd name="connsiteY466" fmla="*/ 1838823 h 2962327"/>
                <a:gd name="connsiteX467" fmla="*/ 1047293 w 3028217"/>
                <a:gd name="connsiteY467" fmla="*/ 1918833 h 2962327"/>
                <a:gd name="connsiteX468" fmla="*/ 1116826 w 3028217"/>
                <a:gd name="connsiteY468" fmla="*/ 2036943 h 2962327"/>
                <a:gd name="connsiteX469" fmla="*/ 1106348 w 3028217"/>
                <a:gd name="connsiteY469" fmla="*/ 2056946 h 2962327"/>
                <a:gd name="connsiteX470" fmla="*/ 1104443 w 3028217"/>
                <a:gd name="connsiteY470" fmla="*/ 2099808 h 2962327"/>
                <a:gd name="connsiteX471" fmla="*/ 1124446 w 3028217"/>
                <a:gd name="connsiteY471" fmla="*/ 2102666 h 2962327"/>
                <a:gd name="connsiteX472" fmla="*/ 1193026 w 3028217"/>
                <a:gd name="connsiteY472" fmla="*/ 2077901 h 2962327"/>
                <a:gd name="connsiteX473" fmla="*/ 1280656 w 3028217"/>
                <a:gd name="connsiteY473" fmla="*/ 2123621 h 2962327"/>
                <a:gd name="connsiteX474" fmla="*/ 1387336 w 3028217"/>
                <a:gd name="connsiteY474" fmla="*/ 2172198 h 2962327"/>
                <a:gd name="connsiteX475" fmla="*/ 1434008 w 3028217"/>
                <a:gd name="connsiteY475" fmla="*/ 2199821 h 2962327"/>
                <a:gd name="connsiteX476" fmla="*/ 1430198 w 3028217"/>
                <a:gd name="connsiteY476" fmla="*/ 2282688 h 2962327"/>
                <a:gd name="connsiteX477" fmla="*/ 1370191 w 3028217"/>
                <a:gd name="connsiteY477" fmla="*/ 2373176 h 2962327"/>
                <a:gd name="connsiteX478" fmla="*/ 1358761 w 3028217"/>
                <a:gd name="connsiteY478" fmla="*/ 2423658 h 2962327"/>
                <a:gd name="connsiteX479" fmla="*/ 1327328 w 3028217"/>
                <a:gd name="connsiteY479" fmla="*/ 2600823 h 2962327"/>
                <a:gd name="connsiteX480" fmla="*/ 1293991 w 3028217"/>
                <a:gd name="connsiteY480" fmla="*/ 2626541 h 2962327"/>
                <a:gd name="connsiteX481" fmla="*/ 1218743 w 3028217"/>
                <a:gd name="connsiteY481" fmla="*/ 2661783 h 2962327"/>
                <a:gd name="connsiteX482" fmla="*/ 1193026 w 3028217"/>
                <a:gd name="connsiteY482" fmla="*/ 2710361 h 2962327"/>
                <a:gd name="connsiteX483" fmla="*/ 1164451 w 3028217"/>
                <a:gd name="connsiteY483" fmla="*/ 2832281 h 2962327"/>
                <a:gd name="connsiteX484" fmla="*/ 1122541 w 3028217"/>
                <a:gd name="connsiteY484" fmla="*/ 2910386 h 2962327"/>
                <a:gd name="connsiteX485" fmla="*/ 1095871 w 3028217"/>
                <a:gd name="connsiteY485" fmla="*/ 2929436 h 2962327"/>
                <a:gd name="connsiteX486" fmla="*/ 1061581 w 3028217"/>
                <a:gd name="connsiteY486" fmla="*/ 2922768 h 2962327"/>
                <a:gd name="connsiteX487" fmla="*/ 1047293 w 3028217"/>
                <a:gd name="connsiteY487" fmla="*/ 2929436 h 2962327"/>
                <a:gd name="connsiteX488" fmla="*/ 1061581 w 3028217"/>
                <a:gd name="connsiteY488" fmla="*/ 2956106 h 2962327"/>
                <a:gd name="connsiteX489" fmla="*/ 1040626 w 3028217"/>
                <a:gd name="connsiteY489" fmla="*/ 2959916 h 2962327"/>
                <a:gd name="connsiteX490" fmla="*/ 783451 w 3028217"/>
                <a:gd name="connsiteY490" fmla="*/ 2850378 h 2962327"/>
                <a:gd name="connsiteX491" fmla="*/ 752971 w 3028217"/>
                <a:gd name="connsiteY491" fmla="*/ 2805611 h 2962327"/>
                <a:gd name="connsiteX492" fmla="*/ 737731 w 3028217"/>
                <a:gd name="connsiteY492" fmla="*/ 2765606 h 2962327"/>
                <a:gd name="connsiteX493" fmla="*/ 721538 w 3028217"/>
                <a:gd name="connsiteY493" fmla="*/ 2564628 h 2962327"/>
                <a:gd name="connsiteX494" fmla="*/ 670103 w 3028217"/>
                <a:gd name="connsiteY494" fmla="*/ 2492238 h 2962327"/>
                <a:gd name="connsiteX495" fmla="*/ 539611 w 3028217"/>
                <a:gd name="connsiteY495" fmla="*/ 2337933 h 2962327"/>
                <a:gd name="connsiteX496" fmla="*/ 473888 w 3028217"/>
                <a:gd name="connsiteY496" fmla="*/ 2221728 h 2962327"/>
                <a:gd name="connsiteX497" fmla="*/ 468173 w 3028217"/>
                <a:gd name="connsiteY497" fmla="*/ 2148386 h 2962327"/>
                <a:gd name="connsiteX498" fmla="*/ 471983 w 3028217"/>
                <a:gd name="connsiteY498" fmla="*/ 2122668 h 2962327"/>
                <a:gd name="connsiteX499" fmla="*/ 493891 w 3028217"/>
                <a:gd name="connsiteY499" fmla="*/ 2021703 h 2962327"/>
                <a:gd name="connsiteX500" fmla="*/ 538658 w 3028217"/>
                <a:gd name="connsiteY500" fmla="*/ 1907403 h 2962327"/>
                <a:gd name="connsiteX501" fmla="*/ 524371 w 3028217"/>
                <a:gd name="connsiteY501" fmla="*/ 1854063 h 2962327"/>
                <a:gd name="connsiteX502" fmla="*/ 499606 w 3028217"/>
                <a:gd name="connsiteY502" fmla="*/ 1853111 h 2962327"/>
                <a:gd name="connsiteX503" fmla="*/ 459601 w 3028217"/>
                <a:gd name="connsiteY503" fmla="*/ 1860731 h 2962327"/>
                <a:gd name="connsiteX504" fmla="*/ 408166 w 3028217"/>
                <a:gd name="connsiteY504" fmla="*/ 1827393 h 2962327"/>
                <a:gd name="connsiteX505" fmla="*/ 354826 w 3028217"/>
                <a:gd name="connsiteY505" fmla="*/ 1742621 h 2962327"/>
                <a:gd name="connsiteX506" fmla="*/ 322441 w 3028217"/>
                <a:gd name="connsiteY506" fmla="*/ 1715951 h 2962327"/>
                <a:gd name="connsiteX507" fmla="*/ 234811 w 3028217"/>
                <a:gd name="connsiteY507" fmla="*/ 1658801 h 2962327"/>
                <a:gd name="connsiteX508" fmla="*/ 206236 w 3028217"/>
                <a:gd name="connsiteY508" fmla="*/ 1644513 h 2962327"/>
                <a:gd name="connsiteX509" fmla="*/ 116701 w 3028217"/>
                <a:gd name="connsiteY509" fmla="*/ 1622606 h 2962327"/>
                <a:gd name="connsiteX510" fmla="*/ 28118 w 3028217"/>
                <a:gd name="connsiteY510" fmla="*/ 1557836 h 2962327"/>
                <a:gd name="connsiteX511" fmla="*/ 12878 w 3028217"/>
                <a:gd name="connsiteY511" fmla="*/ 1499733 h 2962327"/>
                <a:gd name="connsiteX512" fmla="*/ 10021 w 3028217"/>
                <a:gd name="connsiteY512" fmla="*/ 1446393 h 2962327"/>
                <a:gd name="connsiteX513" fmla="*/ 5258 w 3028217"/>
                <a:gd name="connsiteY513" fmla="*/ 1410198 h 2962327"/>
                <a:gd name="connsiteX514" fmla="*/ 45263 w 3028217"/>
                <a:gd name="connsiteY514" fmla="*/ 1105398 h 2962327"/>
                <a:gd name="connsiteX515" fmla="*/ 304343 w 3028217"/>
                <a:gd name="connsiteY515" fmla="*/ 581523 h 2962327"/>
                <a:gd name="connsiteX516" fmla="*/ 548183 w 3028217"/>
                <a:gd name="connsiteY516" fmla="*/ 329111 h 2962327"/>
                <a:gd name="connsiteX517" fmla="*/ 617716 w 3028217"/>
                <a:gd name="connsiteY517" fmla="*/ 317681 h 2962327"/>
                <a:gd name="connsiteX518" fmla="*/ 631051 w 3028217"/>
                <a:gd name="connsiteY518" fmla="*/ 309108 h 2962327"/>
                <a:gd name="connsiteX519" fmla="*/ 692011 w 3028217"/>
                <a:gd name="connsiteY519" fmla="*/ 299583 h 2962327"/>
                <a:gd name="connsiteX520" fmla="*/ 756781 w 3028217"/>
                <a:gd name="connsiteY520" fmla="*/ 316728 h 2962327"/>
                <a:gd name="connsiteX521" fmla="*/ 780593 w 3028217"/>
                <a:gd name="connsiteY521" fmla="*/ 315776 h 2962327"/>
                <a:gd name="connsiteX522" fmla="*/ 797738 w 3028217"/>
                <a:gd name="connsiteY522" fmla="*/ 314823 h 2962327"/>
                <a:gd name="connsiteX523" fmla="*/ 831076 w 3028217"/>
                <a:gd name="connsiteY523" fmla="*/ 316728 h 2962327"/>
                <a:gd name="connsiteX524" fmla="*/ 841553 w 3028217"/>
                <a:gd name="connsiteY524" fmla="*/ 277676 h 2962327"/>
                <a:gd name="connsiteX525" fmla="*/ 852031 w 3028217"/>
                <a:gd name="connsiteY525" fmla="*/ 259578 h 2962327"/>
                <a:gd name="connsiteX526" fmla="*/ 867152 w 3028217"/>
                <a:gd name="connsiteY526" fmla="*/ 248624 h 2962327"/>
                <a:gd name="connsiteX527" fmla="*/ 876026 w 3028217"/>
                <a:gd name="connsiteY527" fmla="*/ 238011 h 2962327"/>
                <a:gd name="connsiteX528" fmla="*/ 858921 w 3028217"/>
                <a:gd name="connsiteY528" fmla="*/ 241392 h 2962327"/>
                <a:gd name="connsiteX529" fmla="*/ 821551 w 3028217"/>
                <a:gd name="connsiteY529" fmla="*/ 210048 h 2962327"/>
                <a:gd name="connsiteX530" fmla="*/ 857746 w 3028217"/>
                <a:gd name="connsiteY530" fmla="*/ 190998 h 2962327"/>
                <a:gd name="connsiteX531" fmla="*/ 873343 w 3028217"/>
                <a:gd name="connsiteY531" fmla="*/ 184331 h 2962327"/>
                <a:gd name="connsiteX532" fmla="*/ 798215 w 3028217"/>
                <a:gd name="connsiteY532" fmla="*/ 181949 h 2962327"/>
                <a:gd name="connsiteX533" fmla="*/ 805359 w 3028217"/>
                <a:gd name="connsiteY533" fmla="*/ 187188 h 2962327"/>
                <a:gd name="connsiteX534" fmla="*/ 795834 w 3028217"/>
                <a:gd name="connsiteY534" fmla="*/ 196713 h 2962327"/>
                <a:gd name="connsiteX535" fmla="*/ 788214 w 3028217"/>
                <a:gd name="connsiteY535" fmla="*/ 182426 h 2962327"/>
                <a:gd name="connsiteX536" fmla="*/ 798215 w 3028217"/>
                <a:gd name="connsiteY536" fmla="*/ 181949 h 2962327"/>
                <a:gd name="connsiteX537" fmla="*/ 938708 w 3028217"/>
                <a:gd name="connsiteY537" fmla="*/ 121466 h 2962327"/>
                <a:gd name="connsiteX538" fmla="*/ 952043 w 3028217"/>
                <a:gd name="connsiteY538" fmla="*/ 141468 h 2962327"/>
                <a:gd name="connsiteX539" fmla="*/ 951037 w 3028217"/>
                <a:gd name="connsiteY539" fmla="*/ 142501 h 2962327"/>
                <a:gd name="connsiteX540" fmla="*/ 953949 w 3028217"/>
                <a:gd name="connsiteY540" fmla="*/ 140516 h 2962327"/>
                <a:gd name="connsiteX541" fmla="*/ 952996 w 3028217"/>
                <a:gd name="connsiteY541" fmla="*/ 148136 h 2962327"/>
                <a:gd name="connsiteX542" fmla="*/ 952996 w 3028217"/>
                <a:gd name="connsiteY542" fmla="*/ 169091 h 2962327"/>
                <a:gd name="connsiteX543" fmla="*/ 944424 w 3028217"/>
                <a:gd name="connsiteY543" fmla="*/ 159804 h 2962327"/>
                <a:gd name="connsiteX544" fmla="*/ 933131 w 3028217"/>
                <a:gd name="connsiteY544" fmla="*/ 154863 h 2962327"/>
                <a:gd name="connsiteX545" fmla="*/ 931088 w 3028217"/>
                <a:gd name="connsiteY545" fmla="*/ 155756 h 2962327"/>
                <a:gd name="connsiteX546" fmla="*/ 930136 w 3028217"/>
                <a:gd name="connsiteY546" fmla="*/ 155756 h 2962327"/>
                <a:gd name="connsiteX547" fmla="*/ 918706 w 3028217"/>
                <a:gd name="connsiteY547" fmla="*/ 144326 h 2962327"/>
                <a:gd name="connsiteX548" fmla="*/ 931088 w 3028217"/>
                <a:gd name="connsiteY548" fmla="*/ 122418 h 2962327"/>
                <a:gd name="connsiteX549" fmla="*/ 938708 w 3028217"/>
                <a:gd name="connsiteY549" fmla="*/ 121466 h 2962327"/>
                <a:gd name="connsiteX550" fmla="*/ 925373 w 3028217"/>
                <a:gd name="connsiteY550" fmla="*/ 107178 h 2962327"/>
                <a:gd name="connsiteX551" fmla="*/ 938708 w 3028217"/>
                <a:gd name="connsiteY551" fmla="*/ 121465 h 2962327"/>
                <a:gd name="connsiteX552" fmla="*/ 935851 w 3028217"/>
                <a:gd name="connsiteY552" fmla="*/ 121465 h 2962327"/>
                <a:gd name="connsiteX553" fmla="*/ 932993 w 3028217"/>
                <a:gd name="connsiteY553" fmla="*/ 121465 h 2962327"/>
                <a:gd name="connsiteX554" fmla="*/ 901561 w 3028217"/>
                <a:gd name="connsiteY554" fmla="*/ 123370 h 2962327"/>
                <a:gd name="connsiteX555" fmla="*/ 925373 w 3028217"/>
                <a:gd name="connsiteY555" fmla="*/ 107178 h 2962327"/>
                <a:gd name="connsiteX556" fmla="*/ 1021576 w 3028217"/>
                <a:gd name="connsiteY556" fmla="*/ 71936 h 2962327"/>
                <a:gd name="connsiteX557" fmla="*/ 1031101 w 3028217"/>
                <a:gd name="connsiteY557" fmla="*/ 97653 h 2962327"/>
                <a:gd name="connsiteX558" fmla="*/ 1000621 w 3028217"/>
                <a:gd name="connsiteY558" fmla="*/ 92891 h 2962327"/>
                <a:gd name="connsiteX559" fmla="*/ 1007288 w 3028217"/>
                <a:gd name="connsiteY559" fmla="*/ 79556 h 2962327"/>
                <a:gd name="connsiteX560" fmla="*/ 1021576 w 3028217"/>
                <a:gd name="connsiteY560" fmla="*/ 71936 h 2962327"/>
                <a:gd name="connsiteX561" fmla="*/ 1113849 w 3028217"/>
                <a:gd name="connsiteY561" fmla="*/ 40265 h 2962327"/>
                <a:gd name="connsiteX562" fmla="*/ 1159689 w 3028217"/>
                <a:gd name="connsiteY562" fmla="*/ 51933 h 2962327"/>
                <a:gd name="connsiteX563" fmla="*/ 1151116 w 3028217"/>
                <a:gd name="connsiteY563" fmla="*/ 84318 h 2962327"/>
                <a:gd name="connsiteX564" fmla="*/ 1111111 w 3028217"/>
                <a:gd name="connsiteY564" fmla="*/ 92891 h 2962327"/>
                <a:gd name="connsiteX565" fmla="*/ 1070153 w 3028217"/>
                <a:gd name="connsiteY565" fmla="*/ 58601 h 2962327"/>
                <a:gd name="connsiteX566" fmla="*/ 1113849 w 3028217"/>
                <a:gd name="connsiteY566" fmla="*/ 40265 h 2962327"/>
                <a:gd name="connsiteX567" fmla="*/ 1400760 w 3028217"/>
                <a:gd name="connsiteY567" fmla="*/ 96 h 2962327"/>
                <a:gd name="connsiteX568" fmla="*/ 1476871 w 3028217"/>
                <a:gd name="connsiteY568" fmla="*/ 5260 h 2962327"/>
                <a:gd name="connsiteX569" fmla="*/ 1611174 w 3028217"/>
                <a:gd name="connsiteY569" fmla="*/ 9070 h 2962327"/>
                <a:gd name="connsiteX570" fmla="*/ 1619746 w 3028217"/>
                <a:gd name="connsiteY570" fmla="*/ 17643 h 2962327"/>
                <a:gd name="connsiteX571" fmla="*/ 1646416 w 3028217"/>
                <a:gd name="connsiteY571" fmla="*/ 28120 h 2962327"/>
                <a:gd name="connsiteX572" fmla="*/ 1667371 w 3028217"/>
                <a:gd name="connsiteY572" fmla="*/ 31930 h 2962327"/>
                <a:gd name="connsiteX573" fmla="*/ 1742261 w 3028217"/>
                <a:gd name="connsiteY573" fmla="*/ 11690 h 2962327"/>
                <a:gd name="connsiteX574" fmla="*/ 1820723 w 3028217"/>
                <a:gd name="connsiteY574" fmla="*/ 30025 h 2962327"/>
                <a:gd name="connsiteX575" fmla="*/ 1901686 w 3028217"/>
                <a:gd name="connsiteY575" fmla="*/ 45265 h 2962327"/>
                <a:gd name="connsiteX576" fmla="*/ 1894066 w 3028217"/>
                <a:gd name="connsiteY576" fmla="*/ 69078 h 2962327"/>
                <a:gd name="connsiteX577" fmla="*/ 1955978 w 3028217"/>
                <a:gd name="connsiteY577" fmla="*/ 55743 h 2962327"/>
                <a:gd name="connsiteX578" fmla="*/ 1954073 w 3028217"/>
                <a:gd name="connsiteY578" fmla="*/ 71935 h 2962327"/>
                <a:gd name="connsiteX579" fmla="*/ 1935976 w 3028217"/>
                <a:gd name="connsiteY579" fmla="*/ 103368 h 2962327"/>
                <a:gd name="connsiteX580" fmla="*/ 1949311 w 3028217"/>
                <a:gd name="connsiteY580" fmla="*/ 161470 h 2962327"/>
                <a:gd name="connsiteX581" fmla="*/ 1894066 w 3028217"/>
                <a:gd name="connsiteY581" fmla="*/ 171948 h 2962327"/>
                <a:gd name="connsiteX582" fmla="*/ 1913116 w 3028217"/>
                <a:gd name="connsiteY582" fmla="*/ 183378 h 2962327"/>
                <a:gd name="connsiteX583" fmla="*/ 1907401 w 3028217"/>
                <a:gd name="connsiteY583" fmla="*/ 196713 h 2962327"/>
                <a:gd name="connsiteX584" fmla="*/ 1873111 w 3028217"/>
                <a:gd name="connsiteY584" fmla="*/ 245290 h 2962327"/>
                <a:gd name="connsiteX585" fmla="*/ 1866443 w 3028217"/>
                <a:gd name="connsiteY585" fmla="*/ 267198 h 2962327"/>
                <a:gd name="connsiteX586" fmla="*/ 1851203 w 3028217"/>
                <a:gd name="connsiteY586" fmla="*/ 270055 h 2962327"/>
                <a:gd name="connsiteX587" fmla="*/ 1866443 w 3028217"/>
                <a:gd name="connsiteY587" fmla="*/ 313870 h 2962327"/>
                <a:gd name="connsiteX588" fmla="*/ 1843583 w 3028217"/>
                <a:gd name="connsiteY588" fmla="*/ 319585 h 2962327"/>
                <a:gd name="connsiteX589" fmla="*/ 1819771 w 3028217"/>
                <a:gd name="connsiteY589" fmla="*/ 300535 h 2962327"/>
                <a:gd name="connsiteX590" fmla="*/ 1788338 w 3028217"/>
                <a:gd name="connsiteY590" fmla="*/ 313870 h 2962327"/>
                <a:gd name="connsiteX591" fmla="*/ 1800721 w 3028217"/>
                <a:gd name="connsiteY591" fmla="*/ 315775 h 2962327"/>
                <a:gd name="connsiteX592" fmla="*/ 1823581 w 3028217"/>
                <a:gd name="connsiteY592" fmla="*/ 314823 h 2962327"/>
                <a:gd name="connsiteX593" fmla="*/ 1833106 w 3028217"/>
                <a:gd name="connsiteY593" fmla="*/ 317680 h 2962327"/>
                <a:gd name="connsiteX594" fmla="*/ 1838821 w 3028217"/>
                <a:gd name="connsiteY594" fmla="*/ 334825 h 2962327"/>
                <a:gd name="connsiteX595" fmla="*/ 1715948 w 3028217"/>
                <a:gd name="connsiteY595" fmla="*/ 370068 h 2962327"/>
                <a:gd name="connsiteX596" fmla="*/ 1691183 w 3028217"/>
                <a:gd name="connsiteY596" fmla="*/ 379593 h 2962327"/>
                <a:gd name="connsiteX597" fmla="*/ 1586408 w 3028217"/>
                <a:gd name="connsiteY597" fmla="*/ 430075 h 2962327"/>
                <a:gd name="connsiteX598" fmla="*/ 1542593 w 3028217"/>
                <a:gd name="connsiteY598" fmla="*/ 468175 h 2962327"/>
                <a:gd name="connsiteX599" fmla="*/ 1480681 w 3028217"/>
                <a:gd name="connsiteY599" fmla="*/ 555805 h 2962327"/>
                <a:gd name="connsiteX600" fmla="*/ 1462583 w 3028217"/>
                <a:gd name="connsiteY600" fmla="*/ 562473 h 2962327"/>
                <a:gd name="connsiteX601" fmla="*/ 1385431 w 3028217"/>
                <a:gd name="connsiteY601" fmla="*/ 462460 h 2962327"/>
                <a:gd name="connsiteX602" fmla="*/ 1379716 w 3028217"/>
                <a:gd name="connsiteY602" fmla="*/ 398643 h 2962327"/>
                <a:gd name="connsiteX603" fmla="*/ 1441628 w 3028217"/>
                <a:gd name="connsiteY603" fmla="*/ 335778 h 2962327"/>
                <a:gd name="connsiteX604" fmla="*/ 1449248 w 3028217"/>
                <a:gd name="connsiteY604" fmla="*/ 321490 h 2962327"/>
                <a:gd name="connsiteX605" fmla="*/ 1461631 w 3028217"/>
                <a:gd name="connsiteY605" fmla="*/ 300535 h 2962327"/>
                <a:gd name="connsiteX606" fmla="*/ 1412101 w 3028217"/>
                <a:gd name="connsiteY606" fmla="*/ 280533 h 2962327"/>
                <a:gd name="connsiteX607" fmla="*/ 1434961 w 3028217"/>
                <a:gd name="connsiteY607" fmla="*/ 215763 h 2962327"/>
                <a:gd name="connsiteX608" fmla="*/ 1371143 w 3028217"/>
                <a:gd name="connsiteY608" fmla="*/ 160518 h 2962327"/>
                <a:gd name="connsiteX609" fmla="*/ 1331138 w 3028217"/>
                <a:gd name="connsiteY609" fmla="*/ 162423 h 2962327"/>
                <a:gd name="connsiteX610" fmla="*/ 1303516 w 3028217"/>
                <a:gd name="connsiteY610" fmla="*/ 150040 h 2962327"/>
                <a:gd name="connsiteX611" fmla="*/ 1313993 w 3028217"/>
                <a:gd name="connsiteY611" fmla="*/ 130038 h 2962327"/>
                <a:gd name="connsiteX612" fmla="*/ 1313041 w 3028217"/>
                <a:gd name="connsiteY612" fmla="*/ 121465 h 2962327"/>
                <a:gd name="connsiteX613" fmla="*/ 1323518 w 3028217"/>
                <a:gd name="connsiteY613" fmla="*/ 96700 h 2962327"/>
                <a:gd name="connsiteX614" fmla="*/ 1387336 w 3028217"/>
                <a:gd name="connsiteY614" fmla="*/ 88128 h 2962327"/>
                <a:gd name="connsiteX615" fmla="*/ 1394003 w 3028217"/>
                <a:gd name="connsiteY615" fmla="*/ 68125 h 2962327"/>
                <a:gd name="connsiteX616" fmla="*/ 1445438 w 3028217"/>
                <a:gd name="connsiteY616" fmla="*/ 41455 h 2962327"/>
                <a:gd name="connsiteX617" fmla="*/ 1471104 w 3028217"/>
                <a:gd name="connsiteY617" fmla="*/ 35589 h 2962327"/>
                <a:gd name="connsiteX618" fmla="*/ 1469608 w 3028217"/>
                <a:gd name="connsiteY618" fmla="*/ 35026 h 2962327"/>
                <a:gd name="connsiteX619" fmla="*/ 1456869 w 3028217"/>
                <a:gd name="connsiteY619" fmla="*/ 34788 h 2962327"/>
                <a:gd name="connsiteX620" fmla="*/ 1365429 w 3028217"/>
                <a:gd name="connsiteY620" fmla="*/ 60505 h 2962327"/>
                <a:gd name="connsiteX621" fmla="*/ 1208266 w 3028217"/>
                <a:gd name="connsiteY621" fmla="*/ 122418 h 2962327"/>
                <a:gd name="connsiteX622" fmla="*/ 1175881 w 3028217"/>
                <a:gd name="connsiteY622" fmla="*/ 122418 h 2962327"/>
                <a:gd name="connsiteX623" fmla="*/ 1187311 w 3028217"/>
                <a:gd name="connsiteY623" fmla="*/ 142420 h 2962327"/>
                <a:gd name="connsiteX624" fmla="*/ 1180644 w 3028217"/>
                <a:gd name="connsiteY624" fmla="*/ 149088 h 2962327"/>
                <a:gd name="connsiteX625" fmla="*/ 1158647 w 3028217"/>
                <a:gd name="connsiteY625" fmla="*/ 153642 h 2962327"/>
                <a:gd name="connsiteX626" fmla="*/ 1143520 w 3028217"/>
                <a:gd name="connsiteY626" fmla="*/ 152466 h 2962327"/>
                <a:gd name="connsiteX627" fmla="*/ 1148259 w 3028217"/>
                <a:gd name="connsiteY627" fmla="*/ 153731 h 2962327"/>
                <a:gd name="connsiteX628" fmla="*/ 1152069 w 3028217"/>
                <a:gd name="connsiteY628" fmla="*/ 175758 h 2962327"/>
                <a:gd name="connsiteX629" fmla="*/ 1029196 w 3028217"/>
                <a:gd name="connsiteY629" fmla="*/ 182425 h 2962327"/>
                <a:gd name="connsiteX630" fmla="*/ 1006336 w 3028217"/>
                <a:gd name="connsiteY630" fmla="*/ 148135 h 2962327"/>
                <a:gd name="connsiteX631" fmla="*/ 995859 w 3028217"/>
                <a:gd name="connsiteY631" fmla="*/ 134800 h 2962327"/>
                <a:gd name="connsiteX632" fmla="*/ 987286 w 3028217"/>
                <a:gd name="connsiteY632" fmla="*/ 114798 h 2962327"/>
                <a:gd name="connsiteX633" fmla="*/ 1049199 w 3028217"/>
                <a:gd name="connsiteY633" fmla="*/ 134800 h 2962327"/>
                <a:gd name="connsiteX634" fmla="*/ 1064439 w 3028217"/>
                <a:gd name="connsiteY634" fmla="*/ 149088 h 2962327"/>
                <a:gd name="connsiteX635" fmla="*/ 1095871 w 3028217"/>
                <a:gd name="connsiteY635" fmla="*/ 149326 h 2962327"/>
                <a:gd name="connsiteX636" fmla="*/ 1106484 w 3028217"/>
                <a:gd name="connsiteY636" fmla="*/ 148924 h 2962327"/>
                <a:gd name="connsiteX637" fmla="*/ 1093014 w 3028217"/>
                <a:gd name="connsiteY637" fmla="*/ 149088 h 2962327"/>
                <a:gd name="connsiteX638" fmla="*/ 1062534 w 3028217"/>
                <a:gd name="connsiteY638" fmla="*/ 131943 h 2962327"/>
                <a:gd name="connsiteX639" fmla="*/ 1133971 w 3028217"/>
                <a:gd name="connsiteY639" fmla="*/ 110988 h 2962327"/>
                <a:gd name="connsiteX640" fmla="*/ 1158736 w 3028217"/>
                <a:gd name="connsiteY640" fmla="*/ 88128 h 2962327"/>
                <a:gd name="connsiteX641" fmla="*/ 1173024 w 3028217"/>
                <a:gd name="connsiteY641" fmla="*/ 73840 h 2962327"/>
                <a:gd name="connsiteX642" fmla="*/ 1214934 w 3028217"/>
                <a:gd name="connsiteY642" fmla="*/ 54790 h 2962327"/>
                <a:gd name="connsiteX643" fmla="*/ 1275894 w 3028217"/>
                <a:gd name="connsiteY643" fmla="*/ 44313 h 2962327"/>
                <a:gd name="connsiteX644" fmla="*/ 1211124 w 3028217"/>
                <a:gd name="connsiteY644" fmla="*/ 51933 h 2962327"/>
                <a:gd name="connsiteX645" fmla="*/ 1174929 w 3028217"/>
                <a:gd name="connsiteY645" fmla="*/ 39550 h 2962327"/>
                <a:gd name="connsiteX646" fmla="*/ 1174929 w 3028217"/>
                <a:gd name="connsiteY646" fmla="*/ 26215 h 2962327"/>
                <a:gd name="connsiteX647" fmla="*/ 1400760 w 3028217"/>
                <a:gd name="connsiteY647" fmla="*/ 96 h 2962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  <a:cxn ang="0">
                  <a:pos x="connsiteX280" y="connsiteY280"/>
                </a:cxn>
                <a:cxn ang="0">
                  <a:pos x="connsiteX281" y="connsiteY281"/>
                </a:cxn>
                <a:cxn ang="0">
                  <a:pos x="connsiteX282" y="connsiteY282"/>
                </a:cxn>
                <a:cxn ang="0">
                  <a:pos x="connsiteX283" y="connsiteY283"/>
                </a:cxn>
                <a:cxn ang="0">
                  <a:pos x="connsiteX284" y="connsiteY284"/>
                </a:cxn>
                <a:cxn ang="0">
                  <a:pos x="connsiteX285" y="connsiteY285"/>
                </a:cxn>
                <a:cxn ang="0">
                  <a:pos x="connsiteX286" y="connsiteY286"/>
                </a:cxn>
                <a:cxn ang="0">
                  <a:pos x="connsiteX287" y="connsiteY287"/>
                </a:cxn>
                <a:cxn ang="0">
                  <a:pos x="connsiteX288" y="connsiteY288"/>
                </a:cxn>
                <a:cxn ang="0">
                  <a:pos x="connsiteX289" y="connsiteY289"/>
                </a:cxn>
                <a:cxn ang="0">
                  <a:pos x="connsiteX290" y="connsiteY290"/>
                </a:cxn>
                <a:cxn ang="0">
                  <a:pos x="connsiteX291" y="connsiteY291"/>
                </a:cxn>
                <a:cxn ang="0">
                  <a:pos x="connsiteX292" y="connsiteY292"/>
                </a:cxn>
                <a:cxn ang="0">
                  <a:pos x="connsiteX293" y="connsiteY293"/>
                </a:cxn>
                <a:cxn ang="0">
                  <a:pos x="connsiteX294" y="connsiteY294"/>
                </a:cxn>
                <a:cxn ang="0">
                  <a:pos x="connsiteX295" y="connsiteY295"/>
                </a:cxn>
                <a:cxn ang="0">
                  <a:pos x="connsiteX296" y="connsiteY296"/>
                </a:cxn>
                <a:cxn ang="0">
                  <a:pos x="connsiteX297" y="connsiteY297"/>
                </a:cxn>
                <a:cxn ang="0">
                  <a:pos x="connsiteX298" y="connsiteY298"/>
                </a:cxn>
                <a:cxn ang="0">
                  <a:pos x="connsiteX299" y="connsiteY299"/>
                </a:cxn>
                <a:cxn ang="0">
                  <a:pos x="connsiteX300" y="connsiteY300"/>
                </a:cxn>
                <a:cxn ang="0">
                  <a:pos x="connsiteX301" y="connsiteY301"/>
                </a:cxn>
                <a:cxn ang="0">
                  <a:pos x="connsiteX302" y="connsiteY302"/>
                </a:cxn>
                <a:cxn ang="0">
                  <a:pos x="connsiteX303" y="connsiteY303"/>
                </a:cxn>
                <a:cxn ang="0">
                  <a:pos x="connsiteX304" y="connsiteY304"/>
                </a:cxn>
                <a:cxn ang="0">
                  <a:pos x="connsiteX305" y="connsiteY305"/>
                </a:cxn>
                <a:cxn ang="0">
                  <a:pos x="connsiteX306" y="connsiteY306"/>
                </a:cxn>
                <a:cxn ang="0">
                  <a:pos x="connsiteX307" y="connsiteY307"/>
                </a:cxn>
                <a:cxn ang="0">
                  <a:pos x="connsiteX308" y="connsiteY308"/>
                </a:cxn>
                <a:cxn ang="0">
                  <a:pos x="connsiteX309" y="connsiteY309"/>
                </a:cxn>
                <a:cxn ang="0">
                  <a:pos x="connsiteX310" y="connsiteY310"/>
                </a:cxn>
                <a:cxn ang="0">
                  <a:pos x="connsiteX311" y="connsiteY311"/>
                </a:cxn>
                <a:cxn ang="0">
                  <a:pos x="connsiteX312" y="connsiteY312"/>
                </a:cxn>
                <a:cxn ang="0">
                  <a:pos x="connsiteX313" y="connsiteY313"/>
                </a:cxn>
                <a:cxn ang="0">
                  <a:pos x="connsiteX314" y="connsiteY314"/>
                </a:cxn>
                <a:cxn ang="0">
                  <a:pos x="connsiteX315" y="connsiteY315"/>
                </a:cxn>
                <a:cxn ang="0">
                  <a:pos x="connsiteX316" y="connsiteY316"/>
                </a:cxn>
                <a:cxn ang="0">
                  <a:pos x="connsiteX317" y="connsiteY317"/>
                </a:cxn>
                <a:cxn ang="0">
                  <a:pos x="connsiteX318" y="connsiteY318"/>
                </a:cxn>
                <a:cxn ang="0">
                  <a:pos x="connsiteX319" y="connsiteY319"/>
                </a:cxn>
                <a:cxn ang="0">
                  <a:pos x="connsiteX320" y="connsiteY320"/>
                </a:cxn>
                <a:cxn ang="0">
                  <a:pos x="connsiteX321" y="connsiteY321"/>
                </a:cxn>
                <a:cxn ang="0">
                  <a:pos x="connsiteX322" y="connsiteY322"/>
                </a:cxn>
                <a:cxn ang="0">
                  <a:pos x="connsiteX323" y="connsiteY323"/>
                </a:cxn>
                <a:cxn ang="0">
                  <a:pos x="connsiteX324" y="connsiteY324"/>
                </a:cxn>
                <a:cxn ang="0">
                  <a:pos x="connsiteX325" y="connsiteY325"/>
                </a:cxn>
                <a:cxn ang="0">
                  <a:pos x="connsiteX326" y="connsiteY326"/>
                </a:cxn>
                <a:cxn ang="0">
                  <a:pos x="connsiteX327" y="connsiteY327"/>
                </a:cxn>
                <a:cxn ang="0">
                  <a:pos x="connsiteX328" y="connsiteY328"/>
                </a:cxn>
                <a:cxn ang="0">
                  <a:pos x="connsiteX329" y="connsiteY329"/>
                </a:cxn>
                <a:cxn ang="0">
                  <a:pos x="connsiteX330" y="connsiteY330"/>
                </a:cxn>
                <a:cxn ang="0">
                  <a:pos x="connsiteX331" y="connsiteY331"/>
                </a:cxn>
                <a:cxn ang="0">
                  <a:pos x="connsiteX332" y="connsiteY332"/>
                </a:cxn>
                <a:cxn ang="0">
                  <a:pos x="connsiteX333" y="connsiteY333"/>
                </a:cxn>
                <a:cxn ang="0">
                  <a:pos x="connsiteX334" y="connsiteY334"/>
                </a:cxn>
                <a:cxn ang="0">
                  <a:pos x="connsiteX335" y="connsiteY335"/>
                </a:cxn>
                <a:cxn ang="0">
                  <a:pos x="connsiteX336" y="connsiteY336"/>
                </a:cxn>
                <a:cxn ang="0">
                  <a:pos x="connsiteX337" y="connsiteY337"/>
                </a:cxn>
                <a:cxn ang="0">
                  <a:pos x="connsiteX338" y="connsiteY338"/>
                </a:cxn>
                <a:cxn ang="0">
                  <a:pos x="connsiteX339" y="connsiteY339"/>
                </a:cxn>
                <a:cxn ang="0">
                  <a:pos x="connsiteX340" y="connsiteY340"/>
                </a:cxn>
                <a:cxn ang="0">
                  <a:pos x="connsiteX341" y="connsiteY341"/>
                </a:cxn>
                <a:cxn ang="0">
                  <a:pos x="connsiteX342" y="connsiteY342"/>
                </a:cxn>
                <a:cxn ang="0">
                  <a:pos x="connsiteX343" y="connsiteY343"/>
                </a:cxn>
                <a:cxn ang="0">
                  <a:pos x="connsiteX344" y="connsiteY344"/>
                </a:cxn>
                <a:cxn ang="0">
                  <a:pos x="connsiteX345" y="connsiteY345"/>
                </a:cxn>
                <a:cxn ang="0">
                  <a:pos x="connsiteX346" y="connsiteY346"/>
                </a:cxn>
                <a:cxn ang="0">
                  <a:pos x="connsiteX347" y="connsiteY347"/>
                </a:cxn>
                <a:cxn ang="0">
                  <a:pos x="connsiteX348" y="connsiteY348"/>
                </a:cxn>
                <a:cxn ang="0">
                  <a:pos x="connsiteX349" y="connsiteY349"/>
                </a:cxn>
                <a:cxn ang="0">
                  <a:pos x="connsiteX350" y="connsiteY350"/>
                </a:cxn>
                <a:cxn ang="0">
                  <a:pos x="connsiteX351" y="connsiteY351"/>
                </a:cxn>
                <a:cxn ang="0">
                  <a:pos x="connsiteX352" y="connsiteY352"/>
                </a:cxn>
                <a:cxn ang="0">
                  <a:pos x="connsiteX353" y="connsiteY353"/>
                </a:cxn>
                <a:cxn ang="0">
                  <a:pos x="connsiteX354" y="connsiteY354"/>
                </a:cxn>
                <a:cxn ang="0">
                  <a:pos x="connsiteX355" y="connsiteY355"/>
                </a:cxn>
                <a:cxn ang="0">
                  <a:pos x="connsiteX356" y="connsiteY356"/>
                </a:cxn>
                <a:cxn ang="0">
                  <a:pos x="connsiteX357" y="connsiteY357"/>
                </a:cxn>
                <a:cxn ang="0">
                  <a:pos x="connsiteX358" y="connsiteY358"/>
                </a:cxn>
                <a:cxn ang="0">
                  <a:pos x="connsiteX359" y="connsiteY359"/>
                </a:cxn>
                <a:cxn ang="0">
                  <a:pos x="connsiteX360" y="connsiteY360"/>
                </a:cxn>
                <a:cxn ang="0">
                  <a:pos x="connsiteX361" y="connsiteY361"/>
                </a:cxn>
                <a:cxn ang="0">
                  <a:pos x="connsiteX362" y="connsiteY362"/>
                </a:cxn>
                <a:cxn ang="0">
                  <a:pos x="connsiteX363" y="connsiteY363"/>
                </a:cxn>
                <a:cxn ang="0">
                  <a:pos x="connsiteX364" y="connsiteY364"/>
                </a:cxn>
                <a:cxn ang="0">
                  <a:pos x="connsiteX365" y="connsiteY365"/>
                </a:cxn>
                <a:cxn ang="0">
                  <a:pos x="connsiteX366" y="connsiteY366"/>
                </a:cxn>
                <a:cxn ang="0">
                  <a:pos x="connsiteX367" y="connsiteY367"/>
                </a:cxn>
                <a:cxn ang="0">
                  <a:pos x="connsiteX368" y="connsiteY368"/>
                </a:cxn>
                <a:cxn ang="0">
                  <a:pos x="connsiteX369" y="connsiteY369"/>
                </a:cxn>
                <a:cxn ang="0">
                  <a:pos x="connsiteX370" y="connsiteY370"/>
                </a:cxn>
                <a:cxn ang="0">
                  <a:pos x="connsiteX371" y="connsiteY371"/>
                </a:cxn>
                <a:cxn ang="0">
                  <a:pos x="connsiteX372" y="connsiteY372"/>
                </a:cxn>
                <a:cxn ang="0">
                  <a:pos x="connsiteX373" y="connsiteY373"/>
                </a:cxn>
                <a:cxn ang="0">
                  <a:pos x="connsiteX374" y="connsiteY374"/>
                </a:cxn>
                <a:cxn ang="0">
                  <a:pos x="connsiteX375" y="connsiteY375"/>
                </a:cxn>
                <a:cxn ang="0">
                  <a:pos x="connsiteX376" y="connsiteY376"/>
                </a:cxn>
                <a:cxn ang="0">
                  <a:pos x="connsiteX377" y="connsiteY377"/>
                </a:cxn>
                <a:cxn ang="0">
                  <a:pos x="connsiteX378" y="connsiteY378"/>
                </a:cxn>
                <a:cxn ang="0">
                  <a:pos x="connsiteX379" y="connsiteY379"/>
                </a:cxn>
                <a:cxn ang="0">
                  <a:pos x="connsiteX380" y="connsiteY380"/>
                </a:cxn>
                <a:cxn ang="0">
                  <a:pos x="connsiteX381" y="connsiteY381"/>
                </a:cxn>
                <a:cxn ang="0">
                  <a:pos x="connsiteX382" y="connsiteY382"/>
                </a:cxn>
                <a:cxn ang="0">
                  <a:pos x="connsiteX383" y="connsiteY383"/>
                </a:cxn>
                <a:cxn ang="0">
                  <a:pos x="connsiteX384" y="connsiteY384"/>
                </a:cxn>
                <a:cxn ang="0">
                  <a:pos x="connsiteX385" y="connsiteY385"/>
                </a:cxn>
                <a:cxn ang="0">
                  <a:pos x="connsiteX386" y="connsiteY386"/>
                </a:cxn>
                <a:cxn ang="0">
                  <a:pos x="connsiteX387" y="connsiteY387"/>
                </a:cxn>
                <a:cxn ang="0">
                  <a:pos x="connsiteX388" y="connsiteY388"/>
                </a:cxn>
                <a:cxn ang="0">
                  <a:pos x="connsiteX389" y="connsiteY389"/>
                </a:cxn>
                <a:cxn ang="0">
                  <a:pos x="connsiteX390" y="connsiteY390"/>
                </a:cxn>
                <a:cxn ang="0">
                  <a:pos x="connsiteX391" y="connsiteY391"/>
                </a:cxn>
                <a:cxn ang="0">
                  <a:pos x="connsiteX392" y="connsiteY392"/>
                </a:cxn>
                <a:cxn ang="0">
                  <a:pos x="connsiteX393" y="connsiteY393"/>
                </a:cxn>
                <a:cxn ang="0">
                  <a:pos x="connsiteX394" y="connsiteY394"/>
                </a:cxn>
                <a:cxn ang="0">
                  <a:pos x="connsiteX395" y="connsiteY395"/>
                </a:cxn>
                <a:cxn ang="0">
                  <a:pos x="connsiteX396" y="connsiteY396"/>
                </a:cxn>
                <a:cxn ang="0">
                  <a:pos x="connsiteX397" y="connsiteY397"/>
                </a:cxn>
                <a:cxn ang="0">
                  <a:pos x="connsiteX398" y="connsiteY398"/>
                </a:cxn>
                <a:cxn ang="0">
                  <a:pos x="connsiteX399" y="connsiteY399"/>
                </a:cxn>
                <a:cxn ang="0">
                  <a:pos x="connsiteX400" y="connsiteY400"/>
                </a:cxn>
                <a:cxn ang="0">
                  <a:pos x="connsiteX401" y="connsiteY401"/>
                </a:cxn>
                <a:cxn ang="0">
                  <a:pos x="connsiteX402" y="connsiteY402"/>
                </a:cxn>
                <a:cxn ang="0">
                  <a:pos x="connsiteX403" y="connsiteY403"/>
                </a:cxn>
                <a:cxn ang="0">
                  <a:pos x="connsiteX404" y="connsiteY404"/>
                </a:cxn>
                <a:cxn ang="0">
                  <a:pos x="connsiteX405" y="connsiteY405"/>
                </a:cxn>
                <a:cxn ang="0">
                  <a:pos x="connsiteX406" y="connsiteY406"/>
                </a:cxn>
                <a:cxn ang="0">
                  <a:pos x="connsiteX407" y="connsiteY407"/>
                </a:cxn>
                <a:cxn ang="0">
                  <a:pos x="connsiteX408" y="connsiteY408"/>
                </a:cxn>
                <a:cxn ang="0">
                  <a:pos x="connsiteX409" y="connsiteY409"/>
                </a:cxn>
                <a:cxn ang="0">
                  <a:pos x="connsiteX410" y="connsiteY410"/>
                </a:cxn>
                <a:cxn ang="0">
                  <a:pos x="connsiteX411" y="connsiteY411"/>
                </a:cxn>
                <a:cxn ang="0">
                  <a:pos x="connsiteX412" y="connsiteY412"/>
                </a:cxn>
                <a:cxn ang="0">
                  <a:pos x="connsiteX413" y="connsiteY413"/>
                </a:cxn>
                <a:cxn ang="0">
                  <a:pos x="connsiteX414" y="connsiteY414"/>
                </a:cxn>
                <a:cxn ang="0">
                  <a:pos x="connsiteX415" y="connsiteY415"/>
                </a:cxn>
                <a:cxn ang="0">
                  <a:pos x="connsiteX416" y="connsiteY416"/>
                </a:cxn>
                <a:cxn ang="0">
                  <a:pos x="connsiteX417" y="connsiteY417"/>
                </a:cxn>
                <a:cxn ang="0">
                  <a:pos x="connsiteX418" y="connsiteY418"/>
                </a:cxn>
                <a:cxn ang="0">
                  <a:pos x="connsiteX419" y="connsiteY419"/>
                </a:cxn>
                <a:cxn ang="0">
                  <a:pos x="connsiteX420" y="connsiteY420"/>
                </a:cxn>
                <a:cxn ang="0">
                  <a:pos x="connsiteX421" y="connsiteY421"/>
                </a:cxn>
                <a:cxn ang="0">
                  <a:pos x="connsiteX422" y="connsiteY422"/>
                </a:cxn>
                <a:cxn ang="0">
                  <a:pos x="connsiteX423" y="connsiteY423"/>
                </a:cxn>
                <a:cxn ang="0">
                  <a:pos x="connsiteX424" y="connsiteY424"/>
                </a:cxn>
                <a:cxn ang="0">
                  <a:pos x="connsiteX425" y="connsiteY425"/>
                </a:cxn>
                <a:cxn ang="0">
                  <a:pos x="connsiteX426" y="connsiteY426"/>
                </a:cxn>
                <a:cxn ang="0">
                  <a:pos x="connsiteX427" y="connsiteY427"/>
                </a:cxn>
                <a:cxn ang="0">
                  <a:pos x="connsiteX428" y="connsiteY428"/>
                </a:cxn>
                <a:cxn ang="0">
                  <a:pos x="connsiteX429" y="connsiteY429"/>
                </a:cxn>
                <a:cxn ang="0">
                  <a:pos x="connsiteX430" y="connsiteY430"/>
                </a:cxn>
                <a:cxn ang="0">
                  <a:pos x="connsiteX431" y="connsiteY431"/>
                </a:cxn>
                <a:cxn ang="0">
                  <a:pos x="connsiteX432" y="connsiteY432"/>
                </a:cxn>
                <a:cxn ang="0">
                  <a:pos x="connsiteX433" y="connsiteY433"/>
                </a:cxn>
                <a:cxn ang="0">
                  <a:pos x="connsiteX434" y="connsiteY434"/>
                </a:cxn>
                <a:cxn ang="0">
                  <a:pos x="connsiteX435" y="connsiteY435"/>
                </a:cxn>
                <a:cxn ang="0">
                  <a:pos x="connsiteX436" y="connsiteY436"/>
                </a:cxn>
                <a:cxn ang="0">
                  <a:pos x="connsiteX437" y="connsiteY437"/>
                </a:cxn>
                <a:cxn ang="0">
                  <a:pos x="connsiteX438" y="connsiteY438"/>
                </a:cxn>
                <a:cxn ang="0">
                  <a:pos x="connsiteX439" y="connsiteY439"/>
                </a:cxn>
                <a:cxn ang="0">
                  <a:pos x="connsiteX440" y="connsiteY440"/>
                </a:cxn>
                <a:cxn ang="0">
                  <a:pos x="connsiteX441" y="connsiteY441"/>
                </a:cxn>
                <a:cxn ang="0">
                  <a:pos x="connsiteX442" y="connsiteY442"/>
                </a:cxn>
                <a:cxn ang="0">
                  <a:pos x="connsiteX443" y="connsiteY443"/>
                </a:cxn>
                <a:cxn ang="0">
                  <a:pos x="connsiteX444" y="connsiteY444"/>
                </a:cxn>
                <a:cxn ang="0">
                  <a:pos x="connsiteX445" y="connsiteY445"/>
                </a:cxn>
                <a:cxn ang="0">
                  <a:pos x="connsiteX446" y="connsiteY446"/>
                </a:cxn>
                <a:cxn ang="0">
                  <a:pos x="connsiteX447" y="connsiteY447"/>
                </a:cxn>
                <a:cxn ang="0">
                  <a:pos x="connsiteX448" y="connsiteY448"/>
                </a:cxn>
                <a:cxn ang="0">
                  <a:pos x="connsiteX449" y="connsiteY449"/>
                </a:cxn>
                <a:cxn ang="0">
                  <a:pos x="connsiteX450" y="connsiteY450"/>
                </a:cxn>
                <a:cxn ang="0">
                  <a:pos x="connsiteX451" y="connsiteY451"/>
                </a:cxn>
                <a:cxn ang="0">
                  <a:pos x="connsiteX452" y="connsiteY452"/>
                </a:cxn>
                <a:cxn ang="0">
                  <a:pos x="connsiteX453" y="connsiteY453"/>
                </a:cxn>
                <a:cxn ang="0">
                  <a:pos x="connsiteX454" y="connsiteY454"/>
                </a:cxn>
                <a:cxn ang="0">
                  <a:pos x="connsiteX455" y="connsiteY455"/>
                </a:cxn>
                <a:cxn ang="0">
                  <a:pos x="connsiteX456" y="connsiteY456"/>
                </a:cxn>
                <a:cxn ang="0">
                  <a:pos x="connsiteX457" y="connsiteY457"/>
                </a:cxn>
                <a:cxn ang="0">
                  <a:pos x="connsiteX458" y="connsiteY458"/>
                </a:cxn>
                <a:cxn ang="0">
                  <a:pos x="connsiteX459" y="connsiteY459"/>
                </a:cxn>
                <a:cxn ang="0">
                  <a:pos x="connsiteX460" y="connsiteY460"/>
                </a:cxn>
                <a:cxn ang="0">
                  <a:pos x="connsiteX461" y="connsiteY461"/>
                </a:cxn>
                <a:cxn ang="0">
                  <a:pos x="connsiteX462" y="connsiteY462"/>
                </a:cxn>
                <a:cxn ang="0">
                  <a:pos x="connsiteX463" y="connsiteY463"/>
                </a:cxn>
                <a:cxn ang="0">
                  <a:pos x="connsiteX464" y="connsiteY464"/>
                </a:cxn>
                <a:cxn ang="0">
                  <a:pos x="connsiteX465" y="connsiteY465"/>
                </a:cxn>
                <a:cxn ang="0">
                  <a:pos x="connsiteX466" y="connsiteY466"/>
                </a:cxn>
                <a:cxn ang="0">
                  <a:pos x="connsiteX467" y="connsiteY467"/>
                </a:cxn>
                <a:cxn ang="0">
                  <a:pos x="connsiteX468" y="connsiteY468"/>
                </a:cxn>
                <a:cxn ang="0">
                  <a:pos x="connsiteX469" y="connsiteY469"/>
                </a:cxn>
                <a:cxn ang="0">
                  <a:pos x="connsiteX470" y="connsiteY470"/>
                </a:cxn>
                <a:cxn ang="0">
                  <a:pos x="connsiteX471" y="connsiteY471"/>
                </a:cxn>
                <a:cxn ang="0">
                  <a:pos x="connsiteX472" y="connsiteY472"/>
                </a:cxn>
                <a:cxn ang="0">
                  <a:pos x="connsiteX473" y="connsiteY473"/>
                </a:cxn>
                <a:cxn ang="0">
                  <a:pos x="connsiteX474" y="connsiteY474"/>
                </a:cxn>
                <a:cxn ang="0">
                  <a:pos x="connsiteX475" y="connsiteY475"/>
                </a:cxn>
                <a:cxn ang="0">
                  <a:pos x="connsiteX476" y="connsiteY476"/>
                </a:cxn>
                <a:cxn ang="0">
                  <a:pos x="connsiteX477" y="connsiteY477"/>
                </a:cxn>
                <a:cxn ang="0">
                  <a:pos x="connsiteX478" y="connsiteY478"/>
                </a:cxn>
                <a:cxn ang="0">
                  <a:pos x="connsiteX479" y="connsiteY479"/>
                </a:cxn>
                <a:cxn ang="0">
                  <a:pos x="connsiteX480" y="connsiteY480"/>
                </a:cxn>
                <a:cxn ang="0">
                  <a:pos x="connsiteX481" y="connsiteY481"/>
                </a:cxn>
                <a:cxn ang="0">
                  <a:pos x="connsiteX482" y="connsiteY482"/>
                </a:cxn>
                <a:cxn ang="0">
                  <a:pos x="connsiteX483" y="connsiteY483"/>
                </a:cxn>
                <a:cxn ang="0">
                  <a:pos x="connsiteX484" y="connsiteY484"/>
                </a:cxn>
                <a:cxn ang="0">
                  <a:pos x="connsiteX485" y="connsiteY485"/>
                </a:cxn>
                <a:cxn ang="0">
                  <a:pos x="connsiteX486" y="connsiteY486"/>
                </a:cxn>
                <a:cxn ang="0">
                  <a:pos x="connsiteX487" y="connsiteY487"/>
                </a:cxn>
                <a:cxn ang="0">
                  <a:pos x="connsiteX488" y="connsiteY488"/>
                </a:cxn>
                <a:cxn ang="0">
                  <a:pos x="connsiteX489" y="connsiteY489"/>
                </a:cxn>
                <a:cxn ang="0">
                  <a:pos x="connsiteX490" y="connsiteY490"/>
                </a:cxn>
                <a:cxn ang="0">
                  <a:pos x="connsiteX491" y="connsiteY491"/>
                </a:cxn>
                <a:cxn ang="0">
                  <a:pos x="connsiteX492" y="connsiteY492"/>
                </a:cxn>
                <a:cxn ang="0">
                  <a:pos x="connsiteX493" y="connsiteY493"/>
                </a:cxn>
                <a:cxn ang="0">
                  <a:pos x="connsiteX494" y="connsiteY494"/>
                </a:cxn>
                <a:cxn ang="0">
                  <a:pos x="connsiteX495" y="connsiteY495"/>
                </a:cxn>
                <a:cxn ang="0">
                  <a:pos x="connsiteX496" y="connsiteY496"/>
                </a:cxn>
                <a:cxn ang="0">
                  <a:pos x="connsiteX497" y="connsiteY497"/>
                </a:cxn>
                <a:cxn ang="0">
                  <a:pos x="connsiteX498" y="connsiteY498"/>
                </a:cxn>
                <a:cxn ang="0">
                  <a:pos x="connsiteX499" y="connsiteY499"/>
                </a:cxn>
                <a:cxn ang="0">
                  <a:pos x="connsiteX500" y="connsiteY500"/>
                </a:cxn>
                <a:cxn ang="0">
                  <a:pos x="connsiteX501" y="connsiteY501"/>
                </a:cxn>
                <a:cxn ang="0">
                  <a:pos x="connsiteX502" y="connsiteY502"/>
                </a:cxn>
                <a:cxn ang="0">
                  <a:pos x="connsiteX503" y="connsiteY503"/>
                </a:cxn>
                <a:cxn ang="0">
                  <a:pos x="connsiteX504" y="connsiteY504"/>
                </a:cxn>
                <a:cxn ang="0">
                  <a:pos x="connsiteX505" y="connsiteY505"/>
                </a:cxn>
                <a:cxn ang="0">
                  <a:pos x="connsiteX506" y="connsiteY506"/>
                </a:cxn>
                <a:cxn ang="0">
                  <a:pos x="connsiteX507" y="connsiteY507"/>
                </a:cxn>
                <a:cxn ang="0">
                  <a:pos x="connsiteX508" y="connsiteY508"/>
                </a:cxn>
                <a:cxn ang="0">
                  <a:pos x="connsiteX509" y="connsiteY509"/>
                </a:cxn>
                <a:cxn ang="0">
                  <a:pos x="connsiteX510" y="connsiteY510"/>
                </a:cxn>
                <a:cxn ang="0">
                  <a:pos x="connsiteX511" y="connsiteY511"/>
                </a:cxn>
                <a:cxn ang="0">
                  <a:pos x="connsiteX512" y="connsiteY512"/>
                </a:cxn>
                <a:cxn ang="0">
                  <a:pos x="connsiteX513" y="connsiteY513"/>
                </a:cxn>
                <a:cxn ang="0">
                  <a:pos x="connsiteX514" y="connsiteY514"/>
                </a:cxn>
                <a:cxn ang="0">
                  <a:pos x="connsiteX515" y="connsiteY515"/>
                </a:cxn>
                <a:cxn ang="0">
                  <a:pos x="connsiteX516" y="connsiteY516"/>
                </a:cxn>
                <a:cxn ang="0">
                  <a:pos x="connsiteX517" y="connsiteY517"/>
                </a:cxn>
                <a:cxn ang="0">
                  <a:pos x="connsiteX518" y="connsiteY518"/>
                </a:cxn>
                <a:cxn ang="0">
                  <a:pos x="connsiteX519" y="connsiteY519"/>
                </a:cxn>
                <a:cxn ang="0">
                  <a:pos x="connsiteX520" y="connsiteY520"/>
                </a:cxn>
                <a:cxn ang="0">
                  <a:pos x="connsiteX521" y="connsiteY521"/>
                </a:cxn>
                <a:cxn ang="0">
                  <a:pos x="connsiteX522" y="connsiteY522"/>
                </a:cxn>
                <a:cxn ang="0">
                  <a:pos x="connsiteX523" y="connsiteY523"/>
                </a:cxn>
                <a:cxn ang="0">
                  <a:pos x="connsiteX524" y="connsiteY524"/>
                </a:cxn>
                <a:cxn ang="0">
                  <a:pos x="connsiteX525" y="connsiteY525"/>
                </a:cxn>
                <a:cxn ang="0">
                  <a:pos x="connsiteX526" y="connsiteY526"/>
                </a:cxn>
                <a:cxn ang="0">
                  <a:pos x="connsiteX527" y="connsiteY527"/>
                </a:cxn>
                <a:cxn ang="0">
                  <a:pos x="connsiteX528" y="connsiteY528"/>
                </a:cxn>
                <a:cxn ang="0">
                  <a:pos x="connsiteX529" y="connsiteY529"/>
                </a:cxn>
                <a:cxn ang="0">
                  <a:pos x="connsiteX530" y="connsiteY530"/>
                </a:cxn>
                <a:cxn ang="0">
                  <a:pos x="connsiteX531" y="connsiteY531"/>
                </a:cxn>
                <a:cxn ang="0">
                  <a:pos x="connsiteX532" y="connsiteY532"/>
                </a:cxn>
                <a:cxn ang="0">
                  <a:pos x="connsiteX533" y="connsiteY533"/>
                </a:cxn>
                <a:cxn ang="0">
                  <a:pos x="connsiteX534" y="connsiteY534"/>
                </a:cxn>
                <a:cxn ang="0">
                  <a:pos x="connsiteX535" y="connsiteY535"/>
                </a:cxn>
                <a:cxn ang="0">
                  <a:pos x="connsiteX536" y="connsiteY536"/>
                </a:cxn>
                <a:cxn ang="0">
                  <a:pos x="connsiteX537" y="connsiteY537"/>
                </a:cxn>
                <a:cxn ang="0">
                  <a:pos x="connsiteX538" y="connsiteY538"/>
                </a:cxn>
                <a:cxn ang="0">
                  <a:pos x="connsiteX539" y="connsiteY539"/>
                </a:cxn>
                <a:cxn ang="0">
                  <a:pos x="connsiteX540" y="connsiteY540"/>
                </a:cxn>
                <a:cxn ang="0">
                  <a:pos x="connsiteX541" y="connsiteY541"/>
                </a:cxn>
                <a:cxn ang="0">
                  <a:pos x="connsiteX542" y="connsiteY542"/>
                </a:cxn>
                <a:cxn ang="0">
                  <a:pos x="connsiteX543" y="connsiteY543"/>
                </a:cxn>
                <a:cxn ang="0">
                  <a:pos x="connsiteX544" y="connsiteY544"/>
                </a:cxn>
                <a:cxn ang="0">
                  <a:pos x="connsiteX545" y="connsiteY545"/>
                </a:cxn>
                <a:cxn ang="0">
                  <a:pos x="connsiteX546" y="connsiteY546"/>
                </a:cxn>
                <a:cxn ang="0">
                  <a:pos x="connsiteX547" y="connsiteY547"/>
                </a:cxn>
                <a:cxn ang="0">
                  <a:pos x="connsiteX548" y="connsiteY548"/>
                </a:cxn>
                <a:cxn ang="0">
                  <a:pos x="connsiteX549" y="connsiteY549"/>
                </a:cxn>
                <a:cxn ang="0">
                  <a:pos x="connsiteX550" y="connsiteY550"/>
                </a:cxn>
                <a:cxn ang="0">
                  <a:pos x="connsiteX551" y="connsiteY551"/>
                </a:cxn>
                <a:cxn ang="0">
                  <a:pos x="connsiteX552" y="connsiteY552"/>
                </a:cxn>
                <a:cxn ang="0">
                  <a:pos x="connsiteX553" y="connsiteY553"/>
                </a:cxn>
                <a:cxn ang="0">
                  <a:pos x="connsiteX554" y="connsiteY554"/>
                </a:cxn>
                <a:cxn ang="0">
                  <a:pos x="connsiteX555" y="connsiteY555"/>
                </a:cxn>
                <a:cxn ang="0">
                  <a:pos x="connsiteX556" y="connsiteY556"/>
                </a:cxn>
                <a:cxn ang="0">
                  <a:pos x="connsiteX557" y="connsiteY557"/>
                </a:cxn>
                <a:cxn ang="0">
                  <a:pos x="connsiteX558" y="connsiteY558"/>
                </a:cxn>
                <a:cxn ang="0">
                  <a:pos x="connsiteX559" y="connsiteY559"/>
                </a:cxn>
                <a:cxn ang="0">
                  <a:pos x="connsiteX560" y="connsiteY560"/>
                </a:cxn>
                <a:cxn ang="0">
                  <a:pos x="connsiteX561" y="connsiteY561"/>
                </a:cxn>
                <a:cxn ang="0">
                  <a:pos x="connsiteX562" y="connsiteY562"/>
                </a:cxn>
                <a:cxn ang="0">
                  <a:pos x="connsiteX563" y="connsiteY563"/>
                </a:cxn>
                <a:cxn ang="0">
                  <a:pos x="connsiteX564" y="connsiteY564"/>
                </a:cxn>
                <a:cxn ang="0">
                  <a:pos x="connsiteX565" y="connsiteY565"/>
                </a:cxn>
                <a:cxn ang="0">
                  <a:pos x="connsiteX566" y="connsiteY566"/>
                </a:cxn>
                <a:cxn ang="0">
                  <a:pos x="connsiteX567" y="connsiteY567"/>
                </a:cxn>
                <a:cxn ang="0">
                  <a:pos x="connsiteX568" y="connsiteY568"/>
                </a:cxn>
                <a:cxn ang="0">
                  <a:pos x="connsiteX569" y="connsiteY569"/>
                </a:cxn>
                <a:cxn ang="0">
                  <a:pos x="connsiteX570" y="connsiteY570"/>
                </a:cxn>
                <a:cxn ang="0">
                  <a:pos x="connsiteX571" y="connsiteY571"/>
                </a:cxn>
                <a:cxn ang="0">
                  <a:pos x="connsiteX572" y="connsiteY572"/>
                </a:cxn>
                <a:cxn ang="0">
                  <a:pos x="connsiteX573" y="connsiteY573"/>
                </a:cxn>
                <a:cxn ang="0">
                  <a:pos x="connsiteX574" y="connsiteY574"/>
                </a:cxn>
                <a:cxn ang="0">
                  <a:pos x="connsiteX575" y="connsiteY575"/>
                </a:cxn>
                <a:cxn ang="0">
                  <a:pos x="connsiteX576" y="connsiteY576"/>
                </a:cxn>
                <a:cxn ang="0">
                  <a:pos x="connsiteX577" y="connsiteY577"/>
                </a:cxn>
                <a:cxn ang="0">
                  <a:pos x="connsiteX578" y="connsiteY578"/>
                </a:cxn>
                <a:cxn ang="0">
                  <a:pos x="connsiteX579" y="connsiteY579"/>
                </a:cxn>
                <a:cxn ang="0">
                  <a:pos x="connsiteX580" y="connsiteY580"/>
                </a:cxn>
                <a:cxn ang="0">
                  <a:pos x="connsiteX581" y="connsiteY581"/>
                </a:cxn>
                <a:cxn ang="0">
                  <a:pos x="connsiteX582" y="connsiteY582"/>
                </a:cxn>
                <a:cxn ang="0">
                  <a:pos x="connsiteX583" y="connsiteY583"/>
                </a:cxn>
                <a:cxn ang="0">
                  <a:pos x="connsiteX584" y="connsiteY584"/>
                </a:cxn>
                <a:cxn ang="0">
                  <a:pos x="connsiteX585" y="connsiteY585"/>
                </a:cxn>
                <a:cxn ang="0">
                  <a:pos x="connsiteX586" y="connsiteY586"/>
                </a:cxn>
                <a:cxn ang="0">
                  <a:pos x="connsiteX587" y="connsiteY587"/>
                </a:cxn>
                <a:cxn ang="0">
                  <a:pos x="connsiteX588" y="connsiteY588"/>
                </a:cxn>
                <a:cxn ang="0">
                  <a:pos x="connsiteX589" y="connsiteY589"/>
                </a:cxn>
                <a:cxn ang="0">
                  <a:pos x="connsiteX590" y="connsiteY590"/>
                </a:cxn>
                <a:cxn ang="0">
                  <a:pos x="connsiteX591" y="connsiteY591"/>
                </a:cxn>
                <a:cxn ang="0">
                  <a:pos x="connsiteX592" y="connsiteY592"/>
                </a:cxn>
                <a:cxn ang="0">
                  <a:pos x="connsiteX593" y="connsiteY593"/>
                </a:cxn>
                <a:cxn ang="0">
                  <a:pos x="connsiteX594" y="connsiteY594"/>
                </a:cxn>
                <a:cxn ang="0">
                  <a:pos x="connsiteX595" y="connsiteY595"/>
                </a:cxn>
                <a:cxn ang="0">
                  <a:pos x="connsiteX596" y="connsiteY596"/>
                </a:cxn>
                <a:cxn ang="0">
                  <a:pos x="connsiteX597" y="connsiteY597"/>
                </a:cxn>
                <a:cxn ang="0">
                  <a:pos x="connsiteX598" y="connsiteY598"/>
                </a:cxn>
                <a:cxn ang="0">
                  <a:pos x="connsiteX599" y="connsiteY599"/>
                </a:cxn>
                <a:cxn ang="0">
                  <a:pos x="connsiteX600" y="connsiteY600"/>
                </a:cxn>
                <a:cxn ang="0">
                  <a:pos x="connsiteX601" y="connsiteY601"/>
                </a:cxn>
                <a:cxn ang="0">
                  <a:pos x="connsiteX602" y="connsiteY602"/>
                </a:cxn>
                <a:cxn ang="0">
                  <a:pos x="connsiteX603" y="connsiteY603"/>
                </a:cxn>
                <a:cxn ang="0">
                  <a:pos x="connsiteX604" y="connsiteY604"/>
                </a:cxn>
                <a:cxn ang="0">
                  <a:pos x="connsiteX605" y="connsiteY605"/>
                </a:cxn>
                <a:cxn ang="0">
                  <a:pos x="connsiteX606" y="connsiteY606"/>
                </a:cxn>
                <a:cxn ang="0">
                  <a:pos x="connsiteX607" y="connsiteY607"/>
                </a:cxn>
                <a:cxn ang="0">
                  <a:pos x="connsiteX608" y="connsiteY608"/>
                </a:cxn>
                <a:cxn ang="0">
                  <a:pos x="connsiteX609" y="connsiteY609"/>
                </a:cxn>
                <a:cxn ang="0">
                  <a:pos x="connsiteX610" y="connsiteY610"/>
                </a:cxn>
                <a:cxn ang="0">
                  <a:pos x="connsiteX611" y="connsiteY611"/>
                </a:cxn>
                <a:cxn ang="0">
                  <a:pos x="connsiteX612" y="connsiteY612"/>
                </a:cxn>
                <a:cxn ang="0">
                  <a:pos x="connsiteX613" y="connsiteY613"/>
                </a:cxn>
                <a:cxn ang="0">
                  <a:pos x="connsiteX614" y="connsiteY614"/>
                </a:cxn>
                <a:cxn ang="0">
                  <a:pos x="connsiteX615" y="connsiteY615"/>
                </a:cxn>
                <a:cxn ang="0">
                  <a:pos x="connsiteX616" y="connsiteY616"/>
                </a:cxn>
                <a:cxn ang="0">
                  <a:pos x="connsiteX617" y="connsiteY617"/>
                </a:cxn>
                <a:cxn ang="0">
                  <a:pos x="connsiteX618" y="connsiteY618"/>
                </a:cxn>
                <a:cxn ang="0">
                  <a:pos x="connsiteX619" y="connsiteY619"/>
                </a:cxn>
                <a:cxn ang="0">
                  <a:pos x="connsiteX620" y="connsiteY620"/>
                </a:cxn>
                <a:cxn ang="0">
                  <a:pos x="connsiteX621" y="connsiteY621"/>
                </a:cxn>
                <a:cxn ang="0">
                  <a:pos x="connsiteX622" y="connsiteY622"/>
                </a:cxn>
                <a:cxn ang="0">
                  <a:pos x="connsiteX623" y="connsiteY623"/>
                </a:cxn>
                <a:cxn ang="0">
                  <a:pos x="connsiteX624" y="connsiteY624"/>
                </a:cxn>
                <a:cxn ang="0">
                  <a:pos x="connsiteX625" y="connsiteY625"/>
                </a:cxn>
                <a:cxn ang="0">
                  <a:pos x="connsiteX626" y="connsiteY626"/>
                </a:cxn>
                <a:cxn ang="0">
                  <a:pos x="connsiteX627" y="connsiteY627"/>
                </a:cxn>
                <a:cxn ang="0">
                  <a:pos x="connsiteX628" y="connsiteY628"/>
                </a:cxn>
                <a:cxn ang="0">
                  <a:pos x="connsiteX629" y="connsiteY629"/>
                </a:cxn>
                <a:cxn ang="0">
                  <a:pos x="connsiteX630" y="connsiteY630"/>
                </a:cxn>
                <a:cxn ang="0">
                  <a:pos x="connsiteX631" y="connsiteY631"/>
                </a:cxn>
                <a:cxn ang="0">
                  <a:pos x="connsiteX632" y="connsiteY632"/>
                </a:cxn>
                <a:cxn ang="0">
                  <a:pos x="connsiteX633" y="connsiteY633"/>
                </a:cxn>
                <a:cxn ang="0">
                  <a:pos x="connsiteX634" y="connsiteY634"/>
                </a:cxn>
                <a:cxn ang="0">
                  <a:pos x="connsiteX635" y="connsiteY635"/>
                </a:cxn>
                <a:cxn ang="0">
                  <a:pos x="connsiteX636" y="connsiteY636"/>
                </a:cxn>
                <a:cxn ang="0">
                  <a:pos x="connsiteX637" y="connsiteY637"/>
                </a:cxn>
                <a:cxn ang="0">
                  <a:pos x="connsiteX638" y="connsiteY638"/>
                </a:cxn>
                <a:cxn ang="0">
                  <a:pos x="connsiteX639" y="connsiteY639"/>
                </a:cxn>
                <a:cxn ang="0">
                  <a:pos x="connsiteX640" y="connsiteY640"/>
                </a:cxn>
                <a:cxn ang="0">
                  <a:pos x="connsiteX641" y="connsiteY641"/>
                </a:cxn>
                <a:cxn ang="0">
                  <a:pos x="connsiteX642" y="connsiteY642"/>
                </a:cxn>
                <a:cxn ang="0">
                  <a:pos x="connsiteX643" y="connsiteY643"/>
                </a:cxn>
                <a:cxn ang="0">
                  <a:pos x="connsiteX644" y="connsiteY644"/>
                </a:cxn>
                <a:cxn ang="0">
                  <a:pos x="connsiteX645" y="connsiteY645"/>
                </a:cxn>
                <a:cxn ang="0">
                  <a:pos x="connsiteX646" y="connsiteY646"/>
                </a:cxn>
                <a:cxn ang="0">
                  <a:pos x="connsiteX647" y="connsiteY647"/>
                </a:cxn>
              </a:cxnLst>
              <a:rect l="l" t="t" r="r" b="b"/>
              <a:pathLst>
                <a:path w="3028217" h="2962327">
                  <a:moveTo>
                    <a:pt x="2863236" y="2049564"/>
                  </a:moveTo>
                  <a:cubicBezTo>
                    <a:pt x="2854902" y="2049564"/>
                    <a:pt x="2847996" y="2053612"/>
                    <a:pt x="2844662" y="2065518"/>
                  </a:cubicBezTo>
                  <a:cubicBezTo>
                    <a:pt x="2840852" y="2080758"/>
                    <a:pt x="2821802" y="2104571"/>
                    <a:pt x="2847519" y="2116953"/>
                  </a:cubicBezTo>
                  <a:cubicBezTo>
                    <a:pt x="2878000" y="2131241"/>
                    <a:pt x="2877047" y="2098856"/>
                    <a:pt x="2887525" y="2084568"/>
                  </a:cubicBezTo>
                  <a:cubicBezTo>
                    <a:pt x="2888477" y="2083616"/>
                    <a:pt x="2889430" y="2080758"/>
                    <a:pt x="2890382" y="2078853"/>
                  </a:cubicBezTo>
                  <a:cubicBezTo>
                    <a:pt x="2895144" y="2071233"/>
                    <a:pt x="2896097" y="2064566"/>
                    <a:pt x="2890382" y="2057898"/>
                  </a:cubicBezTo>
                  <a:cubicBezTo>
                    <a:pt x="2881334" y="2053612"/>
                    <a:pt x="2871571" y="2049564"/>
                    <a:pt x="2863236" y="2049564"/>
                  </a:cubicBezTo>
                  <a:close/>
                  <a:moveTo>
                    <a:pt x="2453184" y="1703568"/>
                  </a:moveTo>
                  <a:cubicBezTo>
                    <a:pt x="2446516" y="1700711"/>
                    <a:pt x="2442706" y="1708331"/>
                    <a:pt x="2444611" y="1714046"/>
                  </a:cubicBezTo>
                  <a:cubicBezTo>
                    <a:pt x="2448421" y="1725476"/>
                    <a:pt x="2452231" y="1738811"/>
                    <a:pt x="2467471" y="1740716"/>
                  </a:cubicBezTo>
                  <a:cubicBezTo>
                    <a:pt x="2475091" y="1741668"/>
                    <a:pt x="2480806" y="1736906"/>
                    <a:pt x="2482711" y="1728333"/>
                  </a:cubicBezTo>
                  <a:cubicBezTo>
                    <a:pt x="2473186" y="1720713"/>
                    <a:pt x="2463661" y="1710236"/>
                    <a:pt x="2453184" y="1703568"/>
                  </a:cubicBezTo>
                  <a:close/>
                  <a:moveTo>
                    <a:pt x="802501" y="1583553"/>
                  </a:moveTo>
                  <a:cubicBezTo>
                    <a:pt x="805359" y="1585458"/>
                    <a:pt x="811074" y="1586410"/>
                    <a:pt x="812026" y="1589268"/>
                  </a:cubicBezTo>
                  <a:cubicBezTo>
                    <a:pt x="814884" y="1596888"/>
                    <a:pt x="807264" y="1597840"/>
                    <a:pt x="802501" y="1599745"/>
                  </a:cubicBezTo>
                  <a:cubicBezTo>
                    <a:pt x="797739" y="1601650"/>
                    <a:pt x="792976" y="1598793"/>
                    <a:pt x="792024" y="1594030"/>
                  </a:cubicBezTo>
                  <a:cubicBezTo>
                    <a:pt x="788214" y="1586410"/>
                    <a:pt x="794881" y="1585458"/>
                    <a:pt x="802501" y="1583553"/>
                  </a:cubicBezTo>
                  <a:close/>
                  <a:moveTo>
                    <a:pt x="573901" y="1577838"/>
                  </a:moveTo>
                  <a:cubicBezTo>
                    <a:pt x="581521" y="1579743"/>
                    <a:pt x="588189" y="1582600"/>
                    <a:pt x="592951" y="1589268"/>
                  </a:cubicBezTo>
                  <a:cubicBezTo>
                    <a:pt x="592951" y="1594982"/>
                    <a:pt x="589141" y="1596888"/>
                    <a:pt x="584379" y="1596888"/>
                  </a:cubicBezTo>
                  <a:cubicBezTo>
                    <a:pt x="575806" y="1597840"/>
                    <a:pt x="568186" y="1595935"/>
                    <a:pt x="565329" y="1587363"/>
                  </a:cubicBezTo>
                  <a:cubicBezTo>
                    <a:pt x="562471" y="1580695"/>
                    <a:pt x="568186" y="1576885"/>
                    <a:pt x="573901" y="1577838"/>
                  </a:cubicBezTo>
                  <a:close/>
                  <a:moveTo>
                    <a:pt x="698678" y="1550216"/>
                  </a:moveTo>
                  <a:cubicBezTo>
                    <a:pt x="729158" y="1545453"/>
                    <a:pt x="746303" y="1560693"/>
                    <a:pt x="763448" y="1592126"/>
                  </a:cubicBezTo>
                  <a:cubicBezTo>
                    <a:pt x="731063" y="1576886"/>
                    <a:pt x="706298" y="1611176"/>
                    <a:pt x="678676" y="1592126"/>
                  </a:cubicBezTo>
                  <a:cubicBezTo>
                    <a:pt x="675818" y="1573076"/>
                    <a:pt x="667246" y="1551168"/>
                    <a:pt x="698678" y="1550216"/>
                  </a:cubicBezTo>
                  <a:close/>
                  <a:moveTo>
                    <a:pt x="492939" y="1460681"/>
                  </a:moveTo>
                  <a:cubicBezTo>
                    <a:pt x="518656" y="1456871"/>
                    <a:pt x="541516" y="1464491"/>
                    <a:pt x="562471" y="1479731"/>
                  </a:cubicBezTo>
                  <a:cubicBezTo>
                    <a:pt x="590094" y="1499733"/>
                    <a:pt x="618669" y="1515926"/>
                    <a:pt x="646291" y="1537833"/>
                  </a:cubicBezTo>
                  <a:cubicBezTo>
                    <a:pt x="620574" y="1545453"/>
                    <a:pt x="593904" y="1560693"/>
                    <a:pt x="577711" y="1525451"/>
                  </a:cubicBezTo>
                  <a:cubicBezTo>
                    <a:pt x="567234" y="1503543"/>
                    <a:pt x="541516" y="1503543"/>
                    <a:pt x="527229" y="1487351"/>
                  </a:cubicBezTo>
                  <a:lnTo>
                    <a:pt x="525032" y="1486533"/>
                  </a:lnTo>
                  <a:lnTo>
                    <a:pt x="527229" y="1488303"/>
                  </a:lnTo>
                  <a:cubicBezTo>
                    <a:pt x="502464" y="1486398"/>
                    <a:pt x="475794" y="1465443"/>
                    <a:pt x="451029" y="1494971"/>
                  </a:cubicBezTo>
                  <a:cubicBezTo>
                    <a:pt x="453886" y="1467348"/>
                    <a:pt x="471984" y="1461633"/>
                    <a:pt x="492939" y="1460681"/>
                  </a:cubicBezTo>
                  <a:close/>
                  <a:moveTo>
                    <a:pt x="592475" y="1413889"/>
                  </a:moveTo>
                  <a:cubicBezTo>
                    <a:pt x="594380" y="1414008"/>
                    <a:pt x="596285" y="1414485"/>
                    <a:pt x="596761" y="1414961"/>
                  </a:cubicBezTo>
                  <a:cubicBezTo>
                    <a:pt x="605334" y="1423533"/>
                    <a:pt x="603428" y="1433058"/>
                    <a:pt x="595809" y="1447346"/>
                  </a:cubicBezTo>
                  <a:cubicBezTo>
                    <a:pt x="589141" y="1434011"/>
                    <a:pt x="579616" y="1426391"/>
                    <a:pt x="588189" y="1414961"/>
                  </a:cubicBezTo>
                  <a:cubicBezTo>
                    <a:pt x="588665" y="1414009"/>
                    <a:pt x="590570" y="1413770"/>
                    <a:pt x="592475" y="1413889"/>
                  </a:cubicBezTo>
                  <a:close/>
                  <a:moveTo>
                    <a:pt x="2633206" y="1174931"/>
                  </a:moveTo>
                  <a:cubicBezTo>
                    <a:pt x="2646541" y="1176836"/>
                    <a:pt x="2659876" y="1178741"/>
                    <a:pt x="2673211" y="1180646"/>
                  </a:cubicBezTo>
                  <a:cubicBezTo>
                    <a:pt x="2657018" y="1197791"/>
                    <a:pt x="2645588" y="1186361"/>
                    <a:pt x="2633206" y="1174931"/>
                  </a:cubicBezTo>
                  <a:close/>
                  <a:moveTo>
                    <a:pt x="2477948" y="1095873"/>
                  </a:moveTo>
                  <a:cubicBezTo>
                    <a:pt x="2477948" y="1101588"/>
                    <a:pt x="2478901" y="1106350"/>
                    <a:pt x="2484616" y="1110160"/>
                  </a:cubicBezTo>
                  <a:cubicBezTo>
                    <a:pt x="2478901" y="1119685"/>
                    <a:pt x="2464613" y="1121590"/>
                    <a:pt x="2464613" y="1135878"/>
                  </a:cubicBezTo>
                  <a:cubicBezTo>
                    <a:pt x="2464613" y="1153023"/>
                    <a:pt x="2454136" y="1151118"/>
                    <a:pt x="2444611" y="1144450"/>
                  </a:cubicBezTo>
                  <a:cubicBezTo>
                    <a:pt x="2434133" y="1136830"/>
                    <a:pt x="2413178" y="1133020"/>
                    <a:pt x="2415083" y="1119685"/>
                  </a:cubicBezTo>
                  <a:cubicBezTo>
                    <a:pt x="2417941" y="1101588"/>
                    <a:pt x="2436038" y="1116828"/>
                    <a:pt x="2446516" y="1114923"/>
                  </a:cubicBezTo>
                  <a:cubicBezTo>
                    <a:pt x="2458898" y="1112065"/>
                    <a:pt x="2470329" y="1106350"/>
                    <a:pt x="2477948" y="1095873"/>
                  </a:cubicBezTo>
                  <a:close/>
                  <a:moveTo>
                    <a:pt x="2344599" y="1039676"/>
                  </a:moveTo>
                  <a:cubicBezTo>
                    <a:pt x="2358886" y="1039676"/>
                    <a:pt x="2352219" y="1056821"/>
                    <a:pt x="2355076" y="1066346"/>
                  </a:cubicBezTo>
                  <a:cubicBezTo>
                    <a:pt x="2354124" y="1077776"/>
                    <a:pt x="2356981" y="1093016"/>
                    <a:pt x="2341741" y="1092063"/>
                  </a:cubicBezTo>
                  <a:cubicBezTo>
                    <a:pt x="2328406" y="1091111"/>
                    <a:pt x="2329359" y="1075871"/>
                    <a:pt x="2328406" y="1065393"/>
                  </a:cubicBezTo>
                  <a:cubicBezTo>
                    <a:pt x="2327454" y="1053011"/>
                    <a:pt x="2331264" y="1039676"/>
                    <a:pt x="2344599" y="1039676"/>
                  </a:cubicBezTo>
                  <a:close/>
                  <a:moveTo>
                    <a:pt x="699631" y="966334"/>
                  </a:moveTo>
                  <a:cubicBezTo>
                    <a:pt x="671056" y="960619"/>
                    <a:pt x="648196" y="971096"/>
                    <a:pt x="616764" y="992051"/>
                  </a:cubicBezTo>
                  <a:cubicBezTo>
                    <a:pt x="652959" y="990146"/>
                    <a:pt x="677724" y="983478"/>
                    <a:pt x="699631" y="966334"/>
                  </a:cubicBezTo>
                  <a:close/>
                  <a:moveTo>
                    <a:pt x="2786559" y="938711"/>
                  </a:moveTo>
                  <a:cubicBezTo>
                    <a:pt x="2796084" y="944426"/>
                    <a:pt x="2804656" y="939663"/>
                    <a:pt x="2814181" y="938711"/>
                  </a:cubicBezTo>
                  <a:cubicBezTo>
                    <a:pt x="2814181" y="940616"/>
                    <a:pt x="2814181" y="943473"/>
                    <a:pt x="2814181" y="945378"/>
                  </a:cubicBezTo>
                  <a:cubicBezTo>
                    <a:pt x="2803704" y="949188"/>
                    <a:pt x="2791321" y="959666"/>
                    <a:pt x="2786559" y="938711"/>
                  </a:cubicBezTo>
                  <a:close/>
                  <a:moveTo>
                    <a:pt x="737731" y="935019"/>
                  </a:moveTo>
                  <a:cubicBezTo>
                    <a:pt x="726540" y="936091"/>
                    <a:pt x="714872" y="940139"/>
                    <a:pt x="702489" y="951093"/>
                  </a:cubicBezTo>
                  <a:cubicBezTo>
                    <a:pt x="731064" y="951093"/>
                    <a:pt x="753924" y="958713"/>
                    <a:pt x="770116" y="936805"/>
                  </a:cubicBezTo>
                  <a:cubicBezTo>
                    <a:pt x="759639" y="935853"/>
                    <a:pt x="748923" y="933948"/>
                    <a:pt x="737731" y="935019"/>
                  </a:cubicBezTo>
                  <a:close/>
                  <a:moveTo>
                    <a:pt x="619383" y="880251"/>
                  </a:moveTo>
                  <a:cubicBezTo>
                    <a:pt x="616526" y="879417"/>
                    <a:pt x="612477" y="880608"/>
                    <a:pt x="608191" y="882513"/>
                  </a:cubicBezTo>
                  <a:cubicBezTo>
                    <a:pt x="589141" y="887276"/>
                    <a:pt x="539611" y="951093"/>
                    <a:pt x="541516" y="968238"/>
                  </a:cubicBezTo>
                  <a:cubicBezTo>
                    <a:pt x="543421" y="979668"/>
                    <a:pt x="550089" y="980621"/>
                    <a:pt x="558661" y="975858"/>
                  </a:cubicBezTo>
                  <a:cubicBezTo>
                    <a:pt x="569139" y="970143"/>
                    <a:pt x="576759" y="960618"/>
                    <a:pt x="578664" y="949188"/>
                  </a:cubicBezTo>
                  <a:cubicBezTo>
                    <a:pt x="582474" y="920613"/>
                    <a:pt x="601524" y="904421"/>
                    <a:pt x="623431" y="890133"/>
                  </a:cubicBezTo>
                  <a:cubicBezTo>
                    <a:pt x="623907" y="883942"/>
                    <a:pt x="622241" y="881084"/>
                    <a:pt x="619383" y="880251"/>
                  </a:cubicBezTo>
                  <a:close/>
                  <a:moveTo>
                    <a:pt x="659626" y="872036"/>
                  </a:moveTo>
                  <a:cubicBezTo>
                    <a:pt x="653911" y="870131"/>
                    <a:pt x="645339" y="876798"/>
                    <a:pt x="647244" y="879656"/>
                  </a:cubicBezTo>
                  <a:cubicBezTo>
                    <a:pt x="657721" y="901563"/>
                    <a:pt x="632956" y="928233"/>
                    <a:pt x="657721" y="950141"/>
                  </a:cubicBezTo>
                  <a:cubicBezTo>
                    <a:pt x="667246" y="936806"/>
                    <a:pt x="676771" y="926328"/>
                    <a:pt x="683439" y="913946"/>
                  </a:cubicBezTo>
                  <a:cubicBezTo>
                    <a:pt x="691059" y="897753"/>
                    <a:pt x="704394" y="924423"/>
                    <a:pt x="711061" y="910136"/>
                  </a:cubicBezTo>
                  <a:cubicBezTo>
                    <a:pt x="713919" y="903468"/>
                    <a:pt x="713919" y="896801"/>
                    <a:pt x="709156" y="891086"/>
                  </a:cubicBezTo>
                  <a:cubicBezTo>
                    <a:pt x="696774" y="875846"/>
                    <a:pt x="676771" y="876798"/>
                    <a:pt x="659626" y="872036"/>
                  </a:cubicBezTo>
                  <a:close/>
                  <a:moveTo>
                    <a:pt x="620410" y="803828"/>
                  </a:moveTo>
                  <a:cubicBezTo>
                    <a:pt x="614918" y="803575"/>
                    <a:pt x="609144" y="804646"/>
                    <a:pt x="603429" y="807266"/>
                  </a:cubicBezTo>
                  <a:cubicBezTo>
                    <a:pt x="579616" y="817743"/>
                    <a:pt x="555804" y="830126"/>
                    <a:pt x="532944" y="841556"/>
                  </a:cubicBezTo>
                  <a:cubicBezTo>
                    <a:pt x="530086" y="850128"/>
                    <a:pt x="536754" y="852033"/>
                    <a:pt x="541516" y="855843"/>
                  </a:cubicBezTo>
                  <a:cubicBezTo>
                    <a:pt x="561519" y="852986"/>
                    <a:pt x="579616" y="838698"/>
                    <a:pt x="602476" y="859653"/>
                  </a:cubicBezTo>
                  <a:cubicBezTo>
                    <a:pt x="617716" y="874893"/>
                    <a:pt x="654864" y="853938"/>
                    <a:pt x="652959" y="835841"/>
                  </a:cubicBezTo>
                  <a:cubicBezTo>
                    <a:pt x="650815" y="817267"/>
                    <a:pt x="636885" y="804587"/>
                    <a:pt x="620410" y="803828"/>
                  </a:cubicBezTo>
                  <a:close/>
                  <a:moveTo>
                    <a:pt x="2051228" y="690108"/>
                  </a:moveTo>
                  <a:cubicBezTo>
                    <a:pt x="2066468" y="695823"/>
                    <a:pt x="2079803" y="697728"/>
                    <a:pt x="2074088" y="722493"/>
                  </a:cubicBezTo>
                  <a:cubicBezTo>
                    <a:pt x="2066468" y="753925"/>
                    <a:pt x="2053133" y="773928"/>
                    <a:pt x="2021701" y="782500"/>
                  </a:cubicBezTo>
                  <a:cubicBezTo>
                    <a:pt x="2009318" y="785358"/>
                    <a:pt x="1997888" y="785358"/>
                    <a:pt x="2000746" y="772023"/>
                  </a:cubicBezTo>
                  <a:cubicBezTo>
                    <a:pt x="2006461" y="745353"/>
                    <a:pt x="2008366" y="714873"/>
                    <a:pt x="2036941" y="698680"/>
                  </a:cubicBezTo>
                  <a:cubicBezTo>
                    <a:pt x="2040751" y="694870"/>
                    <a:pt x="2045513" y="692965"/>
                    <a:pt x="2051228" y="690108"/>
                  </a:cubicBezTo>
                  <a:close/>
                  <a:moveTo>
                    <a:pt x="2111236" y="608669"/>
                  </a:moveTo>
                  <a:cubicBezTo>
                    <a:pt x="2115046" y="609621"/>
                    <a:pt x="2116951" y="613431"/>
                    <a:pt x="2113141" y="623433"/>
                  </a:cubicBezTo>
                  <a:cubicBezTo>
                    <a:pt x="2113141" y="624385"/>
                    <a:pt x="2112189" y="625338"/>
                    <a:pt x="2111236" y="626290"/>
                  </a:cubicBezTo>
                  <a:cubicBezTo>
                    <a:pt x="2147431" y="643435"/>
                    <a:pt x="2126476" y="692013"/>
                    <a:pt x="2159814" y="711063"/>
                  </a:cubicBezTo>
                  <a:cubicBezTo>
                    <a:pt x="2178864" y="721540"/>
                    <a:pt x="2174101" y="752020"/>
                    <a:pt x="2199819" y="758688"/>
                  </a:cubicBezTo>
                  <a:cubicBezTo>
                    <a:pt x="2206486" y="760593"/>
                    <a:pt x="2189341" y="798693"/>
                    <a:pt x="2176959" y="800598"/>
                  </a:cubicBezTo>
                  <a:cubicBezTo>
                    <a:pt x="2149336" y="805360"/>
                    <a:pt x="2120761" y="810123"/>
                    <a:pt x="2092186" y="814885"/>
                  </a:cubicBezTo>
                  <a:cubicBezTo>
                    <a:pt x="2089329" y="799645"/>
                    <a:pt x="2128381" y="789168"/>
                    <a:pt x="2092186" y="777738"/>
                  </a:cubicBezTo>
                  <a:cubicBezTo>
                    <a:pt x="2098854" y="765355"/>
                    <a:pt x="2098854" y="749163"/>
                    <a:pt x="2111236" y="740590"/>
                  </a:cubicBezTo>
                  <a:cubicBezTo>
                    <a:pt x="2127429" y="729160"/>
                    <a:pt x="2118856" y="712015"/>
                    <a:pt x="2110284" y="710110"/>
                  </a:cubicBezTo>
                  <a:cubicBezTo>
                    <a:pt x="2086471" y="705348"/>
                    <a:pt x="2087424" y="682488"/>
                    <a:pt x="2076946" y="669153"/>
                  </a:cubicBezTo>
                  <a:cubicBezTo>
                    <a:pt x="2062659" y="651055"/>
                    <a:pt x="2076946" y="617718"/>
                    <a:pt x="2097901" y="611050"/>
                  </a:cubicBezTo>
                  <a:cubicBezTo>
                    <a:pt x="2101711" y="609621"/>
                    <a:pt x="2107426" y="607716"/>
                    <a:pt x="2111236" y="608669"/>
                  </a:cubicBezTo>
                  <a:close/>
                  <a:moveTo>
                    <a:pt x="927279" y="479605"/>
                  </a:moveTo>
                  <a:cubicBezTo>
                    <a:pt x="932041" y="477700"/>
                    <a:pt x="935851" y="480558"/>
                    <a:pt x="933946" y="486273"/>
                  </a:cubicBezTo>
                  <a:cubicBezTo>
                    <a:pt x="932041" y="490083"/>
                    <a:pt x="929184" y="492941"/>
                    <a:pt x="929184" y="493893"/>
                  </a:cubicBezTo>
                  <a:cubicBezTo>
                    <a:pt x="919659" y="493893"/>
                    <a:pt x="917754" y="491035"/>
                    <a:pt x="919659" y="488178"/>
                  </a:cubicBezTo>
                  <a:cubicBezTo>
                    <a:pt x="921564" y="484368"/>
                    <a:pt x="924421" y="480558"/>
                    <a:pt x="927279" y="479605"/>
                  </a:cubicBezTo>
                  <a:close/>
                  <a:moveTo>
                    <a:pt x="1938089" y="417931"/>
                  </a:moveTo>
                  <a:cubicBezTo>
                    <a:pt x="1948537" y="420431"/>
                    <a:pt x="1955503" y="431504"/>
                    <a:pt x="1959789" y="441505"/>
                  </a:cubicBezTo>
                  <a:cubicBezTo>
                    <a:pt x="1967409" y="457698"/>
                    <a:pt x="1952169" y="461508"/>
                    <a:pt x="1940739" y="466270"/>
                  </a:cubicBezTo>
                  <a:cubicBezTo>
                    <a:pt x="1909306" y="478653"/>
                    <a:pt x="1880731" y="501513"/>
                    <a:pt x="1842631" y="480558"/>
                  </a:cubicBezTo>
                  <a:cubicBezTo>
                    <a:pt x="1829296" y="472938"/>
                    <a:pt x="1832154" y="467223"/>
                    <a:pt x="1832154" y="458650"/>
                  </a:cubicBezTo>
                  <a:cubicBezTo>
                    <a:pt x="1828344" y="450078"/>
                    <a:pt x="1835964" y="442458"/>
                    <a:pt x="1833106" y="431980"/>
                  </a:cubicBezTo>
                  <a:cubicBezTo>
                    <a:pt x="1828344" y="420550"/>
                    <a:pt x="1835011" y="416740"/>
                    <a:pt x="1845489" y="423408"/>
                  </a:cubicBezTo>
                  <a:cubicBezTo>
                    <a:pt x="1847394" y="430075"/>
                    <a:pt x="1849299" y="439600"/>
                    <a:pt x="1857871" y="432933"/>
                  </a:cubicBezTo>
                  <a:cubicBezTo>
                    <a:pt x="1878826" y="418645"/>
                    <a:pt x="1903591" y="426265"/>
                    <a:pt x="1926451" y="418645"/>
                  </a:cubicBezTo>
                  <a:cubicBezTo>
                    <a:pt x="1930737" y="417216"/>
                    <a:pt x="1934607" y="417097"/>
                    <a:pt x="1938089" y="417931"/>
                  </a:cubicBezTo>
                  <a:close/>
                  <a:moveTo>
                    <a:pt x="904419" y="389118"/>
                  </a:moveTo>
                  <a:cubicBezTo>
                    <a:pt x="915849" y="404358"/>
                    <a:pt x="928231" y="418646"/>
                    <a:pt x="938709" y="433886"/>
                  </a:cubicBezTo>
                  <a:cubicBezTo>
                    <a:pt x="940614" y="436743"/>
                    <a:pt x="940614" y="441505"/>
                    <a:pt x="942519" y="446268"/>
                  </a:cubicBezTo>
                  <a:cubicBezTo>
                    <a:pt x="938709" y="447221"/>
                    <a:pt x="932041" y="450078"/>
                    <a:pt x="931089" y="449125"/>
                  </a:cubicBezTo>
                  <a:cubicBezTo>
                    <a:pt x="912991" y="426266"/>
                    <a:pt x="896799" y="440553"/>
                    <a:pt x="878701" y="449125"/>
                  </a:cubicBezTo>
                  <a:cubicBezTo>
                    <a:pt x="871081" y="452936"/>
                    <a:pt x="863461" y="446268"/>
                    <a:pt x="856794" y="443411"/>
                  </a:cubicBezTo>
                  <a:cubicBezTo>
                    <a:pt x="835839" y="424361"/>
                    <a:pt x="864414" y="422455"/>
                    <a:pt x="867271" y="412930"/>
                  </a:cubicBezTo>
                  <a:cubicBezTo>
                    <a:pt x="878701" y="402453"/>
                    <a:pt x="887274" y="388166"/>
                    <a:pt x="904419" y="389118"/>
                  </a:cubicBezTo>
                  <a:close/>
                  <a:moveTo>
                    <a:pt x="1062534" y="340541"/>
                  </a:moveTo>
                  <a:cubicBezTo>
                    <a:pt x="1073011" y="340541"/>
                    <a:pt x="1082536" y="340541"/>
                    <a:pt x="1083489" y="353876"/>
                  </a:cubicBezTo>
                  <a:cubicBezTo>
                    <a:pt x="1073964" y="356733"/>
                    <a:pt x="1066344" y="373878"/>
                    <a:pt x="1053961" y="360543"/>
                  </a:cubicBezTo>
                  <a:cubicBezTo>
                    <a:pt x="1045389" y="351018"/>
                    <a:pt x="1054914" y="345303"/>
                    <a:pt x="1062534" y="340541"/>
                  </a:cubicBezTo>
                  <a:close/>
                  <a:moveTo>
                    <a:pt x="2471113" y="336025"/>
                  </a:moveTo>
                  <a:cubicBezTo>
                    <a:pt x="2489315" y="339763"/>
                    <a:pt x="2505689" y="355066"/>
                    <a:pt x="2521763" y="370068"/>
                  </a:cubicBezTo>
                  <a:cubicBezTo>
                    <a:pt x="2652256" y="491988"/>
                    <a:pt x="2764651" y="627243"/>
                    <a:pt x="2848471" y="785358"/>
                  </a:cubicBezTo>
                  <a:cubicBezTo>
                    <a:pt x="2875141" y="835841"/>
                    <a:pt x="2898953" y="887276"/>
                    <a:pt x="2920861" y="940616"/>
                  </a:cubicBezTo>
                  <a:cubicBezTo>
                    <a:pt x="2925623" y="952046"/>
                    <a:pt x="2938006" y="963476"/>
                    <a:pt x="2926576" y="977763"/>
                  </a:cubicBezTo>
                  <a:cubicBezTo>
                    <a:pt x="2893238" y="978716"/>
                    <a:pt x="2872283" y="955856"/>
                    <a:pt x="2847518" y="938711"/>
                  </a:cubicBezTo>
                  <a:cubicBezTo>
                    <a:pt x="2844661" y="919661"/>
                    <a:pt x="2858948" y="906326"/>
                    <a:pt x="2864663" y="890133"/>
                  </a:cubicBezTo>
                  <a:cubicBezTo>
                    <a:pt x="2846566" y="892991"/>
                    <a:pt x="2829421" y="903468"/>
                    <a:pt x="2810371" y="908231"/>
                  </a:cubicBezTo>
                  <a:cubicBezTo>
                    <a:pt x="2792273" y="911088"/>
                    <a:pt x="2774176" y="912041"/>
                    <a:pt x="2757031" y="904421"/>
                  </a:cubicBezTo>
                  <a:cubicBezTo>
                    <a:pt x="2741791" y="897753"/>
                    <a:pt x="2733218" y="902516"/>
                    <a:pt x="2728456" y="916803"/>
                  </a:cubicBezTo>
                  <a:cubicBezTo>
                    <a:pt x="2724646" y="935853"/>
                    <a:pt x="2713216" y="952998"/>
                    <a:pt x="2707501" y="971096"/>
                  </a:cubicBezTo>
                  <a:cubicBezTo>
                    <a:pt x="2702738" y="984431"/>
                    <a:pt x="2699881" y="997766"/>
                    <a:pt x="2706548" y="1011101"/>
                  </a:cubicBezTo>
                  <a:cubicBezTo>
                    <a:pt x="2712263" y="1021578"/>
                    <a:pt x="2722741" y="1031103"/>
                    <a:pt x="2712263" y="1044438"/>
                  </a:cubicBezTo>
                  <a:cubicBezTo>
                    <a:pt x="2722979" y="1032294"/>
                    <a:pt x="2735302" y="1023900"/>
                    <a:pt x="2750438" y="1026892"/>
                  </a:cubicBezTo>
                  <a:lnTo>
                    <a:pt x="2757317" y="1029909"/>
                  </a:lnTo>
                  <a:lnTo>
                    <a:pt x="2760842" y="1028246"/>
                  </a:lnTo>
                  <a:cubicBezTo>
                    <a:pt x="2768462" y="1021578"/>
                    <a:pt x="2775130" y="1013006"/>
                    <a:pt x="2785607" y="1010148"/>
                  </a:cubicBezTo>
                  <a:cubicBezTo>
                    <a:pt x="2791798" y="1008243"/>
                    <a:pt x="2798228" y="1006814"/>
                    <a:pt x="2804538" y="1006457"/>
                  </a:cubicBezTo>
                  <a:cubicBezTo>
                    <a:pt x="2810848" y="1006100"/>
                    <a:pt x="2817040" y="1006814"/>
                    <a:pt x="2822755" y="1009196"/>
                  </a:cubicBezTo>
                  <a:cubicBezTo>
                    <a:pt x="2859902" y="1023483"/>
                    <a:pt x="2898955" y="1027293"/>
                    <a:pt x="2938959" y="1031103"/>
                  </a:cubicBezTo>
                  <a:cubicBezTo>
                    <a:pt x="2955152" y="1033008"/>
                    <a:pt x="2957057" y="1047296"/>
                    <a:pt x="2959915" y="1058726"/>
                  </a:cubicBezTo>
                  <a:cubicBezTo>
                    <a:pt x="2990394" y="1159691"/>
                    <a:pt x="3010397" y="1262561"/>
                    <a:pt x="3021827" y="1368288"/>
                  </a:cubicBezTo>
                  <a:cubicBezTo>
                    <a:pt x="3029447" y="1433058"/>
                    <a:pt x="3025637" y="1497828"/>
                    <a:pt x="3027542" y="1562598"/>
                  </a:cubicBezTo>
                  <a:cubicBezTo>
                    <a:pt x="3027542" y="1573076"/>
                    <a:pt x="3031352" y="1585458"/>
                    <a:pt x="3020874" y="1594983"/>
                  </a:cubicBezTo>
                  <a:cubicBezTo>
                    <a:pt x="2992299" y="1573076"/>
                    <a:pt x="2963724" y="1551168"/>
                    <a:pt x="2958009" y="1512116"/>
                  </a:cubicBezTo>
                  <a:cubicBezTo>
                    <a:pt x="2954199" y="1483541"/>
                    <a:pt x="2933244" y="1467348"/>
                    <a:pt x="2918005" y="1446393"/>
                  </a:cubicBezTo>
                  <a:cubicBezTo>
                    <a:pt x="2898955" y="1421628"/>
                    <a:pt x="2888477" y="1390196"/>
                    <a:pt x="2860855" y="1371146"/>
                  </a:cubicBezTo>
                  <a:cubicBezTo>
                    <a:pt x="2846567" y="1368288"/>
                    <a:pt x="2836089" y="1359716"/>
                    <a:pt x="2831327" y="1343523"/>
                  </a:cubicBezTo>
                  <a:cubicBezTo>
                    <a:pt x="2835137" y="1360668"/>
                    <a:pt x="2849424" y="1368288"/>
                    <a:pt x="2856092" y="1380671"/>
                  </a:cubicBezTo>
                  <a:cubicBezTo>
                    <a:pt x="2882762" y="1424486"/>
                    <a:pt x="2896097" y="1474968"/>
                    <a:pt x="2930387" y="1514021"/>
                  </a:cubicBezTo>
                  <a:cubicBezTo>
                    <a:pt x="2938007" y="1522593"/>
                    <a:pt x="2938959" y="1534976"/>
                    <a:pt x="2939912" y="1546406"/>
                  </a:cubicBezTo>
                  <a:cubicBezTo>
                    <a:pt x="2941817" y="1566408"/>
                    <a:pt x="2950390" y="1582601"/>
                    <a:pt x="2962772" y="1597841"/>
                  </a:cubicBezTo>
                  <a:cubicBezTo>
                    <a:pt x="2983727" y="1622606"/>
                    <a:pt x="2993252" y="1652133"/>
                    <a:pt x="2999919" y="1683566"/>
                  </a:cubicBezTo>
                  <a:cubicBezTo>
                    <a:pt x="3023732" y="1698806"/>
                    <a:pt x="3015159" y="1721666"/>
                    <a:pt x="3012302" y="1740716"/>
                  </a:cubicBezTo>
                  <a:cubicBezTo>
                    <a:pt x="2988490" y="1885496"/>
                    <a:pt x="2951342" y="2026466"/>
                    <a:pt x="2886572" y="2158864"/>
                  </a:cubicBezTo>
                  <a:cubicBezTo>
                    <a:pt x="2872284" y="2188391"/>
                    <a:pt x="2858949" y="2218871"/>
                    <a:pt x="2841805" y="2246493"/>
                  </a:cubicBezTo>
                  <a:cubicBezTo>
                    <a:pt x="2837042" y="2255066"/>
                    <a:pt x="2835137" y="2266496"/>
                    <a:pt x="2821802" y="2266496"/>
                  </a:cubicBezTo>
                  <a:cubicBezTo>
                    <a:pt x="2812277" y="2260781"/>
                    <a:pt x="2812277" y="2249351"/>
                    <a:pt x="2808467" y="2240778"/>
                  </a:cubicBezTo>
                  <a:cubicBezTo>
                    <a:pt x="2794180" y="2222681"/>
                    <a:pt x="2796084" y="2198868"/>
                    <a:pt x="2785607" y="2172198"/>
                  </a:cubicBezTo>
                  <a:cubicBezTo>
                    <a:pt x="2795132" y="2196011"/>
                    <a:pt x="2791322" y="2217918"/>
                    <a:pt x="2805609" y="2234111"/>
                  </a:cubicBezTo>
                  <a:cubicBezTo>
                    <a:pt x="2812277" y="2246493"/>
                    <a:pt x="2811324" y="2261733"/>
                    <a:pt x="2821802" y="2273164"/>
                  </a:cubicBezTo>
                  <a:cubicBezTo>
                    <a:pt x="2795132" y="2339839"/>
                    <a:pt x="2750364" y="2394131"/>
                    <a:pt x="2708455" y="2451281"/>
                  </a:cubicBezTo>
                  <a:cubicBezTo>
                    <a:pt x="2661782" y="2514146"/>
                    <a:pt x="2606537" y="2568439"/>
                    <a:pt x="2551292" y="2622731"/>
                  </a:cubicBezTo>
                  <a:cubicBezTo>
                    <a:pt x="2527480" y="2646543"/>
                    <a:pt x="2502714" y="2666546"/>
                    <a:pt x="2476997" y="2687501"/>
                  </a:cubicBezTo>
                  <a:cubicBezTo>
                    <a:pt x="2465567" y="2677976"/>
                    <a:pt x="2476997" y="2661783"/>
                    <a:pt x="2463662" y="2655116"/>
                  </a:cubicBezTo>
                  <a:cubicBezTo>
                    <a:pt x="2469377" y="2608443"/>
                    <a:pt x="2446517" y="2570343"/>
                    <a:pt x="2425562" y="2533196"/>
                  </a:cubicBezTo>
                  <a:cubicBezTo>
                    <a:pt x="2392224" y="2475093"/>
                    <a:pt x="2414132" y="2424611"/>
                    <a:pt x="2439849" y="2375081"/>
                  </a:cubicBezTo>
                  <a:cubicBezTo>
                    <a:pt x="2453184" y="2349364"/>
                    <a:pt x="2458899" y="2330314"/>
                    <a:pt x="2449374" y="2301739"/>
                  </a:cubicBezTo>
                  <a:cubicBezTo>
                    <a:pt x="2439849" y="2272211"/>
                    <a:pt x="2442707" y="2240778"/>
                    <a:pt x="2430324" y="2210298"/>
                  </a:cubicBezTo>
                  <a:cubicBezTo>
                    <a:pt x="2420799" y="2187439"/>
                    <a:pt x="2416989" y="2160768"/>
                    <a:pt x="2396987" y="2144576"/>
                  </a:cubicBezTo>
                  <a:cubicBezTo>
                    <a:pt x="2352219" y="2107428"/>
                    <a:pt x="2357934" y="2060756"/>
                    <a:pt x="2370317" y="2012178"/>
                  </a:cubicBezTo>
                  <a:cubicBezTo>
                    <a:pt x="2372222" y="2005511"/>
                    <a:pt x="2374127" y="1998843"/>
                    <a:pt x="2374127" y="1992176"/>
                  </a:cubicBezTo>
                  <a:cubicBezTo>
                    <a:pt x="2376984" y="1954076"/>
                    <a:pt x="2356982" y="1935978"/>
                    <a:pt x="2319834" y="1944551"/>
                  </a:cubicBezTo>
                  <a:cubicBezTo>
                    <a:pt x="2303642" y="1948361"/>
                    <a:pt x="2292212" y="1948361"/>
                    <a:pt x="2282687" y="1931216"/>
                  </a:cubicBezTo>
                  <a:cubicBezTo>
                    <a:pt x="2263637" y="1897878"/>
                    <a:pt x="2235062" y="1889306"/>
                    <a:pt x="2200772" y="1905498"/>
                  </a:cubicBezTo>
                  <a:cubicBezTo>
                    <a:pt x="2186484" y="1912166"/>
                    <a:pt x="2171244" y="1918833"/>
                    <a:pt x="2157909" y="1926453"/>
                  </a:cubicBezTo>
                  <a:cubicBezTo>
                    <a:pt x="2140764" y="1935978"/>
                    <a:pt x="2124572" y="1938836"/>
                    <a:pt x="2106474" y="1931216"/>
                  </a:cubicBezTo>
                  <a:cubicBezTo>
                    <a:pt x="2083614" y="1921691"/>
                    <a:pt x="2059802" y="1925501"/>
                    <a:pt x="2040752" y="1937883"/>
                  </a:cubicBezTo>
                  <a:cubicBezTo>
                    <a:pt x="2012177" y="1956933"/>
                    <a:pt x="1991222" y="1941693"/>
                    <a:pt x="1974077" y="1924548"/>
                  </a:cubicBezTo>
                  <a:cubicBezTo>
                    <a:pt x="1956932" y="1907403"/>
                    <a:pt x="1938834" y="1892163"/>
                    <a:pt x="1919784" y="1877876"/>
                  </a:cubicBezTo>
                  <a:cubicBezTo>
                    <a:pt x="1909307" y="1870256"/>
                    <a:pt x="1899782" y="1861683"/>
                    <a:pt x="1896924" y="1849301"/>
                  </a:cubicBezTo>
                  <a:cubicBezTo>
                    <a:pt x="1889304" y="1812153"/>
                    <a:pt x="1862634" y="1789293"/>
                    <a:pt x="1839774" y="1762623"/>
                  </a:cubicBezTo>
                  <a:cubicBezTo>
                    <a:pt x="1827392" y="1748336"/>
                    <a:pt x="1815962" y="1694043"/>
                    <a:pt x="1822629" y="1676898"/>
                  </a:cubicBezTo>
                  <a:cubicBezTo>
                    <a:pt x="1840727" y="1632131"/>
                    <a:pt x="1846442" y="1585458"/>
                    <a:pt x="1829297" y="1537833"/>
                  </a:cubicBezTo>
                  <a:cubicBezTo>
                    <a:pt x="1826439" y="1530213"/>
                    <a:pt x="1823582" y="1522593"/>
                    <a:pt x="1828344" y="1514973"/>
                  </a:cubicBezTo>
                  <a:cubicBezTo>
                    <a:pt x="1854062" y="1466396"/>
                    <a:pt x="1875017" y="1416866"/>
                    <a:pt x="1909307" y="1373051"/>
                  </a:cubicBezTo>
                  <a:cubicBezTo>
                    <a:pt x="1915022" y="1366383"/>
                    <a:pt x="1923594" y="1365431"/>
                    <a:pt x="1929309" y="1361621"/>
                  </a:cubicBezTo>
                  <a:cubicBezTo>
                    <a:pt x="1954074" y="1345428"/>
                    <a:pt x="1976934" y="1330188"/>
                    <a:pt x="1977887" y="1293041"/>
                  </a:cubicBezTo>
                  <a:cubicBezTo>
                    <a:pt x="1978839" y="1267323"/>
                    <a:pt x="1992174" y="1239701"/>
                    <a:pt x="2019797" y="1227318"/>
                  </a:cubicBezTo>
                  <a:cubicBezTo>
                    <a:pt x="2040752" y="1217793"/>
                    <a:pt x="2050277" y="1201601"/>
                    <a:pt x="2051229" y="1178741"/>
                  </a:cubicBezTo>
                  <a:cubicBezTo>
                    <a:pt x="2058849" y="1162548"/>
                    <a:pt x="2071232" y="1167311"/>
                    <a:pt x="2083614" y="1172073"/>
                  </a:cubicBezTo>
                  <a:cubicBezTo>
                    <a:pt x="2111237" y="1181598"/>
                    <a:pt x="2136002" y="1178741"/>
                    <a:pt x="2161719" y="1162548"/>
                  </a:cubicBezTo>
                  <a:cubicBezTo>
                    <a:pt x="2193152" y="1142546"/>
                    <a:pt x="2229347" y="1134926"/>
                    <a:pt x="2266494" y="1136831"/>
                  </a:cubicBezTo>
                  <a:cubicBezTo>
                    <a:pt x="2288402" y="1137783"/>
                    <a:pt x="2310309" y="1137783"/>
                    <a:pt x="2331264" y="1133021"/>
                  </a:cubicBezTo>
                  <a:cubicBezTo>
                    <a:pt x="2370317" y="1123496"/>
                    <a:pt x="2397939" y="1138736"/>
                    <a:pt x="2387462" y="1197791"/>
                  </a:cubicBezTo>
                  <a:cubicBezTo>
                    <a:pt x="2384604" y="1213983"/>
                    <a:pt x="2384604" y="1228271"/>
                    <a:pt x="2400797" y="1229223"/>
                  </a:cubicBezTo>
                  <a:cubicBezTo>
                    <a:pt x="2447469" y="1231128"/>
                    <a:pt x="2477949" y="1266371"/>
                    <a:pt x="2517002" y="1283516"/>
                  </a:cubicBezTo>
                  <a:cubicBezTo>
                    <a:pt x="2538909" y="1293041"/>
                    <a:pt x="2550339" y="1296851"/>
                    <a:pt x="2556055" y="1266371"/>
                  </a:cubicBezTo>
                  <a:cubicBezTo>
                    <a:pt x="2561769" y="1236843"/>
                    <a:pt x="2589392" y="1227318"/>
                    <a:pt x="2617967" y="1241606"/>
                  </a:cubicBezTo>
                  <a:cubicBezTo>
                    <a:pt x="2644637" y="1254941"/>
                    <a:pt x="2673212" y="1262561"/>
                    <a:pt x="2701787" y="1271133"/>
                  </a:cubicBezTo>
                  <a:cubicBezTo>
                    <a:pt x="2743697" y="1283516"/>
                    <a:pt x="2782749" y="1259703"/>
                    <a:pt x="2823707" y="1270181"/>
                  </a:cubicBezTo>
                  <a:cubicBezTo>
                    <a:pt x="2833232" y="1272086"/>
                    <a:pt x="2840852" y="1262561"/>
                    <a:pt x="2842757" y="1253988"/>
                  </a:cubicBezTo>
                  <a:cubicBezTo>
                    <a:pt x="2847519" y="1233033"/>
                    <a:pt x="2856092" y="1212078"/>
                    <a:pt x="2857997" y="1191123"/>
                  </a:cubicBezTo>
                  <a:cubicBezTo>
                    <a:pt x="2861807" y="1157786"/>
                    <a:pt x="2857044" y="1154928"/>
                    <a:pt x="2824659" y="1163501"/>
                  </a:cubicBezTo>
                  <a:cubicBezTo>
                    <a:pt x="2807514" y="1168263"/>
                    <a:pt x="2793227" y="1167311"/>
                    <a:pt x="2781797" y="1153023"/>
                  </a:cubicBezTo>
                  <a:lnTo>
                    <a:pt x="2778142" y="1149005"/>
                  </a:lnTo>
                  <a:lnTo>
                    <a:pt x="2758579" y="1157637"/>
                  </a:lnTo>
                  <a:cubicBezTo>
                    <a:pt x="2730182" y="1164691"/>
                    <a:pt x="2706072" y="1153261"/>
                    <a:pt x="2684641" y="1122543"/>
                  </a:cubicBezTo>
                  <a:cubicBezTo>
                    <a:pt x="2676068" y="1110161"/>
                    <a:pt x="2672258" y="1095873"/>
                    <a:pt x="2664638" y="1083491"/>
                  </a:cubicBezTo>
                  <a:cubicBezTo>
                    <a:pt x="2658923" y="1073966"/>
                    <a:pt x="2664638" y="1054916"/>
                    <a:pt x="2646541" y="1054916"/>
                  </a:cubicBezTo>
                  <a:cubicBezTo>
                    <a:pt x="2631301" y="1055868"/>
                    <a:pt x="2616061" y="1061583"/>
                    <a:pt x="2610346" y="1080633"/>
                  </a:cubicBezTo>
                  <a:lnTo>
                    <a:pt x="2609202" y="1082346"/>
                  </a:lnTo>
                  <a:lnTo>
                    <a:pt x="2613204" y="1086348"/>
                  </a:lnTo>
                  <a:cubicBezTo>
                    <a:pt x="2619871" y="1093968"/>
                    <a:pt x="2626539" y="1101588"/>
                    <a:pt x="2632254" y="1108255"/>
                  </a:cubicBezTo>
                  <a:cubicBezTo>
                    <a:pt x="2619871" y="1117780"/>
                    <a:pt x="2617014" y="1133020"/>
                    <a:pt x="2609394" y="1145403"/>
                  </a:cubicBezTo>
                  <a:cubicBezTo>
                    <a:pt x="2602726" y="1154928"/>
                    <a:pt x="2586534" y="1142545"/>
                    <a:pt x="2584629" y="1132068"/>
                  </a:cubicBezTo>
                  <a:cubicBezTo>
                    <a:pt x="2581771" y="1117780"/>
                    <a:pt x="2574151" y="1106350"/>
                    <a:pt x="2566055" y="1095397"/>
                  </a:cubicBezTo>
                  <a:lnTo>
                    <a:pt x="2558490" y="1083461"/>
                  </a:lnTo>
                  <a:lnTo>
                    <a:pt x="2545576" y="1071108"/>
                  </a:lnTo>
                  <a:cubicBezTo>
                    <a:pt x="2541766" y="1068251"/>
                    <a:pt x="2537003" y="1065393"/>
                    <a:pt x="2536051" y="1061583"/>
                  </a:cubicBezTo>
                  <a:cubicBezTo>
                    <a:pt x="2522716" y="1003481"/>
                    <a:pt x="2462708" y="991098"/>
                    <a:pt x="2429371" y="952046"/>
                  </a:cubicBezTo>
                  <a:cubicBezTo>
                    <a:pt x="2426513" y="949188"/>
                    <a:pt x="2421751" y="947283"/>
                    <a:pt x="2417941" y="944426"/>
                  </a:cubicBezTo>
                  <a:cubicBezTo>
                    <a:pt x="2416036" y="943473"/>
                    <a:pt x="2413178" y="943473"/>
                    <a:pt x="2407463" y="947283"/>
                  </a:cubicBezTo>
                  <a:cubicBezTo>
                    <a:pt x="2425561" y="973001"/>
                    <a:pt x="2440801" y="998718"/>
                    <a:pt x="2469376" y="1014911"/>
                  </a:cubicBezTo>
                  <a:cubicBezTo>
                    <a:pt x="2483663" y="1023483"/>
                    <a:pt x="2500808" y="1028246"/>
                    <a:pt x="2509381" y="1044438"/>
                  </a:cubicBezTo>
                  <a:cubicBezTo>
                    <a:pt x="2510333" y="1049201"/>
                    <a:pt x="2508428" y="1053963"/>
                    <a:pt x="2504618" y="1057773"/>
                  </a:cubicBezTo>
                  <a:cubicBezTo>
                    <a:pt x="2500808" y="1066346"/>
                    <a:pt x="2479853" y="1059678"/>
                    <a:pt x="2488426" y="1077776"/>
                  </a:cubicBezTo>
                  <a:cubicBezTo>
                    <a:pt x="2485568" y="1082538"/>
                    <a:pt x="2481758" y="1084443"/>
                    <a:pt x="2476996" y="1084443"/>
                  </a:cubicBezTo>
                  <a:cubicBezTo>
                    <a:pt x="2437943" y="1050153"/>
                    <a:pt x="2385556" y="1032056"/>
                    <a:pt x="2356028" y="985383"/>
                  </a:cubicBezTo>
                  <a:cubicBezTo>
                    <a:pt x="2346503" y="970143"/>
                    <a:pt x="2333168" y="968238"/>
                    <a:pt x="2317928" y="978716"/>
                  </a:cubicBezTo>
                  <a:cubicBezTo>
                    <a:pt x="2310308" y="984431"/>
                    <a:pt x="2301736" y="994908"/>
                    <a:pt x="2295068" y="993003"/>
                  </a:cubicBezTo>
                  <a:cubicBezTo>
                    <a:pt x="2237918" y="978716"/>
                    <a:pt x="2232203" y="1040628"/>
                    <a:pt x="2196008" y="1057773"/>
                  </a:cubicBezTo>
                  <a:cubicBezTo>
                    <a:pt x="2185531" y="1062536"/>
                    <a:pt x="2183626" y="1075871"/>
                    <a:pt x="2181721" y="1087301"/>
                  </a:cubicBezTo>
                  <a:cubicBezTo>
                    <a:pt x="2172196" y="1130163"/>
                    <a:pt x="2149336" y="1152071"/>
                    <a:pt x="2105521" y="1157786"/>
                  </a:cubicBezTo>
                  <a:cubicBezTo>
                    <a:pt x="2088376" y="1159691"/>
                    <a:pt x="2069326" y="1179693"/>
                    <a:pt x="2053133" y="1155881"/>
                  </a:cubicBezTo>
                  <a:cubicBezTo>
                    <a:pt x="2052181" y="1145403"/>
                    <a:pt x="2048371" y="1137783"/>
                    <a:pt x="2036941" y="1136831"/>
                  </a:cubicBezTo>
                  <a:cubicBezTo>
                    <a:pt x="2026463" y="1135878"/>
                    <a:pt x="2010271" y="1148261"/>
                    <a:pt x="2008366" y="1131116"/>
                  </a:cubicBezTo>
                  <a:cubicBezTo>
                    <a:pt x="2005508" y="1113018"/>
                    <a:pt x="1993126" y="1094921"/>
                    <a:pt x="2001698" y="1074918"/>
                  </a:cubicBezTo>
                  <a:cubicBezTo>
                    <a:pt x="2011223" y="1051106"/>
                    <a:pt x="2015986" y="1027293"/>
                    <a:pt x="2008366" y="1001576"/>
                  </a:cubicBezTo>
                  <a:cubicBezTo>
                    <a:pt x="2002651" y="979668"/>
                    <a:pt x="2021701" y="978716"/>
                    <a:pt x="2035988" y="977763"/>
                  </a:cubicBezTo>
                  <a:cubicBezTo>
                    <a:pt x="2059801" y="974906"/>
                    <a:pt x="2083613" y="981573"/>
                    <a:pt x="2107426" y="983478"/>
                  </a:cubicBezTo>
                  <a:cubicBezTo>
                    <a:pt x="2120761" y="984431"/>
                    <a:pt x="2139811" y="992051"/>
                    <a:pt x="2148383" y="975858"/>
                  </a:cubicBezTo>
                  <a:cubicBezTo>
                    <a:pt x="2157908" y="956808"/>
                    <a:pt x="2162671" y="934901"/>
                    <a:pt x="2150288" y="913946"/>
                  </a:cubicBezTo>
                  <a:cubicBezTo>
                    <a:pt x="2140763" y="897753"/>
                    <a:pt x="2131238" y="882513"/>
                    <a:pt x="2112188" y="876798"/>
                  </a:cubicBezTo>
                  <a:cubicBezTo>
                    <a:pt x="2105521" y="874893"/>
                    <a:pt x="2094091" y="873941"/>
                    <a:pt x="2096948" y="862511"/>
                  </a:cubicBezTo>
                  <a:cubicBezTo>
                    <a:pt x="2098853" y="852033"/>
                    <a:pt x="2109331" y="852033"/>
                    <a:pt x="2118856" y="849176"/>
                  </a:cubicBezTo>
                  <a:cubicBezTo>
                    <a:pt x="2149336" y="838698"/>
                    <a:pt x="2177911" y="830126"/>
                    <a:pt x="2206486" y="810123"/>
                  </a:cubicBezTo>
                  <a:cubicBezTo>
                    <a:pt x="2241728" y="785358"/>
                    <a:pt x="2258873" y="735828"/>
                    <a:pt x="2308403" y="731066"/>
                  </a:cubicBezTo>
                  <a:cubicBezTo>
                    <a:pt x="2322691" y="729161"/>
                    <a:pt x="2323643" y="718683"/>
                    <a:pt x="2321738" y="708206"/>
                  </a:cubicBezTo>
                  <a:cubicBezTo>
                    <a:pt x="2319833" y="698681"/>
                    <a:pt x="2314118" y="689156"/>
                    <a:pt x="2311261" y="679631"/>
                  </a:cubicBezTo>
                  <a:cubicBezTo>
                    <a:pt x="2307451" y="666296"/>
                    <a:pt x="2305546" y="652008"/>
                    <a:pt x="2320786" y="643436"/>
                  </a:cubicBezTo>
                  <a:cubicBezTo>
                    <a:pt x="2326501" y="640578"/>
                    <a:pt x="2334121" y="632958"/>
                    <a:pt x="2338883" y="638673"/>
                  </a:cubicBezTo>
                  <a:cubicBezTo>
                    <a:pt x="2346503" y="649151"/>
                    <a:pt x="2353171" y="662486"/>
                    <a:pt x="2343646" y="675821"/>
                  </a:cubicBezTo>
                  <a:cubicBezTo>
                    <a:pt x="2337931" y="685346"/>
                    <a:pt x="2342693" y="692966"/>
                    <a:pt x="2348408" y="699633"/>
                  </a:cubicBezTo>
                  <a:cubicBezTo>
                    <a:pt x="2356028" y="708206"/>
                    <a:pt x="2364601" y="711063"/>
                    <a:pt x="2376031" y="706301"/>
                  </a:cubicBezTo>
                  <a:cubicBezTo>
                    <a:pt x="2378888" y="705348"/>
                    <a:pt x="2381746" y="704396"/>
                    <a:pt x="2385556" y="704396"/>
                  </a:cubicBezTo>
                  <a:cubicBezTo>
                    <a:pt x="2409368" y="712968"/>
                    <a:pt x="2432228" y="712016"/>
                    <a:pt x="2454136" y="698681"/>
                  </a:cubicBezTo>
                  <a:cubicBezTo>
                    <a:pt x="2460803" y="694871"/>
                    <a:pt x="2469376" y="692966"/>
                    <a:pt x="2476996" y="692013"/>
                  </a:cubicBezTo>
                  <a:cubicBezTo>
                    <a:pt x="2517001" y="689156"/>
                    <a:pt x="2517001" y="689156"/>
                    <a:pt x="2517953" y="648198"/>
                  </a:cubicBezTo>
                  <a:cubicBezTo>
                    <a:pt x="2525573" y="626291"/>
                    <a:pt x="2540813" y="618671"/>
                    <a:pt x="2563673" y="626291"/>
                  </a:cubicBezTo>
                  <a:cubicBezTo>
                    <a:pt x="2558911" y="610098"/>
                    <a:pt x="2545576" y="599621"/>
                    <a:pt x="2554148" y="585333"/>
                  </a:cubicBezTo>
                  <a:lnTo>
                    <a:pt x="2572928" y="573708"/>
                  </a:lnTo>
                  <a:lnTo>
                    <a:pt x="2586098" y="571735"/>
                  </a:lnTo>
                  <a:lnTo>
                    <a:pt x="2586726" y="571671"/>
                  </a:lnTo>
                  <a:cubicBezTo>
                    <a:pt x="2599630" y="572653"/>
                    <a:pt x="2613203" y="578189"/>
                    <a:pt x="2624633" y="568188"/>
                  </a:cubicBezTo>
                  <a:cubicBezTo>
                    <a:pt x="2626538" y="566283"/>
                    <a:pt x="2628443" y="565331"/>
                    <a:pt x="2630348" y="563426"/>
                  </a:cubicBezTo>
                  <a:cubicBezTo>
                    <a:pt x="2634158" y="561521"/>
                    <a:pt x="2634158" y="568188"/>
                    <a:pt x="2633206" y="563426"/>
                  </a:cubicBezTo>
                  <a:cubicBezTo>
                    <a:pt x="2632253" y="557711"/>
                    <a:pt x="2629396" y="564378"/>
                    <a:pt x="2626538" y="563426"/>
                  </a:cubicBezTo>
                  <a:cubicBezTo>
                    <a:pt x="2615584" y="567236"/>
                    <a:pt x="2604392" y="569141"/>
                    <a:pt x="2593082" y="570689"/>
                  </a:cubicBezTo>
                  <a:lnTo>
                    <a:pt x="2586098" y="571735"/>
                  </a:lnTo>
                  <a:lnTo>
                    <a:pt x="2574151" y="572951"/>
                  </a:lnTo>
                  <a:lnTo>
                    <a:pt x="2572928" y="573708"/>
                  </a:lnTo>
                  <a:lnTo>
                    <a:pt x="2558911" y="575808"/>
                  </a:lnTo>
                  <a:cubicBezTo>
                    <a:pt x="2533193" y="580571"/>
                    <a:pt x="2516048" y="563426"/>
                    <a:pt x="2506523" y="541518"/>
                  </a:cubicBezTo>
                  <a:cubicBezTo>
                    <a:pt x="2496998" y="519611"/>
                    <a:pt x="2487473" y="498656"/>
                    <a:pt x="2512238" y="480558"/>
                  </a:cubicBezTo>
                  <a:cubicBezTo>
                    <a:pt x="2520811" y="474843"/>
                    <a:pt x="2527478" y="467223"/>
                    <a:pt x="2533193" y="458651"/>
                  </a:cubicBezTo>
                  <a:cubicBezTo>
                    <a:pt x="2537003" y="452936"/>
                    <a:pt x="2541766" y="446268"/>
                    <a:pt x="2534146" y="440553"/>
                  </a:cubicBezTo>
                  <a:cubicBezTo>
                    <a:pt x="2526526" y="434838"/>
                    <a:pt x="2515096" y="437696"/>
                    <a:pt x="2513191" y="445316"/>
                  </a:cubicBezTo>
                  <a:cubicBezTo>
                    <a:pt x="2506523" y="474843"/>
                    <a:pt x="2482711" y="489131"/>
                    <a:pt x="2464613" y="509133"/>
                  </a:cubicBezTo>
                  <a:cubicBezTo>
                    <a:pt x="2452231" y="523421"/>
                    <a:pt x="2455088" y="538661"/>
                    <a:pt x="2467471" y="551996"/>
                  </a:cubicBezTo>
                  <a:cubicBezTo>
                    <a:pt x="2481758" y="567236"/>
                    <a:pt x="2481758" y="582476"/>
                    <a:pt x="2468423" y="597716"/>
                  </a:cubicBezTo>
                  <a:cubicBezTo>
                    <a:pt x="2457946" y="610098"/>
                    <a:pt x="2455088" y="623433"/>
                    <a:pt x="2453183" y="638673"/>
                  </a:cubicBezTo>
                  <a:cubicBezTo>
                    <a:pt x="2451278" y="657723"/>
                    <a:pt x="2442706" y="671058"/>
                    <a:pt x="2423656" y="676773"/>
                  </a:cubicBezTo>
                  <a:cubicBezTo>
                    <a:pt x="2413178" y="682488"/>
                    <a:pt x="2402701" y="690108"/>
                    <a:pt x="2389366" y="683441"/>
                  </a:cubicBezTo>
                  <a:cubicBezTo>
                    <a:pt x="2381746" y="676773"/>
                    <a:pt x="2376983" y="670106"/>
                    <a:pt x="2383651" y="659628"/>
                  </a:cubicBezTo>
                  <a:cubicBezTo>
                    <a:pt x="2377936" y="649151"/>
                    <a:pt x="2372221" y="638673"/>
                    <a:pt x="2367458" y="627243"/>
                  </a:cubicBezTo>
                  <a:cubicBezTo>
                    <a:pt x="2348408" y="585333"/>
                    <a:pt x="2348408" y="584381"/>
                    <a:pt x="2308403" y="612003"/>
                  </a:cubicBezTo>
                  <a:cubicBezTo>
                    <a:pt x="2273161" y="616766"/>
                    <a:pt x="2265541" y="608193"/>
                    <a:pt x="2270303" y="571046"/>
                  </a:cubicBezTo>
                  <a:cubicBezTo>
                    <a:pt x="2271256" y="560568"/>
                    <a:pt x="2287448" y="545328"/>
                    <a:pt x="2260778" y="543423"/>
                  </a:cubicBezTo>
                  <a:cubicBezTo>
                    <a:pt x="2255063" y="542471"/>
                    <a:pt x="2255063" y="530088"/>
                    <a:pt x="2259826" y="522468"/>
                  </a:cubicBezTo>
                  <a:cubicBezTo>
                    <a:pt x="2313166" y="486273"/>
                    <a:pt x="2361743" y="445316"/>
                    <a:pt x="2390318" y="385308"/>
                  </a:cubicBezTo>
                  <a:cubicBezTo>
                    <a:pt x="2396986" y="372926"/>
                    <a:pt x="2403653" y="362448"/>
                    <a:pt x="2416988" y="357686"/>
                  </a:cubicBezTo>
                  <a:cubicBezTo>
                    <a:pt x="2416988" y="355781"/>
                    <a:pt x="2416988" y="353876"/>
                    <a:pt x="2417941" y="351971"/>
                  </a:cubicBezTo>
                  <a:cubicBezTo>
                    <a:pt x="2419846" y="352923"/>
                    <a:pt x="2423656" y="354828"/>
                    <a:pt x="2424608" y="353876"/>
                  </a:cubicBezTo>
                  <a:cubicBezTo>
                    <a:pt x="2434371" y="344351"/>
                    <a:pt x="2443539" y="338934"/>
                    <a:pt x="2452245" y="336582"/>
                  </a:cubicBezTo>
                  <a:cubicBezTo>
                    <a:pt x="2458775" y="334818"/>
                    <a:pt x="2465045" y="334779"/>
                    <a:pt x="2471113" y="336025"/>
                  </a:cubicBezTo>
                  <a:close/>
                  <a:moveTo>
                    <a:pt x="761544" y="194808"/>
                  </a:moveTo>
                  <a:cubicBezTo>
                    <a:pt x="773926" y="196713"/>
                    <a:pt x="774879" y="206238"/>
                    <a:pt x="773926" y="216716"/>
                  </a:cubicBezTo>
                  <a:cubicBezTo>
                    <a:pt x="755829" y="237671"/>
                    <a:pt x="760591" y="257673"/>
                    <a:pt x="773926" y="278628"/>
                  </a:cubicBezTo>
                  <a:cubicBezTo>
                    <a:pt x="748209" y="302441"/>
                    <a:pt x="720586" y="315776"/>
                    <a:pt x="687249" y="293868"/>
                  </a:cubicBezTo>
                  <a:cubicBezTo>
                    <a:pt x="682486" y="291011"/>
                    <a:pt x="675819" y="292916"/>
                    <a:pt x="671056" y="292916"/>
                  </a:cubicBezTo>
                  <a:cubicBezTo>
                    <a:pt x="660579" y="294821"/>
                    <a:pt x="650101" y="296726"/>
                    <a:pt x="640576" y="298631"/>
                  </a:cubicBezTo>
                  <a:cubicBezTo>
                    <a:pt x="627241" y="300536"/>
                    <a:pt x="613906" y="302441"/>
                    <a:pt x="603429" y="291011"/>
                  </a:cubicBezTo>
                  <a:cubicBezTo>
                    <a:pt x="636766" y="258626"/>
                    <a:pt x="678676" y="239576"/>
                    <a:pt x="715824" y="211953"/>
                  </a:cubicBezTo>
                  <a:cubicBezTo>
                    <a:pt x="719634" y="209096"/>
                    <a:pt x="724396" y="211953"/>
                    <a:pt x="727254" y="215763"/>
                  </a:cubicBezTo>
                  <a:cubicBezTo>
                    <a:pt x="746304" y="220526"/>
                    <a:pt x="741541" y="187188"/>
                    <a:pt x="761544" y="194808"/>
                  </a:cubicBezTo>
                  <a:close/>
                  <a:moveTo>
                    <a:pt x="873343" y="184331"/>
                  </a:moveTo>
                  <a:cubicBezTo>
                    <a:pt x="879653" y="185283"/>
                    <a:pt x="886320" y="188617"/>
                    <a:pt x="891083" y="191951"/>
                  </a:cubicBezTo>
                  <a:cubicBezTo>
                    <a:pt x="904418" y="200523"/>
                    <a:pt x="892988" y="209096"/>
                    <a:pt x="888226" y="217668"/>
                  </a:cubicBezTo>
                  <a:lnTo>
                    <a:pt x="879241" y="234820"/>
                  </a:lnTo>
                  <a:lnTo>
                    <a:pt x="895370" y="235036"/>
                  </a:lnTo>
                  <a:cubicBezTo>
                    <a:pt x="907514" y="238206"/>
                    <a:pt x="906800" y="249815"/>
                    <a:pt x="899656" y="266246"/>
                  </a:cubicBezTo>
                  <a:cubicBezTo>
                    <a:pt x="894893" y="277676"/>
                    <a:pt x="884416" y="289106"/>
                    <a:pt x="892988" y="303393"/>
                  </a:cubicBezTo>
                  <a:cubicBezTo>
                    <a:pt x="897751" y="310061"/>
                    <a:pt x="901561" y="309108"/>
                    <a:pt x="905371" y="303393"/>
                  </a:cubicBezTo>
                  <a:cubicBezTo>
                    <a:pt x="923468" y="307203"/>
                    <a:pt x="923468" y="307203"/>
                    <a:pt x="915848" y="337683"/>
                  </a:cubicBezTo>
                  <a:cubicBezTo>
                    <a:pt x="926326" y="330063"/>
                    <a:pt x="936803" y="329111"/>
                    <a:pt x="946328" y="324348"/>
                  </a:cubicBezTo>
                  <a:lnTo>
                    <a:pt x="973409" y="303804"/>
                  </a:lnTo>
                  <a:lnTo>
                    <a:pt x="975260" y="292796"/>
                  </a:lnTo>
                  <a:cubicBezTo>
                    <a:pt x="974903" y="288629"/>
                    <a:pt x="972522" y="284819"/>
                    <a:pt x="965378" y="281485"/>
                  </a:cubicBezTo>
                  <a:cubicBezTo>
                    <a:pt x="944423" y="270055"/>
                    <a:pt x="942518" y="249100"/>
                    <a:pt x="962521" y="233860"/>
                  </a:cubicBezTo>
                  <a:cubicBezTo>
                    <a:pt x="977761" y="221478"/>
                    <a:pt x="993953" y="208143"/>
                    <a:pt x="1013956" y="203380"/>
                  </a:cubicBezTo>
                  <a:cubicBezTo>
                    <a:pt x="1018718" y="201475"/>
                    <a:pt x="1023481" y="200046"/>
                    <a:pt x="1028243" y="200165"/>
                  </a:cubicBezTo>
                  <a:cubicBezTo>
                    <a:pt x="1033006" y="200284"/>
                    <a:pt x="1037768" y="201951"/>
                    <a:pt x="1042531" y="206238"/>
                  </a:cubicBezTo>
                  <a:cubicBezTo>
                    <a:pt x="1037768" y="220525"/>
                    <a:pt x="1018718" y="221478"/>
                    <a:pt x="1016813" y="234813"/>
                  </a:cubicBezTo>
                  <a:cubicBezTo>
                    <a:pt x="1029196" y="212905"/>
                    <a:pt x="1052056" y="208143"/>
                    <a:pt x="1075868" y="204333"/>
                  </a:cubicBezTo>
                  <a:cubicBezTo>
                    <a:pt x="1082536" y="204333"/>
                    <a:pt x="1089203" y="204333"/>
                    <a:pt x="1095871" y="204333"/>
                  </a:cubicBezTo>
                  <a:cubicBezTo>
                    <a:pt x="1106348" y="211953"/>
                    <a:pt x="1099681" y="223383"/>
                    <a:pt x="1099681" y="232908"/>
                  </a:cubicBezTo>
                  <a:cubicBezTo>
                    <a:pt x="1112063" y="235765"/>
                    <a:pt x="1123493" y="229098"/>
                    <a:pt x="1133971" y="231003"/>
                  </a:cubicBezTo>
                  <a:cubicBezTo>
                    <a:pt x="1140638" y="231003"/>
                    <a:pt x="1146353" y="233860"/>
                    <a:pt x="1151116" y="238623"/>
                  </a:cubicBezTo>
                  <a:cubicBezTo>
                    <a:pt x="1162546" y="262435"/>
                    <a:pt x="1192073" y="265293"/>
                    <a:pt x="1205408" y="287200"/>
                  </a:cubicBezTo>
                  <a:cubicBezTo>
                    <a:pt x="1219696" y="305298"/>
                    <a:pt x="1210171" y="320538"/>
                    <a:pt x="1198741" y="334825"/>
                  </a:cubicBezTo>
                  <a:cubicBezTo>
                    <a:pt x="1205408" y="359590"/>
                    <a:pt x="1234936" y="358638"/>
                    <a:pt x="1248271" y="377688"/>
                  </a:cubicBezTo>
                  <a:cubicBezTo>
                    <a:pt x="1257796" y="391023"/>
                    <a:pt x="1257796" y="393880"/>
                    <a:pt x="1246366" y="402453"/>
                  </a:cubicBezTo>
                  <a:cubicBezTo>
                    <a:pt x="1226363" y="415788"/>
                    <a:pt x="1207313" y="445315"/>
                    <a:pt x="1187311" y="402453"/>
                  </a:cubicBezTo>
                  <a:cubicBezTo>
                    <a:pt x="1184453" y="396738"/>
                    <a:pt x="1176833" y="390070"/>
                    <a:pt x="1171118" y="396738"/>
                  </a:cubicBezTo>
                  <a:cubicBezTo>
                    <a:pt x="1161593" y="407215"/>
                    <a:pt x="1163498" y="418645"/>
                    <a:pt x="1171118" y="431028"/>
                  </a:cubicBezTo>
                  <a:cubicBezTo>
                    <a:pt x="1186358" y="457698"/>
                    <a:pt x="1180643" y="471033"/>
                    <a:pt x="1151116" y="479605"/>
                  </a:cubicBezTo>
                  <a:cubicBezTo>
                    <a:pt x="1147306" y="475795"/>
                    <a:pt x="1141591" y="474843"/>
                    <a:pt x="1136828" y="476748"/>
                  </a:cubicBezTo>
                  <a:cubicBezTo>
                    <a:pt x="1132066" y="478653"/>
                    <a:pt x="1134923" y="483415"/>
                    <a:pt x="1136828" y="487225"/>
                  </a:cubicBezTo>
                  <a:cubicBezTo>
                    <a:pt x="1135876" y="500560"/>
                    <a:pt x="1128256" y="503418"/>
                    <a:pt x="1118731" y="497703"/>
                  </a:cubicBezTo>
                  <a:cubicBezTo>
                    <a:pt x="1098728" y="487225"/>
                    <a:pt x="1074916" y="482463"/>
                    <a:pt x="1066343" y="455793"/>
                  </a:cubicBezTo>
                  <a:cubicBezTo>
                    <a:pt x="1058723" y="432933"/>
                    <a:pt x="1039673" y="427218"/>
                    <a:pt x="1016813" y="433885"/>
                  </a:cubicBezTo>
                  <a:cubicBezTo>
                    <a:pt x="1008241" y="436743"/>
                    <a:pt x="999668" y="438648"/>
                    <a:pt x="996811" y="428170"/>
                  </a:cubicBezTo>
                  <a:cubicBezTo>
                    <a:pt x="993001" y="415788"/>
                    <a:pt x="1007288" y="411025"/>
                    <a:pt x="1013003" y="411978"/>
                  </a:cubicBezTo>
                  <a:cubicBezTo>
                    <a:pt x="1055866" y="420550"/>
                    <a:pt x="1078726" y="386260"/>
                    <a:pt x="1109206" y="369115"/>
                  </a:cubicBezTo>
                  <a:cubicBezTo>
                    <a:pt x="1117778" y="343398"/>
                    <a:pt x="1089203" y="330063"/>
                    <a:pt x="1089203" y="307203"/>
                  </a:cubicBezTo>
                  <a:cubicBezTo>
                    <a:pt x="1085393" y="301488"/>
                    <a:pt x="1081583" y="296725"/>
                    <a:pt x="1077773" y="291010"/>
                  </a:cubicBezTo>
                  <a:cubicBezTo>
                    <a:pt x="1057771" y="307203"/>
                    <a:pt x="1036816" y="290058"/>
                    <a:pt x="1016813" y="292915"/>
                  </a:cubicBezTo>
                  <a:cubicBezTo>
                    <a:pt x="1012050" y="293391"/>
                    <a:pt x="1008717" y="294106"/>
                    <a:pt x="1007169" y="296011"/>
                  </a:cubicBezTo>
                  <a:lnTo>
                    <a:pt x="1007866" y="302667"/>
                  </a:lnTo>
                  <a:lnTo>
                    <a:pt x="1009193" y="303393"/>
                  </a:lnTo>
                  <a:cubicBezTo>
                    <a:pt x="1013003" y="324348"/>
                    <a:pt x="986333" y="363401"/>
                    <a:pt x="962521" y="370068"/>
                  </a:cubicBezTo>
                  <a:cubicBezTo>
                    <a:pt x="943471" y="375783"/>
                    <a:pt x="924421" y="377688"/>
                    <a:pt x="905371" y="371973"/>
                  </a:cubicBezTo>
                  <a:cubicBezTo>
                    <a:pt x="896798" y="389118"/>
                    <a:pt x="879653" y="396738"/>
                    <a:pt x="868223" y="410073"/>
                  </a:cubicBezTo>
                  <a:cubicBezTo>
                    <a:pt x="859651" y="419598"/>
                    <a:pt x="849173" y="424361"/>
                    <a:pt x="836791" y="426266"/>
                  </a:cubicBezTo>
                  <a:cubicBezTo>
                    <a:pt x="830123" y="425313"/>
                    <a:pt x="820598" y="421503"/>
                    <a:pt x="816788" y="424361"/>
                  </a:cubicBezTo>
                  <a:cubicBezTo>
                    <a:pt x="772973" y="455793"/>
                    <a:pt x="714871" y="464366"/>
                    <a:pt x="677723" y="507228"/>
                  </a:cubicBezTo>
                  <a:cubicBezTo>
                    <a:pt x="667246" y="519611"/>
                    <a:pt x="646291" y="531993"/>
                    <a:pt x="668198" y="553901"/>
                  </a:cubicBezTo>
                  <a:cubicBezTo>
                    <a:pt x="672961" y="558663"/>
                    <a:pt x="665341" y="574856"/>
                    <a:pt x="662483" y="586286"/>
                  </a:cubicBezTo>
                  <a:cubicBezTo>
                    <a:pt x="685343" y="585333"/>
                    <a:pt x="702488" y="596763"/>
                    <a:pt x="716776" y="612956"/>
                  </a:cubicBezTo>
                  <a:cubicBezTo>
                    <a:pt x="731063" y="630101"/>
                    <a:pt x="747256" y="644388"/>
                    <a:pt x="771068" y="645341"/>
                  </a:cubicBezTo>
                  <a:cubicBezTo>
                    <a:pt x="789166" y="646293"/>
                    <a:pt x="788213" y="653913"/>
                    <a:pt x="782498" y="667248"/>
                  </a:cubicBezTo>
                  <a:cubicBezTo>
                    <a:pt x="774878" y="685346"/>
                    <a:pt x="766306" y="702491"/>
                    <a:pt x="772973" y="726303"/>
                  </a:cubicBezTo>
                  <a:cubicBezTo>
                    <a:pt x="779641" y="752973"/>
                    <a:pt x="789166" y="747258"/>
                    <a:pt x="805358" y="736781"/>
                  </a:cubicBezTo>
                  <a:cubicBezTo>
                    <a:pt x="823456" y="725351"/>
                    <a:pt x="826313" y="706301"/>
                    <a:pt x="828218" y="689156"/>
                  </a:cubicBezTo>
                  <a:cubicBezTo>
                    <a:pt x="831076" y="669153"/>
                    <a:pt x="841553" y="660581"/>
                    <a:pt x="858698" y="652961"/>
                  </a:cubicBezTo>
                  <a:cubicBezTo>
                    <a:pt x="901561" y="638673"/>
                    <a:pt x="911086" y="619623"/>
                    <a:pt x="901561" y="573903"/>
                  </a:cubicBezTo>
                  <a:cubicBezTo>
                    <a:pt x="900608" y="569141"/>
                    <a:pt x="899656" y="563426"/>
                    <a:pt x="904418" y="561521"/>
                  </a:cubicBezTo>
                  <a:cubicBezTo>
                    <a:pt x="937756" y="550091"/>
                    <a:pt x="937756" y="514848"/>
                    <a:pt x="953948" y="491988"/>
                  </a:cubicBezTo>
                  <a:cubicBezTo>
                    <a:pt x="957758" y="486273"/>
                    <a:pt x="961568" y="480558"/>
                    <a:pt x="968236" y="478653"/>
                  </a:cubicBezTo>
                  <a:cubicBezTo>
                    <a:pt x="991096" y="471986"/>
                    <a:pt x="1037768" y="491036"/>
                    <a:pt x="1049198" y="512943"/>
                  </a:cubicBezTo>
                  <a:cubicBezTo>
                    <a:pt x="1061581" y="517706"/>
                    <a:pt x="1074916" y="522468"/>
                    <a:pt x="1063486" y="539613"/>
                  </a:cubicBezTo>
                  <a:cubicBezTo>
                    <a:pt x="1048246" y="555806"/>
                    <a:pt x="1052056" y="572951"/>
                    <a:pt x="1067296" y="583428"/>
                  </a:cubicBezTo>
                  <a:cubicBezTo>
                    <a:pt x="1084441" y="593906"/>
                    <a:pt x="1099681" y="578666"/>
                    <a:pt x="1112063" y="568188"/>
                  </a:cubicBezTo>
                  <a:cubicBezTo>
                    <a:pt x="1139686" y="545328"/>
                    <a:pt x="1138733" y="544376"/>
                    <a:pt x="1146353" y="580571"/>
                  </a:cubicBezTo>
                  <a:cubicBezTo>
                    <a:pt x="1149211" y="592953"/>
                    <a:pt x="1154926" y="606288"/>
                    <a:pt x="1151116" y="616766"/>
                  </a:cubicBezTo>
                  <a:cubicBezTo>
                    <a:pt x="1138733" y="656771"/>
                    <a:pt x="1163498" y="672011"/>
                    <a:pt x="1193026" y="684393"/>
                  </a:cubicBezTo>
                  <a:cubicBezTo>
                    <a:pt x="1193026" y="693918"/>
                    <a:pt x="1188501" y="696537"/>
                    <a:pt x="1182905" y="697847"/>
                  </a:cubicBezTo>
                  <a:lnTo>
                    <a:pt x="1179024" y="699159"/>
                  </a:lnTo>
                  <a:lnTo>
                    <a:pt x="1177845" y="699023"/>
                  </a:lnTo>
                  <a:cubicBezTo>
                    <a:pt x="1174214" y="699455"/>
                    <a:pt x="1170404" y="700824"/>
                    <a:pt x="1166356" y="703443"/>
                  </a:cubicBezTo>
                  <a:lnTo>
                    <a:pt x="1179024" y="699159"/>
                  </a:lnTo>
                  <a:lnTo>
                    <a:pt x="1188263" y="700229"/>
                  </a:lnTo>
                  <a:cubicBezTo>
                    <a:pt x="1194931" y="702491"/>
                    <a:pt x="1201122" y="707253"/>
                    <a:pt x="1207313" y="712016"/>
                  </a:cubicBezTo>
                  <a:cubicBezTo>
                    <a:pt x="1210647" y="727732"/>
                    <a:pt x="1209694" y="741781"/>
                    <a:pt x="1205051" y="754402"/>
                  </a:cubicBezTo>
                  <a:lnTo>
                    <a:pt x="1180854" y="787924"/>
                  </a:lnTo>
                  <a:lnTo>
                    <a:pt x="1187073" y="807504"/>
                  </a:lnTo>
                  <a:cubicBezTo>
                    <a:pt x="1190883" y="812504"/>
                    <a:pt x="1196836" y="815362"/>
                    <a:pt x="1206361" y="814886"/>
                  </a:cubicBezTo>
                  <a:cubicBezTo>
                    <a:pt x="1214934" y="814886"/>
                    <a:pt x="1223506" y="816791"/>
                    <a:pt x="1213981" y="828221"/>
                  </a:cubicBezTo>
                  <a:cubicBezTo>
                    <a:pt x="1208266" y="850128"/>
                    <a:pt x="1205409" y="874893"/>
                    <a:pt x="1172071" y="862511"/>
                  </a:cubicBezTo>
                  <a:cubicBezTo>
                    <a:pt x="1153021" y="859653"/>
                    <a:pt x="1123494" y="872036"/>
                    <a:pt x="1115874" y="854891"/>
                  </a:cubicBezTo>
                  <a:cubicBezTo>
                    <a:pt x="1109206" y="839651"/>
                    <a:pt x="1133971" y="821553"/>
                    <a:pt x="1148259" y="807266"/>
                  </a:cubicBezTo>
                  <a:cubicBezTo>
                    <a:pt x="1157784" y="799646"/>
                    <a:pt x="1159689" y="785358"/>
                    <a:pt x="1173024" y="780596"/>
                  </a:cubicBezTo>
                  <a:lnTo>
                    <a:pt x="1173125" y="780684"/>
                  </a:lnTo>
                  <a:lnTo>
                    <a:pt x="1174333" y="770475"/>
                  </a:lnTo>
                  <a:cubicBezTo>
                    <a:pt x="1173023" y="767975"/>
                    <a:pt x="1169689" y="766784"/>
                    <a:pt x="1163498" y="767261"/>
                  </a:cubicBezTo>
                  <a:cubicBezTo>
                    <a:pt x="1147306" y="769166"/>
                    <a:pt x="1137781" y="780596"/>
                    <a:pt x="1124446" y="787263"/>
                  </a:cubicBezTo>
                  <a:cubicBezTo>
                    <a:pt x="1097776" y="793931"/>
                    <a:pt x="1070153" y="791073"/>
                    <a:pt x="1043483" y="789168"/>
                  </a:cubicBezTo>
                  <a:cubicBezTo>
                    <a:pt x="1026338" y="788216"/>
                    <a:pt x="1010146" y="786311"/>
                    <a:pt x="993953" y="794883"/>
                  </a:cubicBezTo>
                  <a:cubicBezTo>
                    <a:pt x="987286" y="810123"/>
                    <a:pt x="971093" y="808218"/>
                    <a:pt x="959663" y="814886"/>
                  </a:cubicBezTo>
                  <a:cubicBezTo>
                    <a:pt x="951091" y="825363"/>
                    <a:pt x="939661" y="831078"/>
                    <a:pt x="929183" y="839651"/>
                  </a:cubicBezTo>
                  <a:lnTo>
                    <a:pt x="925100" y="843462"/>
                  </a:lnTo>
                  <a:lnTo>
                    <a:pt x="915848" y="851081"/>
                  </a:lnTo>
                  <a:cubicBezTo>
                    <a:pt x="915848" y="851081"/>
                    <a:pt x="912991" y="851081"/>
                    <a:pt x="912991" y="851081"/>
                  </a:cubicBezTo>
                  <a:cubicBezTo>
                    <a:pt x="912991" y="851081"/>
                    <a:pt x="914896" y="852986"/>
                    <a:pt x="914896" y="852986"/>
                  </a:cubicBezTo>
                  <a:lnTo>
                    <a:pt x="925100" y="843462"/>
                  </a:lnTo>
                  <a:lnTo>
                    <a:pt x="932041" y="837746"/>
                  </a:lnTo>
                  <a:cubicBezTo>
                    <a:pt x="942518" y="824411"/>
                    <a:pt x="959663" y="826316"/>
                    <a:pt x="972998" y="820601"/>
                  </a:cubicBezTo>
                  <a:cubicBezTo>
                    <a:pt x="979666" y="818696"/>
                    <a:pt x="986333" y="814886"/>
                    <a:pt x="992048" y="814886"/>
                  </a:cubicBezTo>
                  <a:cubicBezTo>
                    <a:pt x="1003478" y="813933"/>
                    <a:pt x="1017766" y="809171"/>
                    <a:pt x="1023481" y="819648"/>
                  </a:cubicBezTo>
                  <a:cubicBezTo>
                    <a:pt x="1032053" y="834888"/>
                    <a:pt x="1013003" y="835841"/>
                    <a:pt x="1005383" y="842508"/>
                  </a:cubicBezTo>
                  <a:cubicBezTo>
                    <a:pt x="1003478" y="844413"/>
                    <a:pt x="1005383" y="851081"/>
                    <a:pt x="1006336" y="854891"/>
                  </a:cubicBezTo>
                  <a:cubicBezTo>
                    <a:pt x="997763" y="866321"/>
                    <a:pt x="1011098" y="877751"/>
                    <a:pt x="1005383" y="889181"/>
                  </a:cubicBezTo>
                  <a:cubicBezTo>
                    <a:pt x="1001573" y="899658"/>
                    <a:pt x="992048" y="903468"/>
                    <a:pt x="984428" y="910136"/>
                  </a:cubicBezTo>
                  <a:cubicBezTo>
                    <a:pt x="974903" y="918708"/>
                    <a:pt x="961568" y="909183"/>
                    <a:pt x="952043" y="916803"/>
                  </a:cubicBezTo>
                  <a:cubicBezTo>
                    <a:pt x="937756" y="931091"/>
                    <a:pt x="916801" y="932043"/>
                    <a:pt x="899656" y="938711"/>
                  </a:cubicBezTo>
                  <a:cubicBezTo>
                    <a:pt x="876796" y="947283"/>
                    <a:pt x="858698" y="959666"/>
                    <a:pt x="855841" y="985383"/>
                  </a:cubicBezTo>
                  <a:cubicBezTo>
                    <a:pt x="853936" y="1001576"/>
                    <a:pt x="839648" y="1003481"/>
                    <a:pt x="831076" y="1003481"/>
                  </a:cubicBezTo>
                  <a:cubicBezTo>
                    <a:pt x="779641" y="1006338"/>
                    <a:pt x="763448" y="1048248"/>
                    <a:pt x="738683" y="1081586"/>
                  </a:cubicBezTo>
                  <a:cubicBezTo>
                    <a:pt x="708203" y="1076823"/>
                    <a:pt x="712013" y="1097778"/>
                    <a:pt x="711061" y="1115876"/>
                  </a:cubicBezTo>
                  <a:cubicBezTo>
                    <a:pt x="707251" y="1144451"/>
                    <a:pt x="692011" y="1163501"/>
                    <a:pt x="666293" y="1175883"/>
                  </a:cubicBezTo>
                  <a:cubicBezTo>
                    <a:pt x="636766" y="1191123"/>
                    <a:pt x="610096" y="1209221"/>
                    <a:pt x="585331" y="1230176"/>
                  </a:cubicBezTo>
                  <a:cubicBezTo>
                    <a:pt x="565328" y="1247320"/>
                    <a:pt x="557708" y="1270181"/>
                    <a:pt x="559613" y="1297803"/>
                  </a:cubicBezTo>
                  <a:cubicBezTo>
                    <a:pt x="561518" y="1327331"/>
                    <a:pt x="564376" y="1356858"/>
                    <a:pt x="557708" y="1386386"/>
                  </a:cubicBezTo>
                  <a:cubicBezTo>
                    <a:pt x="555803" y="1394958"/>
                    <a:pt x="551993" y="1406388"/>
                    <a:pt x="542468" y="1407341"/>
                  </a:cubicBezTo>
                  <a:cubicBezTo>
                    <a:pt x="530086" y="1409246"/>
                    <a:pt x="531038" y="1394958"/>
                    <a:pt x="528181" y="1387338"/>
                  </a:cubicBezTo>
                  <a:cubicBezTo>
                    <a:pt x="522466" y="1365431"/>
                    <a:pt x="516751" y="1344476"/>
                    <a:pt x="519608" y="1320663"/>
                  </a:cubicBezTo>
                  <a:cubicBezTo>
                    <a:pt x="521513" y="1300661"/>
                    <a:pt x="522466" y="1280658"/>
                    <a:pt x="488176" y="1283516"/>
                  </a:cubicBezTo>
                  <a:cubicBezTo>
                    <a:pt x="470078" y="1285421"/>
                    <a:pt x="452933" y="1262561"/>
                    <a:pt x="429121" y="1267323"/>
                  </a:cubicBezTo>
                  <a:cubicBezTo>
                    <a:pt x="422453" y="1268276"/>
                    <a:pt x="411023" y="1265418"/>
                    <a:pt x="409118" y="1268276"/>
                  </a:cubicBezTo>
                  <a:cubicBezTo>
                    <a:pt x="391973" y="1307328"/>
                    <a:pt x="364351" y="1288278"/>
                    <a:pt x="336728" y="1284468"/>
                  </a:cubicBezTo>
                  <a:cubicBezTo>
                    <a:pt x="279578" y="1275896"/>
                    <a:pt x="228143" y="1315901"/>
                    <a:pt x="215761" y="1373051"/>
                  </a:cubicBezTo>
                  <a:cubicBezTo>
                    <a:pt x="210998" y="1396863"/>
                    <a:pt x="193853" y="1415913"/>
                    <a:pt x="189091" y="1441631"/>
                  </a:cubicBezTo>
                  <a:cubicBezTo>
                    <a:pt x="182423" y="1476873"/>
                    <a:pt x="183376" y="1511163"/>
                    <a:pt x="196711" y="1544501"/>
                  </a:cubicBezTo>
                  <a:cubicBezTo>
                    <a:pt x="204331" y="1564503"/>
                    <a:pt x="219571" y="1574028"/>
                    <a:pt x="244336" y="1573076"/>
                  </a:cubicBezTo>
                  <a:cubicBezTo>
                    <a:pt x="284341" y="1571171"/>
                    <a:pt x="310058" y="1555931"/>
                    <a:pt x="320536" y="1514973"/>
                  </a:cubicBezTo>
                  <a:cubicBezTo>
                    <a:pt x="324346" y="1500686"/>
                    <a:pt x="374828" y="1487351"/>
                    <a:pt x="387211" y="1494971"/>
                  </a:cubicBezTo>
                  <a:cubicBezTo>
                    <a:pt x="396736" y="1500686"/>
                    <a:pt x="392926" y="1507353"/>
                    <a:pt x="389116" y="1515926"/>
                  </a:cubicBezTo>
                  <a:cubicBezTo>
                    <a:pt x="372923" y="1552121"/>
                    <a:pt x="358636" y="1589268"/>
                    <a:pt x="340538" y="1624511"/>
                  </a:cubicBezTo>
                  <a:cubicBezTo>
                    <a:pt x="329108" y="1646418"/>
                    <a:pt x="340538" y="1644513"/>
                    <a:pt x="354826" y="1644513"/>
                  </a:cubicBezTo>
                  <a:cubicBezTo>
                    <a:pt x="372923" y="1644513"/>
                    <a:pt x="391973" y="1642608"/>
                    <a:pt x="410071" y="1645466"/>
                  </a:cubicBezTo>
                  <a:cubicBezTo>
                    <a:pt x="432931" y="1649276"/>
                    <a:pt x="449123" y="1658801"/>
                    <a:pt x="439598" y="1687376"/>
                  </a:cubicBezTo>
                  <a:cubicBezTo>
                    <a:pt x="433883" y="1705473"/>
                    <a:pt x="432931" y="1725476"/>
                    <a:pt x="426263" y="1743573"/>
                  </a:cubicBezTo>
                  <a:cubicBezTo>
                    <a:pt x="414833" y="1774053"/>
                    <a:pt x="432931" y="1793103"/>
                    <a:pt x="450076" y="1813106"/>
                  </a:cubicBezTo>
                  <a:cubicBezTo>
                    <a:pt x="466268" y="1832156"/>
                    <a:pt x="483413" y="1819773"/>
                    <a:pt x="499606" y="1812153"/>
                  </a:cubicBezTo>
                  <a:cubicBezTo>
                    <a:pt x="512941" y="1806438"/>
                    <a:pt x="528181" y="1806438"/>
                    <a:pt x="536753" y="1818821"/>
                  </a:cubicBezTo>
                  <a:cubicBezTo>
                    <a:pt x="554851" y="1843586"/>
                    <a:pt x="571996" y="1829298"/>
                    <a:pt x="577711" y="1813106"/>
                  </a:cubicBezTo>
                  <a:cubicBezTo>
                    <a:pt x="591998" y="1771196"/>
                    <a:pt x="630098" y="1768338"/>
                    <a:pt x="661531" y="1754051"/>
                  </a:cubicBezTo>
                  <a:cubicBezTo>
                    <a:pt x="671056" y="1754051"/>
                    <a:pt x="673913" y="1755956"/>
                    <a:pt x="672008" y="1763576"/>
                  </a:cubicBezTo>
                  <a:cubicBezTo>
                    <a:pt x="676771" y="1783578"/>
                    <a:pt x="689153" y="1777863"/>
                    <a:pt x="695821" y="1768338"/>
                  </a:cubicBezTo>
                  <a:cubicBezTo>
                    <a:pt x="713918" y="1745478"/>
                    <a:pt x="729158" y="1761671"/>
                    <a:pt x="741541" y="1772148"/>
                  </a:cubicBezTo>
                  <a:cubicBezTo>
                    <a:pt x="769163" y="1795008"/>
                    <a:pt x="799643" y="1798818"/>
                    <a:pt x="832028" y="1788341"/>
                  </a:cubicBezTo>
                  <a:cubicBezTo>
                    <a:pt x="845363" y="1783578"/>
                    <a:pt x="854888" y="1779768"/>
                    <a:pt x="865366" y="1796913"/>
                  </a:cubicBezTo>
                  <a:cubicBezTo>
                    <a:pt x="875843" y="1814058"/>
                    <a:pt x="896798" y="1823583"/>
                    <a:pt x="910133" y="1838823"/>
                  </a:cubicBezTo>
                  <a:cubicBezTo>
                    <a:pt x="947281" y="1881686"/>
                    <a:pt x="990143" y="1906451"/>
                    <a:pt x="1047293" y="1918833"/>
                  </a:cubicBezTo>
                  <a:cubicBezTo>
                    <a:pt x="1093966" y="1928358"/>
                    <a:pt x="1124446" y="1995986"/>
                    <a:pt x="1116826" y="2036943"/>
                  </a:cubicBezTo>
                  <a:cubicBezTo>
                    <a:pt x="1113968" y="2044563"/>
                    <a:pt x="1111111" y="2051231"/>
                    <a:pt x="1106348" y="2056946"/>
                  </a:cubicBezTo>
                  <a:cubicBezTo>
                    <a:pt x="1092061" y="2071233"/>
                    <a:pt x="1112063" y="2086473"/>
                    <a:pt x="1104443" y="2099808"/>
                  </a:cubicBezTo>
                  <a:cubicBezTo>
                    <a:pt x="1110158" y="2107428"/>
                    <a:pt x="1117778" y="2102666"/>
                    <a:pt x="1124446" y="2102666"/>
                  </a:cubicBezTo>
                  <a:cubicBezTo>
                    <a:pt x="1147306" y="2095046"/>
                    <a:pt x="1161593" y="2062661"/>
                    <a:pt x="1193026" y="2077901"/>
                  </a:cubicBezTo>
                  <a:cubicBezTo>
                    <a:pt x="1225411" y="2087426"/>
                    <a:pt x="1244461" y="2125526"/>
                    <a:pt x="1280656" y="2123621"/>
                  </a:cubicBezTo>
                  <a:cubicBezTo>
                    <a:pt x="1325423" y="2121716"/>
                    <a:pt x="1360666" y="2136956"/>
                    <a:pt x="1387336" y="2172198"/>
                  </a:cubicBezTo>
                  <a:cubicBezTo>
                    <a:pt x="1398766" y="2187438"/>
                    <a:pt x="1427341" y="2172198"/>
                    <a:pt x="1434008" y="2199821"/>
                  </a:cubicBezTo>
                  <a:cubicBezTo>
                    <a:pt x="1440676" y="2228396"/>
                    <a:pt x="1444486" y="2256018"/>
                    <a:pt x="1430198" y="2282688"/>
                  </a:cubicBezTo>
                  <a:cubicBezTo>
                    <a:pt x="1413053" y="2315073"/>
                    <a:pt x="1388288" y="2341743"/>
                    <a:pt x="1370191" y="2373176"/>
                  </a:cubicBezTo>
                  <a:cubicBezTo>
                    <a:pt x="1359713" y="2391273"/>
                    <a:pt x="1356856" y="2406513"/>
                    <a:pt x="1358761" y="2423658"/>
                  </a:cubicBezTo>
                  <a:cubicBezTo>
                    <a:pt x="1366381" y="2486523"/>
                    <a:pt x="1352093" y="2544626"/>
                    <a:pt x="1327328" y="2600823"/>
                  </a:cubicBezTo>
                  <a:cubicBezTo>
                    <a:pt x="1321613" y="2612253"/>
                    <a:pt x="1313041" y="2629398"/>
                    <a:pt x="1293991" y="2626541"/>
                  </a:cubicBezTo>
                  <a:cubicBezTo>
                    <a:pt x="1261606" y="2622731"/>
                    <a:pt x="1241603" y="2647496"/>
                    <a:pt x="1218743" y="2661783"/>
                  </a:cubicBezTo>
                  <a:cubicBezTo>
                    <a:pt x="1203503" y="2671308"/>
                    <a:pt x="1187311" y="2690358"/>
                    <a:pt x="1193026" y="2710361"/>
                  </a:cubicBezTo>
                  <a:cubicBezTo>
                    <a:pt x="1205408" y="2757033"/>
                    <a:pt x="1178738" y="2793228"/>
                    <a:pt x="1164451" y="2832281"/>
                  </a:cubicBezTo>
                  <a:cubicBezTo>
                    <a:pt x="1154926" y="2859903"/>
                    <a:pt x="1136828" y="2884668"/>
                    <a:pt x="1122541" y="2910386"/>
                  </a:cubicBezTo>
                  <a:cubicBezTo>
                    <a:pt x="1116826" y="2920863"/>
                    <a:pt x="1109206" y="2929436"/>
                    <a:pt x="1095871" y="2929436"/>
                  </a:cubicBezTo>
                  <a:cubicBezTo>
                    <a:pt x="1085393" y="2920863"/>
                    <a:pt x="1072058" y="2930388"/>
                    <a:pt x="1061581" y="2922768"/>
                  </a:cubicBezTo>
                  <a:cubicBezTo>
                    <a:pt x="1053961" y="2919911"/>
                    <a:pt x="1044436" y="2911338"/>
                    <a:pt x="1047293" y="2929436"/>
                  </a:cubicBezTo>
                  <a:cubicBezTo>
                    <a:pt x="1052056" y="2938961"/>
                    <a:pt x="1062533" y="2944676"/>
                    <a:pt x="1061581" y="2956106"/>
                  </a:cubicBezTo>
                  <a:cubicBezTo>
                    <a:pt x="1055866" y="2964678"/>
                    <a:pt x="1048246" y="2962773"/>
                    <a:pt x="1040626" y="2959916"/>
                  </a:cubicBezTo>
                  <a:cubicBezTo>
                    <a:pt x="952043" y="2929436"/>
                    <a:pt x="865366" y="2895146"/>
                    <a:pt x="783451" y="2850378"/>
                  </a:cubicBezTo>
                  <a:cubicBezTo>
                    <a:pt x="762496" y="2838948"/>
                    <a:pt x="762496" y="2820851"/>
                    <a:pt x="752971" y="2805611"/>
                  </a:cubicBezTo>
                  <a:cubicBezTo>
                    <a:pt x="730111" y="2799896"/>
                    <a:pt x="738683" y="2779893"/>
                    <a:pt x="737731" y="2765606"/>
                  </a:cubicBezTo>
                  <a:cubicBezTo>
                    <a:pt x="736778" y="2697978"/>
                    <a:pt x="732968" y="2631303"/>
                    <a:pt x="721538" y="2564628"/>
                  </a:cubicBezTo>
                  <a:cubicBezTo>
                    <a:pt x="715823" y="2532243"/>
                    <a:pt x="700583" y="2503668"/>
                    <a:pt x="670103" y="2492238"/>
                  </a:cubicBezTo>
                  <a:cubicBezTo>
                    <a:pt x="596761" y="2464616"/>
                    <a:pt x="568186" y="2400798"/>
                    <a:pt x="539611" y="2337933"/>
                  </a:cubicBezTo>
                  <a:cubicBezTo>
                    <a:pt x="520561" y="2296976"/>
                    <a:pt x="502463" y="2256971"/>
                    <a:pt x="473888" y="2221728"/>
                  </a:cubicBezTo>
                  <a:cubicBezTo>
                    <a:pt x="456743" y="2200773"/>
                    <a:pt x="450076" y="2174103"/>
                    <a:pt x="468173" y="2148386"/>
                  </a:cubicBezTo>
                  <a:cubicBezTo>
                    <a:pt x="473888" y="2140766"/>
                    <a:pt x="477698" y="2133146"/>
                    <a:pt x="471983" y="2122668"/>
                  </a:cubicBezTo>
                  <a:cubicBezTo>
                    <a:pt x="452933" y="2083616"/>
                    <a:pt x="471983" y="2052183"/>
                    <a:pt x="493891" y="2021703"/>
                  </a:cubicBezTo>
                  <a:cubicBezTo>
                    <a:pt x="518656" y="1987413"/>
                    <a:pt x="546278" y="1955028"/>
                    <a:pt x="538658" y="1907403"/>
                  </a:cubicBezTo>
                  <a:cubicBezTo>
                    <a:pt x="535801" y="1889306"/>
                    <a:pt x="531991" y="1871208"/>
                    <a:pt x="524371" y="1854063"/>
                  </a:cubicBezTo>
                  <a:cubicBezTo>
                    <a:pt x="517703" y="1837871"/>
                    <a:pt x="507226" y="1834061"/>
                    <a:pt x="499606" y="1853111"/>
                  </a:cubicBezTo>
                  <a:cubicBezTo>
                    <a:pt x="489128" y="1876923"/>
                    <a:pt x="475793" y="1875018"/>
                    <a:pt x="459601" y="1860731"/>
                  </a:cubicBezTo>
                  <a:cubicBezTo>
                    <a:pt x="443408" y="1847396"/>
                    <a:pt x="425311" y="1838823"/>
                    <a:pt x="408166" y="1827393"/>
                  </a:cubicBezTo>
                  <a:cubicBezTo>
                    <a:pt x="375781" y="1806438"/>
                    <a:pt x="371971" y="1771196"/>
                    <a:pt x="354826" y="1742621"/>
                  </a:cubicBezTo>
                  <a:cubicBezTo>
                    <a:pt x="346253" y="1729286"/>
                    <a:pt x="337681" y="1720713"/>
                    <a:pt x="322441" y="1715951"/>
                  </a:cubicBezTo>
                  <a:cubicBezTo>
                    <a:pt x="289103" y="1705473"/>
                    <a:pt x="255766" y="1691186"/>
                    <a:pt x="234811" y="1658801"/>
                  </a:cubicBezTo>
                  <a:cubicBezTo>
                    <a:pt x="228143" y="1649276"/>
                    <a:pt x="218618" y="1639751"/>
                    <a:pt x="206236" y="1644513"/>
                  </a:cubicBezTo>
                  <a:cubicBezTo>
                    <a:pt x="170993" y="1656896"/>
                    <a:pt x="143371" y="1639751"/>
                    <a:pt x="116701" y="1622606"/>
                  </a:cubicBezTo>
                  <a:cubicBezTo>
                    <a:pt x="85268" y="1603556"/>
                    <a:pt x="54788" y="1583553"/>
                    <a:pt x="28118" y="1557836"/>
                  </a:cubicBezTo>
                  <a:cubicBezTo>
                    <a:pt x="11926" y="1541643"/>
                    <a:pt x="1448" y="1523546"/>
                    <a:pt x="12878" y="1499733"/>
                  </a:cubicBezTo>
                  <a:cubicBezTo>
                    <a:pt x="20498" y="1482588"/>
                    <a:pt x="16688" y="1463538"/>
                    <a:pt x="10021" y="1446393"/>
                  </a:cubicBezTo>
                  <a:cubicBezTo>
                    <a:pt x="6211" y="1434963"/>
                    <a:pt x="-1409" y="1423533"/>
                    <a:pt x="5258" y="1410198"/>
                  </a:cubicBezTo>
                  <a:cubicBezTo>
                    <a:pt x="-12839" y="1304471"/>
                    <a:pt x="19546" y="1205411"/>
                    <a:pt x="45263" y="1105398"/>
                  </a:cubicBezTo>
                  <a:cubicBezTo>
                    <a:pt x="94793" y="912993"/>
                    <a:pt x="185281" y="739638"/>
                    <a:pt x="304343" y="581523"/>
                  </a:cubicBezTo>
                  <a:cubicBezTo>
                    <a:pt x="374828" y="487226"/>
                    <a:pt x="458648" y="405311"/>
                    <a:pt x="548183" y="329111"/>
                  </a:cubicBezTo>
                  <a:cubicBezTo>
                    <a:pt x="568186" y="311966"/>
                    <a:pt x="591046" y="303393"/>
                    <a:pt x="617716" y="317681"/>
                  </a:cubicBezTo>
                  <a:cubicBezTo>
                    <a:pt x="628193" y="324348"/>
                    <a:pt x="628193" y="314823"/>
                    <a:pt x="631051" y="309108"/>
                  </a:cubicBezTo>
                  <a:cubicBezTo>
                    <a:pt x="652006" y="308156"/>
                    <a:pt x="669151" y="289106"/>
                    <a:pt x="692011" y="299583"/>
                  </a:cubicBezTo>
                  <a:cubicBezTo>
                    <a:pt x="712013" y="311966"/>
                    <a:pt x="732968" y="317681"/>
                    <a:pt x="756781" y="316728"/>
                  </a:cubicBezTo>
                  <a:cubicBezTo>
                    <a:pt x="764401" y="317681"/>
                    <a:pt x="772973" y="320538"/>
                    <a:pt x="780593" y="315776"/>
                  </a:cubicBezTo>
                  <a:cubicBezTo>
                    <a:pt x="786308" y="312918"/>
                    <a:pt x="792023" y="311966"/>
                    <a:pt x="797738" y="314823"/>
                  </a:cubicBezTo>
                  <a:cubicBezTo>
                    <a:pt x="808216" y="327206"/>
                    <a:pt x="819646" y="321491"/>
                    <a:pt x="831076" y="316728"/>
                  </a:cubicBezTo>
                  <a:cubicBezTo>
                    <a:pt x="837743" y="304346"/>
                    <a:pt x="858698" y="297678"/>
                    <a:pt x="841553" y="277676"/>
                  </a:cubicBezTo>
                  <a:cubicBezTo>
                    <a:pt x="834886" y="270056"/>
                    <a:pt x="846316" y="263388"/>
                    <a:pt x="852031" y="259578"/>
                  </a:cubicBezTo>
                  <a:cubicBezTo>
                    <a:pt x="857269" y="255768"/>
                    <a:pt x="862508" y="252434"/>
                    <a:pt x="867152" y="248624"/>
                  </a:cubicBezTo>
                  <a:lnTo>
                    <a:pt x="876026" y="238011"/>
                  </a:lnTo>
                  <a:lnTo>
                    <a:pt x="858921" y="241392"/>
                  </a:lnTo>
                  <a:cubicBezTo>
                    <a:pt x="840303" y="244874"/>
                    <a:pt x="823694" y="244338"/>
                    <a:pt x="821551" y="210048"/>
                  </a:cubicBezTo>
                  <a:cubicBezTo>
                    <a:pt x="833933" y="208143"/>
                    <a:pt x="848221" y="208143"/>
                    <a:pt x="857746" y="190998"/>
                  </a:cubicBezTo>
                  <a:cubicBezTo>
                    <a:pt x="861079" y="184807"/>
                    <a:pt x="867032" y="183378"/>
                    <a:pt x="873343" y="184331"/>
                  </a:cubicBezTo>
                  <a:close/>
                  <a:moveTo>
                    <a:pt x="798215" y="181949"/>
                  </a:moveTo>
                  <a:cubicBezTo>
                    <a:pt x="801310" y="182187"/>
                    <a:pt x="803930" y="183378"/>
                    <a:pt x="805359" y="187188"/>
                  </a:cubicBezTo>
                  <a:cubicBezTo>
                    <a:pt x="808216" y="194808"/>
                    <a:pt x="800596" y="194808"/>
                    <a:pt x="795834" y="196713"/>
                  </a:cubicBezTo>
                  <a:cubicBezTo>
                    <a:pt x="790119" y="193856"/>
                    <a:pt x="788214" y="189093"/>
                    <a:pt x="788214" y="182426"/>
                  </a:cubicBezTo>
                  <a:cubicBezTo>
                    <a:pt x="791547" y="182426"/>
                    <a:pt x="795119" y="181711"/>
                    <a:pt x="798215" y="181949"/>
                  </a:cubicBezTo>
                  <a:close/>
                  <a:moveTo>
                    <a:pt x="938708" y="121466"/>
                  </a:moveTo>
                  <a:cubicBezTo>
                    <a:pt x="943471" y="128133"/>
                    <a:pt x="953948" y="130038"/>
                    <a:pt x="952043" y="141468"/>
                  </a:cubicBezTo>
                  <a:lnTo>
                    <a:pt x="951037" y="142501"/>
                  </a:lnTo>
                  <a:lnTo>
                    <a:pt x="953949" y="140516"/>
                  </a:lnTo>
                  <a:cubicBezTo>
                    <a:pt x="952996" y="143373"/>
                    <a:pt x="952996" y="146231"/>
                    <a:pt x="952996" y="148136"/>
                  </a:cubicBezTo>
                  <a:cubicBezTo>
                    <a:pt x="952996" y="154803"/>
                    <a:pt x="952996" y="161471"/>
                    <a:pt x="952996" y="169091"/>
                  </a:cubicBezTo>
                  <a:cubicBezTo>
                    <a:pt x="949662" y="166709"/>
                    <a:pt x="947281" y="162899"/>
                    <a:pt x="944424" y="159804"/>
                  </a:cubicBezTo>
                  <a:lnTo>
                    <a:pt x="933131" y="154863"/>
                  </a:lnTo>
                  <a:lnTo>
                    <a:pt x="931088" y="155756"/>
                  </a:lnTo>
                  <a:cubicBezTo>
                    <a:pt x="931088" y="155756"/>
                    <a:pt x="930136" y="155756"/>
                    <a:pt x="930136" y="155756"/>
                  </a:cubicBezTo>
                  <a:cubicBezTo>
                    <a:pt x="925373" y="152898"/>
                    <a:pt x="906323" y="162423"/>
                    <a:pt x="918706" y="144326"/>
                  </a:cubicBezTo>
                  <a:cubicBezTo>
                    <a:pt x="923468" y="137658"/>
                    <a:pt x="931088" y="131943"/>
                    <a:pt x="931088" y="122418"/>
                  </a:cubicBezTo>
                  <a:cubicBezTo>
                    <a:pt x="934898" y="118608"/>
                    <a:pt x="936803" y="118608"/>
                    <a:pt x="938708" y="121466"/>
                  </a:cubicBezTo>
                  <a:close/>
                  <a:moveTo>
                    <a:pt x="925373" y="107178"/>
                  </a:moveTo>
                  <a:cubicBezTo>
                    <a:pt x="930136" y="111940"/>
                    <a:pt x="934898" y="116703"/>
                    <a:pt x="938708" y="121465"/>
                  </a:cubicBezTo>
                  <a:lnTo>
                    <a:pt x="935851" y="121465"/>
                  </a:lnTo>
                  <a:cubicBezTo>
                    <a:pt x="935851" y="121465"/>
                    <a:pt x="932993" y="121465"/>
                    <a:pt x="932993" y="121465"/>
                  </a:cubicBezTo>
                  <a:cubicBezTo>
                    <a:pt x="923468" y="125275"/>
                    <a:pt x="912991" y="131943"/>
                    <a:pt x="901561" y="123370"/>
                  </a:cubicBezTo>
                  <a:cubicBezTo>
                    <a:pt x="904418" y="109083"/>
                    <a:pt x="915848" y="109083"/>
                    <a:pt x="925373" y="107178"/>
                  </a:cubicBezTo>
                  <a:close/>
                  <a:moveTo>
                    <a:pt x="1021576" y="71936"/>
                  </a:moveTo>
                  <a:cubicBezTo>
                    <a:pt x="1037768" y="75746"/>
                    <a:pt x="1038721" y="87176"/>
                    <a:pt x="1031101" y="97653"/>
                  </a:cubicBezTo>
                  <a:cubicBezTo>
                    <a:pt x="1019671" y="115751"/>
                    <a:pt x="1011098" y="95748"/>
                    <a:pt x="1000621" y="92891"/>
                  </a:cubicBezTo>
                  <a:cubicBezTo>
                    <a:pt x="1002526" y="88128"/>
                    <a:pt x="1005383" y="83366"/>
                    <a:pt x="1007288" y="79556"/>
                  </a:cubicBezTo>
                  <a:cubicBezTo>
                    <a:pt x="1012051" y="76698"/>
                    <a:pt x="1016813" y="74793"/>
                    <a:pt x="1021576" y="71936"/>
                  </a:cubicBezTo>
                  <a:close/>
                  <a:moveTo>
                    <a:pt x="1113849" y="40265"/>
                  </a:moveTo>
                  <a:cubicBezTo>
                    <a:pt x="1128732" y="39074"/>
                    <a:pt x="1143972" y="42885"/>
                    <a:pt x="1159689" y="51933"/>
                  </a:cubicBezTo>
                  <a:cubicBezTo>
                    <a:pt x="1175881" y="68126"/>
                    <a:pt x="1166356" y="76698"/>
                    <a:pt x="1151116" y="84318"/>
                  </a:cubicBezTo>
                  <a:cubicBezTo>
                    <a:pt x="1137781" y="90986"/>
                    <a:pt x="1123494" y="86223"/>
                    <a:pt x="1111111" y="92891"/>
                  </a:cubicBezTo>
                  <a:cubicBezTo>
                    <a:pt x="1083489" y="98606"/>
                    <a:pt x="1067296" y="90033"/>
                    <a:pt x="1070153" y="58601"/>
                  </a:cubicBezTo>
                  <a:cubicBezTo>
                    <a:pt x="1084441" y="47647"/>
                    <a:pt x="1098967" y="41456"/>
                    <a:pt x="1113849" y="40265"/>
                  </a:cubicBezTo>
                  <a:close/>
                  <a:moveTo>
                    <a:pt x="1400760" y="96"/>
                  </a:moveTo>
                  <a:cubicBezTo>
                    <a:pt x="1426031" y="498"/>
                    <a:pt x="1451392" y="2164"/>
                    <a:pt x="1476871" y="5260"/>
                  </a:cubicBezTo>
                  <a:cubicBezTo>
                    <a:pt x="1521639" y="13833"/>
                    <a:pt x="1566406" y="14785"/>
                    <a:pt x="1611174" y="9070"/>
                  </a:cubicBezTo>
                  <a:cubicBezTo>
                    <a:pt x="1614984" y="7165"/>
                    <a:pt x="1619746" y="9070"/>
                    <a:pt x="1619746" y="17643"/>
                  </a:cubicBezTo>
                  <a:cubicBezTo>
                    <a:pt x="1631176" y="13833"/>
                    <a:pt x="1639748" y="20500"/>
                    <a:pt x="1646416" y="28120"/>
                  </a:cubicBezTo>
                  <a:cubicBezTo>
                    <a:pt x="1652131" y="36693"/>
                    <a:pt x="1659751" y="35740"/>
                    <a:pt x="1667371" y="31930"/>
                  </a:cubicBezTo>
                  <a:cubicBezTo>
                    <a:pt x="1693088" y="18119"/>
                    <a:pt x="1717377" y="11690"/>
                    <a:pt x="1742261" y="11690"/>
                  </a:cubicBezTo>
                  <a:cubicBezTo>
                    <a:pt x="1767145" y="11690"/>
                    <a:pt x="1792624" y="18119"/>
                    <a:pt x="1820723" y="30025"/>
                  </a:cubicBezTo>
                  <a:cubicBezTo>
                    <a:pt x="1845488" y="40503"/>
                    <a:pt x="1874063" y="40503"/>
                    <a:pt x="1901686" y="45265"/>
                  </a:cubicBezTo>
                  <a:cubicBezTo>
                    <a:pt x="1905496" y="54790"/>
                    <a:pt x="1888351" y="56695"/>
                    <a:pt x="1894066" y="69078"/>
                  </a:cubicBezTo>
                  <a:cubicBezTo>
                    <a:pt x="1913116" y="57648"/>
                    <a:pt x="1934071" y="52885"/>
                    <a:pt x="1955978" y="55743"/>
                  </a:cubicBezTo>
                  <a:cubicBezTo>
                    <a:pt x="1961693" y="62410"/>
                    <a:pt x="1959788" y="69078"/>
                    <a:pt x="1954073" y="71935"/>
                  </a:cubicBezTo>
                  <a:cubicBezTo>
                    <a:pt x="1939786" y="78603"/>
                    <a:pt x="1939786" y="91938"/>
                    <a:pt x="1935976" y="103368"/>
                  </a:cubicBezTo>
                  <a:cubicBezTo>
                    <a:pt x="1904543" y="124323"/>
                    <a:pt x="1914068" y="142420"/>
                    <a:pt x="1949311" y="161470"/>
                  </a:cubicBezTo>
                  <a:cubicBezTo>
                    <a:pt x="1923593" y="162423"/>
                    <a:pt x="1905496" y="153850"/>
                    <a:pt x="1894066" y="171948"/>
                  </a:cubicBezTo>
                  <a:cubicBezTo>
                    <a:pt x="1899781" y="177663"/>
                    <a:pt x="1909306" y="175758"/>
                    <a:pt x="1913116" y="183378"/>
                  </a:cubicBezTo>
                  <a:cubicBezTo>
                    <a:pt x="1917878" y="187188"/>
                    <a:pt x="1922641" y="195760"/>
                    <a:pt x="1907401" y="196713"/>
                  </a:cubicBezTo>
                  <a:cubicBezTo>
                    <a:pt x="1907401" y="221478"/>
                    <a:pt x="1903591" y="242433"/>
                    <a:pt x="1873111" y="245290"/>
                  </a:cubicBezTo>
                  <a:cubicBezTo>
                    <a:pt x="1842631" y="244338"/>
                    <a:pt x="1879778" y="263388"/>
                    <a:pt x="1866443" y="267198"/>
                  </a:cubicBezTo>
                  <a:cubicBezTo>
                    <a:pt x="1860728" y="271008"/>
                    <a:pt x="1855013" y="271960"/>
                    <a:pt x="1851203" y="270055"/>
                  </a:cubicBezTo>
                  <a:cubicBezTo>
                    <a:pt x="1860728" y="280533"/>
                    <a:pt x="1876921" y="291963"/>
                    <a:pt x="1866443" y="313870"/>
                  </a:cubicBezTo>
                  <a:cubicBezTo>
                    <a:pt x="1859776" y="319585"/>
                    <a:pt x="1852156" y="321490"/>
                    <a:pt x="1843583" y="319585"/>
                  </a:cubicBezTo>
                  <a:cubicBezTo>
                    <a:pt x="1833106" y="315775"/>
                    <a:pt x="1827391" y="307203"/>
                    <a:pt x="1819771" y="300535"/>
                  </a:cubicBezTo>
                  <a:cubicBezTo>
                    <a:pt x="1811198" y="310060"/>
                    <a:pt x="1800721" y="314823"/>
                    <a:pt x="1788338" y="313870"/>
                  </a:cubicBezTo>
                  <a:cubicBezTo>
                    <a:pt x="1791196" y="322443"/>
                    <a:pt x="1796911" y="313870"/>
                    <a:pt x="1800721" y="315775"/>
                  </a:cubicBezTo>
                  <a:cubicBezTo>
                    <a:pt x="1808341" y="314823"/>
                    <a:pt x="1815961" y="312918"/>
                    <a:pt x="1823581" y="314823"/>
                  </a:cubicBezTo>
                  <a:cubicBezTo>
                    <a:pt x="1826438" y="315775"/>
                    <a:pt x="1830248" y="316728"/>
                    <a:pt x="1833106" y="317680"/>
                  </a:cubicBezTo>
                  <a:cubicBezTo>
                    <a:pt x="1838821" y="322443"/>
                    <a:pt x="1842631" y="327205"/>
                    <a:pt x="1838821" y="334825"/>
                  </a:cubicBezTo>
                  <a:cubicBezTo>
                    <a:pt x="1800721" y="354828"/>
                    <a:pt x="1760716" y="371020"/>
                    <a:pt x="1715948" y="370068"/>
                  </a:cubicBezTo>
                  <a:cubicBezTo>
                    <a:pt x="1707376" y="370068"/>
                    <a:pt x="1695946" y="372925"/>
                    <a:pt x="1691183" y="379593"/>
                  </a:cubicBezTo>
                  <a:cubicBezTo>
                    <a:pt x="1662608" y="411025"/>
                    <a:pt x="1627366" y="425313"/>
                    <a:pt x="1586408" y="430075"/>
                  </a:cubicBezTo>
                  <a:cubicBezTo>
                    <a:pt x="1564501" y="432933"/>
                    <a:pt x="1554976" y="450078"/>
                    <a:pt x="1542593" y="468175"/>
                  </a:cubicBezTo>
                  <a:cubicBezTo>
                    <a:pt x="1522591" y="497703"/>
                    <a:pt x="1501636" y="527230"/>
                    <a:pt x="1480681" y="555805"/>
                  </a:cubicBezTo>
                  <a:cubicBezTo>
                    <a:pt x="1475918" y="562473"/>
                    <a:pt x="1469251" y="562473"/>
                    <a:pt x="1462583" y="562473"/>
                  </a:cubicBezTo>
                  <a:cubicBezTo>
                    <a:pt x="1419721" y="558663"/>
                    <a:pt x="1380668" y="507228"/>
                    <a:pt x="1385431" y="462460"/>
                  </a:cubicBezTo>
                  <a:cubicBezTo>
                    <a:pt x="1388288" y="441505"/>
                    <a:pt x="1374001" y="421503"/>
                    <a:pt x="1379716" y="398643"/>
                  </a:cubicBezTo>
                  <a:cubicBezTo>
                    <a:pt x="1387336" y="363400"/>
                    <a:pt x="1418768" y="354828"/>
                    <a:pt x="1441628" y="335778"/>
                  </a:cubicBezTo>
                  <a:cubicBezTo>
                    <a:pt x="1443533" y="331015"/>
                    <a:pt x="1445438" y="325300"/>
                    <a:pt x="1449248" y="321490"/>
                  </a:cubicBezTo>
                  <a:cubicBezTo>
                    <a:pt x="1454011" y="314823"/>
                    <a:pt x="1454963" y="306250"/>
                    <a:pt x="1461631" y="300535"/>
                  </a:cubicBezTo>
                  <a:cubicBezTo>
                    <a:pt x="1451153" y="280533"/>
                    <a:pt x="1439723" y="265293"/>
                    <a:pt x="1412101" y="280533"/>
                  </a:cubicBezTo>
                  <a:cubicBezTo>
                    <a:pt x="1425436" y="259578"/>
                    <a:pt x="1438771" y="241480"/>
                    <a:pt x="1434961" y="215763"/>
                  </a:cubicBezTo>
                  <a:cubicBezTo>
                    <a:pt x="1430198" y="178615"/>
                    <a:pt x="1409243" y="158613"/>
                    <a:pt x="1371143" y="160518"/>
                  </a:cubicBezTo>
                  <a:cubicBezTo>
                    <a:pt x="1357808" y="161470"/>
                    <a:pt x="1343521" y="159565"/>
                    <a:pt x="1331138" y="162423"/>
                  </a:cubicBezTo>
                  <a:cubicBezTo>
                    <a:pt x="1317803" y="165280"/>
                    <a:pt x="1310183" y="161470"/>
                    <a:pt x="1303516" y="150040"/>
                  </a:cubicBezTo>
                  <a:cubicBezTo>
                    <a:pt x="1296848" y="136705"/>
                    <a:pt x="1300658" y="131943"/>
                    <a:pt x="1313993" y="130038"/>
                  </a:cubicBezTo>
                  <a:cubicBezTo>
                    <a:pt x="1321613" y="129085"/>
                    <a:pt x="1316851" y="124323"/>
                    <a:pt x="1313041" y="121465"/>
                  </a:cubicBezTo>
                  <a:cubicBezTo>
                    <a:pt x="1283513" y="99558"/>
                    <a:pt x="1311136" y="99558"/>
                    <a:pt x="1323518" y="96700"/>
                  </a:cubicBezTo>
                  <a:cubicBezTo>
                    <a:pt x="1344473" y="92890"/>
                    <a:pt x="1365428" y="88128"/>
                    <a:pt x="1387336" y="88128"/>
                  </a:cubicBezTo>
                  <a:cubicBezTo>
                    <a:pt x="1399718" y="88128"/>
                    <a:pt x="1414006" y="81460"/>
                    <a:pt x="1394003" y="68125"/>
                  </a:cubicBezTo>
                  <a:cubicBezTo>
                    <a:pt x="1402576" y="42408"/>
                    <a:pt x="1427341" y="49075"/>
                    <a:pt x="1445438" y="41455"/>
                  </a:cubicBezTo>
                  <a:lnTo>
                    <a:pt x="1471104" y="35589"/>
                  </a:lnTo>
                  <a:lnTo>
                    <a:pt x="1469608" y="35026"/>
                  </a:lnTo>
                  <a:cubicBezTo>
                    <a:pt x="1465441" y="34550"/>
                    <a:pt x="1461155" y="34788"/>
                    <a:pt x="1456869" y="34788"/>
                  </a:cubicBezTo>
                  <a:cubicBezTo>
                    <a:pt x="1424484" y="38598"/>
                    <a:pt x="1396861" y="56695"/>
                    <a:pt x="1365429" y="60505"/>
                  </a:cubicBezTo>
                  <a:cubicBezTo>
                    <a:pt x="1307326" y="66220"/>
                    <a:pt x="1264464" y="112893"/>
                    <a:pt x="1208266" y="122418"/>
                  </a:cubicBezTo>
                  <a:cubicBezTo>
                    <a:pt x="1196836" y="130038"/>
                    <a:pt x="1186359" y="129085"/>
                    <a:pt x="1175881" y="122418"/>
                  </a:cubicBezTo>
                  <a:cubicBezTo>
                    <a:pt x="1178739" y="129085"/>
                    <a:pt x="1197789" y="127180"/>
                    <a:pt x="1187311" y="142420"/>
                  </a:cubicBezTo>
                  <a:cubicBezTo>
                    <a:pt x="1185406" y="144325"/>
                    <a:pt x="1182549" y="146230"/>
                    <a:pt x="1180644" y="149088"/>
                  </a:cubicBezTo>
                  <a:cubicBezTo>
                    <a:pt x="1173262" y="152183"/>
                    <a:pt x="1165939" y="153434"/>
                    <a:pt x="1158647" y="153642"/>
                  </a:cubicBezTo>
                  <a:lnTo>
                    <a:pt x="1143520" y="152466"/>
                  </a:lnTo>
                  <a:lnTo>
                    <a:pt x="1148259" y="153731"/>
                  </a:lnTo>
                  <a:cubicBezTo>
                    <a:pt x="1153498" y="157422"/>
                    <a:pt x="1155879" y="163851"/>
                    <a:pt x="1152069" y="175758"/>
                  </a:cubicBezTo>
                  <a:cubicBezTo>
                    <a:pt x="1112064" y="198618"/>
                    <a:pt x="1069201" y="175758"/>
                    <a:pt x="1029196" y="182425"/>
                  </a:cubicBezTo>
                  <a:cubicBezTo>
                    <a:pt x="1020624" y="171948"/>
                    <a:pt x="980619" y="182425"/>
                    <a:pt x="1006336" y="148135"/>
                  </a:cubicBezTo>
                  <a:cubicBezTo>
                    <a:pt x="1011099" y="141468"/>
                    <a:pt x="1003479" y="136705"/>
                    <a:pt x="995859" y="134800"/>
                  </a:cubicBezTo>
                  <a:cubicBezTo>
                    <a:pt x="984429" y="131943"/>
                    <a:pt x="981571" y="125275"/>
                    <a:pt x="987286" y="114798"/>
                  </a:cubicBezTo>
                  <a:cubicBezTo>
                    <a:pt x="1010146" y="115750"/>
                    <a:pt x="1027291" y="130990"/>
                    <a:pt x="1049199" y="134800"/>
                  </a:cubicBezTo>
                  <a:cubicBezTo>
                    <a:pt x="1053009" y="140515"/>
                    <a:pt x="1055866" y="147183"/>
                    <a:pt x="1064439" y="149088"/>
                  </a:cubicBezTo>
                  <a:cubicBezTo>
                    <a:pt x="1074916" y="150993"/>
                    <a:pt x="1085394" y="150278"/>
                    <a:pt x="1095871" y="149326"/>
                  </a:cubicBezTo>
                  <a:lnTo>
                    <a:pt x="1106484" y="148924"/>
                  </a:lnTo>
                  <a:lnTo>
                    <a:pt x="1093014" y="149088"/>
                  </a:lnTo>
                  <a:cubicBezTo>
                    <a:pt x="1081584" y="144325"/>
                    <a:pt x="1067296" y="146230"/>
                    <a:pt x="1062534" y="131943"/>
                  </a:cubicBezTo>
                  <a:cubicBezTo>
                    <a:pt x="1083489" y="115750"/>
                    <a:pt x="1102539" y="93843"/>
                    <a:pt x="1133971" y="110988"/>
                  </a:cubicBezTo>
                  <a:cubicBezTo>
                    <a:pt x="1150164" y="112893"/>
                    <a:pt x="1147306" y="91938"/>
                    <a:pt x="1158736" y="88128"/>
                  </a:cubicBezTo>
                  <a:cubicBezTo>
                    <a:pt x="1164451" y="84318"/>
                    <a:pt x="1172071" y="81460"/>
                    <a:pt x="1173024" y="73840"/>
                  </a:cubicBezTo>
                  <a:cubicBezTo>
                    <a:pt x="1176834" y="44313"/>
                    <a:pt x="1193979" y="46218"/>
                    <a:pt x="1214934" y="54790"/>
                  </a:cubicBezTo>
                  <a:cubicBezTo>
                    <a:pt x="1234936" y="51933"/>
                    <a:pt x="1254939" y="44313"/>
                    <a:pt x="1275894" y="44313"/>
                  </a:cubicBezTo>
                  <a:cubicBezTo>
                    <a:pt x="1253986" y="44313"/>
                    <a:pt x="1233031" y="51933"/>
                    <a:pt x="1211124" y="51933"/>
                  </a:cubicBezTo>
                  <a:cubicBezTo>
                    <a:pt x="1199694" y="46218"/>
                    <a:pt x="1184454" y="50028"/>
                    <a:pt x="1174929" y="39550"/>
                  </a:cubicBezTo>
                  <a:cubicBezTo>
                    <a:pt x="1174929" y="34788"/>
                    <a:pt x="1174929" y="30978"/>
                    <a:pt x="1174929" y="26215"/>
                  </a:cubicBezTo>
                  <a:cubicBezTo>
                    <a:pt x="1249938" y="9070"/>
                    <a:pt x="1324947" y="-1110"/>
                    <a:pt x="1400760" y="96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37" name="Graphic 25">
            <a:extLst>
              <a:ext uri="{FF2B5EF4-FFF2-40B4-BE49-F238E27FC236}">
                <a16:creationId xmlns:a16="http://schemas.microsoft.com/office/drawing/2014/main" id="{CA9D5575-D855-414A-ABA0-A7044B853012}"/>
              </a:ext>
            </a:extLst>
          </p:cNvPr>
          <p:cNvGrpSpPr/>
          <p:nvPr/>
        </p:nvGrpSpPr>
        <p:grpSpPr>
          <a:xfrm>
            <a:off x="394183" y="5447170"/>
            <a:ext cx="1920177" cy="1275995"/>
            <a:chOff x="342288" y="5278574"/>
            <a:chExt cx="1920177" cy="1275995"/>
          </a:xfrm>
        </p:grpSpPr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9A8D6B7D-8743-4F7D-8829-EA3DC95DBEEA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4CF1C49-0F33-43A2-8113-332333328CB0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CBB04CD6-B54D-4D18-B43D-4DE2A8F2B909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D3842EC3-4CB3-4C02-9521-27E20DA1E6DB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4555A976-B038-47A7-8A3F-E5B6E709E7A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6010659A-41F4-44D0-850C-7A6DC72FF6F1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C0AD5C4C-BAE3-4682-857A-CE1BCCBB6AEA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64DF9321-2D3B-423B-896E-6D4AA8E1CD54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58F9381B-252A-4052-A35D-CEA6FB859051}"/>
              </a:ext>
            </a:extLst>
          </p:cNvPr>
          <p:cNvGrpSpPr/>
          <p:nvPr/>
        </p:nvGrpSpPr>
        <p:grpSpPr>
          <a:xfrm rot="20178705">
            <a:off x="10411694" y="1333500"/>
            <a:ext cx="940614" cy="712500"/>
            <a:chOff x="5532245" y="2042398"/>
            <a:chExt cx="940614" cy="712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47" name="Rectangle 36">
              <a:extLst>
                <a:ext uri="{FF2B5EF4-FFF2-40B4-BE49-F238E27FC236}">
                  <a16:creationId xmlns:a16="http://schemas.microsoft.com/office/drawing/2014/main" id="{F02DEA1D-BD8E-431B-9706-F28BA082A745}"/>
                </a:ext>
              </a:extLst>
            </p:cNvPr>
            <p:cNvSpPr/>
            <p:nvPr/>
          </p:nvSpPr>
          <p:spPr>
            <a:xfrm rot="4500000">
              <a:off x="5649057" y="1957236"/>
              <a:ext cx="700659" cy="880709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 dirty="0"/>
            </a:p>
          </p:txBody>
        </p:sp>
        <p:sp>
          <p:nvSpPr>
            <p:cNvPr id="48" name="Rectangle 14">
              <a:extLst>
                <a:ext uri="{FF2B5EF4-FFF2-40B4-BE49-F238E27FC236}">
                  <a16:creationId xmlns:a16="http://schemas.microsoft.com/office/drawing/2014/main" id="{32DF6D59-46EF-4EF5-A89B-EE861082A4BD}"/>
                </a:ext>
              </a:extLst>
            </p:cNvPr>
            <p:cNvSpPr/>
            <p:nvPr/>
          </p:nvSpPr>
          <p:spPr>
            <a:xfrm rot="4500000">
              <a:off x="5646302" y="1928341"/>
              <a:ext cx="712500" cy="940614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sp>
        <p:nvSpPr>
          <p:cNvPr id="49" name="Oval 48">
            <a:extLst>
              <a:ext uri="{FF2B5EF4-FFF2-40B4-BE49-F238E27FC236}">
                <a16:creationId xmlns:a16="http://schemas.microsoft.com/office/drawing/2014/main" id="{EC8A5782-9642-4085-B3E7-DC20859C2E7E}"/>
              </a:ext>
            </a:extLst>
          </p:cNvPr>
          <p:cNvSpPr/>
          <p:nvPr/>
        </p:nvSpPr>
        <p:spPr>
          <a:xfrm>
            <a:off x="8272383" y="4207269"/>
            <a:ext cx="589063" cy="589063"/>
          </a:xfrm>
          <a:prstGeom prst="ellipse">
            <a:avLst/>
          </a:prstGeom>
          <a:solidFill>
            <a:schemeClr val="accent3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0" name="Group 49">
            <a:extLst>
              <a:ext uri="{FF2B5EF4-FFF2-40B4-BE49-F238E27FC236}">
                <a16:creationId xmlns:a16="http://schemas.microsoft.com/office/drawing/2014/main" id="{349E4348-07AF-47BD-8880-8D7301A66274}"/>
              </a:ext>
            </a:extLst>
          </p:cNvPr>
          <p:cNvGrpSpPr/>
          <p:nvPr/>
        </p:nvGrpSpPr>
        <p:grpSpPr>
          <a:xfrm>
            <a:off x="8860309" y="4173587"/>
            <a:ext cx="2918908" cy="671824"/>
            <a:chOff x="-475010" y="1129567"/>
            <a:chExt cx="3859356" cy="671824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AC04C7D5-73A2-4170-936F-619170703690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0A1BA43B-027A-4CC6-9528-64AEB20E2F9D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id="{AED15E84-D8B3-4238-8BB3-9F87E57090B7}"/>
              </a:ext>
            </a:extLst>
          </p:cNvPr>
          <p:cNvSpPr/>
          <p:nvPr/>
        </p:nvSpPr>
        <p:spPr>
          <a:xfrm>
            <a:off x="8272383" y="4979786"/>
            <a:ext cx="589063" cy="589063"/>
          </a:xfrm>
          <a:prstGeom prst="ellipse">
            <a:avLst/>
          </a:prstGeom>
          <a:solidFill>
            <a:schemeClr val="accent4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A7611A3F-9A45-42D3-9EE0-B1E1F9D50865}"/>
              </a:ext>
            </a:extLst>
          </p:cNvPr>
          <p:cNvGrpSpPr/>
          <p:nvPr/>
        </p:nvGrpSpPr>
        <p:grpSpPr>
          <a:xfrm>
            <a:off x="8860309" y="4946104"/>
            <a:ext cx="2918908" cy="671824"/>
            <a:chOff x="-475010" y="1129567"/>
            <a:chExt cx="3859356" cy="671824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53EA0BCD-00C0-4C41-9AFB-6280041251BC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101A7AD8-E444-4EF0-8EC6-C766AE996258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7" name="Oval 56">
            <a:extLst>
              <a:ext uri="{FF2B5EF4-FFF2-40B4-BE49-F238E27FC236}">
                <a16:creationId xmlns:a16="http://schemas.microsoft.com/office/drawing/2014/main" id="{A9EC0C01-AAF4-44FA-B6A2-F493504D58E5}"/>
              </a:ext>
            </a:extLst>
          </p:cNvPr>
          <p:cNvSpPr/>
          <p:nvPr/>
        </p:nvSpPr>
        <p:spPr>
          <a:xfrm>
            <a:off x="8272383" y="5752302"/>
            <a:ext cx="589063" cy="589063"/>
          </a:xfrm>
          <a:prstGeom prst="ellipse">
            <a:avLst/>
          </a:prstGeom>
          <a:solidFill>
            <a:schemeClr val="accent1"/>
          </a:solidFill>
          <a:ln w="635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grpSp>
        <p:nvGrpSpPr>
          <p:cNvPr id="58" name="Group 57">
            <a:extLst>
              <a:ext uri="{FF2B5EF4-FFF2-40B4-BE49-F238E27FC236}">
                <a16:creationId xmlns:a16="http://schemas.microsoft.com/office/drawing/2014/main" id="{40C53230-2E98-43BE-A4DC-DF8E5A977F19}"/>
              </a:ext>
            </a:extLst>
          </p:cNvPr>
          <p:cNvGrpSpPr/>
          <p:nvPr/>
        </p:nvGrpSpPr>
        <p:grpSpPr>
          <a:xfrm>
            <a:off x="8860309" y="5718621"/>
            <a:ext cx="2918908" cy="671824"/>
            <a:chOff x="-475010" y="1129567"/>
            <a:chExt cx="3859356" cy="671824"/>
          </a:xfrm>
        </p:grpSpPr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0025DDAE-19F8-4EF6-983C-95B5D0D314BD}"/>
                </a:ext>
              </a:extLst>
            </p:cNvPr>
            <p:cNvSpPr txBox="1"/>
            <p:nvPr/>
          </p:nvSpPr>
          <p:spPr>
            <a:xfrm>
              <a:off x="-475010" y="1129567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A812A62F-B0E3-4B92-BBC7-59F4E9DC107A}"/>
                </a:ext>
              </a:extLst>
            </p:cNvPr>
            <p:cNvSpPr txBox="1"/>
            <p:nvPr/>
          </p:nvSpPr>
          <p:spPr>
            <a:xfrm>
              <a:off x="-460976" y="1339726"/>
              <a:ext cx="3845322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61" name="Isosceles Triangle 22">
            <a:extLst>
              <a:ext uri="{FF2B5EF4-FFF2-40B4-BE49-F238E27FC236}">
                <a16:creationId xmlns:a16="http://schemas.microsoft.com/office/drawing/2014/main" id="{7F69370D-4682-4A86-9D67-E98749EDC289}"/>
              </a:ext>
            </a:extLst>
          </p:cNvPr>
          <p:cNvSpPr/>
          <p:nvPr/>
        </p:nvSpPr>
        <p:spPr>
          <a:xfrm rot="19800000">
            <a:off x="8398357" y="5874103"/>
            <a:ext cx="345519" cy="345461"/>
          </a:xfrm>
          <a:custGeom>
            <a:avLst/>
            <a:gdLst/>
            <a:ahLst/>
            <a:cxnLst/>
            <a:rect l="l" t="t" r="r" b="b"/>
            <a:pathLst>
              <a:path w="3948369" h="3947711">
                <a:moveTo>
                  <a:pt x="1024184" y="1327019"/>
                </a:moveTo>
                <a:cubicBezTo>
                  <a:pt x="953964" y="1286477"/>
                  <a:pt x="864174" y="1310536"/>
                  <a:pt x="823632" y="1380756"/>
                </a:cubicBezTo>
                <a:cubicBezTo>
                  <a:pt x="783091" y="1450976"/>
                  <a:pt x="807150" y="1540767"/>
                  <a:pt x="877370" y="1581308"/>
                </a:cubicBezTo>
                <a:cubicBezTo>
                  <a:pt x="947590" y="1621850"/>
                  <a:pt x="1037380" y="1597790"/>
                  <a:pt x="1077922" y="1527570"/>
                </a:cubicBezTo>
                <a:cubicBezTo>
                  <a:pt x="1118463" y="1457350"/>
                  <a:pt x="1094404" y="1367560"/>
                  <a:pt x="1024184" y="1327019"/>
                </a:cubicBezTo>
                <a:close/>
                <a:moveTo>
                  <a:pt x="3610643" y="2228121"/>
                </a:moveTo>
                <a:cubicBezTo>
                  <a:pt x="3600833" y="2220477"/>
                  <a:pt x="3589363" y="2214630"/>
                  <a:pt x="3576595" y="2211209"/>
                </a:cubicBezTo>
                <a:cubicBezTo>
                  <a:pt x="3525522" y="2197524"/>
                  <a:pt x="3473024" y="2227833"/>
                  <a:pt x="3459339" y="2278906"/>
                </a:cubicBezTo>
                <a:cubicBezTo>
                  <a:pt x="3445654" y="2329979"/>
                  <a:pt x="3475964" y="2382476"/>
                  <a:pt x="3527037" y="2396161"/>
                </a:cubicBezTo>
                <a:cubicBezTo>
                  <a:pt x="3578110" y="2409846"/>
                  <a:pt x="3630607" y="2379537"/>
                  <a:pt x="3644292" y="2328464"/>
                </a:cubicBezTo>
                <a:cubicBezTo>
                  <a:pt x="3654556" y="2290159"/>
                  <a:pt x="3640073" y="2251053"/>
                  <a:pt x="3610643" y="2228121"/>
                </a:cubicBezTo>
                <a:close/>
                <a:moveTo>
                  <a:pt x="3948369" y="2177025"/>
                </a:moveTo>
                <a:lnTo>
                  <a:pt x="3902391" y="2247588"/>
                </a:lnTo>
                <a:cubicBezTo>
                  <a:pt x="3840166" y="2207044"/>
                  <a:pt x="3769677" y="2184131"/>
                  <a:pt x="3697935" y="2180296"/>
                </a:cubicBezTo>
                <a:cubicBezTo>
                  <a:pt x="3737123" y="2226403"/>
                  <a:pt x="3753617" y="2290363"/>
                  <a:pt x="3736768" y="2353243"/>
                </a:cubicBezTo>
                <a:cubicBezTo>
                  <a:pt x="3709398" y="2455390"/>
                  <a:pt x="3604404" y="2516008"/>
                  <a:pt x="3502258" y="2488638"/>
                </a:cubicBezTo>
                <a:cubicBezTo>
                  <a:pt x="3400111" y="2461268"/>
                  <a:pt x="3339493" y="2356274"/>
                  <a:pt x="3366863" y="2254127"/>
                </a:cubicBezTo>
                <a:cubicBezTo>
                  <a:pt x="3381032" y="2201247"/>
                  <a:pt x="3416004" y="2159497"/>
                  <a:pt x="3460818" y="2135698"/>
                </a:cubicBezTo>
                <a:cubicBezTo>
                  <a:pt x="3436032" y="2129730"/>
                  <a:pt x="3409996" y="2129302"/>
                  <a:pt x="3383900" y="2133133"/>
                </a:cubicBezTo>
                <a:cubicBezTo>
                  <a:pt x="3331988" y="2140756"/>
                  <a:pt x="3285146" y="2164460"/>
                  <a:pt x="3249703" y="2200200"/>
                </a:cubicBezTo>
                <a:cubicBezTo>
                  <a:pt x="3299772" y="2410806"/>
                  <a:pt x="3262997" y="2663063"/>
                  <a:pt x="3111944" y="2983361"/>
                </a:cubicBezTo>
                <a:cubicBezTo>
                  <a:pt x="2900481" y="3337269"/>
                  <a:pt x="2604169" y="3479398"/>
                  <a:pt x="2264290" y="3473876"/>
                </a:cubicBezTo>
                <a:lnTo>
                  <a:pt x="1854414" y="3947711"/>
                </a:lnTo>
                <a:lnTo>
                  <a:pt x="1615515" y="3809782"/>
                </a:lnTo>
                <a:lnTo>
                  <a:pt x="1764774" y="3379707"/>
                </a:lnTo>
                <a:cubicBezTo>
                  <a:pt x="1587770" y="3319643"/>
                  <a:pt x="1405350" y="3232972"/>
                  <a:pt x="1221865" y="3127037"/>
                </a:cubicBezTo>
                <a:cubicBezTo>
                  <a:pt x="1120271" y="3068382"/>
                  <a:pt x="1025311" y="3004264"/>
                  <a:pt x="938291" y="2935309"/>
                </a:cubicBezTo>
                <a:lnTo>
                  <a:pt x="509476" y="3157353"/>
                </a:lnTo>
                <a:lnTo>
                  <a:pt x="247593" y="2999226"/>
                </a:lnTo>
                <a:lnTo>
                  <a:pt x="599626" y="2603610"/>
                </a:lnTo>
                <a:cubicBezTo>
                  <a:pt x="384783" y="2338553"/>
                  <a:pt x="289709" y="2193107"/>
                  <a:pt x="174176" y="1843897"/>
                </a:cubicBezTo>
                <a:lnTo>
                  <a:pt x="0" y="1381252"/>
                </a:lnTo>
                <a:lnTo>
                  <a:pt x="107522" y="1111013"/>
                </a:lnTo>
                <a:cubicBezTo>
                  <a:pt x="159316" y="1021302"/>
                  <a:pt x="259400" y="1099908"/>
                  <a:pt x="349113" y="1151702"/>
                </a:cubicBezTo>
                <a:lnTo>
                  <a:pt x="486246" y="1217020"/>
                </a:lnTo>
                <a:cubicBezTo>
                  <a:pt x="628225" y="1148493"/>
                  <a:pt x="768311" y="1094036"/>
                  <a:pt x="908721" y="1057007"/>
                </a:cubicBezTo>
                <a:cubicBezTo>
                  <a:pt x="1011476" y="947354"/>
                  <a:pt x="1021990" y="857768"/>
                  <a:pt x="976491" y="611195"/>
                </a:cubicBezTo>
                <a:cubicBezTo>
                  <a:pt x="1335325" y="817429"/>
                  <a:pt x="1326102" y="899150"/>
                  <a:pt x="1389221" y="1007976"/>
                </a:cubicBezTo>
                <a:cubicBezTo>
                  <a:pt x="1615807" y="1002289"/>
                  <a:pt x="1836555" y="1044211"/>
                  <a:pt x="2066828" y="1133629"/>
                </a:cubicBezTo>
                <a:cubicBezTo>
                  <a:pt x="2047082" y="1203277"/>
                  <a:pt x="2048342" y="1275855"/>
                  <a:pt x="2067080" y="1343672"/>
                </a:cubicBezTo>
                <a:cubicBezTo>
                  <a:pt x="2009772" y="1325329"/>
                  <a:pt x="1950048" y="1312156"/>
                  <a:pt x="1888409" y="1302802"/>
                </a:cubicBezTo>
                <a:lnTo>
                  <a:pt x="1831983" y="1466454"/>
                </a:lnTo>
                <a:cubicBezTo>
                  <a:pt x="2171713" y="1545279"/>
                  <a:pt x="2334158" y="1639067"/>
                  <a:pt x="2533793" y="1871644"/>
                </a:cubicBezTo>
                <a:lnTo>
                  <a:pt x="2655130" y="1752801"/>
                </a:lnTo>
                <a:cubicBezTo>
                  <a:pt x="2623271" y="1710443"/>
                  <a:pt x="2589631" y="1671169"/>
                  <a:pt x="2553401" y="1635762"/>
                </a:cubicBezTo>
                <a:cubicBezTo>
                  <a:pt x="2626342" y="1620812"/>
                  <a:pt x="2694472" y="1585039"/>
                  <a:pt x="2748239" y="1530606"/>
                </a:cubicBezTo>
                <a:cubicBezTo>
                  <a:pt x="2959801" y="1699876"/>
                  <a:pt x="3152007" y="1908367"/>
                  <a:pt x="3223775" y="2111154"/>
                </a:cubicBezTo>
                <a:cubicBezTo>
                  <a:pt x="3265103" y="2076949"/>
                  <a:pt x="3316077" y="2055387"/>
                  <a:pt x="3371292" y="2047279"/>
                </a:cubicBezTo>
                <a:cubicBezTo>
                  <a:pt x="3454199" y="2035105"/>
                  <a:pt x="3536665" y="2054733"/>
                  <a:pt x="3603728" y="2099347"/>
                </a:cubicBezTo>
                <a:cubicBezTo>
                  <a:pt x="3679156" y="2088543"/>
                  <a:pt x="3756158" y="2095770"/>
                  <a:pt x="3828792" y="2119628"/>
                </a:cubicBezTo>
                <a:cubicBezTo>
                  <a:pt x="3870454" y="2133311"/>
                  <a:pt x="3910678" y="2152466"/>
                  <a:pt x="3948369" y="2177025"/>
                </a:cubicBezTo>
                <a:close/>
                <a:moveTo>
                  <a:pt x="2661401" y="883270"/>
                </a:moveTo>
                <a:cubicBezTo>
                  <a:pt x="2838812" y="985699"/>
                  <a:pt x="2899598" y="1212554"/>
                  <a:pt x="2797170" y="1389966"/>
                </a:cubicBezTo>
                <a:cubicBezTo>
                  <a:pt x="2694741" y="1567377"/>
                  <a:pt x="2467885" y="1628163"/>
                  <a:pt x="2290474" y="1525735"/>
                </a:cubicBezTo>
                <a:cubicBezTo>
                  <a:pt x="2113063" y="1423306"/>
                  <a:pt x="2052277" y="1196450"/>
                  <a:pt x="2154705" y="1019039"/>
                </a:cubicBezTo>
                <a:cubicBezTo>
                  <a:pt x="2257134" y="841627"/>
                  <a:pt x="2483990" y="780842"/>
                  <a:pt x="2661401" y="883270"/>
                </a:cubicBezTo>
                <a:close/>
                <a:moveTo>
                  <a:pt x="2494139" y="49756"/>
                </a:moveTo>
                <a:cubicBezTo>
                  <a:pt x="2671551" y="152184"/>
                  <a:pt x="2732337" y="379040"/>
                  <a:pt x="2629908" y="556451"/>
                </a:cubicBezTo>
                <a:cubicBezTo>
                  <a:pt x="2527480" y="733863"/>
                  <a:pt x="2300624" y="794648"/>
                  <a:pt x="2123212" y="692220"/>
                </a:cubicBezTo>
                <a:cubicBezTo>
                  <a:pt x="1945801" y="589791"/>
                  <a:pt x="1885015" y="362936"/>
                  <a:pt x="1987444" y="185524"/>
                </a:cubicBezTo>
                <a:cubicBezTo>
                  <a:pt x="2089872" y="8113"/>
                  <a:pt x="2316728" y="-52673"/>
                  <a:pt x="2494139" y="49756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2" name="Donut 15">
            <a:extLst>
              <a:ext uri="{FF2B5EF4-FFF2-40B4-BE49-F238E27FC236}">
                <a16:creationId xmlns:a16="http://schemas.microsoft.com/office/drawing/2014/main" id="{FDCFC3EE-EFFB-403C-B9C9-8F4E55083612}"/>
              </a:ext>
            </a:extLst>
          </p:cNvPr>
          <p:cNvSpPr/>
          <p:nvPr/>
        </p:nvSpPr>
        <p:spPr>
          <a:xfrm>
            <a:off x="8383197" y="4319755"/>
            <a:ext cx="366647" cy="364095"/>
          </a:xfrm>
          <a:custGeom>
            <a:avLst/>
            <a:gdLst/>
            <a:ahLst/>
            <a:cxnLst/>
            <a:rect l="l" t="t" r="r" b="b"/>
            <a:pathLst>
              <a:path w="3821708" h="3795110">
                <a:moveTo>
                  <a:pt x="1910854" y="903842"/>
                </a:moveTo>
                <a:lnTo>
                  <a:pt x="1793831" y="1129420"/>
                </a:lnTo>
                <a:lnTo>
                  <a:pt x="1791613" y="1129420"/>
                </a:lnTo>
                <a:lnTo>
                  <a:pt x="1791892" y="1133157"/>
                </a:lnTo>
                <a:lnTo>
                  <a:pt x="1791613" y="1133695"/>
                </a:lnTo>
                <a:lnTo>
                  <a:pt x="1791933" y="1133695"/>
                </a:lnTo>
                <a:lnTo>
                  <a:pt x="1833002" y="1683464"/>
                </a:lnTo>
                <a:cubicBezTo>
                  <a:pt x="1744939" y="1714584"/>
                  <a:pt x="1682254" y="1798749"/>
                  <a:pt x="1682254" y="1897555"/>
                </a:cubicBezTo>
                <a:cubicBezTo>
                  <a:pt x="1682254" y="2023808"/>
                  <a:pt x="1784602" y="2126156"/>
                  <a:pt x="1910855" y="2126156"/>
                </a:cubicBezTo>
                <a:cubicBezTo>
                  <a:pt x="1975561" y="2126156"/>
                  <a:pt x="2033988" y="2099273"/>
                  <a:pt x="2075304" y="2055803"/>
                </a:cubicBezTo>
                <a:lnTo>
                  <a:pt x="2443125" y="2288080"/>
                </a:lnTo>
                <a:lnTo>
                  <a:pt x="2443003" y="2288309"/>
                </a:lnTo>
                <a:lnTo>
                  <a:pt x="2443494" y="2288314"/>
                </a:lnTo>
                <a:lnTo>
                  <a:pt x="2446061" y="2289935"/>
                </a:lnTo>
                <a:lnTo>
                  <a:pt x="2446904" y="2288348"/>
                </a:lnTo>
                <a:lnTo>
                  <a:pt x="2652725" y="2290436"/>
                </a:lnTo>
                <a:lnTo>
                  <a:pt x="2535900" y="2120971"/>
                </a:lnTo>
                <a:lnTo>
                  <a:pt x="2536744" y="2119385"/>
                </a:lnTo>
                <a:lnTo>
                  <a:pt x="2533964" y="2118163"/>
                </a:lnTo>
                <a:lnTo>
                  <a:pt x="2533686" y="2117759"/>
                </a:lnTo>
                <a:lnTo>
                  <a:pt x="2533565" y="2117988"/>
                </a:lnTo>
                <a:lnTo>
                  <a:pt x="2134900" y="1942755"/>
                </a:lnTo>
                <a:cubicBezTo>
                  <a:pt x="2137918" y="1928156"/>
                  <a:pt x="2139456" y="1913035"/>
                  <a:pt x="2139456" y="1897555"/>
                </a:cubicBezTo>
                <a:cubicBezTo>
                  <a:pt x="2139456" y="1798748"/>
                  <a:pt x="2076770" y="1714583"/>
                  <a:pt x="1988706" y="1683463"/>
                </a:cubicBezTo>
                <a:lnTo>
                  <a:pt x="2029775" y="1133695"/>
                </a:lnTo>
                <a:lnTo>
                  <a:pt x="2030094" y="1133695"/>
                </a:lnTo>
                <a:lnTo>
                  <a:pt x="2029815" y="1133157"/>
                </a:lnTo>
                <a:lnTo>
                  <a:pt x="2030094" y="1129420"/>
                </a:lnTo>
                <a:lnTo>
                  <a:pt x="2027877" y="1129420"/>
                </a:lnTo>
                <a:close/>
                <a:moveTo>
                  <a:pt x="1910854" y="565406"/>
                </a:moveTo>
                <a:cubicBezTo>
                  <a:pt x="2646579" y="565406"/>
                  <a:pt x="3243002" y="1161829"/>
                  <a:pt x="3243002" y="1897554"/>
                </a:cubicBezTo>
                <a:cubicBezTo>
                  <a:pt x="3243002" y="2633279"/>
                  <a:pt x="2646579" y="3229702"/>
                  <a:pt x="1910854" y="3229702"/>
                </a:cubicBezTo>
                <a:cubicBezTo>
                  <a:pt x="1175129" y="3229702"/>
                  <a:pt x="578706" y="2633279"/>
                  <a:pt x="578706" y="1897554"/>
                </a:cubicBezTo>
                <a:cubicBezTo>
                  <a:pt x="578706" y="1161829"/>
                  <a:pt x="1175129" y="565406"/>
                  <a:pt x="1910854" y="565406"/>
                </a:cubicBezTo>
                <a:close/>
                <a:moveTo>
                  <a:pt x="1766837" y="367010"/>
                </a:moveTo>
                <a:cubicBezTo>
                  <a:pt x="1050362" y="432397"/>
                  <a:pt x="475174" y="981146"/>
                  <a:pt x="377476" y="1681610"/>
                </a:cubicBezTo>
                <a:lnTo>
                  <a:pt x="426306" y="1681610"/>
                </a:lnTo>
                <a:cubicBezTo>
                  <a:pt x="510474" y="1681610"/>
                  <a:pt x="578706" y="1746088"/>
                  <a:pt x="578706" y="1825626"/>
                </a:cubicBezTo>
                <a:cubicBezTo>
                  <a:pt x="578706" y="1905164"/>
                  <a:pt x="510474" y="1969642"/>
                  <a:pt x="426306" y="1969642"/>
                </a:cubicBezTo>
                <a:lnTo>
                  <a:pt x="364094" y="1969642"/>
                </a:lnTo>
                <a:cubicBezTo>
                  <a:pt x="398055" y="2738400"/>
                  <a:pt x="1003246" y="3359660"/>
                  <a:pt x="1769417" y="3427809"/>
                </a:cubicBezTo>
                <a:lnTo>
                  <a:pt x="1769417" y="3382101"/>
                </a:lnTo>
                <a:cubicBezTo>
                  <a:pt x="1769417" y="3297933"/>
                  <a:pt x="1833895" y="3229701"/>
                  <a:pt x="1913433" y="3229701"/>
                </a:cubicBezTo>
                <a:cubicBezTo>
                  <a:pt x="1992971" y="3229701"/>
                  <a:pt x="2057449" y="3297933"/>
                  <a:pt x="2057449" y="3382101"/>
                </a:cubicBezTo>
                <a:lnTo>
                  <a:pt x="2057449" y="3427707"/>
                </a:lnTo>
                <a:cubicBezTo>
                  <a:pt x="2804164" y="3358467"/>
                  <a:pt x="3396856" y="2764020"/>
                  <a:pt x="3455018" y="2020616"/>
                </a:cubicBezTo>
                <a:lnTo>
                  <a:pt x="3395402" y="2020616"/>
                </a:lnTo>
                <a:cubicBezTo>
                  <a:pt x="3311234" y="2020616"/>
                  <a:pt x="3243002" y="1956138"/>
                  <a:pt x="3243002" y="1876600"/>
                </a:cubicBezTo>
                <a:cubicBezTo>
                  <a:pt x="3243002" y="1797062"/>
                  <a:pt x="3311234" y="1732584"/>
                  <a:pt x="3395402" y="1732584"/>
                </a:cubicBezTo>
                <a:lnTo>
                  <a:pt x="3451747" y="1732584"/>
                </a:lnTo>
                <a:cubicBezTo>
                  <a:pt x="3374444" y="1008025"/>
                  <a:pt x="2788738" y="434055"/>
                  <a:pt x="2054869" y="367632"/>
                </a:cubicBezTo>
                <a:lnTo>
                  <a:pt x="2054869" y="407296"/>
                </a:lnTo>
                <a:cubicBezTo>
                  <a:pt x="2054869" y="491464"/>
                  <a:pt x="1990391" y="559696"/>
                  <a:pt x="1910853" y="559696"/>
                </a:cubicBezTo>
                <a:cubicBezTo>
                  <a:pt x="1831315" y="559696"/>
                  <a:pt x="1766837" y="491464"/>
                  <a:pt x="1766837" y="407296"/>
                </a:cubicBezTo>
                <a:close/>
                <a:moveTo>
                  <a:pt x="1910854" y="0"/>
                </a:moveTo>
                <a:cubicBezTo>
                  <a:pt x="2966190" y="0"/>
                  <a:pt x="3821708" y="849564"/>
                  <a:pt x="3821708" y="1897555"/>
                </a:cubicBezTo>
                <a:cubicBezTo>
                  <a:pt x="3821708" y="2945546"/>
                  <a:pt x="2966190" y="3795110"/>
                  <a:pt x="1910854" y="3795110"/>
                </a:cubicBezTo>
                <a:cubicBezTo>
                  <a:pt x="855518" y="3795110"/>
                  <a:pt x="0" y="2945546"/>
                  <a:pt x="0" y="1897555"/>
                </a:cubicBezTo>
                <a:cubicBezTo>
                  <a:pt x="0" y="849564"/>
                  <a:pt x="855518" y="0"/>
                  <a:pt x="191085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>
              <a:solidFill>
                <a:schemeClr val="tx1"/>
              </a:solidFill>
            </a:endParaRPr>
          </a:p>
        </p:txBody>
      </p:sp>
      <p:sp>
        <p:nvSpPr>
          <p:cNvPr id="63" name="Oval 21">
            <a:extLst>
              <a:ext uri="{FF2B5EF4-FFF2-40B4-BE49-F238E27FC236}">
                <a16:creationId xmlns:a16="http://schemas.microsoft.com/office/drawing/2014/main" id="{D9553460-7B76-474D-A953-C87915D7EB24}"/>
              </a:ext>
            </a:extLst>
          </p:cNvPr>
          <p:cNvSpPr/>
          <p:nvPr/>
        </p:nvSpPr>
        <p:spPr>
          <a:xfrm rot="20700000">
            <a:off x="8385326" y="5125180"/>
            <a:ext cx="340331" cy="298275"/>
          </a:xfrm>
          <a:custGeom>
            <a:avLst/>
            <a:gdLst/>
            <a:ahLst/>
            <a:cxnLst/>
            <a:rect l="l" t="t" r="r" b="b"/>
            <a:pathLst>
              <a:path w="4088377" h="3321003">
                <a:moveTo>
                  <a:pt x="1365628" y="1622218"/>
                </a:moveTo>
                <a:cubicBezTo>
                  <a:pt x="1121373" y="1556771"/>
                  <a:pt x="870309" y="1701722"/>
                  <a:pt x="804861" y="1945977"/>
                </a:cubicBezTo>
                <a:cubicBezTo>
                  <a:pt x="739413" y="2190232"/>
                  <a:pt x="884365" y="2441296"/>
                  <a:pt x="1128620" y="2506744"/>
                </a:cubicBezTo>
                <a:cubicBezTo>
                  <a:pt x="1372875" y="2572191"/>
                  <a:pt x="1623939" y="2427240"/>
                  <a:pt x="1689387" y="2182985"/>
                </a:cubicBezTo>
                <a:cubicBezTo>
                  <a:pt x="1754835" y="1938730"/>
                  <a:pt x="1609883" y="1687666"/>
                  <a:pt x="1365628" y="1622218"/>
                </a:cubicBezTo>
                <a:close/>
                <a:moveTo>
                  <a:pt x="1447099" y="1318163"/>
                </a:moveTo>
                <a:cubicBezTo>
                  <a:pt x="1859279" y="1428606"/>
                  <a:pt x="2103885" y="1852277"/>
                  <a:pt x="1993442" y="2264456"/>
                </a:cubicBezTo>
                <a:cubicBezTo>
                  <a:pt x="1882999" y="2676636"/>
                  <a:pt x="1459328" y="2921242"/>
                  <a:pt x="1047149" y="2810799"/>
                </a:cubicBezTo>
                <a:cubicBezTo>
                  <a:pt x="634969" y="2700356"/>
                  <a:pt x="390363" y="2276685"/>
                  <a:pt x="500806" y="1864505"/>
                </a:cubicBezTo>
                <a:cubicBezTo>
                  <a:pt x="611249" y="1452326"/>
                  <a:pt x="1034920" y="1207720"/>
                  <a:pt x="1447099" y="1318163"/>
                </a:cubicBezTo>
                <a:close/>
                <a:moveTo>
                  <a:pt x="1476725" y="1207597"/>
                </a:moveTo>
                <a:cubicBezTo>
                  <a:pt x="1003481" y="1080792"/>
                  <a:pt x="517045" y="1361635"/>
                  <a:pt x="390240" y="1834879"/>
                </a:cubicBezTo>
                <a:cubicBezTo>
                  <a:pt x="263435" y="2308124"/>
                  <a:pt x="544279" y="2794559"/>
                  <a:pt x="1017523" y="2921365"/>
                </a:cubicBezTo>
                <a:cubicBezTo>
                  <a:pt x="1490767" y="3048170"/>
                  <a:pt x="1977202" y="2767326"/>
                  <a:pt x="2104008" y="2294082"/>
                </a:cubicBezTo>
                <a:cubicBezTo>
                  <a:pt x="2230813" y="1820838"/>
                  <a:pt x="1949969" y="1334403"/>
                  <a:pt x="1476725" y="1207597"/>
                </a:cubicBezTo>
                <a:close/>
                <a:moveTo>
                  <a:pt x="3290290" y="1590224"/>
                </a:moveTo>
                <a:cubicBezTo>
                  <a:pt x="3269727" y="1586016"/>
                  <a:pt x="3248437" y="1583806"/>
                  <a:pt x="3226630" y="1583806"/>
                </a:cubicBezTo>
                <a:cubicBezTo>
                  <a:pt x="3052179" y="1583806"/>
                  <a:pt x="2910758" y="1725227"/>
                  <a:pt x="2910758" y="1899678"/>
                </a:cubicBezTo>
                <a:cubicBezTo>
                  <a:pt x="2910758" y="2074130"/>
                  <a:pt x="3052179" y="2215551"/>
                  <a:pt x="3226630" y="2215550"/>
                </a:cubicBezTo>
                <a:cubicBezTo>
                  <a:pt x="3401082" y="2215551"/>
                  <a:pt x="3542503" y="2074130"/>
                  <a:pt x="3542502" y="1899678"/>
                </a:cubicBezTo>
                <a:cubicBezTo>
                  <a:pt x="3542503" y="1747033"/>
                  <a:pt x="3434228" y="1619677"/>
                  <a:pt x="3290290" y="1590224"/>
                </a:cubicBezTo>
                <a:close/>
                <a:moveTo>
                  <a:pt x="3334055" y="1377473"/>
                </a:moveTo>
                <a:cubicBezTo>
                  <a:pt x="3576950" y="1427177"/>
                  <a:pt x="3759665" y="1642090"/>
                  <a:pt x="3759665" y="1899678"/>
                </a:cubicBezTo>
                <a:cubicBezTo>
                  <a:pt x="3759665" y="2194064"/>
                  <a:pt x="3521017" y="2432713"/>
                  <a:pt x="3226630" y="2432713"/>
                </a:cubicBezTo>
                <a:cubicBezTo>
                  <a:pt x="2932244" y="2432712"/>
                  <a:pt x="2693596" y="2194065"/>
                  <a:pt x="2693596" y="1899678"/>
                </a:cubicBezTo>
                <a:cubicBezTo>
                  <a:pt x="2693596" y="1605292"/>
                  <a:pt x="2932244" y="1366644"/>
                  <a:pt x="3226630" y="1366644"/>
                </a:cubicBezTo>
                <a:cubicBezTo>
                  <a:pt x="3263429" y="1366644"/>
                  <a:pt x="3299356" y="1370373"/>
                  <a:pt x="3334055" y="1377473"/>
                </a:cubicBezTo>
                <a:close/>
                <a:moveTo>
                  <a:pt x="1391137" y="789478"/>
                </a:moveTo>
                <a:lnTo>
                  <a:pt x="1759910" y="888290"/>
                </a:lnTo>
                <a:lnTo>
                  <a:pt x="1754625" y="1202375"/>
                </a:lnTo>
                <a:lnTo>
                  <a:pt x="1744979" y="1199790"/>
                </a:lnTo>
                <a:cubicBezTo>
                  <a:pt x="1823578" y="1244024"/>
                  <a:pt x="1894617" y="1298265"/>
                  <a:pt x="1954704" y="1362586"/>
                </a:cubicBezTo>
                <a:lnTo>
                  <a:pt x="2234317" y="1293059"/>
                </a:lnTo>
                <a:lnTo>
                  <a:pt x="2413554" y="1630152"/>
                </a:lnTo>
                <a:lnTo>
                  <a:pt x="2214321" y="1809770"/>
                </a:lnTo>
                <a:cubicBezTo>
                  <a:pt x="2239296" y="1900740"/>
                  <a:pt x="2251067" y="1995997"/>
                  <a:pt x="2246841" y="2092825"/>
                </a:cubicBezTo>
                <a:lnTo>
                  <a:pt x="2495698" y="2230974"/>
                </a:lnTo>
                <a:lnTo>
                  <a:pt x="2396885" y="2599747"/>
                </a:lnTo>
                <a:lnTo>
                  <a:pt x="2094912" y="2594668"/>
                </a:lnTo>
                <a:cubicBezTo>
                  <a:pt x="2056732" y="2658461"/>
                  <a:pt x="2010475" y="2715996"/>
                  <a:pt x="1958644" y="2767359"/>
                </a:cubicBezTo>
                <a:lnTo>
                  <a:pt x="2057814" y="3026193"/>
                </a:lnTo>
                <a:lnTo>
                  <a:pt x="1745078" y="3245174"/>
                </a:lnTo>
                <a:lnTo>
                  <a:pt x="1507869" y="3039237"/>
                </a:lnTo>
                <a:lnTo>
                  <a:pt x="1536736" y="3019025"/>
                </a:lnTo>
                <a:cubicBezTo>
                  <a:pt x="1445878" y="3048429"/>
                  <a:pt x="1349798" y="3062567"/>
                  <a:pt x="1251837" y="3062021"/>
                </a:cubicBezTo>
                <a:lnTo>
                  <a:pt x="1108065" y="3321003"/>
                </a:lnTo>
                <a:lnTo>
                  <a:pt x="739291" y="3222191"/>
                </a:lnTo>
                <a:lnTo>
                  <a:pt x="744274" y="2926021"/>
                </a:lnTo>
                <a:cubicBezTo>
                  <a:pt x="666128" y="2881484"/>
                  <a:pt x="595548" y="2827017"/>
                  <a:pt x="535891" y="2762576"/>
                </a:cubicBezTo>
                <a:lnTo>
                  <a:pt x="540671" y="2772825"/>
                </a:lnTo>
                <a:lnTo>
                  <a:pt x="232276" y="2832568"/>
                </a:lnTo>
                <a:lnTo>
                  <a:pt x="70927" y="2486556"/>
                </a:lnTo>
                <a:lnTo>
                  <a:pt x="279495" y="2317444"/>
                </a:lnTo>
                <a:cubicBezTo>
                  <a:pt x="257233" y="2235849"/>
                  <a:pt x="245603" y="2150814"/>
                  <a:pt x="245586" y="2064274"/>
                </a:cubicBezTo>
                <a:lnTo>
                  <a:pt x="0" y="1927940"/>
                </a:lnTo>
                <a:lnTo>
                  <a:pt x="98812" y="1559167"/>
                </a:lnTo>
                <a:lnTo>
                  <a:pt x="380240" y="1563901"/>
                </a:lnTo>
                <a:cubicBezTo>
                  <a:pt x="418421" y="1496524"/>
                  <a:pt x="464524" y="1435092"/>
                  <a:pt x="516679" y="1380105"/>
                </a:cubicBezTo>
                <a:lnTo>
                  <a:pt x="422419" y="1089378"/>
                </a:lnTo>
                <a:lnTo>
                  <a:pt x="746189" y="887063"/>
                </a:lnTo>
                <a:lnTo>
                  <a:pt x="972292" y="1105134"/>
                </a:lnTo>
                <a:lnTo>
                  <a:pt x="970019" y="1106554"/>
                </a:lnTo>
                <a:cubicBezTo>
                  <a:pt x="1058903" y="1078586"/>
                  <a:pt x="1152743" y="1065659"/>
                  <a:pt x="1248316" y="1066709"/>
                </a:cubicBezTo>
                <a:lnTo>
                  <a:pt x="1238669" y="1064125"/>
                </a:lnTo>
                <a:close/>
                <a:moveTo>
                  <a:pt x="3349970" y="1300109"/>
                </a:moveTo>
                <a:cubicBezTo>
                  <a:pt x="3310130" y="1291957"/>
                  <a:pt x="3268880" y="1287676"/>
                  <a:pt x="3226630" y="1287676"/>
                </a:cubicBezTo>
                <a:cubicBezTo>
                  <a:pt x="2888631" y="1287676"/>
                  <a:pt x="2614628" y="1561679"/>
                  <a:pt x="2614628" y="1899678"/>
                </a:cubicBezTo>
                <a:cubicBezTo>
                  <a:pt x="2614628" y="2237678"/>
                  <a:pt x="2888630" y="2511680"/>
                  <a:pt x="3226630" y="2511681"/>
                </a:cubicBezTo>
                <a:cubicBezTo>
                  <a:pt x="3564630" y="2511681"/>
                  <a:pt x="3838633" y="2237678"/>
                  <a:pt x="3838633" y="1899678"/>
                </a:cubicBezTo>
                <a:cubicBezTo>
                  <a:pt x="3838632" y="1603928"/>
                  <a:pt x="3628849" y="1357176"/>
                  <a:pt x="3349970" y="1300109"/>
                </a:cubicBezTo>
                <a:close/>
                <a:moveTo>
                  <a:pt x="3358324" y="1024334"/>
                </a:moveTo>
                <a:lnTo>
                  <a:pt x="3410883" y="1234575"/>
                </a:lnTo>
                <a:lnTo>
                  <a:pt x="3403994" y="1234575"/>
                </a:lnTo>
                <a:cubicBezTo>
                  <a:pt x="3464268" y="1250018"/>
                  <a:pt x="3521292" y="1273478"/>
                  <a:pt x="3572818" y="1305612"/>
                </a:cubicBezTo>
                <a:lnTo>
                  <a:pt x="3746730" y="1209354"/>
                </a:lnTo>
                <a:lnTo>
                  <a:pt x="3926358" y="1401981"/>
                </a:lnTo>
                <a:lnTo>
                  <a:pt x="3825667" y="1557247"/>
                </a:lnTo>
                <a:cubicBezTo>
                  <a:pt x="3858552" y="1613408"/>
                  <a:pt x="3883404" y="1674784"/>
                  <a:pt x="3897877" y="1740062"/>
                </a:cubicBezTo>
                <a:lnTo>
                  <a:pt x="4088377" y="1787686"/>
                </a:lnTo>
                <a:lnTo>
                  <a:pt x="4088377" y="2051071"/>
                </a:lnTo>
                <a:lnTo>
                  <a:pt x="3886243" y="2101605"/>
                </a:lnTo>
                <a:cubicBezTo>
                  <a:pt x="3872191" y="2150933"/>
                  <a:pt x="3851639" y="2197531"/>
                  <a:pt x="3826272" y="2241013"/>
                </a:cubicBezTo>
                <a:lnTo>
                  <a:pt x="3938572" y="2395786"/>
                </a:lnTo>
                <a:lnTo>
                  <a:pt x="3769272" y="2597551"/>
                </a:lnTo>
                <a:lnTo>
                  <a:pt x="3574432" y="2502674"/>
                </a:lnTo>
                <a:lnTo>
                  <a:pt x="3590059" y="2484050"/>
                </a:lnTo>
                <a:cubicBezTo>
                  <a:pt x="3534764" y="2519868"/>
                  <a:pt x="3473263" y="2546445"/>
                  <a:pt x="3407886" y="2563572"/>
                </a:cubicBezTo>
                <a:lnTo>
                  <a:pt x="3358323" y="2761823"/>
                </a:lnTo>
                <a:lnTo>
                  <a:pt x="3094938" y="2761823"/>
                </a:lnTo>
                <a:lnTo>
                  <a:pt x="3045375" y="2563574"/>
                </a:lnTo>
                <a:cubicBezTo>
                  <a:pt x="2985349" y="2547848"/>
                  <a:pt x="2928591" y="2524155"/>
                  <a:pt x="2877330" y="2491865"/>
                </a:cubicBezTo>
                <a:lnTo>
                  <a:pt x="2882346" y="2497841"/>
                </a:lnTo>
                <a:lnTo>
                  <a:pt x="2687507" y="2592718"/>
                </a:lnTo>
                <a:lnTo>
                  <a:pt x="2518206" y="2390954"/>
                </a:lnTo>
                <a:lnTo>
                  <a:pt x="2626994" y="2241021"/>
                </a:lnTo>
                <a:cubicBezTo>
                  <a:pt x="2597591" y="2190623"/>
                  <a:pt x="2574657" y="2136035"/>
                  <a:pt x="2559194" y="2078370"/>
                </a:cubicBezTo>
                <a:lnTo>
                  <a:pt x="2371198" y="2031371"/>
                </a:lnTo>
                <a:lnTo>
                  <a:pt x="2371198" y="1767986"/>
                </a:lnTo>
                <a:lnTo>
                  <a:pt x="2559579" y="1720890"/>
                </a:lnTo>
                <a:cubicBezTo>
                  <a:pt x="2572992" y="1669175"/>
                  <a:pt x="2592745" y="1620006"/>
                  <a:pt x="2617681" y="1574051"/>
                </a:cubicBezTo>
                <a:lnTo>
                  <a:pt x="2502958" y="1397149"/>
                </a:lnTo>
                <a:lnTo>
                  <a:pt x="2682587" y="1204520"/>
                </a:lnTo>
                <a:lnTo>
                  <a:pt x="2872193" y="1309466"/>
                </a:lnTo>
                <a:lnTo>
                  <a:pt x="2870932" y="1310818"/>
                </a:lnTo>
                <a:cubicBezTo>
                  <a:pt x="2925169" y="1276310"/>
                  <a:pt x="2985393" y="1250941"/>
                  <a:pt x="3049268" y="1234575"/>
                </a:cubicBezTo>
                <a:lnTo>
                  <a:pt x="3042378" y="1234576"/>
                </a:lnTo>
                <a:lnTo>
                  <a:pt x="3094939" y="1024334"/>
                </a:lnTo>
                <a:close/>
                <a:moveTo>
                  <a:pt x="2786480" y="402820"/>
                </a:moveTo>
                <a:cubicBezTo>
                  <a:pt x="2745900" y="389943"/>
                  <a:pt x="2701172" y="388627"/>
                  <a:pt x="2657264" y="401580"/>
                </a:cubicBezTo>
                <a:cubicBezTo>
                  <a:pt x="2540176" y="436121"/>
                  <a:pt x="2473258" y="559041"/>
                  <a:pt x="2507800" y="676128"/>
                </a:cubicBezTo>
                <a:cubicBezTo>
                  <a:pt x="2542340" y="793216"/>
                  <a:pt x="2665260" y="860133"/>
                  <a:pt x="2782348" y="825592"/>
                </a:cubicBezTo>
                <a:cubicBezTo>
                  <a:pt x="2899435" y="791051"/>
                  <a:pt x="2966353" y="668132"/>
                  <a:pt x="2931812" y="551045"/>
                </a:cubicBezTo>
                <a:cubicBezTo>
                  <a:pt x="2910223" y="477864"/>
                  <a:pt x="2854113" y="424282"/>
                  <a:pt x="2786480" y="402820"/>
                </a:cubicBezTo>
                <a:close/>
                <a:moveTo>
                  <a:pt x="2932202" y="47278"/>
                </a:moveTo>
                <a:lnTo>
                  <a:pt x="3090904" y="140999"/>
                </a:lnTo>
                <a:lnTo>
                  <a:pt x="3054065" y="265147"/>
                </a:lnTo>
                <a:cubicBezTo>
                  <a:pt x="3087256" y="296329"/>
                  <a:pt x="3116089" y="332603"/>
                  <a:pt x="3138727" y="373550"/>
                </a:cubicBezTo>
                <a:lnTo>
                  <a:pt x="3276016" y="367796"/>
                </a:lnTo>
                <a:lnTo>
                  <a:pt x="3328165" y="544574"/>
                </a:lnTo>
                <a:lnTo>
                  <a:pt x="3202503" y="618514"/>
                </a:lnTo>
                <a:cubicBezTo>
                  <a:pt x="3202838" y="654403"/>
                  <a:pt x="3198271" y="689748"/>
                  <a:pt x="3189855" y="723955"/>
                </a:cubicBezTo>
                <a:lnTo>
                  <a:pt x="3295873" y="805599"/>
                </a:lnTo>
                <a:lnTo>
                  <a:pt x="3222192" y="974540"/>
                </a:lnTo>
                <a:lnTo>
                  <a:pt x="3072634" y="949439"/>
                </a:lnTo>
                <a:lnTo>
                  <a:pt x="3079435" y="933845"/>
                </a:lnTo>
                <a:cubicBezTo>
                  <a:pt x="3049413" y="968833"/>
                  <a:pt x="3013398" y="998848"/>
                  <a:pt x="2972910" y="1023288"/>
                </a:cubicBezTo>
                <a:lnTo>
                  <a:pt x="2978897" y="1166163"/>
                </a:lnTo>
                <a:lnTo>
                  <a:pt x="2802119" y="1218312"/>
                </a:lnTo>
                <a:lnTo>
                  <a:pt x="2729602" y="1095065"/>
                </a:lnTo>
                <a:cubicBezTo>
                  <a:pt x="2686199" y="1096396"/>
                  <a:pt x="2643414" y="1091732"/>
                  <a:pt x="2602615" y="1080209"/>
                </a:cubicBezTo>
                <a:lnTo>
                  <a:pt x="2607165" y="1083226"/>
                </a:lnTo>
                <a:lnTo>
                  <a:pt x="2495179" y="1185484"/>
                </a:lnTo>
                <a:lnTo>
                  <a:pt x="2341599" y="1083585"/>
                </a:lnTo>
                <a:lnTo>
                  <a:pt x="2384929" y="961414"/>
                </a:lnTo>
                <a:cubicBezTo>
                  <a:pt x="2355215" y="933409"/>
                  <a:pt x="2329015" y="901312"/>
                  <a:pt x="2307218" y="865670"/>
                </a:cubicBezTo>
                <a:lnTo>
                  <a:pt x="2171734" y="871348"/>
                </a:lnTo>
                <a:lnTo>
                  <a:pt x="2119584" y="694571"/>
                </a:lnTo>
                <a:lnTo>
                  <a:pt x="2236697" y="625662"/>
                </a:lnTo>
                <a:cubicBezTo>
                  <a:pt x="2235459" y="588297"/>
                  <a:pt x="2238982" y="551385"/>
                  <a:pt x="2246620" y="515603"/>
                </a:cubicBezTo>
                <a:lnTo>
                  <a:pt x="2134594" y="419585"/>
                </a:lnTo>
                <a:lnTo>
                  <a:pt x="2217016" y="254732"/>
                </a:lnTo>
                <a:lnTo>
                  <a:pt x="2365055" y="287627"/>
                </a:lnTo>
                <a:lnTo>
                  <a:pt x="2364476" y="288784"/>
                </a:lnTo>
                <a:cubicBezTo>
                  <a:pt x="2394046" y="254885"/>
                  <a:pt x="2429444" y="225933"/>
                  <a:pt x="2469075" y="202302"/>
                </a:cubicBezTo>
                <a:lnTo>
                  <a:pt x="2464452" y="203666"/>
                </a:lnTo>
                <a:lnTo>
                  <a:pt x="2458102" y="52150"/>
                </a:lnTo>
                <a:lnTo>
                  <a:pt x="2634880" y="0"/>
                </a:lnTo>
                <a:lnTo>
                  <a:pt x="2711784" y="130703"/>
                </a:lnTo>
                <a:lnTo>
                  <a:pt x="2707159" y="132067"/>
                </a:lnTo>
                <a:cubicBezTo>
                  <a:pt x="2750672" y="130497"/>
                  <a:pt x="2793590" y="134953"/>
                  <a:pt x="2834535" y="14631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1"/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31D3F8C-BC1D-4954-B75D-380CE3840625}"/>
              </a:ext>
            </a:extLst>
          </p:cNvPr>
          <p:cNvSpPr txBox="1"/>
          <p:nvPr/>
        </p:nvSpPr>
        <p:spPr>
          <a:xfrm>
            <a:off x="620602" y="2356916"/>
            <a:ext cx="261574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Easy to change colors, photos and Text.    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AC5EF57C-D84D-46D2-93D2-90734E923C3D}"/>
              </a:ext>
            </a:extLst>
          </p:cNvPr>
          <p:cNvSpPr txBox="1"/>
          <p:nvPr/>
        </p:nvSpPr>
        <p:spPr>
          <a:xfrm>
            <a:off x="647242" y="1348836"/>
            <a:ext cx="273784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 </a:t>
            </a:r>
          </a:p>
        </p:txBody>
      </p:sp>
    </p:spTree>
    <p:extLst>
      <p:ext uri="{BB962C8B-B14F-4D97-AF65-F5344CB8AC3E}">
        <p14:creationId xmlns:p14="http://schemas.microsoft.com/office/powerpoint/2010/main" val="8482126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그룹 36">
            <a:extLst>
              <a:ext uri="{FF2B5EF4-FFF2-40B4-BE49-F238E27FC236}">
                <a16:creationId xmlns:a16="http://schemas.microsoft.com/office/drawing/2014/main" id="{CE6F4AF7-0532-4079-8E42-B0E7E36890B0}"/>
              </a:ext>
            </a:extLst>
          </p:cNvPr>
          <p:cNvGrpSpPr/>
          <p:nvPr/>
        </p:nvGrpSpPr>
        <p:grpSpPr>
          <a:xfrm>
            <a:off x="985813" y="2337278"/>
            <a:ext cx="10294608" cy="865397"/>
            <a:chOff x="985813" y="2337277"/>
            <a:chExt cx="10294608" cy="865397"/>
          </a:xfrm>
        </p:grpSpPr>
        <p:sp>
          <p:nvSpPr>
            <p:cNvPr id="4" name="직사각형 35">
              <a:extLst>
                <a:ext uri="{FF2B5EF4-FFF2-40B4-BE49-F238E27FC236}">
                  <a16:creationId xmlns:a16="http://schemas.microsoft.com/office/drawing/2014/main" id="{DDEE5DF6-3EDE-4B2F-AF30-96317F537C6B}"/>
                </a:ext>
              </a:extLst>
            </p:cNvPr>
            <p:cNvSpPr/>
            <p:nvPr/>
          </p:nvSpPr>
          <p:spPr>
            <a:xfrm>
              <a:off x="985813" y="2337277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" name="직사각형 39">
              <a:extLst>
                <a:ext uri="{FF2B5EF4-FFF2-40B4-BE49-F238E27FC236}">
                  <a16:creationId xmlns:a16="http://schemas.microsoft.com/office/drawing/2014/main" id="{6FB05D6F-DF22-4744-AF37-735B826B31F3}"/>
                </a:ext>
              </a:extLst>
            </p:cNvPr>
            <p:cNvSpPr/>
            <p:nvPr/>
          </p:nvSpPr>
          <p:spPr>
            <a:xfrm>
              <a:off x="2588534" y="3088745"/>
              <a:ext cx="2506629" cy="113929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U-Turn Arrow 1">
              <a:extLst>
                <a:ext uri="{FF2B5EF4-FFF2-40B4-BE49-F238E27FC236}">
                  <a16:creationId xmlns:a16="http://schemas.microsoft.com/office/drawing/2014/main" id="{29E89594-7C25-4C62-A5A0-EDA57288065D}"/>
                </a:ext>
              </a:extLst>
            </p:cNvPr>
            <p:cNvSpPr/>
            <p:nvPr/>
          </p:nvSpPr>
          <p:spPr>
            <a:xfrm rot="5400000">
              <a:off x="6955830" y="-1121917"/>
              <a:ext cx="861203" cy="7787979"/>
            </a:xfrm>
            <a:custGeom>
              <a:avLst/>
              <a:gdLst/>
              <a:ahLst/>
              <a:cxnLst/>
              <a:rect l="l" t="t" r="r" b="b"/>
              <a:pathLst>
                <a:path w="983130" h="7562983">
                  <a:moveTo>
                    <a:pt x="0" y="7562983"/>
                  </a:moveTo>
                  <a:lnTo>
                    <a:pt x="0" y="491565"/>
                  </a:lnTo>
                  <a:cubicBezTo>
                    <a:pt x="0" y="220081"/>
                    <a:pt x="220081" y="0"/>
                    <a:pt x="491565" y="0"/>
                  </a:cubicBezTo>
                  <a:cubicBezTo>
                    <a:pt x="763049" y="0"/>
                    <a:pt x="983130" y="220081"/>
                    <a:pt x="983130" y="491565"/>
                  </a:cubicBezTo>
                  <a:lnTo>
                    <a:pt x="983130" y="6086338"/>
                  </a:lnTo>
                  <a:lnTo>
                    <a:pt x="855939" y="6086338"/>
                  </a:lnTo>
                  <a:lnTo>
                    <a:pt x="855939" y="491565"/>
                  </a:lnTo>
                  <a:cubicBezTo>
                    <a:pt x="855939" y="290326"/>
                    <a:pt x="692803" y="127190"/>
                    <a:pt x="491565" y="127190"/>
                  </a:cubicBezTo>
                  <a:lnTo>
                    <a:pt x="491564" y="127190"/>
                  </a:lnTo>
                  <a:cubicBezTo>
                    <a:pt x="290326" y="127190"/>
                    <a:pt x="127190" y="290326"/>
                    <a:pt x="127190" y="491565"/>
                  </a:cubicBezTo>
                  <a:lnTo>
                    <a:pt x="127190" y="75629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>
                <a:solidFill>
                  <a:schemeClr val="tx1"/>
                </a:solidFill>
              </a:endParaRPr>
            </a:p>
          </p:txBody>
        </p:sp>
      </p:grpSp>
      <p:sp>
        <p:nvSpPr>
          <p:cNvPr id="7" name="Bent Arrow 3">
            <a:extLst>
              <a:ext uri="{FF2B5EF4-FFF2-40B4-BE49-F238E27FC236}">
                <a16:creationId xmlns:a16="http://schemas.microsoft.com/office/drawing/2014/main" id="{17FB6EE4-45D4-42DB-9352-5ACD31F19CE3}"/>
              </a:ext>
            </a:extLst>
          </p:cNvPr>
          <p:cNvSpPr/>
          <p:nvPr/>
        </p:nvSpPr>
        <p:spPr>
          <a:xfrm rot="16200000" flipH="1">
            <a:off x="2267033" y="2945262"/>
            <a:ext cx="451972" cy="756032"/>
          </a:xfrm>
          <a:prstGeom prst="bentArrow">
            <a:avLst>
              <a:gd name="adj1" fmla="val 24114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Bent Arrow 4">
            <a:extLst>
              <a:ext uri="{FF2B5EF4-FFF2-40B4-BE49-F238E27FC236}">
                <a16:creationId xmlns:a16="http://schemas.microsoft.com/office/drawing/2014/main" id="{826CD14E-42DB-4CA1-A0DA-5D912D0BD1B3}"/>
              </a:ext>
            </a:extLst>
          </p:cNvPr>
          <p:cNvSpPr/>
          <p:nvPr/>
        </p:nvSpPr>
        <p:spPr>
          <a:xfrm rot="16200000" flipH="1">
            <a:off x="4826694" y="2990884"/>
            <a:ext cx="451972" cy="681882"/>
          </a:xfrm>
          <a:prstGeom prst="bentArrow">
            <a:avLst>
              <a:gd name="adj1" fmla="val 22683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Bent Arrow 5">
            <a:extLst>
              <a:ext uri="{FF2B5EF4-FFF2-40B4-BE49-F238E27FC236}">
                <a16:creationId xmlns:a16="http://schemas.microsoft.com/office/drawing/2014/main" id="{C1DE7F2A-A373-48A5-A45A-6E7D5ACC9C00}"/>
              </a:ext>
            </a:extLst>
          </p:cNvPr>
          <p:cNvSpPr/>
          <p:nvPr/>
        </p:nvSpPr>
        <p:spPr>
          <a:xfrm rot="16200000" flipH="1">
            <a:off x="7386355" y="2953808"/>
            <a:ext cx="451972" cy="756032"/>
          </a:xfrm>
          <a:prstGeom prst="bentArrow">
            <a:avLst>
              <a:gd name="adj1" fmla="val 21955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" name="Bent Arrow 6">
            <a:extLst>
              <a:ext uri="{FF2B5EF4-FFF2-40B4-BE49-F238E27FC236}">
                <a16:creationId xmlns:a16="http://schemas.microsoft.com/office/drawing/2014/main" id="{E48F8452-565D-4DEB-9FD2-45D63499FD55}"/>
              </a:ext>
            </a:extLst>
          </p:cNvPr>
          <p:cNvSpPr/>
          <p:nvPr/>
        </p:nvSpPr>
        <p:spPr>
          <a:xfrm rot="16200000" flipH="1">
            <a:off x="9946015" y="2990884"/>
            <a:ext cx="451972" cy="681882"/>
          </a:xfrm>
          <a:prstGeom prst="bentArrow">
            <a:avLst>
              <a:gd name="adj1" fmla="val 22610"/>
              <a:gd name="adj2" fmla="val 25000"/>
              <a:gd name="adj3" fmla="val 25000"/>
              <a:gd name="adj4" fmla="val 48945"/>
            </a:avLst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1" name="Hexagon 10">
            <a:extLst>
              <a:ext uri="{FF2B5EF4-FFF2-40B4-BE49-F238E27FC236}">
                <a16:creationId xmlns:a16="http://schemas.microsoft.com/office/drawing/2014/main" id="{63CAA264-DC10-47AF-91B3-9ED502EE315C}"/>
              </a:ext>
            </a:extLst>
          </p:cNvPr>
          <p:cNvSpPr/>
          <p:nvPr/>
        </p:nvSpPr>
        <p:spPr>
          <a:xfrm rot="16200000">
            <a:off x="1640174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Hexagon 11">
            <a:extLst>
              <a:ext uri="{FF2B5EF4-FFF2-40B4-BE49-F238E27FC236}">
                <a16:creationId xmlns:a16="http://schemas.microsoft.com/office/drawing/2014/main" id="{97E8B66F-E3CB-406F-85FC-F5C428957EC7}"/>
              </a:ext>
            </a:extLst>
          </p:cNvPr>
          <p:cNvSpPr/>
          <p:nvPr/>
        </p:nvSpPr>
        <p:spPr>
          <a:xfrm rot="16200000">
            <a:off x="6799470" y="1876985"/>
            <a:ext cx="1195605" cy="1030696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3" name="Hexagon 12">
            <a:extLst>
              <a:ext uri="{FF2B5EF4-FFF2-40B4-BE49-F238E27FC236}">
                <a16:creationId xmlns:a16="http://schemas.microsoft.com/office/drawing/2014/main" id="{7C7D4003-4CE7-4775-B8B3-07AC659B00C1}"/>
              </a:ext>
            </a:extLst>
          </p:cNvPr>
          <p:cNvSpPr/>
          <p:nvPr/>
        </p:nvSpPr>
        <p:spPr>
          <a:xfrm rot="16200000">
            <a:off x="4219822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4" name="Hexagon 13">
            <a:extLst>
              <a:ext uri="{FF2B5EF4-FFF2-40B4-BE49-F238E27FC236}">
                <a16:creationId xmlns:a16="http://schemas.microsoft.com/office/drawing/2014/main" id="{642BD855-9886-4412-9D47-AEA4BA6E8119}"/>
              </a:ext>
            </a:extLst>
          </p:cNvPr>
          <p:cNvSpPr/>
          <p:nvPr/>
        </p:nvSpPr>
        <p:spPr>
          <a:xfrm rot="16200000">
            <a:off x="9379116" y="1876986"/>
            <a:ext cx="1195606" cy="1030697"/>
          </a:xfrm>
          <a:prstGeom prst="hexagon">
            <a:avLst/>
          </a:prstGeom>
          <a:solidFill>
            <a:schemeClr val="bg1"/>
          </a:solidFill>
          <a:ln w="76200"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5D52DB1F-64C6-4CFA-AD09-6E3A9CF9A60A}"/>
              </a:ext>
            </a:extLst>
          </p:cNvPr>
          <p:cNvGrpSpPr/>
          <p:nvPr/>
        </p:nvGrpSpPr>
        <p:grpSpPr>
          <a:xfrm rot="16200000">
            <a:off x="979247" y="3890400"/>
            <a:ext cx="2517463" cy="1870948"/>
            <a:chOff x="4835817" y="1965690"/>
            <a:chExt cx="3600000" cy="1182334"/>
          </a:xfrm>
        </p:grpSpPr>
        <p:sp>
          <p:nvSpPr>
            <p:cNvPr id="16" name="Rounded Rectangle 12">
              <a:extLst>
                <a:ext uri="{FF2B5EF4-FFF2-40B4-BE49-F238E27FC236}">
                  <a16:creationId xmlns:a16="http://schemas.microsoft.com/office/drawing/2014/main" id="{16FC1586-5428-4F77-93D5-0C03131E4ACD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ounded Rectangle 8">
              <a:extLst>
                <a:ext uri="{FF2B5EF4-FFF2-40B4-BE49-F238E27FC236}">
                  <a16:creationId xmlns:a16="http://schemas.microsoft.com/office/drawing/2014/main" id="{6A3CC0DF-3046-46BA-911A-05CDF3BD1119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D7CB47A2-34CA-45B7-AE9C-0BBE527F7603}"/>
              </a:ext>
            </a:extLst>
          </p:cNvPr>
          <p:cNvGrpSpPr/>
          <p:nvPr/>
        </p:nvGrpSpPr>
        <p:grpSpPr>
          <a:xfrm rot="16200000">
            <a:off x="3558895" y="3890400"/>
            <a:ext cx="2517461" cy="1870948"/>
            <a:chOff x="4835817" y="1965690"/>
            <a:chExt cx="3600000" cy="1182334"/>
          </a:xfrm>
        </p:grpSpPr>
        <p:sp>
          <p:nvSpPr>
            <p:cNvPr id="19" name="Rounded Rectangle 15">
              <a:extLst>
                <a:ext uri="{FF2B5EF4-FFF2-40B4-BE49-F238E27FC236}">
                  <a16:creationId xmlns:a16="http://schemas.microsoft.com/office/drawing/2014/main" id="{814B63B1-BA09-47D2-A7B4-AEC24DA90380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ounded Rectangle 8">
              <a:extLst>
                <a:ext uri="{FF2B5EF4-FFF2-40B4-BE49-F238E27FC236}">
                  <a16:creationId xmlns:a16="http://schemas.microsoft.com/office/drawing/2014/main" id="{FEF593D1-81EF-4CCD-BD0B-5161562A200C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AF01D8D-DB3C-451A-98AB-0DD79F60F0BB}"/>
              </a:ext>
            </a:extLst>
          </p:cNvPr>
          <p:cNvGrpSpPr/>
          <p:nvPr/>
        </p:nvGrpSpPr>
        <p:grpSpPr>
          <a:xfrm rot="16200000">
            <a:off x="6138541" y="3890401"/>
            <a:ext cx="2517463" cy="1870948"/>
            <a:chOff x="4835817" y="1965690"/>
            <a:chExt cx="3600000" cy="1182334"/>
          </a:xfrm>
        </p:grpSpPr>
        <p:sp>
          <p:nvSpPr>
            <p:cNvPr id="22" name="Rounded Rectangle 18">
              <a:extLst>
                <a:ext uri="{FF2B5EF4-FFF2-40B4-BE49-F238E27FC236}">
                  <a16:creationId xmlns:a16="http://schemas.microsoft.com/office/drawing/2014/main" id="{187890EC-4123-436A-A78A-603EC3AF7014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ounded Rectangle 8">
              <a:extLst>
                <a:ext uri="{FF2B5EF4-FFF2-40B4-BE49-F238E27FC236}">
                  <a16:creationId xmlns:a16="http://schemas.microsoft.com/office/drawing/2014/main" id="{683A30DD-11E0-4057-9D4C-6769A112A79B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596B0AC4-2830-4588-9750-9A447632145D}"/>
              </a:ext>
            </a:extLst>
          </p:cNvPr>
          <p:cNvGrpSpPr/>
          <p:nvPr/>
        </p:nvGrpSpPr>
        <p:grpSpPr>
          <a:xfrm rot="16200000">
            <a:off x="8718189" y="3890401"/>
            <a:ext cx="2517463" cy="1870948"/>
            <a:chOff x="4835817" y="1965690"/>
            <a:chExt cx="3600000" cy="1182334"/>
          </a:xfrm>
        </p:grpSpPr>
        <p:sp>
          <p:nvSpPr>
            <p:cNvPr id="25" name="Rounded Rectangle 21">
              <a:extLst>
                <a:ext uri="{FF2B5EF4-FFF2-40B4-BE49-F238E27FC236}">
                  <a16:creationId xmlns:a16="http://schemas.microsoft.com/office/drawing/2014/main" id="{E5617A75-73FB-4937-8AB4-467B00B353C0}"/>
                </a:ext>
              </a:extLst>
            </p:cNvPr>
            <p:cNvSpPr/>
            <p:nvPr/>
          </p:nvSpPr>
          <p:spPr>
            <a:xfrm rot="5400000" flipH="1">
              <a:off x="5992504" y="809004"/>
              <a:ext cx="1182333" cy="3495707"/>
            </a:xfrm>
            <a:prstGeom prst="roundRect">
              <a:avLst>
                <a:gd name="adj" fmla="val 6084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" name="Rounded Rectangle 8">
              <a:extLst>
                <a:ext uri="{FF2B5EF4-FFF2-40B4-BE49-F238E27FC236}">
                  <a16:creationId xmlns:a16="http://schemas.microsoft.com/office/drawing/2014/main" id="{8F17C32E-19C7-45D8-AB97-725972CB96C2}"/>
                </a:ext>
              </a:extLst>
            </p:cNvPr>
            <p:cNvSpPr/>
            <p:nvPr/>
          </p:nvSpPr>
          <p:spPr>
            <a:xfrm rot="5400000" flipH="1">
              <a:off x="7368346" y="2080553"/>
              <a:ext cx="1182333" cy="952608"/>
            </a:xfrm>
            <a:custGeom>
              <a:avLst/>
              <a:gdLst/>
              <a:ahLst/>
              <a:cxnLst/>
              <a:rect l="l" t="t" r="r" b="b"/>
              <a:pathLst>
                <a:path w="1800200" h="581397">
                  <a:moveTo>
                    <a:pt x="109524" y="0"/>
                  </a:moveTo>
                  <a:lnTo>
                    <a:pt x="1690676" y="0"/>
                  </a:lnTo>
                  <a:cubicBezTo>
                    <a:pt x="1751164" y="0"/>
                    <a:pt x="1800200" y="49036"/>
                    <a:pt x="1800200" y="109524"/>
                  </a:cubicBezTo>
                  <a:lnTo>
                    <a:pt x="1800200" y="581397"/>
                  </a:lnTo>
                  <a:lnTo>
                    <a:pt x="0" y="581397"/>
                  </a:lnTo>
                  <a:lnTo>
                    <a:pt x="0" y="109524"/>
                  </a:lnTo>
                  <a:cubicBezTo>
                    <a:pt x="0" y="49036"/>
                    <a:pt x="49036" y="0"/>
                    <a:pt x="10952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51D7A42-C315-4B3F-A976-7752ABB89BF7}"/>
              </a:ext>
            </a:extLst>
          </p:cNvPr>
          <p:cNvSpPr txBox="1"/>
          <p:nvPr/>
        </p:nvSpPr>
        <p:spPr>
          <a:xfrm>
            <a:off x="4341344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B90310F-7420-44C8-97FD-5506EAD3D742}"/>
              </a:ext>
            </a:extLst>
          </p:cNvPr>
          <p:cNvSpPr txBox="1"/>
          <p:nvPr/>
        </p:nvSpPr>
        <p:spPr>
          <a:xfrm>
            <a:off x="1761697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D67F346-387F-4E76-942C-F30C22A20E8A}"/>
              </a:ext>
            </a:extLst>
          </p:cNvPr>
          <p:cNvSpPr txBox="1"/>
          <p:nvPr/>
        </p:nvSpPr>
        <p:spPr>
          <a:xfrm>
            <a:off x="6920991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0995D55-9580-4A81-8A9D-A769CDA7EAFF}"/>
              </a:ext>
            </a:extLst>
          </p:cNvPr>
          <p:cNvSpPr txBox="1"/>
          <p:nvPr/>
        </p:nvSpPr>
        <p:spPr>
          <a:xfrm>
            <a:off x="9500639" y="1976835"/>
            <a:ext cx="9525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600" b="1" dirty="0">
                <a:solidFill>
                  <a:schemeClr val="tx1">
                    <a:lumMod val="65000"/>
                    <a:lumOff val="35000"/>
                  </a:schemeClr>
                </a:solidFill>
                <a:cs typeface="Calibri" pitchFamily="34" charset="0"/>
              </a:rPr>
              <a:t>Your Text Here</a:t>
            </a:r>
            <a:endParaRPr lang="ko-KR" altLang="en-US" sz="1600" b="1" dirty="0">
              <a:solidFill>
                <a:schemeClr val="tx1">
                  <a:lumMod val="65000"/>
                  <a:lumOff val="35000"/>
                </a:schemeClr>
              </a:solidFill>
              <a:cs typeface="Calibri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B83ABC07-B8EE-4594-B75F-0EA55DA96A1C}"/>
              </a:ext>
            </a:extLst>
          </p:cNvPr>
          <p:cNvSpPr txBox="1"/>
          <p:nvPr/>
        </p:nvSpPr>
        <p:spPr>
          <a:xfrm>
            <a:off x="1464875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B4842260-8653-40B1-8149-C90B9D699933}"/>
              </a:ext>
            </a:extLst>
          </p:cNvPr>
          <p:cNvSpPr txBox="1"/>
          <p:nvPr/>
        </p:nvSpPr>
        <p:spPr>
          <a:xfrm>
            <a:off x="4044522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961B538B-A1F1-45B7-83E1-60FB89EB4425}"/>
              </a:ext>
            </a:extLst>
          </p:cNvPr>
          <p:cNvSpPr txBox="1"/>
          <p:nvPr/>
        </p:nvSpPr>
        <p:spPr>
          <a:xfrm>
            <a:off x="6624169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616629F-51D9-4022-BE60-4DED7619CA48}"/>
              </a:ext>
            </a:extLst>
          </p:cNvPr>
          <p:cNvSpPr txBox="1"/>
          <p:nvPr/>
        </p:nvSpPr>
        <p:spPr>
          <a:xfrm>
            <a:off x="9203817" y="4334778"/>
            <a:ext cx="154620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</a:t>
            </a:r>
          </a:p>
        </p:txBody>
      </p:sp>
      <p:sp>
        <p:nvSpPr>
          <p:cNvPr id="35" name="Rounded Rectangle 5">
            <a:extLst>
              <a:ext uri="{FF2B5EF4-FFF2-40B4-BE49-F238E27FC236}">
                <a16:creationId xmlns:a16="http://schemas.microsoft.com/office/drawing/2014/main" id="{DEEA2A91-30C4-4F41-B51A-8AE6991214DC}"/>
              </a:ext>
            </a:extLst>
          </p:cNvPr>
          <p:cNvSpPr/>
          <p:nvPr/>
        </p:nvSpPr>
        <p:spPr>
          <a:xfrm flipH="1">
            <a:off x="2037746" y="3778062"/>
            <a:ext cx="391682" cy="323114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6" name="Donut 39">
            <a:extLst>
              <a:ext uri="{FF2B5EF4-FFF2-40B4-BE49-F238E27FC236}">
                <a16:creationId xmlns:a16="http://schemas.microsoft.com/office/drawing/2014/main" id="{CEB2DEE5-BBCB-4350-801D-830928F6AB30}"/>
              </a:ext>
            </a:extLst>
          </p:cNvPr>
          <p:cNvSpPr/>
          <p:nvPr/>
        </p:nvSpPr>
        <p:spPr>
          <a:xfrm>
            <a:off x="9774853" y="3710290"/>
            <a:ext cx="404132" cy="40413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4E386BB7-76A7-4359-945C-4EF7826E37EC}"/>
              </a:ext>
            </a:extLst>
          </p:cNvPr>
          <p:cNvSpPr/>
          <p:nvPr/>
        </p:nvSpPr>
        <p:spPr>
          <a:xfrm>
            <a:off x="4585502" y="3749616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38" name="Chord 15">
            <a:extLst>
              <a:ext uri="{FF2B5EF4-FFF2-40B4-BE49-F238E27FC236}">
                <a16:creationId xmlns:a16="http://schemas.microsoft.com/office/drawing/2014/main" id="{DA3BF49B-EBF6-49AE-9C91-A3300EBB8F2F}"/>
              </a:ext>
            </a:extLst>
          </p:cNvPr>
          <p:cNvSpPr/>
          <p:nvPr/>
        </p:nvSpPr>
        <p:spPr>
          <a:xfrm>
            <a:off x="7336676" y="3720462"/>
            <a:ext cx="199125" cy="434146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88679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9F008A4F-CBCB-4162-9F1D-5E54B4BF4FD0}"/>
              </a:ext>
            </a:extLst>
          </p:cNvPr>
          <p:cNvSpPr txBox="1"/>
          <p:nvPr/>
        </p:nvSpPr>
        <p:spPr>
          <a:xfrm>
            <a:off x="6924747" y="4946365"/>
            <a:ext cx="4198426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4400" b="1" dirty="0">
                <a:latin typeface="+mj-lt"/>
                <a:cs typeface="Arial" pitchFamily="34" charset="0"/>
              </a:rPr>
              <a:t>AWESOME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9FE2444-3176-4C98-BED1-A3DD82107D36}"/>
              </a:ext>
            </a:extLst>
          </p:cNvPr>
          <p:cNvSpPr txBox="1"/>
          <p:nvPr/>
        </p:nvSpPr>
        <p:spPr>
          <a:xfrm>
            <a:off x="6924747" y="5593527"/>
            <a:ext cx="419842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GB" altLang="ko-KR" sz="3200" b="1" dirty="0">
                <a:solidFill>
                  <a:schemeClr val="accent3"/>
                </a:solidFill>
                <a:cs typeface="Arial" pitchFamily="34" charset="0"/>
              </a:rPr>
              <a:t>PRESENTATION</a:t>
            </a:r>
            <a:endParaRPr lang="ko-KR" altLang="en-US" sz="32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FE4A7E2-AACD-4BFB-8BB1-4F15E3B60247}"/>
              </a:ext>
            </a:extLst>
          </p:cNvPr>
          <p:cNvSpPr txBox="1"/>
          <p:nvPr/>
        </p:nvSpPr>
        <p:spPr>
          <a:xfrm>
            <a:off x="6924747" y="4711543"/>
            <a:ext cx="419842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dist"/>
            <a:r>
              <a:rPr lang="en-US" altLang="ko-KR" sz="1400" b="0" dirty="0">
                <a:ea typeface="FZShuTi" pitchFamily="2" charset="-122"/>
                <a:cs typeface="Arial" pitchFamily="34" charset="0"/>
              </a:rPr>
              <a:t>EASY TO CHANGE COLORS</a:t>
            </a:r>
            <a:endParaRPr lang="ko-KR" altLang="en-US" sz="1400" b="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713C7E5-63A1-4292-821C-77E58619194E}"/>
              </a:ext>
            </a:extLst>
          </p:cNvPr>
          <p:cNvSpPr txBox="1"/>
          <p:nvPr/>
        </p:nvSpPr>
        <p:spPr>
          <a:xfrm>
            <a:off x="6096000" y="769114"/>
            <a:ext cx="4385633" cy="3877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2400" dirty="0">
                <a:solidFill>
                  <a:schemeClr val="bg1"/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386FD0F-891F-455F-B6C6-658E7BACA487}"/>
              </a:ext>
            </a:extLst>
          </p:cNvPr>
          <p:cNvSpPr txBox="1"/>
          <p:nvPr/>
        </p:nvSpPr>
        <p:spPr>
          <a:xfrm>
            <a:off x="3196890" y="670625"/>
            <a:ext cx="1918035" cy="4862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bg1"/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D7532C-A9B4-4EA9-B0BF-5BFF6A10C640}"/>
              </a:ext>
            </a:extLst>
          </p:cNvPr>
          <p:cNvSpPr txBox="1"/>
          <p:nvPr/>
        </p:nvSpPr>
        <p:spPr>
          <a:xfrm>
            <a:off x="266566" y="1662212"/>
            <a:ext cx="2811971" cy="120032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solidFill>
                  <a:schemeClr val="accent2"/>
                </a:solidFill>
                <a:cs typeface="Arial" pitchFamily="34" charset="0"/>
              </a:rPr>
              <a:t>Clean</a:t>
            </a:r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 Text Slide </a:t>
            </a:r>
          </a:p>
          <a:p>
            <a:pPr algn="r"/>
            <a:r>
              <a:rPr lang="en-GB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PowerPoint</a:t>
            </a:r>
            <a:endParaRPr lang="ko-KR" altLang="en-US" sz="24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1FAA8656-011E-46DA-AC3F-0EB4C8967D28}"/>
              </a:ext>
            </a:extLst>
          </p:cNvPr>
          <p:cNvSpPr txBox="1"/>
          <p:nvPr/>
        </p:nvSpPr>
        <p:spPr>
          <a:xfrm>
            <a:off x="544749" y="3863764"/>
            <a:ext cx="2538919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2484FFC-C681-40A6-BDE1-5DC504A1C031}"/>
              </a:ext>
            </a:extLst>
          </p:cNvPr>
          <p:cNvSpPr txBox="1"/>
          <p:nvPr/>
        </p:nvSpPr>
        <p:spPr>
          <a:xfrm>
            <a:off x="3320375" y="3863764"/>
            <a:ext cx="2549863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56F28FB-6E60-4864-A52E-793C094B86E5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4AF3261C-7AE7-4677-BBC4-B51707FD94B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16F95CFA-A148-4D6F-94E5-222E67F20B2C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/>
      </p:sp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47C44EA0-DDDE-4CCA-8B89-9CEB5883EDBB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</p:sp>
    </p:spTree>
    <p:extLst>
      <p:ext uri="{BB962C8B-B14F-4D97-AF65-F5344CB8AC3E}">
        <p14:creationId xmlns:p14="http://schemas.microsoft.com/office/powerpoint/2010/main" val="27745221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7D4A25-AEC4-453C-B4AB-84C921FB498D}"/>
              </a:ext>
            </a:extLst>
          </p:cNvPr>
          <p:cNvGrpSpPr/>
          <p:nvPr/>
        </p:nvGrpSpPr>
        <p:grpSpPr>
          <a:xfrm>
            <a:off x="4034418" y="2888648"/>
            <a:ext cx="4775036" cy="2720011"/>
            <a:chOff x="3995936" y="2687633"/>
            <a:chExt cx="4428064" cy="2622911"/>
          </a:xfrm>
        </p:grpSpPr>
        <p:sp>
          <p:nvSpPr>
            <p:cNvPr id="46" name="Chevron 8">
              <a:extLst>
                <a:ext uri="{FF2B5EF4-FFF2-40B4-BE49-F238E27FC236}">
                  <a16:creationId xmlns:a16="http://schemas.microsoft.com/office/drawing/2014/main" id="{56B4B21C-367F-4277-A78C-1C778B03F2A7}"/>
                </a:ext>
              </a:extLst>
            </p:cNvPr>
            <p:cNvSpPr/>
            <p:nvPr/>
          </p:nvSpPr>
          <p:spPr>
            <a:xfrm>
              <a:off x="3995936" y="2687634"/>
              <a:ext cx="4428064" cy="2620001"/>
            </a:xfrm>
            <a:custGeom>
              <a:avLst/>
              <a:gdLst/>
              <a:ahLst/>
              <a:cxnLst/>
              <a:rect l="l" t="t" r="r" b="b"/>
              <a:pathLst>
                <a:path w="4428064" h="2620001">
                  <a:moveTo>
                    <a:pt x="2880320" y="0"/>
                  </a:moveTo>
                  <a:lnTo>
                    <a:pt x="3458511" y="0"/>
                  </a:lnTo>
                  <a:lnTo>
                    <a:pt x="4428064" y="1310001"/>
                  </a:lnTo>
                  <a:lnTo>
                    <a:pt x="3458511" y="2620001"/>
                  </a:lnTo>
                  <a:lnTo>
                    <a:pt x="2880320" y="2620001"/>
                  </a:lnTo>
                  <a:lnTo>
                    <a:pt x="3680013" y="1539505"/>
                  </a:lnTo>
                  <a:lnTo>
                    <a:pt x="0" y="1539505"/>
                  </a:lnTo>
                  <a:lnTo>
                    <a:pt x="0" y="1071505"/>
                  </a:lnTo>
                  <a:lnTo>
                    <a:pt x="3673358" y="1071505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>
                <a:solidFill>
                  <a:schemeClr val="tx1"/>
                </a:solidFill>
              </a:endParaRPr>
            </a:p>
          </p:txBody>
        </p:sp>
        <p:sp>
          <p:nvSpPr>
            <p:cNvPr id="47" name="Rectangle 10">
              <a:extLst>
                <a:ext uri="{FF2B5EF4-FFF2-40B4-BE49-F238E27FC236}">
                  <a16:creationId xmlns:a16="http://schemas.microsoft.com/office/drawing/2014/main" id="{2CB95B33-5665-40E2-A51C-BE2F39DCCD22}"/>
                </a:ext>
              </a:extLst>
            </p:cNvPr>
            <p:cNvSpPr/>
            <p:nvPr/>
          </p:nvSpPr>
          <p:spPr>
            <a:xfrm>
              <a:off x="3995936" y="2687633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2210876" y="0"/>
                  </a:moveTo>
                  <a:lnTo>
                    <a:pt x="2789067" y="0"/>
                  </a:lnTo>
                  <a:lnTo>
                    <a:pt x="3169075" y="513444"/>
                  </a:lnTo>
                  <a:lnTo>
                    <a:pt x="3170262" y="513444"/>
                  </a:lnTo>
                  <a:lnTo>
                    <a:pt x="3170262" y="515048"/>
                  </a:lnTo>
                  <a:lnTo>
                    <a:pt x="3513998" y="979483"/>
                  </a:lnTo>
                  <a:lnTo>
                    <a:pt x="3170262" y="979483"/>
                  </a:lnTo>
                  <a:lnTo>
                    <a:pt x="3170262" y="981444"/>
                  </a:lnTo>
                  <a:lnTo>
                    <a:pt x="0" y="981444"/>
                  </a:lnTo>
                  <a:lnTo>
                    <a:pt x="0" y="513444"/>
                  </a:lnTo>
                  <a:lnTo>
                    <a:pt x="2590884" y="51344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  <p:sp>
          <p:nvSpPr>
            <p:cNvPr id="48" name="Rectangle 10">
              <a:extLst>
                <a:ext uri="{FF2B5EF4-FFF2-40B4-BE49-F238E27FC236}">
                  <a16:creationId xmlns:a16="http://schemas.microsoft.com/office/drawing/2014/main" id="{45E9927D-5BF7-462B-A637-8C0F77AB2262}"/>
                </a:ext>
              </a:extLst>
            </p:cNvPr>
            <p:cNvSpPr/>
            <p:nvPr/>
          </p:nvSpPr>
          <p:spPr>
            <a:xfrm rot="10800000" flipH="1">
              <a:off x="3995936" y="4329100"/>
              <a:ext cx="3513998" cy="981444"/>
            </a:xfrm>
            <a:custGeom>
              <a:avLst/>
              <a:gdLst/>
              <a:ahLst/>
              <a:cxnLst/>
              <a:rect l="l" t="t" r="r" b="b"/>
              <a:pathLst>
                <a:path w="3513998" h="981444">
                  <a:moveTo>
                    <a:pt x="0" y="981444"/>
                  </a:moveTo>
                  <a:lnTo>
                    <a:pt x="3170262" y="981444"/>
                  </a:lnTo>
                  <a:lnTo>
                    <a:pt x="3170262" y="979483"/>
                  </a:lnTo>
                  <a:lnTo>
                    <a:pt x="3513998" y="979483"/>
                  </a:lnTo>
                  <a:lnTo>
                    <a:pt x="3170262" y="515048"/>
                  </a:lnTo>
                  <a:lnTo>
                    <a:pt x="3170262" y="513444"/>
                  </a:lnTo>
                  <a:lnTo>
                    <a:pt x="3169075" y="513444"/>
                  </a:lnTo>
                  <a:lnTo>
                    <a:pt x="2789067" y="0"/>
                  </a:lnTo>
                  <a:lnTo>
                    <a:pt x="2210876" y="0"/>
                  </a:lnTo>
                  <a:lnTo>
                    <a:pt x="2590884" y="513444"/>
                  </a:lnTo>
                  <a:lnTo>
                    <a:pt x="0" y="513444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/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602FDE03-154B-430A-9A01-1A59F4EBF41A}"/>
              </a:ext>
            </a:extLst>
          </p:cNvPr>
          <p:cNvSpPr txBox="1"/>
          <p:nvPr/>
        </p:nvSpPr>
        <p:spPr>
          <a:xfrm>
            <a:off x="4230594" y="3473126"/>
            <a:ext cx="29198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 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0C892C1-6020-40F9-8F58-52EE9969B640}"/>
              </a:ext>
            </a:extLst>
          </p:cNvPr>
          <p:cNvSpPr txBox="1"/>
          <p:nvPr/>
        </p:nvSpPr>
        <p:spPr>
          <a:xfrm>
            <a:off x="4230594" y="4075844"/>
            <a:ext cx="29198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 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D9C212EE-B757-439A-80B8-E81D0437C8DD}"/>
              </a:ext>
            </a:extLst>
          </p:cNvPr>
          <p:cNvSpPr txBox="1"/>
          <p:nvPr/>
        </p:nvSpPr>
        <p:spPr>
          <a:xfrm>
            <a:off x="4230594" y="4678563"/>
            <a:ext cx="2919840" cy="33855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Your  Content  Here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0ED16A4-1306-44B9-9B28-2319CCFAF9A3}"/>
              </a:ext>
            </a:extLst>
          </p:cNvPr>
          <p:cNvGrpSpPr/>
          <p:nvPr/>
        </p:nvGrpSpPr>
        <p:grpSpPr>
          <a:xfrm>
            <a:off x="4693444" y="1394703"/>
            <a:ext cx="1571554" cy="1810840"/>
            <a:chOff x="2445330" y="2364874"/>
            <a:chExt cx="1495855" cy="1723615"/>
          </a:xfrm>
        </p:grpSpPr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EE18F778-5682-48FD-9BAA-240700582808}"/>
                </a:ext>
              </a:extLst>
            </p:cNvPr>
            <p:cNvSpPr/>
            <p:nvPr/>
          </p:nvSpPr>
          <p:spPr>
            <a:xfrm>
              <a:off x="2445330" y="2811471"/>
              <a:ext cx="1495855" cy="1277018"/>
            </a:xfrm>
            <a:custGeom>
              <a:avLst/>
              <a:gdLst>
                <a:gd name="connsiteX0" fmla="*/ 811238 w 1495855"/>
                <a:gd name="connsiteY0" fmla="*/ 1130291 h 1277018"/>
                <a:gd name="connsiteX1" fmla="*/ 800487 w 1495855"/>
                <a:gd name="connsiteY1" fmla="*/ 1134659 h 1277018"/>
                <a:gd name="connsiteX2" fmla="*/ 793917 w 1495855"/>
                <a:gd name="connsiteY2" fmla="*/ 1137943 h 1277018"/>
                <a:gd name="connsiteX3" fmla="*/ 781972 w 1495855"/>
                <a:gd name="connsiteY3" fmla="*/ 1152726 h 1277018"/>
                <a:gd name="connsiteX4" fmla="*/ 781225 w 1495855"/>
                <a:gd name="connsiteY4" fmla="*/ 1164522 h 1277018"/>
                <a:gd name="connsiteX5" fmla="*/ 808849 w 1495855"/>
                <a:gd name="connsiteY5" fmla="*/ 1192593 h 1277018"/>
                <a:gd name="connsiteX6" fmla="*/ 837069 w 1495855"/>
                <a:gd name="connsiteY6" fmla="*/ 1173182 h 1277018"/>
                <a:gd name="connsiteX7" fmla="*/ 839160 w 1495855"/>
                <a:gd name="connsiteY7" fmla="*/ 1169300 h 1277018"/>
                <a:gd name="connsiteX8" fmla="*/ 842295 w 1495855"/>
                <a:gd name="connsiteY8" fmla="*/ 1158400 h 1277018"/>
                <a:gd name="connsiteX9" fmla="*/ 834531 w 1495855"/>
                <a:gd name="connsiteY9" fmla="*/ 1141826 h 1277018"/>
                <a:gd name="connsiteX10" fmla="*/ 830350 w 1495855"/>
                <a:gd name="connsiteY10" fmla="*/ 1138840 h 1277018"/>
                <a:gd name="connsiteX11" fmla="*/ 821989 w 1495855"/>
                <a:gd name="connsiteY11" fmla="*/ 1134211 h 1277018"/>
                <a:gd name="connsiteX12" fmla="*/ 811238 w 1495855"/>
                <a:gd name="connsiteY12" fmla="*/ 1130291 h 1277018"/>
                <a:gd name="connsiteX13" fmla="*/ 808699 w 1495855"/>
                <a:gd name="connsiteY13" fmla="*/ 906353 h 1277018"/>
                <a:gd name="connsiteX14" fmla="*/ 781822 w 1495855"/>
                <a:gd name="connsiteY14" fmla="*/ 929647 h 1277018"/>
                <a:gd name="connsiteX15" fmla="*/ 781374 w 1495855"/>
                <a:gd name="connsiteY15" fmla="*/ 936068 h 1277018"/>
                <a:gd name="connsiteX16" fmla="*/ 797500 w 1495855"/>
                <a:gd name="connsiteY16" fmla="*/ 966827 h 1277018"/>
                <a:gd name="connsiteX17" fmla="*/ 829454 w 1495855"/>
                <a:gd name="connsiteY17" fmla="*/ 964736 h 1277018"/>
                <a:gd name="connsiteX18" fmla="*/ 833187 w 1495855"/>
                <a:gd name="connsiteY18" fmla="*/ 961302 h 1277018"/>
                <a:gd name="connsiteX19" fmla="*/ 839608 w 1495855"/>
                <a:gd name="connsiteY19" fmla="*/ 936366 h 1277018"/>
                <a:gd name="connsiteX20" fmla="*/ 831694 w 1495855"/>
                <a:gd name="connsiteY20" fmla="*/ 914715 h 1277018"/>
                <a:gd name="connsiteX21" fmla="*/ 808699 w 1495855"/>
                <a:gd name="connsiteY21" fmla="*/ 906353 h 1277018"/>
                <a:gd name="connsiteX22" fmla="*/ 807054 w 1495855"/>
                <a:gd name="connsiteY22" fmla="*/ 681222 h 1277018"/>
                <a:gd name="connsiteX23" fmla="*/ 795410 w 1495855"/>
                <a:gd name="connsiteY23" fmla="*/ 684917 h 1277018"/>
                <a:gd name="connsiteX24" fmla="*/ 781822 w 1495855"/>
                <a:gd name="connsiteY24" fmla="*/ 714482 h 1277018"/>
                <a:gd name="connsiteX25" fmla="*/ 797799 w 1495855"/>
                <a:gd name="connsiteY25" fmla="*/ 744495 h 1277018"/>
                <a:gd name="connsiteX26" fmla="*/ 833486 w 1495855"/>
                <a:gd name="connsiteY26" fmla="*/ 735984 h 1277018"/>
                <a:gd name="connsiteX27" fmla="*/ 837666 w 1495855"/>
                <a:gd name="connsiteY27" fmla="*/ 704030 h 1277018"/>
                <a:gd name="connsiteX28" fmla="*/ 836472 w 1495855"/>
                <a:gd name="connsiteY28" fmla="*/ 699699 h 1277018"/>
                <a:gd name="connsiteX29" fmla="*/ 807054 w 1495855"/>
                <a:gd name="connsiteY29" fmla="*/ 681222 h 1277018"/>
                <a:gd name="connsiteX30" fmla="*/ 806609 w 1495855"/>
                <a:gd name="connsiteY30" fmla="*/ 456015 h 1277018"/>
                <a:gd name="connsiteX31" fmla="*/ 785256 w 1495855"/>
                <a:gd name="connsiteY31" fmla="*/ 471544 h 1277018"/>
                <a:gd name="connsiteX32" fmla="*/ 797052 w 1495855"/>
                <a:gd name="connsiteY32" fmla="*/ 522909 h 1277018"/>
                <a:gd name="connsiteX33" fmla="*/ 801980 w 1495855"/>
                <a:gd name="connsiteY33" fmla="*/ 523656 h 1277018"/>
                <a:gd name="connsiteX34" fmla="*/ 815867 w 1495855"/>
                <a:gd name="connsiteY34" fmla="*/ 521565 h 1277018"/>
                <a:gd name="connsiteX35" fmla="*/ 837218 w 1495855"/>
                <a:gd name="connsiteY35" fmla="*/ 502751 h 1277018"/>
                <a:gd name="connsiteX36" fmla="*/ 837218 w 1495855"/>
                <a:gd name="connsiteY36" fmla="*/ 477367 h 1277018"/>
                <a:gd name="connsiteX37" fmla="*/ 827065 w 1495855"/>
                <a:gd name="connsiteY37" fmla="*/ 463182 h 1277018"/>
                <a:gd name="connsiteX38" fmla="*/ 806609 w 1495855"/>
                <a:gd name="connsiteY38" fmla="*/ 456015 h 1277018"/>
                <a:gd name="connsiteX39" fmla="*/ 410117 w 1495855"/>
                <a:gd name="connsiteY39" fmla="*/ 8010 h 1277018"/>
                <a:gd name="connsiteX40" fmla="*/ 420625 w 1495855"/>
                <a:gd name="connsiteY40" fmla="*/ 17920 h 1277018"/>
                <a:gd name="connsiteX41" fmla="*/ 430927 w 1495855"/>
                <a:gd name="connsiteY41" fmla="*/ 38078 h 1277018"/>
                <a:gd name="connsiteX42" fmla="*/ 447203 w 1495855"/>
                <a:gd name="connsiteY42" fmla="*/ 64059 h 1277018"/>
                <a:gd name="connsiteX43" fmla="*/ 459746 w 1495855"/>
                <a:gd name="connsiteY43" fmla="*/ 86456 h 1277018"/>
                <a:gd name="connsiteX44" fmla="*/ 476469 w 1495855"/>
                <a:gd name="connsiteY44" fmla="*/ 114677 h 1277018"/>
                <a:gd name="connsiteX45" fmla="*/ 488265 w 1495855"/>
                <a:gd name="connsiteY45" fmla="*/ 136627 h 1277018"/>
                <a:gd name="connsiteX46" fmla="*/ 514993 w 1495855"/>
                <a:gd name="connsiteY46" fmla="*/ 184408 h 1277018"/>
                <a:gd name="connsiteX47" fmla="*/ 538436 w 1495855"/>
                <a:gd name="connsiteY47" fmla="*/ 225470 h 1277018"/>
                <a:gd name="connsiteX48" fmla="*/ 554263 w 1495855"/>
                <a:gd name="connsiteY48" fmla="*/ 250257 h 1277018"/>
                <a:gd name="connsiteX49" fmla="*/ 566656 w 1495855"/>
                <a:gd name="connsiteY49" fmla="*/ 273849 h 1277018"/>
                <a:gd name="connsiteX50" fmla="*/ 579049 w 1495855"/>
                <a:gd name="connsiteY50" fmla="*/ 279075 h 1277018"/>
                <a:gd name="connsiteX51" fmla="*/ 600999 w 1495855"/>
                <a:gd name="connsiteY51" fmla="*/ 265487 h 1277018"/>
                <a:gd name="connsiteX52" fmla="*/ 647138 w 1495855"/>
                <a:gd name="connsiteY52" fmla="*/ 229800 h 1277018"/>
                <a:gd name="connsiteX53" fmla="*/ 660129 w 1495855"/>
                <a:gd name="connsiteY53" fmla="*/ 218900 h 1277018"/>
                <a:gd name="connsiteX54" fmla="*/ 694919 w 1495855"/>
                <a:gd name="connsiteY54" fmla="*/ 191426 h 1277018"/>
                <a:gd name="connsiteX55" fmla="*/ 712389 w 1495855"/>
                <a:gd name="connsiteY55" fmla="*/ 177390 h 1277018"/>
                <a:gd name="connsiteX56" fmla="*/ 714181 w 1495855"/>
                <a:gd name="connsiteY56" fmla="*/ 190530 h 1277018"/>
                <a:gd name="connsiteX57" fmla="*/ 714181 w 1495855"/>
                <a:gd name="connsiteY57" fmla="*/ 527239 h 1277018"/>
                <a:gd name="connsiteX58" fmla="*/ 714181 w 1495855"/>
                <a:gd name="connsiteY58" fmla="*/ 1263967 h 1277018"/>
                <a:gd name="connsiteX59" fmla="*/ 701340 w 1495855"/>
                <a:gd name="connsiteY59" fmla="*/ 1276808 h 1277018"/>
                <a:gd name="connsiteX60" fmla="*/ 360898 w 1495855"/>
                <a:gd name="connsiteY60" fmla="*/ 1276658 h 1277018"/>
                <a:gd name="connsiteX61" fmla="*/ 348953 w 1495855"/>
                <a:gd name="connsiteY61" fmla="*/ 1276957 h 1277018"/>
                <a:gd name="connsiteX62" fmla="*/ 335664 w 1495855"/>
                <a:gd name="connsiteY62" fmla="*/ 1264564 h 1277018"/>
                <a:gd name="connsiteX63" fmla="*/ 335514 w 1495855"/>
                <a:gd name="connsiteY63" fmla="*/ 1227982 h 1277018"/>
                <a:gd name="connsiteX64" fmla="*/ 335514 w 1495855"/>
                <a:gd name="connsiteY64" fmla="*/ 534555 h 1277018"/>
                <a:gd name="connsiteX65" fmla="*/ 335813 w 1495855"/>
                <a:gd name="connsiteY65" fmla="*/ 473335 h 1277018"/>
                <a:gd name="connsiteX66" fmla="*/ 335813 w 1495855"/>
                <a:gd name="connsiteY66" fmla="*/ 468856 h 1277018"/>
                <a:gd name="connsiteX67" fmla="*/ 328944 w 1495855"/>
                <a:gd name="connsiteY67" fmla="*/ 454970 h 1277018"/>
                <a:gd name="connsiteX68" fmla="*/ 310728 w 1495855"/>
                <a:gd name="connsiteY68" fmla="*/ 456612 h 1277018"/>
                <a:gd name="connsiteX69" fmla="*/ 292362 w 1495855"/>
                <a:gd name="connsiteY69" fmla="*/ 463182 h 1277018"/>
                <a:gd name="connsiteX70" fmla="*/ 275190 w 1495855"/>
                <a:gd name="connsiteY70" fmla="*/ 469155 h 1277018"/>
                <a:gd name="connsiteX71" fmla="*/ 270561 w 1495855"/>
                <a:gd name="connsiteY71" fmla="*/ 471395 h 1277018"/>
                <a:gd name="connsiteX72" fmla="*/ 224572 w 1495855"/>
                <a:gd name="connsiteY72" fmla="*/ 482892 h 1277018"/>
                <a:gd name="connsiteX73" fmla="*/ 188438 w 1495855"/>
                <a:gd name="connsiteY73" fmla="*/ 494986 h 1277018"/>
                <a:gd name="connsiteX74" fmla="*/ 165293 w 1495855"/>
                <a:gd name="connsiteY74" fmla="*/ 502004 h 1277018"/>
                <a:gd name="connsiteX75" fmla="*/ 156782 w 1495855"/>
                <a:gd name="connsiteY75" fmla="*/ 504692 h 1277018"/>
                <a:gd name="connsiteX76" fmla="*/ 127815 w 1495855"/>
                <a:gd name="connsiteY76" fmla="*/ 512755 h 1277018"/>
                <a:gd name="connsiteX77" fmla="*/ 119901 w 1495855"/>
                <a:gd name="connsiteY77" fmla="*/ 507081 h 1277018"/>
                <a:gd name="connsiteX78" fmla="*/ 112286 w 1495855"/>
                <a:gd name="connsiteY78" fmla="*/ 491403 h 1277018"/>
                <a:gd name="connsiteX79" fmla="*/ 109598 w 1495855"/>
                <a:gd name="connsiteY79" fmla="*/ 484684 h 1277018"/>
                <a:gd name="connsiteX80" fmla="*/ 103775 w 1495855"/>
                <a:gd name="connsiteY80" fmla="*/ 469901 h 1277018"/>
                <a:gd name="connsiteX81" fmla="*/ 89739 w 1495855"/>
                <a:gd name="connsiteY81" fmla="*/ 433618 h 1277018"/>
                <a:gd name="connsiteX82" fmla="*/ 84364 w 1495855"/>
                <a:gd name="connsiteY82" fmla="*/ 420030 h 1277018"/>
                <a:gd name="connsiteX83" fmla="*/ 81377 w 1495855"/>
                <a:gd name="connsiteY83" fmla="*/ 414057 h 1277018"/>
                <a:gd name="connsiteX84" fmla="*/ 68835 w 1495855"/>
                <a:gd name="connsiteY84" fmla="*/ 380162 h 1277018"/>
                <a:gd name="connsiteX85" fmla="*/ 53903 w 1495855"/>
                <a:gd name="connsiteY85" fmla="*/ 351344 h 1277018"/>
                <a:gd name="connsiteX86" fmla="*/ 52559 w 1495855"/>
                <a:gd name="connsiteY86" fmla="*/ 345819 h 1277018"/>
                <a:gd name="connsiteX87" fmla="*/ 43750 w 1495855"/>
                <a:gd name="connsiteY87" fmla="*/ 323571 h 1277018"/>
                <a:gd name="connsiteX88" fmla="*/ 42406 w 1495855"/>
                <a:gd name="connsiteY88" fmla="*/ 321779 h 1277018"/>
                <a:gd name="connsiteX89" fmla="*/ 33447 w 1495855"/>
                <a:gd name="connsiteY89" fmla="*/ 296993 h 1277018"/>
                <a:gd name="connsiteX90" fmla="*/ 26280 w 1495855"/>
                <a:gd name="connsiteY90" fmla="*/ 277582 h 1277018"/>
                <a:gd name="connsiteX91" fmla="*/ 15230 w 1495855"/>
                <a:gd name="connsiteY91" fmla="*/ 249510 h 1277018"/>
                <a:gd name="connsiteX92" fmla="*/ 0 w 1495855"/>
                <a:gd name="connsiteY92" fmla="*/ 203371 h 1277018"/>
                <a:gd name="connsiteX93" fmla="*/ 31954 w 1495855"/>
                <a:gd name="connsiteY93" fmla="*/ 188440 h 1277018"/>
                <a:gd name="connsiteX94" fmla="*/ 58532 w 1495855"/>
                <a:gd name="connsiteY94" fmla="*/ 174105 h 1277018"/>
                <a:gd name="connsiteX95" fmla="*/ 85260 w 1495855"/>
                <a:gd name="connsiteY95" fmla="*/ 161563 h 1277018"/>
                <a:gd name="connsiteX96" fmla="*/ 118856 w 1495855"/>
                <a:gd name="connsiteY96" fmla="*/ 144690 h 1277018"/>
                <a:gd name="connsiteX97" fmla="*/ 137969 w 1495855"/>
                <a:gd name="connsiteY97" fmla="*/ 134835 h 1277018"/>
                <a:gd name="connsiteX98" fmla="*/ 166040 w 1495855"/>
                <a:gd name="connsiteY98" fmla="*/ 121397 h 1277018"/>
                <a:gd name="connsiteX99" fmla="*/ 190080 w 1495855"/>
                <a:gd name="connsiteY99" fmla="*/ 108257 h 1277018"/>
                <a:gd name="connsiteX100" fmla="*/ 218599 w 1495855"/>
                <a:gd name="connsiteY100" fmla="*/ 93026 h 1277018"/>
                <a:gd name="connsiteX101" fmla="*/ 249806 w 1495855"/>
                <a:gd name="connsiteY101" fmla="*/ 76154 h 1277018"/>
                <a:gd name="connsiteX102" fmla="*/ 255331 w 1495855"/>
                <a:gd name="connsiteY102" fmla="*/ 74362 h 1277018"/>
                <a:gd name="connsiteX103" fmla="*/ 268471 w 1495855"/>
                <a:gd name="connsiteY103" fmla="*/ 68091 h 1277018"/>
                <a:gd name="connsiteX104" fmla="*/ 275787 w 1495855"/>
                <a:gd name="connsiteY104" fmla="*/ 64657 h 1277018"/>
                <a:gd name="connsiteX105" fmla="*/ 287135 w 1495855"/>
                <a:gd name="connsiteY105" fmla="*/ 58236 h 1277018"/>
                <a:gd name="connsiteX106" fmla="*/ 293557 w 1495855"/>
                <a:gd name="connsiteY106" fmla="*/ 54951 h 1277018"/>
                <a:gd name="connsiteX107" fmla="*/ 308189 w 1495855"/>
                <a:gd name="connsiteY107" fmla="*/ 47335 h 1277018"/>
                <a:gd name="connsiteX108" fmla="*/ 313415 w 1495855"/>
                <a:gd name="connsiteY108" fmla="*/ 45245 h 1277018"/>
                <a:gd name="connsiteX109" fmla="*/ 325660 w 1495855"/>
                <a:gd name="connsiteY109" fmla="*/ 38078 h 1277018"/>
                <a:gd name="connsiteX110" fmla="*/ 328347 w 1495855"/>
                <a:gd name="connsiteY110" fmla="*/ 35540 h 1277018"/>
                <a:gd name="connsiteX111" fmla="*/ 353133 w 1495855"/>
                <a:gd name="connsiteY111" fmla="*/ 27029 h 1277018"/>
                <a:gd name="connsiteX112" fmla="*/ 395241 w 1495855"/>
                <a:gd name="connsiteY112" fmla="*/ 10753 h 1277018"/>
                <a:gd name="connsiteX113" fmla="*/ 410117 w 1495855"/>
                <a:gd name="connsiteY113" fmla="*/ 8010 h 1277018"/>
                <a:gd name="connsiteX114" fmla="*/ 1073139 w 1495855"/>
                <a:gd name="connsiteY114" fmla="*/ 600 h 1277018"/>
                <a:gd name="connsiteX115" fmla="*/ 1121368 w 1495855"/>
                <a:gd name="connsiteY115" fmla="*/ 18219 h 1277018"/>
                <a:gd name="connsiteX116" fmla="*/ 1146453 w 1495855"/>
                <a:gd name="connsiteY116" fmla="*/ 30612 h 1277018"/>
                <a:gd name="connsiteX117" fmla="*/ 1149888 w 1495855"/>
                <a:gd name="connsiteY117" fmla="*/ 31956 h 1277018"/>
                <a:gd name="connsiteX118" fmla="*/ 1189308 w 1495855"/>
                <a:gd name="connsiteY118" fmla="*/ 50919 h 1277018"/>
                <a:gd name="connsiteX119" fmla="*/ 1218573 w 1495855"/>
                <a:gd name="connsiteY119" fmla="*/ 63910 h 1277018"/>
                <a:gd name="connsiteX120" fmla="*/ 1224845 w 1495855"/>
                <a:gd name="connsiteY120" fmla="*/ 67493 h 1277018"/>
                <a:gd name="connsiteX121" fmla="*/ 1229324 w 1495855"/>
                <a:gd name="connsiteY121" fmla="*/ 71226 h 1277018"/>
                <a:gd name="connsiteX122" fmla="*/ 1252170 w 1495855"/>
                <a:gd name="connsiteY122" fmla="*/ 82276 h 1277018"/>
                <a:gd name="connsiteX123" fmla="*/ 1279644 w 1495855"/>
                <a:gd name="connsiteY123" fmla="*/ 93922 h 1277018"/>
                <a:gd name="connsiteX124" fmla="*/ 1284870 w 1495855"/>
                <a:gd name="connsiteY124" fmla="*/ 97954 h 1277018"/>
                <a:gd name="connsiteX125" fmla="*/ 1288603 w 1495855"/>
                <a:gd name="connsiteY125" fmla="*/ 101388 h 1277018"/>
                <a:gd name="connsiteX126" fmla="*/ 1316824 w 1495855"/>
                <a:gd name="connsiteY126" fmla="*/ 113483 h 1277018"/>
                <a:gd name="connsiteX127" fmla="*/ 1343104 w 1495855"/>
                <a:gd name="connsiteY127" fmla="*/ 127967 h 1277018"/>
                <a:gd name="connsiteX128" fmla="*/ 1362814 w 1495855"/>
                <a:gd name="connsiteY128" fmla="*/ 138120 h 1277018"/>
                <a:gd name="connsiteX129" fmla="*/ 1392677 w 1495855"/>
                <a:gd name="connsiteY129" fmla="*/ 152753 h 1277018"/>
                <a:gd name="connsiteX130" fmla="*/ 1421645 w 1495855"/>
                <a:gd name="connsiteY130" fmla="*/ 167386 h 1277018"/>
                <a:gd name="connsiteX131" fmla="*/ 1448372 w 1495855"/>
                <a:gd name="connsiteY131" fmla="*/ 180377 h 1277018"/>
                <a:gd name="connsiteX132" fmla="*/ 1495855 w 1495855"/>
                <a:gd name="connsiteY132" fmla="*/ 203670 h 1277018"/>
                <a:gd name="connsiteX133" fmla="*/ 1481520 w 1495855"/>
                <a:gd name="connsiteY133" fmla="*/ 238162 h 1277018"/>
                <a:gd name="connsiteX134" fmla="*/ 1479281 w 1495855"/>
                <a:gd name="connsiteY134" fmla="*/ 246823 h 1277018"/>
                <a:gd name="connsiteX135" fmla="*/ 1474502 w 1495855"/>
                <a:gd name="connsiteY135" fmla="*/ 258021 h 1277018"/>
                <a:gd name="connsiteX136" fmla="*/ 1472711 w 1495855"/>
                <a:gd name="connsiteY136" fmla="*/ 260410 h 1277018"/>
                <a:gd name="connsiteX137" fmla="*/ 1459272 w 1495855"/>
                <a:gd name="connsiteY137" fmla="*/ 298486 h 1277018"/>
                <a:gd name="connsiteX138" fmla="*/ 1455091 w 1495855"/>
                <a:gd name="connsiteY138" fmla="*/ 307594 h 1277018"/>
                <a:gd name="connsiteX139" fmla="*/ 1440458 w 1495855"/>
                <a:gd name="connsiteY139" fmla="*/ 339548 h 1277018"/>
                <a:gd name="connsiteX140" fmla="*/ 1428214 w 1495855"/>
                <a:gd name="connsiteY140" fmla="*/ 373443 h 1277018"/>
                <a:gd name="connsiteX141" fmla="*/ 1419255 w 1495855"/>
                <a:gd name="connsiteY141" fmla="*/ 396139 h 1277018"/>
                <a:gd name="connsiteX142" fmla="*/ 1407907 w 1495855"/>
                <a:gd name="connsiteY142" fmla="*/ 424211 h 1277018"/>
                <a:gd name="connsiteX143" fmla="*/ 1391930 w 1495855"/>
                <a:gd name="connsiteY143" fmla="*/ 466467 h 1277018"/>
                <a:gd name="connsiteX144" fmla="*/ 1378044 w 1495855"/>
                <a:gd name="connsiteY144" fmla="*/ 504095 h 1277018"/>
                <a:gd name="connsiteX145" fmla="*/ 1364754 w 1495855"/>
                <a:gd name="connsiteY145" fmla="*/ 512456 h 1277018"/>
                <a:gd name="connsiteX146" fmla="*/ 1339819 w 1495855"/>
                <a:gd name="connsiteY146" fmla="*/ 504991 h 1277018"/>
                <a:gd name="connsiteX147" fmla="*/ 1338475 w 1495855"/>
                <a:gd name="connsiteY147" fmla="*/ 504244 h 1277018"/>
                <a:gd name="connsiteX148" fmla="*/ 1293232 w 1495855"/>
                <a:gd name="connsiteY148" fmla="*/ 491254 h 1277018"/>
                <a:gd name="connsiteX149" fmla="*/ 1278748 w 1495855"/>
                <a:gd name="connsiteY149" fmla="*/ 485879 h 1277018"/>
                <a:gd name="connsiteX150" fmla="*/ 1274866 w 1495855"/>
                <a:gd name="connsiteY150" fmla="*/ 483788 h 1277018"/>
                <a:gd name="connsiteX151" fmla="*/ 1232012 w 1495855"/>
                <a:gd name="connsiteY151" fmla="*/ 472291 h 1277018"/>
                <a:gd name="connsiteX152" fmla="*/ 1218275 w 1495855"/>
                <a:gd name="connsiteY152" fmla="*/ 467213 h 1277018"/>
                <a:gd name="connsiteX153" fmla="*/ 1199760 w 1495855"/>
                <a:gd name="connsiteY153" fmla="*/ 462286 h 1277018"/>
                <a:gd name="connsiteX154" fmla="*/ 1187366 w 1495855"/>
                <a:gd name="connsiteY154" fmla="*/ 457807 h 1277018"/>
                <a:gd name="connsiteX155" fmla="*/ 1174674 w 1495855"/>
                <a:gd name="connsiteY155" fmla="*/ 453776 h 1277018"/>
                <a:gd name="connsiteX156" fmla="*/ 1157503 w 1495855"/>
                <a:gd name="connsiteY156" fmla="*/ 472141 h 1277018"/>
                <a:gd name="connsiteX157" fmla="*/ 1157653 w 1495855"/>
                <a:gd name="connsiteY157" fmla="*/ 658787 h 1277018"/>
                <a:gd name="connsiteX158" fmla="*/ 1157653 w 1495855"/>
                <a:gd name="connsiteY158" fmla="*/ 1263369 h 1277018"/>
                <a:gd name="connsiteX159" fmla="*/ 1143617 w 1495855"/>
                <a:gd name="connsiteY159" fmla="*/ 1276808 h 1277018"/>
                <a:gd name="connsiteX160" fmla="*/ 821839 w 1495855"/>
                <a:gd name="connsiteY160" fmla="*/ 1276808 h 1277018"/>
                <a:gd name="connsiteX161" fmla="*/ 774058 w 1495855"/>
                <a:gd name="connsiteY161" fmla="*/ 1276659 h 1277018"/>
                <a:gd name="connsiteX162" fmla="*/ 760768 w 1495855"/>
                <a:gd name="connsiteY162" fmla="*/ 1262772 h 1277018"/>
                <a:gd name="connsiteX163" fmla="*/ 760768 w 1495855"/>
                <a:gd name="connsiteY163" fmla="*/ 1237836 h 1277018"/>
                <a:gd name="connsiteX164" fmla="*/ 760171 w 1495855"/>
                <a:gd name="connsiteY164" fmla="*/ 1186621 h 1277018"/>
                <a:gd name="connsiteX165" fmla="*/ 762262 w 1495855"/>
                <a:gd name="connsiteY165" fmla="*/ 1134509 h 1277018"/>
                <a:gd name="connsiteX166" fmla="*/ 761366 w 1495855"/>
                <a:gd name="connsiteY166" fmla="*/ 1117637 h 1277018"/>
                <a:gd name="connsiteX167" fmla="*/ 761664 w 1495855"/>
                <a:gd name="connsiteY167" fmla="*/ 1082398 h 1277018"/>
                <a:gd name="connsiteX168" fmla="*/ 762411 w 1495855"/>
                <a:gd name="connsiteY168" fmla="*/ 1077321 h 1277018"/>
                <a:gd name="connsiteX169" fmla="*/ 762411 w 1495855"/>
                <a:gd name="connsiteY169" fmla="*/ 1029241 h 1277018"/>
                <a:gd name="connsiteX170" fmla="*/ 760619 w 1495855"/>
                <a:gd name="connsiteY170" fmla="*/ 969067 h 1277018"/>
                <a:gd name="connsiteX171" fmla="*/ 760768 w 1495855"/>
                <a:gd name="connsiteY171" fmla="*/ 905905 h 1277018"/>
                <a:gd name="connsiteX172" fmla="*/ 762262 w 1495855"/>
                <a:gd name="connsiteY172" fmla="*/ 830202 h 1277018"/>
                <a:gd name="connsiteX173" fmla="*/ 760768 w 1495855"/>
                <a:gd name="connsiteY173" fmla="*/ 811687 h 1277018"/>
                <a:gd name="connsiteX174" fmla="*/ 762262 w 1495855"/>
                <a:gd name="connsiteY174" fmla="*/ 784362 h 1277018"/>
                <a:gd name="connsiteX175" fmla="*/ 760320 w 1495855"/>
                <a:gd name="connsiteY175" fmla="*/ 747331 h 1277018"/>
                <a:gd name="connsiteX176" fmla="*/ 760320 w 1495855"/>
                <a:gd name="connsiteY176" fmla="*/ 734789 h 1277018"/>
                <a:gd name="connsiteX177" fmla="*/ 760768 w 1495855"/>
                <a:gd name="connsiteY177" fmla="*/ 709853 h 1277018"/>
                <a:gd name="connsiteX178" fmla="*/ 762262 w 1495855"/>
                <a:gd name="connsiteY178" fmla="*/ 638480 h 1277018"/>
                <a:gd name="connsiteX179" fmla="*/ 760918 w 1495855"/>
                <a:gd name="connsiteY179" fmla="*/ 597268 h 1277018"/>
                <a:gd name="connsiteX180" fmla="*/ 760768 w 1495855"/>
                <a:gd name="connsiteY180" fmla="*/ 532764 h 1277018"/>
                <a:gd name="connsiteX181" fmla="*/ 760768 w 1495855"/>
                <a:gd name="connsiteY181" fmla="*/ 506334 h 1277018"/>
                <a:gd name="connsiteX182" fmla="*/ 762112 w 1495855"/>
                <a:gd name="connsiteY182" fmla="*/ 490059 h 1277018"/>
                <a:gd name="connsiteX183" fmla="*/ 760918 w 1495855"/>
                <a:gd name="connsiteY183" fmla="*/ 471693 h 1277018"/>
                <a:gd name="connsiteX184" fmla="*/ 762112 w 1495855"/>
                <a:gd name="connsiteY184" fmla="*/ 427048 h 1277018"/>
                <a:gd name="connsiteX185" fmla="*/ 761067 w 1495855"/>
                <a:gd name="connsiteY185" fmla="*/ 400768 h 1277018"/>
                <a:gd name="connsiteX186" fmla="*/ 762411 w 1495855"/>
                <a:gd name="connsiteY186" fmla="*/ 371054 h 1277018"/>
                <a:gd name="connsiteX187" fmla="*/ 760918 w 1495855"/>
                <a:gd name="connsiteY187" fmla="*/ 314762 h 1277018"/>
                <a:gd name="connsiteX188" fmla="*/ 761664 w 1495855"/>
                <a:gd name="connsiteY188" fmla="*/ 253393 h 1277018"/>
                <a:gd name="connsiteX189" fmla="*/ 760619 w 1495855"/>
                <a:gd name="connsiteY189" fmla="*/ 224276 h 1277018"/>
                <a:gd name="connsiteX190" fmla="*/ 760918 w 1495855"/>
                <a:gd name="connsiteY190" fmla="*/ 189634 h 1277018"/>
                <a:gd name="connsiteX191" fmla="*/ 765397 w 1495855"/>
                <a:gd name="connsiteY191" fmla="*/ 181422 h 1277018"/>
                <a:gd name="connsiteX192" fmla="*/ 773460 w 1495855"/>
                <a:gd name="connsiteY192" fmla="*/ 184557 h 1277018"/>
                <a:gd name="connsiteX193" fmla="*/ 808251 w 1495855"/>
                <a:gd name="connsiteY193" fmla="*/ 210539 h 1277018"/>
                <a:gd name="connsiteX194" fmla="*/ 831843 w 1495855"/>
                <a:gd name="connsiteY194" fmla="*/ 232787 h 1277018"/>
                <a:gd name="connsiteX195" fmla="*/ 832142 w 1495855"/>
                <a:gd name="connsiteY195" fmla="*/ 239656 h 1277018"/>
                <a:gd name="connsiteX196" fmla="*/ 828409 w 1495855"/>
                <a:gd name="connsiteY196" fmla="*/ 239506 h 1277018"/>
                <a:gd name="connsiteX197" fmla="*/ 801383 w 1495855"/>
                <a:gd name="connsiteY197" fmla="*/ 236520 h 1277018"/>
                <a:gd name="connsiteX198" fmla="*/ 782121 w 1495855"/>
                <a:gd name="connsiteY198" fmla="*/ 253989 h 1277018"/>
                <a:gd name="connsiteX199" fmla="*/ 782718 w 1495855"/>
                <a:gd name="connsiteY199" fmla="*/ 279821 h 1277018"/>
                <a:gd name="connsiteX200" fmla="*/ 790781 w 1495855"/>
                <a:gd name="connsiteY200" fmla="*/ 290124 h 1277018"/>
                <a:gd name="connsiteX201" fmla="*/ 827662 w 1495855"/>
                <a:gd name="connsiteY201" fmla="*/ 292066 h 1277018"/>
                <a:gd name="connsiteX202" fmla="*/ 836173 w 1495855"/>
                <a:gd name="connsiteY202" fmla="*/ 281912 h 1277018"/>
                <a:gd name="connsiteX203" fmla="*/ 834382 w 1495855"/>
                <a:gd name="connsiteY203" fmla="*/ 247868 h 1277018"/>
                <a:gd name="connsiteX204" fmla="*/ 832291 w 1495855"/>
                <a:gd name="connsiteY204" fmla="*/ 239208 h 1277018"/>
                <a:gd name="connsiteX205" fmla="*/ 853494 w 1495855"/>
                <a:gd name="connsiteY205" fmla="*/ 246673 h 1277018"/>
                <a:gd name="connsiteX206" fmla="*/ 886493 w 1495855"/>
                <a:gd name="connsiteY206" fmla="*/ 275193 h 1277018"/>
                <a:gd name="connsiteX207" fmla="*/ 915013 w 1495855"/>
                <a:gd name="connsiteY207" fmla="*/ 266682 h 1277018"/>
                <a:gd name="connsiteX208" fmla="*/ 930094 w 1495855"/>
                <a:gd name="connsiteY208" fmla="*/ 240700 h 1277018"/>
                <a:gd name="connsiteX209" fmla="*/ 934424 w 1495855"/>
                <a:gd name="connsiteY209" fmla="*/ 233832 h 1277018"/>
                <a:gd name="connsiteX210" fmla="*/ 968916 w 1495855"/>
                <a:gd name="connsiteY210" fmla="*/ 173210 h 1277018"/>
                <a:gd name="connsiteX211" fmla="*/ 998033 w 1495855"/>
                <a:gd name="connsiteY211" fmla="*/ 118112 h 1277018"/>
                <a:gd name="connsiteX212" fmla="*/ 1007589 w 1495855"/>
                <a:gd name="connsiteY212" fmla="*/ 101388 h 1277018"/>
                <a:gd name="connsiteX213" fmla="*/ 1023118 w 1495855"/>
                <a:gd name="connsiteY213" fmla="*/ 71226 h 1277018"/>
                <a:gd name="connsiteX214" fmla="*/ 1037303 w 1495855"/>
                <a:gd name="connsiteY214" fmla="*/ 46589 h 1277018"/>
                <a:gd name="connsiteX215" fmla="*/ 1053131 w 1495855"/>
                <a:gd name="connsiteY215" fmla="*/ 18368 h 1277018"/>
                <a:gd name="connsiteX216" fmla="*/ 1064777 w 1495855"/>
                <a:gd name="connsiteY216" fmla="*/ 1346 h 1277018"/>
                <a:gd name="connsiteX217" fmla="*/ 1073139 w 1495855"/>
                <a:gd name="connsiteY217" fmla="*/ 600 h 127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1495855" h="1277018">
                  <a:moveTo>
                    <a:pt x="811238" y="1130291"/>
                  </a:moveTo>
                  <a:cubicBezTo>
                    <a:pt x="807766" y="1130366"/>
                    <a:pt x="804294" y="1131822"/>
                    <a:pt x="800487" y="1134659"/>
                  </a:cubicBezTo>
                  <a:cubicBezTo>
                    <a:pt x="798545" y="1136152"/>
                    <a:pt x="796306" y="1137496"/>
                    <a:pt x="793917" y="1137943"/>
                  </a:cubicBezTo>
                  <a:cubicBezTo>
                    <a:pt x="785704" y="1139586"/>
                    <a:pt x="782569" y="1145110"/>
                    <a:pt x="781972" y="1152726"/>
                  </a:cubicBezTo>
                  <a:cubicBezTo>
                    <a:pt x="781673" y="1156608"/>
                    <a:pt x="781225" y="1160640"/>
                    <a:pt x="781225" y="1164522"/>
                  </a:cubicBezTo>
                  <a:cubicBezTo>
                    <a:pt x="781225" y="1182589"/>
                    <a:pt x="791079" y="1192444"/>
                    <a:pt x="808849" y="1192593"/>
                  </a:cubicBezTo>
                  <a:cubicBezTo>
                    <a:pt x="824377" y="1192743"/>
                    <a:pt x="831395" y="1187965"/>
                    <a:pt x="837069" y="1173182"/>
                  </a:cubicBezTo>
                  <a:cubicBezTo>
                    <a:pt x="837666" y="1171838"/>
                    <a:pt x="838712" y="1170644"/>
                    <a:pt x="839160" y="1169300"/>
                  </a:cubicBezTo>
                  <a:cubicBezTo>
                    <a:pt x="840354" y="1165716"/>
                    <a:pt x="843042" y="1161536"/>
                    <a:pt x="842295" y="1158400"/>
                  </a:cubicBezTo>
                  <a:cubicBezTo>
                    <a:pt x="840802" y="1152576"/>
                    <a:pt x="837517" y="1147201"/>
                    <a:pt x="834531" y="1141826"/>
                  </a:cubicBezTo>
                  <a:cubicBezTo>
                    <a:pt x="833784" y="1140482"/>
                    <a:pt x="831843" y="1139735"/>
                    <a:pt x="830350" y="1138840"/>
                  </a:cubicBezTo>
                  <a:cubicBezTo>
                    <a:pt x="827662" y="1137197"/>
                    <a:pt x="824676" y="1136003"/>
                    <a:pt x="821989" y="1134211"/>
                  </a:cubicBezTo>
                  <a:cubicBezTo>
                    <a:pt x="818181" y="1131523"/>
                    <a:pt x="814709" y="1130216"/>
                    <a:pt x="811238" y="1130291"/>
                  </a:cubicBezTo>
                  <a:close/>
                  <a:moveTo>
                    <a:pt x="808699" y="906353"/>
                  </a:moveTo>
                  <a:cubicBezTo>
                    <a:pt x="795858" y="904861"/>
                    <a:pt x="783763" y="916209"/>
                    <a:pt x="781822" y="929647"/>
                  </a:cubicBezTo>
                  <a:cubicBezTo>
                    <a:pt x="781524" y="932185"/>
                    <a:pt x="781524" y="934724"/>
                    <a:pt x="781374" y="936068"/>
                  </a:cubicBezTo>
                  <a:cubicBezTo>
                    <a:pt x="781225" y="953836"/>
                    <a:pt x="786003" y="962497"/>
                    <a:pt x="797500" y="966827"/>
                  </a:cubicBezTo>
                  <a:cubicBezTo>
                    <a:pt x="808401" y="970858"/>
                    <a:pt x="819002" y="967275"/>
                    <a:pt x="829454" y="964736"/>
                  </a:cubicBezTo>
                  <a:cubicBezTo>
                    <a:pt x="830947" y="964437"/>
                    <a:pt x="832739" y="962795"/>
                    <a:pt x="833187" y="961302"/>
                  </a:cubicBezTo>
                  <a:cubicBezTo>
                    <a:pt x="835725" y="953090"/>
                    <a:pt x="839757" y="944728"/>
                    <a:pt x="839608" y="936366"/>
                  </a:cubicBezTo>
                  <a:cubicBezTo>
                    <a:pt x="839608" y="928900"/>
                    <a:pt x="836770" y="919493"/>
                    <a:pt x="831694" y="914715"/>
                  </a:cubicBezTo>
                  <a:cubicBezTo>
                    <a:pt x="826169" y="909489"/>
                    <a:pt x="816762" y="907249"/>
                    <a:pt x="808699" y="906353"/>
                  </a:cubicBezTo>
                  <a:close/>
                  <a:moveTo>
                    <a:pt x="807054" y="681222"/>
                  </a:moveTo>
                  <a:cubicBezTo>
                    <a:pt x="802820" y="681352"/>
                    <a:pt x="798770" y="682491"/>
                    <a:pt x="795410" y="684917"/>
                  </a:cubicBezTo>
                  <a:cubicBezTo>
                    <a:pt x="784958" y="692533"/>
                    <a:pt x="780777" y="701790"/>
                    <a:pt x="781822" y="714482"/>
                  </a:cubicBezTo>
                  <a:cubicBezTo>
                    <a:pt x="781225" y="727323"/>
                    <a:pt x="784062" y="738074"/>
                    <a:pt x="797799" y="744495"/>
                  </a:cubicBezTo>
                  <a:cubicBezTo>
                    <a:pt x="808550" y="749571"/>
                    <a:pt x="828110" y="746734"/>
                    <a:pt x="833486" y="735984"/>
                  </a:cubicBezTo>
                  <a:cubicBezTo>
                    <a:pt x="838413" y="726278"/>
                    <a:pt x="846924" y="715975"/>
                    <a:pt x="837666" y="704030"/>
                  </a:cubicBezTo>
                  <a:cubicBezTo>
                    <a:pt x="836770" y="702985"/>
                    <a:pt x="836770" y="701193"/>
                    <a:pt x="836472" y="699699"/>
                  </a:cubicBezTo>
                  <a:cubicBezTo>
                    <a:pt x="834120" y="689508"/>
                    <a:pt x="819758" y="680829"/>
                    <a:pt x="807054" y="681222"/>
                  </a:cubicBezTo>
                  <a:close/>
                  <a:moveTo>
                    <a:pt x="806609" y="456015"/>
                  </a:moveTo>
                  <a:cubicBezTo>
                    <a:pt x="800188" y="460494"/>
                    <a:pt x="790333" y="464377"/>
                    <a:pt x="785256" y="471544"/>
                  </a:cubicBezTo>
                  <a:cubicBezTo>
                    <a:pt x="775402" y="485729"/>
                    <a:pt x="782718" y="513203"/>
                    <a:pt x="797052" y="522909"/>
                  </a:cubicBezTo>
                  <a:cubicBezTo>
                    <a:pt x="798396" y="523805"/>
                    <a:pt x="800337" y="523805"/>
                    <a:pt x="801980" y="523656"/>
                  </a:cubicBezTo>
                  <a:cubicBezTo>
                    <a:pt x="806609" y="523208"/>
                    <a:pt x="811387" y="522909"/>
                    <a:pt x="815867" y="521565"/>
                  </a:cubicBezTo>
                  <a:cubicBezTo>
                    <a:pt x="825721" y="518579"/>
                    <a:pt x="833635" y="513651"/>
                    <a:pt x="837218" y="502751"/>
                  </a:cubicBezTo>
                  <a:cubicBezTo>
                    <a:pt x="840056" y="494091"/>
                    <a:pt x="841997" y="486177"/>
                    <a:pt x="837218" y="477367"/>
                  </a:cubicBezTo>
                  <a:cubicBezTo>
                    <a:pt x="834382" y="472141"/>
                    <a:pt x="834680" y="465123"/>
                    <a:pt x="827065" y="463182"/>
                  </a:cubicBezTo>
                  <a:cubicBezTo>
                    <a:pt x="821093" y="461540"/>
                    <a:pt x="815120" y="459001"/>
                    <a:pt x="806609" y="456015"/>
                  </a:cubicBezTo>
                  <a:close/>
                  <a:moveTo>
                    <a:pt x="410117" y="8010"/>
                  </a:moveTo>
                  <a:cubicBezTo>
                    <a:pt x="414092" y="9036"/>
                    <a:pt x="417340" y="12172"/>
                    <a:pt x="420625" y="17920"/>
                  </a:cubicBezTo>
                  <a:cubicBezTo>
                    <a:pt x="424357" y="24490"/>
                    <a:pt x="427045" y="31658"/>
                    <a:pt x="430927" y="38078"/>
                  </a:cubicBezTo>
                  <a:cubicBezTo>
                    <a:pt x="436004" y="46888"/>
                    <a:pt x="441977" y="55249"/>
                    <a:pt x="447203" y="64059"/>
                  </a:cubicBezTo>
                  <a:cubicBezTo>
                    <a:pt x="451533" y="71376"/>
                    <a:pt x="455415" y="78991"/>
                    <a:pt x="459746" y="86456"/>
                  </a:cubicBezTo>
                  <a:cubicBezTo>
                    <a:pt x="465270" y="95864"/>
                    <a:pt x="470944" y="105271"/>
                    <a:pt x="476469" y="114677"/>
                  </a:cubicBezTo>
                  <a:cubicBezTo>
                    <a:pt x="480500" y="121845"/>
                    <a:pt x="484234" y="129311"/>
                    <a:pt x="488265" y="136627"/>
                  </a:cubicBezTo>
                  <a:cubicBezTo>
                    <a:pt x="497075" y="152604"/>
                    <a:pt x="506034" y="168432"/>
                    <a:pt x="514993" y="184408"/>
                  </a:cubicBezTo>
                  <a:cubicBezTo>
                    <a:pt x="522757" y="198145"/>
                    <a:pt x="530372" y="211882"/>
                    <a:pt x="538436" y="225470"/>
                  </a:cubicBezTo>
                  <a:cubicBezTo>
                    <a:pt x="543363" y="233832"/>
                    <a:pt x="549336" y="241746"/>
                    <a:pt x="554263" y="250257"/>
                  </a:cubicBezTo>
                  <a:cubicBezTo>
                    <a:pt x="558742" y="257872"/>
                    <a:pt x="563073" y="265786"/>
                    <a:pt x="566656" y="273849"/>
                  </a:cubicBezTo>
                  <a:cubicBezTo>
                    <a:pt x="569344" y="279971"/>
                    <a:pt x="573674" y="281912"/>
                    <a:pt x="579049" y="279075"/>
                  </a:cubicBezTo>
                  <a:cubicBezTo>
                    <a:pt x="586665" y="275193"/>
                    <a:pt x="594280" y="270863"/>
                    <a:pt x="600999" y="265487"/>
                  </a:cubicBezTo>
                  <a:cubicBezTo>
                    <a:pt x="616230" y="253393"/>
                    <a:pt x="629369" y="238760"/>
                    <a:pt x="647138" y="229800"/>
                  </a:cubicBezTo>
                  <a:cubicBezTo>
                    <a:pt x="652065" y="227262"/>
                    <a:pt x="656843" y="223380"/>
                    <a:pt x="660129" y="218900"/>
                  </a:cubicBezTo>
                  <a:cubicBezTo>
                    <a:pt x="669386" y="206657"/>
                    <a:pt x="683123" y="200236"/>
                    <a:pt x="694919" y="191426"/>
                  </a:cubicBezTo>
                  <a:cubicBezTo>
                    <a:pt x="700444" y="187245"/>
                    <a:pt x="705670" y="182915"/>
                    <a:pt x="712389" y="177390"/>
                  </a:cubicBezTo>
                  <a:cubicBezTo>
                    <a:pt x="713136" y="182617"/>
                    <a:pt x="714181" y="186499"/>
                    <a:pt x="714181" y="190530"/>
                  </a:cubicBezTo>
                  <a:cubicBezTo>
                    <a:pt x="714181" y="302816"/>
                    <a:pt x="714181" y="414953"/>
                    <a:pt x="714181" y="527239"/>
                  </a:cubicBezTo>
                  <a:cubicBezTo>
                    <a:pt x="714181" y="772865"/>
                    <a:pt x="714181" y="1018341"/>
                    <a:pt x="714181" y="1263967"/>
                  </a:cubicBezTo>
                  <a:cubicBezTo>
                    <a:pt x="714181" y="1276658"/>
                    <a:pt x="714181" y="1276808"/>
                    <a:pt x="701340" y="1276808"/>
                  </a:cubicBezTo>
                  <a:cubicBezTo>
                    <a:pt x="587859" y="1276808"/>
                    <a:pt x="474379" y="1276658"/>
                    <a:pt x="360898" y="1276658"/>
                  </a:cubicBezTo>
                  <a:cubicBezTo>
                    <a:pt x="356867" y="1276658"/>
                    <a:pt x="352984" y="1276957"/>
                    <a:pt x="348953" y="1276957"/>
                  </a:cubicBezTo>
                  <a:cubicBezTo>
                    <a:pt x="336261" y="1277256"/>
                    <a:pt x="335813" y="1276957"/>
                    <a:pt x="335664" y="1264564"/>
                  </a:cubicBezTo>
                  <a:cubicBezTo>
                    <a:pt x="335514" y="1252320"/>
                    <a:pt x="335514" y="1240225"/>
                    <a:pt x="335514" y="1227982"/>
                  </a:cubicBezTo>
                  <a:cubicBezTo>
                    <a:pt x="335514" y="996839"/>
                    <a:pt x="335514" y="765697"/>
                    <a:pt x="335514" y="534555"/>
                  </a:cubicBezTo>
                  <a:cubicBezTo>
                    <a:pt x="335514" y="514099"/>
                    <a:pt x="335813" y="493792"/>
                    <a:pt x="335813" y="473335"/>
                  </a:cubicBezTo>
                  <a:cubicBezTo>
                    <a:pt x="335813" y="471843"/>
                    <a:pt x="336261" y="470200"/>
                    <a:pt x="335813" y="468856"/>
                  </a:cubicBezTo>
                  <a:cubicBezTo>
                    <a:pt x="333722" y="464078"/>
                    <a:pt x="332677" y="457508"/>
                    <a:pt x="328944" y="454970"/>
                  </a:cubicBezTo>
                  <a:cubicBezTo>
                    <a:pt x="323569" y="451386"/>
                    <a:pt x="316850" y="453178"/>
                    <a:pt x="310728" y="456612"/>
                  </a:cubicBezTo>
                  <a:cubicBezTo>
                    <a:pt x="305054" y="459599"/>
                    <a:pt x="298484" y="461091"/>
                    <a:pt x="292362" y="463182"/>
                  </a:cubicBezTo>
                  <a:cubicBezTo>
                    <a:pt x="286688" y="465123"/>
                    <a:pt x="280864" y="467213"/>
                    <a:pt x="275190" y="469155"/>
                  </a:cubicBezTo>
                  <a:cubicBezTo>
                    <a:pt x="273548" y="469752"/>
                    <a:pt x="272204" y="470947"/>
                    <a:pt x="270561" y="471395"/>
                  </a:cubicBezTo>
                  <a:cubicBezTo>
                    <a:pt x="255182" y="475127"/>
                    <a:pt x="239504" y="477815"/>
                    <a:pt x="224572" y="482892"/>
                  </a:cubicBezTo>
                  <a:cubicBezTo>
                    <a:pt x="212627" y="486923"/>
                    <a:pt x="200831" y="492000"/>
                    <a:pt x="188438" y="494986"/>
                  </a:cubicBezTo>
                  <a:cubicBezTo>
                    <a:pt x="180673" y="496928"/>
                    <a:pt x="173058" y="499615"/>
                    <a:pt x="165293" y="502004"/>
                  </a:cubicBezTo>
                  <a:cubicBezTo>
                    <a:pt x="162456" y="502900"/>
                    <a:pt x="159022" y="502900"/>
                    <a:pt x="156782" y="504692"/>
                  </a:cubicBezTo>
                  <a:cubicBezTo>
                    <a:pt x="148271" y="511710"/>
                    <a:pt x="137969" y="511710"/>
                    <a:pt x="127815" y="512755"/>
                  </a:cubicBezTo>
                  <a:cubicBezTo>
                    <a:pt x="123186" y="513203"/>
                    <a:pt x="120647" y="511561"/>
                    <a:pt x="119901" y="507081"/>
                  </a:cubicBezTo>
                  <a:cubicBezTo>
                    <a:pt x="119005" y="501108"/>
                    <a:pt x="117363" y="495584"/>
                    <a:pt x="112286" y="491403"/>
                  </a:cubicBezTo>
                  <a:cubicBezTo>
                    <a:pt x="110644" y="490059"/>
                    <a:pt x="110494" y="486923"/>
                    <a:pt x="109598" y="484684"/>
                  </a:cubicBezTo>
                  <a:cubicBezTo>
                    <a:pt x="107657" y="479757"/>
                    <a:pt x="105716" y="474829"/>
                    <a:pt x="103775" y="469901"/>
                  </a:cubicBezTo>
                  <a:cubicBezTo>
                    <a:pt x="99146" y="457807"/>
                    <a:pt x="94517" y="445712"/>
                    <a:pt x="89739" y="433618"/>
                  </a:cubicBezTo>
                  <a:cubicBezTo>
                    <a:pt x="87947" y="429138"/>
                    <a:pt x="86305" y="424509"/>
                    <a:pt x="84364" y="420030"/>
                  </a:cubicBezTo>
                  <a:cubicBezTo>
                    <a:pt x="83468" y="417939"/>
                    <a:pt x="82124" y="416147"/>
                    <a:pt x="81377" y="414057"/>
                  </a:cubicBezTo>
                  <a:cubicBezTo>
                    <a:pt x="77346" y="402709"/>
                    <a:pt x="75405" y="389718"/>
                    <a:pt x="68835" y="380162"/>
                  </a:cubicBezTo>
                  <a:cubicBezTo>
                    <a:pt x="62563" y="370904"/>
                    <a:pt x="64057" y="358212"/>
                    <a:pt x="53903" y="351344"/>
                  </a:cubicBezTo>
                  <a:cubicBezTo>
                    <a:pt x="52709" y="350598"/>
                    <a:pt x="52709" y="347761"/>
                    <a:pt x="52559" y="345819"/>
                  </a:cubicBezTo>
                  <a:cubicBezTo>
                    <a:pt x="52261" y="337309"/>
                    <a:pt x="50319" y="329544"/>
                    <a:pt x="43750" y="323571"/>
                  </a:cubicBezTo>
                  <a:cubicBezTo>
                    <a:pt x="43152" y="323123"/>
                    <a:pt x="42704" y="322526"/>
                    <a:pt x="42406" y="321779"/>
                  </a:cubicBezTo>
                  <a:cubicBezTo>
                    <a:pt x="39420" y="313567"/>
                    <a:pt x="36433" y="305355"/>
                    <a:pt x="33447" y="296993"/>
                  </a:cubicBezTo>
                  <a:cubicBezTo>
                    <a:pt x="31058" y="290572"/>
                    <a:pt x="28818" y="284002"/>
                    <a:pt x="26280" y="277582"/>
                  </a:cubicBezTo>
                  <a:cubicBezTo>
                    <a:pt x="22696" y="268175"/>
                    <a:pt x="18664" y="258917"/>
                    <a:pt x="15230" y="249510"/>
                  </a:cubicBezTo>
                  <a:cubicBezTo>
                    <a:pt x="10452" y="234579"/>
                    <a:pt x="5375" y="219199"/>
                    <a:pt x="0" y="203371"/>
                  </a:cubicBezTo>
                  <a:cubicBezTo>
                    <a:pt x="10750" y="198444"/>
                    <a:pt x="21502" y="193666"/>
                    <a:pt x="31954" y="188440"/>
                  </a:cubicBezTo>
                  <a:cubicBezTo>
                    <a:pt x="40913" y="183960"/>
                    <a:pt x="49573" y="178734"/>
                    <a:pt x="58532" y="174105"/>
                  </a:cubicBezTo>
                  <a:cubicBezTo>
                    <a:pt x="67342" y="169626"/>
                    <a:pt x="76450" y="165893"/>
                    <a:pt x="85260" y="161563"/>
                  </a:cubicBezTo>
                  <a:cubicBezTo>
                    <a:pt x="96608" y="156038"/>
                    <a:pt x="107657" y="150364"/>
                    <a:pt x="118856" y="144690"/>
                  </a:cubicBezTo>
                  <a:cubicBezTo>
                    <a:pt x="125277" y="141405"/>
                    <a:pt x="131548" y="137971"/>
                    <a:pt x="137969" y="134835"/>
                  </a:cubicBezTo>
                  <a:cubicBezTo>
                    <a:pt x="147226" y="130207"/>
                    <a:pt x="156782" y="126175"/>
                    <a:pt x="166040" y="121397"/>
                  </a:cubicBezTo>
                  <a:cubicBezTo>
                    <a:pt x="174103" y="117216"/>
                    <a:pt x="182017" y="112587"/>
                    <a:pt x="190080" y="108257"/>
                  </a:cubicBezTo>
                  <a:cubicBezTo>
                    <a:pt x="199636" y="103180"/>
                    <a:pt x="209491" y="98701"/>
                    <a:pt x="218599" y="93026"/>
                  </a:cubicBezTo>
                  <a:cubicBezTo>
                    <a:pt x="228753" y="86755"/>
                    <a:pt x="241445" y="85561"/>
                    <a:pt x="249806" y="76154"/>
                  </a:cubicBezTo>
                  <a:cubicBezTo>
                    <a:pt x="251001" y="74959"/>
                    <a:pt x="253540" y="75108"/>
                    <a:pt x="255331" y="74362"/>
                  </a:cubicBezTo>
                  <a:cubicBezTo>
                    <a:pt x="259811" y="72421"/>
                    <a:pt x="264141" y="70181"/>
                    <a:pt x="268471" y="68091"/>
                  </a:cubicBezTo>
                  <a:cubicBezTo>
                    <a:pt x="270860" y="66896"/>
                    <a:pt x="273399" y="66000"/>
                    <a:pt x="275787" y="64657"/>
                  </a:cubicBezTo>
                  <a:cubicBezTo>
                    <a:pt x="279670" y="62566"/>
                    <a:pt x="283403" y="60326"/>
                    <a:pt x="287135" y="58236"/>
                  </a:cubicBezTo>
                  <a:cubicBezTo>
                    <a:pt x="289226" y="57041"/>
                    <a:pt x="291317" y="55100"/>
                    <a:pt x="293557" y="54951"/>
                  </a:cubicBezTo>
                  <a:cubicBezTo>
                    <a:pt x="299529" y="54353"/>
                    <a:pt x="304606" y="52711"/>
                    <a:pt x="308189" y="47335"/>
                  </a:cubicBezTo>
                  <a:cubicBezTo>
                    <a:pt x="309085" y="45992"/>
                    <a:pt x="311624" y="45395"/>
                    <a:pt x="313415" y="45245"/>
                  </a:cubicBezTo>
                  <a:cubicBezTo>
                    <a:pt x="318492" y="44648"/>
                    <a:pt x="323121" y="43453"/>
                    <a:pt x="325660" y="38078"/>
                  </a:cubicBezTo>
                  <a:cubicBezTo>
                    <a:pt x="326107" y="37033"/>
                    <a:pt x="327302" y="35987"/>
                    <a:pt x="328347" y="35540"/>
                  </a:cubicBezTo>
                  <a:cubicBezTo>
                    <a:pt x="336560" y="32553"/>
                    <a:pt x="344921" y="30015"/>
                    <a:pt x="353133" y="27029"/>
                  </a:cubicBezTo>
                  <a:cubicBezTo>
                    <a:pt x="367319" y="21802"/>
                    <a:pt x="381504" y="16875"/>
                    <a:pt x="395241" y="10753"/>
                  </a:cubicBezTo>
                  <a:cubicBezTo>
                    <a:pt x="401438" y="8066"/>
                    <a:pt x="406141" y="6983"/>
                    <a:pt x="410117" y="8010"/>
                  </a:cubicBezTo>
                  <a:close/>
                  <a:moveTo>
                    <a:pt x="1073139" y="600"/>
                  </a:moveTo>
                  <a:cubicBezTo>
                    <a:pt x="1089265" y="6124"/>
                    <a:pt x="1105541" y="11798"/>
                    <a:pt x="1121368" y="18219"/>
                  </a:cubicBezTo>
                  <a:cubicBezTo>
                    <a:pt x="1130029" y="21653"/>
                    <a:pt x="1138092" y="26432"/>
                    <a:pt x="1146453" y="30612"/>
                  </a:cubicBezTo>
                  <a:cubicBezTo>
                    <a:pt x="1147499" y="31210"/>
                    <a:pt x="1148693" y="31658"/>
                    <a:pt x="1149888" y="31956"/>
                  </a:cubicBezTo>
                  <a:cubicBezTo>
                    <a:pt x="1164819" y="34644"/>
                    <a:pt x="1176616" y="43603"/>
                    <a:pt x="1189308" y="50919"/>
                  </a:cubicBezTo>
                  <a:cubicBezTo>
                    <a:pt x="1198416" y="56295"/>
                    <a:pt x="1208868" y="59580"/>
                    <a:pt x="1218573" y="63910"/>
                  </a:cubicBezTo>
                  <a:cubicBezTo>
                    <a:pt x="1220813" y="64955"/>
                    <a:pt x="1222903" y="66150"/>
                    <a:pt x="1224845" y="67493"/>
                  </a:cubicBezTo>
                  <a:cubicBezTo>
                    <a:pt x="1226487" y="68539"/>
                    <a:pt x="1227682" y="70778"/>
                    <a:pt x="1229324" y="71226"/>
                  </a:cubicBezTo>
                  <a:cubicBezTo>
                    <a:pt x="1237985" y="73018"/>
                    <a:pt x="1244704" y="78095"/>
                    <a:pt x="1252170" y="82276"/>
                  </a:cubicBezTo>
                  <a:cubicBezTo>
                    <a:pt x="1260830" y="87054"/>
                    <a:pt x="1270536" y="89891"/>
                    <a:pt x="1279644" y="93922"/>
                  </a:cubicBezTo>
                  <a:cubicBezTo>
                    <a:pt x="1281585" y="94818"/>
                    <a:pt x="1283078" y="96610"/>
                    <a:pt x="1284870" y="97954"/>
                  </a:cubicBezTo>
                  <a:cubicBezTo>
                    <a:pt x="1286214" y="98999"/>
                    <a:pt x="1287408" y="101388"/>
                    <a:pt x="1288603" y="101388"/>
                  </a:cubicBezTo>
                  <a:cubicBezTo>
                    <a:pt x="1299951" y="100791"/>
                    <a:pt x="1307118" y="109899"/>
                    <a:pt x="1316824" y="113483"/>
                  </a:cubicBezTo>
                  <a:cubicBezTo>
                    <a:pt x="1326081" y="116917"/>
                    <a:pt x="1334294" y="123189"/>
                    <a:pt x="1343104" y="127967"/>
                  </a:cubicBezTo>
                  <a:cubicBezTo>
                    <a:pt x="1349524" y="131550"/>
                    <a:pt x="1356094" y="134835"/>
                    <a:pt x="1362814" y="138120"/>
                  </a:cubicBezTo>
                  <a:cubicBezTo>
                    <a:pt x="1372668" y="143048"/>
                    <a:pt x="1382673" y="147826"/>
                    <a:pt x="1392677" y="152753"/>
                  </a:cubicBezTo>
                  <a:cubicBezTo>
                    <a:pt x="1402383" y="157531"/>
                    <a:pt x="1411939" y="162608"/>
                    <a:pt x="1421645" y="167386"/>
                  </a:cubicBezTo>
                  <a:cubicBezTo>
                    <a:pt x="1430454" y="171716"/>
                    <a:pt x="1439413" y="176047"/>
                    <a:pt x="1448372" y="180377"/>
                  </a:cubicBezTo>
                  <a:cubicBezTo>
                    <a:pt x="1463901" y="187992"/>
                    <a:pt x="1479430" y="195607"/>
                    <a:pt x="1495855" y="203670"/>
                  </a:cubicBezTo>
                  <a:cubicBezTo>
                    <a:pt x="1490927" y="215615"/>
                    <a:pt x="1486149" y="226814"/>
                    <a:pt x="1481520" y="238162"/>
                  </a:cubicBezTo>
                  <a:cubicBezTo>
                    <a:pt x="1480475" y="240850"/>
                    <a:pt x="1480326" y="243986"/>
                    <a:pt x="1479281" y="246823"/>
                  </a:cubicBezTo>
                  <a:cubicBezTo>
                    <a:pt x="1477937" y="250705"/>
                    <a:pt x="1476145" y="254288"/>
                    <a:pt x="1474502" y="258021"/>
                  </a:cubicBezTo>
                  <a:cubicBezTo>
                    <a:pt x="1474055" y="258917"/>
                    <a:pt x="1473009" y="259515"/>
                    <a:pt x="1472711" y="260410"/>
                  </a:cubicBezTo>
                  <a:cubicBezTo>
                    <a:pt x="1468231" y="273102"/>
                    <a:pt x="1463901" y="285794"/>
                    <a:pt x="1459272" y="298486"/>
                  </a:cubicBezTo>
                  <a:cubicBezTo>
                    <a:pt x="1458078" y="301622"/>
                    <a:pt x="1456435" y="304608"/>
                    <a:pt x="1455091" y="307594"/>
                  </a:cubicBezTo>
                  <a:cubicBezTo>
                    <a:pt x="1450164" y="318196"/>
                    <a:pt x="1444938" y="328797"/>
                    <a:pt x="1440458" y="339548"/>
                  </a:cubicBezTo>
                  <a:cubicBezTo>
                    <a:pt x="1435978" y="350747"/>
                    <a:pt x="1432395" y="362244"/>
                    <a:pt x="1428214" y="373443"/>
                  </a:cubicBezTo>
                  <a:cubicBezTo>
                    <a:pt x="1425377" y="381058"/>
                    <a:pt x="1422242" y="388524"/>
                    <a:pt x="1419255" y="396139"/>
                  </a:cubicBezTo>
                  <a:cubicBezTo>
                    <a:pt x="1415523" y="405546"/>
                    <a:pt x="1411640" y="414804"/>
                    <a:pt x="1407907" y="424211"/>
                  </a:cubicBezTo>
                  <a:cubicBezTo>
                    <a:pt x="1402532" y="438246"/>
                    <a:pt x="1397156" y="452432"/>
                    <a:pt x="1391930" y="466467"/>
                  </a:cubicBezTo>
                  <a:cubicBezTo>
                    <a:pt x="1387302" y="479010"/>
                    <a:pt x="1382822" y="491553"/>
                    <a:pt x="1378044" y="504095"/>
                  </a:cubicBezTo>
                  <a:cubicBezTo>
                    <a:pt x="1375804" y="510068"/>
                    <a:pt x="1371474" y="513352"/>
                    <a:pt x="1364754" y="512456"/>
                  </a:cubicBezTo>
                  <a:cubicBezTo>
                    <a:pt x="1356094" y="511262"/>
                    <a:pt x="1346538" y="512755"/>
                    <a:pt x="1339819" y="504991"/>
                  </a:cubicBezTo>
                  <a:cubicBezTo>
                    <a:pt x="1339520" y="504692"/>
                    <a:pt x="1338923" y="504394"/>
                    <a:pt x="1338475" y="504244"/>
                  </a:cubicBezTo>
                  <a:cubicBezTo>
                    <a:pt x="1323394" y="499914"/>
                    <a:pt x="1308313" y="495733"/>
                    <a:pt x="1293232" y="491254"/>
                  </a:cubicBezTo>
                  <a:cubicBezTo>
                    <a:pt x="1288304" y="489761"/>
                    <a:pt x="1283526" y="487819"/>
                    <a:pt x="1278748" y="485879"/>
                  </a:cubicBezTo>
                  <a:cubicBezTo>
                    <a:pt x="1277404" y="485281"/>
                    <a:pt x="1276210" y="484087"/>
                    <a:pt x="1274866" y="483788"/>
                  </a:cubicBezTo>
                  <a:cubicBezTo>
                    <a:pt x="1260532" y="479905"/>
                    <a:pt x="1246197" y="476173"/>
                    <a:pt x="1232012" y="472291"/>
                  </a:cubicBezTo>
                  <a:cubicBezTo>
                    <a:pt x="1227383" y="470947"/>
                    <a:pt x="1223053" y="468707"/>
                    <a:pt x="1218275" y="467213"/>
                  </a:cubicBezTo>
                  <a:cubicBezTo>
                    <a:pt x="1212153" y="465422"/>
                    <a:pt x="1205882" y="464078"/>
                    <a:pt x="1199760" y="462286"/>
                  </a:cubicBezTo>
                  <a:cubicBezTo>
                    <a:pt x="1195579" y="461092"/>
                    <a:pt x="1191547" y="459300"/>
                    <a:pt x="1187366" y="457807"/>
                  </a:cubicBezTo>
                  <a:cubicBezTo>
                    <a:pt x="1183186" y="456314"/>
                    <a:pt x="1179004" y="454223"/>
                    <a:pt x="1174674" y="453776"/>
                  </a:cubicBezTo>
                  <a:cubicBezTo>
                    <a:pt x="1163775" y="452581"/>
                    <a:pt x="1157503" y="459599"/>
                    <a:pt x="1157503" y="472141"/>
                  </a:cubicBezTo>
                  <a:cubicBezTo>
                    <a:pt x="1157503" y="534406"/>
                    <a:pt x="1157653" y="596522"/>
                    <a:pt x="1157653" y="658787"/>
                  </a:cubicBezTo>
                  <a:cubicBezTo>
                    <a:pt x="1157653" y="860364"/>
                    <a:pt x="1157653" y="1061941"/>
                    <a:pt x="1157653" y="1263369"/>
                  </a:cubicBezTo>
                  <a:cubicBezTo>
                    <a:pt x="1157653" y="1276808"/>
                    <a:pt x="1157354" y="1276808"/>
                    <a:pt x="1143617" y="1276808"/>
                  </a:cubicBezTo>
                  <a:cubicBezTo>
                    <a:pt x="1036407" y="1276808"/>
                    <a:pt x="929198" y="1276808"/>
                    <a:pt x="821839" y="1276808"/>
                  </a:cubicBezTo>
                  <a:cubicBezTo>
                    <a:pt x="805862" y="1276808"/>
                    <a:pt x="790034" y="1276808"/>
                    <a:pt x="774058" y="1276659"/>
                  </a:cubicBezTo>
                  <a:cubicBezTo>
                    <a:pt x="764352" y="1276509"/>
                    <a:pt x="760619" y="1272179"/>
                    <a:pt x="760768" y="1262772"/>
                  </a:cubicBezTo>
                  <a:cubicBezTo>
                    <a:pt x="760918" y="1254410"/>
                    <a:pt x="760918" y="1246198"/>
                    <a:pt x="760768" y="1237836"/>
                  </a:cubicBezTo>
                  <a:cubicBezTo>
                    <a:pt x="760470" y="1220665"/>
                    <a:pt x="757483" y="1203195"/>
                    <a:pt x="760171" y="1186621"/>
                  </a:cubicBezTo>
                  <a:cubicBezTo>
                    <a:pt x="763008" y="1169151"/>
                    <a:pt x="757035" y="1151830"/>
                    <a:pt x="762262" y="1134509"/>
                  </a:cubicBezTo>
                  <a:cubicBezTo>
                    <a:pt x="763755" y="1129433"/>
                    <a:pt x="761366" y="1123311"/>
                    <a:pt x="761366" y="1117637"/>
                  </a:cubicBezTo>
                  <a:cubicBezTo>
                    <a:pt x="761216" y="1105840"/>
                    <a:pt x="761515" y="1094194"/>
                    <a:pt x="761664" y="1082398"/>
                  </a:cubicBezTo>
                  <a:cubicBezTo>
                    <a:pt x="761664" y="1080755"/>
                    <a:pt x="762411" y="1078964"/>
                    <a:pt x="762411" y="1077321"/>
                  </a:cubicBezTo>
                  <a:cubicBezTo>
                    <a:pt x="762411" y="1061344"/>
                    <a:pt x="762710" y="1045218"/>
                    <a:pt x="762411" y="1029241"/>
                  </a:cubicBezTo>
                  <a:cubicBezTo>
                    <a:pt x="761963" y="1009084"/>
                    <a:pt x="760918" y="989075"/>
                    <a:pt x="760619" y="969067"/>
                  </a:cubicBezTo>
                  <a:cubicBezTo>
                    <a:pt x="760320" y="948013"/>
                    <a:pt x="760470" y="926959"/>
                    <a:pt x="760768" y="905905"/>
                  </a:cubicBezTo>
                  <a:cubicBezTo>
                    <a:pt x="761067" y="880671"/>
                    <a:pt x="761963" y="855436"/>
                    <a:pt x="762262" y="830202"/>
                  </a:cubicBezTo>
                  <a:cubicBezTo>
                    <a:pt x="762411" y="824080"/>
                    <a:pt x="760768" y="817958"/>
                    <a:pt x="760768" y="811687"/>
                  </a:cubicBezTo>
                  <a:cubicBezTo>
                    <a:pt x="760918" y="802578"/>
                    <a:pt x="762411" y="793470"/>
                    <a:pt x="762262" y="784362"/>
                  </a:cubicBezTo>
                  <a:cubicBezTo>
                    <a:pt x="762112" y="771969"/>
                    <a:pt x="760918" y="759725"/>
                    <a:pt x="760320" y="747331"/>
                  </a:cubicBezTo>
                  <a:cubicBezTo>
                    <a:pt x="760171" y="743151"/>
                    <a:pt x="760320" y="738970"/>
                    <a:pt x="760320" y="734789"/>
                  </a:cubicBezTo>
                  <a:cubicBezTo>
                    <a:pt x="760470" y="726427"/>
                    <a:pt x="760619" y="718215"/>
                    <a:pt x="760768" y="709853"/>
                  </a:cubicBezTo>
                  <a:cubicBezTo>
                    <a:pt x="761366" y="686111"/>
                    <a:pt x="762112" y="662221"/>
                    <a:pt x="762262" y="638480"/>
                  </a:cubicBezTo>
                  <a:cubicBezTo>
                    <a:pt x="762411" y="624743"/>
                    <a:pt x="761067" y="611005"/>
                    <a:pt x="760918" y="597268"/>
                  </a:cubicBezTo>
                  <a:cubicBezTo>
                    <a:pt x="760619" y="575767"/>
                    <a:pt x="760768" y="554265"/>
                    <a:pt x="760768" y="532764"/>
                  </a:cubicBezTo>
                  <a:cubicBezTo>
                    <a:pt x="760768" y="523954"/>
                    <a:pt x="760470" y="515144"/>
                    <a:pt x="760768" y="506334"/>
                  </a:cubicBezTo>
                  <a:cubicBezTo>
                    <a:pt x="760918" y="500959"/>
                    <a:pt x="762112" y="495584"/>
                    <a:pt x="762112" y="490059"/>
                  </a:cubicBezTo>
                  <a:cubicBezTo>
                    <a:pt x="762112" y="483937"/>
                    <a:pt x="760768" y="477815"/>
                    <a:pt x="760918" y="471693"/>
                  </a:cubicBezTo>
                  <a:cubicBezTo>
                    <a:pt x="761067" y="456762"/>
                    <a:pt x="761963" y="441979"/>
                    <a:pt x="762112" y="427048"/>
                  </a:cubicBezTo>
                  <a:cubicBezTo>
                    <a:pt x="762262" y="418238"/>
                    <a:pt x="760918" y="409577"/>
                    <a:pt x="761067" y="400768"/>
                  </a:cubicBezTo>
                  <a:cubicBezTo>
                    <a:pt x="761067" y="390913"/>
                    <a:pt x="762560" y="381058"/>
                    <a:pt x="762411" y="371054"/>
                  </a:cubicBezTo>
                  <a:cubicBezTo>
                    <a:pt x="762262" y="352240"/>
                    <a:pt x="760918" y="333426"/>
                    <a:pt x="760918" y="314762"/>
                  </a:cubicBezTo>
                  <a:cubicBezTo>
                    <a:pt x="760768" y="294305"/>
                    <a:pt x="761664" y="273849"/>
                    <a:pt x="761664" y="253393"/>
                  </a:cubicBezTo>
                  <a:cubicBezTo>
                    <a:pt x="761664" y="243687"/>
                    <a:pt x="760768" y="233982"/>
                    <a:pt x="760619" y="224276"/>
                  </a:cubicBezTo>
                  <a:cubicBezTo>
                    <a:pt x="760470" y="212778"/>
                    <a:pt x="760320" y="201132"/>
                    <a:pt x="760918" y="189634"/>
                  </a:cubicBezTo>
                  <a:cubicBezTo>
                    <a:pt x="761067" y="186648"/>
                    <a:pt x="763008" y="182765"/>
                    <a:pt x="765397" y="181422"/>
                  </a:cubicBezTo>
                  <a:cubicBezTo>
                    <a:pt x="767040" y="180526"/>
                    <a:pt x="771519" y="182617"/>
                    <a:pt x="773460" y="184557"/>
                  </a:cubicBezTo>
                  <a:cubicBezTo>
                    <a:pt x="783912" y="194711"/>
                    <a:pt x="795261" y="203371"/>
                    <a:pt x="808251" y="210539"/>
                  </a:cubicBezTo>
                  <a:cubicBezTo>
                    <a:pt x="817509" y="215615"/>
                    <a:pt x="824377" y="225022"/>
                    <a:pt x="831843" y="232787"/>
                  </a:cubicBezTo>
                  <a:cubicBezTo>
                    <a:pt x="833038" y="233982"/>
                    <a:pt x="831992" y="237266"/>
                    <a:pt x="832142" y="239656"/>
                  </a:cubicBezTo>
                  <a:cubicBezTo>
                    <a:pt x="830947" y="239656"/>
                    <a:pt x="829753" y="239656"/>
                    <a:pt x="828409" y="239506"/>
                  </a:cubicBezTo>
                  <a:cubicBezTo>
                    <a:pt x="819450" y="238461"/>
                    <a:pt x="810341" y="236669"/>
                    <a:pt x="801383" y="236520"/>
                  </a:cubicBezTo>
                  <a:cubicBezTo>
                    <a:pt x="792125" y="236370"/>
                    <a:pt x="783017" y="244732"/>
                    <a:pt x="782121" y="253989"/>
                  </a:cubicBezTo>
                  <a:cubicBezTo>
                    <a:pt x="781374" y="262501"/>
                    <a:pt x="781374" y="271311"/>
                    <a:pt x="782718" y="279821"/>
                  </a:cubicBezTo>
                  <a:cubicBezTo>
                    <a:pt x="783315" y="283704"/>
                    <a:pt x="787197" y="287884"/>
                    <a:pt x="790781" y="290124"/>
                  </a:cubicBezTo>
                  <a:cubicBezTo>
                    <a:pt x="802577" y="297590"/>
                    <a:pt x="814971" y="296993"/>
                    <a:pt x="827662" y="292066"/>
                  </a:cubicBezTo>
                  <a:cubicBezTo>
                    <a:pt x="832739" y="290124"/>
                    <a:pt x="834979" y="286839"/>
                    <a:pt x="836173" y="281912"/>
                  </a:cubicBezTo>
                  <a:cubicBezTo>
                    <a:pt x="839010" y="270415"/>
                    <a:pt x="839906" y="259067"/>
                    <a:pt x="834382" y="247868"/>
                  </a:cubicBezTo>
                  <a:cubicBezTo>
                    <a:pt x="833635" y="245031"/>
                    <a:pt x="833187" y="242044"/>
                    <a:pt x="832291" y="239208"/>
                  </a:cubicBezTo>
                  <a:cubicBezTo>
                    <a:pt x="840504" y="238610"/>
                    <a:pt x="847074" y="239954"/>
                    <a:pt x="853494" y="246673"/>
                  </a:cubicBezTo>
                  <a:cubicBezTo>
                    <a:pt x="863498" y="257125"/>
                    <a:pt x="874996" y="266234"/>
                    <a:pt x="886493" y="275193"/>
                  </a:cubicBezTo>
                  <a:cubicBezTo>
                    <a:pt x="897692" y="284002"/>
                    <a:pt x="909936" y="279374"/>
                    <a:pt x="915013" y="266682"/>
                  </a:cubicBezTo>
                  <a:cubicBezTo>
                    <a:pt x="918746" y="257424"/>
                    <a:pt x="925017" y="249361"/>
                    <a:pt x="930094" y="240700"/>
                  </a:cubicBezTo>
                  <a:cubicBezTo>
                    <a:pt x="931438" y="238312"/>
                    <a:pt x="933080" y="236221"/>
                    <a:pt x="934424" y="233832"/>
                  </a:cubicBezTo>
                  <a:cubicBezTo>
                    <a:pt x="945921" y="213674"/>
                    <a:pt x="957717" y="193666"/>
                    <a:pt x="968916" y="173210"/>
                  </a:cubicBezTo>
                  <a:cubicBezTo>
                    <a:pt x="978920" y="154993"/>
                    <a:pt x="988327" y="136478"/>
                    <a:pt x="998033" y="118112"/>
                  </a:cubicBezTo>
                  <a:cubicBezTo>
                    <a:pt x="1001019" y="112437"/>
                    <a:pt x="1004602" y="107062"/>
                    <a:pt x="1007589" y="101388"/>
                  </a:cubicBezTo>
                  <a:cubicBezTo>
                    <a:pt x="1012815" y="91384"/>
                    <a:pt x="1017742" y="81230"/>
                    <a:pt x="1023118" y="71226"/>
                  </a:cubicBezTo>
                  <a:cubicBezTo>
                    <a:pt x="1027598" y="62865"/>
                    <a:pt x="1032674" y="54951"/>
                    <a:pt x="1037303" y="46589"/>
                  </a:cubicBezTo>
                  <a:cubicBezTo>
                    <a:pt x="1042678" y="37182"/>
                    <a:pt x="1047606" y="27626"/>
                    <a:pt x="1053131" y="18368"/>
                  </a:cubicBezTo>
                  <a:cubicBezTo>
                    <a:pt x="1056565" y="12396"/>
                    <a:pt x="1060298" y="6572"/>
                    <a:pt x="1064777" y="1346"/>
                  </a:cubicBezTo>
                  <a:cubicBezTo>
                    <a:pt x="1066121" y="-296"/>
                    <a:pt x="1070601" y="-296"/>
                    <a:pt x="1073139" y="600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5242C8C4-597E-4414-94CB-6017D53EDCF8}"/>
                </a:ext>
              </a:extLst>
            </p:cNvPr>
            <p:cNvSpPr/>
            <p:nvPr/>
          </p:nvSpPr>
          <p:spPr>
            <a:xfrm>
              <a:off x="3025043" y="2364874"/>
              <a:ext cx="334469" cy="542019"/>
            </a:xfrm>
            <a:custGeom>
              <a:avLst/>
              <a:gdLst>
                <a:gd name="connsiteX0" fmla="*/ 287898 w 568908"/>
                <a:gd name="connsiteY0" fmla="*/ 496 h 921936"/>
                <a:gd name="connsiteX1" fmla="*/ 314566 w 568908"/>
                <a:gd name="connsiteY1" fmla="*/ 750 h 921936"/>
                <a:gd name="connsiteX2" fmla="*/ 338693 w 568908"/>
                <a:gd name="connsiteY2" fmla="*/ 9639 h 921936"/>
                <a:gd name="connsiteX3" fmla="*/ 348599 w 568908"/>
                <a:gd name="connsiteY3" fmla="*/ 15227 h 921936"/>
                <a:gd name="connsiteX4" fmla="*/ 389997 w 568908"/>
                <a:gd name="connsiteY4" fmla="*/ 34783 h 921936"/>
                <a:gd name="connsiteX5" fmla="*/ 430379 w 568908"/>
                <a:gd name="connsiteY5" fmla="*/ 82023 h 921936"/>
                <a:gd name="connsiteX6" fmla="*/ 456031 w 568908"/>
                <a:gd name="connsiteY6" fmla="*/ 132564 h 921936"/>
                <a:gd name="connsiteX7" fmla="*/ 455523 w 568908"/>
                <a:gd name="connsiteY7" fmla="*/ 180058 h 921936"/>
                <a:gd name="connsiteX8" fmla="*/ 430887 w 568908"/>
                <a:gd name="connsiteY8" fmla="*/ 194534 h 921936"/>
                <a:gd name="connsiteX9" fmla="*/ 404727 w 568908"/>
                <a:gd name="connsiteY9" fmla="*/ 170915 h 921936"/>
                <a:gd name="connsiteX10" fmla="*/ 404220 w 568908"/>
                <a:gd name="connsiteY10" fmla="*/ 151866 h 921936"/>
                <a:gd name="connsiteX11" fmla="*/ 391775 w 568908"/>
                <a:gd name="connsiteY11" fmla="*/ 116817 h 921936"/>
                <a:gd name="connsiteX12" fmla="*/ 369171 w 568908"/>
                <a:gd name="connsiteY12" fmla="*/ 84054 h 921936"/>
                <a:gd name="connsiteX13" fmla="*/ 297549 w 568908"/>
                <a:gd name="connsiteY13" fmla="*/ 48752 h 921936"/>
                <a:gd name="connsiteX14" fmla="*/ 204340 w 568908"/>
                <a:gd name="connsiteY14" fmla="*/ 79737 h 921936"/>
                <a:gd name="connsiteX15" fmla="*/ 163703 w 568908"/>
                <a:gd name="connsiteY15" fmla="*/ 163803 h 921936"/>
                <a:gd name="connsiteX16" fmla="*/ 181990 w 568908"/>
                <a:gd name="connsiteY16" fmla="*/ 231869 h 921936"/>
                <a:gd name="connsiteX17" fmla="*/ 218816 w 568908"/>
                <a:gd name="connsiteY17" fmla="*/ 270473 h 921936"/>
                <a:gd name="connsiteX18" fmla="*/ 259961 w 568908"/>
                <a:gd name="connsiteY18" fmla="*/ 307808 h 921936"/>
                <a:gd name="connsiteX19" fmla="*/ 286882 w 568908"/>
                <a:gd name="connsiteY19" fmla="*/ 335492 h 921936"/>
                <a:gd name="connsiteX20" fmla="*/ 293486 w 568908"/>
                <a:gd name="connsiteY20" fmla="*/ 345905 h 921936"/>
                <a:gd name="connsiteX21" fmla="*/ 306438 w 568908"/>
                <a:gd name="connsiteY21" fmla="*/ 369778 h 921936"/>
                <a:gd name="connsiteX22" fmla="*/ 311264 w 568908"/>
                <a:gd name="connsiteY22" fmla="*/ 390351 h 921936"/>
                <a:gd name="connsiteX23" fmla="*/ 311264 w 568908"/>
                <a:gd name="connsiteY23" fmla="*/ 452575 h 921936"/>
                <a:gd name="connsiteX24" fmla="*/ 311518 w 568908"/>
                <a:gd name="connsiteY24" fmla="*/ 472893 h 921936"/>
                <a:gd name="connsiteX25" fmla="*/ 337170 w 568908"/>
                <a:gd name="connsiteY25" fmla="*/ 501592 h 921936"/>
                <a:gd name="connsiteX26" fmla="*/ 382885 w 568908"/>
                <a:gd name="connsiteY26" fmla="*/ 527498 h 921936"/>
                <a:gd name="connsiteX27" fmla="*/ 472793 w 568908"/>
                <a:gd name="connsiteY27" fmla="*/ 602167 h 921936"/>
                <a:gd name="connsiteX28" fmla="*/ 490064 w 568908"/>
                <a:gd name="connsiteY28" fmla="*/ 618676 h 921936"/>
                <a:gd name="connsiteX29" fmla="*/ 561939 w 568908"/>
                <a:gd name="connsiteY29" fmla="*/ 651947 h 921936"/>
                <a:gd name="connsiteX30" fmla="*/ 565241 w 568908"/>
                <a:gd name="connsiteY30" fmla="*/ 676836 h 921936"/>
                <a:gd name="connsiteX31" fmla="*/ 521303 w 568908"/>
                <a:gd name="connsiteY31" fmla="*/ 712647 h 921936"/>
                <a:gd name="connsiteX32" fmla="*/ 476349 w 568908"/>
                <a:gd name="connsiteY32" fmla="*/ 754553 h 921936"/>
                <a:gd name="connsiteX33" fmla="*/ 428601 w 568908"/>
                <a:gd name="connsiteY33" fmla="*/ 795698 h 921936"/>
                <a:gd name="connsiteX34" fmla="*/ 378568 w 568908"/>
                <a:gd name="connsiteY34" fmla="*/ 839382 h 921936"/>
                <a:gd name="connsiteX35" fmla="*/ 352916 w 568908"/>
                <a:gd name="connsiteY35" fmla="*/ 861224 h 921936"/>
                <a:gd name="connsiteX36" fmla="*/ 332598 w 568908"/>
                <a:gd name="connsiteY36" fmla="*/ 881034 h 921936"/>
                <a:gd name="connsiteX37" fmla="*/ 287644 w 568908"/>
                <a:gd name="connsiteY37" fmla="*/ 918622 h 921936"/>
                <a:gd name="connsiteX38" fmla="*/ 261231 w 568908"/>
                <a:gd name="connsiteY38" fmla="*/ 916591 h 921936"/>
                <a:gd name="connsiteX39" fmla="*/ 197990 w 568908"/>
                <a:gd name="connsiteY39" fmla="*/ 853604 h 921936"/>
                <a:gd name="connsiteX40" fmla="*/ 145417 w 568908"/>
                <a:gd name="connsiteY40" fmla="*/ 806873 h 921936"/>
                <a:gd name="connsiteX41" fmla="*/ 107829 w 568908"/>
                <a:gd name="connsiteY41" fmla="*/ 771316 h 921936"/>
                <a:gd name="connsiteX42" fmla="*/ 39255 w 568908"/>
                <a:gd name="connsiteY42" fmla="*/ 710107 h 921936"/>
                <a:gd name="connsiteX43" fmla="*/ 4206 w 568908"/>
                <a:gd name="connsiteY43" fmla="*/ 676328 h 921936"/>
                <a:gd name="connsiteX44" fmla="*/ 9539 w 568908"/>
                <a:gd name="connsiteY44" fmla="*/ 651439 h 921936"/>
                <a:gd name="connsiteX45" fmla="*/ 63636 w 568908"/>
                <a:gd name="connsiteY45" fmla="*/ 629343 h 921936"/>
                <a:gd name="connsiteX46" fmla="*/ 147449 w 568908"/>
                <a:gd name="connsiteY46" fmla="*/ 565849 h 921936"/>
                <a:gd name="connsiteX47" fmla="*/ 214753 w 568908"/>
                <a:gd name="connsiteY47" fmla="*/ 509974 h 921936"/>
                <a:gd name="connsiteX48" fmla="*/ 239388 w 568908"/>
                <a:gd name="connsiteY48" fmla="*/ 501592 h 921936"/>
                <a:gd name="connsiteX49" fmla="*/ 262500 w 568908"/>
                <a:gd name="connsiteY49" fmla="*/ 476195 h 921936"/>
                <a:gd name="connsiteX50" fmla="*/ 261738 w 568908"/>
                <a:gd name="connsiteY50" fmla="*/ 394922 h 921936"/>
                <a:gd name="connsiteX51" fmla="*/ 245992 w 568908"/>
                <a:gd name="connsiteY51" fmla="*/ 367239 h 921936"/>
                <a:gd name="connsiteX52" fmla="*/ 197990 w 568908"/>
                <a:gd name="connsiteY52" fmla="*/ 319237 h 921936"/>
                <a:gd name="connsiteX53" fmla="*/ 174370 w 568908"/>
                <a:gd name="connsiteY53" fmla="*/ 298411 h 921936"/>
                <a:gd name="connsiteX54" fmla="*/ 132718 w 568908"/>
                <a:gd name="connsiteY54" fmla="*/ 235171 h 921936"/>
                <a:gd name="connsiteX55" fmla="*/ 130940 w 568908"/>
                <a:gd name="connsiteY55" fmla="*/ 230345 h 921936"/>
                <a:gd name="connsiteX56" fmla="*/ 118241 w 568908"/>
                <a:gd name="connsiteY56" fmla="*/ 140945 h 921936"/>
                <a:gd name="connsiteX57" fmla="*/ 119765 w 568908"/>
                <a:gd name="connsiteY57" fmla="*/ 133580 h 921936"/>
                <a:gd name="connsiteX58" fmla="*/ 154052 w 568908"/>
                <a:gd name="connsiteY58" fmla="*/ 65260 h 921936"/>
                <a:gd name="connsiteX59" fmla="*/ 220086 w 568908"/>
                <a:gd name="connsiteY59" fmla="*/ 16497 h 921936"/>
                <a:gd name="connsiteX60" fmla="*/ 227198 w 568908"/>
                <a:gd name="connsiteY60" fmla="*/ 14211 h 921936"/>
                <a:gd name="connsiteX61" fmla="*/ 287898 w 568908"/>
                <a:gd name="connsiteY61" fmla="*/ 496 h 921936"/>
                <a:gd name="connsiteX62" fmla="*/ 287644 w 568908"/>
                <a:gd name="connsiteY62" fmla="*/ 615374 h 921936"/>
                <a:gd name="connsiteX63" fmla="*/ 287644 w 568908"/>
                <a:gd name="connsiteY63" fmla="*/ 615374 h 921936"/>
                <a:gd name="connsiteX64" fmla="*/ 207641 w 568908"/>
                <a:gd name="connsiteY64" fmla="*/ 615628 h 921936"/>
                <a:gd name="connsiteX65" fmla="*/ 181482 w 568908"/>
                <a:gd name="connsiteY65" fmla="*/ 622739 h 921936"/>
                <a:gd name="connsiteX66" fmla="*/ 134496 w 568908"/>
                <a:gd name="connsiteY66" fmla="*/ 643312 h 921936"/>
                <a:gd name="connsiteX67" fmla="*/ 105797 w 568908"/>
                <a:gd name="connsiteY67" fmla="*/ 659820 h 921936"/>
                <a:gd name="connsiteX68" fmla="*/ 98177 w 568908"/>
                <a:gd name="connsiteY68" fmla="*/ 677598 h 921936"/>
                <a:gd name="connsiteX69" fmla="*/ 118495 w 568908"/>
                <a:gd name="connsiteY69" fmla="*/ 688773 h 921936"/>
                <a:gd name="connsiteX70" fmla="*/ 210689 w 568908"/>
                <a:gd name="connsiteY70" fmla="*/ 686742 h 921936"/>
                <a:gd name="connsiteX71" fmla="*/ 289168 w 568908"/>
                <a:gd name="connsiteY71" fmla="*/ 688519 h 921936"/>
                <a:gd name="connsiteX72" fmla="*/ 424792 w 568908"/>
                <a:gd name="connsiteY72" fmla="*/ 686488 h 921936"/>
                <a:gd name="connsiteX73" fmla="*/ 452475 w 568908"/>
                <a:gd name="connsiteY73" fmla="*/ 688265 h 921936"/>
                <a:gd name="connsiteX74" fmla="*/ 473555 w 568908"/>
                <a:gd name="connsiteY74" fmla="*/ 679630 h 921936"/>
                <a:gd name="connsiteX75" fmla="*/ 473555 w 568908"/>
                <a:gd name="connsiteY75" fmla="*/ 667439 h 921936"/>
                <a:gd name="connsiteX76" fmla="*/ 443332 w 568908"/>
                <a:gd name="connsiteY76" fmla="*/ 644835 h 921936"/>
                <a:gd name="connsiteX77" fmla="*/ 427331 w 568908"/>
                <a:gd name="connsiteY77" fmla="*/ 637978 h 921936"/>
                <a:gd name="connsiteX78" fmla="*/ 353678 w 568908"/>
                <a:gd name="connsiteY78" fmla="*/ 615120 h 921936"/>
                <a:gd name="connsiteX79" fmla="*/ 287644 w 568908"/>
                <a:gd name="connsiteY79" fmla="*/ 615374 h 92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8908" h="921936">
                  <a:moveTo>
                    <a:pt x="287898" y="496"/>
                  </a:moveTo>
                  <a:cubicBezTo>
                    <a:pt x="296787" y="496"/>
                    <a:pt x="305930" y="-774"/>
                    <a:pt x="314566" y="750"/>
                  </a:cubicBezTo>
                  <a:cubicBezTo>
                    <a:pt x="322947" y="2274"/>
                    <a:pt x="330566" y="6338"/>
                    <a:pt x="338693" y="9639"/>
                  </a:cubicBezTo>
                  <a:cubicBezTo>
                    <a:pt x="342249" y="11163"/>
                    <a:pt x="345043" y="13703"/>
                    <a:pt x="348599" y="15227"/>
                  </a:cubicBezTo>
                  <a:cubicBezTo>
                    <a:pt x="362567" y="21576"/>
                    <a:pt x="378822" y="25132"/>
                    <a:pt x="389997" y="34783"/>
                  </a:cubicBezTo>
                  <a:cubicBezTo>
                    <a:pt x="405489" y="47990"/>
                    <a:pt x="418696" y="64752"/>
                    <a:pt x="430379" y="82023"/>
                  </a:cubicBezTo>
                  <a:cubicBezTo>
                    <a:pt x="440792" y="97515"/>
                    <a:pt x="448665" y="115294"/>
                    <a:pt x="456031" y="132564"/>
                  </a:cubicBezTo>
                  <a:cubicBezTo>
                    <a:pt x="462634" y="148057"/>
                    <a:pt x="463142" y="164565"/>
                    <a:pt x="455523" y="180058"/>
                  </a:cubicBezTo>
                  <a:cubicBezTo>
                    <a:pt x="450697" y="189963"/>
                    <a:pt x="442570" y="194788"/>
                    <a:pt x="430887" y="194534"/>
                  </a:cubicBezTo>
                  <a:cubicBezTo>
                    <a:pt x="413109" y="194026"/>
                    <a:pt x="406251" y="188439"/>
                    <a:pt x="404727" y="170915"/>
                  </a:cubicBezTo>
                  <a:cubicBezTo>
                    <a:pt x="404220" y="164565"/>
                    <a:pt x="404473" y="158216"/>
                    <a:pt x="404220" y="151866"/>
                  </a:cubicBezTo>
                  <a:cubicBezTo>
                    <a:pt x="403457" y="139167"/>
                    <a:pt x="401172" y="127231"/>
                    <a:pt x="391775" y="116817"/>
                  </a:cubicBezTo>
                  <a:cubicBezTo>
                    <a:pt x="382885" y="106912"/>
                    <a:pt x="378060" y="93706"/>
                    <a:pt x="369171" y="84054"/>
                  </a:cubicBezTo>
                  <a:cubicBezTo>
                    <a:pt x="350122" y="63228"/>
                    <a:pt x="325995" y="52053"/>
                    <a:pt x="297549" y="48752"/>
                  </a:cubicBezTo>
                  <a:cubicBezTo>
                    <a:pt x="261231" y="44688"/>
                    <a:pt x="229483" y="56625"/>
                    <a:pt x="204340" y="79737"/>
                  </a:cubicBezTo>
                  <a:cubicBezTo>
                    <a:pt x="180974" y="101325"/>
                    <a:pt x="163449" y="128246"/>
                    <a:pt x="163703" y="163803"/>
                  </a:cubicBezTo>
                  <a:cubicBezTo>
                    <a:pt x="163703" y="188693"/>
                    <a:pt x="166751" y="212059"/>
                    <a:pt x="181990" y="231869"/>
                  </a:cubicBezTo>
                  <a:cubicBezTo>
                    <a:pt x="192911" y="245838"/>
                    <a:pt x="206118" y="258283"/>
                    <a:pt x="218816" y="270473"/>
                  </a:cubicBezTo>
                  <a:cubicBezTo>
                    <a:pt x="232023" y="283426"/>
                    <a:pt x="246500" y="295109"/>
                    <a:pt x="259961" y="307808"/>
                  </a:cubicBezTo>
                  <a:cubicBezTo>
                    <a:pt x="269358" y="316697"/>
                    <a:pt x="277993" y="326094"/>
                    <a:pt x="286882" y="335492"/>
                  </a:cubicBezTo>
                  <a:cubicBezTo>
                    <a:pt x="289676" y="338539"/>
                    <a:pt x="291454" y="342349"/>
                    <a:pt x="293486" y="345905"/>
                  </a:cubicBezTo>
                  <a:cubicBezTo>
                    <a:pt x="298057" y="353778"/>
                    <a:pt x="302883" y="361397"/>
                    <a:pt x="306438" y="369778"/>
                  </a:cubicBezTo>
                  <a:cubicBezTo>
                    <a:pt x="309232" y="376128"/>
                    <a:pt x="311010" y="383493"/>
                    <a:pt x="311264" y="390351"/>
                  </a:cubicBezTo>
                  <a:cubicBezTo>
                    <a:pt x="311772" y="411177"/>
                    <a:pt x="311264" y="431749"/>
                    <a:pt x="311264" y="452575"/>
                  </a:cubicBezTo>
                  <a:cubicBezTo>
                    <a:pt x="311264" y="459432"/>
                    <a:pt x="310756" y="466290"/>
                    <a:pt x="311518" y="472893"/>
                  </a:cubicBezTo>
                  <a:cubicBezTo>
                    <a:pt x="313804" y="494227"/>
                    <a:pt x="316851" y="499815"/>
                    <a:pt x="337170" y="501592"/>
                  </a:cubicBezTo>
                  <a:cubicBezTo>
                    <a:pt x="355964" y="503116"/>
                    <a:pt x="369171" y="515307"/>
                    <a:pt x="382885" y="527498"/>
                  </a:cubicBezTo>
                  <a:cubicBezTo>
                    <a:pt x="412093" y="553404"/>
                    <a:pt x="442824" y="577278"/>
                    <a:pt x="472793" y="602167"/>
                  </a:cubicBezTo>
                  <a:cubicBezTo>
                    <a:pt x="478889" y="607247"/>
                    <a:pt x="483206" y="615374"/>
                    <a:pt x="490064" y="618676"/>
                  </a:cubicBezTo>
                  <a:cubicBezTo>
                    <a:pt x="513683" y="630613"/>
                    <a:pt x="538065" y="641026"/>
                    <a:pt x="561939" y="651947"/>
                  </a:cubicBezTo>
                  <a:cubicBezTo>
                    <a:pt x="572098" y="656518"/>
                    <a:pt x="574384" y="668963"/>
                    <a:pt x="565241" y="676836"/>
                  </a:cubicBezTo>
                  <a:cubicBezTo>
                    <a:pt x="551018" y="689281"/>
                    <a:pt x="535525" y="700202"/>
                    <a:pt x="521303" y="712647"/>
                  </a:cubicBezTo>
                  <a:cubicBezTo>
                    <a:pt x="505810" y="726108"/>
                    <a:pt x="491587" y="740839"/>
                    <a:pt x="476349" y="754553"/>
                  </a:cubicBezTo>
                  <a:cubicBezTo>
                    <a:pt x="460602" y="768522"/>
                    <a:pt x="444348" y="781983"/>
                    <a:pt x="428601" y="795698"/>
                  </a:cubicBezTo>
                  <a:cubicBezTo>
                    <a:pt x="411839" y="810174"/>
                    <a:pt x="395330" y="824905"/>
                    <a:pt x="378568" y="839382"/>
                  </a:cubicBezTo>
                  <a:cubicBezTo>
                    <a:pt x="370187" y="846747"/>
                    <a:pt x="361297" y="853604"/>
                    <a:pt x="352916" y="861224"/>
                  </a:cubicBezTo>
                  <a:cubicBezTo>
                    <a:pt x="345805" y="867573"/>
                    <a:pt x="339709" y="874938"/>
                    <a:pt x="332598" y="881034"/>
                  </a:cubicBezTo>
                  <a:cubicBezTo>
                    <a:pt x="317867" y="893733"/>
                    <a:pt x="302629" y="906178"/>
                    <a:pt x="287644" y="918622"/>
                  </a:cubicBezTo>
                  <a:cubicBezTo>
                    <a:pt x="278247" y="926242"/>
                    <a:pt x="270120" y="925734"/>
                    <a:pt x="261231" y="916591"/>
                  </a:cubicBezTo>
                  <a:cubicBezTo>
                    <a:pt x="240658" y="895257"/>
                    <a:pt x="219578" y="873923"/>
                    <a:pt x="197990" y="853604"/>
                  </a:cubicBezTo>
                  <a:cubicBezTo>
                    <a:pt x="180974" y="837350"/>
                    <a:pt x="162687" y="822619"/>
                    <a:pt x="145417" y="806873"/>
                  </a:cubicBezTo>
                  <a:cubicBezTo>
                    <a:pt x="132718" y="795190"/>
                    <a:pt x="120781" y="782745"/>
                    <a:pt x="107829" y="771316"/>
                  </a:cubicBezTo>
                  <a:cubicBezTo>
                    <a:pt x="85225" y="750744"/>
                    <a:pt x="61859" y="730680"/>
                    <a:pt x="39255" y="710107"/>
                  </a:cubicBezTo>
                  <a:cubicBezTo>
                    <a:pt x="27318" y="699186"/>
                    <a:pt x="15635" y="687757"/>
                    <a:pt x="4206" y="676328"/>
                  </a:cubicBezTo>
                  <a:cubicBezTo>
                    <a:pt x="-3413" y="668709"/>
                    <a:pt x="-112" y="654994"/>
                    <a:pt x="9539" y="651439"/>
                  </a:cubicBezTo>
                  <a:cubicBezTo>
                    <a:pt x="27826" y="644581"/>
                    <a:pt x="46366" y="638232"/>
                    <a:pt x="63636" y="629343"/>
                  </a:cubicBezTo>
                  <a:cubicBezTo>
                    <a:pt x="95130" y="613088"/>
                    <a:pt x="122559" y="590738"/>
                    <a:pt x="147449" y="565849"/>
                  </a:cubicBezTo>
                  <a:cubicBezTo>
                    <a:pt x="168275" y="545022"/>
                    <a:pt x="189355" y="524958"/>
                    <a:pt x="214753" y="509974"/>
                  </a:cubicBezTo>
                  <a:cubicBezTo>
                    <a:pt x="222118" y="505656"/>
                    <a:pt x="231007" y="503370"/>
                    <a:pt x="239388" y="501592"/>
                  </a:cubicBezTo>
                  <a:cubicBezTo>
                    <a:pt x="254881" y="498545"/>
                    <a:pt x="262246" y="491941"/>
                    <a:pt x="262500" y="476195"/>
                  </a:cubicBezTo>
                  <a:cubicBezTo>
                    <a:pt x="263008" y="449019"/>
                    <a:pt x="264024" y="421844"/>
                    <a:pt x="261738" y="394922"/>
                  </a:cubicBezTo>
                  <a:cubicBezTo>
                    <a:pt x="260977" y="385271"/>
                    <a:pt x="253103" y="375112"/>
                    <a:pt x="245992" y="367239"/>
                  </a:cubicBezTo>
                  <a:cubicBezTo>
                    <a:pt x="230753" y="350476"/>
                    <a:pt x="214245" y="334984"/>
                    <a:pt x="197990" y="319237"/>
                  </a:cubicBezTo>
                  <a:cubicBezTo>
                    <a:pt x="190371" y="311872"/>
                    <a:pt x="182498" y="305268"/>
                    <a:pt x="174370" y="298411"/>
                  </a:cubicBezTo>
                  <a:cubicBezTo>
                    <a:pt x="154052" y="281394"/>
                    <a:pt x="139576" y="260822"/>
                    <a:pt x="132718" y="235171"/>
                  </a:cubicBezTo>
                  <a:cubicBezTo>
                    <a:pt x="132210" y="233647"/>
                    <a:pt x="131956" y="231615"/>
                    <a:pt x="130940" y="230345"/>
                  </a:cubicBezTo>
                  <a:cubicBezTo>
                    <a:pt x="109860" y="202916"/>
                    <a:pt x="120273" y="170915"/>
                    <a:pt x="118241" y="140945"/>
                  </a:cubicBezTo>
                  <a:cubicBezTo>
                    <a:pt x="117988" y="138405"/>
                    <a:pt x="118495" y="135612"/>
                    <a:pt x="119765" y="133580"/>
                  </a:cubicBezTo>
                  <a:cubicBezTo>
                    <a:pt x="130686" y="110468"/>
                    <a:pt x="138814" y="85070"/>
                    <a:pt x="154052" y="65260"/>
                  </a:cubicBezTo>
                  <a:cubicBezTo>
                    <a:pt x="170561" y="43672"/>
                    <a:pt x="191641" y="24116"/>
                    <a:pt x="220086" y="16497"/>
                  </a:cubicBezTo>
                  <a:cubicBezTo>
                    <a:pt x="222626" y="15735"/>
                    <a:pt x="225674" y="15735"/>
                    <a:pt x="227198" y="14211"/>
                  </a:cubicBezTo>
                  <a:cubicBezTo>
                    <a:pt x="244468" y="-4330"/>
                    <a:pt x="266818" y="1512"/>
                    <a:pt x="287898" y="496"/>
                  </a:cubicBezTo>
                  <a:close/>
                  <a:moveTo>
                    <a:pt x="287644" y="615374"/>
                  </a:moveTo>
                  <a:cubicBezTo>
                    <a:pt x="287644" y="615374"/>
                    <a:pt x="287644" y="615120"/>
                    <a:pt x="287644" y="615374"/>
                  </a:cubicBezTo>
                  <a:cubicBezTo>
                    <a:pt x="260977" y="615374"/>
                    <a:pt x="234309" y="614612"/>
                    <a:pt x="207641" y="615628"/>
                  </a:cubicBezTo>
                  <a:cubicBezTo>
                    <a:pt x="198752" y="615882"/>
                    <a:pt x="189609" y="619184"/>
                    <a:pt x="181482" y="622739"/>
                  </a:cubicBezTo>
                  <a:cubicBezTo>
                    <a:pt x="165735" y="629343"/>
                    <a:pt x="150751" y="638232"/>
                    <a:pt x="134496" y="643312"/>
                  </a:cubicBezTo>
                  <a:cubicBezTo>
                    <a:pt x="123321" y="646867"/>
                    <a:pt x="112400" y="649661"/>
                    <a:pt x="105797" y="659820"/>
                  </a:cubicBezTo>
                  <a:cubicBezTo>
                    <a:pt x="102241" y="665408"/>
                    <a:pt x="97161" y="672519"/>
                    <a:pt x="98177" y="677598"/>
                  </a:cubicBezTo>
                  <a:cubicBezTo>
                    <a:pt x="100209" y="686488"/>
                    <a:pt x="108844" y="689027"/>
                    <a:pt x="118495" y="688773"/>
                  </a:cubicBezTo>
                  <a:cubicBezTo>
                    <a:pt x="149227" y="687504"/>
                    <a:pt x="179958" y="686742"/>
                    <a:pt x="210689" y="686742"/>
                  </a:cubicBezTo>
                  <a:cubicBezTo>
                    <a:pt x="236849" y="686742"/>
                    <a:pt x="263008" y="688773"/>
                    <a:pt x="289168" y="688519"/>
                  </a:cubicBezTo>
                  <a:cubicBezTo>
                    <a:pt x="334376" y="688265"/>
                    <a:pt x="379584" y="686996"/>
                    <a:pt x="424792" y="686488"/>
                  </a:cubicBezTo>
                  <a:cubicBezTo>
                    <a:pt x="433935" y="686488"/>
                    <a:pt x="443332" y="689281"/>
                    <a:pt x="452475" y="688265"/>
                  </a:cubicBezTo>
                  <a:cubicBezTo>
                    <a:pt x="459840" y="687504"/>
                    <a:pt x="467206" y="683694"/>
                    <a:pt x="473555" y="679630"/>
                  </a:cubicBezTo>
                  <a:cubicBezTo>
                    <a:pt x="475587" y="678360"/>
                    <a:pt x="475587" y="670233"/>
                    <a:pt x="473555" y="667439"/>
                  </a:cubicBezTo>
                  <a:cubicBezTo>
                    <a:pt x="465936" y="657026"/>
                    <a:pt x="458317" y="646359"/>
                    <a:pt x="443332" y="644835"/>
                  </a:cubicBezTo>
                  <a:cubicBezTo>
                    <a:pt x="437744" y="644327"/>
                    <a:pt x="432665" y="640010"/>
                    <a:pt x="427331" y="637978"/>
                  </a:cubicBezTo>
                  <a:cubicBezTo>
                    <a:pt x="403457" y="628327"/>
                    <a:pt x="381616" y="613088"/>
                    <a:pt x="353678" y="615120"/>
                  </a:cubicBezTo>
                  <a:cubicBezTo>
                    <a:pt x="331582" y="616390"/>
                    <a:pt x="309486" y="615374"/>
                    <a:pt x="287644" y="615374"/>
                  </a:cubicBezTo>
                  <a:close/>
                </a:path>
              </a:pathLst>
            </a:custGeom>
            <a:solidFill>
              <a:schemeClr val="accent4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2F224E8C-D5E2-4DDF-A073-CBB726918CE3}"/>
                </a:ext>
              </a:extLst>
            </p:cNvPr>
            <p:cNvSpPr/>
            <p:nvPr/>
          </p:nvSpPr>
          <p:spPr>
            <a:xfrm>
              <a:off x="2909435" y="2775197"/>
              <a:ext cx="553040" cy="244273"/>
            </a:xfrm>
            <a:custGeom>
              <a:avLst/>
              <a:gdLst>
                <a:gd name="connsiteX0" fmla="*/ 514964 w 553040"/>
                <a:gd name="connsiteY0" fmla="*/ 888 h 244273"/>
                <a:gd name="connsiteX1" fmla="*/ 546918 w 553040"/>
                <a:gd name="connsiteY1" fmla="*/ 13431 h 244273"/>
                <a:gd name="connsiteX2" fmla="*/ 553040 w 553040"/>
                <a:gd name="connsiteY2" fmla="*/ 21494 h 244273"/>
                <a:gd name="connsiteX3" fmla="*/ 551548 w 553040"/>
                <a:gd name="connsiteY3" fmla="*/ 25077 h 244273"/>
                <a:gd name="connsiteX4" fmla="*/ 534077 w 553040"/>
                <a:gd name="connsiteY4" fmla="*/ 53746 h 244273"/>
                <a:gd name="connsiteX5" fmla="*/ 517503 w 553040"/>
                <a:gd name="connsiteY5" fmla="*/ 79877 h 244273"/>
                <a:gd name="connsiteX6" fmla="*/ 493612 w 553040"/>
                <a:gd name="connsiteY6" fmla="*/ 120790 h 244273"/>
                <a:gd name="connsiteX7" fmla="*/ 478531 w 553040"/>
                <a:gd name="connsiteY7" fmla="*/ 146173 h 244273"/>
                <a:gd name="connsiteX8" fmla="*/ 468825 w 553040"/>
                <a:gd name="connsiteY8" fmla="*/ 165286 h 244273"/>
                <a:gd name="connsiteX9" fmla="*/ 440157 w 553040"/>
                <a:gd name="connsiteY9" fmla="*/ 215307 h 244273"/>
                <a:gd name="connsiteX10" fmla="*/ 426718 w 553040"/>
                <a:gd name="connsiteY10" fmla="*/ 238152 h 244273"/>
                <a:gd name="connsiteX11" fmla="*/ 419551 w 553040"/>
                <a:gd name="connsiteY11" fmla="*/ 239645 h 244273"/>
                <a:gd name="connsiteX12" fmla="*/ 381176 w 553040"/>
                <a:gd name="connsiteY12" fmla="*/ 210977 h 244273"/>
                <a:gd name="connsiteX13" fmla="*/ 358331 w 553040"/>
                <a:gd name="connsiteY13" fmla="*/ 194552 h 244273"/>
                <a:gd name="connsiteX14" fmla="*/ 343548 w 553040"/>
                <a:gd name="connsiteY14" fmla="*/ 183502 h 244273"/>
                <a:gd name="connsiteX15" fmla="*/ 327273 w 553040"/>
                <a:gd name="connsiteY15" fmla="*/ 169317 h 244273"/>
                <a:gd name="connsiteX16" fmla="*/ 328019 w 553040"/>
                <a:gd name="connsiteY16" fmla="*/ 157671 h 244273"/>
                <a:gd name="connsiteX17" fmla="*/ 341159 w 553040"/>
                <a:gd name="connsiteY17" fmla="*/ 146323 h 244273"/>
                <a:gd name="connsiteX18" fmla="*/ 354896 w 553040"/>
                <a:gd name="connsiteY18" fmla="*/ 131391 h 244273"/>
                <a:gd name="connsiteX19" fmla="*/ 381475 w 553040"/>
                <a:gd name="connsiteY19" fmla="*/ 110337 h 244273"/>
                <a:gd name="connsiteX20" fmla="*/ 410443 w 553040"/>
                <a:gd name="connsiteY20" fmla="*/ 86447 h 244273"/>
                <a:gd name="connsiteX21" fmla="*/ 430451 w 553040"/>
                <a:gd name="connsiteY21" fmla="*/ 68827 h 244273"/>
                <a:gd name="connsiteX22" fmla="*/ 456283 w 553040"/>
                <a:gd name="connsiteY22" fmla="*/ 46878 h 244273"/>
                <a:gd name="connsiteX23" fmla="*/ 484952 w 553040"/>
                <a:gd name="connsiteY23" fmla="*/ 22240 h 244273"/>
                <a:gd name="connsiteX24" fmla="*/ 501227 w 553040"/>
                <a:gd name="connsiteY24" fmla="*/ 6413 h 244273"/>
                <a:gd name="connsiteX25" fmla="*/ 514964 w 553040"/>
                <a:gd name="connsiteY25" fmla="*/ 888 h 244273"/>
                <a:gd name="connsiteX26" fmla="*/ 53576 w 553040"/>
                <a:gd name="connsiteY26" fmla="*/ 290 h 244273"/>
                <a:gd name="connsiteX27" fmla="*/ 64774 w 553040"/>
                <a:gd name="connsiteY27" fmla="*/ 3575 h 244273"/>
                <a:gd name="connsiteX28" fmla="*/ 85977 w 553040"/>
                <a:gd name="connsiteY28" fmla="*/ 24479 h 244273"/>
                <a:gd name="connsiteX29" fmla="*/ 117483 w 553040"/>
                <a:gd name="connsiteY29" fmla="*/ 54044 h 244273"/>
                <a:gd name="connsiteX30" fmla="*/ 147047 w 553040"/>
                <a:gd name="connsiteY30" fmla="*/ 82862 h 244273"/>
                <a:gd name="connsiteX31" fmla="*/ 178703 w 553040"/>
                <a:gd name="connsiteY31" fmla="*/ 111382 h 244273"/>
                <a:gd name="connsiteX32" fmla="*/ 193933 w 553040"/>
                <a:gd name="connsiteY32" fmla="*/ 127358 h 244273"/>
                <a:gd name="connsiteX33" fmla="*/ 215882 w 553040"/>
                <a:gd name="connsiteY33" fmla="*/ 147068 h 244273"/>
                <a:gd name="connsiteX34" fmla="*/ 225887 w 553040"/>
                <a:gd name="connsiteY34" fmla="*/ 159760 h 244273"/>
                <a:gd name="connsiteX35" fmla="*/ 225588 w 553040"/>
                <a:gd name="connsiteY35" fmla="*/ 163643 h 244273"/>
                <a:gd name="connsiteX36" fmla="*/ 200503 w 553040"/>
                <a:gd name="connsiteY36" fmla="*/ 184845 h 244273"/>
                <a:gd name="connsiteX37" fmla="*/ 160934 w 553040"/>
                <a:gd name="connsiteY37" fmla="*/ 216052 h 244273"/>
                <a:gd name="connsiteX38" fmla="*/ 138984 w 553040"/>
                <a:gd name="connsiteY38" fmla="*/ 232477 h 244273"/>
                <a:gd name="connsiteX39" fmla="*/ 132116 w 553040"/>
                <a:gd name="connsiteY39" fmla="*/ 238749 h 244273"/>
                <a:gd name="connsiteX40" fmla="*/ 123157 w 553040"/>
                <a:gd name="connsiteY40" fmla="*/ 244273 h 244273"/>
                <a:gd name="connsiteX41" fmla="*/ 117184 w 553040"/>
                <a:gd name="connsiteY41" fmla="*/ 237255 h 244273"/>
                <a:gd name="connsiteX42" fmla="*/ 101954 w 553040"/>
                <a:gd name="connsiteY42" fmla="*/ 210528 h 244273"/>
                <a:gd name="connsiteX43" fmla="*/ 99415 w 553040"/>
                <a:gd name="connsiteY43" fmla="*/ 206944 h 244273"/>
                <a:gd name="connsiteX44" fmla="*/ 69552 w 553040"/>
                <a:gd name="connsiteY44" fmla="*/ 152891 h 244273"/>
                <a:gd name="connsiteX45" fmla="*/ 47304 w 553040"/>
                <a:gd name="connsiteY45" fmla="*/ 112725 h 244273"/>
                <a:gd name="connsiteX46" fmla="*/ 21920 w 553040"/>
                <a:gd name="connsiteY46" fmla="*/ 69274 h 244273"/>
                <a:gd name="connsiteX47" fmla="*/ 269 w 553040"/>
                <a:gd name="connsiteY47" fmla="*/ 27764 h 244273"/>
                <a:gd name="connsiteX48" fmla="*/ 2509 w 553040"/>
                <a:gd name="connsiteY48" fmla="*/ 20000 h 244273"/>
                <a:gd name="connsiteX49" fmla="*/ 53576 w 553040"/>
                <a:gd name="connsiteY49" fmla="*/ 290 h 24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53040" h="244273">
                  <a:moveTo>
                    <a:pt x="514964" y="888"/>
                  </a:moveTo>
                  <a:cubicBezTo>
                    <a:pt x="526910" y="1336"/>
                    <a:pt x="537810" y="5666"/>
                    <a:pt x="546918" y="13431"/>
                  </a:cubicBezTo>
                  <a:cubicBezTo>
                    <a:pt x="549606" y="15969"/>
                    <a:pt x="551249" y="19105"/>
                    <a:pt x="553040" y="21494"/>
                  </a:cubicBezTo>
                  <a:cubicBezTo>
                    <a:pt x="552294" y="23286"/>
                    <a:pt x="552294" y="24480"/>
                    <a:pt x="551548" y="25077"/>
                  </a:cubicBezTo>
                  <a:cubicBezTo>
                    <a:pt x="542439" y="32692"/>
                    <a:pt x="540050" y="44339"/>
                    <a:pt x="534077" y="53746"/>
                  </a:cubicBezTo>
                  <a:cubicBezTo>
                    <a:pt x="528552" y="62556"/>
                    <a:pt x="521236" y="70469"/>
                    <a:pt x="517503" y="79877"/>
                  </a:cubicBezTo>
                  <a:cubicBezTo>
                    <a:pt x="511680" y="94958"/>
                    <a:pt x="500481" y="106604"/>
                    <a:pt x="493612" y="120790"/>
                  </a:cubicBezTo>
                  <a:cubicBezTo>
                    <a:pt x="489431" y="129599"/>
                    <a:pt x="483459" y="137513"/>
                    <a:pt x="478531" y="146173"/>
                  </a:cubicBezTo>
                  <a:cubicBezTo>
                    <a:pt x="474948" y="152445"/>
                    <a:pt x="472260" y="159164"/>
                    <a:pt x="468825" y="165286"/>
                  </a:cubicBezTo>
                  <a:cubicBezTo>
                    <a:pt x="459419" y="182009"/>
                    <a:pt x="449713" y="198583"/>
                    <a:pt x="440157" y="215307"/>
                  </a:cubicBezTo>
                  <a:cubicBezTo>
                    <a:pt x="435677" y="222922"/>
                    <a:pt x="431048" y="230537"/>
                    <a:pt x="426718" y="238152"/>
                  </a:cubicBezTo>
                  <a:cubicBezTo>
                    <a:pt x="424777" y="241736"/>
                    <a:pt x="422836" y="241736"/>
                    <a:pt x="419551" y="239645"/>
                  </a:cubicBezTo>
                  <a:cubicBezTo>
                    <a:pt x="405963" y="231134"/>
                    <a:pt x="392823" y="222175"/>
                    <a:pt x="381176" y="210977"/>
                  </a:cubicBezTo>
                  <a:cubicBezTo>
                    <a:pt x="374457" y="204556"/>
                    <a:pt x="365946" y="200076"/>
                    <a:pt x="358331" y="194552"/>
                  </a:cubicBezTo>
                  <a:cubicBezTo>
                    <a:pt x="353254" y="190968"/>
                    <a:pt x="348326" y="187384"/>
                    <a:pt x="343548" y="183502"/>
                  </a:cubicBezTo>
                  <a:cubicBezTo>
                    <a:pt x="338024" y="179023"/>
                    <a:pt x="332648" y="174095"/>
                    <a:pt x="327273" y="169317"/>
                  </a:cubicBezTo>
                  <a:cubicBezTo>
                    <a:pt x="321599" y="164539"/>
                    <a:pt x="322047" y="161553"/>
                    <a:pt x="328019" y="157671"/>
                  </a:cubicBezTo>
                  <a:cubicBezTo>
                    <a:pt x="332798" y="154385"/>
                    <a:pt x="337128" y="150354"/>
                    <a:pt x="341159" y="146323"/>
                  </a:cubicBezTo>
                  <a:cubicBezTo>
                    <a:pt x="345937" y="141544"/>
                    <a:pt x="349820" y="135721"/>
                    <a:pt x="354896" y="131391"/>
                  </a:cubicBezTo>
                  <a:cubicBezTo>
                    <a:pt x="363408" y="124074"/>
                    <a:pt x="372665" y="117504"/>
                    <a:pt x="381475" y="110337"/>
                  </a:cubicBezTo>
                  <a:cubicBezTo>
                    <a:pt x="391180" y="102423"/>
                    <a:pt x="400886" y="94510"/>
                    <a:pt x="410443" y="86447"/>
                  </a:cubicBezTo>
                  <a:cubicBezTo>
                    <a:pt x="417311" y="80623"/>
                    <a:pt x="423732" y="74651"/>
                    <a:pt x="430451" y="68827"/>
                  </a:cubicBezTo>
                  <a:cubicBezTo>
                    <a:pt x="438962" y="61511"/>
                    <a:pt x="447772" y="54194"/>
                    <a:pt x="456283" y="46878"/>
                  </a:cubicBezTo>
                  <a:cubicBezTo>
                    <a:pt x="465839" y="38665"/>
                    <a:pt x="475545" y="30602"/>
                    <a:pt x="484952" y="22240"/>
                  </a:cubicBezTo>
                  <a:cubicBezTo>
                    <a:pt x="490626" y="17164"/>
                    <a:pt x="495404" y="11042"/>
                    <a:pt x="501227" y="6413"/>
                  </a:cubicBezTo>
                  <a:cubicBezTo>
                    <a:pt x="505110" y="3427"/>
                    <a:pt x="510485" y="739"/>
                    <a:pt x="514964" y="888"/>
                  </a:cubicBezTo>
                  <a:close/>
                  <a:moveTo>
                    <a:pt x="53576" y="290"/>
                  </a:moveTo>
                  <a:cubicBezTo>
                    <a:pt x="56711" y="-756"/>
                    <a:pt x="62086" y="1186"/>
                    <a:pt x="64774" y="3575"/>
                  </a:cubicBezTo>
                  <a:cubicBezTo>
                    <a:pt x="72240" y="9995"/>
                    <a:pt x="78810" y="17611"/>
                    <a:pt x="85977" y="24479"/>
                  </a:cubicBezTo>
                  <a:cubicBezTo>
                    <a:pt x="96429" y="34484"/>
                    <a:pt x="107030" y="44040"/>
                    <a:pt x="117483" y="54044"/>
                  </a:cubicBezTo>
                  <a:cubicBezTo>
                    <a:pt x="127487" y="63600"/>
                    <a:pt x="137043" y="73455"/>
                    <a:pt x="147047" y="82862"/>
                  </a:cubicBezTo>
                  <a:cubicBezTo>
                    <a:pt x="157499" y="92568"/>
                    <a:pt x="168400" y="101676"/>
                    <a:pt x="178703" y="111382"/>
                  </a:cubicBezTo>
                  <a:cubicBezTo>
                    <a:pt x="184078" y="116309"/>
                    <a:pt x="188558" y="122282"/>
                    <a:pt x="193933" y="127358"/>
                  </a:cubicBezTo>
                  <a:cubicBezTo>
                    <a:pt x="201100" y="134078"/>
                    <a:pt x="208715" y="140200"/>
                    <a:pt x="215882" y="147068"/>
                  </a:cubicBezTo>
                  <a:cubicBezTo>
                    <a:pt x="219765" y="150801"/>
                    <a:pt x="222751" y="155281"/>
                    <a:pt x="225887" y="159760"/>
                  </a:cubicBezTo>
                  <a:cubicBezTo>
                    <a:pt x="226484" y="160656"/>
                    <a:pt x="226335" y="163045"/>
                    <a:pt x="225588" y="163643"/>
                  </a:cubicBezTo>
                  <a:cubicBezTo>
                    <a:pt x="217375" y="170810"/>
                    <a:pt x="209014" y="177977"/>
                    <a:pt x="200503" y="184845"/>
                  </a:cubicBezTo>
                  <a:cubicBezTo>
                    <a:pt x="187363" y="195298"/>
                    <a:pt x="174223" y="205750"/>
                    <a:pt x="160934" y="216052"/>
                  </a:cubicBezTo>
                  <a:cubicBezTo>
                    <a:pt x="153767" y="221577"/>
                    <a:pt x="146301" y="226953"/>
                    <a:pt x="138984" y="232477"/>
                  </a:cubicBezTo>
                  <a:cubicBezTo>
                    <a:pt x="136596" y="234419"/>
                    <a:pt x="134505" y="236807"/>
                    <a:pt x="132116" y="238749"/>
                  </a:cubicBezTo>
                  <a:cubicBezTo>
                    <a:pt x="129727" y="240541"/>
                    <a:pt x="127039" y="241884"/>
                    <a:pt x="123157" y="244273"/>
                  </a:cubicBezTo>
                  <a:cubicBezTo>
                    <a:pt x="120768" y="241437"/>
                    <a:pt x="118528" y="239645"/>
                    <a:pt x="117184" y="237255"/>
                  </a:cubicBezTo>
                  <a:cubicBezTo>
                    <a:pt x="111958" y="228446"/>
                    <a:pt x="107030" y="219487"/>
                    <a:pt x="101954" y="210528"/>
                  </a:cubicBezTo>
                  <a:cubicBezTo>
                    <a:pt x="101207" y="209184"/>
                    <a:pt x="100013" y="208288"/>
                    <a:pt x="99415" y="206944"/>
                  </a:cubicBezTo>
                  <a:cubicBezTo>
                    <a:pt x="89411" y="188877"/>
                    <a:pt x="79556" y="170810"/>
                    <a:pt x="69552" y="152891"/>
                  </a:cubicBezTo>
                  <a:cubicBezTo>
                    <a:pt x="62086" y="139453"/>
                    <a:pt x="52978" y="126761"/>
                    <a:pt x="47304" y="112725"/>
                  </a:cubicBezTo>
                  <a:cubicBezTo>
                    <a:pt x="40883" y="96749"/>
                    <a:pt x="30132" y="83758"/>
                    <a:pt x="21920" y="69274"/>
                  </a:cubicBezTo>
                  <a:cubicBezTo>
                    <a:pt x="14156" y="55686"/>
                    <a:pt x="7138" y="41800"/>
                    <a:pt x="269" y="27764"/>
                  </a:cubicBezTo>
                  <a:cubicBezTo>
                    <a:pt x="-627" y="25972"/>
                    <a:pt x="867" y="20746"/>
                    <a:pt x="2509" y="20000"/>
                  </a:cubicBezTo>
                  <a:cubicBezTo>
                    <a:pt x="19382" y="12982"/>
                    <a:pt x="36254" y="6263"/>
                    <a:pt x="53576" y="290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52" name="Graphic 2">
            <a:extLst>
              <a:ext uri="{FF2B5EF4-FFF2-40B4-BE49-F238E27FC236}">
                <a16:creationId xmlns:a16="http://schemas.microsoft.com/office/drawing/2014/main" id="{38D8CAF0-E1D5-4BFB-AD66-56DA4D9F57A9}"/>
              </a:ext>
            </a:extLst>
          </p:cNvPr>
          <p:cNvGrpSpPr/>
          <p:nvPr/>
        </p:nvGrpSpPr>
        <p:grpSpPr>
          <a:xfrm>
            <a:off x="9257607" y="3308642"/>
            <a:ext cx="2082127" cy="1964532"/>
            <a:chOff x="2461743" y="4189820"/>
            <a:chExt cx="2827894" cy="2668179"/>
          </a:xfrm>
        </p:grpSpPr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9991DE79-3FE9-456E-ACBF-15BE717925CF}"/>
                </a:ext>
              </a:extLst>
            </p:cNvPr>
            <p:cNvSpPr/>
            <p:nvPr/>
          </p:nvSpPr>
          <p:spPr>
            <a:xfrm>
              <a:off x="2556632" y="4662039"/>
              <a:ext cx="2732769" cy="2195959"/>
            </a:xfrm>
            <a:custGeom>
              <a:avLst/>
              <a:gdLst>
                <a:gd name="connsiteX0" fmla="*/ 2702941 w 2732769"/>
                <a:gd name="connsiteY0" fmla="*/ 646099 h 2195959"/>
                <a:gd name="connsiteX1" fmla="*/ 2639681 w 2732769"/>
                <a:gd name="connsiteY1" fmla="*/ 655181 h 2195959"/>
                <a:gd name="connsiteX2" fmla="*/ 2621831 w 2732769"/>
                <a:gd name="connsiteY2" fmla="*/ 665828 h 2195959"/>
                <a:gd name="connsiteX3" fmla="*/ 2194985 w 2732769"/>
                <a:gd name="connsiteY3" fmla="*/ 720006 h 2195959"/>
                <a:gd name="connsiteX4" fmla="*/ 1866160 w 2732769"/>
                <a:gd name="connsiteY4" fmla="*/ 762284 h 2195959"/>
                <a:gd name="connsiteX5" fmla="*/ 1487541 w 2732769"/>
                <a:gd name="connsiteY5" fmla="*/ 810198 h 2195959"/>
                <a:gd name="connsiteX6" fmla="*/ 1152453 w 2732769"/>
                <a:gd name="connsiteY6" fmla="*/ 853102 h 2195959"/>
                <a:gd name="connsiteX7" fmla="*/ 853066 w 2732769"/>
                <a:gd name="connsiteY7" fmla="*/ 891308 h 2195959"/>
                <a:gd name="connsiteX8" fmla="*/ 824568 w 2732769"/>
                <a:gd name="connsiteY8" fmla="*/ 923877 h 2195959"/>
                <a:gd name="connsiteX9" fmla="*/ 824568 w 2732769"/>
                <a:gd name="connsiteY9" fmla="*/ 1712744 h 2195959"/>
                <a:gd name="connsiteX10" fmla="*/ 826447 w 2732769"/>
                <a:gd name="connsiteY10" fmla="*/ 1734666 h 2195959"/>
                <a:gd name="connsiteX11" fmla="*/ 821123 w 2732769"/>
                <a:gd name="connsiteY11" fmla="*/ 1804502 h 2195959"/>
                <a:gd name="connsiteX12" fmla="*/ 821436 w 2732769"/>
                <a:gd name="connsiteY12" fmla="*/ 2169028 h 2195959"/>
                <a:gd name="connsiteX13" fmla="*/ 820183 w 2732769"/>
                <a:gd name="connsiteY13" fmla="*/ 2190949 h 2195959"/>
                <a:gd name="connsiteX14" fmla="*/ 816738 w 2732769"/>
                <a:gd name="connsiteY14" fmla="*/ 2195960 h 2195959"/>
                <a:gd name="connsiteX15" fmla="*/ 721536 w 2732769"/>
                <a:gd name="connsiteY15" fmla="*/ 2145853 h 2195959"/>
                <a:gd name="connsiteX16" fmla="*/ 12527 w 2732769"/>
                <a:gd name="connsiteY16" fmla="*/ 1760032 h 2195959"/>
                <a:gd name="connsiteX17" fmla="*/ 0 w 2732769"/>
                <a:gd name="connsiteY17" fmla="*/ 1751577 h 2195959"/>
                <a:gd name="connsiteX18" fmla="*/ 940 w 2732769"/>
                <a:gd name="connsiteY18" fmla="*/ 1739363 h 2195959"/>
                <a:gd name="connsiteX19" fmla="*/ 2192 w 2732769"/>
                <a:gd name="connsiteY19" fmla="*/ 1181300 h 2195959"/>
                <a:gd name="connsiteX20" fmla="*/ 2192 w 2732769"/>
                <a:gd name="connsiteY20" fmla="*/ 700903 h 2195959"/>
                <a:gd name="connsiteX21" fmla="*/ 3445 w 2732769"/>
                <a:gd name="connsiteY21" fmla="*/ 511750 h 2195959"/>
                <a:gd name="connsiteX22" fmla="*/ 23801 w 2732769"/>
                <a:gd name="connsiteY22" fmla="*/ 499537 h 2195959"/>
                <a:gd name="connsiteX23" fmla="*/ 186334 w 2732769"/>
                <a:gd name="connsiteY23" fmla="*/ 580647 h 2195959"/>
                <a:gd name="connsiteX24" fmla="*/ 473821 w 2732769"/>
                <a:gd name="connsiteY24" fmla="*/ 726269 h 2195959"/>
                <a:gd name="connsiteX25" fmla="*/ 740639 w 2732769"/>
                <a:gd name="connsiteY25" fmla="*/ 860931 h 2195959"/>
                <a:gd name="connsiteX26" fmla="*/ 773835 w 2732769"/>
                <a:gd name="connsiteY26" fmla="*/ 841201 h 2195959"/>
                <a:gd name="connsiteX27" fmla="*/ 774461 w 2732769"/>
                <a:gd name="connsiteY27" fmla="*/ 459451 h 2195959"/>
                <a:gd name="connsiteX28" fmla="*/ 776966 w 2732769"/>
                <a:gd name="connsiteY28" fmla="*/ 285957 h 2195959"/>
                <a:gd name="connsiteX29" fmla="*/ 779158 w 2732769"/>
                <a:gd name="connsiteY29" fmla="*/ 273744 h 2195959"/>
                <a:gd name="connsiteX30" fmla="*/ 828952 w 2732769"/>
                <a:gd name="connsiteY30" fmla="*/ 262783 h 2195959"/>
                <a:gd name="connsiteX31" fmla="*/ 1129279 w 2732769"/>
                <a:gd name="connsiteY31" fmla="*/ 220818 h 2195959"/>
                <a:gd name="connsiteX32" fmla="*/ 1504139 w 2732769"/>
                <a:gd name="connsiteY32" fmla="*/ 168207 h 2195959"/>
                <a:gd name="connsiteX33" fmla="*/ 2019924 w 2732769"/>
                <a:gd name="connsiteY33" fmla="*/ 95552 h 2195959"/>
                <a:gd name="connsiteX34" fmla="*/ 2382258 w 2732769"/>
                <a:gd name="connsiteY34" fmla="*/ 44506 h 2195959"/>
                <a:gd name="connsiteX35" fmla="*/ 2602101 w 2732769"/>
                <a:gd name="connsiteY35" fmla="*/ 15068 h 2195959"/>
                <a:gd name="connsiteX36" fmla="*/ 2704193 w 2732769"/>
                <a:gd name="connsiteY36" fmla="*/ 662 h 2195959"/>
                <a:gd name="connsiteX37" fmla="*/ 2730812 w 2732769"/>
                <a:gd name="connsiteY37" fmla="*/ 7552 h 2195959"/>
                <a:gd name="connsiteX38" fmla="*/ 2732692 w 2732769"/>
                <a:gd name="connsiteY38" fmla="*/ 43566 h 2195959"/>
                <a:gd name="connsiteX39" fmla="*/ 2732378 w 2732769"/>
                <a:gd name="connsiteY39" fmla="*/ 495779 h 2195959"/>
                <a:gd name="connsiteX40" fmla="*/ 2731126 w 2732769"/>
                <a:gd name="connsiteY40" fmla="*/ 622298 h 2195959"/>
                <a:gd name="connsiteX41" fmla="*/ 2713902 w 2732769"/>
                <a:gd name="connsiteY41" fmla="*/ 642967 h 2195959"/>
                <a:gd name="connsiteX42" fmla="*/ 2702941 w 2732769"/>
                <a:gd name="connsiteY42" fmla="*/ 646099 h 219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32769" h="2195959">
                  <a:moveTo>
                    <a:pt x="2702941" y="646099"/>
                  </a:moveTo>
                  <a:cubicBezTo>
                    <a:pt x="2681959" y="649230"/>
                    <a:pt x="2660663" y="652049"/>
                    <a:pt x="2639681" y="655181"/>
                  </a:cubicBezTo>
                  <a:cubicBezTo>
                    <a:pt x="2635923" y="662383"/>
                    <a:pt x="2629660" y="664576"/>
                    <a:pt x="2621831" y="665828"/>
                  </a:cubicBezTo>
                  <a:cubicBezTo>
                    <a:pt x="2479653" y="683992"/>
                    <a:pt x="2337475" y="701529"/>
                    <a:pt x="2194985" y="720006"/>
                  </a:cubicBezTo>
                  <a:cubicBezTo>
                    <a:pt x="2085376" y="734099"/>
                    <a:pt x="1975768" y="748191"/>
                    <a:pt x="1866160" y="762284"/>
                  </a:cubicBezTo>
                  <a:cubicBezTo>
                    <a:pt x="1739954" y="778568"/>
                    <a:pt x="1613747" y="794226"/>
                    <a:pt x="1487541" y="810198"/>
                  </a:cubicBezTo>
                  <a:cubicBezTo>
                    <a:pt x="1375741" y="824290"/>
                    <a:pt x="1264253" y="838696"/>
                    <a:pt x="1152453" y="853102"/>
                  </a:cubicBezTo>
                  <a:cubicBezTo>
                    <a:pt x="1052553" y="865942"/>
                    <a:pt x="952653" y="877842"/>
                    <a:pt x="853066" y="891308"/>
                  </a:cubicBezTo>
                  <a:cubicBezTo>
                    <a:pt x="829265" y="894440"/>
                    <a:pt x="824568" y="900077"/>
                    <a:pt x="824568" y="923877"/>
                  </a:cubicBezTo>
                  <a:cubicBezTo>
                    <a:pt x="824568" y="1186937"/>
                    <a:pt x="824568" y="1449684"/>
                    <a:pt x="824568" y="1712744"/>
                  </a:cubicBezTo>
                  <a:cubicBezTo>
                    <a:pt x="824568" y="1719947"/>
                    <a:pt x="825507" y="1727463"/>
                    <a:pt x="826447" y="1734666"/>
                  </a:cubicBezTo>
                  <a:cubicBezTo>
                    <a:pt x="829578" y="1758466"/>
                    <a:pt x="821123" y="1781014"/>
                    <a:pt x="821123" y="1804502"/>
                  </a:cubicBezTo>
                  <a:cubicBezTo>
                    <a:pt x="821436" y="1926010"/>
                    <a:pt x="821436" y="2047519"/>
                    <a:pt x="821436" y="2169028"/>
                  </a:cubicBezTo>
                  <a:cubicBezTo>
                    <a:pt x="821436" y="2176231"/>
                    <a:pt x="822062" y="2183746"/>
                    <a:pt x="820183" y="2190949"/>
                  </a:cubicBezTo>
                  <a:cubicBezTo>
                    <a:pt x="819244" y="2192828"/>
                    <a:pt x="817991" y="2194394"/>
                    <a:pt x="816738" y="2195960"/>
                  </a:cubicBezTo>
                  <a:cubicBezTo>
                    <a:pt x="783543" y="2181868"/>
                    <a:pt x="753166" y="2162764"/>
                    <a:pt x="721536" y="2145853"/>
                  </a:cubicBezTo>
                  <a:cubicBezTo>
                    <a:pt x="485095" y="2017455"/>
                    <a:pt x="248967" y="1888744"/>
                    <a:pt x="12527" y="1760032"/>
                  </a:cubicBezTo>
                  <a:cubicBezTo>
                    <a:pt x="8142" y="1757527"/>
                    <a:pt x="2505" y="1756587"/>
                    <a:pt x="0" y="1751577"/>
                  </a:cubicBezTo>
                  <a:cubicBezTo>
                    <a:pt x="1879" y="1747505"/>
                    <a:pt x="940" y="1743434"/>
                    <a:pt x="940" y="1739363"/>
                  </a:cubicBezTo>
                  <a:cubicBezTo>
                    <a:pt x="-313" y="1552716"/>
                    <a:pt x="2819" y="1367008"/>
                    <a:pt x="2192" y="1181300"/>
                  </a:cubicBezTo>
                  <a:cubicBezTo>
                    <a:pt x="1566" y="1021272"/>
                    <a:pt x="1566" y="860931"/>
                    <a:pt x="2192" y="700903"/>
                  </a:cubicBezTo>
                  <a:cubicBezTo>
                    <a:pt x="2505" y="637956"/>
                    <a:pt x="3758" y="574697"/>
                    <a:pt x="3445" y="511750"/>
                  </a:cubicBezTo>
                  <a:cubicBezTo>
                    <a:pt x="3445" y="493900"/>
                    <a:pt x="7203" y="491394"/>
                    <a:pt x="23801" y="499537"/>
                  </a:cubicBezTo>
                  <a:cubicBezTo>
                    <a:pt x="78292" y="525843"/>
                    <a:pt x="132469" y="553088"/>
                    <a:pt x="186334" y="580647"/>
                  </a:cubicBezTo>
                  <a:cubicBezTo>
                    <a:pt x="281850" y="629501"/>
                    <a:pt x="378305" y="677102"/>
                    <a:pt x="473821" y="726269"/>
                  </a:cubicBezTo>
                  <a:cubicBezTo>
                    <a:pt x="562447" y="771992"/>
                    <a:pt x="652013" y="815522"/>
                    <a:pt x="740639" y="860931"/>
                  </a:cubicBezTo>
                  <a:cubicBezTo>
                    <a:pt x="769763" y="875963"/>
                    <a:pt x="773835" y="873144"/>
                    <a:pt x="773835" y="841201"/>
                  </a:cubicBezTo>
                  <a:cubicBezTo>
                    <a:pt x="774148" y="714056"/>
                    <a:pt x="773835" y="586597"/>
                    <a:pt x="774461" y="459451"/>
                  </a:cubicBezTo>
                  <a:cubicBezTo>
                    <a:pt x="774774" y="401516"/>
                    <a:pt x="775400" y="343893"/>
                    <a:pt x="776966" y="285957"/>
                  </a:cubicBezTo>
                  <a:cubicBezTo>
                    <a:pt x="776966" y="281886"/>
                    <a:pt x="776653" y="277502"/>
                    <a:pt x="779158" y="273744"/>
                  </a:cubicBezTo>
                  <a:cubicBezTo>
                    <a:pt x="794504" y="264349"/>
                    <a:pt x="812041" y="264975"/>
                    <a:pt x="828952" y="262783"/>
                  </a:cubicBezTo>
                  <a:cubicBezTo>
                    <a:pt x="929165" y="249003"/>
                    <a:pt x="1029379" y="234598"/>
                    <a:pt x="1129279" y="220818"/>
                  </a:cubicBezTo>
                  <a:cubicBezTo>
                    <a:pt x="1254232" y="203281"/>
                    <a:pt x="1379186" y="185744"/>
                    <a:pt x="1504139" y="168207"/>
                  </a:cubicBezTo>
                  <a:cubicBezTo>
                    <a:pt x="1676067" y="144093"/>
                    <a:pt x="1847996" y="119979"/>
                    <a:pt x="2019924" y="95552"/>
                  </a:cubicBezTo>
                  <a:cubicBezTo>
                    <a:pt x="2140807" y="78328"/>
                    <a:pt x="2261376" y="61417"/>
                    <a:pt x="2382258" y="44506"/>
                  </a:cubicBezTo>
                  <a:cubicBezTo>
                    <a:pt x="2455539" y="34484"/>
                    <a:pt x="2528820" y="25089"/>
                    <a:pt x="2602101" y="15068"/>
                  </a:cubicBezTo>
                  <a:cubicBezTo>
                    <a:pt x="2636236" y="10371"/>
                    <a:pt x="2670058" y="4734"/>
                    <a:pt x="2704193" y="662"/>
                  </a:cubicBezTo>
                  <a:cubicBezTo>
                    <a:pt x="2713902" y="-590"/>
                    <a:pt x="2723610" y="-903"/>
                    <a:pt x="2730812" y="7552"/>
                  </a:cubicBezTo>
                  <a:cubicBezTo>
                    <a:pt x="2732692" y="19452"/>
                    <a:pt x="2732692" y="31353"/>
                    <a:pt x="2732692" y="43566"/>
                  </a:cubicBezTo>
                  <a:cubicBezTo>
                    <a:pt x="2732692" y="194199"/>
                    <a:pt x="2733005" y="345146"/>
                    <a:pt x="2732378" y="495779"/>
                  </a:cubicBezTo>
                  <a:cubicBezTo>
                    <a:pt x="2732378" y="538056"/>
                    <a:pt x="2729873" y="580334"/>
                    <a:pt x="2731126" y="622298"/>
                  </a:cubicBezTo>
                  <a:cubicBezTo>
                    <a:pt x="2731752" y="636077"/>
                    <a:pt x="2727681" y="642341"/>
                    <a:pt x="2713902" y="642967"/>
                  </a:cubicBezTo>
                  <a:cubicBezTo>
                    <a:pt x="2710770" y="643593"/>
                    <a:pt x="2706072" y="642341"/>
                    <a:pt x="2702941" y="64609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F1CC299F-5241-4071-92A8-01CA6396375D}"/>
                </a:ext>
              </a:extLst>
            </p:cNvPr>
            <p:cNvSpPr/>
            <p:nvPr/>
          </p:nvSpPr>
          <p:spPr>
            <a:xfrm>
              <a:off x="3372744" y="5316593"/>
              <a:ext cx="1823255" cy="1540779"/>
            </a:xfrm>
            <a:custGeom>
              <a:avLst/>
              <a:gdLst>
                <a:gd name="connsiteX0" fmla="*/ 313 w 1823255"/>
                <a:gd name="connsiteY0" fmla="*/ 1540779 h 1540779"/>
                <a:gd name="connsiteX1" fmla="*/ 313 w 1823255"/>
                <a:gd name="connsiteY1" fmla="*/ 1537961 h 1540779"/>
                <a:gd name="connsiteX2" fmla="*/ 1879 w 1823255"/>
                <a:gd name="connsiteY2" fmla="*/ 1524182 h 1540779"/>
                <a:gd name="connsiteX3" fmla="*/ 1879 w 1823255"/>
                <a:gd name="connsiteY3" fmla="*/ 1091385 h 1540779"/>
                <a:gd name="connsiteX4" fmla="*/ 313 w 1823255"/>
                <a:gd name="connsiteY4" fmla="*/ 1077606 h 1540779"/>
                <a:gd name="connsiteX5" fmla="*/ 0 w 1823255"/>
                <a:gd name="connsiteY5" fmla="*/ 249594 h 1540779"/>
                <a:gd name="connsiteX6" fmla="*/ 16598 w 1823255"/>
                <a:gd name="connsiteY6" fmla="*/ 230491 h 1540779"/>
                <a:gd name="connsiteX7" fmla="*/ 224227 w 1823255"/>
                <a:gd name="connsiteY7" fmla="*/ 203558 h 1540779"/>
                <a:gd name="connsiteX8" fmla="*/ 430604 w 1823255"/>
                <a:gd name="connsiteY8" fmla="*/ 177252 h 1540779"/>
                <a:gd name="connsiteX9" fmla="*/ 698988 w 1823255"/>
                <a:gd name="connsiteY9" fmla="*/ 143744 h 1540779"/>
                <a:gd name="connsiteX10" fmla="*/ 948582 w 1823255"/>
                <a:gd name="connsiteY10" fmla="*/ 111487 h 1540779"/>
                <a:gd name="connsiteX11" fmla="*/ 1210702 w 1823255"/>
                <a:gd name="connsiteY11" fmla="*/ 78292 h 1540779"/>
                <a:gd name="connsiteX12" fmla="*/ 1464993 w 1823255"/>
                <a:gd name="connsiteY12" fmla="*/ 45722 h 1540779"/>
                <a:gd name="connsiteX13" fmla="*/ 1731811 w 1823255"/>
                <a:gd name="connsiteY13" fmla="*/ 12214 h 1540779"/>
                <a:gd name="connsiteX14" fmla="*/ 1823256 w 1823255"/>
                <a:gd name="connsiteY14" fmla="*/ 0 h 1540779"/>
                <a:gd name="connsiteX15" fmla="*/ 1822630 w 1823255"/>
                <a:gd name="connsiteY15" fmla="*/ 20356 h 1540779"/>
                <a:gd name="connsiteX16" fmla="*/ 1820124 w 1823255"/>
                <a:gd name="connsiteY16" fmla="*/ 1266132 h 1540779"/>
                <a:gd name="connsiteX17" fmla="*/ 1800081 w 1823255"/>
                <a:gd name="connsiteY17" fmla="*/ 1289307 h 1540779"/>
                <a:gd name="connsiteX18" fmla="*/ 1346303 w 1823255"/>
                <a:gd name="connsiteY18" fmla="*/ 1352566 h 1540779"/>
                <a:gd name="connsiteX19" fmla="*/ 909436 w 1823255"/>
                <a:gd name="connsiteY19" fmla="*/ 1413947 h 1540779"/>
                <a:gd name="connsiteX20" fmla="*/ 430917 w 1823255"/>
                <a:gd name="connsiteY20" fmla="*/ 1480965 h 1540779"/>
                <a:gd name="connsiteX21" fmla="*/ 18790 w 1823255"/>
                <a:gd name="connsiteY21" fmla="*/ 1538901 h 1540779"/>
                <a:gd name="connsiteX22" fmla="*/ 313 w 1823255"/>
                <a:gd name="connsiteY22" fmla="*/ 1540779 h 15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3255" h="1540779">
                  <a:moveTo>
                    <a:pt x="313" y="1540779"/>
                  </a:moveTo>
                  <a:cubicBezTo>
                    <a:pt x="313" y="1539840"/>
                    <a:pt x="313" y="1538901"/>
                    <a:pt x="313" y="1537961"/>
                  </a:cubicBezTo>
                  <a:cubicBezTo>
                    <a:pt x="3132" y="1533577"/>
                    <a:pt x="1879" y="1528879"/>
                    <a:pt x="1879" y="1524182"/>
                  </a:cubicBezTo>
                  <a:cubicBezTo>
                    <a:pt x="1879" y="1379812"/>
                    <a:pt x="1879" y="1235755"/>
                    <a:pt x="1879" y="1091385"/>
                  </a:cubicBezTo>
                  <a:cubicBezTo>
                    <a:pt x="1879" y="1086688"/>
                    <a:pt x="3132" y="1081990"/>
                    <a:pt x="313" y="1077606"/>
                  </a:cubicBezTo>
                  <a:cubicBezTo>
                    <a:pt x="313" y="801706"/>
                    <a:pt x="313" y="525493"/>
                    <a:pt x="0" y="249594"/>
                  </a:cubicBezTo>
                  <a:cubicBezTo>
                    <a:pt x="0" y="237067"/>
                    <a:pt x="4384" y="232056"/>
                    <a:pt x="16598" y="230491"/>
                  </a:cubicBezTo>
                  <a:cubicBezTo>
                    <a:pt x="85808" y="221722"/>
                    <a:pt x="155017" y="212640"/>
                    <a:pt x="224227" y="203558"/>
                  </a:cubicBezTo>
                  <a:cubicBezTo>
                    <a:pt x="292811" y="194790"/>
                    <a:pt x="361707" y="186021"/>
                    <a:pt x="430604" y="177252"/>
                  </a:cubicBezTo>
                  <a:cubicBezTo>
                    <a:pt x="520170" y="165978"/>
                    <a:pt x="609422" y="155017"/>
                    <a:pt x="698988" y="143744"/>
                  </a:cubicBezTo>
                  <a:cubicBezTo>
                    <a:pt x="782290" y="133096"/>
                    <a:pt x="865279" y="122135"/>
                    <a:pt x="948582" y="111487"/>
                  </a:cubicBezTo>
                  <a:cubicBezTo>
                    <a:pt x="1035955" y="100213"/>
                    <a:pt x="1123328" y="89566"/>
                    <a:pt x="1210702" y="78292"/>
                  </a:cubicBezTo>
                  <a:cubicBezTo>
                    <a:pt x="1295570" y="67644"/>
                    <a:pt x="1380125" y="56370"/>
                    <a:pt x="1464993" y="45722"/>
                  </a:cubicBezTo>
                  <a:cubicBezTo>
                    <a:pt x="1553932" y="34448"/>
                    <a:pt x="1642872" y="23487"/>
                    <a:pt x="1731811" y="12214"/>
                  </a:cubicBezTo>
                  <a:cubicBezTo>
                    <a:pt x="1762188" y="8456"/>
                    <a:pt x="1792879" y="4071"/>
                    <a:pt x="1823256" y="0"/>
                  </a:cubicBezTo>
                  <a:cubicBezTo>
                    <a:pt x="1822943" y="6890"/>
                    <a:pt x="1822630" y="13466"/>
                    <a:pt x="1822630" y="20356"/>
                  </a:cubicBezTo>
                  <a:cubicBezTo>
                    <a:pt x="1821690" y="435615"/>
                    <a:pt x="1820750" y="850874"/>
                    <a:pt x="1820124" y="1266132"/>
                  </a:cubicBezTo>
                  <a:cubicBezTo>
                    <a:pt x="1820124" y="1282104"/>
                    <a:pt x="1815113" y="1287115"/>
                    <a:pt x="1800081" y="1289307"/>
                  </a:cubicBezTo>
                  <a:cubicBezTo>
                    <a:pt x="1648822" y="1309976"/>
                    <a:pt x="1497562" y="1331271"/>
                    <a:pt x="1346303" y="1352566"/>
                  </a:cubicBezTo>
                  <a:cubicBezTo>
                    <a:pt x="1200681" y="1372922"/>
                    <a:pt x="1055058" y="1393591"/>
                    <a:pt x="909436" y="1413947"/>
                  </a:cubicBezTo>
                  <a:cubicBezTo>
                    <a:pt x="750034" y="1436495"/>
                    <a:pt x="590319" y="1458730"/>
                    <a:pt x="430917" y="1480965"/>
                  </a:cubicBezTo>
                  <a:cubicBezTo>
                    <a:pt x="293437" y="1500381"/>
                    <a:pt x="156270" y="1519484"/>
                    <a:pt x="18790" y="1538901"/>
                  </a:cubicBezTo>
                  <a:cubicBezTo>
                    <a:pt x="12840" y="1540466"/>
                    <a:pt x="6577" y="1540466"/>
                    <a:pt x="313" y="154077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3B080B72-E1B3-4FF7-A0A3-316F8DCCB16B}"/>
                </a:ext>
              </a:extLst>
            </p:cNvPr>
            <p:cNvSpPr/>
            <p:nvPr/>
          </p:nvSpPr>
          <p:spPr>
            <a:xfrm>
              <a:off x="2465500" y="4190068"/>
              <a:ext cx="2824136" cy="752931"/>
            </a:xfrm>
            <a:custGeom>
              <a:avLst/>
              <a:gdLst>
                <a:gd name="connsiteX0" fmla="*/ 2821004 w 2824136"/>
                <a:gd name="connsiteY0" fmla="*/ 478270 h 752931"/>
                <a:gd name="connsiteX1" fmla="*/ 2717346 w 2824136"/>
                <a:gd name="connsiteY1" fmla="*/ 491736 h 752931"/>
                <a:gd name="connsiteX2" fmla="*/ 2494685 w 2824136"/>
                <a:gd name="connsiteY2" fmla="*/ 522426 h 752931"/>
                <a:gd name="connsiteX3" fmla="*/ 2259184 w 2824136"/>
                <a:gd name="connsiteY3" fmla="*/ 555309 h 752931"/>
                <a:gd name="connsiteX4" fmla="*/ 1910942 w 2824136"/>
                <a:gd name="connsiteY4" fmla="*/ 604163 h 752931"/>
                <a:gd name="connsiteX5" fmla="*/ 1656964 w 2824136"/>
                <a:gd name="connsiteY5" fmla="*/ 639864 h 752931"/>
                <a:gd name="connsiteX6" fmla="*/ 1282417 w 2824136"/>
                <a:gd name="connsiteY6" fmla="*/ 692162 h 752931"/>
                <a:gd name="connsiteX7" fmla="*/ 941692 w 2824136"/>
                <a:gd name="connsiteY7" fmla="*/ 740390 h 752931"/>
                <a:gd name="connsiteX8" fmla="*/ 873422 w 2824136"/>
                <a:gd name="connsiteY8" fmla="*/ 748532 h 752931"/>
                <a:gd name="connsiteX9" fmla="*/ 854005 w 2824136"/>
                <a:gd name="connsiteY9" fmla="*/ 748219 h 752931"/>
                <a:gd name="connsiteX10" fmla="*/ 673934 w 2824136"/>
                <a:gd name="connsiteY10" fmla="*/ 650511 h 752931"/>
                <a:gd name="connsiteX11" fmla="*/ 514846 w 2824136"/>
                <a:gd name="connsiteY11" fmla="*/ 563764 h 752931"/>
                <a:gd name="connsiteX12" fmla="*/ 277152 w 2824136"/>
                <a:gd name="connsiteY12" fmla="*/ 434739 h 752931"/>
                <a:gd name="connsiteX13" fmla="*/ 20669 w 2824136"/>
                <a:gd name="connsiteY13" fmla="*/ 294754 h 752931"/>
                <a:gd name="connsiteX14" fmla="*/ 3445 w 2824136"/>
                <a:gd name="connsiteY14" fmla="*/ 281288 h 752931"/>
                <a:gd name="connsiteX15" fmla="*/ 0 w 2824136"/>
                <a:gd name="connsiteY15" fmla="*/ 275338 h 752931"/>
                <a:gd name="connsiteX16" fmla="*/ 62320 w 2824136"/>
                <a:gd name="connsiteY16" fmla="*/ 263751 h 752931"/>
                <a:gd name="connsiteX17" fmla="*/ 652639 w 2824136"/>
                <a:gd name="connsiteY17" fmla="*/ 180761 h 752931"/>
                <a:gd name="connsiteX18" fmla="*/ 1174061 w 2824136"/>
                <a:gd name="connsiteY18" fmla="*/ 106854 h 752931"/>
                <a:gd name="connsiteX19" fmla="*/ 1721163 w 2824136"/>
                <a:gd name="connsiteY19" fmla="*/ 30441 h 752931"/>
                <a:gd name="connsiteX20" fmla="*/ 1930359 w 2824136"/>
                <a:gd name="connsiteY20" fmla="*/ 691 h 752931"/>
                <a:gd name="connsiteX21" fmla="*/ 1967626 w 2824136"/>
                <a:gd name="connsiteY21" fmla="*/ 7267 h 752931"/>
                <a:gd name="connsiteX22" fmla="*/ 2810357 w 2824136"/>
                <a:gd name="connsiteY22" fmla="*/ 466056 h 752931"/>
                <a:gd name="connsiteX23" fmla="*/ 2824136 w 2824136"/>
                <a:gd name="connsiteY23" fmla="*/ 475764 h 752931"/>
                <a:gd name="connsiteX24" fmla="*/ 2821004 w 2824136"/>
                <a:gd name="connsiteY24" fmla="*/ 478270 h 75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4136" h="752931">
                  <a:moveTo>
                    <a:pt x="2821004" y="478270"/>
                  </a:moveTo>
                  <a:cubicBezTo>
                    <a:pt x="2786556" y="482654"/>
                    <a:pt x="2751795" y="486412"/>
                    <a:pt x="2717346" y="491736"/>
                  </a:cubicBezTo>
                  <a:cubicBezTo>
                    <a:pt x="2643126" y="502697"/>
                    <a:pt x="2568905" y="512718"/>
                    <a:pt x="2494685" y="522426"/>
                  </a:cubicBezTo>
                  <a:cubicBezTo>
                    <a:pt x="2416080" y="532447"/>
                    <a:pt x="2337789" y="544035"/>
                    <a:pt x="2259184" y="555309"/>
                  </a:cubicBezTo>
                  <a:cubicBezTo>
                    <a:pt x="2142999" y="571593"/>
                    <a:pt x="2026814" y="587878"/>
                    <a:pt x="1910942" y="604163"/>
                  </a:cubicBezTo>
                  <a:cubicBezTo>
                    <a:pt x="1826387" y="616063"/>
                    <a:pt x="1741833" y="627963"/>
                    <a:pt x="1656964" y="639864"/>
                  </a:cubicBezTo>
                  <a:cubicBezTo>
                    <a:pt x="1532011" y="657401"/>
                    <a:pt x="1407057" y="674625"/>
                    <a:pt x="1282417" y="692162"/>
                  </a:cubicBezTo>
                  <a:cubicBezTo>
                    <a:pt x="1168738" y="708134"/>
                    <a:pt x="1055371" y="724732"/>
                    <a:pt x="941692" y="740390"/>
                  </a:cubicBezTo>
                  <a:cubicBezTo>
                    <a:pt x="919144" y="743522"/>
                    <a:pt x="896596" y="749159"/>
                    <a:pt x="873422" y="748532"/>
                  </a:cubicBezTo>
                  <a:cubicBezTo>
                    <a:pt x="866845" y="756675"/>
                    <a:pt x="859955" y="751664"/>
                    <a:pt x="854005" y="748219"/>
                  </a:cubicBezTo>
                  <a:cubicBezTo>
                    <a:pt x="794190" y="715337"/>
                    <a:pt x="734062" y="683081"/>
                    <a:pt x="673934" y="650511"/>
                  </a:cubicBezTo>
                  <a:cubicBezTo>
                    <a:pt x="621009" y="621387"/>
                    <a:pt x="567771" y="592575"/>
                    <a:pt x="514846" y="563764"/>
                  </a:cubicBezTo>
                  <a:cubicBezTo>
                    <a:pt x="435615" y="520547"/>
                    <a:pt x="356697" y="477017"/>
                    <a:pt x="277152" y="434739"/>
                  </a:cubicBezTo>
                  <a:cubicBezTo>
                    <a:pt x="191032" y="389017"/>
                    <a:pt x="105850" y="342042"/>
                    <a:pt x="20669" y="294754"/>
                  </a:cubicBezTo>
                  <a:cubicBezTo>
                    <a:pt x="14092" y="291309"/>
                    <a:pt x="8455" y="286925"/>
                    <a:pt x="3445" y="281288"/>
                  </a:cubicBezTo>
                  <a:cubicBezTo>
                    <a:pt x="1879" y="279409"/>
                    <a:pt x="1253" y="277217"/>
                    <a:pt x="0" y="275338"/>
                  </a:cubicBezTo>
                  <a:cubicBezTo>
                    <a:pt x="19729" y="265943"/>
                    <a:pt x="41338" y="266882"/>
                    <a:pt x="62320" y="263751"/>
                  </a:cubicBezTo>
                  <a:cubicBezTo>
                    <a:pt x="258989" y="235879"/>
                    <a:pt x="455971" y="208633"/>
                    <a:pt x="652639" y="180761"/>
                  </a:cubicBezTo>
                  <a:cubicBezTo>
                    <a:pt x="826133" y="156021"/>
                    <a:pt x="1000254" y="131281"/>
                    <a:pt x="1174061" y="106854"/>
                  </a:cubicBezTo>
                  <a:cubicBezTo>
                    <a:pt x="1356324" y="81174"/>
                    <a:pt x="1538901" y="55808"/>
                    <a:pt x="1721163" y="30441"/>
                  </a:cubicBezTo>
                  <a:cubicBezTo>
                    <a:pt x="1791000" y="20733"/>
                    <a:pt x="1860523" y="11025"/>
                    <a:pt x="1930359" y="691"/>
                  </a:cubicBezTo>
                  <a:cubicBezTo>
                    <a:pt x="1943825" y="-1188"/>
                    <a:pt x="1955412" y="691"/>
                    <a:pt x="1967626" y="7267"/>
                  </a:cubicBezTo>
                  <a:cubicBezTo>
                    <a:pt x="2248536" y="160406"/>
                    <a:pt x="2529446" y="313231"/>
                    <a:pt x="2810357" y="466056"/>
                  </a:cubicBezTo>
                  <a:cubicBezTo>
                    <a:pt x="2815368" y="468875"/>
                    <a:pt x="2821318" y="470127"/>
                    <a:pt x="2824136" y="475764"/>
                  </a:cubicBezTo>
                  <a:cubicBezTo>
                    <a:pt x="2823510" y="477017"/>
                    <a:pt x="2822570" y="477956"/>
                    <a:pt x="2821004" y="478270"/>
                  </a:cubicBezTo>
                  <a:close/>
                </a:path>
              </a:pathLst>
            </a:custGeom>
            <a:solidFill>
              <a:schemeClr val="accent2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1E4BF173-1C71-4CD5-819C-7FA50B46C5AA}"/>
                </a:ext>
              </a:extLst>
            </p:cNvPr>
            <p:cNvSpPr/>
            <p:nvPr/>
          </p:nvSpPr>
          <p:spPr>
            <a:xfrm>
              <a:off x="2462056" y="4467911"/>
              <a:ext cx="879869" cy="1945077"/>
            </a:xfrm>
            <a:custGeom>
              <a:avLst/>
              <a:gdLst>
                <a:gd name="connsiteX0" fmla="*/ 6263 w 879869"/>
                <a:gd name="connsiteY0" fmla="*/ 0 h 1945077"/>
                <a:gd name="connsiteX1" fmla="*/ 124953 w 879869"/>
                <a:gd name="connsiteY1" fmla="*/ 63260 h 1945077"/>
                <a:gd name="connsiteX2" fmla="*/ 299387 w 879869"/>
                <a:gd name="connsiteY2" fmla="*/ 157836 h 1945077"/>
                <a:gd name="connsiteX3" fmla="*/ 572468 w 879869"/>
                <a:gd name="connsiteY3" fmla="*/ 306590 h 1945077"/>
                <a:gd name="connsiteX4" fmla="*/ 724981 w 879869"/>
                <a:gd name="connsiteY4" fmla="*/ 389266 h 1945077"/>
                <a:gd name="connsiteX5" fmla="*/ 860895 w 879869"/>
                <a:gd name="connsiteY5" fmla="*/ 463173 h 1945077"/>
                <a:gd name="connsiteX6" fmla="*/ 876553 w 879869"/>
                <a:gd name="connsiteY6" fmla="*/ 470063 h 1945077"/>
                <a:gd name="connsiteX7" fmla="*/ 879685 w 879869"/>
                <a:gd name="connsiteY7" fmla="*/ 493237 h 1945077"/>
                <a:gd name="connsiteX8" fmla="*/ 877806 w 879869"/>
                <a:gd name="connsiteY8" fmla="*/ 613493 h 1945077"/>
                <a:gd name="connsiteX9" fmla="*/ 877493 w 879869"/>
                <a:gd name="connsiteY9" fmla="*/ 735002 h 1945077"/>
                <a:gd name="connsiteX10" fmla="*/ 876553 w 879869"/>
                <a:gd name="connsiteY10" fmla="*/ 1054119 h 1945077"/>
                <a:gd name="connsiteX11" fmla="*/ 876553 w 879869"/>
                <a:gd name="connsiteY11" fmla="*/ 1068211 h 1945077"/>
                <a:gd name="connsiteX12" fmla="*/ 861208 w 879869"/>
                <a:gd name="connsiteY12" fmla="*/ 1077293 h 1945077"/>
                <a:gd name="connsiteX13" fmla="*/ 586248 w 879869"/>
                <a:gd name="connsiteY13" fmla="*/ 937934 h 1945077"/>
                <a:gd name="connsiteX14" fmla="*/ 546163 w 879869"/>
                <a:gd name="connsiteY14" fmla="*/ 916952 h 1945077"/>
                <a:gd name="connsiteX15" fmla="*/ 122761 w 879869"/>
                <a:gd name="connsiteY15" fmla="*/ 703685 h 1945077"/>
                <a:gd name="connsiteX16" fmla="*/ 100526 w 879869"/>
                <a:gd name="connsiteY16" fmla="*/ 716838 h 1945077"/>
                <a:gd name="connsiteX17" fmla="*/ 100213 w 879869"/>
                <a:gd name="connsiteY17" fmla="*/ 1524495 h 1945077"/>
                <a:gd name="connsiteX18" fmla="*/ 97395 w 879869"/>
                <a:gd name="connsiteY18" fmla="*/ 1928166 h 1945077"/>
                <a:gd name="connsiteX19" fmla="*/ 94889 w 879869"/>
                <a:gd name="connsiteY19" fmla="*/ 1945078 h 1945077"/>
                <a:gd name="connsiteX20" fmla="*/ 94263 w 879869"/>
                <a:gd name="connsiteY20" fmla="*/ 1873362 h 1945077"/>
                <a:gd name="connsiteX21" fmla="*/ 94889 w 879869"/>
                <a:gd name="connsiteY21" fmla="*/ 1569278 h 1945077"/>
                <a:gd name="connsiteX22" fmla="*/ 95829 w 879869"/>
                <a:gd name="connsiteY22" fmla="*/ 1550801 h 1945077"/>
                <a:gd name="connsiteX23" fmla="*/ 95829 w 879869"/>
                <a:gd name="connsiteY23" fmla="*/ 870916 h 1945077"/>
                <a:gd name="connsiteX24" fmla="*/ 97082 w 879869"/>
                <a:gd name="connsiteY24" fmla="*/ 850874 h 1945077"/>
                <a:gd name="connsiteX25" fmla="*/ 96455 w 879869"/>
                <a:gd name="connsiteY25" fmla="*/ 712141 h 1945077"/>
                <a:gd name="connsiteX26" fmla="*/ 77665 w 879869"/>
                <a:gd name="connsiteY26" fmla="*/ 681450 h 1945077"/>
                <a:gd name="connsiteX27" fmla="*/ 9708 w 879869"/>
                <a:gd name="connsiteY27" fmla="*/ 646689 h 1945077"/>
                <a:gd name="connsiteX28" fmla="*/ 0 w 879869"/>
                <a:gd name="connsiteY28" fmla="*/ 632910 h 1945077"/>
                <a:gd name="connsiteX29" fmla="*/ 1879 w 879869"/>
                <a:gd name="connsiteY29" fmla="*/ 261181 h 1945077"/>
                <a:gd name="connsiteX30" fmla="*/ 2818 w 879869"/>
                <a:gd name="connsiteY30" fmla="*/ 256483 h 1945077"/>
                <a:gd name="connsiteX31" fmla="*/ 5011 w 879869"/>
                <a:gd name="connsiteY31" fmla="*/ 273081 h 1945077"/>
                <a:gd name="connsiteX32" fmla="*/ 5011 w 879869"/>
                <a:gd name="connsiteY32" fmla="*/ 603159 h 1945077"/>
                <a:gd name="connsiteX33" fmla="*/ 5011 w 879869"/>
                <a:gd name="connsiteY33" fmla="*/ 18790 h 1945077"/>
                <a:gd name="connsiteX34" fmla="*/ 6263 w 879869"/>
                <a:gd name="connsiteY34" fmla="*/ 0 h 194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9869" h="1945077">
                  <a:moveTo>
                    <a:pt x="6263" y="0"/>
                  </a:moveTo>
                  <a:cubicBezTo>
                    <a:pt x="47288" y="18477"/>
                    <a:pt x="85181" y="42277"/>
                    <a:pt x="124953" y="63260"/>
                  </a:cubicBezTo>
                  <a:cubicBezTo>
                    <a:pt x="183516" y="94263"/>
                    <a:pt x="241451" y="126206"/>
                    <a:pt x="299387" y="157836"/>
                  </a:cubicBezTo>
                  <a:cubicBezTo>
                    <a:pt x="390519" y="207316"/>
                    <a:pt x="481337" y="257110"/>
                    <a:pt x="572468" y="306590"/>
                  </a:cubicBezTo>
                  <a:cubicBezTo>
                    <a:pt x="623201" y="334149"/>
                    <a:pt x="674248" y="361707"/>
                    <a:pt x="724981" y="389266"/>
                  </a:cubicBezTo>
                  <a:cubicBezTo>
                    <a:pt x="770390" y="414006"/>
                    <a:pt x="815486" y="438746"/>
                    <a:pt x="860895" y="463173"/>
                  </a:cubicBezTo>
                  <a:cubicBezTo>
                    <a:pt x="865906" y="465992"/>
                    <a:pt x="871229" y="467558"/>
                    <a:pt x="876553" y="470063"/>
                  </a:cubicBezTo>
                  <a:cubicBezTo>
                    <a:pt x="879998" y="477579"/>
                    <a:pt x="879372" y="485408"/>
                    <a:pt x="879685" y="493237"/>
                  </a:cubicBezTo>
                  <a:cubicBezTo>
                    <a:pt x="880938" y="533323"/>
                    <a:pt x="875301" y="573095"/>
                    <a:pt x="877806" y="613493"/>
                  </a:cubicBezTo>
                  <a:cubicBezTo>
                    <a:pt x="880311" y="653892"/>
                    <a:pt x="877493" y="694603"/>
                    <a:pt x="877493" y="735002"/>
                  </a:cubicBezTo>
                  <a:cubicBezTo>
                    <a:pt x="877180" y="841479"/>
                    <a:pt x="876866" y="947642"/>
                    <a:pt x="876553" y="1054119"/>
                  </a:cubicBezTo>
                  <a:cubicBezTo>
                    <a:pt x="876553" y="1058816"/>
                    <a:pt x="876553" y="1063514"/>
                    <a:pt x="876553" y="1068211"/>
                  </a:cubicBezTo>
                  <a:cubicBezTo>
                    <a:pt x="876240" y="1079172"/>
                    <a:pt x="870603" y="1081990"/>
                    <a:pt x="861208" y="1077293"/>
                  </a:cubicBezTo>
                  <a:cubicBezTo>
                    <a:pt x="769450" y="1030944"/>
                    <a:pt x="677692" y="984596"/>
                    <a:pt x="586248" y="937934"/>
                  </a:cubicBezTo>
                  <a:cubicBezTo>
                    <a:pt x="572782" y="931044"/>
                    <a:pt x="559629" y="923528"/>
                    <a:pt x="546163" y="916952"/>
                  </a:cubicBezTo>
                  <a:cubicBezTo>
                    <a:pt x="404924" y="845863"/>
                    <a:pt x="263999" y="774774"/>
                    <a:pt x="122761" y="703685"/>
                  </a:cubicBezTo>
                  <a:cubicBezTo>
                    <a:pt x="100526" y="692411"/>
                    <a:pt x="100526" y="692411"/>
                    <a:pt x="100526" y="716838"/>
                  </a:cubicBezTo>
                  <a:cubicBezTo>
                    <a:pt x="100526" y="986162"/>
                    <a:pt x="101153" y="1255172"/>
                    <a:pt x="100213" y="1524495"/>
                  </a:cubicBezTo>
                  <a:cubicBezTo>
                    <a:pt x="99900" y="1659156"/>
                    <a:pt x="96142" y="1793505"/>
                    <a:pt x="97395" y="1928166"/>
                  </a:cubicBezTo>
                  <a:cubicBezTo>
                    <a:pt x="97395" y="1933803"/>
                    <a:pt x="97395" y="1939754"/>
                    <a:pt x="94889" y="1945078"/>
                  </a:cubicBezTo>
                  <a:cubicBezTo>
                    <a:pt x="94576" y="1921277"/>
                    <a:pt x="94263" y="1897163"/>
                    <a:pt x="94263" y="1873362"/>
                  </a:cubicBezTo>
                  <a:cubicBezTo>
                    <a:pt x="94263" y="1771896"/>
                    <a:pt x="94576" y="1670744"/>
                    <a:pt x="94889" y="1569278"/>
                  </a:cubicBezTo>
                  <a:cubicBezTo>
                    <a:pt x="96768" y="1563014"/>
                    <a:pt x="95829" y="1556751"/>
                    <a:pt x="95829" y="1550801"/>
                  </a:cubicBezTo>
                  <a:cubicBezTo>
                    <a:pt x="95829" y="1324068"/>
                    <a:pt x="95829" y="1097336"/>
                    <a:pt x="95829" y="870916"/>
                  </a:cubicBezTo>
                  <a:cubicBezTo>
                    <a:pt x="95829" y="864340"/>
                    <a:pt x="94576" y="857450"/>
                    <a:pt x="97082" y="850874"/>
                  </a:cubicBezTo>
                  <a:cubicBezTo>
                    <a:pt x="94263" y="804525"/>
                    <a:pt x="96142" y="758176"/>
                    <a:pt x="96455" y="712141"/>
                  </a:cubicBezTo>
                  <a:cubicBezTo>
                    <a:pt x="96768" y="696482"/>
                    <a:pt x="92384" y="688027"/>
                    <a:pt x="77665" y="681450"/>
                  </a:cubicBezTo>
                  <a:cubicBezTo>
                    <a:pt x="54491" y="671116"/>
                    <a:pt x="32256" y="658276"/>
                    <a:pt x="9708" y="646689"/>
                  </a:cubicBezTo>
                  <a:cubicBezTo>
                    <a:pt x="3758" y="643557"/>
                    <a:pt x="0" y="640739"/>
                    <a:pt x="0" y="632910"/>
                  </a:cubicBezTo>
                  <a:cubicBezTo>
                    <a:pt x="626" y="508896"/>
                    <a:pt x="1253" y="385195"/>
                    <a:pt x="1879" y="261181"/>
                  </a:cubicBezTo>
                  <a:cubicBezTo>
                    <a:pt x="1879" y="259615"/>
                    <a:pt x="2505" y="258049"/>
                    <a:pt x="2818" y="256483"/>
                  </a:cubicBezTo>
                  <a:cubicBezTo>
                    <a:pt x="6890" y="261494"/>
                    <a:pt x="5011" y="267444"/>
                    <a:pt x="5011" y="273081"/>
                  </a:cubicBezTo>
                  <a:cubicBezTo>
                    <a:pt x="5011" y="383003"/>
                    <a:pt x="5011" y="493237"/>
                    <a:pt x="5011" y="603159"/>
                  </a:cubicBezTo>
                  <a:cubicBezTo>
                    <a:pt x="5011" y="408369"/>
                    <a:pt x="5011" y="213580"/>
                    <a:pt x="5011" y="18790"/>
                  </a:cubicBezTo>
                  <a:cubicBezTo>
                    <a:pt x="4384" y="12213"/>
                    <a:pt x="2505" y="5637"/>
                    <a:pt x="626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A741D444-E9BC-42FC-B3FE-80A32F8EE2B5}"/>
                </a:ext>
              </a:extLst>
            </p:cNvPr>
            <p:cNvSpPr/>
            <p:nvPr/>
          </p:nvSpPr>
          <p:spPr>
            <a:xfrm>
              <a:off x="4378322" y="5759591"/>
              <a:ext cx="502993" cy="270394"/>
            </a:xfrm>
            <a:custGeom>
              <a:avLst/>
              <a:gdLst>
                <a:gd name="connsiteX0" fmla="*/ 0 w 502993"/>
                <a:gd name="connsiteY0" fmla="*/ 270395 h 270394"/>
                <a:gd name="connsiteX1" fmla="*/ 155331 w 502993"/>
                <a:gd name="connsiteY1" fmla="*/ 80929 h 270394"/>
                <a:gd name="connsiteX2" fmla="*/ 160028 w 502993"/>
                <a:gd name="connsiteY2" fmla="*/ 74666 h 270394"/>
                <a:gd name="connsiteX3" fmla="*/ 244896 w 502993"/>
                <a:gd name="connsiteY3" fmla="*/ 30509 h 270394"/>
                <a:gd name="connsiteX4" fmla="*/ 461608 w 502993"/>
                <a:gd name="connsiteY4" fmla="*/ 759 h 270394"/>
                <a:gd name="connsiteX5" fmla="*/ 502632 w 502993"/>
                <a:gd name="connsiteY5" fmla="*/ 34894 h 270394"/>
                <a:gd name="connsiteX6" fmla="*/ 502632 w 502993"/>
                <a:gd name="connsiteY6" fmla="*/ 158595 h 270394"/>
                <a:gd name="connsiteX7" fmla="*/ 459415 w 502993"/>
                <a:gd name="connsiteY7" fmla="*/ 206196 h 270394"/>
                <a:gd name="connsiteX8" fmla="*/ 115872 w 502993"/>
                <a:gd name="connsiteY8" fmla="*/ 254737 h 270394"/>
                <a:gd name="connsiteX9" fmla="*/ 0 w 502993"/>
                <a:gd name="connsiteY9" fmla="*/ 270395 h 2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93" h="270394">
                  <a:moveTo>
                    <a:pt x="0" y="270395"/>
                  </a:moveTo>
                  <a:cubicBezTo>
                    <a:pt x="52612" y="206509"/>
                    <a:pt x="103971" y="143563"/>
                    <a:pt x="155331" y="80929"/>
                  </a:cubicBezTo>
                  <a:cubicBezTo>
                    <a:pt x="156896" y="79050"/>
                    <a:pt x="158462" y="76858"/>
                    <a:pt x="160028" y="74666"/>
                  </a:cubicBezTo>
                  <a:cubicBezTo>
                    <a:pt x="192284" y="36460"/>
                    <a:pt x="192597" y="37399"/>
                    <a:pt x="244896" y="30509"/>
                  </a:cubicBezTo>
                  <a:cubicBezTo>
                    <a:pt x="317238" y="21114"/>
                    <a:pt x="389266" y="10780"/>
                    <a:pt x="461608" y="759"/>
                  </a:cubicBezTo>
                  <a:cubicBezTo>
                    <a:pt x="489166" y="-2999"/>
                    <a:pt x="502319" y="7022"/>
                    <a:pt x="502632" y="34894"/>
                  </a:cubicBezTo>
                  <a:cubicBezTo>
                    <a:pt x="502945" y="76232"/>
                    <a:pt x="503259" y="117257"/>
                    <a:pt x="502632" y="158595"/>
                  </a:cubicBezTo>
                  <a:cubicBezTo>
                    <a:pt x="502319" y="188346"/>
                    <a:pt x="488853" y="202125"/>
                    <a:pt x="459415" y="206196"/>
                  </a:cubicBezTo>
                  <a:cubicBezTo>
                    <a:pt x="344796" y="222167"/>
                    <a:pt x="230491" y="238765"/>
                    <a:pt x="115872" y="254737"/>
                  </a:cubicBezTo>
                  <a:cubicBezTo>
                    <a:pt x="77979" y="260374"/>
                    <a:pt x="39459" y="265071"/>
                    <a:pt x="0" y="270395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06F45A1E-7035-4C61-8AC7-777CDD79455F}"/>
                </a:ext>
              </a:extLst>
            </p:cNvPr>
            <p:cNvSpPr/>
            <p:nvPr/>
          </p:nvSpPr>
          <p:spPr>
            <a:xfrm>
              <a:off x="3777981" y="5840520"/>
              <a:ext cx="448454" cy="252945"/>
            </a:xfrm>
            <a:custGeom>
              <a:avLst/>
              <a:gdLst>
                <a:gd name="connsiteX0" fmla="*/ 381124 w 448454"/>
                <a:gd name="connsiteY0" fmla="*/ 0 h 252945"/>
                <a:gd name="connsiteX1" fmla="*/ 365152 w 448454"/>
                <a:gd name="connsiteY1" fmla="*/ 23487 h 252945"/>
                <a:gd name="connsiteX2" fmla="*/ 371416 w 448454"/>
                <a:gd name="connsiteY2" fmla="*/ 125893 h 252945"/>
                <a:gd name="connsiteX3" fmla="*/ 408056 w 448454"/>
                <a:gd name="connsiteY3" fmla="*/ 160028 h 252945"/>
                <a:gd name="connsiteX4" fmla="*/ 448455 w 448454"/>
                <a:gd name="connsiteY4" fmla="*/ 194790 h 252945"/>
                <a:gd name="connsiteX5" fmla="*/ 354818 w 448454"/>
                <a:gd name="connsiteY5" fmla="*/ 208569 h 252945"/>
                <a:gd name="connsiteX6" fmla="*/ 162847 w 448454"/>
                <a:gd name="connsiteY6" fmla="*/ 235501 h 252945"/>
                <a:gd name="connsiteX7" fmla="*/ 43530 w 448454"/>
                <a:gd name="connsiteY7" fmla="*/ 252099 h 252945"/>
                <a:gd name="connsiteX8" fmla="*/ 0 w 448454"/>
                <a:gd name="connsiteY8" fmla="*/ 215145 h 252945"/>
                <a:gd name="connsiteX9" fmla="*/ 2819 w 448454"/>
                <a:gd name="connsiteY9" fmla="*/ 82363 h 252945"/>
                <a:gd name="connsiteX10" fmla="*/ 34448 w 448454"/>
                <a:gd name="connsiteY10" fmla="*/ 49167 h 252945"/>
                <a:gd name="connsiteX11" fmla="*/ 200114 w 448454"/>
                <a:gd name="connsiteY11" fmla="*/ 24740 h 252945"/>
                <a:gd name="connsiteX12" fmla="*/ 372042 w 448454"/>
                <a:gd name="connsiteY12" fmla="*/ 626 h 252945"/>
                <a:gd name="connsiteX13" fmla="*/ 381124 w 448454"/>
                <a:gd name="connsiteY13" fmla="*/ 0 h 25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8454" h="252945">
                  <a:moveTo>
                    <a:pt x="381124" y="0"/>
                  </a:moveTo>
                  <a:cubicBezTo>
                    <a:pt x="377366" y="10961"/>
                    <a:pt x="370476" y="16598"/>
                    <a:pt x="365152" y="23487"/>
                  </a:cubicBezTo>
                  <a:cubicBezTo>
                    <a:pt x="343857" y="50733"/>
                    <a:pt x="335088" y="94576"/>
                    <a:pt x="371416" y="125893"/>
                  </a:cubicBezTo>
                  <a:cubicBezTo>
                    <a:pt x="383942" y="136854"/>
                    <a:pt x="395529" y="149067"/>
                    <a:pt x="408056" y="160028"/>
                  </a:cubicBezTo>
                  <a:cubicBezTo>
                    <a:pt x="420583" y="170989"/>
                    <a:pt x="431230" y="183829"/>
                    <a:pt x="448455" y="194790"/>
                  </a:cubicBezTo>
                  <a:cubicBezTo>
                    <a:pt x="414946" y="199800"/>
                    <a:pt x="384882" y="204185"/>
                    <a:pt x="354818" y="208569"/>
                  </a:cubicBezTo>
                  <a:cubicBezTo>
                    <a:pt x="290932" y="217651"/>
                    <a:pt x="226733" y="226420"/>
                    <a:pt x="162847" y="235501"/>
                  </a:cubicBezTo>
                  <a:cubicBezTo>
                    <a:pt x="123075" y="241138"/>
                    <a:pt x="83302" y="247088"/>
                    <a:pt x="43530" y="252099"/>
                  </a:cubicBezTo>
                  <a:cubicBezTo>
                    <a:pt x="12840" y="256170"/>
                    <a:pt x="0" y="245836"/>
                    <a:pt x="0" y="215145"/>
                  </a:cubicBezTo>
                  <a:cubicBezTo>
                    <a:pt x="0" y="170989"/>
                    <a:pt x="1253" y="126519"/>
                    <a:pt x="2819" y="82363"/>
                  </a:cubicBezTo>
                  <a:cubicBezTo>
                    <a:pt x="3445" y="64512"/>
                    <a:pt x="15032" y="52299"/>
                    <a:pt x="34448" y="49167"/>
                  </a:cubicBezTo>
                  <a:cubicBezTo>
                    <a:pt x="89566" y="40712"/>
                    <a:pt x="144683" y="32882"/>
                    <a:pt x="200114" y="24740"/>
                  </a:cubicBezTo>
                  <a:cubicBezTo>
                    <a:pt x="257423" y="16598"/>
                    <a:pt x="314732" y="8769"/>
                    <a:pt x="372042" y="626"/>
                  </a:cubicBezTo>
                  <a:cubicBezTo>
                    <a:pt x="373921" y="626"/>
                    <a:pt x="376426" y="626"/>
                    <a:pt x="381124" y="0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87C5DB0-5842-4C37-AC9E-1F5A65783D1C}"/>
                </a:ext>
              </a:extLst>
            </p:cNvPr>
            <p:cNvSpPr/>
            <p:nvPr/>
          </p:nvSpPr>
          <p:spPr>
            <a:xfrm>
              <a:off x="3883465" y="6056465"/>
              <a:ext cx="870449" cy="559490"/>
            </a:xfrm>
            <a:custGeom>
              <a:avLst/>
              <a:gdLst>
                <a:gd name="connsiteX0" fmla="*/ 853433 w 870449"/>
                <a:gd name="connsiteY0" fmla="*/ 454 h 559490"/>
                <a:gd name="connsiteX1" fmla="*/ 761988 w 870449"/>
                <a:gd name="connsiteY1" fmla="*/ 13293 h 559490"/>
                <a:gd name="connsiteX2" fmla="*/ 378046 w 870449"/>
                <a:gd name="connsiteY2" fmla="*/ 67785 h 559490"/>
                <a:gd name="connsiteX3" fmla="*/ 31371 w 870449"/>
                <a:gd name="connsiteY3" fmla="*/ 116325 h 559490"/>
                <a:gd name="connsiteX4" fmla="*/ 54 w 870449"/>
                <a:gd name="connsiteY4" fmla="*/ 160482 h 559490"/>
                <a:gd name="connsiteX5" fmla="*/ 5691 w 870449"/>
                <a:gd name="connsiteY5" fmla="*/ 252240 h 559490"/>
                <a:gd name="connsiteX6" fmla="*/ 18844 w 870449"/>
                <a:gd name="connsiteY6" fmla="*/ 498702 h 559490"/>
                <a:gd name="connsiteX7" fmla="*/ 93065 w 870449"/>
                <a:gd name="connsiteY7" fmla="*/ 558517 h 559490"/>
                <a:gd name="connsiteX8" fmla="*/ 288167 w 870449"/>
                <a:gd name="connsiteY8" fmla="*/ 531271 h 559490"/>
                <a:gd name="connsiteX9" fmla="*/ 777334 w 870449"/>
                <a:gd name="connsiteY9" fmla="*/ 462374 h 559490"/>
                <a:gd name="connsiteX10" fmla="*/ 848109 w 870449"/>
                <a:gd name="connsiteY10" fmla="*/ 389407 h 559490"/>
                <a:gd name="connsiteX11" fmla="*/ 854999 w 870449"/>
                <a:gd name="connsiteY11" fmla="*/ 275727 h 559490"/>
                <a:gd name="connsiteX12" fmla="*/ 863454 w 870449"/>
                <a:gd name="connsiteY12" fmla="*/ 141692 h 559490"/>
                <a:gd name="connsiteX13" fmla="*/ 870344 w 870449"/>
                <a:gd name="connsiteY13" fmla="*/ 15486 h 559490"/>
                <a:gd name="connsiteX14" fmla="*/ 853433 w 870449"/>
                <a:gd name="connsiteY14" fmla="*/ 454 h 559490"/>
                <a:gd name="connsiteX15" fmla="*/ 205178 w 870449"/>
                <a:gd name="connsiteY15" fmla="*/ 352766 h 559490"/>
                <a:gd name="connsiteX16" fmla="*/ 203925 w 870449"/>
                <a:gd name="connsiteY16" fmla="*/ 426047 h 559490"/>
                <a:gd name="connsiteX17" fmla="*/ 197662 w 870449"/>
                <a:gd name="connsiteY17" fmla="*/ 452979 h 559490"/>
                <a:gd name="connsiteX18" fmla="*/ 178872 w 870449"/>
                <a:gd name="connsiteY18" fmla="*/ 464880 h 559490"/>
                <a:gd name="connsiteX19" fmla="*/ 161022 w 870449"/>
                <a:gd name="connsiteY19" fmla="*/ 449534 h 559490"/>
                <a:gd name="connsiteX20" fmla="*/ 156951 w 870449"/>
                <a:gd name="connsiteY20" fmla="*/ 423542 h 559490"/>
                <a:gd name="connsiteX21" fmla="*/ 156951 w 870449"/>
                <a:gd name="connsiteY21" fmla="*/ 345563 h 559490"/>
                <a:gd name="connsiteX22" fmla="*/ 159769 w 870449"/>
                <a:gd name="connsiteY22" fmla="*/ 225307 h 559490"/>
                <a:gd name="connsiteX23" fmla="*/ 169477 w 870449"/>
                <a:gd name="connsiteY23" fmla="*/ 201193 h 559490"/>
                <a:gd name="connsiteX24" fmla="*/ 202673 w 870449"/>
                <a:gd name="connsiteY24" fmla="*/ 207770 h 559490"/>
                <a:gd name="connsiteX25" fmla="*/ 206431 w 870449"/>
                <a:gd name="connsiteY25" fmla="*/ 224368 h 559490"/>
                <a:gd name="connsiteX26" fmla="*/ 205178 w 870449"/>
                <a:gd name="connsiteY26" fmla="*/ 352766 h 559490"/>
                <a:gd name="connsiteX27" fmla="*/ 373035 w 870449"/>
                <a:gd name="connsiteY27" fmla="*/ 303286 h 559490"/>
                <a:gd name="connsiteX28" fmla="*/ 373035 w 870449"/>
                <a:gd name="connsiteY28" fmla="*/ 303286 h 559490"/>
                <a:gd name="connsiteX29" fmla="*/ 373035 w 870449"/>
                <a:gd name="connsiteY29" fmla="*/ 403186 h 559490"/>
                <a:gd name="connsiteX30" fmla="*/ 363954 w 870449"/>
                <a:gd name="connsiteY30" fmla="*/ 432310 h 559490"/>
                <a:gd name="connsiteX31" fmla="*/ 330445 w 870449"/>
                <a:gd name="connsiteY31" fmla="*/ 427300 h 559490"/>
                <a:gd name="connsiteX32" fmla="*/ 326060 w 870449"/>
                <a:gd name="connsiteY32" fmla="*/ 402873 h 559490"/>
                <a:gd name="connsiteX33" fmla="*/ 326060 w 870449"/>
                <a:gd name="connsiteY33" fmla="*/ 215286 h 559490"/>
                <a:gd name="connsiteX34" fmla="*/ 332324 w 870449"/>
                <a:gd name="connsiteY34" fmla="*/ 184909 h 559490"/>
                <a:gd name="connsiteX35" fmla="*/ 354872 w 870449"/>
                <a:gd name="connsiteY35" fmla="*/ 169250 h 559490"/>
                <a:gd name="connsiteX36" fmla="*/ 372722 w 870449"/>
                <a:gd name="connsiteY36" fmla="*/ 192112 h 559490"/>
                <a:gd name="connsiteX37" fmla="*/ 373035 w 870449"/>
                <a:gd name="connsiteY37" fmla="*/ 209336 h 559490"/>
                <a:gd name="connsiteX38" fmla="*/ 373035 w 870449"/>
                <a:gd name="connsiteY38" fmla="*/ 303286 h 559490"/>
                <a:gd name="connsiteX39" fmla="*/ 541832 w 870449"/>
                <a:gd name="connsiteY39" fmla="*/ 378446 h 559490"/>
                <a:gd name="connsiteX40" fmla="*/ 528679 w 870449"/>
                <a:gd name="connsiteY40" fmla="*/ 412268 h 559490"/>
                <a:gd name="connsiteX41" fmla="*/ 500181 w 870449"/>
                <a:gd name="connsiteY41" fmla="*/ 407883 h 559490"/>
                <a:gd name="connsiteX42" fmla="*/ 494857 w 870449"/>
                <a:gd name="connsiteY42" fmla="*/ 385335 h 559490"/>
                <a:gd name="connsiteX43" fmla="*/ 494857 w 870449"/>
                <a:gd name="connsiteY43" fmla="*/ 186788 h 559490"/>
                <a:gd name="connsiteX44" fmla="*/ 503000 w 870449"/>
                <a:gd name="connsiteY44" fmla="*/ 157037 h 559490"/>
                <a:gd name="connsiteX45" fmla="*/ 524608 w 870449"/>
                <a:gd name="connsiteY45" fmla="*/ 147329 h 559490"/>
                <a:gd name="connsiteX46" fmla="*/ 539640 w 870449"/>
                <a:gd name="connsiteY46" fmla="*/ 161734 h 559490"/>
                <a:gd name="connsiteX47" fmla="*/ 542145 w 870449"/>
                <a:gd name="connsiteY47" fmla="*/ 181777 h 559490"/>
                <a:gd name="connsiteX48" fmla="*/ 542145 w 870449"/>
                <a:gd name="connsiteY48" fmla="*/ 280424 h 559490"/>
                <a:gd name="connsiteX49" fmla="*/ 542145 w 870449"/>
                <a:gd name="connsiteY49" fmla="*/ 280424 h 559490"/>
                <a:gd name="connsiteX50" fmla="*/ 541832 w 870449"/>
                <a:gd name="connsiteY50" fmla="*/ 378446 h 559490"/>
                <a:gd name="connsiteX51" fmla="*/ 710942 w 870449"/>
                <a:gd name="connsiteY51" fmla="*/ 351827 h 559490"/>
                <a:gd name="connsiteX52" fmla="*/ 704366 w 870449"/>
                <a:gd name="connsiteY52" fmla="*/ 380325 h 559490"/>
                <a:gd name="connsiteX53" fmla="*/ 681505 w 870449"/>
                <a:gd name="connsiteY53" fmla="*/ 393164 h 559490"/>
                <a:gd name="connsiteX54" fmla="*/ 664594 w 870449"/>
                <a:gd name="connsiteY54" fmla="*/ 372809 h 559490"/>
                <a:gd name="connsiteX55" fmla="*/ 663654 w 870449"/>
                <a:gd name="connsiteY55" fmla="*/ 339926 h 559490"/>
                <a:gd name="connsiteX56" fmla="*/ 663654 w 870449"/>
                <a:gd name="connsiteY56" fmla="*/ 261634 h 559490"/>
                <a:gd name="connsiteX57" fmla="*/ 663654 w 870449"/>
                <a:gd name="connsiteY57" fmla="*/ 261634 h 559490"/>
                <a:gd name="connsiteX58" fmla="*/ 663654 w 870449"/>
                <a:gd name="connsiteY58" fmla="*/ 161421 h 559490"/>
                <a:gd name="connsiteX59" fmla="*/ 671796 w 870449"/>
                <a:gd name="connsiteY59" fmla="*/ 131670 h 559490"/>
                <a:gd name="connsiteX60" fmla="*/ 706558 w 870449"/>
                <a:gd name="connsiteY60" fmla="*/ 134489 h 559490"/>
                <a:gd name="connsiteX61" fmla="*/ 710629 w 870449"/>
                <a:gd name="connsiteY61" fmla="*/ 157350 h 559490"/>
                <a:gd name="connsiteX62" fmla="*/ 710942 w 870449"/>
                <a:gd name="connsiteY62" fmla="*/ 351827 h 5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70449" h="559490">
                  <a:moveTo>
                    <a:pt x="853433" y="454"/>
                  </a:moveTo>
                  <a:cubicBezTo>
                    <a:pt x="823056" y="5151"/>
                    <a:pt x="792679" y="8909"/>
                    <a:pt x="761988" y="13293"/>
                  </a:cubicBezTo>
                  <a:cubicBezTo>
                    <a:pt x="633903" y="31457"/>
                    <a:pt x="506131" y="49621"/>
                    <a:pt x="378046" y="67785"/>
                  </a:cubicBezTo>
                  <a:cubicBezTo>
                    <a:pt x="262488" y="84069"/>
                    <a:pt x="146929" y="100041"/>
                    <a:pt x="31371" y="116325"/>
                  </a:cubicBezTo>
                  <a:cubicBezTo>
                    <a:pt x="-259" y="120710"/>
                    <a:pt x="-259" y="121336"/>
                    <a:pt x="54" y="160482"/>
                  </a:cubicBezTo>
                  <a:cubicBezTo>
                    <a:pt x="4752" y="185535"/>
                    <a:pt x="3499" y="219044"/>
                    <a:pt x="5691" y="252240"/>
                  </a:cubicBezTo>
                  <a:cubicBezTo>
                    <a:pt x="11328" y="334289"/>
                    <a:pt x="14460" y="416652"/>
                    <a:pt x="18844" y="498702"/>
                  </a:cubicBezTo>
                  <a:cubicBezTo>
                    <a:pt x="21036" y="540353"/>
                    <a:pt x="51727" y="564780"/>
                    <a:pt x="93065" y="558517"/>
                  </a:cubicBezTo>
                  <a:cubicBezTo>
                    <a:pt x="157890" y="549122"/>
                    <a:pt x="223029" y="540353"/>
                    <a:pt x="288167" y="531271"/>
                  </a:cubicBezTo>
                  <a:cubicBezTo>
                    <a:pt x="451327" y="508410"/>
                    <a:pt x="614174" y="485235"/>
                    <a:pt x="777334" y="462374"/>
                  </a:cubicBezTo>
                  <a:cubicBezTo>
                    <a:pt x="814914" y="457051"/>
                    <a:pt x="844977" y="426673"/>
                    <a:pt x="848109" y="389407"/>
                  </a:cubicBezTo>
                  <a:cubicBezTo>
                    <a:pt x="851241" y="351513"/>
                    <a:pt x="852494" y="313620"/>
                    <a:pt x="854999" y="275727"/>
                  </a:cubicBezTo>
                  <a:cubicBezTo>
                    <a:pt x="857817" y="230944"/>
                    <a:pt x="860949" y="186475"/>
                    <a:pt x="863454" y="141692"/>
                  </a:cubicBezTo>
                  <a:cubicBezTo>
                    <a:pt x="865960" y="99728"/>
                    <a:pt x="868152" y="57450"/>
                    <a:pt x="870344" y="15486"/>
                  </a:cubicBezTo>
                  <a:cubicBezTo>
                    <a:pt x="871284" y="2333"/>
                    <a:pt x="865960" y="-1425"/>
                    <a:pt x="853433" y="454"/>
                  </a:cubicBezTo>
                  <a:close/>
                  <a:moveTo>
                    <a:pt x="205178" y="352766"/>
                  </a:moveTo>
                  <a:cubicBezTo>
                    <a:pt x="203612" y="377193"/>
                    <a:pt x="204239" y="401620"/>
                    <a:pt x="203925" y="426047"/>
                  </a:cubicBezTo>
                  <a:cubicBezTo>
                    <a:pt x="203925" y="435755"/>
                    <a:pt x="202673" y="444837"/>
                    <a:pt x="197662" y="452979"/>
                  </a:cubicBezTo>
                  <a:cubicBezTo>
                    <a:pt x="193278" y="459869"/>
                    <a:pt x="187328" y="465506"/>
                    <a:pt x="178872" y="464880"/>
                  </a:cubicBezTo>
                  <a:cubicBezTo>
                    <a:pt x="169477" y="464253"/>
                    <a:pt x="164153" y="457364"/>
                    <a:pt x="161022" y="449534"/>
                  </a:cubicBezTo>
                  <a:cubicBezTo>
                    <a:pt x="157577" y="441392"/>
                    <a:pt x="156951" y="432310"/>
                    <a:pt x="156951" y="423542"/>
                  </a:cubicBezTo>
                  <a:cubicBezTo>
                    <a:pt x="156951" y="397549"/>
                    <a:pt x="156951" y="371556"/>
                    <a:pt x="156951" y="345563"/>
                  </a:cubicBezTo>
                  <a:cubicBezTo>
                    <a:pt x="157264" y="305478"/>
                    <a:pt x="156324" y="265393"/>
                    <a:pt x="159769" y="225307"/>
                  </a:cubicBezTo>
                  <a:cubicBezTo>
                    <a:pt x="160709" y="216225"/>
                    <a:pt x="162901" y="208083"/>
                    <a:pt x="169477" y="201193"/>
                  </a:cubicBezTo>
                  <a:cubicBezTo>
                    <a:pt x="181691" y="188667"/>
                    <a:pt x="196723" y="191485"/>
                    <a:pt x="202673" y="207770"/>
                  </a:cubicBezTo>
                  <a:cubicBezTo>
                    <a:pt x="204552" y="213094"/>
                    <a:pt x="206431" y="218731"/>
                    <a:pt x="206431" y="224368"/>
                  </a:cubicBezTo>
                  <a:cubicBezTo>
                    <a:pt x="206431" y="267585"/>
                    <a:pt x="207997" y="310175"/>
                    <a:pt x="205178" y="352766"/>
                  </a:cubicBezTo>
                  <a:close/>
                  <a:moveTo>
                    <a:pt x="373035" y="303286"/>
                  </a:moveTo>
                  <a:cubicBezTo>
                    <a:pt x="373035" y="303286"/>
                    <a:pt x="373035" y="303286"/>
                    <a:pt x="373035" y="303286"/>
                  </a:cubicBezTo>
                  <a:cubicBezTo>
                    <a:pt x="373035" y="336481"/>
                    <a:pt x="373035" y="369990"/>
                    <a:pt x="373035" y="403186"/>
                  </a:cubicBezTo>
                  <a:cubicBezTo>
                    <a:pt x="373035" y="413834"/>
                    <a:pt x="371470" y="423855"/>
                    <a:pt x="363954" y="432310"/>
                  </a:cubicBezTo>
                  <a:cubicBezTo>
                    <a:pt x="352367" y="445463"/>
                    <a:pt x="337335" y="443271"/>
                    <a:pt x="330445" y="427300"/>
                  </a:cubicBezTo>
                  <a:cubicBezTo>
                    <a:pt x="327000" y="419471"/>
                    <a:pt x="326060" y="411328"/>
                    <a:pt x="326060" y="402873"/>
                  </a:cubicBezTo>
                  <a:cubicBezTo>
                    <a:pt x="326060" y="340239"/>
                    <a:pt x="326060" y="277919"/>
                    <a:pt x="326060" y="215286"/>
                  </a:cubicBezTo>
                  <a:cubicBezTo>
                    <a:pt x="326060" y="204638"/>
                    <a:pt x="327313" y="194304"/>
                    <a:pt x="332324" y="184909"/>
                  </a:cubicBezTo>
                  <a:cubicBezTo>
                    <a:pt x="337021" y="176140"/>
                    <a:pt x="343285" y="167058"/>
                    <a:pt x="354872" y="169250"/>
                  </a:cubicBezTo>
                  <a:cubicBezTo>
                    <a:pt x="366772" y="171443"/>
                    <a:pt x="371470" y="181151"/>
                    <a:pt x="372722" y="192112"/>
                  </a:cubicBezTo>
                  <a:cubicBezTo>
                    <a:pt x="373349" y="197749"/>
                    <a:pt x="373035" y="203699"/>
                    <a:pt x="373035" y="209336"/>
                  </a:cubicBezTo>
                  <a:cubicBezTo>
                    <a:pt x="373035" y="240966"/>
                    <a:pt x="373035" y="272282"/>
                    <a:pt x="373035" y="303286"/>
                  </a:cubicBezTo>
                  <a:close/>
                  <a:moveTo>
                    <a:pt x="541832" y="378446"/>
                  </a:moveTo>
                  <a:cubicBezTo>
                    <a:pt x="541832" y="391599"/>
                    <a:pt x="539014" y="403186"/>
                    <a:pt x="528679" y="412268"/>
                  </a:cubicBezTo>
                  <a:cubicBezTo>
                    <a:pt x="518032" y="421663"/>
                    <a:pt x="507697" y="420097"/>
                    <a:pt x="500181" y="407883"/>
                  </a:cubicBezTo>
                  <a:cubicBezTo>
                    <a:pt x="496110" y="400994"/>
                    <a:pt x="494857" y="393478"/>
                    <a:pt x="494857" y="385335"/>
                  </a:cubicBezTo>
                  <a:cubicBezTo>
                    <a:pt x="494857" y="319257"/>
                    <a:pt x="494857" y="252866"/>
                    <a:pt x="494857" y="186788"/>
                  </a:cubicBezTo>
                  <a:cubicBezTo>
                    <a:pt x="494857" y="176140"/>
                    <a:pt x="497050" y="166119"/>
                    <a:pt x="503000" y="157037"/>
                  </a:cubicBezTo>
                  <a:cubicBezTo>
                    <a:pt x="508010" y="149521"/>
                    <a:pt x="515213" y="146076"/>
                    <a:pt x="524608" y="147329"/>
                  </a:cubicBezTo>
                  <a:cubicBezTo>
                    <a:pt x="533377" y="148268"/>
                    <a:pt x="536508" y="154845"/>
                    <a:pt x="539640" y="161734"/>
                  </a:cubicBezTo>
                  <a:cubicBezTo>
                    <a:pt x="542459" y="168311"/>
                    <a:pt x="542145" y="174888"/>
                    <a:pt x="542145" y="181777"/>
                  </a:cubicBezTo>
                  <a:cubicBezTo>
                    <a:pt x="542145" y="214660"/>
                    <a:pt x="542145" y="247542"/>
                    <a:pt x="542145" y="280424"/>
                  </a:cubicBezTo>
                  <a:cubicBezTo>
                    <a:pt x="542145" y="280424"/>
                    <a:pt x="542145" y="280424"/>
                    <a:pt x="542145" y="280424"/>
                  </a:cubicBezTo>
                  <a:cubicBezTo>
                    <a:pt x="541832" y="312681"/>
                    <a:pt x="541832" y="345563"/>
                    <a:pt x="541832" y="378446"/>
                  </a:cubicBezTo>
                  <a:close/>
                  <a:moveTo>
                    <a:pt x="710942" y="351827"/>
                  </a:moveTo>
                  <a:cubicBezTo>
                    <a:pt x="710942" y="361848"/>
                    <a:pt x="709689" y="371556"/>
                    <a:pt x="704366" y="380325"/>
                  </a:cubicBezTo>
                  <a:cubicBezTo>
                    <a:pt x="699042" y="389093"/>
                    <a:pt x="692465" y="395357"/>
                    <a:pt x="681505" y="393164"/>
                  </a:cubicBezTo>
                  <a:cubicBezTo>
                    <a:pt x="671170" y="390972"/>
                    <a:pt x="665846" y="382830"/>
                    <a:pt x="664594" y="372809"/>
                  </a:cubicBezTo>
                  <a:cubicBezTo>
                    <a:pt x="663341" y="361848"/>
                    <a:pt x="663654" y="350887"/>
                    <a:pt x="663654" y="339926"/>
                  </a:cubicBezTo>
                  <a:cubicBezTo>
                    <a:pt x="663654" y="313933"/>
                    <a:pt x="663654" y="287941"/>
                    <a:pt x="663654" y="261634"/>
                  </a:cubicBezTo>
                  <a:cubicBezTo>
                    <a:pt x="663654" y="261634"/>
                    <a:pt x="663654" y="261634"/>
                    <a:pt x="663654" y="261634"/>
                  </a:cubicBezTo>
                  <a:cubicBezTo>
                    <a:pt x="663654" y="228126"/>
                    <a:pt x="663654" y="194930"/>
                    <a:pt x="663654" y="161421"/>
                  </a:cubicBezTo>
                  <a:cubicBezTo>
                    <a:pt x="663654" y="150774"/>
                    <a:pt x="665533" y="140439"/>
                    <a:pt x="671796" y="131670"/>
                  </a:cubicBezTo>
                  <a:cubicBezTo>
                    <a:pt x="682131" y="116952"/>
                    <a:pt x="698416" y="118518"/>
                    <a:pt x="706558" y="134489"/>
                  </a:cubicBezTo>
                  <a:cubicBezTo>
                    <a:pt x="710316" y="141692"/>
                    <a:pt x="710942" y="149521"/>
                    <a:pt x="710629" y="157350"/>
                  </a:cubicBezTo>
                  <a:cubicBezTo>
                    <a:pt x="710942" y="222489"/>
                    <a:pt x="710942" y="287001"/>
                    <a:pt x="710942" y="351827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3F0C9811-90FE-4820-AE82-3C04C573C964}"/>
                </a:ext>
              </a:extLst>
            </p:cNvPr>
            <p:cNvSpPr/>
            <p:nvPr/>
          </p:nvSpPr>
          <p:spPr>
            <a:xfrm>
              <a:off x="4193987" y="5461353"/>
              <a:ext cx="484347" cy="556458"/>
            </a:xfrm>
            <a:custGeom>
              <a:avLst/>
              <a:gdLst>
                <a:gd name="connsiteX0" fmla="*/ 469942 w 484347"/>
                <a:gd name="connsiteY0" fmla="*/ 64122 h 556458"/>
                <a:gd name="connsiteX1" fmla="*/ 415138 w 484347"/>
                <a:gd name="connsiteY1" fmla="*/ 12763 h 556458"/>
                <a:gd name="connsiteX2" fmla="*/ 361274 w 484347"/>
                <a:gd name="connsiteY2" fmla="*/ 16208 h 556458"/>
                <a:gd name="connsiteX3" fmla="*/ 287992 w 484347"/>
                <a:gd name="connsiteY3" fmla="*/ 99823 h 556458"/>
                <a:gd name="connsiteX4" fmla="*/ 106356 w 484347"/>
                <a:gd name="connsiteY4" fmla="*/ 320919 h 556458"/>
                <a:gd name="connsiteX5" fmla="*/ 11466 w 484347"/>
                <a:gd name="connsiteY5" fmla="*/ 437417 h 556458"/>
                <a:gd name="connsiteX6" fmla="*/ 15224 w 484347"/>
                <a:gd name="connsiteY6" fmla="*/ 492534 h 556458"/>
                <a:gd name="connsiteX7" fmla="*/ 66584 w 484347"/>
                <a:gd name="connsiteY7" fmla="*/ 540762 h 556458"/>
                <a:gd name="connsiteX8" fmla="*/ 126712 w 484347"/>
                <a:gd name="connsiteY8" fmla="*/ 537317 h 556458"/>
                <a:gd name="connsiteX9" fmla="*/ 378498 w 484347"/>
                <a:gd name="connsiteY9" fmla="*/ 230100 h 556458"/>
                <a:gd name="connsiteX10" fmla="*/ 472448 w 484347"/>
                <a:gd name="connsiteY10" fmla="*/ 121118 h 556458"/>
                <a:gd name="connsiteX11" fmla="*/ 484348 w 484347"/>
                <a:gd name="connsiteY11" fmla="*/ 92933 h 556458"/>
                <a:gd name="connsiteX12" fmla="*/ 469942 w 484347"/>
                <a:gd name="connsiteY12" fmla="*/ 64122 h 556458"/>
                <a:gd name="connsiteX13" fmla="*/ 89445 w 484347"/>
                <a:gd name="connsiteY13" fmla="*/ 494413 h 556458"/>
                <a:gd name="connsiteX14" fmla="*/ 59381 w 484347"/>
                <a:gd name="connsiteY14" fmla="*/ 461844 h 556458"/>
                <a:gd name="connsiteX15" fmla="*/ 96961 w 484347"/>
                <a:gd name="connsiteY15" fmla="*/ 419566 h 556458"/>
                <a:gd name="connsiteX16" fmla="*/ 127338 w 484347"/>
                <a:gd name="connsiteY16" fmla="*/ 451509 h 556458"/>
                <a:gd name="connsiteX17" fmla="*/ 89445 w 484347"/>
                <a:gd name="connsiteY17" fmla="*/ 494413 h 55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4347" h="556458">
                  <a:moveTo>
                    <a:pt x="469942" y="64122"/>
                  </a:moveTo>
                  <a:cubicBezTo>
                    <a:pt x="451465" y="47211"/>
                    <a:pt x="433615" y="29674"/>
                    <a:pt x="415138" y="12763"/>
                  </a:cubicBezTo>
                  <a:cubicBezTo>
                    <a:pt x="396035" y="-5088"/>
                    <a:pt x="378185" y="-4461"/>
                    <a:pt x="361274" y="16208"/>
                  </a:cubicBezTo>
                  <a:cubicBezTo>
                    <a:pt x="320875" y="64748"/>
                    <a:pt x="328078" y="50969"/>
                    <a:pt x="287992" y="99823"/>
                  </a:cubicBezTo>
                  <a:cubicBezTo>
                    <a:pt x="227551" y="173417"/>
                    <a:pt x="166797" y="247325"/>
                    <a:pt x="106356" y="320919"/>
                  </a:cubicBezTo>
                  <a:cubicBezTo>
                    <a:pt x="74726" y="359751"/>
                    <a:pt x="42783" y="398271"/>
                    <a:pt x="11466" y="437417"/>
                  </a:cubicBezTo>
                  <a:cubicBezTo>
                    <a:pt x="-5131" y="458086"/>
                    <a:pt x="-3566" y="474370"/>
                    <a:pt x="15224" y="492534"/>
                  </a:cubicBezTo>
                  <a:cubicBezTo>
                    <a:pt x="32136" y="508819"/>
                    <a:pt x="49673" y="524477"/>
                    <a:pt x="66584" y="540762"/>
                  </a:cubicBezTo>
                  <a:cubicBezTo>
                    <a:pt x="89132" y="562683"/>
                    <a:pt x="106982" y="561744"/>
                    <a:pt x="126712" y="537317"/>
                  </a:cubicBezTo>
                  <a:cubicBezTo>
                    <a:pt x="210640" y="434911"/>
                    <a:pt x="294569" y="332506"/>
                    <a:pt x="378498" y="230100"/>
                  </a:cubicBezTo>
                  <a:cubicBezTo>
                    <a:pt x="425473" y="172791"/>
                    <a:pt x="425473" y="178115"/>
                    <a:pt x="472448" y="121118"/>
                  </a:cubicBezTo>
                  <a:cubicBezTo>
                    <a:pt x="479337" y="112663"/>
                    <a:pt x="483722" y="103581"/>
                    <a:pt x="484348" y="92933"/>
                  </a:cubicBezTo>
                  <a:cubicBezTo>
                    <a:pt x="483095" y="81346"/>
                    <a:pt x="478398" y="71951"/>
                    <a:pt x="469942" y="64122"/>
                  </a:cubicBezTo>
                  <a:close/>
                  <a:moveTo>
                    <a:pt x="89445" y="494413"/>
                  </a:moveTo>
                  <a:cubicBezTo>
                    <a:pt x="71594" y="494726"/>
                    <a:pt x="59381" y="481573"/>
                    <a:pt x="59381" y="461844"/>
                  </a:cubicBezTo>
                  <a:cubicBezTo>
                    <a:pt x="59381" y="438982"/>
                    <a:pt x="76292" y="419566"/>
                    <a:pt x="96961" y="419566"/>
                  </a:cubicBezTo>
                  <a:cubicBezTo>
                    <a:pt x="112932" y="419566"/>
                    <a:pt x="126712" y="433972"/>
                    <a:pt x="127338" y="451509"/>
                  </a:cubicBezTo>
                  <a:cubicBezTo>
                    <a:pt x="127651" y="472491"/>
                    <a:pt x="108861" y="494100"/>
                    <a:pt x="89445" y="494413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054A5F88-42C6-4B8F-B868-9B731742391C}"/>
              </a:ext>
            </a:extLst>
          </p:cNvPr>
          <p:cNvSpPr txBox="1"/>
          <p:nvPr/>
        </p:nvSpPr>
        <p:spPr>
          <a:xfrm>
            <a:off x="8385028" y="2496603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8BB59C46-BCFE-461F-9E24-0BA28A134A06}"/>
              </a:ext>
            </a:extLst>
          </p:cNvPr>
          <p:cNvSpPr txBox="1"/>
          <p:nvPr/>
        </p:nvSpPr>
        <p:spPr>
          <a:xfrm>
            <a:off x="8385027" y="1735781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grpSp>
        <p:nvGrpSpPr>
          <p:cNvPr id="83" name="Group 82">
            <a:extLst>
              <a:ext uri="{FF2B5EF4-FFF2-40B4-BE49-F238E27FC236}">
                <a16:creationId xmlns:a16="http://schemas.microsoft.com/office/drawing/2014/main" id="{0AD2BD29-FE76-473B-8D7C-BF6F8C9D6568}"/>
              </a:ext>
            </a:extLst>
          </p:cNvPr>
          <p:cNvGrpSpPr/>
          <p:nvPr/>
        </p:nvGrpSpPr>
        <p:grpSpPr>
          <a:xfrm>
            <a:off x="114301" y="977332"/>
            <a:ext cx="4353684" cy="5965922"/>
            <a:chOff x="3261442" y="5094961"/>
            <a:chExt cx="1189015" cy="1629326"/>
          </a:xfrm>
        </p:grpSpPr>
        <p:sp>
          <p:nvSpPr>
            <p:cNvPr id="64" name="Rounded Rectangle 39">
              <a:extLst>
                <a:ext uri="{FF2B5EF4-FFF2-40B4-BE49-F238E27FC236}">
                  <a16:creationId xmlns:a16="http://schemas.microsoft.com/office/drawing/2014/main" id="{086958EB-AA4C-4320-94DD-657462E345A7}"/>
                </a:ext>
              </a:extLst>
            </p:cNvPr>
            <p:cNvSpPr/>
            <p:nvPr/>
          </p:nvSpPr>
          <p:spPr>
            <a:xfrm rot="2483232">
              <a:off x="3261442" y="5287651"/>
              <a:ext cx="1189015" cy="1436636"/>
            </a:xfrm>
            <a:custGeom>
              <a:avLst/>
              <a:gdLst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11097 w 2194524"/>
                <a:gd name="connsiteY3" fmla="*/ 753742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75818 w 2194524"/>
                <a:gd name="connsiteY5" fmla="*/ 1808656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94524"/>
                <a:gd name="connsiteY0" fmla="*/ 41365 h 3010473"/>
                <a:gd name="connsiteX1" fmla="*/ 769866 w 2194524"/>
                <a:gd name="connsiteY1" fmla="*/ 0 h 3010473"/>
                <a:gd name="connsiteX2" fmla="*/ 911097 w 2194524"/>
                <a:gd name="connsiteY2" fmla="*/ 141231 h 3010473"/>
                <a:gd name="connsiteX3" fmla="*/ 960469 w 2194524"/>
                <a:gd name="connsiteY3" fmla="*/ 784060 h 3010473"/>
                <a:gd name="connsiteX4" fmla="*/ 1594794 w 2194524"/>
                <a:gd name="connsiteY4" fmla="*/ 789196 h 3010473"/>
                <a:gd name="connsiteX5" fmla="*/ 1848308 w 2194524"/>
                <a:gd name="connsiteY5" fmla="*/ 1898342 h 3010473"/>
                <a:gd name="connsiteX6" fmla="*/ 2194524 w 2194524"/>
                <a:gd name="connsiteY6" fmla="*/ 2178856 h 3010473"/>
                <a:gd name="connsiteX7" fmla="*/ 1488044 w 2194524"/>
                <a:gd name="connsiteY7" fmla="*/ 3010473 h 3010473"/>
                <a:gd name="connsiteX8" fmla="*/ 1136947 w 2194524"/>
                <a:gd name="connsiteY8" fmla="*/ 2468062 h 3010473"/>
                <a:gd name="connsiteX9" fmla="*/ 519460 w 2194524"/>
                <a:gd name="connsiteY9" fmla="*/ 2013663 h 3010473"/>
                <a:gd name="connsiteX10" fmla="*/ 0 w 2194524"/>
                <a:gd name="connsiteY10" fmla="*/ 1326467 h 3010473"/>
                <a:gd name="connsiteX11" fmla="*/ 628635 w 2194524"/>
                <a:gd name="connsiteY11" fmla="*/ 1589678 h 3010473"/>
                <a:gd name="connsiteX12" fmla="*/ 628635 w 2194524"/>
                <a:gd name="connsiteY12" fmla="*/ 141231 h 3010473"/>
                <a:gd name="connsiteX13" fmla="*/ 670001 w 2194524"/>
                <a:gd name="connsiteY13" fmla="*/ 41365 h 3010473"/>
                <a:gd name="connsiteX0" fmla="*/ 670001 w 2145453"/>
                <a:gd name="connsiteY0" fmla="*/ 41365 h 3010473"/>
                <a:gd name="connsiteX1" fmla="*/ 769866 w 2145453"/>
                <a:gd name="connsiteY1" fmla="*/ 0 h 3010473"/>
                <a:gd name="connsiteX2" fmla="*/ 911097 w 2145453"/>
                <a:gd name="connsiteY2" fmla="*/ 141231 h 3010473"/>
                <a:gd name="connsiteX3" fmla="*/ 960469 w 2145453"/>
                <a:gd name="connsiteY3" fmla="*/ 784060 h 3010473"/>
                <a:gd name="connsiteX4" fmla="*/ 1594794 w 2145453"/>
                <a:gd name="connsiteY4" fmla="*/ 789196 h 3010473"/>
                <a:gd name="connsiteX5" fmla="*/ 1848308 w 2145453"/>
                <a:gd name="connsiteY5" fmla="*/ 1898342 h 3010473"/>
                <a:gd name="connsiteX6" fmla="*/ 2145453 w 2145453"/>
                <a:gd name="connsiteY6" fmla="*/ 2249789 h 3010473"/>
                <a:gd name="connsiteX7" fmla="*/ 1488044 w 2145453"/>
                <a:gd name="connsiteY7" fmla="*/ 3010473 h 3010473"/>
                <a:gd name="connsiteX8" fmla="*/ 1136947 w 2145453"/>
                <a:gd name="connsiteY8" fmla="*/ 2468062 h 3010473"/>
                <a:gd name="connsiteX9" fmla="*/ 519460 w 2145453"/>
                <a:gd name="connsiteY9" fmla="*/ 2013663 h 3010473"/>
                <a:gd name="connsiteX10" fmla="*/ 0 w 2145453"/>
                <a:gd name="connsiteY10" fmla="*/ 1326467 h 3010473"/>
                <a:gd name="connsiteX11" fmla="*/ 628635 w 2145453"/>
                <a:gd name="connsiteY11" fmla="*/ 1589678 h 3010473"/>
                <a:gd name="connsiteX12" fmla="*/ 628635 w 2145453"/>
                <a:gd name="connsiteY12" fmla="*/ 141231 h 3010473"/>
                <a:gd name="connsiteX13" fmla="*/ 670001 w 2145453"/>
                <a:gd name="connsiteY13" fmla="*/ 41365 h 3010473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19460 w 2145453"/>
                <a:gd name="connsiteY9" fmla="*/ 2013663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28635 w 2145453"/>
                <a:gd name="connsiteY11" fmla="*/ 1589678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60469 w 2145453"/>
                <a:gd name="connsiteY3" fmla="*/ 784060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94794 w 2145453"/>
                <a:gd name="connsiteY4" fmla="*/ 789196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679880 w 2145453"/>
                <a:gd name="connsiteY11" fmla="*/ 1646872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670001 w 2145453"/>
                <a:gd name="connsiteY0" fmla="*/ 41365 h 2912664"/>
                <a:gd name="connsiteX1" fmla="*/ 769866 w 2145453"/>
                <a:gd name="connsiteY1" fmla="*/ 0 h 2912664"/>
                <a:gd name="connsiteX2" fmla="*/ 911097 w 2145453"/>
                <a:gd name="connsiteY2" fmla="*/ 141231 h 2912664"/>
                <a:gd name="connsiteX3" fmla="*/ 979523 w 2145453"/>
                <a:gd name="connsiteY3" fmla="*/ 863751 h 2912664"/>
                <a:gd name="connsiteX4" fmla="*/ 1578849 w 2145453"/>
                <a:gd name="connsiteY4" fmla="*/ 851069 h 2912664"/>
                <a:gd name="connsiteX5" fmla="*/ 1848308 w 2145453"/>
                <a:gd name="connsiteY5" fmla="*/ 1898342 h 2912664"/>
                <a:gd name="connsiteX6" fmla="*/ 2145453 w 2145453"/>
                <a:gd name="connsiteY6" fmla="*/ 2249789 h 2912664"/>
                <a:gd name="connsiteX7" fmla="*/ 1535243 w 2145453"/>
                <a:gd name="connsiteY7" fmla="*/ 2912664 h 2912664"/>
                <a:gd name="connsiteX8" fmla="*/ 1136947 w 2145453"/>
                <a:gd name="connsiteY8" fmla="*/ 2468062 h 2912664"/>
                <a:gd name="connsiteX9" fmla="*/ 530391 w 2145453"/>
                <a:gd name="connsiteY9" fmla="*/ 2073665 h 2912664"/>
                <a:gd name="connsiteX10" fmla="*/ 0 w 2145453"/>
                <a:gd name="connsiteY10" fmla="*/ 1326467 h 2912664"/>
                <a:gd name="connsiteX11" fmla="*/ 710556 w 2145453"/>
                <a:gd name="connsiteY11" fmla="*/ 1634217 h 2912664"/>
                <a:gd name="connsiteX12" fmla="*/ 628635 w 2145453"/>
                <a:gd name="connsiteY12" fmla="*/ 141231 h 2912664"/>
                <a:gd name="connsiteX13" fmla="*/ 670001 w 2145453"/>
                <a:gd name="connsiteY13" fmla="*/ 41365 h 2912664"/>
                <a:gd name="connsiteX0" fmla="*/ 733305 w 2208757"/>
                <a:gd name="connsiteY0" fmla="*/ 41365 h 2912664"/>
                <a:gd name="connsiteX1" fmla="*/ 833170 w 2208757"/>
                <a:gd name="connsiteY1" fmla="*/ 0 h 2912664"/>
                <a:gd name="connsiteX2" fmla="*/ 974401 w 2208757"/>
                <a:gd name="connsiteY2" fmla="*/ 141231 h 2912664"/>
                <a:gd name="connsiteX3" fmla="*/ 1042827 w 2208757"/>
                <a:gd name="connsiteY3" fmla="*/ 863751 h 2912664"/>
                <a:gd name="connsiteX4" fmla="*/ 1642153 w 2208757"/>
                <a:gd name="connsiteY4" fmla="*/ 851069 h 2912664"/>
                <a:gd name="connsiteX5" fmla="*/ 1911612 w 2208757"/>
                <a:gd name="connsiteY5" fmla="*/ 1898342 h 2912664"/>
                <a:gd name="connsiteX6" fmla="*/ 2208757 w 2208757"/>
                <a:gd name="connsiteY6" fmla="*/ 2249789 h 2912664"/>
                <a:gd name="connsiteX7" fmla="*/ 1598547 w 2208757"/>
                <a:gd name="connsiteY7" fmla="*/ 2912664 h 2912664"/>
                <a:gd name="connsiteX8" fmla="*/ 1200251 w 2208757"/>
                <a:gd name="connsiteY8" fmla="*/ 2468062 h 2912664"/>
                <a:gd name="connsiteX9" fmla="*/ 593695 w 2208757"/>
                <a:gd name="connsiteY9" fmla="*/ 2073665 h 2912664"/>
                <a:gd name="connsiteX10" fmla="*/ 0 w 2208757"/>
                <a:gd name="connsiteY10" fmla="*/ 1399250 h 2912664"/>
                <a:gd name="connsiteX11" fmla="*/ 773860 w 2208757"/>
                <a:gd name="connsiteY11" fmla="*/ 1634217 h 2912664"/>
                <a:gd name="connsiteX12" fmla="*/ 691939 w 2208757"/>
                <a:gd name="connsiteY12" fmla="*/ 141231 h 2912664"/>
                <a:gd name="connsiteX13" fmla="*/ 733305 w 2208757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2912664"/>
                <a:gd name="connsiteX1" fmla="*/ 886969 w 2262556"/>
                <a:gd name="connsiteY1" fmla="*/ 0 h 2912664"/>
                <a:gd name="connsiteX2" fmla="*/ 1028200 w 2262556"/>
                <a:gd name="connsiteY2" fmla="*/ 141231 h 2912664"/>
                <a:gd name="connsiteX3" fmla="*/ 1096626 w 2262556"/>
                <a:gd name="connsiteY3" fmla="*/ 863751 h 2912664"/>
                <a:gd name="connsiteX4" fmla="*/ 1695952 w 2262556"/>
                <a:gd name="connsiteY4" fmla="*/ 851069 h 2912664"/>
                <a:gd name="connsiteX5" fmla="*/ 1965411 w 2262556"/>
                <a:gd name="connsiteY5" fmla="*/ 1898342 h 2912664"/>
                <a:gd name="connsiteX6" fmla="*/ 2262556 w 2262556"/>
                <a:gd name="connsiteY6" fmla="*/ 2249789 h 2912664"/>
                <a:gd name="connsiteX7" fmla="*/ 1652346 w 2262556"/>
                <a:gd name="connsiteY7" fmla="*/ 2912664 h 2912664"/>
                <a:gd name="connsiteX8" fmla="*/ 1254050 w 2262556"/>
                <a:gd name="connsiteY8" fmla="*/ 2468062 h 2912664"/>
                <a:gd name="connsiteX9" fmla="*/ 647494 w 2262556"/>
                <a:gd name="connsiteY9" fmla="*/ 2073665 h 2912664"/>
                <a:gd name="connsiteX10" fmla="*/ 0 w 2262556"/>
                <a:gd name="connsiteY10" fmla="*/ 1381959 h 2912664"/>
                <a:gd name="connsiteX11" fmla="*/ 827659 w 2262556"/>
                <a:gd name="connsiteY11" fmla="*/ 1634217 h 2912664"/>
                <a:gd name="connsiteX12" fmla="*/ 745738 w 2262556"/>
                <a:gd name="connsiteY12" fmla="*/ 141231 h 2912664"/>
                <a:gd name="connsiteX13" fmla="*/ 787104 w 2262556"/>
                <a:gd name="connsiteY13" fmla="*/ 41365 h 2912664"/>
                <a:gd name="connsiteX0" fmla="*/ 787104 w 2262556"/>
                <a:gd name="connsiteY0" fmla="*/ 41365 h 3204020"/>
                <a:gd name="connsiteX1" fmla="*/ 886969 w 2262556"/>
                <a:gd name="connsiteY1" fmla="*/ 0 h 3204020"/>
                <a:gd name="connsiteX2" fmla="*/ 1028200 w 2262556"/>
                <a:gd name="connsiteY2" fmla="*/ 141231 h 3204020"/>
                <a:gd name="connsiteX3" fmla="*/ 1096626 w 2262556"/>
                <a:gd name="connsiteY3" fmla="*/ 863751 h 3204020"/>
                <a:gd name="connsiteX4" fmla="*/ 1695952 w 2262556"/>
                <a:gd name="connsiteY4" fmla="*/ 851069 h 3204020"/>
                <a:gd name="connsiteX5" fmla="*/ 1965411 w 2262556"/>
                <a:gd name="connsiteY5" fmla="*/ 1898342 h 3204020"/>
                <a:gd name="connsiteX6" fmla="*/ 2262556 w 2262556"/>
                <a:gd name="connsiteY6" fmla="*/ 2249789 h 3204020"/>
                <a:gd name="connsiteX7" fmla="*/ 1875442 w 2262556"/>
                <a:gd name="connsiteY7" fmla="*/ 3204020 h 3204020"/>
                <a:gd name="connsiteX8" fmla="*/ 1254050 w 2262556"/>
                <a:gd name="connsiteY8" fmla="*/ 2468062 h 3204020"/>
                <a:gd name="connsiteX9" fmla="*/ 647494 w 2262556"/>
                <a:gd name="connsiteY9" fmla="*/ 2073665 h 3204020"/>
                <a:gd name="connsiteX10" fmla="*/ 0 w 2262556"/>
                <a:gd name="connsiteY10" fmla="*/ 1381959 h 3204020"/>
                <a:gd name="connsiteX11" fmla="*/ 827659 w 2262556"/>
                <a:gd name="connsiteY11" fmla="*/ 1634217 h 3204020"/>
                <a:gd name="connsiteX12" fmla="*/ 745738 w 2262556"/>
                <a:gd name="connsiteY12" fmla="*/ 141231 h 3204020"/>
                <a:gd name="connsiteX13" fmla="*/ 787104 w 2262556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16797"/>
                <a:gd name="connsiteY0" fmla="*/ 41365 h 3204020"/>
                <a:gd name="connsiteX1" fmla="*/ 886969 w 2616797"/>
                <a:gd name="connsiteY1" fmla="*/ 0 h 3204020"/>
                <a:gd name="connsiteX2" fmla="*/ 1028200 w 2616797"/>
                <a:gd name="connsiteY2" fmla="*/ 141231 h 3204020"/>
                <a:gd name="connsiteX3" fmla="*/ 1096626 w 2616797"/>
                <a:gd name="connsiteY3" fmla="*/ 863751 h 3204020"/>
                <a:gd name="connsiteX4" fmla="*/ 1695952 w 2616797"/>
                <a:gd name="connsiteY4" fmla="*/ 851069 h 3204020"/>
                <a:gd name="connsiteX5" fmla="*/ 1965411 w 2616797"/>
                <a:gd name="connsiteY5" fmla="*/ 1898342 h 3204020"/>
                <a:gd name="connsiteX6" fmla="*/ 2616797 w 2616797"/>
                <a:gd name="connsiteY6" fmla="*/ 2518120 h 3204020"/>
                <a:gd name="connsiteX7" fmla="*/ 1875442 w 2616797"/>
                <a:gd name="connsiteY7" fmla="*/ 3204020 h 3204020"/>
                <a:gd name="connsiteX8" fmla="*/ 1254050 w 2616797"/>
                <a:gd name="connsiteY8" fmla="*/ 2468062 h 3204020"/>
                <a:gd name="connsiteX9" fmla="*/ 647494 w 2616797"/>
                <a:gd name="connsiteY9" fmla="*/ 2073665 h 3204020"/>
                <a:gd name="connsiteX10" fmla="*/ 0 w 2616797"/>
                <a:gd name="connsiteY10" fmla="*/ 1381959 h 3204020"/>
                <a:gd name="connsiteX11" fmla="*/ 827659 w 2616797"/>
                <a:gd name="connsiteY11" fmla="*/ 1634217 h 3204020"/>
                <a:gd name="connsiteX12" fmla="*/ 745738 w 2616797"/>
                <a:gd name="connsiteY12" fmla="*/ 141231 h 3204020"/>
                <a:gd name="connsiteX13" fmla="*/ 787104 w 2616797"/>
                <a:gd name="connsiteY13" fmla="*/ 41365 h 3204020"/>
                <a:gd name="connsiteX0" fmla="*/ 787104 w 2635848"/>
                <a:gd name="connsiteY0" fmla="*/ 41365 h 3204020"/>
                <a:gd name="connsiteX1" fmla="*/ 886969 w 2635848"/>
                <a:gd name="connsiteY1" fmla="*/ 0 h 3204020"/>
                <a:gd name="connsiteX2" fmla="*/ 1028200 w 2635848"/>
                <a:gd name="connsiteY2" fmla="*/ 141231 h 3204020"/>
                <a:gd name="connsiteX3" fmla="*/ 1096626 w 2635848"/>
                <a:gd name="connsiteY3" fmla="*/ 863751 h 3204020"/>
                <a:gd name="connsiteX4" fmla="*/ 1695952 w 2635848"/>
                <a:gd name="connsiteY4" fmla="*/ 851069 h 3204020"/>
                <a:gd name="connsiteX5" fmla="*/ 1965411 w 2635848"/>
                <a:gd name="connsiteY5" fmla="*/ 1898342 h 3204020"/>
                <a:gd name="connsiteX6" fmla="*/ 2635848 w 2635848"/>
                <a:gd name="connsiteY6" fmla="*/ 2523197 h 3204020"/>
                <a:gd name="connsiteX7" fmla="*/ 1875442 w 2635848"/>
                <a:gd name="connsiteY7" fmla="*/ 3204020 h 3204020"/>
                <a:gd name="connsiteX8" fmla="*/ 1254050 w 2635848"/>
                <a:gd name="connsiteY8" fmla="*/ 2468062 h 3204020"/>
                <a:gd name="connsiteX9" fmla="*/ 647494 w 2635848"/>
                <a:gd name="connsiteY9" fmla="*/ 2073665 h 3204020"/>
                <a:gd name="connsiteX10" fmla="*/ 0 w 2635848"/>
                <a:gd name="connsiteY10" fmla="*/ 1381959 h 3204020"/>
                <a:gd name="connsiteX11" fmla="*/ 827659 w 2635848"/>
                <a:gd name="connsiteY11" fmla="*/ 1634217 h 3204020"/>
                <a:gd name="connsiteX12" fmla="*/ 745738 w 2635848"/>
                <a:gd name="connsiteY12" fmla="*/ 141231 h 3204020"/>
                <a:gd name="connsiteX13" fmla="*/ 787104 w 2635848"/>
                <a:gd name="connsiteY13" fmla="*/ 41365 h 3204020"/>
                <a:gd name="connsiteX0" fmla="*/ 787104 w 2651771"/>
                <a:gd name="connsiteY0" fmla="*/ 41365 h 3204020"/>
                <a:gd name="connsiteX1" fmla="*/ 886969 w 2651771"/>
                <a:gd name="connsiteY1" fmla="*/ 0 h 3204020"/>
                <a:gd name="connsiteX2" fmla="*/ 1028200 w 2651771"/>
                <a:gd name="connsiteY2" fmla="*/ 141231 h 3204020"/>
                <a:gd name="connsiteX3" fmla="*/ 1096626 w 2651771"/>
                <a:gd name="connsiteY3" fmla="*/ 863751 h 3204020"/>
                <a:gd name="connsiteX4" fmla="*/ 1695952 w 2651771"/>
                <a:gd name="connsiteY4" fmla="*/ 851069 h 3204020"/>
                <a:gd name="connsiteX5" fmla="*/ 1965411 w 2651771"/>
                <a:gd name="connsiteY5" fmla="*/ 1898342 h 3204020"/>
                <a:gd name="connsiteX6" fmla="*/ 2651771 w 2651771"/>
                <a:gd name="connsiteY6" fmla="*/ 2516454 h 3204020"/>
                <a:gd name="connsiteX7" fmla="*/ 1875442 w 2651771"/>
                <a:gd name="connsiteY7" fmla="*/ 3204020 h 3204020"/>
                <a:gd name="connsiteX8" fmla="*/ 1254050 w 2651771"/>
                <a:gd name="connsiteY8" fmla="*/ 2468062 h 3204020"/>
                <a:gd name="connsiteX9" fmla="*/ 647494 w 2651771"/>
                <a:gd name="connsiteY9" fmla="*/ 2073665 h 3204020"/>
                <a:gd name="connsiteX10" fmla="*/ 0 w 2651771"/>
                <a:gd name="connsiteY10" fmla="*/ 1381959 h 3204020"/>
                <a:gd name="connsiteX11" fmla="*/ 827659 w 2651771"/>
                <a:gd name="connsiteY11" fmla="*/ 1634217 h 3204020"/>
                <a:gd name="connsiteX12" fmla="*/ 745738 w 2651771"/>
                <a:gd name="connsiteY12" fmla="*/ 141231 h 3204020"/>
                <a:gd name="connsiteX13" fmla="*/ 787104 w 2651771"/>
                <a:gd name="connsiteY13" fmla="*/ 41365 h 32040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51771" h="3204020">
                  <a:moveTo>
                    <a:pt x="787104" y="41365"/>
                  </a:moveTo>
                  <a:cubicBezTo>
                    <a:pt x="812661" y="15808"/>
                    <a:pt x="847969" y="0"/>
                    <a:pt x="886969" y="0"/>
                  </a:cubicBezTo>
                  <a:cubicBezTo>
                    <a:pt x="964969" y="0"/>
                    <a:pt x="1028200" y="63231"/>
                    <a:pt x="1028200" y="141231"/>
                  </a:cubicBezTo>
                  <a:lnTo>
                    <a:pt x="1096626" y="863751"/>
                  </a:lnTo>
                  <a:cubicBezTo>
                    <a:pt x="1324950" y="817026"/>
                    <a:pt x="1594219" y="679679"/>
                    <a:pt x="1695952" y="851069"/>
                  </a:cubicBezTo>
                  <a:cubicBezTo>
                    <a:pt x="1896857" y="1284096"/>
                    <a:pt x="2012961" y="1443677"/>
                    <a:pt x="1965411" y="1898342"/>
                  </a:cubicBezTo>
                  <a:cubicBezTo>
                    <a:pt x="2062863" y="2027881"/>
                    <a:pt x="2521735" y="2407218"/>
                    <a:pt x="2651771" y="2516454"/>
                  </a:cubicBezTo>
                  <a:lnTo>
                    <a:pt x="1875442" y="3204020"/>
                  </a:lnTo>
                  <a:lnTo>
                    <a:pt x="1254050" y="2468062"/>
                  </a:lnTo>
                  <a:cubicBezTo>
                    <a:pt x="1117281" y="2338792"/>
                    <a:pt x="856388" y="2269133"/>
                    <a:pt x="647494" y="2073665"/>
                  </a:cubicBezTo>
                  <a:cubicBezTo>
                    <a:pt x="560013" y="2007911"/>
                    <a:pt x="439289" y="1645529"/>
                    <a:pt x="0" y="1381959"/>
                  </a:cubicBezTo>
                  <a:cubicBezTo>
                    <a:pt x="137000" y="1119373"/>
                    <a:pt x="679491" y="1549956"/>
                    <a:pt x="827659" y="1634217"/>
                  </a:cubicBezTo>
                  <a:lnTo>
                    <a:pt x="745738" y="141231"/>
                  </a:lnTo>
                  <a:cubicBezTo>
                    <a:pt x="745738" y="102231"/>
                    <a:pt x="761546" y="66923"/>
                    <a:pt x="787104" y="41365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ko-KR" altLang="en-US">
                <a:solidFill>
                  <a:schemeClr val="tx1"/>
                </a:solidFill>
              </a:endParaRPr>
            </a:p>
          </p:txBody>
        </p:sp>
        <p:grpSp>
          <p:nvGrpSpPr>
            <p:cNvPr id="82" name="Group 81">
              <a:extLst>
                <a:ext uri="{FF2B5EF4-FFF2-40B4-BE49-F238E27FC236}">
                  <a16:creationId xmlns:a16="http://schemas.microsoft.com/office/drawing/2014/main" id="{C22979EC-9B82-44A7-A247-BFD59242BAC8}"/>
                </a:ext>
              </a:extLst>
            </p:cNvPr>
            <p:cNvGrpSpPr/>
            <p:nvPr/>
          </p:nvGrpSpPr>
          <p:grpSpPr>
            <a:xfrm>
              <a:off x="3588095" y="5094961"/>
              <a:ext cx="743430" cy="1087769"/>
              <a:chOff x="3588095" y="5094961"/>
              <a:chExt cx="743430" cy="1087769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7B5869AE-908D-49EA-B611-7C5507C65B31}"/>
                  </a:ext>
                </a:extLst>
              </p:cNvPr>
              <p:cNvGrpSpPr/>
              <p:nvPr/>
            </p:nvGrpSpPr>
            <p:grpSpPr>
              <a:xfrm rot="20671139">
                <a:off x="3588095" y="5094961"/>
                <a:ext cx="582809" cy="1087769"/>
                <a:chOff x="3501573" y="3178068"/>
                <a:chExt cx="1340594" cy="2737840"/>
              </a:xfrm>
            </p:grpSpPr>
            <p:sp>
              <p:nvSpPr>
                <p:cNvPr id="69" name="Freeform: Shape 68">
                  <a:extLst>
                    <a:ext uri="{FF2B5EF4-FFF2-40B4-BE49-F238E27FC236}">
                      <a16:creationId xmlns:a16="http://schemas.microsoft.com/office/drawing/2014/main" id="{01A093F8-0E4A-4136-B6FF-C20BDB6E3712}"/>
                    </a:ext>
                  </a:extLst>
                </p:cNvPr>
                <p:cNvSpPr/>
                <p:nvPr/>
              </p:nvSpPr>
              <p:spPr>
                <a:xfrm>
                  <a:off x="3504728" y="3612346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0" name="Freeform: Shape 69">
                  <a:extLst>
                    <a:ext uri="{FF2B5EF4-FFF2-40B4-BE49-F238E27FC236}">
                      <a16:creationId xmlns:a16="http://schemas.microsoft.com/office/drawing/2014/main" id="{552741A8-8135-4BFA-B726-FB2473F89920}"/>
                    </a:ext>
                  </a:extLst>
                </p:cNvPr>
                <p:cNvSpPr/>
                <p:nvPr/>
              </p:nvSpPr>
              <p:spPr>
                <a:xfrm>
                  <a:off x="3501573" y="3832632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8574" y="65246"/>
                        <a:pt x="15716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1D4FF3AE-2742-4BC1-A1A1-B969AAAB70C1}"/>
                    </a:ext>
                  </a:extLst>
                </p:cNvPr>
                <p:cNvSpPr/>
                <p:nvPr/>
              </p:nvSpPr>
              <p:spPr>
                <a:xfrm>
                  <a:off x="4776089" y="3829487"/>
                  <a:ext cx="62939" cy="220286"/>
                </a:xfrm>
                <a:custGeom>
                  <a:avLst/>
                  <a:gdLst>
                    <a:gd name="connsiteX0" fmla="*/ 12859 w 19050"/>
                    <a:gd name="connsiteY0" fmla="*/ 68104 h 66675"/>
                    <a:gd name="connsiteX1" fmla="*/ 12859 w 19050"/>
                    <a:gd name="connsiteY1" fmla="*/ 68104 h 66675"/>
                    <a:gd name="connsiteX2" fmla="*/ 7144 w 19050"/>
                    <a:gd name="connsiteY2" fmla="*/ 62389 h 66675"/>
                    <a:gd name="connsiteX3" fmla="*/ 7144 w 19050"/>
                    <a:gd name="connsiteY3" fmla="*/ 12859 h 66675"/>
                    <a:gd name="connsiteX4" fmla="*/ 12859 w 19050"/>
                    <a:gd name="connsiteY4" fmla="*/ 7144 h 66675"/>
                    <a:gd name="connsiteX5" fmla="*/ 12859 w 19050"/>
                    <a:gd name="connsiteY5" fmla="*/ 7144 h 66675"/>
                    <a:gd name="connsiteX6" fmla="*/ 18574 w 19050"/>
                    <a:gd name="connsiteY6" fmla="*/ 12859 h 66675"/>
                    <a:gd name="connsiteX7" fmla="*/ 18574 w 19050"/>
                    <a:gd name="connsiteY7" fmla="*/ 62389 h 66675"/>
                    <a:gd name="connsiteX8" fmla="*/ 12859 w 19050"/>
                    <a:gd name="connsiteY8" fmla="*/ 68104 h 66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9050" h="66675">
                      <a:moveTo>
                        <a:pt x="12859" y="68104"/>
                      </a:moveTo>
                      <a:lnTo>
                        <a:pt x="12859" y="68104"/>
                      </a:lnTo>
                      <a:cubicBezTo>
                        <a:pt x="10001" y="68104"/>
                        <a:pt x="7144" y="65246"/>
                        <a:pt x="7144" y="62389"/>
                      </a:cubicBezTo>
                      <a:lnTo>
                        <a:pt x="7144" y="12859"/>
                      </a:lnTo>
                      <a:cubicBezTo>
                        <a:pt x="7144" y="10001"/>
                        <a:pt x="10001" y="7144"/>
                        <a:pt x="12859" y="7144"/>
                      </a:cubicBezTo>
                      <a:lnTo>
                        <a:pt x="12859" y="7144"/>
                      </a:lnTo>
                      <a:cubicBezTo>
                        <a:pt x="15716" y="7144"/>
                        <a:pt x="18574" y="10001"/>
                        <a:pt x="18574" y="12859"/>
                      </a:cubicBezTo>
                      <a:lnTo>
                        <a:pt x="18574" y="62389"/>
                      </a:lnTo>
                      <a:cubicBezTo>
                        <a:pt x="19526" y="65246"/>
                        <a:pt x="16669" y="68104"/>
                        <a:pt x="12859" y="6810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D3BE7D07-22CD-4CCA-82CE-A46E6E65F389}"/>
                    </a:ext>
                  </a:extLst>
                </p:cNvPr>
                <p:cNvSpPr/>
                <p:nvPr/>
              </p:nvSpPr>
              <p:spPr>
                <a:xfrm>
                  <a:off x="3520451" y="3178068"/>
                  <a:ext cx="1321716" cy="2737840"/>
                </a:xfrm>
                <a:custGeom>
                  <a:avLst/>
                  <a:gdLst>
                    <a:gd name="connsiteX0" fmla="*/ 350044 w 400050"/>
                    <a:gd name="connsiteY0" fmla="*/ 7144 h 828675"/>
                    <a:gd name="connsiteX1" fmla="*/ 53816 w 400050"/>
                    <a:gd name="connsiteY1" fmla="*/ 7144 h 828675"/>
                    <a:gd name="connsiteX2" fmla="*/ 7144 w 400050"/>
                    <a:gd name="connsiteY2" fmla="*/ 53816 h 828675"/>
                    <a:gd name="connsiteX3" fmla="*/ 7144 w 400050"/>
                    <a:gd name="connsiteY3" fmla="*/ 781526 h 828675"/>
                    <a:gd name="connsiteX4" fmla="*/ 53816 w 400050"/>
                    <a:gd name="connsiteY4" fmla="*/ 828199 h 828675"/>
                    <a:gd name="connsiteX5" fmla="*/ 350044 w 400050"/>
                    <a:gd name="connsiteY5" fmla="*/ 828199 h 828675"/>
                    <a:gd name="connsiteX6" fmla="*/ 396716 w 400050"/>
                    <a:gd name="connsiteY6" fmla="*/ 781526 h 828675"/>
                    <a:gd name="connsiteX7" fmla="*/ 396716 w 400050"/>
                    <a:gd name="connsiteY7" fmla="*/ 53816 h 828675"/>
                    <a:gd name="connsiteX8" fmla="*/ 350044 w 400050"/>
                    <a:gd name="connsiteY8" fmla="*/ 7144 h 8286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400050" h="828675">
                      <a:moveTo>
                        <a:pt x="350044" y="7144"/>
                      </a:moveTo>
                      <a:lnTo>
                        <a:pt x="53816" y="7144"/>
                      </a:lnTo>
                      <a:cubicBezTo>
                        <a:pt x="28099" y="7144"/>
                        <a:pt x="7144" y="28099"/>
                        <a:pt x="7144" y="53816"/>
                      </a:cubicBezTo>
                      <a:lnTo>
                        <a:pt x="7144" y="781526"/>
                      </a:lnTo>
                      <a:cubicBezTo>
                        <a:pt x="7144" y="807244"/>
                        <a:pt x="28099" y="828199"/>
                        <a:pt x="53816" y="828199"/>
                      </a:cubicBezTo>
                      <a:lnTo>
                        <a:pt x="350044" y="828199"/>
                      </a:lnTo>
                      <a:cubicBezTo>
                        <a:pt x="375761" y="828199"/>
                        <a:pt x="396716" y="807244"/>
                        <a:pt x="396716" y="781526"/>
                      </a:cubicBezTo>
                      <a:lnTo>
                        <a:pt x="396716" y="53816"/>
                      </a:lnTo>
                      <a:cubicBezTo>
                        <a:pt x="396716" y="28099"/>
                        <a:pt x="375761" y="7144"/>
                        <a:pt x="350044" y="7144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48A4E1EE-1060-4A51-BB14-2710BC8D8E82}"/>
                    </a:ext>
                  </a:extLst>
                </p:cNvPr>
                <p:cNvSpPr/>
                <p:nvPr/>
              </p:nvSpPr>
              <p:spPr>
                <a:xfrm>
                  <a:off x="3529897" y="3190652"/>
                  <a:ext cx="1290246" cy="2706371"/>
                </a:xfrm>
                <a:custGeom>
                  <a:avLst/>
                  <a:gdLst>
                    <a:gd name="connsiteX0" fmla="*/ 345281 w 390525"/>
                    <a:gd name="connsiteY0" fmla="*/ 7144 h 819150"/>
                    <a:gd name="connsiteX1" fmla="*/ 52864 w 390525"/>
                    <a:gd name="connsiteY1" fmla="*/ 7144 h 819150"/>
                    <a:gd name="connsiteX2" fmla="*/ 7144 w 390525"/>
                    <a:gd name="connsiteY2" fmla="*/ 52864 h 819150"/>
                    <a:gd name="connsiteX3" fmla="*/ 7144 w 390525"/>
                    <a:gd name="connsiteY3" fmla="*/ 772954 h 819150"/>
                    <a:gd name="connsiteX4" fmla="*/ 52864 w 390525"/>
                    <a:gd name="connsiteY4" fmla="*/ 818674 h 819150"/>
                    <a:gd name="connsiteX5" fmla="*/ 345281 w 390525"/>
                    <a:gd name="connsiteY5" fmla="*/ 818674 h 819150"/>
                    <a:gd name="connsiteX6" fmla="*/ 391001 w 390525"/>
                    <a:gd name="connsiteY6" fmla="*/ 772954 h 819150"/>
                    <a:gd name="connsiteX7" fmla="*/ 391001 w 390525"/>
                    <a:gd name="connsiteY7" fmla="*/ 52864 h 819150"/>
                    <a:gd name="connsiteX8" fmla="*/ 345281 w 390525"/>
                    <a:gd name="connsiteY8" fmla="*/ 7144 h 8191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90525" h="819150">
                      <a:moveTo>
                        <a:pt x="345281" y="7144"/>
                      </a:moveTo>
                      <a:lnTo>
                        <a:pt x="52864" y="7144"/>
                      </a:lnTo>
                      <a:cubicBezTo>
                        <a:pt x="27146" y="7144"/>
                        <a:pt x="7144" y="27146"/>
                        <a:pt x="7144" y="52864"/>
                      </a:cubicBezTo>
                      <a:lnTo>
                        <a:pt x="7144" y="772954"/>
                      </a:lnTo>
                      <a:cubicBezTo>
                        <a:pt x="7144" y="798671"/>
                        <a:pt x="27146" y="818674"/>
                        <a:pt x="52864" y="818674"/>
                      </a:cubicBezTo>
                      <a:lnTo>
                        <a:pt x="345281" y="818674"/>
                      </a:lnTo>
                      <a:cubicBezTo>
                        <a:pt x="370999" y="818674"/>
                        <a:pt x="391001" y="798671"/>
                        <a:pt x="391001" y="772954"/>
                      </a:cubicBezTo>
                      <a:lnTo>
                        <a:pt x="391001" y="52864"/>
                      </a:lnTo>
                      <a:cubicBezTo>
                        <a:pt x="391001" y="28099"/>
                        <a:pt x="370046" y="7144"/>
                        <a:pt x="345281" y="7144"/>
                      </a:cubicBezTo>
                      <a:close/>
                    </a:path>
                  </a:pathLst>
                </a:custGeom>
                <a:solidFill>
                  <a:srgbClr val="1A1A1A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DF771D33-0DC3-4EAD-B221-F9735D7A4C32}"/>
                    </a:ext>
                  </a:extLst>
                </p:cNvPr>
                <p:cNvSpPr/>
                <p:nvPr/>
              </p:nvSpPr>
              <p:spPr>
                <a:xfrm>
                  <a:off x="3627447" y="3596610"/>
                  <a:ext cx="1101430" cy="1951104"/>
                </a:xfrm>
                <a:custGeom>
                  <a:avLst/>
                  <a:gdLst>
                    <a:gd name="connsiteX0" fmla="*/ 7144 w 333375"/>
                    <a:gd name="connsiteY0" fmla="*/ 7144 h 590550"/>
                    <a:gd name="connsiteX1" fmla="*/ 331946 w 333375"/>
                    <a:gd name="connsiteY1" fmla="*/ 7144 h 590550"/>
                    <a:gd name="connsiteX2" fmla="*/ 331946 w 333375"/>
                    <a:gd name="connsiteY2" fmla="*/ 586264 h 590550"/>
                    <a:gd name="connsiteX3" fmla="*/ 7144 w 333375"/>
                    <a:gd name="connsiteY3" fmla="*/ 586264 h 59055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333375" h="590550">
                      <a:moveTo>
                        <a:pt x="7144" y="7144"/>
                      </a:moveTo>
                      <a:lnTo>
                        <a:pt x="331946" y="7144"/>
                      </a:lnTo>
                      <a:lnTo>
                        <a:pt x="331946" y="586264"/>
                      </a:lnTo>
                      <a:lnTo>
                        <a:pt x="7144" y="586264"/>
                      </a:lnTo>
                      <a:close/>
                    </a:path>
                  </a:pathLst>
                </a:custGeom>
                <a:solidFill>
                  <a:schemeClr val="bg1">
                    <a:lumMod val="95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75" name="Group 74">
                  <a:extLst>
                    <a:ext uri="{FF2B5EF4-FFF2-40B4-BE49-F238E27FC236}">
                      <a16:creationId xmlns:a16="http://schemas.microsoft.com/office/drawing/2014/main" id="{E99D29B6-F316-4CFC-8A4E-C87B00F56824}"/>
                    </a:ext>
                  </a:extLst>
                </p:cNvPr>
                <p:cNvGrpSpPr/>
                <p:nvPr/>
              </p:nvGrpSpPr>
              <p:grpSpPr>
                <a:xfrm>
                  <a:off x="4088508" y="5635852"/>
                  <a:ext cx="173080" cy="173080"/>
                  <a:chOff x="6768665" y="6038214"/>
                  <a:chExt cx="147968" cy="147968"/>
                </a:xfrm>
              </p:grpSpPr>
              <p:sp>
                <p:nvSpPr>
                  <p:cNvPr id="79" name="Oval 78">
                    <a:extLst>
                      <a:ext uri="{FF2B5EF4-FFF2-40B4-BE49-F238E27FC236}">
                        <a16:creationId xmlns:a16="http://schemas.microsoft.com/office/drawing/2014/main" id="{6710F34D-7B15-457A-AFA7-C13089C71A33}"/>
                      </a:ext>
                    </a:extLst>
                  </p:cNvPr>
                  <p:cNvSpPr/>
                  <p:nvPr/>
                </p:nvSpPr>
                <p:spPr>
                  <a:xfrm>
                    <a:off x="6768665" y="6038214"/>
                    <a:ext cx="147968" cy="147968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0" name="Oval 79">
                    <a:extLst>
                      <a:ext uri="{FF2B5EF4-FFF2-40B4-BE49-F238E27FC236}">
                        <a16:creationId xmlns:a16="http://schemas.microsoft.com/office/drawing/2014/main" id="{D6D81638-EBCB-4A4E-A8AA-F9433BB29106}"/>
                      </a:ext>
                    </a:extLst>
                  </p:cNvPr>
                  <p:cNvSpPr/>
                  <p:nvPr/>
                </p:nvSpPr>
                <p:spPr>
                  <a:xfrm>
                    <a:off x="6802088" y="6071634"/>
                    <a:ext cx="81180" cy="81180"/>
                  </a:xfrm>
                  <a:prstGeom prst="ellipse">
                    <a:avLst/>
                  </a:prstGeom>
                  <a:solidFill>
                    <a:schemeClr val="bg1">
                      <a:lumMod val="8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sp>
              <p:nvSpPr>
                <p:cNvPr id="76" name="Freeform: Shape 75">
                  <a:extLst>
                    <a:ext uri="{FF2B5EF4-FFF2-40B4-BE49-F238E27FC236}">
                      <a16:creationId xmlns:a16="http://schemas.microsoft.com/office/drawing/2014/main" id="{473ADCA8-11A4-43B2-9502-1D23631F957C}"/>
                    </a:ext>
                  </a:extLst>
                </p:cNvPr>
                <p:cNvSpPr/>
                <p:nvPr/>
              </p:nvSpPr>
              <p:spPr>
                <a:xfrm>
                  <a:off x="3821102" y="3628406"/>
                  <a:ext cx="906450" cy="1887518"/>
                </a:xfrm>
                <a:custGeom>
                  <a:avLst/>
                  <a:gdLst>
                    <a:gd name="connsiteX0" fmla="*/ 614149 w 1119116"/>
                    <a:gd name="connsiteY0" fmla="*/ 0 h 2330356"/>
                    <a:gd name="connsiteX1" fmla="*/ 1115704 w 1119116"/>
                    <a:gd name="connsiteY1" fmla="*/ 6824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  <a:gd name="connsiteX0" fmla="*/ 614149 w 1119116"/>
                    <a:gd name="connsiteY0" fmla="*/ 0 h 2330356"/>
                    <a:gd name="connsiteX1" fmla="*/ 1115704 w 1119116"/>
                    <a:gd name="connsiteY1" fmla="*/ 3412 h 2330356"/>
                    <a:gd name="connsiteX2" fmla="*/ 1119116 w 1119116"/>
                    <a:gd name="connsiteY2" fmla="*/ 2330356 h 2330356"/>
                    <a:gd name="connsiteX3" fmla="*/ 0 w 1119116"/>
                    <a:gd name="connsiteY3" fmla="*/ 2330356 h 2330356"/>
                    <a:gd name="connsiteX4" fmla="*/ 614149 w 1119116"/>
                    <a:gd name="connsiteY4" fmla="*/ 0 h 233035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119116" h="2330356">
                      <a:moveTo>
                        <a:pt x="614149" y="0"/>
                      </a:moveTo>
                      <a:lnTo>
                        <a:pt x="1115704" y="3412"/>
                      </a:lnTo>
                      <a:cubicBezTo>
                        <a:pt x="1116841" y="777923"/>
                        <a:pt x="1117979" y="1555845"/>
                        <a:pt x="1119116" y="2330356"/>
                      </a:cubicBezTo>
                      <a:lnTo>
                        <a:pt x="0" y="2330356"/>
                      </a:lnTo>
                      <a:lnTo>
                        <a:pt x="614149" y="0"/>
                      </a:lnTo>
                      <a:close/>
                    </a:path>
                  </a:pathLst>
                </a:custGeom>
                <a:solidFill>
                  <a:srgbClr val="999999">
                    <a:alpha val="10000"/>
                  </a:srgb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7" name="Rectangle: Rounded Corners 76">
                  <a:extLst>
                    <a:ext uri="{FF2B5EF4-FFF2-40B4-BE49-F238E27FC236}">
                      <a16:creationId xmlns:a16="http://schemas.microsoft.com/office/drawing/2014/main" id="{D6B56965-3935-4CB8-9070-F05A7E8F1831}"/>
                    </a:ext>
                  </a:extLst>
                </p:cNvPr>
                <p:cNvSpPr/>
                <p:nvPr/>
              </p:nvSpPr>
              <p:spPr>
                <a:xfrm>
                  <a:off x="4058661" y="3449093"/>
                  <a:ext cx="254255" cy="58393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bg1">
                    <a:lumMod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8" name="Oval 77">
                  <a:extLst>
                    <a:ext uri="{FF2B5EF4-FFF2-40B4-BE49-F238E27FC236}">
                      <a16:creationId xmlns:a16="http://schemas.microsoft.com/office/drawing/2014/main" id="{2BD48F8E-F75B-46B2-8891-8453841E7E9D}"/>
                    </a:ext>
                  </a:extLst>
                </p:cNvPr>
                <p:cNvSpPr/>
                <p:nvPr/>
              </p:nvSpPr>
              <p:spPr>
                <a:xfrm>
                  <a:off x="3922825" y="3449093"/>
                  <a:ext cx="58393" cy="58393"/>
                </a:xfrm>
                <a:prstGeom prst="ellipse">
                  <a:avLst/>
                </a:prstGeom>
                <a:solidFill>
                  <a:schemeClr val="bg1">
                    <a:lumMod val="6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81" name="Freeform: Shape 80">
                <a:extLst>
                  <a:ext uri="{FF2B5EF4-FFF2-40B4-BE49-F238E27FC236}">
                    <a16:creationId xmlns:a16="http://schemas.microsoft.com/office/drawing/2014/main" id="{BBEE956B-38AE-4F46-9B8B-682058BAF314}"/>
                  </a:ext>
                </a:extLst>
              </p:cNvPr>
              <p:cNvSpPr/>
              <p:nvPr/>
            </p:nvSpPr>
            <p:spPr>
              <a:xfrm rot="3148397">
                <a:off x="3988676" y="5571112"/>
                <a:ext cx="370789" cy="314909"/>
              </a:xfrm>
              <a:custGeom>
                <a:avLst/>
                <a:gdLst>
                  <a:gd name="connsiteX0" fmla="*/ 21125 w 370789"/>
                  <a:gd name="connsiteY0" fmla="*/ 21125 h 314909"/>
                  <a:gd name="connsiteX1" fmla="*/ 72124 w 370789"/>
                  <a:gd name="connsiteY1" fmla="*/ 0 h 314909"/>
                  <a:gd name="connsiteX2" fmla="*/ 144248 w 370789"/>
                  <a:gd name="connsiteY2" fmla="*/ 72124 h 314909"/>
                  <a:gd name="connsiteX3" fmla="*/ 144248 w 370789"/>
                  <a:gd name="connsiteY3" fmla="*/ 91659 h 314909"/>
                  <a:gd name="connsiteX4" fmla="*/ 161551 w 370789"/>
                  <a:gd name="connsiteY4" fmla="*/ 79993 h 314909"/>
                  <a:gd name="connsiteX5" fmla="*/ 189624 w 370789"/>
                  <a:gd name="connsiteY5" fmla="*/ 74325 h 314909"/>
                  <a:gd name="connsiteX6" fmla="*/ 261749 w 370789"/>
                  <a:gd name="connsiteY6" fmla="*/ 146449 h 314909"/>
                  <a:gd name="connsiteX7" fmla="*/ 261748 w 370789"/>
                  <a:gd name="connsiteY7" fmla="*/ 166778 h 314909"/>
                  <a:gd name="connsiteX8" fmla="*/ 302400 w 370789"/>
                  <a:gd name="connsiteY8" fmla="*/ 149940 h 314909"/>
                  <a:gd name="connsiteX9" fmla="*/ 370789 w 370789"/>
                  <a:gd name="connsiteY9" fmla="*/ 218329 h 314909"/>
                  <a:gd name="connsiteX10" fmla="*/ 370789 w 370789"/>
                  <a:gd name="connsiteY10" fmla="*/ 246520 h 314909"/>
                  <a:gd name="connsiteX11" fmla="*/ 302400 w 370789"/>
                  <a:gd name="connsiteY11" fmla="*/ 314909 h 314909"/>
                  <a:gd name="connsiteX12" fmla="*/ 239385 w 370789"/>
                  <a:gd name="connsiteY12" fmla="*/ 273139 h 314909"/>
                  <a:gd name="connsiteX13" fmla="*/ 234750 w 370789"/>
                  <a:gd name="connsiteY13" fmla="*/ 250181 h 314909"/>
                  <a:gd name="connsiteX14" fmla="*/ 217698 w 370789"/>
                  <a:gd name="connsiteY14" fmla="*/ 261678 h 314909"/>
                  <a:gd name="connsiteX15" fmla="*/ 189625 w 370789"/>
                  <a:gd name="connsiteY15" fmla="*/ 267346 h 314909"/>
                  <a:gd name="connsiteX16" fmla="*/ 117501 w 370789"/>
                  <a:gd name="connsiteY16" fmla="*/ 195221 h 314909"/>
                  <a:gd name="connsiteX17" fmla="*/ 117501 w 370789"/>
                  <a:gd name="connsiteY17" fmla="*/ 175686 h 314909"/>
                  <a:gd name="connsiteX18" fmla="*/ 100198 w 370789"/>
                  <a:gd name="connsiteY18" fmla="*/ 187352 h 314909"/>
                  <a:gd name="connsiteX19" fmla="*/ 72124 w 370789"/>
                  <a:gd name="connsiteY19" fmla="*/ 193020 h 314909"/>
                  <a:gd name="connsiteX20" fmla="*/ 0 w 370789"/>
                  <a:gd name="connsiteY20" fmla="*/ 120896 h 314909"/>
                  <a:gd name="connsiteX21" fmla="*/ 0 w 370789"/>
                  <a:gd name="connsiteY21" fmla="*/ 72124 h 314909"/>
                  <a:gd name="connsiteX22" fmla="*/ 21125 w 370789"/>
                  <a:gd name="connsiteY22" fmla="*/ 21125 h 3149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70789" h="314909">
                    <a:moveTo>
                      <a:pt x="21125" y="21125"/>
                    </a:moveTo>
                    <a:cubicBezTo>
                      <a:pt x="34177" y="8073"/>
                      <a:pt x="52207" y="0"/>
                      <a:pt x="72124" y="0"/>
                    </a:cubicBezTo>
                    <a:cubicBezTo>
                      <a:pt x="111957" y="0"/>
                      <a:pt x="144248" y="32291"/>
                      <a:pt x="144248" y="72124"/>
                    </a:cubicBezTo>
                    <a:lnTo>
                      <a:pt x="144248" y="91659"/>
                    </a:lnTo>
                    <a:lnTo>
                      <a:pt x="161551" y="79993"/>
                    </a:lnTo>
                    <a:cubicBezTo>
                      <a:pt x="170179" y="76343"/>
                      <a:pt x="179666" y="74326"/>
                      <a:pt x="189624" y="74325"/>
                    </a:cubicBezTo>
                    <a:cubicBezTo>
                      <a:pt x="229457" y="74326"/>
                      <a:pt x="261748" y="106617"/>
                      <a:pt x="261749" y="146449"/>
                    </a:cubicBezTo>
                    <a:lnTo>
                      <a:pt x="261748" y="166778"/>
                    </a:lnTo>
                    <a:lnTo>
                      <a:pt x="302400" y="149940"/>
                    </a:lnTo>
                    <a:cubicBezTo>
                      <a:pt x="340170" y="149940"/>
                      <a:pt x="370789" y="180559"/>
                      <a:pt x="370789" y="218329"/>
                    </a:cubicBezTo>
                    <a:lnTo>
                      <a:pt x="370789" y="246520"/>
                    </a:lnTo>
                    <a:cubicBezTo>
                      <a:pt x="370789" y="284290"/>
                      <a:pt x="340170" y="314909"/>
                      <a:pt x="302400" y="314909"/>
                    </a:cubicBezTo>
                    <a:cubicBezTo>
                      <a:pt x="274072" y="314908"/>
                      <a:pt x="249768" y="297685"/>
                      <a:pt x="239385" y="273139"/>
                    </a:cubicBezTo>
                    <a:lnTo>
                      <a:pt x="234750" y="250181"/>
                    </a:lnTo>
                    <a:lnTo>
                      <a:pt x="217698" y="261678"/>
                    </a:lnTo>
                    <a:cubicBezTo>
                      <a:pt x="209070" y="265327"/>
                      <a:pt x="199583" y="267346"/>
                      <a:pt x="189625" y="267346"/>
                    </a:cubicBezTo>
                    <a:cubicBezTo>
                      <a:pt x="149791" y="267346"/>
                      <a:pt x="117501" y="235054"/>
                      <a:pt x="117501" y="195221"/>
                    </a:cubicBezTo>
                    <a:lnTo>
                      <a:pt x="117501" y="175686"/>
                    </a:lnTo>
                    <a:lnTo>
                      <a:pt x="100198" y="187352"/>
                    </a:lnTo>
                    <a:cubicBezTo>
                      <a:pt x="91569" y="191002"/>
                      <a:pt x="82082" y="193020"/>
                      <a:pt x="72124" y="193020"/>
                    </a:cubicBezTo>
                    <a:cubicBezTo>
                      <a:pt x="32291" y="193020"/>
                      <a:pt x="0" y="160729"/>
                      <a:pt x="0" y="120896"/>
                    </a:cubicBezTo>
                    <a:lnTo>
                      <a:pt x="0" y="72124"/>
                    </a:lnTo>
                    <a:cubicBezTo>
                      <a:pt x="0" y="52208"/>
                      <a:pt x="8073" y="34177"/>
                      <a:pt x="21125" y="2112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AC65C075-BC2F-4C91-8BAF-14D8E7F2D346}"/>
              </a:ext>
            </a:extLst>
          </p:cNvPr>
          <p:cNvGrpSpPr/>
          <p:nvPr/>
        </p:nvGrpSpPr>
        <p:grpSpPr>
          <a:xfrm>
            <a:off x="1922946" y="2390080"/>
            <a:ext cx="1220008" cy="1630925"/>
            <a:chOff x="4912335" y="3886249"/>
            <a:chExt cx="1506023" cy="2013274"/>
          </a:xfrm>
        </p:grpSpPr>
        <p:grpSp>
          <p:nvGrpSpPr>
            <p:cNvPr id="40" name="Group 39">
              <a:extLst>
                <a:ext uri="{FF2B5EF4-FFF2-40B4-BE49-F238E27FC236}">
                  <a16:creationId xmlns:a16="http://schemas.microsoft.com/office/drawing/2014/main" id="{44C290AC-881C-4BE7-A0EE-7EA477149611}"/>
                </a:ext>
              </a:extLst>
            </p:cNvPr>
            <p:cNvGrpSpPr/>
            <p:nvPr/>
          </p:nvGrpSpPr>
          <p:grpSpPr>
            <a:xfrm>
              <a:off x="4912335" y="3961162"/>
              <a:ext cx="1506023" cy="1713001"/>
              <a:chOff x="4912335" y="3961162"/>
              <a:chExt cx="1506023" cy="1713001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F679E397-D22C-4C0C-AC94-8E8C49102E35}"/>
                  </a:ext>
                </a:extLst>
              </p:cNvPr>
              <p:cNvSpPr/>
              <p:nvPr/>
            </p:nvSpPr>
            <p:spPr>
              <a:xfrm>
                <a:off x="5179844" y="3967645"/>
                <a:ext cx="971006" cy="1271314"/>
              </a:xfrm>
              <a:custGeom>
                <a:avLst/>
                <a:gdLst>
                  <a:gd name="connsiteX0" fmla="*/ 488429 w 971006"/>
                  <a:gd name="connsiteY0" fmla="*/ 0 h 1271314"/>
                  <a:gd name="connsiteX1" fmla="*/ 917478 w 971006"/>
                  <a:gd name="connsiteY1" fmla="*/ 496794 h 1271314"/>
                  <a:gd name="connsiteX2" fmla="*/ 655434 w 971006"/>
                  <a:gd name="connsiteY2" fmla="*/ 954548 h 1271314"/>
                  <a:gd name="connsiteX3" fmla="*/ 637122 w 971006"/>
                  <a:gd name="connsiteY3" fmla="*/ 961130 h 1271314"/>
                  <a:gd name="connsiteX4" fmla="*/ 637122 w 971006"/>
                  <a:gd name="connsiteY4" fmla="*/ 1082028 h 1271314"/>
                  <a:gd name="connsiteX5" fmla="*/ 674483 w 971006"/>
                  <a:gd name="connsiteY5" fmla="*/ 1084353 h 1271314"/>
                  <a:gd name="connsiteX6" fmla="*/ 971006 w 971006"/>
                  <a:gd name="connsiteY6" fmla="*/ 1174010 h 1271314"/>
                  <a:gd name="connsiteX7" fmla="*/ 485503 w 971006"/>
                  <a:gd name="connsiteY7" fmla="*/ 1271314 h 1271314"/>
                  <a:gd name="connsiteX8" fmla="*/ 0 w 971006"/>
                  <a:gd name="connsiteY8" fmla="*/ 1174010 h 1271314"/>
                  <a:gd name="connsiteX9" fmla="*/ 296524 w 971006"/>
                  <a:gd name="connsiteY9" fmla="*/ 1084353 h 1271314"/>
                  <a:gd name="connsiteX10" fmla="*/ 333884 w 971006"/>
                  <a:gd name="connsiteY10" fmla="*/ 1082028 h 1271314"/>
                  <a:gd name="connsiteX11" fmla="*/ 333884 w 971006"/>
                  <a:gd name="connsiteY11" fmla="*/ 959026 h 1271314"/>
                  <a:gd name="connsiteX12" fmla="*/ 321424 w 971006"/>
                  <a:gd name="connsiteY12" fmla="*/ 954548 h 1271314"/>
                  <a:gd name="connsiteX13" fmla="*/ 59380 w 971006"/>
                  <a:gd name="connsiteY13" fmla="*/ 496794 h 1271314"/>
                  <a:gd name="connsiteX14" fmla="*/ 488429 w 971006"/>
                  <a:gd name="connsiteY14" fmla="*/ 0 h 12713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971006" h="1271314">
                    <a:moveTo>
                      <a:pt x="488429" y="0"/>
                    </a:moveTo>
                    <a:cubicBezTo>
                      <a:pt x="725386" y="0"/>
                      <a:pt x="917478" y="222422"/>
                      <a:pt x="917478" y="496794"/>
                    </a:cubicBezTo>
                    <a:cubicBezTo>
                      <a:pt x="917478" y="702573"/>
                      <a:pt x="809427" y="879130"/>
                      <a:pt x="655434" y="954548"/>
                    </a:cubicBezTo>
                    <a:lnTo>
                      <a:pt x="637122" y="961130"/>
                    </a:lnTo>
                    <a:lnTo>
                      <a:pt x="637122" y="1082028"/>
                    </a:lnTo>
                    <a:lnTo>
                      <a:pt x="674483" y="1084353"/>
                    </a:lnTo>
                    <a:cubicBezTo>
                      <a:pt x="848737" y="1099124"/>
                      <a:pt x="971006" y="1133705"/>
                      <a:pt x="971006" y="1174010"/>
                    </a:cubicBezTo>
                    <a:cubicBezTo>
                      <a:pt x="971006" y="1227750"/>
                      <a:pt x="753639" y="1271314"/>
                      <a:pt x="485503" y="1271314"/>
                    </a:cubicBezTo>
                    <a:cubicBezTo>
                      <a:pt x="217367" y="1271314"/>
                      <a:pt x="0" y="1227750"/>
                      <a:pt x="0" y="1174010"/>
                    </a:cubicBezTo>
                    <a:cubicBezTo>
                      <a:pt x="0" y="1133705"/>
                      <a:pt x="122269" y="1099124"/>
                      <a:pt x="296524" y="1084353"/>
                    </a:cubicBezTo>
                    <a:lnTo>
                      <a:pt x="333884" y="1082028"/>
                    </a:lnTo>
                    <a:lnTo>
                      <a:pt x="333884" y="959026"/>
                    </a:lnTo>
                    <a:lnTo>
                      <a:pt x="321424" y="954548"/>
                    </a:lnTo>
                    <a:cubicBezTo>
                      <a:pt x="167432" y="879130"/>
                      <a:pt x="59380" y="702573"/>
                      <a:pt x="59380" y="496794"/>
                    </a:cubicBezTo>
                    <a:cubicBezTo>
                      <a:pt x="59380" y="222422"/>
                      <a:pt x="251472" y="0"/>
                      <a:pt x="488429" y="0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5859504E-00ED-46F0-84E2-EC546F06FCE5}"/>
                  </a:ext>
                </a:extLst>
              </p:cNvPr>
              <p:cNvSpPr/>
              <p:nvPr/>
            </p:nvSpPr>
            <p:spPr>
              <a:xfrm>
                <a:off x="4912335" y="5075485"/>
                <a:ext cx="1506023" cy="598678"/>
              </a:xfrm>
              <a:custGeom>
                <a:avLst/>
                <a:gdLst>
                  <a:gd name="connsiteX0" fmla="*/ 792978 w 3989594"/>
                  <a:gd name="connsiteY0" fmla="*/ 0 h 1585955"/>
                  <a:gd name="connsiteX1" fmla="*/ 1049921 w 3989594"/>
                  <a:gd name="connsiteY1" fmla="*/ 0 h 1585955"/>
                  <a:gd name="connsiteX2" fmla="*/ 1085760 w 3989594"/>
                  <a:gd name="connsiteY2" fmla="*/ 33651 h 1585955"/>
                  <a:gd name="connsiteX3" fmla="*/ 1994796 w 3989594"/>
                  <a:gd name="connsiteY3" fmla="*/ 279982 h 1585955"/>
                  <a:gd name="connsiteX4" fmla="*/ 2903832 w 3989594"/>
                  <a:gd name="connsiteY4" fmla="*/ 33651 h 1585955"/>
                  <a:gd name="connsiteX5" fmla="*/ 2939671 w 3989594"/>
                  <a:gd name="connsiteY5" fmla="*/ 0 h 1585955"/>
                  <a:gd name="connsiteX6" fmla="*/ 3196616 w 3989594"/>
                  <a:gd name="connsiteY6" fmla="*/ 0 h 1585955"/>
                  <a:gd name="connsiteX7" fmla="*/ 3989594 w 3989594"/>
                  <a:gd name="connsiteY7" fmla="*/ 792978 h 1585955"/>
                  <a:gd name="connsiteX8" fmla="*/ 3989593 w 3989594"/>
                  <a:gd name="connsiteY8" fmla="*/ 1585955 h 1585955"/>
                  <a:gd name="connsiteX9" fmla="*/ 0 w 3989594"/>
                  <a:gd name="connsiteY9" fmla="*/ 1585955 h 1585955"/>
                  <a:gd name="connsiteX10" fmla="*/ 0 w 3989594"/>
                  <a:gd name="connsiteY10" fmla="*/ 792978 h 1585955"/>
                  <a:gd name="connsiteX11" fmla="*/ 792978 w 3989594"/>
                  <a:gd name="connsiteY11" fmla="*/ 0 h 15859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989594" h="1585955">
                    <a:moveTo>
                      <a:pt x="792978" y="0"/>
                    </a:moveTo>
                    <a:lnTo>
                      <a:pt x="1049921" y="0"/>
                    </a:lnTo>
                    <a:lnTo>
                      <a:pt x="1085760" y="33651"/>
                    </a:lnTo>
                    <a:cubicBezTo>
                      <a:pt x="1282766" y="182270"/>
                      <a:pt x="1616391" y="279982"/>
                      <a:pt x="1994796" y="279982"/>
                    </a:cubicBezTo>
                    <a:cubicBezTo>
                      <a:pt x="2373201" y="279982"/>
                      <a:pt x="2706826" y="182270"/>
                      <a:pt x="2903832" y="33651"/>
                    </a:cubicBezTo>
                    <a:lnTo>
                      <a:pt x="2939671" y="0"/>
                    </a:lnTo>
                    <a:lnTo>
                      <a:pt x="3196616" y="0"/>
                    </a:lnTo>
                    <a:cubicBezTo>
                      <a:pt x="3634566" y="0"/>
                      <a:pt x="3989594" y="355028"/>
                      <a:pt x="3989594" y="792978"/>
                    </a:cubicBezTo>
                    <a:cubicBezTo>
                      <a:pt x="3989594" y="1057304"/>
                      <a:pt x="3989593" y="1321629"/>
                      <a:pt x="3989593" y="1585955"/>
                    </a:cubicBezTo>
                    <a:lnTo>
                      <a:pt x="0" y="1585955"/>
                    </a:lnTo>
                    <a:lnTo>
                      <a:pt x="0" y="792978"/>
                    </a:lnTo>
                    <a:cubicBezTo>
                      <a:pt x="0" y="355028"/>
                      <a:pt x="355028" y="0"/>
                      <a:pt x="792978" y="0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8" name="Freeform: Shape 37">
                <a:extLst>
                  <a:ext uri="{FF2B5EF4-FFF2-40B4-BE49-F238E27FC236}">
                    <a16:creationId xmlns:a16="http://schemas.microsoft.com/office/drawing/2014/main" id="{0798D9EF-53AF-4AEC-8FF7-0C4B9C33C6E2}"/>
                  </a:ext>
                </a:extLst>
              </p:cNvPr>
              <p:cNvSpPr/>
              <p:nvPr/>
            </p:nvSpPr>
            <p:spPr>
              <a:xfrm>
                <a:off x="5479465" y="4409892"/>
                <a:ext cx="419225" cy="116134"/>
              </a:xfrm>
              <a:custGeom>
                <a:avLst/>
                <a:gdLst>
                  <a:gd name="connsiteX0" fmla="*/ 378363 w 419225"/>
                  <a:gd name="connsiteY0" fmla="*/ 0 h 116134"/>
                  <a:gd name="connsiteX1" fmla="*/ 419225 w 419225"/>
                  <a:gd name="connsiteY1" fmla="*/ 58067 h 116134"/>
                  <a:gd name="connsiteX2" fmla="*/ 378363 w 419225"/>
                  <a:gd name="connsiteY2" fmla="*/ 116134 h 116134"/>
                  <a:gd name="connsiteX3" fmla="*/ 337501 w 419225"/>
                  <a:gd name="connsiteY3" fmla="*/ 58067 h 116134"/>
                  <a:gd name="connsiteX4" fmla="*/ 378363 w 419225"/>
                  <a:gd name="connsiteY4" fmla="*/ 0 h 116134"/>
                  <a:gd name="connsiteX5" fmla="*/ 40862 w 419225"/>
                  <a:gd name="connsiteY5" fmla="*/ 0 h 116134"/>
                  <a:gd name="connsiteX6" fmla="*/ 81724 w 419225"/>
                  <a:gd name="connsiteY6" fmla="*/ 58067 h 116134"/>
                  <a:gd name="connsiteX7" fmla="*/ 40862 w 419225"/>
                  <a:gd name="connsiteY7" fmla="*/ 116134 h 116134"/>
                  <a:gd name="connsiteX8" fmla="*/ 0 w 419225"/>
                  <a:gd name="connsiteY8" fmla="*/ 58067 h 116134"/>
                  <a:gd name="connsiteX9" fmla="*/ 40862 w 419225"/>
                  <a:gd name="connsiteY9" fmla="*/ 0 h 11613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19225" h="116134">
                    <a:moveTo>
                      <a:pt x="378363" y="0"/>
                    </a:moveTo>
                    <a:cubicBezTo>
                      <a:pt x="400930" y="0"/>
                      <a:pt x="419225" y="25997"/>
                      <a:pt x="419225" y="58067"/>
                    </a:cubicBezTo>
                    <a:cubicBezTo>
                      <a:pt x="419225" y="90137"/>
                      <a:pt x="400930" y="116134"/>
                      <a:pt x="378363" y="116134"/>
                    </a:cubicBezTo>
                    <a:cubicBezTo>
                      <a:pt x="355796" y="116134"/>
                      <a:pt x="337501" y="90137"/>
                      <a:pt x="337501" y="58067"/>
                    </a:cubicBezTo>
                    <a:cubicBezTo>
                      <a:pt x="337501" y="25997"/>
                      <a:pt x="355796" y="0"/>
                      <a:pt x="378363" y="0"/>
                    </a:cubicBezTo>
                    <a:close/>
                    <a:moveTo>
                      <a:pt x="40862" y="0"/>
                    </a:moveTo>
                    <a:cubicBezTo>
                      <a:pt x="63429" y="0"/>
                      <a:pt x="81724" y="25997"/>
                      <a:pt x="81724" y="58067"/>
                    </a:cubicBezTo>
                    <a:cubicBezTo>
                      <a:pt x="81724" y="90137"/>
                      <a:pt x="63429" y="116134"/>
                      <a:pt x="40862" y="116134"/>
                    </a:cubicBezTo>
                    <a:cubicBezTo>
                      <a:pt x="18295" y="116134"/>
                      <a:pt x="0" y="90137"/>
                      <a:pt x="0" y="58067"/>
                    </a:cubicBezTo>
                    <a:cubicBezTo>
                      <a:pt x="0" y="25997"/>
                      <a:pt x="18295" y="0"/>
                      <a:pt x="40862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FD0656FA-F566-4B24-8FD9-80CD79EB9DD4}"/>
                  </a:ext>
                </a:extLst>
              </p:cNvPr>
              <p:cNvSpPr/>
              <p:nvPr/>
            </p:nvSpPr>
            <p:spPr>
              <a:xfrm>
                <a:off x="5232778" y="3961162"/>
                <a:ext cx="840071" cy="407738"/>
              </a:xfrm>
              <a:custGeom>
                <a:avLst/>
                <a:gdLst>
                  <a:gd name="connsiteX0" fmla="*/ 0 w 2214820"/>
                  <a:gd name="connsiteY0" fmla="*/ 1079766 h 1072067"/>
                  <a:gd name="connsiteX1" fmla="*/ 333401 w 2214820"/>
                  <a:gd name="connsiteY1" fmla="*/ 367018 h 1072067"/>
                  <a:gd name="connsiteX2" fmla="*/ 2021613 w 2214820"/>
                  <a:gd name="connsiteY2" fmla="*/ 453019 h 1072067"/>
                  <a:gd name="connsiteX3" fmla="*/ 2225424 w 2214820"/>
                  <a:gd name="connsiteY3" fmla="*/ 858284 h 1072067"/>
                  <a:gd name="connsiteX4" fmla="*/ 2139423 w 2214820"/>
                  <a:gd name="connsiteY4" fmla="*/ 864174 h 1072067"/>
                  <a:gd name="connsiteX5" fmla="*/ 2036928 w 2214820"/>
                  <a:gd name="connsiteY5" fmla="*/ 858284 h 1072067"/>
                  <a:gd name="connsiteX6" fmla="*/ 1986270 w 2214820"/>
                  <a:gd name="connsiteY6" fmla="*/ 848859 h 1072067"/>
                  <a:gd name="connsiteX7" fmla="*/ 2006298 w 2214820"/>
                  <a:gd name="connsiteY7" fmla="*/ 841791 h 1072067"/>
                  <a:gd name="connsiteX8" fmla="*/ 2019257 w 2214820"/>
                  <a:gd name="connsiteY8" fmla="*/ 847681 h 1072067"/>
                  <a:gd name="connsiteX9" fmla="*/ 1955640 w 2214820"/>
                  <a:gd name="connsiteY9" fmla="*/ 845325 h 1072067"/>
                  <a:gd name="connsiteX10" fmla="*/ 1446702 w 2214820"/>
                  <a:gd name="connsiteY10" fmla="*/ 747543 h 1072067"/>
                  <a:gd name="connsiteX11" fmla="*/ 1412537 w 2214820"/>
                  <a:gd name="connsiteY11" fmla="*/ 742831 h 1072067"/>
                  <a:gd name="connsiteX12" fmla="*/ 1291193 w 2214820"/>
                  <a:gd name="connsiteY12" fmla="*/ 727515 h 1072067"/>
                  <a:gd name="connsiteX13" fmla="*/ 1286481 w 2214820"/>
                  <a:gd name="connsiteY13" fmla="*/ 731050 h 1072067"/>
                  <a:gd name="connsiteX14" fmla="*/ 1291193 w 2214820"/>
                  <a:gd name="connsiteY14" fmla="*/ 727515 h 1072067"/>
                  <a:gd name="connsiteX15" fmla="*/ 1328893 w 2214820"/>
                  <a:gd name="connsiteY15" fmla="*/ 756968 h 1072067"/>
                  <a:gd name="connsiteX16" fmla="*/ 1425497 w 2214820"/>
                  <a:gd name="connsiteY16" fmla="*/ 834722 h 1072067"/>
                  <a:gd name="connsiteX17" fmla="*/ 1343030 w 2214820"/>
                  <a:gd name="connsiteY17" fmla="*/ 845325 h 1072067"/>
                  <a:gd name="connsiteX18" fmla="*/ 658556 w 2214820"/>
                  <a:gd name="connsiteY18" fmla="*/ 494252 h 1072067"/>
                  <a:gd name="connsiteX19" fmla="*/ 633816 w 2214820"/>
                  <a:gd name="connsiteY19" fmla="*/ 477759 h 1072067"/>
                  <a:gd name="connsiteX20" fmla="*/ 625569 w 2214820"/>
                  <a:gd name="connsiteY20" fmla="*/ 484827 h 1072067"/>
                  <a:gd name="connsiteX21" fmla="*/ 620857 w 2214820"/>
                  <a:gd name="connsiteY21" fmla="*/ 460087 h 1072067"/>
                  <a:gd name="connsiteX22" fmla="*/ 622035 w 2214820"/>
                  <a:gd name="connsiteY22" fmla="*/ 516636 h 1072067"/>
                  <a:gd name="connsiteX23" fmla="*/ 0 w 2214820"/>
                  <a:gd name="connsiteY23" fmla="*/ 1079766 h 1072067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2019257 w 2225455"/>
                  <a:gd name="connsiteY7" fmla="*/ 847681 h 1080136"/>
                  <a:gd name="connsiteX8" fmla="*/ 1955640 w 2225455"/>
                  <a:gd name="connsiteY8" fmla="*/ 845325 h 1080136"/>
                  <a:gd name="connsiteX9" fmla="*/ 1446702 w 2225455"/>
                  <a:gd name="connsiteY9" fmla="*/ 747543 h 1080136"/>
                  <a:gd name="connsiteX10" fmla="*/ 1412537 w 2225455"/>
                  <a:gd name="connsiteY10" fmla="*/ 742831 h 1080136"/>
                  <a:gd name="connsiteX11" fmla="*/ 1291193 w 2225455"/>
                  <a:gd name="connsiteY11" fmla="*/ 727515 h 1080136"/>
                  <a:gd name="connsiteX12" fmla="*/ 1286481 w 2225455"/>
                  <a:gd name="connsiteY12" fmla="*/ 731050 h 1080136"/>
                  <a:gd name="connsiteX13" fmla="*/ 1291193 w 2225455"/>
                  <a:gd name="connsiteY13" fmla="*/ 727515 h 1080136"/>
                  <a:gd name="connsiteX14" fmla="*/ 1328893 w 2225455"/>
                  <a:gd name="connsiteY14" fmla="*/ 756968 h 1080136"/>
                  <a:gd name="connsiteX15" fmla="*/ 1425497 w 2225455"/>
                  <a:gd name="connsiteY15" fmla="*/ 834722 h 1080136"/>
                  <a:gd name="connsiteX16" fmla="*/ 1343030 w 2225455"/>
                  <a:gd name="connsiteY16" fmla="*/ 845325 h 1080136"/>
                  <a:gd name="connsiteX17" fmla="*/ 658556 w 2225455"/>
                  <a:gd name="connsiteY17" fmla="*/ 494252 h 1080136"/>
                  <a:gd name="connsiteX18" fmla="*/ 633816 w 2225455"/>
                  <a:gd name="connsiteY18" fmla="*/ 477759 h 1080136"/>
                  <a:gd name="connsiteX19" fmla="*/ 625569 w 2225455"/>
                  <a:gd name="connsiteY19" fmla="*/ 484827 h 1080136"/>
                  <a:gd name="connsiteX20" fmla="*/ 620857 w 2225455"/>
                  <a:gd name="connsiteY20" fmla="*/ 460087 h 1080136"/>
                  <a:gd name="connsiteX21" fmla="*/ 622035 w 2225455"/>
                  <a:gd name="connsiteY21" fmla="*/ 516636 h 1080136"/>
                  <a:gd name="connsiteX22" fmla="*/ 0 w 2225455"/>
                  <a:gd name="connsiteY22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2019257 w 2225455"/>
                  <a:gd name="connsiteY7" fmla="*/ 847681 h 1080136"/>
                  <a:gd name="connsiteX8" fmla="*/ 1446702 w 2225455"/>
                  <a:gd name="connsiteY8" fmla="*/ 747543 h 1080136"/>
                  <a:gd name="connsiteX9" fmla="*/ 1412537 w 2225455"/>
                  <a:gd name="connsiteY9" fmla="*/ 742831 h 1080136"/>
                  <a:gd name="connsiteX10" fmla="*/ 1291193 w 2225455"/>
                  <a:gd name="connsiteY10" fmla="*/ 727515 h 1080136"/>
                  <a:gd name="connsiteX11" fmla="*/ 1286481 w 2225455"/>
                  <a:gd name="connsiteY11" fmla="*/ 731050 h 1080136"/>
                  <a:gd name="connsiteX12" fmla="*/ 1291193 w 2225455"/>
                  <a:gd name="connsiteY12" fmla="*/ 727515 h 1080136"/>
                  <a:gd name="connsiteX13" fmla="*/ 1328893 w 2225455"/>
                  <a:gd name="connsiteY13" fmla="*/ 756968 h 1080136"/>
                  <a:gd name="connsiteX14" fmla="*/ 1425497 w 2225455"/>
                  <a:gd name="connsiteY14" fmla="*/ 834722 h 1080136"/>
                  <a:gd name="connsiteX15" fmla="*/ 1343030 w 2225455"/>
                  <a:gd name="connsiteY15" fmla="*/ 845325 h 1080136"/>
                  <a:gd name="connsiteX16" fmla="*/ 658556 w 2225455"/>
                  <a:gd name="connsiteY16" fmla="*/ 494252 h 1080136"/>
                  <a:gd name="connsiteX17" fmla="*/ 633816 w 2225455"/>
                  <a:gd name="connsiteY17" fmla="*/ 477759 h 1080136"/>
                  <a:gd name="connsiteX18" fmla="*/ 625569 w 2225455"/>
                  <a:gd name="connsiteY18" fmla="*/ 484827 h 1080136"/>
                  <a:gd name="connsiteX19" fmla="*/ 620857 w 2225455"/>
                  <a:gd name="connsiteY19" fmla="*/ 460087 h 1080136"/>
                  <a:gd name="connsiteX20" fmla="*/ 622035 w 2225455"/>
                  <a:gd name="connsiteY20" fmla="*/ 516636 h 1080136"/>
                  <a:gd name="connsiteX21" fmla="*/ 0 w 2225455"/>
                  <a:gd name="connsiteY21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2006298 w 2225455"/>
                  <a:gd name="connsiteY6" fmla="*/ 841791 h 1080136"/>
                  <a:gd name="connsiteX7" fmla="*/ 1446702 w 2225455"/>
                  <a:gd name="connsiteY7" fmla="*/ 747543 h 1080136"/>
                  <a:gd name="connsiteX8" fmla="*/ 1412537 w 2225455"/>
                  <a:gd name="connsiteY8" fmla="*/ 742831 h 1080136"/>
                  <a:gd name="connsiteX9" fmla="*/ 1291193 w 2225455"/>
                  <a:gd name="connsiteY9" fmla="*/ 727515 h 1080136"/>
                  <a:gd name="connsiteX10" fmla="*/ 1286481 w 2225455"/>
                  <a:gd name="connsiteY10" fmla="*/ 731050 h 1080136"/>
                  <a:gd name="connsiteX11" fmla="*/ 1291193 w 2225455"/>
                  <a:gd name="connsiteY11" fmla="*/ 727515 h 1080136"/>
                  <a:gd name="connsiteX12" fmla="*/ 1328893 w 2225455"/>
                  <a:gd name="connsiteY12" fmla="*/ 756968 h 1080136"/>
                  <a:gd name="connsiteX13" fmla="*/ 1425497 w 2225455"/>
                  <a:gd name="connsiteY13" fmla="*/ 834722 h 1080136"/>
                  <a:gd name="connsiteX14" fmla="*/ 1343030 w 2225455"/>
                  <a:gd name="connsiteY14" fmla="*/ 845325 h 1080136"/>
                  <a:gd name="connsiteX15" fmla="*/ 658556 w 2225455"/>
                  <a:gd name="connsiteY15" fmla="*/ 494252 h 1080136"/>
                  <a:gd name="connsiteX16" fmla="*/ 633816 w 2225455"/>
                  <a:gd name="connsiteY16" fmla="*/ 477759 h 1080136"/>
                  <a:gd name="connsiteX17" fmla="*/ 625569 w 2225455"/>
                  <a:gd name="connsiteY17" fmla="*/ 484827 h 1080136"/>
                  <a:gd name="connsiteX18" fmla="*/ 620857 w 2225455"/>
                  <a:gd name="connsiteY18" fmla="*/ 460087 h 1080136"/>
                  <a:gd name="connsiteX19" fmla="*/ 622035 w 2225455"/>
                  <a:gd name="connsiteY19" fmla="*/ 516636 h 1080136"/>
                  <a:gd name="connsiteX20" fmla="*/ 0 w 2225455"/>
                  <a:gd name="connsiteY20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986270 w 2225455"/>
                  <a:gd name="connsiteY5" fmla="*/ 848859 h 1080136"/>
                  <a:gd name="connsiteX6" fmla="*/ 1446702 w 2225455"/>
                  <a:gd name="connsiteY6" fmla="*/ 747543 h 1080136"/>
                  <a:gd name="connsiteX7" fmla="*/ 1412537 w 2225455"/>
                  <a:gd name="connsiteY7" fmla="*/ 742831 h 1080136"/>
                  <a:gd name="connsiteX8" fmla="*/ 1291193 w 2225455"/>
                  <a:gd name="connsiteY8" fmla="*/ 727515 h 1080136"/>
                  <a:gd name="connsiteX9" fmla="*/ 1286481 w 2225455"/>
                  <a:gd name="connsiteY9" fmla="*/ 731050 h 1080136"/>
                  <a:gd name="connsiteX10" fmla="*/ 1291193 w 2225455"/>
                  <a:gd name="connsiteY10" fmla="*/ 727515 h 1080136"/>
                  <a:gd name="connsiteX11" fmla="*/ 1328893 w 2225455"/>
                  <a:gd name="connsiteY11" fmla="*/ 756968 h 1080136"/>
                  <a:gd name="connsiteX12" fmla="*/ 1425497 w 2225455"/>
                  <a:gd name="connsiteY12" fmla="*/ 834722 h 1080136"/>
                  <a:gd name="connsiteX13" fmla="*/ 1343030 w 2225455"/>
                  <a:gd name="connsiteY13" fmla="*/ 845325 h 1080136"/>
                  <a:gd name="connsiteX14" fmla="*/ 658556 w 2225455"/>
                  <a:gd name="connsiteY14" fmla="*/ 494252 h 1080136"/>
                  <a:gd name="connsiteX15" fmla="*/ 633816 w 2225455"/>
                  <a:gd name="connsiteY15" fmla="*/ 477759 h 1080136"/>
                  <a:gd name="connsiteX16" fmla="*/ 625569 w 2225455"/>
                  <a:gd name="connsiteY16" fmla="*/ 484827 h 1080136"/>
                  <a:gd name="connsiteX17" fmla="*/ 620857 w 2225455"/>
                  <a:gd name="connsiteY17" fmla="*/ 460087 h 1080136"/>
                  <a:gd name="connsiteX18" fmla="*/ 622035 w 2225455"/>
                  <a:gd name="connsiteY18" fmla="*/ 516636 h 1080136"/>
                  <a:gd name="connsiteX19" fmla="*/ 0 w 2225455"/>
                  <a:gd name="connsiteY19" fmla="*/ 1079766 h 1080136"/>
                  <a:gd name="connsiteX0" fmla="*/ 0 w 2225455"/>
                  <a:gd name="connsiteY0" fmla="*/ 1079766 h 1080136"/>
                  <a:gd name="connsiteX1" fmla="*/ 333401 w 2225455"/>
                  <a:gd name="connsiteY1" fmla="*/ 367018 h 1080136"/>
                  <a:gd name="connsiteX2" fmla="*/ 2021613 w 2225455"/>
                  <a:gd name="connsiteY2" fmla="*/ 453019 h 1080136"/>
                  <a:gd name="connsiteX3" fmla="*/ 2225424 w 2225455"/>
                  <a:gd name="connsiteY3" fmla="*/ 858284 h 1080136"/>
                  <a:gd name="connsiteX4" fmla="*/ 2036928 w 2225455"/>
                  <a:gd name="connsiteY4" fmla="*/ 858284 h 1080136"/>
                  <a:gd name="connsiteX5" fmla="*/ 1446702 w 2225455"/>
                  <a:gd name="connsiteY5" fmla="*/ 747543 h 1080136"/>
                  <a:gd name="connsiteX6" fmla="*/ 1412537 w 2225455"/>
                  <a:gd name="connsiteY6" fmla="*/ 742831 h 1080136"/>
                  <a:gd name="connsiteX7" fmla="*/ 1291193 w 2225455"/>
                  <a:gd name="connsiteY7" fmla="*/ 727515 h 1080136"/>
                  <a:gd name="connsiteX8" fmla="*/ 1286481 w 2225455"/>
                  <a:gd name="connsiteY8" fmla="*/ 731050 h 1080136"/>
                  <a:gd name="connsiteX9" fmla="*/ 1291193 w 2225455"/>
                  <a:gd name="connsiteY9" fmla="*/ 727515 h 1080136"/>
                  <a:gd name="connsiteX10" fmla="*/ 1328893 w 2225455"/>
                  <a:gd name="connsiteY10" fmla="*/ 756968 h 1080136"/>
                  <a:gd name="connsiteX11" fmla="*/ 1425497 w 2225455"/>
                  <a:gd name="connsiteY11" fmla="*/ 834722 h 1080136"/>
                  <a:gd name="connsiteX12" fmla="*/ 1343030 w 2225455"/>
                  <a:gd name="connsiteY12" fmla="*/ 845325 h 1080136"/>
                  <a:gd name="connsiteX13" fmla="*/ 658556 w 2225455"/>
                  <a:gd name="connsiteY13" fmla="*/ 494252 h 1080136"/>
                  <a:gd name="connsiteX14" fmla="*/ 633816 w 2225455"/>
                  <a:gd name="connsiteY14" fmla="*/ 477759 h 1080136"/>
                  <a:gd name="connsiteX15" fmla="*/ 625569 w 2225455"/>
                  <a:gd name="connsiteY15" fmla="*/ 484827 h 1080136"/>
                  <a:gd name="connsiteX16" fmla="*/ 620857 w 2225455"/>
                  <a:gd name="connsiteY16" fmla="*/ 460087 h 1080136"/>
                  <a:gd name="connsiteX17" fmla="*/ 622035 w 2225455"/>
                  <a:gd name="connsiteY17" fmla="*/ 516636 h 1080136"/>
                  <a:gd name="connsiteX18" fmla="*/ 0 w 2225455"/>
                  <a:gd name="connsiteY18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446702 w 2225424"/>
                  <a:gd name="connsiteY4" fmla="*/ 747543 h 1080136"/>
                  <a:gd name="connsiteX5" fmla="*/ 1412537 w 2225424"/>
                  <a:gd name="connsiteY5" fmla="*/ 742831 h 1080136"/>
                  <a:gd name="connsiteX6" fmla="*/ 1291193 w 2225424"/>
                  <a:gd name="connsiteY6" fmla="*/ 727515 h 1080136"/>
                  <a:gd name="connsiteX7" fmla="*/ 1286481 w 2225424"/>
                  <a:gd name="connsiteY7" fmla="*/ 731050 h 1080136"/>
                  <a:gd name="connsiteX8" fmla="*/ 1291193 w 2225424"/>
                  <a:gd name="connsiteY8" fmla="*/ 727515 h 1080136"/>
                  <a:gd name="connsiteX9" fmla="*/ 1328893 w 2225424"/>
                  <a:gd name="connsiteY9" fmla="*/ 756968 h 1080136"/>
                  <a:gd name="connsiteX10" fmla="*/ 1425497 w 2225424"/>
                  <a:gd name="connsiteY10" fmla="*/ 834722 h 1080136"/>
                  <a:gd name="connsiteX11" fmla="*/ 1343030 w 2225424"/>
                  <a:gd name="connsiteY11" fmla="*/ 845325 h 1080136"/>
                  <a:gd name="connsiteX12" fmla="*/ 658556 w 2225424"/>
                  <a:gd name="connsiteY12" fmla="*/ 494252 h 1080136"/>
                  <a:gd name="connsiteX13" fmla="*/ 633816 w 2225424"/>
                  <a:gd name="connsiteY13" fmla="*/ 477759 h 1080136"/>
                  <a:gd name="connsiteX14" fmla="*/ 625569 w 2225424"/>
                  <a:gd name="connsiteY14" fmla="*/ 484827 h 1080136"/>
                  <a:gd name="connsiteX15" fmla="*/ 620857 w 2225424"/>
                  <a:gd name="connsiteY15" fmla="*/ 460087 h 1080136"/>
                  <a:gd name="connsiteX16" fmla="*/ 622035 w 2225424"/>
                  <a:gd name="connsiteY16" fmla="*/ 516636 h 1080136"/>
                  <a:gd name="connsiteX17" fmla="*/ 0 w 2225424"/>
                  <a:gd name="connsiteY1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412537 w 2225424"/>
                  <a:gd name="connsiteY4" fmla="*/ 742831 h 1080136"/>
                  <a:gd name="connsiteX5" fmla="*/ 1291193 w 2225424"/>
                  <a:gd name="connsiteY5" fmla="*/ 727515 h 1080136"/>
                  <a:gd name="connsiteX6" fmla="*/ 1286481 w 2225424"/>
                  <a:gd name="connsiteY6" fmla="*/ 731050 h 1080136"/>
                  <a:gd name="connsiteX7" fmla="*/ 1291193 w 2225424"/>
                  <a:gd name="connsiteY7" fmla="*/ 727515 h 1080136"/>
                  <a:gd name="connsiteX8" fmla="*/ 1328893 w 2225424"/>
                  <a:gd name="connsiteY8" fmla="*/ 756968 h 1080136"/>
                  <a:gd name="connsiteX9" fmla="*/ 1425497 w 2225424"/>
                  <a:gd name="connsiteY9" fmla="*/ 834722 h 1080136"/>
                  <a:gd name="connsiteX10" fmla="*/ 1343030 w 2225424"/>
                  <a:gd name="connsiteY10" fmla="*/ 845325 h 1080136"/>
                  <a:gd name="connsiteX11" fmla="*/ 658556 w 2225424"/>
                  <a:gd name="connsiteY11" fmla="*/ 494252 h 1080136"/>
                  <a:gd name="connsiteX12" fmla="*/ 633816 w 2225424"/>
                  <a:gd name="connsiteY12" fmla="*/ 477759 h 1080136"/>
                  <a:gd name="connsiteX13" fmla="*/ 625569 w 2225424"/>
                  <a:gd name="connsiteY13" fmla="*/ 484827 h 1080136"/>
                  <a:gd name="connsiteX14" fmla="*/ 620857 w 2225424"/>
                  <a:gd name="connsiteY14" fmla="*/ 460087 h 1080136"/>
                  <a:gd name="connsiteX15" fmla="*/ 622035 w 2225424"/>
                  <a:gd name="connsiteY15" fmla="*/ 516636 h 1080136"/>
                  <a:gd name="connsiteX16" fmla="*/ 0 w 2225424"/>
                  <a:gd name="connsiteY16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291193 w 2225424"/>
                  <a:gd name="connsiteY6" fmla="*/ 727515 h 1080136"/>
                  <a:gd name="connsiteX7" fmla="*/ 1328893 w 2225424"/>
                  <a:gd name="connsiteY7" fmla="*/ 756968 h 1080136"/>
                  <a:gd name="connsiteX8" fmla="*/ 1425497 w 2225424"/>
                  <a:gd name="connsiteY8" fmla="*/ 834722 h 1080136"/>
                  <a:gd name="connsiteX9" fmla="*/ 1343030 w 2225424"/>
                  <a:gd name="connsiteY9" fmla="*/ 845325 h 1080136"/>
                  <a:gd name="connsiteX10" fmla="*/ 658556 w 2225424"/>
                  <a:gd name="connsiteY10" fmla="*/ 494252 h 1080136"/>
                  <a:gd name="connsiteX11" fmla="*/ 633816 w 2225424"/>
                  <a:gd name="connsiteY11" fmla="*/ 477759 h 1080136"/>
                  <a:gd name="connsiteX12" fmla="*/ 625569 w 2225424"/>
                  <a:gd name="connsiteY12" fmla="*/ 484827 h 1080136"/>
                  <a:gd name="connsiteX13" fmla="*/ 620857 w 2225424"/>
                  <a:gd name="connsiteY13" fmla="*/ 460087 h 1080136"/>
                  <a:gd name="connsiteX14" fmla="*/ 622035 w 2225424"/>
                  <a:gd name="connsiteY14" fmla="*/ 516636 h 1080136"/>
                  <a:gd name="connsiteX15" fmla="*/ 0 w 2225424"/>
                  <a:gd name="connsiteY15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328893 w 2225424"/>
                  <a:gd name="connsiteY6" fmla="*/ 756968 h 1080136"/>
                  <a:gd name="connsiteX7" fmla="*/ 1425497 w 2225424"/>
                  <a:gd name="connsiteY7" fmla="*/ 834722 h 1080136"/>
                  <a:gd name="connsiteX8" fmla="*/ 1343030 w 2225424"/>
                  <a:gd name="connsiteY8" fmla="*/ 845325 h 1080136"/>
                  <a:gd name="connsiteX9" fmla="*/ 658556 w 2225424"/>
                  <a:gd name="connsiteY9" fmla="*/ 494252 h 1080136"/>
                  <a:gd name="connsiteX10" fmla="*/ 633816 w 2225424"/>
                  <a:gd name="connsiteY10" fmla="*/ 477759 h 1080136"/>
                  <a:gd name="connsiteX11" fmla="*/ 625569 w 2225424"/>
                  <a:gd name="connsiteY11" fmla="*/ 484827 h 1080136"/>
                  <a:gd name="connsiteX12" fmla="*/ 620857 w 2225424"/>
                  <a:gd name="connsiteY12" fmla="*/ 460087 h 1080136"/>
                  <a:gd name="connsiteX13" fmla="*/ 622035 w 2225424"/>
                  <a:gd name="connsiteY13" fmla="*/ 516636 h 1080136"/>
                  <a:gd name="connsiteX14" fmla="*/ 0 w 2225424"/>
                  <a:gd name="connsiteY14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286481 w 2225424"/>
                  <a:gd name="connsiteY5" fmla="*/ 731050 h 1080136"/>
                  <a:gd name="connsiteX6" fmla="*/ 1425497 w 2225424"/>
                  <a:gd name="connsiteY6" fmla="*/ 834722 h 1080136"/>
                  <a:gd name="connsiteX7" fmla="*/ 1343030 w 2225424"/>
                  <a:gd name="connsiteY7" fmla="*/ 845325 h 1080136"/>
                  <a:gd name="connsiteX8" fmla="*/ 658556 w 2225424"/>
                  <a:gd name="connsiteY8" fmla="*/ 494252 h 1080136"/>
                  <a:gd name="connsiteX9" fmla="*/ 633816 w 2225424"/>
                  <a:gd name="connsiteY9" fmla="*/ 477759 h 1080136"/>
                  <a:gd name="connsiteX10" fmla="*/ 625569 w 2225424"/>
                  <a:gd name="connsiteY10" fmla="*/ 484827 h 1080136"/>
                  <a:gd name="connsiteX11" fmla="*/ 620857 w 2225424"/>
                  <a:gd name="connsiteY11" fmla="*/ 460087 h 1080136"/>
                  <a:gd name="connsiteX12" fmla="*/ 622035 w 2225424"/>
                  <a:gd name="connsiteY12" fmla="*/ 516636 h 1080136"/>
                  <a:gd name="connsiteX13" fmla="*/ 0 w 2225424"/>
                  <a:gd name="connsiteY13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25497 w 2225424"/>
                  <a:gd name="connsiteY5" fmla="*/ 834722 h 1080136"/>
                  <a:gd name="connsiteX6" fmla="*/ 1343030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25497 w 2225424"/>
                  <a:gd name="connsiteY5" fmla="*/ 834722 h 1080136"/>
                  <a:gd name="connsiteX6" fmla="*/ 1291755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1291755 w 2225424"/>
                  <a:gd name="connsiteY6" fmla="*/ 845325 h 1080136"/>
                  <a:gd name="connsiteX7" fmla="*/ 658556 w 2225424"/>
                  <a:gd name="connsiteY7" fmla="*/ 494252 h 1080136"/>
                  <a:gd name="connsiteX8" fmla="*/ 633816 w 2225424"/>
                  <a:gd name="connsiteY8" fmla="*/ 477759 h 1080136"/>
                  <a:gd name="connsiteX9" fmla="*/ 625569 w 2225424"/>
                  <a:gd name="connsiteY9" fmla="*/ 484827 h 1080136"/>
                  <a:gd name="connsiteX10" fmla="*/ 620857 w 2225424"/>
                  <a:gd name="connsiteY10" fmla="*/ 460087 h 1080136"/>
                  <a:gd name="connsiteX11" fmla="*/ 622035 w 2225424"/>
                  <a:gd name="connsiteY11" fmla="*/ 516636 h 1080136"/>
                  <a:gd name="connsiteX12" fmla="*/ 0 w 2225424"/>
                  <a:gd name="connsiteY12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291193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93742 w 2225424"/>
                  <a:gd name="connsiteY4" fmla="*/ 727515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9680 w 2225424"/>
                  <a:gd name="connsiteY5" fmla="*/ 885996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34042 w 2225424"/>
                  <a:gd name="connsiteY5" fmla="*/ 843267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58556 w 2225424"/>
                  <a:gd name="connsiteY6" fmla="*/ 494252 h 1080136"/>
                  <a:gd name="connsiteX7" fmla="*/ 633816 w 2225424"/>
                  <a:gd name="connsiteY7" fmla="*/ 477759 h 1080136"/>
                  <a:gd name="connsiteX8" fmla="*/ 625569 w 2225424"/>
                  <a:gd name="connsiteY8" fmla="*/ 484827 h 1080136"/>
                  <a:gd name="connsiteX9" fmla="*/ 620857 w 2225424"/>
                  <a:gd name="connsiteY9" fmla="*/ 460087 h 1080136"/>
                  <a:gd name="connsiteX10" fmla="*/ 622035 w 2225424"/>
                  <a:gd name="connsiteY10" fmla="*/ 516636 h 1080136"/>
                  <a:gd name="connsiteX11" fmla="*/ 0 w 2225424"/>
                  <a:gd name="connsiteY11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5569 w 2225424"/>
                  <a:gd name="connsiteY7" fmla="*/ 484827 h 1080136"/>
                  <a:gd name="connsiteX8" fmla="*/ 620857 w 2225424"/>
                  <a:gd name="connsiteY8" fmla="*/ 460087 h 1080136"/>
                  <a:gd name="connsiteX9" fmla="*/ 622035 w 2225424"/>
                  <a:gd name="connsiteY9" fmla="*/ 516636 h 1080136"/>
                  <a:gd name="connsiteX10" fmla="*/ 0 w 2225424"/>
                  <a:gd name="connsiteY10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5569 w 2225424"/>
                  <a:gd name="connsiteY7" fmla="*/ 484827 h 1080136"/>
                  <a:gd name="connsiteX8" fmla="*/ 622035 w 2225424"/>
                  <a:gd name="connsiteY8" fmla="*/ 516636 h 1080136"/>
                  <a:gd name="connsiteX9" fmla="*/ 0 w 2225424"/>
                  <a:gd name="connsiteY9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33816 w 2225424"/>
                  <a:gd name="connsiteY6" fmla="*/ 477759 h 1080136"/>
                  <a:gd name="connsiteX7" fmla="*/ 622035 w 2225424"/>
                  <a:gd name="connsiteY7" fmla="*/ 516636 h 1080136"/>
                  <a:gd name="connsiteX8" fmla="*/ 0 w 2225424"/>
                  <a:gd name="connsiteY8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51134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25496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  <a:gd name="connsiteX0" fmla="*/ 0 w 2225424"/>
                  <a:gd name="connsiteY0" fmla="*/ 1079766 h 1080136"/>
                  <a:gd name="connsiteX1" fmla="*/ 333401 w 2225424"/>
                  <a:gd name="connsiteY1" fmla="*/ 367018 h 1080136"/>
                  <a:gd name="connsiteX2" fmla="*/ 2021613 w 2225424"/>
                  <a:gd name="connsiteY2" fmla="*/ 453019 h 1080136"/>
                  <a:gd name="connsiteX3" fmla="*/ 2225424 w 2225424"/>
                  <a:gd name="connsiteY3" fmla="*/ 858284 h 1080136"/>
                  <a:gd name="connsiteX4" fmla="*/ 1308285 w 2225424"/>
                  <a:gd name="connsiteY4" fmla="*/ 701877 h 1080136"/>
                  <a:gd name="connsiteX5" fmla="*/ 1425496 w 2225424"/>
                  <a:gd name="connsiteY5" fmla="*/ 911633 h 1080136"/>
                  <a:gd name="connsiteX6" fmla="*/ 622035 w 2225424"/>
                  <a:gd name="connsiteY6" fmla="*/ 516636 h 1080136"/>
                  <a:gd name="connsiteX7" fmla="*/ 0 w 2225424"/>
                  <a:gd name="connsiteY7" fmla="*/ 1079766 h 1080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25424" h="1080136">
                    <a:moveTo>
                      <a:pt x="0" y="1079766"/>
                    </a:moveTo>
                    <a:cubicBezTo>
                      <a:pt x="41233" y="809982"/>
                      <a:pt x="146084" y="568472"/>
                      <a:pt x="333401" y="367018"/>
                    </a:cubicBezTo>
                    <a:cubicBezTo>
                      <a:pt x="816421" y="-154879"/>
                      <a:pt x="1592786" y="-114824"/>
                      <a:pt x="2021613" y="453019"/>
                    </a:cubicBezTo>
                    <a:cubicBezTo>
                      <a:pt x="2114683" y="574363"/>
                      <a:pt x="2190081" y="706310"/>
                      <a:pt x="2225424" y="858284"/>
                    </a:cubicBezTo>
                    <a:cubicBezTo>
                      <a:pt x="2103687" y="904033"/>
                      <a:pt x="1464776" y="723083"/>
                      <a:pt x="1308285" y="701877"/>
                    </a:cubicBezTo>
                    <a:cubicBezTo>
                      <a:pt x="1174964" y="697950"/>
                      <a:pt x="1365582" y="797995"/>
                      <a:pt x="1425496" y="911633"/>
                    </a:cubicBezTo>
                    <a:cubicBezTo>
                      <a:pt x="1311121" y="880760"/>
                      <a:pt x="940803" y="796262"/>
                      <a:pt x="622035" y="516636"/>
                    </a:cubicBezTo>
                    <a:cubicBezTo>
                      <a:pt x="587870" y="820585"/>
                      <a:pt x="288634" y="1091547"/>
                      <a:pt x="0" y="1079766"/>
                    </a:cubicBezTo>
                    <a:close/>
                  </a:path>
                </a:pathLst>
              </a:custGeom>
              <a:solidFill>
                <a:srgbClr val="94643F"/>
              </a:solidFill>
              <a:ln w="11774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39" name="Group 38">
              <a:extLst>
                <a:ext uri="{FF2B5EF4-FFF2-40B4-BE49-F238E27FC236}">
                  <a16:creationId xmlns:a16="http://schemas.microsoft.com/office/drawing/2014/main" id="{7C632116-9B8F-4DA6-B65A-F38A37BC9B64}"/>
                </a:ext>
              </a:extLst>
            </p:cNvPr>
            <p:cNvGrpSpPr/>
            <p:nvPr/>
          </p:nvGrpSpPr>
          <p:grpSpPr>
            <a:xfrm>
              <a:off x="5013780" y="5128586"/>
              <a:ext cx="1301248" cy="770937"/>
              <a:chOff x="5013780" y="5128586"/>
              <a:chExt cx="1301248" cy="770937"/>
            </a:xfrm>
          </p:grpSpPr>
          <p:sp>
            <p:nvSpPr>
              <p:cNvPr id="21" name="Graphic 222">
                <a:extLst>
                  <a:ext uri="{FF2B5EF4-FFF2-40B4-BE49-F238E27FC236}">
                    <a16:creationId xmlns:a16="http://schemas.microsoft.com/office/drawing/2014/main" id="{E321C170-F2B2-477C-B634-DC7C64F81EE1}"/>
                  </a:ext>
                </a:extLst>
              </p:cNvPr>
              <p:cNvSpPr/>
              <p:nvPr/>
            </p:nvSpPr>
            <p:spPr>
              <a:xfrm rot="10800000">
                <a:off x="5013780" y="5669407"/>
                <a:ext cx="1301248" cy="230116"/>
              </a:xfrm>
              <a:custGeom>
                <a:avLst/>
                <a:gdLst>
                  <a:gd name="connsiteX0" fmla="*/ 3438624 w 3543300"/>
                  <a:gd name="connsiteY0" fmla="*/ 609600 h 609600"/>
                  <a:gd name="connsiteX1" fmla="*/ 112494 w 3543300"/>
                  <a:gd name="connsiteY1" fmla="*/ 609600 h 609600"/>
                  <a:gd name="connsiteX2" fmla="*/ 7719 w 3543300"/>
                  <a:gd name="connsiteY2" fmla="*/ 456248 h 609600"/>
                  <a:gd name="connsiteX3" fmla="*/ 158214 w 3543300"/>
                  <a:gd name="connsiteY3" fmla="*/ 71438 h 609600"/>
                  <a:gd name="connsiteX4" fmla="*/ 262989 w 3543300"/>
                  <a:gd name="connsiteY4" fmla="*/ 0 h 609600"/>
                  <a:gd name="connsiteX5" fmla="*/ 3282414 w 3543300"/>
                  <a:gd name="connsiteY5" fmla="*/ 0 h 609600"/>
                  <a:gd name="connsiteX6" fmla="*/ 3386236 w 3543300"/>
                  <a:gd name="connsiteY6" fmla="*/ 69533 h 609600"/>
                  <a:gd name="connsiteX7" fmla="*/ 3542446 w 3543300"/>
                  <a:gd name="connsiteY7" fmla="*/ 454343 h 609600"/>
                  <a:gd name="connsiteX8" fmla="*/ 3438624 w 3543300"/>
                  <a:gd name="connsiteY8" fmla="*/ 609600 h 609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543300" h="609600">
                    <a:moveTo>
                      <a:pt x="3438624" y="609600"/>
                    </a:moveTo>
                    <a:lnTo>
                      <a:pt x="112494" y="609600"/>
                    </a:lnTo>
                    <a:cubicBezTo>
                      <a:pt x="33436" y="609600"/>
                      <a:pt x="-20856" y="530543"/>
                      <a:pt x="7719" y="456248"/>
                    </a:cubicBezTo>
                    <a:lnTo>
                      <a:pt x="158214" y="71438"/>
                    </a:lnTo>
                    <a:cubicBezTo>
                      <a:pt x="175359" y="28575"/>
                      <a:pt x="216316" y="0"/>
                      <a:pt x="262989" y="0"/>
                    </a:cubicBezTo>
                    <a:lnTo>
                      <a:pt x="3282414" y="0"/>
                    </a:lnTo>
                    <a:cubicBezTo>
                      <a:pt x="3328134" y="0"/>
                      <a:pt x="3369091" y="27623"/>
                      <a:pt x="3386236" y="69533"/>
                    </a:cubicBezTo>
                    <a:lnTo>
                      <a:pt x="3542446" y="454343"/>
                    </a:lnTo>
                    <a:cubicBezTo>
                      <a:pt x="3572926" y="528638"/>
                      <a:pt x="3518634" y="609600"/>
                      <a:pt x="3438624" y="609600"/>
                    </a:cubicBezTo>
                    <a:close/>
                  </a:path>
                </a:pathLst>
              </a:custGeom>
              <a:solidFill>
                <a:schemeClr val="accent5">
                  <a:lumMod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FA54D196-8C08-41C2-A344-8E6C7A6C5738}"/>
                  </a:ext>
                </a:extLst>
              </p:cNvPr>
              <p:cNvSpPr/>
              <p:nvPr/>
            </p:nvSpPr>
            <p:spPr>
              <a:xfrm>
                <a:off x="5050961" y="5128586"/>
                <a:ext cx="1225640" cy="770164"/>
              </a:xfrm>
              <a:prstGeom prst="roundRect">
                <a:avLst>
                  <a:gd name="adj" fmla="val 9477"/>
                </a:avLst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9E98EA8D-C32E-462E-9011-B2240FE78A25}"/>
                  </a:ext>
                </a:extLst>
              </p:cNvPr>
              <p:cNvSpPr/>
              <p:nvPr/>
            </p:nvSpPr>
            <p:spPr>
              <a:xfrm>
                <a:off x="5607096" y="5420343"/>
                <a:ext cx="113370" cy="113370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566139EF-F65C-4894-987A-BA208E70B9E7}"/>
                </a:ext>
              </a:extLst>
            </p:cNvPr>
            <p:cNvSpPr/>
            <p:nvPr/>
          </p:nvSpPr>
          <p:spPr>
            <a:xfrm>
              <a:off x="5144547" y="3886249"/>
              <a:ext cx="1044140" cy="902608"/>
            </a:xfrm>
            <a:custGeom>
              <a:avLst/>
              <a:gdLst>
                <a:gd name="connsiteX0" fmla="*/ 523726 w 1044140"/>
                <a:gd name="connsiteY0" fmla="*/ 0 h 902608"/>
                <a:gd name="connsiteX1" fmla="*/ 764384 w 1044140"/>
                <a:gd name="connsiteY1" fmla="*/ 72434 h 902608"/>
                <a:gd name="connsiteX2" fmla="*/ 988382 w 1044140"/>
                <a:gd name="connsiteY2" fmla="*/ 363683 h 902608"/>
                <a:gd name="connsiteX3" fmla="*/ 999042 w 1044140"/>
                <a:gd name="connsiteY3" fmla="*/ 444029 h 902608"/>
                <a:gd name="connsiteX4" fmla="*/ 1017193 w 1044140"/>
                <a:gd name="connsiteY4" fmla="*/ 444029 h 902608"/>
                <a:gd name="connsiteX5" fmla="*/ 1044140 w 1044140"/>
                <a:gd name="connsiteY5" fmla="*/ 470976 h 902608"/>
                <a:gd name="connsiteX6" fmla="*/ 1044140 w 1044140"/>
                <a:gd name="connsiteY6" fmla="*/ 678813 h 902608"/>
                <a:gd name="connsiteX7" fmla="*/ 1017193 w 1044140"/>
                <a:gd name="connsiteY7" fmla="*/ 705760 h 902608"/>
                <a:gd name="connsiteX8" fmla="*/ 988388 w 1044140"/>
                <a:gd name="connsiteY8" fmla="*/ 705760 h 902608"/>
                <a:gd name="connsiteX9" fmla="*/ 916860 w 1044140"/>
                <a:gd name="connsiteY9" fmla="*/ 768535 h 902608"/>
                <a:gd name="connsiteX10" fmla="*/ 677463 w 1044140"/>
                <a:gd name="connsiteY10" fmla="*/ 868476 h 902608"/>
                <a:gd name="connsiteX11" fmla="*/ 669581 w 1044140"/>
                <a:gd name="connsiteY11" fmla="*/ 869232 h 902608"/>
                <a:gd name="connsiteX12" fmla="*/ 669581 w 1044140"/>
                <a:gd name="connsiteY12" fmla="*/ 875032 h 902608"/>
                <a:gd name="connsiteX13" fmla="*/ 642005 w 1044140"/>
                <a:gd name="connsiteY13" fmla="*/ 902608 h 902608"/>
                <a:gd name="connsiteX14" fmla="*/ 492587 w 1044140"/>
                <a:gd name="connsiteY14" fmla="*/ 902608 h 902608"/>
                <a:gd name="connsiteX15" fmla="*/ 465011 w 1044140"/>
                <a:gd name="connsiteY15" fmla="*/ 875032 h 902608"/>
                <a:gd name="connsiteX16" fmla="*/ 465011 w 1044140"/>
                <a:gd name="connsiteY16" fmla="*/ 857920 h 902608"/>
                <a:gd name="connsiteX17" fmla="*/ 492587 w 1044140"/>
                <a:gd name="connsiteY17" fmla="*/ 830344 h 902608"/>
                <a:gd name="connsiteX18" fmla="*/ 642005 w 1044140"/>
                <a:gd name="connsiteY18" fmla="*/ 830344 h 902608"/>
                <a:gd name="connsiteX19" fmla="*/ 661505 w 1044140"/>
                <a:gd name="connsiteY19" fmla="*/ 838421 h 902608"/>
                <a:gd name="connsiteX20" fmla="*/ 667253 w 1044140"/>
                <a:gd name="connsiteY20" fmla="*/ 852298 h 902608"/>
                <a:gd name="connsiteX21" fmla="*/ 674545 w 1044140"/>
                <a:gd name="connsiteY21" fmla="*/ 851599 h 902608"/>
                <a:gd name="connsiteX22" fmla="*/ 906914 w 1044140"/>
                <a:gd name="connsiteY22" fmla="*/ 754593 h 902608"/>
                <a:gd name="connsiteX23" fmla="*/ 977432 w 1044140"/>
                <a:gd name="connsiteY23" fmla="*/ 692704 h 902608"/>
                <a:gd name="connsiteX24" fmla="*/ 977432 w 1044140"/>
                <a:gd name="connsiteY24" fmla="*/ 489267 h 902608"/>
                <a:gd name="connsiteX25" fmla="*/ 977300 w 1044140"/>
                <a:gd name="connsiteY25" fmla="*/ 489267 h 902608"/>
                <a:gd name="connsiteX26" fmla="*/ 750513 w 1044140"/>
                <a:gd name="connsiteY26" fmla="*/ 96460 h 902608"/>
                <a:gd name="connsiteX27" fmla="*/ 296939 w 1044140"/>
                <a:gd name="connsiteY27" fmla="*/ 96460 h 902608"/>
                <a:gd name="connsiteX28" fmla="*/ 70152 w 1044140"/>
                <a:gd name="connsiteY28" fmla="*/ 489267 h 902608"/>
                <a:gd name="connsiteX29" fmla="*/ 66709 w 1044140"/>
                <a:gd name="connsiteY29" fmla="*/ 489267 h 902608"/>
                <a:gd name="connsiteX30" fmla="*/ 66709 w 1044140"/>
                <a:gd name="connsiteY30" fmla="*/ 705760 h 902608"/>
                <a:gd name="connsiteX31" fmla="*/ 26947 w 1044140"/>
                <a:gd name="connsiteY31" fmla="*/ 705760 h 902608"/>
                <a:gd name="connsiteX32" fmla="*/ 0 w 1044140"/>
                <a:gd name="connsiteY32" fmla="*/ 678813 h 902608"/>
                <a:gd name="connsiteX33" fmla="*/ 0 w 1044140"/>
                <a:gd name="connsiteY33" fmla="*/ 470976 h 902608"/>
                <a:gd name="connsiteX34" fmla="*/ 26947 w 1044140"/>
                <a:gd name="connsiteY34" fmla="*/ 444029 h 902608"/>
                <a:gd name="connsiteX35" fmla="*/ 48410 w 1044140"/>
                <a:gd name="connsiteY35" fmla="*/ 444029 h 902608"/>
                <a:gd name="connsiteX36" fmla="*/ 59069 w 1044140"/>
                <a:gd name="connsiteY36" fmla="*/ 363683 h 902608"/>
                <a:gd name="connsiteX37" fmla="*/ 283067 w 1044140"/>
                <a:gd name="connsiteY37" fmla="*/ 72434 h 902608"/>
                <a:gd name="connsiteX38" fmla="*/ 523726 w 1044140"/>
                <a:gd name="connsiteY38" fmla="*/ 0 h 902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1044140" h="902608">
                  <a:moveTo>
                    <a:pt x="523726" y="0"/>
                  </a:moveTo>
                  <a:cubicBezTo>
                    <a:pt x="602235" y="0"/>
                    <a:pt x="680744" y="24145"/>
                    <a:pt x="764384" y="72434"/>
                  </a:cubicBezTo>
                  <a:cubicBezTo>
                    <a:pt x="876074" y="136918"/>
                    <a:pt x="955600" y="242418"/>
                    <a:pt x="988382" y="363683"/>
                  </a:cubicBezTo>
                  <a:lnTo>
                    <a:pt x="999042" y="444029"/>
                  </a:lnTo>
                  <a:lnTo>
                    <a:pt x="1017193" y="444029"/>
                  </a:lnTo>
                  <a:cubicBezTo>
                    <a:pt x="1032075" y="444029"/>
                    <a:pt x="1044140" y="456094"/>
                    <a:pt x="1044140" y="470976"/>
                  </a:cubicBezTo>
                  <a:lnTo>
                    <a:pt x="1044140" y="678813"/>
                  </a:lnTo>
                  <a:cubicBezTo>
                    <a:pt x="1044140" y="693695"/>
                    <a:pt x="1032075" y="705760"/>
                    <a:pt x="1017193" y="705760"/>
                  </a:cubicBezTo>
                  <a:lnTo>
                    <a:pt x="988388" y="705760"/>
                  </a:lnTo>
                  <a:lnTo>
                    <a:pt x="916860" y="768535"/>
                  </a:lnTo>
                  <a:cubicBezTo>
                    <a:pt x="845683" y="819316"/>
                    <a:pt x="763855" y="853537"/>
                    <a:pt x="677463" y="868476"/>
                  </a:cubicBezTo>
                  <a:lnTo>
                    <a:pt x="669581" y="869232"/>
                  </a:lnTo>
                  <a:lnTo>
                    <a:pt x="669581" y="875032"/>
                  </a:lnTo>
                  <a:cubicBezTo>
                    <a:pt x="669581" y="890262"/>
                    <a:pt x="657235" y="902608"/>
                    <a:pt x="642005" y="902608"/>
                  </a:cubicBezTo>
                  <a:lnTo>
                    <a:pt x="492587" y="902608"/>
                  </a:lnTo>
                  <a:cubicBezTo>
                    <a:pt x="477357" y="902608"/>
                    <a:pt x="465011" y="890262"/>
                    <a:pt x="465011" y="875032"/>
                  </a:cubicBezTo>
                  <a:lnTo>
                    <a:pt x="465011" y="857920"/>
                  </a:lnTo>
                  <a:cubicBezTo>
                    <a:pt x="465011" y="842690"/>
                    <a:pt x="477357" y="830344"/>
                    <a:pt x="492587" y="830344"/>
                  </a:cubicBezTo>
                  <a:lnTo>
                    <a:pt x="642005" y="830344"/>
                  </a:lnTo>
                  <a:cubicBezTo>
                    <a:pt x="649620" y="830344"/>
                    <a:pt x="656514" y="833431"/>
                    <a:pt x="661505" y="838421"/>
                  </a:cubicBezTo>
                  <a:lnTo>
                    <a:pt x="667253" y="852298"/>
                  </a:lnTo>
                  <a:lnTo>
                    <a:pt x="674545" y="851599"/>
                  </a:lnTo>
                  <a:cubicBezTo>
                    <a:pt x="758401" y="837098"/>
                    <a:pt x="837827" y="803882"/>
                    <a:pt x="906914" y="754593"/>
                  </a:cubicBezTo>
                  <a:lnTo>
                    <a:pt x="977432" y="692704"/>
                  </a:lnTo>
                  <a:lnTo>
                    <a:pt x="977432" y="489267"/>
                  </a:lnTo>
                  <a:lnTo>
                    <a:pt x="977300" y="489267"/>
                  </a:lnTo>
                  <a:cubicBezTo>
                    <a:pt x="977300" y="327221"/>
                    <a:pt x="890849" y="177484"/>
                    <a:pt x="750513" y="96460"/>
                  </a:cubicBezTo>
                  <a:cubicBezTo>
                    <a:pt x="610177" y="15437"/>
                    <a:pt x="437275" y="15437"/>
                    <a:pt x="296939" y="96460"/>
                  </a:cubicBezTo>
                  <a:cubicBezTo>
                    <a:pt x="156603" y="177483"/>
                    <a:pt x="70152" y="327220"/>
                    <a:pt x="70152" y="489267"/>
                  </a:cubicBezTo>
                  <a:lnTo>
                    <a:pt x="66709" y="489267"/>
                  </a:lnTo>
                  <a:lnTo>
                    <a:pt x="66709" y="705760"/>
                  </a:lnTo>
                  <a:lnTo>
                    <a:pt x="26947" y="705760"/>
                  </a:lnTo>
                  <a:cubicBezTo>
                    <a:pt x="12065" y="705760"/>
                    <a:pt x="0" y="693695"/>
                    <a:pt x="0" y="678813"/>
                  </a:cubicBezTo>
                  <a:lnTo>
                    <a:pt x="0" y="470976"/>
                  </a:lnTo>
                  <a:cubicBezTo>
                    <a:pt x="0" y="456094"/>
                    <a:pt x="12065" y="444029"/>
                    <a:pt x="26947" y="444029"/>
                  </a:cubicBezTo>
                  <a:lnTo>
                    <a:pt x="48410" y="444029"/>
                  </a:lnTo>
                  <a:lnTo>
                    <a:pt x="59069" y="363683"/>
                  </a:lnTo>
                  <a:cubicBezTo>
                    <a:pt x="91852" y="242418"/>
                    <a:pt x="171377" y="136918"/>
                    <a:pt x="283067" y="72434"/>
                  </a:cubicBezTo>
                  <a:cubicBezTo>
                    <a:pt x="366708" y="24145"/>
                    <a:pt x="445217" y="0"/>
                    <a:pt x="523726" y="0"/>
                  </a:cubicBez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472D3F13-7821-488F-BE62-3D7465A16AE2}"/>
              </a:ext>
            </a:extLst>
          </p:cNvPr>
          <p:cNvGrpSpPr/>
          <p:nvPr/>
        </p:nvGrpSpPr>
        <p:grpSpPr>
          <a:xfrm>
            <a:off x="618525" y="1024372"/>
            <a:ext cx="2832651" cy="1235626"/>
            <a:chOff x="618525" y="1024372"/>
            <a:chExt cx="2832651" cy="1235626"/>
          </a:xfrm>
        </p:grpSpPr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80E006C7-5D1F-4412-884C-D5687959FCDC}"/>
                </a:ext>
              </a:extLst>
            </p:cNvPr>
            <p:cNvSpPr/>
            <p:nvPr/>
          </p:nvSpPr>
          <p:spPr>
            <a:xfrm rot="20705322">
              <a:off x="700635" y="1142977"/>
              <a:ext cx="2719919" cy="1117021"/>
            </a:xfrm>
            <a:custGeom>
              <a:avLst/>
              <a:gdLst>
                <a:gd name="connsiteX0" fmla="*/ 531539 w 2833662"/>
                <a:gd name="connsiteY0" fmla="*/ 155632 h 1163733"/>
                <a:gd name="connsiteX1" fmla="*/ 502008 w 2833662"/>
                <a:gd name="connsiteY1" fmla="*/ 349878 h 1163733"/>
                <a:gd name="connsiteX2" fmla="*/ 503690 w 2833662"/>
                <a:gd name="connsiteY2" fmla="*/ 339341 h 1163733"/>
                <a:gd name="connsiteX3" fmla="*/ 529694 w 2833662"/>
                <a:gd name="connsiteY3" fmla="*/ 169349 h 1163733"/>
                <a:gd name="connsiteX4" fmla="*/ 717345 w 2833662"/>
                <a:gd name="connsiteY4" fmla="*/ 119524 h 1163733"/>
                <a:gd name="connsiteX5" fmla="*/ 551397 w 2833662"/>
                <a:gd name="connsiteY5" fmla="*/ 119524 h 1163733"/>
                <a:gd name="connsiteX6" fmla="*/ 543741 w 2833662"/>
                <a:gd name="connsiteY6" fmla="*/ 121683 h 1163733"/>
                <a:gd name="connsiteX7" fmla="*/ 551397 w 2833662"/>
                <a:gd name="connsiteY7" fmla="*/ 119837 h 1163733"/>
                <a:gd name="connsiteX8" fmla="*/ 711203 w 2833662"/>
                <a:gd name="connsiteY8" fmla="*/ 119562 h 1163733"/>
                <a:gd name="connsiteX9" fmla="*/ 886952 w 2833662"/>
                <a:gd name="connsiteY9" fmla="*/ 122932 h 1163733"/>
                <a:gd name="connsiteX10" fmla="*/ 885036 w 2833662"/>
                <a:gd name="connsiteY10" fmla="*/ 122422 h 1163733"/>
                <a:gd name="connsiteX11" fmla="*/ 889165 w 2833662"/>
                <a:gd name="connsiteY11" fmla="*/ 135756 h 1163733"/>
                <a:gd name="connsiteX12" fmla="*/ 889185 w 2833662"/>
                <a:gd name="connsiteY12" fmla="*/ 135505 h 1163733"/>
                <a:gd name="connsiteX13" fmla="*/ 886952 w 2833662"/>
                <a:gd name="connsiteY13" fmla="*/ 122932 h 1163733"/>
                <a:gd name="connsiteX14" fmla="*/ 1929084 w 2833662"/>
                <a:gd name="connsiteY14" fmla="*/ 123097 h 1163733"/>
                <a:gd name="connsiteX15" fmla="*/ 1926792 w 2833662"/>
                <a:gd name="connsiteY15" fmla="*/ 123950 h 1163733"/>
                <a:gd name="connsiteX16" fmla="*/ 1926382 w 2833662"/>
                <a:gd name="connsiteY16" fmla="*/ 130830 h 1163733"/>
                <a:gd name="connsiteX17" fmla="*/ 2279033 w 2833662"/>
                <a:gd name="connsiteY17" fmla="*/ 121913 h 1163733"/>
                <a:gd name="connsiteX18" fmla="*/ 2268536 w 2833662"/>
                <a:gd name="connsiteY18" fmla="*/ 119524 h 1163733"/>
                <a:gd name="connsiteX19" fmla="*/ 2068663 w 2833662"/>
                <a:gd name="connsiteY19" fmla="*/ 119334 h 1163733"/>
                <a:gd name="connsiteX20" fmla="*/ 2106848 w 2833662"/>
                <a:gd name="connsiteY20" fmla="*/ 119563 h 1163733"/>
                <a:gd name="connsiteX21" fmla="*/ 2269788 w 2833662"/>
                <a:gd name="connsiteY21" fmla="*/ 119837 h 1163733"/>
                <a:gd name="connsiteX22" fmla="*/ 2279116 w 2833662"/>
                <a:gd name="connsiteY22" fmla="*/ 122087 h 1163733"/>
                <a:gd name="connsiteX23" fmla="*/ 2391901 w 2833662"/>
                <a:gd name="connsiteY23" fmla="*/ 3968 h 1163733"/>
                <a:gd name="connsiteX24" fmla="*/ 2431163 w 2833662"/>
                <a:gd name="connsiteY24" fmla="*/ 67509 h 1163733"/>
                <a:gd name="connsiteX25" fmla="*/ 2441503 w 2833662"/>
                <a:gd name="connsiteY25" fmla="*/ 112944 h 1163733"/>
                <a:gd name="connsiteX26" fmla="*/ 2827859 w 2833662"/>
                <a:gd name="connsiteY26" fmla="*/ 958979 h 1163733"/>
                <a:gd name="connsiteX27" fmla="*/ 2828799 w 2833662"/>
                <a:gd name="connsiteY27" fmla="*/ 992820 h 1163733"/>
                <a:gd name="connsiteX28" fmla="*/ 2655832 w 2833662"/>
                <a:gd name="connsiteY28" fmla="*/ 1126305 h 1163733"/>
                <a:gd name="connsiteX29" fmla="*/ 2459990 w 2833662"/>
                <a:gd name="connsiteY29" fmla="*/ 1080557 h 1163733"/>
                <a:gd name="connsiteX30" fmla="*/ 2450640 w 2833662"/>
                <a:gd name="connsiteY30" fmla="*/ 1064317 h 1163733"/>
                <a:gd name="connsiteX31" fmla="*/ 2451216 w 2833662"/>
                <a:gd name="connsiteY31" fmla="*/ 1071157 h 1163733"/>
                <a:gd name="connsiteX32" fmla="*/ 2378520 w 2833662"/>
                <a:gd name="connsiteY32" fmla="*/ 1108758 h 1163733"/>
                <a:gd name="connsiteX33" fmla="*/ 2236260 w 2833662"/>
                <a:gd name="connsiteY33" fmla="*/ 1157640 h 1163733"/>
                <a:gd name="connsiteX34" fmla="*/ 2063607 w 2833662"/>
                <a:gd name="connsiteY34" fmla="*/ 1116592 h 1163733"/>
                <a:gd name="connsiteX35" fmla="*/ 2016605 w 2833662"/>
                <a:gd name="connsiteY35" fmla="*/ 1078991 h 1163733"/>
                <a:gd name="connsiteX36" fmla="*/ 2016450 w 2833662"/>
                <a:gd name="connsiteY36" fmla="*/ 1077428 h 1163733"/>
                <a:gd name="connsiteX37" fmla="*/ 1999371 w 2833662"/>
                <a:gd name="connsiteY37" fmla="*/ 1097165 h 1163733"/>
                <a:gd name="connsiteX38" fmla="*/ 1883433 w 2833662"/>
                <a:gd name="connsiteY38" fmla="*/ 1152626 h 1163733"/>
                <a:gd name="connsiteX39" fmla="*/ 1702318 w 2833662"/>
                <a:gd name="connsiteY39" fmla="*/ 1112205 h 1163733"/>
                <a:gd name="connsiteX40" fmla="*/ 1669731 w 2833662"/>
                <a:gd name="connsiteY40" fmla="*/ 1087764 h 1163733"/>
                <a:gd name="connsiteX41" fmla="*/ 1659247 w 2833662"/>
                <a:gd name="connsiteY41" fmla="*/ 1075136 h 1163733"/>
                <a:gd name="connsiteX42" fmla="*/ 1618029 w 2833662"/>
                <a:gd name="connsiteY42" fmla="*/ 1100612 h 1163733"/>
                <a:gd name="connsiteX43" fmla="*/ 1405893 w 2833662"/>
                <a:gd name="connsiteY43" fmla="*/ 1160774 h 1163733"/>
                <a:gd name="connsiteX44" fmla="*/ 1263633 w 2833662"/>
                <a:gd name="connsiteY44" fmla="*/ 1111892 h 1163733"/>
                <a:gd name="connsiteX45" fmla="*/ 1198487 w 2833662"/>
                <a:gd name="connsiteY45" fmla="*/ 1074494 h 1163733"/>
                <a:gd name="connsiteX46" fmla="*/ 1194070 w 2833662"/>
                <a:gd name="connsiteY46" fmla="*/ 1082751 h 1163733"/>
                <a:gd name="connsiteX47" fmla="*/ 1073432 w 2833662"/>
                <a:gd name="connsiteY47" fmla="*/ 1153253 h 1163733"/>
                <a:gd name="connsiteX48" fmla="*/ 870697 w 2833662"/>
                <a:gd name="connsiteY48" fmla="*/ 1122232 h 1163733"/>
                <a:gd name="connsiteX49" fmla="*/ 824635 w 2833662"/>
                <a:gd name="connsiteY49" fmla="*/ 1089957 h 1163733"/>
                <a:gd name="connsiteX50" fmla="*/ 817193 w 2833662"/>
                <a:gd name="connsiteY50" fmla="*/ 1082946 h 1163733"/>
                <a:gd name="connsiteX51" fmla="*/ 817147 w 2833662"/>
                <a:gd name="connsiteY51" fmla="*/ 1081703 h 1163733"/>
                <a:gd name="connsiteX52" fmla="*/ 817114 w 2833662"/>
                <a:gd name="connsiteY52" fmla="*/ 1082123 h 1163733"/>
                <a:gd name="connsiteX53" fmla="*/ 770113 w 2833662"/>
                <a:gd name="connsiteY53" fmla="*/ 1119724 h 1163733"/>
                <a:gd name="connsiteX54" fmla="*/ 597459 w 2833662"/>
                <a:gd name="connsiteY54" fmla="*/ 1160772 h 1163733"/>
                <a:gd name="connsiteX55" fmla="*/ 455200 w 2833662"/>
                <a:gd name="connsiteY55" fmla="*/ 1111890 h 1163733"/>
                <a:gd name="connsiteX56" fmla="*/ 388770 w 2833662"/>
                <a:gd name="connsiteY56" fmla="*/ 1074289 h 1163733"/>
                <a:gd name="connsiteX57" fmla="*/ 389103 w 2833662"/>
                <a:gd name="connsiteY57" fmla="*/ 1069174 h 1163733"/>
                <a:gd name="connsiteX58" fmla="*/ 382817 w 2833662"/>
                <a:gd name="connsiteY58" fmla="*/ 1080557 h 1163733"/>
                <a:gd name="connsiteX59" fmla="*/ 83885 w 2833662"/>
                <a:gd name="connsiteY59" fmla="*/ 1079617 h 1163733"/>
                <a:gd name="connsiteX60" fmla="*/ 10875 w 2833662"/>
                <a:gd name="connsiteY60" fmla="*/ 1004728 h 1163733"/>
                <a:gd name="connsiteX61" fmla="*/ 5234 w 2833662"/>
                <a:gd name="connsiteY61" fmla="*/ 956159 h 1163733"/>
                <a:gd name="connsiteX62" fmla="*/ 392217 w 2833662"/>
                <a:gd name="connsiteY62" fmla="*/ 108557 h 1163733"/>
                <a:gd name="connsiteX63" fmla="*/ 398484 w 2833662"/>
                <a:gd name="connsiteY63" fmla="*/ 67509 h 1163733"/>
                <a:gd name="connsiteX64" fmla="*/ 457706 w 2833662"/>
                <a:gd name="connsiteY64" fmla="*/ 139 h 1163733"/>
                <a:gd name="connsiteX65" fmla="*/ 617513 w 2833662"/>
                <a:gd name="connsiteY65" fmla="*/ 139 h 1163733"/>
                <a:gd name="connsiteX66" fmla="*/ 2360972 w 2833662"/>
                <a:gd name="connsiteY66" fmla="*/ 139 h 1163733"/>
                <a:gd name="connsiteX67" fmla="*/ 2391901 w 2833662"/>
                <a:gd name="connsiteY67" fmla="*/ 3968 h 116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</a:cxnLst>
              <a:rect l="l" t="t" r="r" b="b"/>
              <a:pathLst>
                <a:path w="2833662" h="1163733">
                  <a:moveTo>
                    <a:pt x="531539" y="155632"/>
                  </a:moveTo>
                  <a:lnTo>
                    <a:pt x="502008" y="349878"/>
                  </a:lnTo>
                  <a:lnTo>
                    <a:pt x="503690" y="339341"/>
                  </a:lnTo>
                  <a:cubicBezTo>
                    <a:pt x="514765" y="269260"/>
                    <a:pt x="523989" y="209471"/>
                    <a:pt x="529694" y="169349"/>
                  </a:cubicBezTo>
                  <a:close/>
                  <a:moveTo>
                    <a:pt x="717345" y="119524"/>
                  </a:moveTo>
                  <a:lnTo>
                    <a:pt x="551397" y="119524"/>
                  </a:lnTo>
                  <a:lnTo>
                    <a:pt x="543741" y="121683"/>
                  </a:lnTo>
                  <a:lnTo>
                    <a:pt x="551397" y="119837"/>
                  </a:lnTo>
                  <a:cubicBezTo>
                    <a:pt x="610933" y="119993"/>
                    <a:pt x="661068" y="119837"/>
                    <a:pt x="711203" y="119562"/>
                  </a:cubicBezTo>
                  <a:close/>
                  <a:moveTo>
                    <a:pt x="886952" y="122932"/>
                  </a:moveTo>
                  <a:lnTo>
                    <a:pt x="885036" y="122422"/>
                  </a:lnTo>
                  <a:lnTo>
                    <a:pt x="889165" y="135756"/>
                  </a:lnTo>
                  <a:lnTo>
                    <a:pt x="889185" y="135505"/>
                  </a:lnTo>
                  <a:cubicBezTo>
                    <a:pt x="889811" y="129395"/>
                    <a:pt x="889263" y="125400"/>
                    <a:pt x="886952" y="122932"/>
                  </a:cubicBezTo>
                  <a:close/>
                  <a:moveTo>
                    <a:pt x="1929084" y="123097"/>
                  </a:moveTo>
                  <a:lnTo>
                    <a:pt x="1926792" y="123950"/>
                  </a:lnTo>
                  <a:lnTo>
                    <a:pt x="1926382" y="130830"/>
                  </a:lnTo>
                  <a:close/>
                  <a:moveTo>
                    <a:pt x="2279033" y="121913"/>
                  </a:moveTo>
                  <a:cubicBezTo>
                    <a:pt x="2276604" y="120073"/>
                    <a:pt x="2273236" y="119524"/>
                    <a:pt x="2268536" y="119524"/>
                  </a:cubicBezTo>
                  <a:lnTo>
                    <a:pt x="2068663" y="119334"/>
                  </a:lnTo>
                  <a:lnTo>
                    <a:pt x="2106848" y="119563"/>
                  </a:lnTo>
                  <a:cubicBezTo>
                    <a:pt x="2158550" y="119838"/>
                    <a:pt x="2210253" y="119994"/>
                    <a:pt x="2269788" y="119837"/>
                  </a:cubicBezTo>
                  <a:lnTo>
                    <a:pt x="2279116" y="122087"/>
                  </a:lnTo>
                  <a:close/>
                  <a:moveTo>
                    <a:pt x="2391901" y="3968"/>
                  </a:moveTo>
                  <a:cubicBezTo>
                    <a:pt x="2417943" y="11753"/>
                    <a:pt x="2429752" y="31787"/>
                    <a:pt x="2431163" y="67509"/>
                  </a:cubicBezTo>
                  <a:cubicBezTo>
                    <a:pt x="2431789" y="82863"/>
                    <a:pt x="2434922" y="98217"/>
                    <a:pt x="2441503" y="112944"/>
                  </a:cubicBezTo>
                  <a:cubicBezTo>
                    <a:pt x="2570288" y="394955"/>
                    <a:pt x="2699074" y="676967"/>
                    <a:pt x="2827859" y="958979"/>
                  </a:cubicBezTo>
                  <a:cubicBezTo>
                    <a:pt x="2833186" y="970573"/>
                    <a:pt x="2837259" y="980913"/>
                    <a:pt x="2828799" y="992820"/>
                  </a:cubicBezTo>
                  <a:cubicBezTo>
                    <a:pt x="2784617" y="1054863"/>
                    <a:pt x="2734168" y="1109072"/>
                    <a:pt x="2655832" y="1126305"/>
                  </a:cubicBezTo>
                  <a:cubicBezTo>
                    <a:pt x="2583449" y="1142286"/>
                    <a:pt x="2518272" y="1126306"/>
                    <a:pt x="2459990" y="1080557"/>
                  </a:cubicBezTo>
                  <a:lnTo>
                    <a:pt x="2450640" y="1064317"/>
                  </a:lnTo>
                  <a:lnTo>
                    <a:pt x="2451216" y="1071157"/>
                  </a:lnTo>
                  <a:cubicBezTo>
                    <a:pt x="2428655" y="1084004"/>
                    <a:pt x="2400767" y="1095285"/>
                    <a:pt x="2378520" y="1108758"/>
                  </a:cubicBezTo>
                  <a:cubicBezTo>
                    <a:pt x="2334651" y="1135706"/>
                    <a:pt x="2287336" y="1152314"/>
                    <a:pt x="2236260" y="1157640"/>
                  </a:cubicBezTo>
                  <a:cubicBezTo>
                    <a:pt x="2157297" y="1156074"/>
                    <a:pt x="2135049" y="1156387"/>
                    <a:pt x="2063607" y="1116592"/>
                  </a:cubicBezTo>
                  <a:cubicBezTo>
                    <a:pt x="2049193" y="1106565"/>
                    <a:pt x="2031645" y="1088391"/>
                    <a:pt x="2016605" y="1078991"/>
                  </a:cubicBezTo>
                  <a:lnTo>
                    <a:pt x="2016450" y="1077428"/>
                  </a:lnTo>
                  <a:lnTo>
                    <a:pt x="1999371" y="1097165"/>
                  </a:lnTo>
                  <a:cubicBezTo>
                    <a:pt x="1964276" y="1123799"/>
                    <a:pt x="1927301" y="1145733"/>
                    <a:pt x="1883433" y="1152626"/>
                  </a:cubicBezTo>
                  <a:cubicBezTo>
                    <a:pt x="1818256" y="1162654"/>
                    <a:pt x="1756841" y="1152000"/>
                    <a:pt x="1702318" y="1112205"/>
                  </a:cubicBezTo>
                  <a:cubicBezTo>
                    <a:pt x="1691351" y="1104371"/>
                    <a:pt x="1680698" y="1095911"/>
                    <a:pt x="1669731" y="1087764"/>
                  </a:cubicBezTo>
                  <a:lnTo>
                    <a:pt x="1659247" y="1075136"/>
                  </a:lnTo>
                  <a:lnTo>
                    <a:pt x="1618029" y="1100612"/>
                  </a:lnTo>
                  <a:cubicBezTo>
                    <a:pt x="1554106" y="1145107"/>
                    <a:pt x="1483603" y="1165788"/>
                    <a:pt x="1405893" y="1160774"/>
                  </a:cubicBezTo>
                  <a:cubicBezTo>
                    <a:pt x="1354817" y="1155447"/>
                    <a:pt x="1307502" y="1138840"/>
                    <a:pt x="1263633" y="1111892"/>
                  </a:cubicBezTo>
                  <a:lnTo>
                    <a:pt x="1198487" y="1074494"/>
                  </a:lnTo>
                  <a:lnTo>
                    <a:pt x="1194070" y="1082751"/>
                  </a:lnTo>
                  <a:cubicBezTo>
                    <a:pt x="1155842" y="1109385"/>
                    <a:pt x="1119808" y="1139779"/>
                    <a:pt x="1073432" y="1153253"/>
                  </a:cubicBezTo>
                  <a:cubicBezTo>
                    <a:pt x="1000736" y="1174248"/>
                    <a:pt x="933366" y="1163594"/>
                    <a:pt x="870697" y="1122232"/>
                  </a:cubicBezTo>
                  <a:cubicBezTo>
                    <a:pt x="855030" y="1111892"/>
                    <a:pt x="840303" y="1100298"/>
                    <a:pt x="824635" y="1089957"/>
                  </a:cubicBezTo>
                  <a:cubicBezTo>
                    <a:pt x="821658" y="1087921"/>
                    <a:pt x="818838" y="1085727"/>
                    <a:pt x="817193" y="1082946"/>
                  </a:cubicBezTo>
                  <a:lnTo>
                    <a:pt x="817147" y="1081703"/>
                  </a:lnTo>
                  <a:lnTo>
                    <a:pt x="817114" y="1082123"/>
                  </a:lnTo>
                  <a:cubicBezTo>
                    <a:pt x="802074" y="1091523"/>
                    <a:pt x="784526" y="1109697"/>
                    <a:pt x="770113" y="1119724"/>
                  </a:cubicBezTo>
                  <a:cubicBezTo>
                    <a:pt x="698983" y="1159519"/>
                    <a:pt x="676422" y="1159206"/>
                    <a:pt x="597459" y="1160772"/>
                  </a:cubicBezTo>
                  <a:cubicBezTo>
                    <a:pt x="546383" y="1155446"/>
                    <a:pt x="499068" y="1138838"/>
                    <a:pt x="455200" y="1111890"/>
                  </a:cubicBezTo>
                  <a:cubicBezTo>
                    <a:pt x="432952" y="1098417"/>
                    <a:pt x="411331" y="1087136"/>
                    <a:pt x="388770" y="1074289"/>
                  </a:cubicBezTo>
                  <a:lnTo>
                    <a:pt x="389103" y="1069174"/>
                  </a:lnTo>
                  <a:lnTo>
                    <a:pt x="382817" y="1080557"/>
                  </a:lnTo>
                  <a:cubicBezTo>
                    <a:pt x="296333" y="1154507"/>
                    <a:pt x="169741" y="1154194"/>
                    <a:pt x="83885" y="1079617"/>
                  </a:cubicBezTo>
                  <a:cubicBezTo>
                    <a:pt x="57564" y="1056743"/>
                    <a:pt x="32182" y="1032615"/>
                    <a:pt x="10875" y="1004728"/>
                  </a:cubicBezTo>
                  <a:cubicBezTo>
                    <a:pt x="-1033" y="989373"/>
                    <a:pt x="-3539" y="975586"/>
                    <a:pt x="5234" y="956159"/>
                  </a:cubicBezTo>
                  <a:cubicBezTo>
                    <a:pt x="134647" y="673834"/>
                    <a:pt x="263119" y="391195"/>
                    <a:pt x="392217" y="108557"/>
                  </a:cubicBezTo>
                  <a:cubicBezTo>
                    <a:pt x="398171" y="95396"/>
                    <a:pt x="400364" y="81923"/>
                    <a:pt x="398484" y="67509"/>
                  </a:cubicBezTo>
                  <a:cubicBezTo>
                    <a:pt x="394097" y="30847"/>
                    <a:pt x="420732" y="453"/>
                    <a:pt x="457706" y="139"/>
                  </a:cubicBezTo>
                  <a:cubicBezTo>
                    <a:pt x="510975" y="-174"/>
                    <a:pt x="564244" y="139"/>
                    <a:pt x="617513" y="139"/>
                  </a:cubicBezTo>
                  <a:cubicBezTo>
                    <a:pt x="1198771" y="139"/>
                    <a:pt x="1780028" y="139"/>
                    <a:pt x="2360972" y="139"/>
                  </a:cubicBezTo>
                  <a:cubicBezTo>
                    <a:pt x="2372958" y="139"/>
                    <a:pt x="2383220" y="1373"/>
                    <a:pt x="2391901" y="3968"/>
                  </a:cubicBezTo>
                  <a:close/>
                </a:path>
              </a:pathLst>
            </a:custGeom>
            <a:solidFill>
              <a:schemeClr val="tx1">
                <a:lumMod val="50000"/>
                <a:lumOff val="5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84" name="Graphic 32">
              <a:extLst>
                <a:ext uri="{FF2B5EF4-FFF2-40B4-BE49-F238E27FC236}">
                  <a16:creationId xmlns:a16="http://schemas.microsoft.com/office/drawing/2014/main" id="{794B40C0-8EA4-4391-8C81-216F4B1AFC17}"/>
                </a:ext>
              </a:extLst>
            </p:cNvPr>
            <p:cNvGrpSpPr/>
            <p:nvPr/>
          </p:nvGrpSpPr>
          <p:grpSpPr>
            <a:xfrm rot="20705322">
              <a:off x="618525" y="1024372"/>
              <a:ext cx="2832651" cy="1165648"/>
              <a:chOff x="1790700" y="1657350"/>
              <a:chExt cx="8610600" cy="3543300"/>
            </a:xfrm>
          </p:grpSpPr>
          <p:sp>
            <p:nvSpPr>
              <p:cNvPr id="85" name="Freeform: Shape 84">
                <a:extLst>
                  <a:ext uri="{FF2B5EF4-FFF2-40B4-BE49-F238E27FC236}">
                    <a16:creationId xmlns:a16="http://schemas.microsoft.com/office/drawing/2014/main" id="{BE883848-DEF3-460D-A235-BA1D3CB11859}"/>
                  </a:ext>
                </a:extLst>
              </p:cNvPr>
              <p:cNvSpPr/>
              <p:nvPr/>
            </p:nvSpPr>
            <p:spPr>
              <a:xfrm>
                <a:off x="1790981" y="1656926"/>
                <a:ext cx="8613672" cy="3537479"/>
              </a:xfrm>
              <a:custGeom>
                <a:avLst/>
                <a:gdLst>
                  <a:gd name="connsiteX0" fmla="*/ 2482886 w 8613672"/>
                  <a:gd name="connsiteY0" fmla="*/ 3259879 h 3537479"/>
                  <a:gd name="connsiteX1" fmla="*/ 2530511 w 8613672"/>
                  <a:gd name="connsiteY1" fmla="*/ 2666471 h 3537479"/>
                  <a:gd name="connsiteX2" fmla="*/ 2612426 w 8613672"/>
                  <a:gd name="connsiteY2" fmla="*/ 1593956 h 3537479"/>
                  <a:gd name="connsiteX3" fmla="*/ 2674339 w 8613672"/>
                  <a:gd name="connsiteY3" fmla="*/ 777663 h 3537479"/>
                  <a:gd name="connsiteX4" fmla="*/ 2702914 w 8613672"/>
                  <a:gd name="connsiteY4" fmla="*/ 411903 h 3537479"/>
                  <a:gd name="connsiteX5" fmla="*/ 2657194 w 8613672"/>
                  <a:gd name="connsiteY5" fmla="*/ 363326 h 3537479"/>
                  <a:gd name="connsiteX6" fmla="*/ 1676119 w 8613672"/>
                  <a:gd name="connsiteY6" fmla="*/ 363326 h 3537479"/>
                  <a:gd name="connsiteX7" fmla="*/ 1625636 w 8613672"/>
                  <a:gd name="connsiteY7" fmla="*/ 408093 h 3537479"/>
                  <a:gd name="connsiteX8" fmla="*/ 1361794 w 8613672"/>
                  <a:gd name="connsiteY8" fmla="*/ 2143548 h 3537479"/>
                  <a:gd name="connsiteX9" fmla="*/ 1198916 w 8613672"/>
                  <a:gd name="connsiteY9" fmla="*/ 3220826 h 3537479"/>
                  <a:gd name="connsiteX10" fmla="*/ 1163674 w 8613672"/>
                  <a:gd name="connsiteY10" fmla="*/ 3284643 h 3537479"/>
                  <a:gd name="connsiteX11" fmla="*/ 254989 w 8613672"/>
                  <a:gd name="connsiteY11" fmla="*/ 3281786 h 3537479"/>
                  <a:gd name="connsiteX12" fmla="*/ 33056 w 8613672"/>
                  <a:gd name="connsiteY12" fmla="*/ 3054139 h 3537479"/>
                  <a:gd name="connsiteX13" fmla="*/ 15911 w 8613672"/>
                  <a:gd name="connsiteY13" fmla="*/ 2906501 h 3537479"/>
                  <a:gd name="connsiteX14" fmla="*/ 1192249 w 8613672"/>
                  <a:gd name="connsiteY14" fmla="*/ 329988 h 3537479"/>
                  <a:gd name="connsiteX15" fmla="*/ 1211299 w 8613672"/>
                  <a:gd name="connsiteY15" fmla="*/ 205211 h 3537479"/>
                  <a:gd name="connsiteX16" fmla="*/ 1391321 w 8613672"/>
                  <a:gd name="connsiteY16" fmla="*/ 423 h 3537479"/>
                  <a:gd name="connsiteX17" fmla="*/ 1877096 w 8613672"/>
                  <a:gd name="connsiteY17" fmla="*/ 423 h 3537479"/>
                  <a:gd name="connsiteX18" fmla="*/ 7176806 w 8613672"/>
                  <a:gd name="connsiteY18" fmla="*/ 423 h 3537479"/>
                  <a:gd name="connsiteX19" fmla="*/ 7390167 w 8613672"/>
                  <a:gd name="connsiteY19" fmla="*/ 205211 h 3537479"/>
                  <a:gd name="connsiteX20" fmla="*/ 7421599 w 8613672"/>
                  <a:gd name="connsiteY20" fmla="*/ 343323 h 3537479"/>
                  <a:gd name="connsiteX21" fmla="*/ 8596031 w 8613672"/>
                  <a:gd name="connsiteY21" fmla="*/ 2915073 h 3537479"/>
                  <a:gd name="connsiteX22" fmla="*/ 8598888 w 8613672"/>
                  <a:gd name="connsiteY22" fmla="*/ 3017943 h 3537479"/>
                  <a:gd name="connsiteX23" fmla="*/ 8073109 w 8613672"/>
                  <a:gd name="connsiteY23" fmla="*/ 3423708 h 3537479"/>
                  <a:gd name="connsiteX24" fmla="*/ 7477796 w 8613672"/>
                  <a:gd name="connsiteY24" fmla="*/ 3284643 h 3537479"/>
                  <a:gd name="connsiteX25" fmla="*/ 7441601 w 8613672"/>
                  <a:gd name="connsiteY25" fmla="*/ 3221779 h 3537479"/>
                  <a:gd name="connsiteX26" fmla="*/ 7169186 w 8613672"/>
                  <a:gd name="connsiteY26" fmla="*/ 1685396 h 3537479"/>
                  <a:gd name="connsiteX27" fmla="*/ 6942492 w 8613672"/>
                  <a:gd name="connsiteY27" fmla="*/ 401426 h 3537479"/>
                  <a:gd name="connsiteX28" fmla="*/ 6895819 w 8613672"/>
                  <a:gd name="connsiteY28" fmla="*/ 363326 h 3537479"/>
                  <a:gd name="connsiteX29" fmla="*/ 5895694 w 8613672"/>
                  <a:gd name="connsiteY29" fmla="*/ 362373 h 3537479"/>
                  <a:gd name="connsiteX30" fmla="*/ 5854736 w 8613672"/>
                  <a:gd name="connsiteY30" fmla="*/ 414761 h 3537479"/>
                  <a:gd name="connsiteX31" fmla="*/ 5934746 w 8613672"/>
                  <a:gd name="connsiteY31" fmla="*/ 1214861 h 3537479"/>
                  <a:gd name="connsiteX32" fmla="*/ 6025234 w 8613672"/>
                  <a:gd name="connsiteY32" fmla="*/ 2119736 h 3537479"/>
                  <a:gd name="connsiteX33" fmla="*/ 6126199 w 8613672"/>
                  <a:gd name="connsiteY33" fmla="*/ 3128433 h 3537479"/>
                  <a:gd name="connsiteX34" fmla="*/ 6130961 w 8613672"/>
                  <a:gd name="connsiteY34" fmla="*/ 3199871 h 3537479"/>
                  <a:gd name="connsiteX35" fmla="*/ 6077621 w 8613672"/>
                  <a:gd name="connsiteY35" fmla="*/ 3335126 h 3537479"/>
                  <a:gd name="connsiteX36" fmla="*/ 5725196 w 8613672"/>
                  <a:gd name="connsiteY36" fmla="*/ 3503718 h 3537479"/>
                  <a:gd name="connsiteX37" fmla="*/ 5174651 w 8613672"/>
                  <a:gd name="connsiteY37" fmla="*/ 3380846 h 3537479"/>
                  <a:gd name="connsiteX38" fmla="*/ 5075592 w 8613672"/>
                  <a:gd name="connsiteY38" fmla="*/ 3306551 h 3537479"/>
                  <a:gd name="connsiteX39" fmla="*/ 5033681 w 8613672"/>
                  <a:gd name="connsiteY39" fmla="*/ 3256068 h 3537479"/>
                  <a:gd name="connsiteX40" fmla="*/ 5010821 w 8613672"/>
                  <a:gd name="connsiteY40" fmla="*/ 2866496 h 3537479"/>
                  <a:gd name="connsiteX41" fmla="*/ 4975579 w 8613672"/>
                  <a:gd name="connsiteY41" fmla="*/ 2268326 h 3537479"/>
                  <a:gd name="connsiteX42" fmla="*/ 4953671 w 8613672"/>
                  <a:gd name="connsiteY42" fmla="*/ 1902566 h 3537479"/>
                  <a:gd name="connsiteX43" fmla="*/ 4918429 w 8613672"/>
                  <a:gd name="connsiteY43" fmla="*/ 1304396 h 3537479"/>
                  <a:gd name="connsiteX44" fmla="*/ 4895569 w 8613672"/>
                  <a:gd name="connsiteY44" fmla="*/ 905298 h 3537479"/>
                  <a:gd name="connsiteX45" fmla="*/ 4867946 w 8613672"/>
                  <a:gd name="connsiteY45" fmla="*/ 464291 h 3537479"/>
                  <a:gd name="connsiteX46" fmla="*/ 4782221 w 8613672"/>
                  <a:gd name="connsiteY46" fmla="*/ 387138 h 3537479"/>
                  <a:gd name="connsiteX47" fmla="*/ 3810671 w 8613672"/>
                  <a:gd name="connsiteY47" fmla="*/ 387138 h 3537479"/>
                  <a:gd name="connsiteX48" fmla="*/ 3724946 w 8613672"/>
                  <a:gd name="connsiteY48" fmla="*/ 472863 h 3537479"/>
                  <a:gd name="connsiteX49" fmla="*/ 3703991 w 8613672"/>
                  <a:gd name="connsiteY49" fmla="*/ 1286298 h 3537479"/>
                  <a:gd name="connsiteX50" fmla="*/ 3684941 w 8613672"/>
                  <a:gd name="connsiteY50" fmla="*/ 2061633 h 3537479"/>
                  <a:gd name="connsiteX51" fmla="*/ 3665891 w 8613672"/>
                  <a:gd name="connsiteY51" fmla="*/ 2798868 h 3537479"/>
                  <a:gd name="connsiteX52" fmla="*/ 3651604 w 8613672"/>
                  <a:gd name="connsiteY52" fmla="*/ 3250354 h 3537479"/>
                  <a:gd name="connsiteX53" fmla="*/ 3629696 w 8613672"/>
                  <a:gd name="connsiteY53" fmla="*/ 3291311 h 3537479"/>
                  <a:gd name="connsiteX54" fmla="*/ 3262984 w 8613672"/>
                  <a:gd name="connsiteY54" fmla="*/ 3505623 h 3537479"/>
                  <a:gd name="connsiteX55" fmla="*/ 2646716 w 8613672"/>
                  <a:gd name="connsiteY55" fmla="*/ 3411326 h 3537479"/>
                  <a:gd name="connsiteX56" fmla="*/ 2506699 w 8613672"/>
                  <a:gd name="connsiteY56" fmla="*/ 3313218 h 3537479"/>
                  <a:gd name="connsiteX57" fmla="*/ 2482886 w 8613672"/>
                  <a:gd name="connsiteY57" fmla="*/ 3259879 h 35374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</a:cxnLst>
                <a:rect l="l" t="t" r="r" b="b"/>
                <a:pathLst>
                  <a:path w="8613672" h="3537479">
                    <a:moveTo>
                      <a:pt x="2482886" y="3259879"/>
                    </a:moveTo>
                    <a:cubicBezTo>
                      <a:pt x="2499079" y="3061758"/>
                      <a:pt x="2515271" y="2864591"/>
                      <a:pt x="2530511" y="2666471"/>
                    </a:cubicBezTo>
                    <a:cubicBezTo>
                      <a:pt x="2558134" y="2309283"/>
                      <a:pt x="2585756" y="1951143"/>
                      <a:pt x="2612426" y="1593956"/>
                    </a:cubicBezTo>
                    <a:cubicBezTo>
                      <a:pt x="2633381" y="1321541"/>
                      <a:pt x="2653384" y="1050078"/>
                      <a:pt x="2674339" y="777663"/>
                    </a:cubicBezTo>
                    <a:cubicBezTo>
                      <a:pt x="2683864" y="655743"/>
                      <a:pt x="2692436" y="533823"/>
                      <a:pt x="2702914" y="411903"/>
                    </a:cubicBezTo>
                    <a:cubicBezTo>
                      <a:pt x="2706724" y="374756"/>
                      <a:pt x="2696246" y="363326"/>
                      <a:pt x="2657194" y="363326"/>
                    </a:cubicBezTo>
                    <a:cubicBezTo>
                      <a:pt x="2330486" y="365231"/>
                      <a:pt x="2002826" y="364278"/>
                      <a:pt x="1676119" y="363326"/>
                    </a:cubicBezTo>
                    <a:cubicBezTo>
                      <a:pt x="1640876" y="363326"/>
                      <a:pt x="1631351" y="375708"/>
                      <a:pt x="1625636" y="408093"/>
                    </a:cubicBezTo>
                    <a:cubicBezTo>
                      <a:pt x="1538006" y="987213"/>
                      <a:pt x="1449424" y="1565381"/>
                      <a:pt x="1361794" y="2143548"/>
                    </a:cubicBezTo>
                    <a:cubicBezTo>
                      <a:pt x="1307501" y="2502641"/>
                      <a:pt x="1252256" y="2861733"/>
                      <a:pt x="1198916" y="3220826"/>
                    </a:cubicBezTo>
                    <a:cubicBezTo>
                      <a:pt x="1195106" y="3248448"/>
                      <a:pt x="1183676" y="3267498"/>
                      <a:pt x="1163674" y="3284643"/>
                    </a:cubicBezTo>
                    <a:cubicBezTo>
                      <a:pt x="900784" y="3509433"/>
                      <a:pt x="515974" y="3508481"/>
                      <a:pt x="254989" y="3281786"/>
                    </a:cubicBezTo>
                    <a:cubicBezTo>
                      <a:pt x="174979" y="3212254"/>
                      <a:pt x="97826" y="3138911"/>
                      <a:pt x="33056" y="3054139"/>
                    </a:cubicBezTo>
                    <a:cubicBezTo>
                      <a:pt x="-3139" y="3007466"/>
                      <a:pt x="-10759" y="2965556"/>
                      <a:pt x="15911" y="2906501"/>
                    </a:cubicBezTo>
                    <a:cubicBezTo>
                      <a:pt x="409294" y="2048298"/>
                      <a:pt x="799819" y="1189143"/>
                      <a:pt x="1192249" y="329988"/>
                    </a:cubicBezTo>
                    <a:cubicBezTo>
                      <a:pt x="1210346" y="289983"/>
                      <a:pt x="1217014" y="249026"/>
                      <a:pt x="1211299" y="205211"/>
                    </a:cubicBezTo>
                    <a:cubicBezTo>
                      <a:pt x="1197964" y="93768"/>
                      <a:pt x="1278926" y="1376"/>
                      <a:pt x="1391321" y="423"/>
                    </a:cubicBezTo>
                    <a:cubicBezTo>
                      <a:pt x="1553246" y="-529"/>
                      <a:pt x="1715171" y="423"/>
                      <a:pt x="1877096" y="423"/>
                    </a:cubicBezTo>
                    <a:cubicBezTo>
                      <a:pt x="3643984" y="423"/>
                      <a:pt x="5410871" y="423"/>
                      <a:pt x="7176806" y="423"/>
                    </a:cubicBezTo>
                    <a:cubicBezTo>
                      <a:pt x="7322539" y="423"/>
                      <a:pt x="7384451" y="60431"/>
                      <a:pt x="7390167" y="205211"/>
                    </a:cubicBezTo>
                    <a:cubicBezTo>
                      <a:pt x="7392071" y="251883"/>
                      <a:pt x="7401596" y="298556"/>
                      <a:pt x="7421599" y="343323"/>
                    </a:cubicBezTo>
                    <a:cubicBezTo>
                      <a:pt x="7813076" y="1200573"/>
                      <a:pt x="8204554" y="2057823"/>
                      <a:pt x="8596031" y="2915073"/>
                    </a:cubicBezTo>
                    <a:cubicBezTo>
                      <a:pt x="8612224" y="2950316"/>
                      <a:pt x="8624606" y="2981748"/>
                      <a:pt x="8598888" y="3017943"/>
                    </a:cubicBezTo>
                    <a:cubicBezTo>
                      <a:pt x="8464586" y="3206539"/>
                      <a:pt x="8311234" y="3371321"/>
                      <a:pt x="8073109" y="3423708"/>
                    </a:cubicBezTo>
                    <a:cubicBezTo>
                      <a:pt x="7853081" y="3472286"/>
                      <a:pt x="7654961" y="3423708"/>
                      <a:pt x="7477796" y="3284643"/>
                    </a:cubicBezTo>
                    <a:cubicBezTo>
                      <a:pt x="7456842" y="3267498"/>
                      <a:pt x="7446364" y="3248448"/>
                      <a:pt x="7441601" y="3221779"/>
                    </a:cubicBezTo>
                    <a:cubicBezTo>
                      <a:pt x="7351114" y="2709333"/>
                      <a:pt x="7260626" y="2197841"/>
                      <a:pt x="7169186" y="1685396"/>
                    </a:cubicBezTo>
                    <a:cubicBezTo>
                      <a:pt x="7092986" y="1257723"/>
                      <a:pt x="7016786" y="830051"/>
                      <a:pt x="6942492" y="401426"/>
                    </a:cubicBezTo>
                    <a:cubicBezTo>
                      <a:pt x="6936776" y="369993"/>
                      <a:pt x="6924394" y="363326"/>
                      <a:pt x="6895819" y="363326"/>
                    </a:cubicBezTo>
                    <a:cubicBezTo>
                      <a:pt x="6562444" y="364278"/>
                      <a:pt x="6229069" y="364278"/>
                      <a:pt x="5895694" y="362373"/>
                    </a:cubicBezTo>
                    <a:cubicBezTo>
                      <a:pt x="5850926" y="362373"/>
                      <a:pt x="5850926" y="383328"/>
                      <a:pt x="5854736" y="414761"/>
                    </a:cubicBezTo>
                    <a:cubicBezTo>
                      <a:pt x="5881406" y="681461"/>
                      <a:pt x="5908076" y="948161"/>
                      <a:pt x="5934746" y="1214861"/>
                    </a:cubicBezTo>
                    <a:cubicBezTo>
                      <a:pt x="5965226" y="1516803"/>
                      <a:pt x="5995706" y="1817793"/>
                      <a:pt x="6025234" y="2119736"/>
                    </a:cubicBezTo>
                    <a:cubicBezTo>
                      <a:pt x="6058571" y="2455968"/>
                      <a:pt x="6092861" y="2792201"/>
                      <a:pt x="6126199" y="3128433"/>
                    </a:cubicBezTo>
                    <a:cubicBezTo>
                      <a:pt x="6128104" y="3152246"/>
                      <a:pt x="6130009" y="3176058"/>
                      <a:pt x="6130961" y="3199871"/>
                    </a:cubicBezTo>
                    <a:cubicBezTo>
                      <a:pt x="6147154" y="3257973"/>
                      <a:pt x="6129056" y="3297026"/>
                      <a:pt x="6077621" y="3335126"/>
                    </a:cubicBezTo>
                    <a:cubicBezTo>
                      <a:pt x="5970942" y="3416089"/>
                      <a:pt x="5858546" y="3482764"/>
                      <a:pt x="5725196" y="3503718"/>
                    </a:cubicBezTo>
                    <a:cubicBezTo>
                      <a:pt x="5527076" y="3534198"/>
                      <a:pt x="5340386" y="3501814"/>
                      <a:pt x="5174651" y="3380846"/>
                    </a:cubicBezTo>
                    <a:cubicBezTo>
                      <a:pt x="5141314" y="3357033"/>
                      <a:pt x="5108929" y="3331316"/>
                      <a:pt x="5075592" y="3306551"/>
                    </a:cubicBezTo>
                    <a:cubicBezTo>
                      <a:pt x="5057494" y="3293216"/>
                      <a:pt x="5042254" y="3277976"/>
                      <a:pt x="5033681" y="3256068"/>
                    </a:cubicBezTo>
                    <a:cubicBezTo>
                      <a:pt x="5027014" y="3126529"/>
                      <a:pt x="5017489" y="2996036"/>
                      <a:pt x="5010821" y="2866496"/>
                    </a:cubicBezTo>
                    <a:cubicBezTo>
                      <a:pt x="4999392" y="2667423"/>
                      <a:pt x="4987961" y="2467398"/>
                      <a:pt x="4975579" y="2268326"/>
                    </a:cubicBezTo>
                    <a:cubicBezTo>
                      <a:pt x="4967959" y="2146406"/>
                      <a:pt x="4960339" y="2024486"/>
                      <a:pt x="4953671" y="1902566"/>
                    </a:cubicBezTo>
                    <a:cubicBezTo>
                      <a:pt x="4943194" y="1703493"/>
                      <a:pt x="4928906" y="1503468"/>
                      <a:pt x="4918429" y="1304396"/>
                    </a:cubicBezTo>
                    <a:cubicBezTo>
                      <a:pt x="4911761" y="1171046"/>
                      <a:pt x="4902236" y="1038648"/>
                      <a:pt x="4895569" y="905298"/>
                    </a:cubicBezTo>
                    <a:cubicBezTo>
                      <a:pt x="4887949" y="757661"/>
                      <a:pt x="4881281" y="610976"/>
                      <a:pt x="4867946" y="464291"/>
                    </a:cubicBezTo>
                    <a:cubicBezTo>
                      <a:pt x="4862231" y="403331"/>
                      <a:pt x="4845086" y="388091"/>
                      <a:pt x="4782221" y="387138"/>
                    </a:cubicBezTo>
                    <a:cubicBezTo>
                      <a:pt x="4458371" y="386186"/>
                      <a:pt x="4134521" y="386186"/>
                      <a:pt x="3810671" y="387138"/>
                    </a:cubicBezTo>
                    <a:cubicBezTo>
                      <a:pt x="3743996" y="387138"/>
                      <a:pt x="3726851" y="406188"/>
                      <a:pt x="3724946" y="472863"/>
                    </a:cubicBezTo>
                    <a:cubicBezTo>
                      <a:pt x="3716374" y="744326"/>
                      <a:pt x="3708754" y="1014836"/>
                      <a:pt x="3703991" y="1286298"/>
                    </a:cubicBezTo>
                    <a:cubicBezTo>
                      <a:pt x="3699229" y="1544426"/>
                      <a:pt x="3691609" y="1803506"/>
                      <a:pt x="3684941" y="2061633"/>
                    </a:cubicBezTo>
                    <a:cubicBezTo>
                      <a:pt x="3679226" y="2307378"/>
                      <a:pt x="3672559" y="2553123"/>
                      <a:pt x="3665891" y="2798868"/>
                    </a:cubicBezTo>
                    <a:cubicBezTo>
                      <a:pt x="3661129" y="2949364"/>
                      <a:pt x="3664939" y="3099858"/>
                      <a:pt x="3651604" y="3250354"/>
                    </a:cubicBezTo>
                    <a:cubicBezTo>
                      <a:pt x="3647794" y="3265593"/>
                      <a:pt x="3643984" y="3280833"/>
                      <a:pt x="3629696" y="3291311"/>
                    </a:cubicBezTo>
                    <a:cubicBezTo>
                      <a:pt x="3513491" y="3372273"/>
                      <a:pt x="3403954" y="3464666"/>
                      <a:pt x="3262984" y="3505623"/>
                    </a:cubicBezTo>
                    <a:cubicBezTo>
                      <a:pt x="3042004" y="3569441"/>
                      <a:pt x="2837216" y="3537056"/>
                      <a:pt x="2646716" y="3411326"/>
                    </a:cubicBezTo>
                    <a:cubicBezTo>
                      <a:pt x="2599091" y="3379893"/>
                      <a:pt x="2554324" y="3344651"/>
                      <a:pt x="2506699" y="3313218"/>
                    </a:cubicBezTo>
                    <a:cubicBezTo>
                      <a:pt x="2488601" y="3300836"/>
                      <a:pt x="2472409" y="3286548"/>
                      <a:pt x="2482886" y="3259879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6" name="Freeform: Shape 85">
                <a:extLst>
                  <a:ext uri="{FF2B5EF4-FFF2-40B4-BE49-F238E27FC236}">
                    <a16:creationId xmlns:a16="http://schemas.microsoft.com/office/drawing/2014/main" id="{CF22A59C-8B6F-403D-9D53-DC40458A7464}"/>
                  </a:ext>
                </a:extLst>
              </p:cNvPr>
              <p:cNvSpPr/>
              <p:nvPr/>
            </p:nvSpPr>
            <p:spPr>
              <a:xfrm>
                <a:off x="5419676" y="2020252"/>
                <a:ext cx="1429057" cy="3167393"/>
              </a:xfrm>
              <a:custGeom>
                <a:avLst/>
                <a:gdLst>
                  <a:gd name="connsiteX0" fmla="*/ 644891 w 1429057"/>
                  <a:gd name="connsiteY0" fmla="*/ 3165158 h 3167393"/>
                  <a:gd name="connsiteX1" fmla="*/ 212456 w 1429057"/>
                  <a:gd name="connsiteY1" fmla="*/ 3016568 h 3167393"/>
                  <a:gd name="connsiteX2" fmla="*/ 6716 w 1429057"/>
                  <a:gd name="connsiteY2" fmla="*/ 2898458 h 3167393"/>
                  <a:gd name="connsiteX3" fmla="*/ 4811 w 1429057"/>
                  <a:gd name="connsiteY3" fmla="*/ 2781300 h 3167393"/>
                  <a:gd name="connsiteX4" fmla="*/ 40053 w 1429057"/>
                  <a:gd name="connsiteY4" fmla="*/ 1339215 h 3167393"/>
                  <a:gd name="connsiteX5" fmla="*/ 72438 w 1429057"/>
                  <a:gd name="connsiteY5" fmla="*/ 49530 h 3167393"/>
                  <a:gd name="connsiteX6" fmla="*/ 124826 w 1429057"/>
                  <a:gd name="connsiteY6" fmla="*/ 0 h 3167393"/>
                  <a:gd name="connsiteX7" fmla="*/ 1210676 w 1429057"/>
                  <a:gd name="connsiteY7" fmla="*/ 0 h 3167393"/>
                  <a:gd name="connsiteX8" fmla="*/ 1265921 w 1429057"/>
                  <a:gd name="connsiteY8" fmla="*/ 52388 h 3167393"/>
                  <a:gd name="connsiteX9" fmla="*/ 1338311 w 1429057"/>
                  <a:gd name="connsiteY9" fmla="*/ 1287780 h 3167393"/>
                  <a:gd name="connsiteX10" fmla="*/ 1398318 w 1429057"/>
                  <a:gd name="connsiteY10" fmla="*/ 2327910 h 3167393"/>
                  <a:gd name="connsiteX11" fmla="*/ 1428798 w 1429057"/>
                  <a:gd name="connsiteY11" fmla="*/ 2855595 h 3167393"/>
                  <a:gd name="connsiteX12" fmla="*/ 1426893 w 1429057"/>
                  <a:gd name="connsiteY12" fmla="*/ 2897505 h 3167393"/>
                  <a:gd name="connsiteX13" fmla="*/ 1289734 w 1429057"/>
                  <a:gd name="connsiteY13" fmla="*/ 2982278 h 3167393"/>
                  <a:gd name="connsiteX14" fmla="*/ 644891 w 1429057"/>
                  <a:gd name="connsiteY14" fmla="*/ 3165158 h 3167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1429057" h="3167393">
                    <a:moveTo>
                      <a:pt x="644891" y="3165158"/>
                    </a:moveTo>
                    <a:cubicBezTo>
                      <a:pt x="489633" y="3148965"/>
                      <a:pt x="345806" y="3098483"/>
                      <a:pt x="212456" y="3016568"/>
                    </a:cubicBezTo>
                    <a:cubicBezTo>
                      <a:pt x="144828" y="2975610"/>
                      <a:pt x="75296" y="2937510"/>
                      <a:pt x="6716" y="2898458"/>
                    </a:cubicBezTo>
                    <a:cubicBezTo>
                      <a:pt x="-6619" y="2859405"/>
                      <a:pt x="3858" y="2820353"/>
                      <a:pt x="4811" y="2781300"/>
                    </a:cubicBezTo>
                    <a:cubicBezTo>
                      <a:pt x="16241" y="2300288"/>
                      <a:pt x="27671" y="1820228"/>
                      <a:pt x="40053" y="1339215"/>
                    </a:cubicBezTo>
                    <a:cubicBezTo>
                      <a:pt x="50531" y="909638"/>
                      <a:pt x="62913" y="480060"/>
                      <a:pt x="72438" y="49530"/>
                    </a:cubicBezTo>
                    <a:cubicBezTo>
                      <a:pt x="73391" y="9525"/>
                      <a:pt x="85773" y="0"/>
                      <a:pt x="124826" y="0"/>
                    </a:cubicBezTo>
                    <a:cubicBezTo>
                      <a:pt x="486776" y="953"/>
                      <a:pt x="848726" y="1905"/>
                      <a:pt x="1210676" y="0"/>
                    </a:cubicBezTo>
                    <a:cubicBezTo>
                      <a:pt x="1251634" y="0"/>
                      <a:pt x="1264016" y="10478"/>
                      <a:pt x="1265921" y="52388"/>
                    </a:cubicBezTo>
                    <a:cubicBezTo>
                      <a:pt x="1288781" y="463868"/>
                      <a:pt x="1314498" y="876300"/>
                      <a:pt x="1338311" y="1287780"/>
                    </a:cubicBezTo>
                    <a:cubicBezTo>
                      <a:pt x="1358313" y="1634490"/>
                      <a:pt x="1378316" y="1981200"/>
                      <a:pt x="1398318" y="2327910"/>
                    </a:cubicBezTo>
                    <a:cubicBezTo>
                      <a:pt x="1408796" y="2504123"/>
                      <a:pt x="1418321" y="2679383"/>
                      <a:pt x="1428798" y="2855595"/>
                    </a:cubicBezTo>
                    <a:cubicBezTo>
                      <a:pt x="1429751" y="2869883"/>
                      <a:pt x="1427846" y="2884170"/>
                      <a:pt x="1426893" y="2897505"/>
                    </a:cubicBezTo>
                    <a:cubicBezTo>
                      <a:pt x="1381173" y="2926080"/>
                      <a:pt x="1333548" y="2951798"/>
                      <a:pt x="1289734" y="2982278"/>
                    </a:cubicBezTo>
                    <a:cubicBezTo>
                      <a:pt x="1095423" y="3117533"/>
                      <a:pt x="881111" y="3180398"/>
                      <a:pt x="644891" y="31651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7" name="Freeform: Shape 86">
                <a:extLst>
                  <a:ext uri="{FF2B5EF4-FFF2-40B4-BE49-F238E27FC236}">
                    <a16:creationId xmlns:a16="http://schemas.microsoft.com/office/drawing/2014/main" id="{81FBED2B-EC5D-4352-8480-7829AD878C74}"/>
                  </a:ext>
                </a:extLst>
              </p:cNvPr>
              <p:cNvSpPr/>
              <p:nvPr/>
            </p:nvSpPr>
            <p:spPr>
              <a:xfrm>
                <a:off x="2972429" y="2017394"/>
                <a:ext cx="1521465" cy="3168014"/>
              </a:xfrm>
              <a:custGeom>
                <a:avLst/>
                <a:gdLst>
                  <a:gd name="connsiteX0" fmla="*/ 634688 w 1521465"/>
                  <a:gd name="connsiteY0" fmla="*/ 3168015 h 3168014"/>
                  <a:gd name="connsiteX1" fmla="*/ 202253 w 1521465"/>
                  <a:gd name="connsiteY1" fmla="*/ 3019425 h 3168014"/>
                  <a:gd name="connsiteX2" fmla="*/ 323 w 1521465"/>
                  <a:gd name="connsiteY2" fmla="*/ 2905125 h 3168014"/>
                  <a:gd name="connsiteX3" fmla="*/ 442283 w 1521465"/>
                  <a:gd name="connsiteY3" fmla="*/ 53340 h 3168014"/>
                  <a:gd name="connsiteX4" fmla="*/ 494670 w 1521465"/>
                  <a:gd name="connsiteY4" fmla="*/ 3810 h 3168014"/>
                  <a:gd name="connsiteX5" fmla="*/ 1466220 w 1521465"/>
                  <a:gd name="connsiteY5" fmla="*/ 0 h 3168014"/>
                  <a:gd name="connsiteX6" fmla="*/ 1521465 w 1521465"/>
                  <a:gd name="connsiteY6" fmla="*/ 52388 h 3168014"/>
                  <a:gd name="connsiteX7" fmla="*/ 1302390 w 1521465"/>
                  <a:gd name="connsiteY7" fmla="*/ 2928938 h 3168014"/>
                  <a:gd name="connsiteX8" fmla="*/ 1159515 w 1521465"/>
                  <a:gd name="connsiteY8" fmla="*/ 3043238 h 3168014"/>
                  <a:gd name="connsiteX9" fmla="*/ 634688 w 1521465"/>
                  <a:gd name="connsiteY9" fmla="*/ 3168015 h 316801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21465" h="3168014">
                    <a:moveTo>
                      <a:pt x="634688" y="3168015"/>
                    </a:moveTo>
                    <a:cubicBezTo>
                      <a:pt x="479430" y="3151823"/>
                      <a:pt x="335603" y="3101340"/>
                      <a:pt x="202253" y="3019425"/>
                    </a:cubicBezTo>
                    <a:cubicBezTo>
                      <a:pt x="134625" y="2978468"/>
                      <a:pt x="68903" y="2944178"/>
                      <a:pt x="323" y="2905125"/>
                    </a:cubicBezTo>
                    <a:cubicBezTo>
                      <a:pt x="-13012" y="2866073"/>
                      <a:pt x="390848" y="474345"/>
                      <a:pt x="442283" y="53340"/>
                    </a:cubicBezTo>
                    <a:cubicBezTo>
                      <a:pt x="443235" y="13335"/>
                      <a:pt x="455618" y="3810"/>
                      <a:pt x="494670" y="3810"/>
                    </a:cubicBezTo>
                    <a:cubicBezTo>
                      <a:pt x="856620" y="4763"/>
                      <a:pt x="1104270" y="1905"/>
                      <a:pt x="1466220" y="0"/>
                    </a:cubicBezTo>
                    <a:cubicBezTo>
                      <a:pt x="1507178" y="0"/>
                      <a:pt x="1519561" y="10478"/>
                      <a:pt x="1521465" y="52388"/>
                    </a:cubicBezTo>
                    <a:cubicBezTo>
                      <a:pt x="1509083" y="476250"/>
                      <a:pt x="1302390" y="2914650"/>
                      <a:pt x="1302390" y="2928938"/>
                    </a:cubicBezTo>
                    <a:cubicBezTo>
                      <a:pt x="1256670" y="2957513"/>
                      <a:pt x="1203330" y="3012758"/>
                      <a:pt x="1159515" y="3043238"/>
                    </a:cubicBezTo>
                    <a:cubicBezTo>
                      <a:pt x="943298" y="3164205"/>
                      <a:pt x="874718" y="3163253"/>
                      <a:pt x="634688" y="3168015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88" name="Freeform: Shape 87">
                <a:extLst>
                  <a:ext uri="{FF2B5EF4-FFF2-40B4-BE49-F238E27FC236}">
                    <a16:creationId xmlns:a16="http://schemas.microsoft.com/office/drawing/2014/main" id="{94C74AD3-4488-4499-8014-857036FB38B1}"/>
                  </a:ext>
                </a:extLst>
              </p:cNvPr>
              <p:cNvSpPr/>
              <p:nvPr/>
            </p:nvSpPr>
            <p:spPr>
              <a:xfrm>
                <a:off x="7644764" y="2017394"/>
                <a:ext cx="1597626" cy="3158489"/>
              </a:xfrm>
              <a:custGeom>
                <a:avLst/>
                <a:gdLst>
                  <a:gd name="connsiteX0" fmla="*/ 943928 w 1597626"/>
                  <a:gd name="connsiteY0" fmla="*/ 3158490 h 3158489"/>
                  <a:gd name="connsiteX1" fmla="*/ 1376363 w 1597626"/>
                  <a:gd name="connsiteY1" fmla="*/ 3009900 h 3158489"/>
                  <a:gd name="connsiteX2" fmla="*/ 1597343 w 1597626"/>
                  <a:gd name="connsiteY2" fmla="*/ 2895600 h 3158489"/>
                  <a:gd name="connsiteX3" fmla="*/ 1098233 w 1597626"/>
                  <a:gd name="connsiteY3" fmla="*/ 53340 h 3158489"/>
                  <a:gd name="connsiteX4" fmla="*/ 1045845 w 1597626"/>
                  <a:gd name="connsiteY4" fmla="*/ 3810 h 3158489"/>
                  <a:gd name="connsiteX5" fmla="*/ 55245 w 1597626"/>
                  <a:gd name="connsiteY5" fmla="*/ 0 h 3158489"/>
                  <a:gd name="connsiteX6" fmla="*/ 0 w 1597626"/>
                  <a:gd name="connsiteY6" fmla="*/ 42863 h 3158489"/>
                  <a:gd name="connsiteX7" fmla="*/ 276225 w 1597626"/>
                  <a:gd name="connsiteY7" fmla="*/ 2919413 h 3158489"/>
                  <a:gd name="connsiteX8" fmla="*/ 419100 w 1597626"/>
                  <a:gd name="connsiteY8" fmla="*/ 3033713 h 3158489"/>
                  <a:gd name="connsiteX9" fmla="*/ 943928 w 1597626"/>
                  <a:gd name="connsiteY9" fmla="*/ 3158490 h 315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597626" h="3158489">
                    <a:moveTo>
                      <a:pt x="943928" y="3158490"/>
                    </a:moveTo>
                    <a:cubicBezTo>
                      <a:pt x="1099185" y="3142298"/>
                      <a:pt x="1243013" y="3091815"/>
                      <a:pt x="1376363" y="3009900"/>
                    </a:cubicBezTo>
                    <a:cubicBezTo>
                      <a:pt x="1443990" y="2968943"/>
                      <a:pt x="1528763" y="2934653"/>
                      <a:pt x="1597343" y="2895600"/>
                    </a:cubicBezTo>
                    <a:cubicBezTo>
                      <a:pt x="1610678" y="2856548"/>
                      <a:pt x="1149668" y="474345"/>
                      <a:pt x="1098233" y="53340"/>
                    </a:cubicBezTo>
                    <a:cubicBezTo>
                      <a:pt x="1097280" y="13335"/>
                      <a:pt x="1084898" y="3810"/>
                      <a:pt x="1045845" y="3810"/>
                    </a:cubicBezTo>
                    <a:cubicBezTo>
                      <a:pt x="683895" y="4763"/>
                      <a:pt x="417195" y="1905"/>
                      <a:pt x="55245" y="0"/>
                    </a:cubicBezTo>
                    <a:cubicBezTo>
                      <a:pt x="14288" y="0"/>
                      <a:pt x="1905" y="953"/>
                      <a:pt x="0" y="42863"/>
                    </a:cubicBezTo>
                    <a:cubicBezTo>
                      <a:pt x="12383" y="466725"/>
                      <a:pt x="276225" y="2905125"/>
                      <a:pt x="276225" y="2919413"/>
                    </a:cubicBezTo>
                    <a:cubicBezTo>
                      <a:pt x="321945" y="2947988"/>
                      <a:pt x="375285" y="3003233"/>
                      <a:pt x="419100" y="3033713"/>
                    </a:cubicBezTo>
                    <a:cubicBezTo>
                      <a:pt x="636270" y="3154680"/>
                      <a:pt x="703898" y="3153728"/>
                      <a:pt x="943928" y="315849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193403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Chart 2">
            <a:extLst>
              <a:ext uri="{FF2B5EF4-FFF2-40B4-BE49-F238E27FC236}">
                <a16:creationId xmlns:a16="http://schemas.microsoft.com/office/drawing/2014/main" id="{5472B180-93B2-4B46-A074-B621930FCD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9375363"/>
              </p:ext>
            </p:extLst>
          </p:nvPr>
        </p:nvGraphicFramePr>
        <p:xfrm>
          <a:off x="3833446" y="1786215"/>
          <a:ext cx="7470531" cy="34277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pSp>
        <p:nvGrpSpPr>
          <p:cNvPr id="4" name="Group 3">
            <a:extLst>
              <a:ext uri="{FF2B5EF4-FFF2-40B4-BE49-F238E27FC236}">
                <a16:creationId xmlns:a16="http://schemas.microsoft.com/office/drawing/2014/main" id="{60BE5FFC-4D8A-4196-9E29-A02224071D2D}"/>
              </a:ext>
            </a:extLst>
          </p:cNvPr>
          <p:cNvGrpSpPr/>
          <p:nvPr/>
        </p:nvGrpSpPr>
        <p:grpSpPr>
          <a:xfrm>
            <a:off x="4897776" y="5497234"/>
            <a:ext cx="5341870" cy="530038"/>
            <a:chOff x="3419871" y="5399347"/>
            <a:chExt cx="5245700" cy="530038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0CF379B-53B9-4A5E-B534-80B0DAD1E12B}"/>
                </a:ext>
              </a:extLst>
            </p:cNvPr>
            <p:cNvGrpSpPr/>
            <p:nvPr/>
          </p:nvGrpSpPr>
          <p:grpSpPr>
            <a:xfrm>
              <a:off x="3419871" y="5399347"/>
              <a:ext cx="2232249" cy="261610"/>
              <a:chOff x="3563888" y="5399347"/>
              <a:chExt cx="2232249" cy="261610"/>
            </a:xfrm>
          </p:grpSpPr>
          <p:sp>
            <p:nvSpPr>
              <p:cNvPr id="15" name="Rectangle 14">
                <a:extLst>
                  <a:ext uri="{FF2B5EF4-FFF2-40B4-BE49-F238E27FC236}">
                    <a16:creationId xmlns:a16="http://schemas.microsoft.com/office/drawing/2014/main" id="{9F07ED79-8257-427E-B970-005D09A30105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042959F5-4E58-43BC-90F1-3878FFF178D2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BDA438E1-16E5-4F0C-BACE-8B1A3AB4436A}"/>
                </a:ext>
              </a:extLst>
            </p:cNvPr>
            <p:cNvGrpSpPr/>
            <p:nvPr/>
          </p:nvGrpSpPr>
          <p:grpSpPr>
            <a:xfrm>
              <a:off x="6433321" y="5405874"/>
              <a:ext cx="2232249" cy="261610"/>
              <a:chOff x="3563888" y="5399347"/>
              <a:chExt cx="2232249" cy="26161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7BAD74B9-EFC4-43FA-9C82-63FDFD37BCBD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12981064-AA90-49CF-A98E-7530E85E5978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6082AF03-8163-418A-82C9-7B14DA8CE7C1}"/>
                </a:ext>
              </a:extLst>
            </p:cNvPr>
            <p:cNvGrpSpPr/>
            <p:nvPr/>
          </p:nvGrpSpPr>
          <p:grpSpPr>
            <a:xfrm>
              <a:off x="3419872" y="5661248"/>
              <a:ext cx="2232249" cy="261610"/>
              <a:chOff x="3563888" y="5399347"/>
              <a:chExt cx="2232249" cy="261610"/>
            </a:xfrm>
          </p:grpSpPr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A0D0792-89B1-4381-8F74-3B5F4673333E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0340BBA-32E0-4278-BABD-DDDE2B5F17F9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9A1087A-0F8B-48C5-BC16-38B44BE44662}"/>
                </a:ext>
              </a:extLst>
            </p:cNvPr>
            <p:cNvGrpSpPr/>
            <p:nvPr/>
          </p:nvGrpSpPr>
          <p:grpSpPr>
            <a:xfrm>
              <a:off x="6433322" y="5667775"/>
              <a:ext cx="2232249" cy="261610"/>
              <a:chOff x="3563888" y="5399347"/>
              <a:chExt cx="2232249" cy="26161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93114C2C-A7A8-45C2-8EDC-096395D5EF56}"/>
                  </a:ext>
                </a:extLst>
              </p:cNvPr>
              <p:cNvSpPr/>
              <p:nvPr/>
            </p:nvSpPr>
            <p:spPr>
              <a:xfrm>
                <a:off x="3563888" y="5429834"/>
                <a:ext cx="914400" cy="216024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1100" dirty="0"/>
              </a:p>
            </p:txBody>
          </p:sp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35508DEB-D579-4AA9-A5F8-6AAF11AAE749}"/>
                  </a:ext>
                </a:extLst>
              </p:cNvPr>
              <p:cNvSpPr txBox="1"/>
              <p:nvPr/>
            </p:nvSpPr>
            <p:spPr>
              <a:xfrm>
                <a:off x="4572001" y="5399347"/>
                <a:ext cx="1224136" cy="2616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100" dirty="0">
                    <a:solidFill>
                      <a:schemeClr val="tx1">
                        <a:lumMod val="75000"/>
                        <a:lumOff val="25000"/>
                      </a:schemeClr>
                    </a:solidFill>
                    <a:cs typeface="Arial" pitchFamily="34" charset="0"/>
                  </a:rPr>
                  <a:t>Contents Title</a:t>
                </a:r>
                <a:endParaRPr lang="ko-KR" altLang="en-US" sz="11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endParaRPr>
              </a:p>
            </p:txBody>
          </p:sp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6E40597-366F-49FF-982C-A8A12251DAC6}"/>
              </a:ext>
            </a:extLst>
          </p:cNvPr>
          <p:cNvGrpSpPr/>
          <p:nvPr/>
        </p:nvGrpSpPr>
        <p:grpSpPr>
          <a:xfrm>
            <a:off x="888023" y="1902127"/>
            <a:ext cx="2341712" cy="1992418"/>
            <a:chOff x="304800" y="1484784"/>
            <a:chExt cx="2341712" cy="199241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E2C084D2-499B-447E-B190-ACEDFE2A5E0D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ellipse">
              <a:avLst/>
            </a:prstGeom>
            <a:solidFill>
              <a:schemeClr val="accent2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79908E1-33A9-40C5-A9DD-5293922F3C5D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B6CBC5E0-5F1C-4106-BF50-559896A55E00}"/>
              </a:ext>
            </a:extLst>
          </p:cNvPr>
          <p:cNvGrpSpPr/>
          <p:nvPr/>
        </p:nvGrpSpPr>
        <p:grpSpPr>
          <a:xfrm>
            <a:off x="888023" y="4062367"/>
            <a:ext cx="2341712" cy="1992418"/>
            <a:chOff x="304800" y="1484784"/>
            <a:chExt cx="2341712" cy="1992418"/>
          </a:xfrm>
        </p:grpSpPr>
        <p:sp>
          <p:nvSpPr>
            <p:cNvPr id="21" name="Oval 20">
              <a:extLst>
                <a:ext uri="{FF2B5EF4-FFF2-40B4-BE49-F238E27FC236}">
                  <a16:creationId xmlns:a16="http://schemas.microsoft.com/office/drawing/2014/main" id="{E15F44FF-DD72-4C5E-88AA-9B8F8EB45283}"/>
                </a:ext>
              </a:extLst>
            </p:cNvPr>
            <p:cNvSpPr/>
            <p:nvPr/>
          </p:nvSpPr>
          <p:spPr>
            <a:xfrm>
              <a:off x="971600" y="1484784"/>
              <a:ext cx="1008112" cy="1008112"/>
            </a:xfrm>
            <a:prstGeom prst="ellipse">
              <a:avLst/>
            </a:prstGeom>
            <a:solidFill>
              <a:schemeClr val="accent1"/>
            </a:solidFill>
            <a:ln w="635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1200" dirty="0"/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64619E1-88B0-45C7-A43A-837A1E02B7B1}"/>
                </a:ext>
              </a:extLst>
            </p:cNvPr>
            <p:cNvSpPr txBox="1"/>
            <p:nvPr/>
          </p:nvSpPr>
          <p:spPr>
            <a:xfrm>
              <a:off x="304800" y="2646205"/>
              <a:ext cx="234171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3" name="Donut 8">
            <a:extLst>
              <a:ext uri="{FF2B5EF4-FFF2-40B4-BE49-F238E27FC236}">
                <a16:creationId xmlns:a16="http://schemas.microsoft.com/office/drawing/2014/main" id="{E973BA3F-C09D-4E61-9799-814A52607FE6}"/>
              </a:ext>
            </a:extLst>
          </p:cNvPr>
          <p:cNvSpPr/>
          <p:nvPr/>
        </p:nvSpPr>
        <p:spPr>
          <a:xfrm>
            <a:off x="1851066" y="4321173"/>
            <a:ext cx="398209" cy="475987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24" name="Oval 7">
            <a:extLst>
              <a:ext uri="{FF2B5EF4-FFF2-40B4-BE49-F238E27FC236}">
                <a16:creationId xmlns:a16="http://schemas.microsoft.com/office/drawing/2014/main" id="{40B6C694-A3EB-4770-8183-1596312F8572}"/>
              </a:ext>
            </a:extLst>
          </p:cNvPr>
          <p:cNvSpPr/>
          <p:nvPr/>
        </p:nvSpPr>
        <p:spPr>
          <a:xfrm>
            <a:off x="1851806" y="2190971"/>
            <a:ext cx="421377" cy="42137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6822710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1B291E5-31A1-475A-B57E-C00AC6FDE5EE}"/>
              </a:ext>
            </a:extLst>
          </p:cNvPr>
          <p:cNvSpPr txBox="1"/>
          <p:nvPr/>
        </p:nvSpPr>
        <p:spPr>
          <a:xfrm>
            <a:off x="587876" y="4502428"/>
            <a:ext cx="442505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800" b="1" dirty="0">
                <a:solidFill>
                  <a:schemeClr val="accent4"/>
                </a:solidFill>
                <a:cs typeface="Arial" pitchFamily="34" charset="0"/>
              </a:rPr>
              <a:t>NO.1 </a:t>
            </a:r>
            <a:r>
              <a:rPr lang="en-US" altLang="ko-KR" sz="2800" dirty="0">
                <a:solidFill>
                  <a:schemeClr val="accent4"/>
                </a:solidFill>
                <a:cs typeface="Arial" pitchFamily="34" charset="0"/>
              </a:rPr>
              <a:t>POWERPOINT</a:t>
            </a:r>
            <a:endParaRPr lang="en-US" altLang="ko-KR" sz="2800" dirty="0">
              <a:solidFill>
                <a:schemeClr val="accent4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F924E7-681A-4163-AA02-D69996CEF8A6}"/>
              </a:ext>
            </a:extLst>
          </p:cNvPr>
          <p:cNvSpPr txBox="1"/>
          <p:nvPr/>
        </p:nvSpPr>
        <p:spPr>
          <a:xfrm>
            <a:off x="587876" y="4163745"/>
            <a:ext cx="442505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b="1" dirty="0">
                <a:solidFill>
                  <a:schemeClr val="bg1"/>
                </a:solidFill>
                <a:cs typeface="Arial" pitchFamily="34" charset="0"/>
              </a:rPr>
              <a:t>Modern  PowerPoint  Presentation</a:t>
            </a:r>
            <a:endParaRPr lang="ko-KR" altLang="en-US" sz="16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8A26EC-9D5A-488F-B89A-5FBDFF83254E}"/>
              </a:ext>
            </a:extLst>
          </p:cNvPr>
          <p:cNvSpPr txBox="1"/>
          <p:nvPr/>
        </p:nvSpPr>
        <p:spPr>
          <a:xfrm>
            <a:off x="587876" y="5025777"/>
            <a:ext cx="44250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 You can simply impress your audience and add a unique zing and appeal to your Presentations. Easy to change colors, photos and Text. </a:t>
            </a:r>
          </a:p>
        </p:txBody>
      </p:sp>
      <p:sp>
        <p:nvSpPr>
          <p:cNvPr id="5" name="Text Placeholder 27">
            <a:extLst>
              <a:ext uri="{FF2B5EF4-FFF2-40B4-BE49-F238E27FC236}">
                <a16:creationId xmlns:a16="http://schemas.microsoft.com/office/drawing/2014/main" id="{F61EE892-3671-4A27-AA34-7C117BA64A6B}"/>
              </a:ext>
            </a:extLst>
          </p:cNvPr>
          <p:cNvSpPr txBox="1">
            <a:spLocks/>
          </p:cNvSpPr>
          <p:nvPr/>
        </p:nvSpPr>
        <p:spPr>
          <a:xfrm>
            <a:off x="662345" y="6081292"/>
            <a:ext cx="992586" cy="301848"/>
          </a:xfrm>
          <a:prstGeom prst="rect">
            <a:avLst/>
          </a:prstGeom>
          <a:solidFill>
            <a:schemeClr val="accent1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MODERN</a:t>
            </a:r>
            <a:endParaRPr lang="en-US" altLang="ko-KR" sz="1400" b="0" dirty="0"/>
          </a:p>
        </p:txBody>
      </p:sp>
      <p:sp>
        <p:nvSpPr>
          <p:cNvPr id="6" name="Text Placeholder 27">
            <a:extLst>
              <a:ext uri="{FF2B5EF4-FFF2-40B4-BE49-F238E27FC236}">
                <a16:creationId xmlns:a16="http://schemas.microsoft.com/office/drawing/2014/main" id="{2E5E519F-993F-4E2C-BA20-E5789C6A5829}"/>
              </a:ext>
            </a:extLst>
          </p:cNvPr>
          <p:cNvSpPr txBox="1">
            <a:spLocks/>
          </p:cNvSpPr>
          <p:nvPr/>
        </p:nvSpPr>
        <p:spPr>
          <a:xfrm>
            <a:off x="1829453" y="6081292"/>
            <a:ext cx="1411686" cy="301848"/>
          </a:xfrm>
          <a:prstGeom prst="rect">
            <a:avLst/>
          </a:prstGeom>
          <a:solidFill>
            <a:schemeClr val="accent2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POWERPOINT</a:t>
            </a:r>
            <a:endParaRPr lang="en-US" altLang="ko-KR" sz="1400" b="0" dirty="0"/>
          </a:p>
        </p:txBody>
      </p:sp>
      <p:sp>
        <p:nvSpPr>
          <p:cNvPr id="7" name="Text Placeholder 27">
            <a:extLst>
              <a:ext uri="{FF2B5EF4-FFF2-40B4-BE49-F238E27FC236}">
                <a16:creationId xmlns:a16="http://schemas.microsoft.com/office/drawing/2014/main" id="{6ABCC950-974D-4096-B631-4FF912FD9D5C}"/>
              </a:ext>
            </a:extLst>
          </p:cNvPr>
          <p:cNvSpPr txBox="1">
            <a:spLocks/>
          </p:cNvSpPr>
          <p:nvPr/>
        </p:nvSpPr>
        <p:spPr>
          <a:xfrm>
            <a:off x="3415661" y="6081292"/>
            <a:ext cx="1597269" cy="301848"/>
          </a:xfrm>
          <a:prstGeom prst="rect">
            <a:avLst/>
          </a:prstGeom>
          <a:solidFill>
            <a:schemeClr val="accent3"/>
          </a:solidFill>
          <a:ln w="28575">
            <a:noFill/>
          </a:ln>
        </p:spPr>
        <p:txBody>
          <a:bodyPr lIns="91440" tIns="91440" anchor="ctr"/>
          <a:lstStyle>
            <a:lvl1pPr marL="0" indent="0" algn="l" defTabSz="914400" rtl="0" eaLnBrk="1" latinLnBrk="1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3200" b="1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dirty="0">
                <a:cs typeface="Arial" pitchFamily="34" charset="0"/>
              </a:rPr>
              <a:t>PRESENTATION</a:t>
            </a:r>
            <a:endParaRPr lang="en-US" altLang="ko-KR" sz="1400" b="0" dirty="0"/>
          </a:p>
        </p:txBody>
      </p:sp>
      <p:sp>
        <p:nvSpPr>
          <p:cNvPr id="8" name="직사각형 5">
            <a:extLst>
              <a:ext uri="{FF2B5EF4-FFF2-40B4-BE49-F238E27FC236}">
                <a16:creationId xmlns:a16="http://schemas.microsoft.com/office/drawing/2014/main" id="{F5CEE1AE-39F5-40BD-8110-4BDF393FFBC7}"/>
              </a:ext>
            </a:extLst>
          </p:cNvPr>
          <p:cNvSpPr/>
          <p:nvPr/>
        </p:nvSpPr>
        <p:spPr>
          <a:xfrm>
            <a:off x="587876" y="63900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PORTFOLIO</a:t>
            </a:r>
          </a:p>
        </p:txBody>
      </p:sp>
      <p:sp>
        <p:nvSpPr>
          <p:cNvPr id="9" name="직사각형 6">
            <a:extLst>
              <a:ext uri="{FF2B5EF4-FFF2-40B4-BE49-F238E27FC236}">
                <a16:creationId xmlns:a16="http://schemas.microsoft.com/office/drawing/2014/main" id="{292F64D8-C997-4FD5-83B9-F517D74BA5FA}"/>
              </a:ext>
            </a:extLst>
          </p:cNvPr>
          <p:cNvSpPr/>
          <p:nvPr/>
        </p:nvSpPr>
        <p:spPr>
          <a:xfrm>
            <a:off x="1754983" y="1471904"/>
            <a:ext cx="5600047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5400" b="1" dirty="0">
                <a:solidFill>
                  <a:schemeClr val="accent2"/>
                </a:solidFill>
                <a:latin typeface="+mj-lt"/>
              </a:rPr>
              <a:t>PRESENTATION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DC35623-7C37-4F95-B1E1-913287F5B5A0}"/>
              </a:ext>
            </a:extLst>
          </p:cNvPr>
          <p:cNvSpPr txBox="1"/>
          <p:nvPr/>
        </p:nvSpPr>
        <p:spPr>
          <a:xfrm>
            <a:off x="7464926" y="5356017"/>
            <a:ext cx="442505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E0624A4-9F3D-4779-9FCD-F43957B4F596}"/>
              </a:ext>
            </a:extLst>
          </p:cNvPr>
          <p:cNvSpPr txBox="1"/>
          <p:nvPr/>
        </p:nvSpPr>
        <p:spPr>
          <a:xfrm>
            <a:off x="7464927" y="4423109"/>
            <a:ext cx="4425054" cy="861774"/>
          </a:xfrm>
          <a:prstGeom prst="rect">
            <a:avLst/>
          </a:prstGeom>
          <a:noFill/>
        </p:spPr>
        <p:txBody>
          <a:bodyPr wrap="square" lIns="36000" tIns="0" rIns="36000" bIns="0" rtlCol="0" anchor="ctr">
            <a:spAutoFit/>
          </a:bodyPr>
          <a:lstStyle/>
          <a:p>
            <a:r>
              <a:rPr lang="en-US" altLang="ko-KR" sz="2800" dirty="0">
                <a:solidFill>
                  <a:schemeClr val="accent1"/>
                </a:solidFill>
              </a:rPr>
              <a:t>We Create Quality </a:t>
            </a:r>
          </a:p>
          <a:p>
            <a:r>
              <a:rPr lang="en-US" altLang="ko-KR" sz="2800" dirty="0">
                <a:solidFill>
                  <a:schemeClr val="accent1"/>
                </a:solidFill>
              </a:rPr>
              <a:t>Professional Presentation</a:t>
            </a:r>
            <a:endParaRPr lang="ko-KR" altLang="en-US" sz="28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517181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표 4">
            <a:extLst>
              <a:ext uri="{FF2B5EF4-FFF2-40B4-BE49-F238E27FC236}">
                <a16:creationId xmlns:a16="http://schemas.microsoft.com/office/drawing/2014/main" id="{245AEE6D-4096-4A12-A327-1C70AE0CB91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42920109"/>
              </p:ext>
            </p:extLst>
          </p:nvPr>
        </p:nvGraphicFramePr>
        <p:xfrm>
          <a:off x="938801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A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456,000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4" name="표 16">
            <a:extLst>
              <a:ext uri="{FF2B5EF4-FFF2-40B4-BE49-F238E27FC236}">
                <a16:creationId xmlns:a16="http://schemas.microsoft.com/office/drawing/2014/main" id="{0CD8C120-23BF-4CCD-8BFE-40C9544186E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3360289"/>
              </p:ext>
            </p:extLst>
          </p:nvPr>
        </p:nvGraphicFramePr>
        <p:xfrm>
          <a:off x="3663796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B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242,000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5" name="표 17">
            <a:extLst>
              <a:ext uri="{FF2B5EF4-FFF2-40B4-BE49-F238E27FC236}">
                <a16:creationId xmlns:a16="http://schemas.microsoft.com/office/drawing/2014/main" id="{9DA5E84C-49C7-4D01-A326-D064D46489C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248831"/>
              </p:ext>
            </p:extLst>
          </p:nvPr>
        </p:nvGraphicFramePr>
        <p:xfrm>
          <a:off x="6388791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 C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56,000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graphicFrame>
        <p:nvGraphicFramePr>
          <p:cNvPr id="6" name="표 18">
            <a:extLst>
              <a:ext uri="{FF2B5EF4-FFF2-40B4-BE49-F238E27FC236}">
                <a16:creationId xmlns:a16="http://schemas.microsoft.com/office/drawing/2014/main" id="{2AC2801F-084B-4D27-82BA-27233B88B74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14640125"/>
              </p:ext>
            </p:extLst>
          </p:nvPr>
        </p:nvGraphicFramePr>
        <p:xfrm>
          <a:off x="9113786" y="1817655"/>
          <a:ext cx="2144560" cy="424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08280">
                  <a:extLst>
                    <a:ext uri="{9D8B030D-6E8A-4147-A177-3AD203B41FA5}">
                      <a16:colId xmlns:a16="http://schemas.microsoft.com/office/drawing/2014/main" val="2161916134"/>
                    </a:ext>
                  </a:extLst>
                </a:gridCol>
                <a:gridCol w="1728000">
                  <a:extLst>
                    <a:ext uri="{9D8B030D-6E8A-4147-A177-3AD203B41FA5}">
                      <a16:colId xmlns:a16="http://schemas.microsoft.com/office/drawing/2014/main" val="2247960864"/>
                    </a:ext>
                  </a:extLst>
                </a:gridCol>
                <a:gridCol w="208280">
                  <a:extLst>
                    <a:ext uri="{9D8B030D-6E8A-4147-A177-3AD203B41FA5}">
                      <a16:colId xmlns:a16="http://schemas.microsoft.com/office/drawing/2014/main" val="1917203924"/>
                    </a:ext>
                  </a:extLst>
                </a:gridCol>
              </a:tblGrid>
              <a:tr h="1584000">
                <a:tc gridSpan="3">
                  <a:txBody>
                    <a:bodyPr/>
                    <a:lstStyle/>
                    <a:p>
                      <a:pPr latinLnBrk="1"/>
                      <a:endParaRPr lang="ko-KR" altLang="en-US" sz="140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16062802"/>
                  </a:ext>
                </a:extLst>
              </a:tr>
              <a:tr h="396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Contents</a:t>
                      </a:r>
                      <a:r>
                        <a:rPr lang="en-US" altLang="ko-KR" sz="1400" b="1" dirty="0">
                          <a:solidFill>
                            <a:schemeClr val="bg1"/>
                          </a:solidFill>
                        </a:rPr>
                        <a:t> </a:t>
                      </a:r>
                      <a:r>
                        <a:rPr lang="en-US" altLang="ko-KR" sz="1800" b="1" dirty="0">
                          <a:solidFill>
                            <a:schemeClr val="bg1"/>
                          </a:solidFill>
                        </a:rPr>
                        <a:t>D</a:t>
                      </a:r>
                      <a:endParaRPr lang="ko-KR" alt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74594158"/>
                  </a:ext>
                </a:extLst>
              </a:tr>
              <a:tr h="1728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You can simply impress your audience and add a unique zing and appeal to your Presentations.</a:t>
                      </a:r>
                    </a:p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400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altLang="ko-KR" sz="100" baseline="0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2499832"/>
                  </a:ext>
                </a:extLst>
              </a:tr>
              <a:tr h="540000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dirty="0">
                          <a:solidFill>
                            <a:schemeClr val="bg1"/>
                          </a:solidFill>
                        </a:rPr>
                        <a:t>$</a:t>
                      </a:r>
                      <a:r>
                        <a:rPr lang="en-US" altLang="ko-KR" sz="1800" dirty="0">
                          <a:solidFill>
                            <a:schemeClr val="bg1"/>
                          </a:solidFill>
                        </a:rPr>
                        <a:t>1,211,000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762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64892178"/>
                  </a:ext>
                </a:extLst>
              </a:tr>
            </a:tbl>
          </a:graphicData>
        </a:graphic>
      </p:graphicFrame>
      <p:sp>
        <p:nvSpPr>
          <p:cNvPr id="7" name="타원 28">
            <a:extLst>
              <a:ext uri="{FF2B5EF4-FFF2-40B4-BE49-F238E27FC236}">
                <a16:creationId xmlns:a16="http://schemas.microsoft.com/office/drawing/2014/main" id="{C1111B0B-96CF-4F43-BB99-4D76187D672E}"/>
              </a:ext>
            </a:extLst>
          </p:cNvPr>
          <p:cNvSpPr/>
          <p:nvPr/>
        </p:nvSpPr>
        <p:spPr>
          <a:xfrm>
            <a:off x="1443696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8" name="타원 31">
            <a:extLst>
              <a:ext uri="{FF2B5EF4-FFF2-40B4-BE49-F238E27FC236}">
                <a16:creationId xmlns:a16="http://schemas.microsoft.com/office/drawing/2014/main" id="{600973C7-8C27-4D4F-BBF7-988B33EC91F3}"/>
              </a:ext>
            </a:extLst>
          </p:cNvPr>
          <p:cNvSpPr/>
          <p:nvPr/>
        </p:nvSpPr>
        <p:spPr>
          <a:xfrm>
            <a:off x="4214972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9" name="타원 37">
            <a:extLst>
              <a:ext uri="{FF2B5EF4-FFF2-40B4-BE49-F238E27FC236}">
                <a16:creationId xmlns:a16="http://schemas.microsoft.com/office/drawing/2014/main" id="{21D53F19-D8EC-404B-984C-E158943AE76C}"/>
              </a:ext>
            </a:extLst>
          </p:cNvPr>
          <p:cNvSpPr/>
          <p:nvPr/>
        </p:nvSpPr>
        <p:spPr>
          <a:xfrm>
            <a:off x="6939966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0" name="타원 39">
            <a:extLst>
              <a:ext uri="{FF2B5EF4-FFF2-40B4-BE49-F238E27FC236}">
                <a16:creationId xmlns:a16="http://schemas.microsoft.com/office/drawing/2014/main" id="{03C000EC-D595-43E9-9EFE-951FDE03ABC4}"/>
              </a:ext>
            </a:extLst>
          </p:cNvPr>
          <p:cNvSpPr/>
          <p:nvPr/>
        </p:nvSpPr>
        <p:spPr>
          <a:xfrm>
            <a:off x="9664962" y="2105688"/>
            <a:ext cx="1042210" cy="104221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4000" dirty="0"/>
          </a:p>
        </p:txBody>
      </p:sp>
      <p:sp>
        <p:nvSpPr>
          <p:cNvPr id="11" name="Rounded Rectangle 5">
            <a:extLst>
              <a:ext uri="{FF2B5EF4-FFF2-40B4-BE49-F238E27FC236}">
                <a16:creationId xmlns:a16="http://schemas.microsoft.com/office/drawing/2014/main" id="{A0B83BA6-CDC7-4DFD-8B26-755BD5BFD1F9}"/>
              </a:ext>
            </a:extLst>
          </p:cNvPr>
          <p:cNvSpPr/>
          <p:nvPr/>
        </p:nvSpPr>
        <p:spPr>
          <a:xfrm flipH="1">
            <a:off x="1765218" y="2462208"/>
            <a:ext cx="421694" cy="347872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2" name="Rectangle 130">
            <a:extLst>
              <a:ext uri="{FF2B5EF4-FFF2-40B4-BE49-F238E27FC236}">
                <a16:creationId xmlns:a16="http://schemas.microsoft.com/office/drawing/2014/main" id="{B8FA483C-530A-4B69-AE7B-82C77D2B8AF0}"/>
              </a:ext>
            </a:extLst>
          </p:cNvPr>
          <p:cNvSpPr/>
          <p:nvPr/>
        </p:nvSpPr>
        <p:spPr>
          <a:xfrm>
            <a:off x="4553913" y="2438844"/>
            <a:ext cx="378572" cy="380291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3" name="Block Arc 25">
            <a:extLst>
              <a:ext uri="{FF2B5EF4-FFF2-40B4-BE49-F238E27FC236}">
                <a16:creationId xmlns:a16="http://schemas.microsoft.com/office/drawing/2014/main" id="{68C21517-C557-4D92-8480-4561F42DEA6E}"/>
              </a:ext>
            </a:extLst>
          </p:cNvPr>
          <p:cNvSpPr>
            <a:spLocks noChangeAspect="1"/>
          </p:cNvSpPr>
          <p:nvPr/>
        </p:nvSpPr>
        <p:spPr>
          <a:xfrm>
            <a:off x="10033305" y="2368690"/>
            <a:ext cx="305523" cy="441390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4" name="Rectangle 36">
            <a:extLst>
              <a:ext uri="{FF2B5EF4-FFF2-40B4-BE49-F238E27FC236}">
                <a16:creationId xmlns:a16="http://schemas.microsoft.com/office/drawing/2014/main" id="{56944353-3347-4419-A467-101D3A8DE37B}"/>
              </a:ext>
            </a:extLst>
          </p:cNvPr>
          <p:cNvSpPr/>
          <p:nvPr/>
        </p:nvSpPr>
        <p:spPr>
          <a:xfrm>
            <a:off x="7266386" y="2462208"/>
            <a:ext cx="389370" cy="325482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0978265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10F0D64F-F9F1-47F3-9301-D89989C6E781}"/>
              </a:ext>
            </a:extLst>
          </p:cNvPr>
          <p:cNvSpPr/>
          <p:nvPr/>
        </p:nvSpPr>
        <p:spPr>
          <a:xfrm rot="5400000">
            <a:off x="3347565" y="3164472"/>
            <a:ext cx="1480263" cy="1867259"/>
          </a:xfrm>
          <a:custGeom>
            <a:avLst/>
            <a:gdLst>
              <a:gd name="connsiteX0" fmla="*/ 1442196 w 1457325"/>
              <a:gd name="connsiteY0" fmla="*/ 1108358 h 1838325"/>
              <a:gd name="connsiteX1" fmla="*/ 1102154 w 1457325"/>
              <a:gd name="connsiteY1" fmla="*/ 1108358 h 1838325"/>
              <a:gd name="connsiteX2" fmla="*/ 1103106 w 1457325"/>
              <a:gd name="connsiteY2" fmla="*/ 531143 h 1838325"/>
              <a:gd name="connsiteX3" fmla="*/ 1101201 w 1457325"/>
              <a:gd name="connsiteY3" fmla="*/ 364455 h 1838325"/>
              <a:gd name="connsiteX4" fmla="*/ 1095486 w 1457325"/>
              <a:gd name="connsiteY4" fmla="*/ 355883 h 1838325"/>
              <a:gd name="connsiteX5" fmla="*/ 749729 w 1457325"/>
              <a:gd name="connsiteY5" fmla="*/ 9173 h 1838325"/>
              <a:gd name="connsiteX6" fmla="*/ 713534 w 1457325"/>
              <a:gd name="connsiteY6" fmla="*/ 12030 h 1838325"/>
              <a:gd name="connsiteX7" fmla="*/ 507794 w 1457325"/>
              <a:gd name="connsiteY7" fmla="*/ 218723 h 1838325"/>
              <a:gd name="connsiteX8" fmla="*/ 364919 w 1457325"/>
              <a:gd name="connsiteY8" fmla="*/ 365408 h 1838325"/>
              <a:gd name="connsiteX9" fmla="*/ 363014 w 1457325"/>
              <a:gd name="connsiteY9" fmla="*/ 382553 h 1838325"/>
              <a:gd name="connsiteX10" fmla="*/ 363014 w 1457325"/>
              <a:gd name="connsiteY10" fmla="*/ 1109310 h 1838325"/>
              <a:gd name="connsiteX11" fmla="*/ 43926 w 1457325"/>
              <a:gd name="connsiteY11" fmla="*/ 1108358 h 1838325"/>
              <a:gd name="connsiteX12" fmla="*/ 5826 w 1457325"/>
              <a:gd name="connsiteY12" fmla="*/ 1110263 h 1838325"/>
              <a:gd name="connsiteX13" fmla="*/ 8684 w 1457325"/>
              <a:gd name="connsiteY13" fmla="*/ 1123598 h 1838325"/>
              <a:gd name="connsiteX14" fmla="*/ 31544 w 1457325"/>
              <a:gd name="connsiteY14" fmla="*/ 1149316 h 1838325"/>
              <a:gd name="connsiteX15" fmla="*/ 705914 w 1457325"/>
              <a:gd name="connsiteY15" fmla="*/ 1824638 h 1838325"/>
              <a:gd name="connsiteX16" fmla="*/ 760206 w 1457325"/>
              <a:gd name="connsiteY16" fmla="*/ 1824638 h 1838325"/>
              <a:gd name="connsiteX17" fmla="*/ 1434576 w 1457325"/>
              <a:gd name="connsiteY17" fmla="*/ 1149316 h 1838325"/>
              <a:gd name="connsiteX18" fmla="*/ 1457436 w 1457325"/>
              <a:gd name="connsiteY18" fmla="*/ 1123598 h 1838325"/>
              <a:gd name="connsiteX19" fmla="*/ 1457436 w 1457325"/>
              <a:gd name="connsiteY19" fmla="*/ 1123598 h 1838325"/>
              <a:gd name="connsiteX20" fmla="*/ 1457436 w 1457325"/>
              <a:gd name="connsiteY20" fmla="*/ 1123598 h 1838325"/>
              <a:gd name="connsiteX21" fmla="*/ 1442196 w 1457325"/>
              <a:gd name="connsiteY21" fmla="*/ 1108358 h 1838325"/>
              <a:gd name="connsiteX22" fmla="*/ 365871 w 1457325"/>
              <a:gd name="connsiteY22" fmla="*/ 1102643 h 1838325"/>
              <a:gd name="connsiteX23" fmla="*/ 363014 w 1457325"/>
              <a:gd name="connsiteY23" fmla="*/ 1108358 h 1838325"/>
              <a:gd name="connsiteX24" fmla="*/ 363014 w 1457325"/>
              <a:gd name="connsiteY24" fmla="*/ 1108358 h 1838325"/>
              <a:gd name="connsiteX25" fmla="*/ 365871 w 1457325"/>
              <a:gd name="connsiteY25" fmla="*/ 1102643 h 1838325"/>
              <a:gd name="connsiteX26" fmla="*/ 363014 w 1457325"/>
              <a:gd name="connsiteY26" fmla="*/ 1108358 h 1838325"/>
              <a:gd name="connsiteX27" fmla="*/ 363014 w 1457325"/>
              <a:gd name="connsiteY27" fmla="*/ 1108358 h 1838325"/>
              <a:gd name="connsiteX28" fmla="*/ 363014 w 1457325"/>
              <a:gd name="connsiteY28" fmla="*/ 1108358 h 1838325"/>
              <a:gd name="connsiteX29" fmla="*/ 363014 w 1457325"/>
              <a:gd name="connsiteY29" fmla="*/ 1108358 h 1838325"/>
              <a:gd name="connsiteX30" fmla="*/ 363014 w 1457325"/>
              <a:gd name="connsiteY30" fmla="*/ 1108358 h 1838325"/>
              <a:gd name="connsiteX31" fmla="*/ 363014 w 1457325"/>
              <a:gd name="connsiteY31" fmla="*/ 1108358 h 1838325"/>
              <a:gd name="connsiteX32" fmla="*/ 359204 w 1457325"/>
              <a:gd name="connsiteY32" fmla="*/ 1110263 h 1838325"/>
              <a:gd name="connsiteX33" fmla="*/ 363014 w 1457325"/>
              <a:gd name="connsiteY33" fmla="*/ 1108358 h 1838325"/>
              <a:gd name="connsiteX34" fmla="*/ 363014 w 1457325"/>
              <a:gd name="connsiteY34" fmla="*/ 1108358 h 1838325"/>
              <a:gd name="connsiteX35" fmla="*/ 1101201 w 1457325"/>
              <a:gd name="connsiteY35" fmla="*/ 1108358 h 1838325"/>
              <a:gd name="connsiteX36" fmla="*/ 1101201 w 1457325"/>
              <a:gd name="connsiteY36" fmla="*/ 1108358 h 1838325"/>
              <a:gd name="connsiteX37" fmla="*/ 1098344 w 1457325"/>
              <a:gd name="connsiteY37" fmla="*/ 1102643 h 1838325"/>
              <a:gd name="connsiteX38" fmla="*/ 1101201 w 1457325"/>
              <a:gd name="connsiteY38" fmla="*/ 1108358 h 1838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1457325" h="1838325">
                <a:moveTo>
                  <a:pt x="1442196" y="1108358"/>
                </a:moveTo>
                <a:cubicBezTo>
                  <a:pt x="1328849" y="1107405"/>
                  <a:pt x="1215501" y="1108358"/>
                  <a:pt x="1102154" y="1108358"/>
                </a:cubicBezTo>
                <a:cubicBezTo>
                  <a:pt x="1102154" y="915953"/>
                  <a:pt x="1103106" y="723548"/>
                  <a:pt x="1103106" y="531143"/>
                </a:cubicBezTo>
                <a:cubicBezTo>
                  <a:pt x="1103106" y="475898"/>
                  <a:pt x="1102154" y="419700"/>
                  <a:pt x="1101201" y="364455"/>
                </a:cubicBezTo>
                <a:cubicBezTo>
                  <a:pt x="1099296" y="361598"/>
                  <a:pt x="1098344" y="357788"/>
                  <a:pt x="1095486" y="355883"/>
                </a:cubicBezTo>
                <a:cubicBezTo>
                  <a:pt x="980234" y="240630"/>
                  <a:pt x="864029" y="125378"/>
                  <a:pt x="749729" y="9173"/>
                </a:cubicBezTo>
                <a:cubicBezTo>
                  <a:pt x="734489" y="-6067"/>
                  <a:pt x="725916" y="-352"/>
                  <a:pt x="713534" y="12030"/>
                </a:cubicBezTo>
                <a:cubicBezTo>
                  <a:pt x="644954" y="81563"/>
                  <a:pt x="575421" y="149190"/>
                  <a:pt x="507794" y="218723"/>
                </a:cubicBezTo>
                <a:cubicBezTo>
                  <a:pt x="460169" y="267300"/>
                  <a:pt x="408734" y="313020"/>
                  <a:pt x="364919" y="365408"/>
                </a:cubicBezTo>
                <a:cubicBezTo>
                  <a:pt x="363966" y="371123"/>
                  <a:pt x="363014" y="376838"/>
                  <a:pt x="363014" y="382553"/>
                </a:cubicBezTo>
                <a:cubicBezTo>
                  <a:pt x="363014" y="624488"/>
                  <a:pt x="363014" y="867375"/>
                  <a:pt x="363014" y="1109310"/>
                </a:cubicBezTo>
                <a:cubicBezTo>
                  <a:pt x="256334" y="1109310"/>
                  <a:pt x="149654" y="1109310"/>
                  <a:pt x="43926" y="1108358"/>
                </a:cubicBezTo>
                <a:cubicBezTo>
                  <a:pt x="31544" y="1108358"/>
                  <a:pt x="17256" y="1105500"/>
                  <a:pt x="5826" y="1110263"/>
                </a:cubicBezTo>
                <a:cubicBezTo>
                  <a:pt x="-7509" y="1115025"/>
                  <a:pt x="5826" y="1118835"/>
                  <a:pt x="8684" y="1123598"/>
                </a:cubicBezTo>
                <a:cubicBezTo>
                  <a:pt x="16304" y="1132170"/>
                  <a:pt x="22971" y="1141695"/>
                  <a:pt x="31544" y="1149316"/>
                </a:cubicBezTo>
                <a:cubicBezTo>
                  <a:pt x="256334" y="1374105"/>
                  <a:pt x="482076" y="1598895"/>
                  <a:pt x="705914" y="1824638"/>
                </a:cubicBezTo>
                <a:cubicBezTo>
                  <a:pt x="727821" y="1846545"/>
                  <a:pt x="738299" y="1846545"/>
                  <a:pt x="760206" y="1824638"/>
                </a:cubicBezTo>
                <a:cubicBezTo>
                  <a:pt x="984044" y="1598895"/>
                  <a:pt x="1209786" y="1374105"/>
                  <a:pt x="1434576" y="1149316"/>
                </a:cubicBezTo>
                <a:cubicBezTo>
                  <a:pt x="1443149" y="1140743"/>
                  <a:pt x="1449816" y="1132170"/>
                  <a:pt x="1457436" y="1123598"/>
                </a:cubicBezTo>
                <a:lnTo>
                  <a:pt x="1457436" y="1123598"/>
                </a:lnTo>
                <a:lnTo>
                  <a:pt x="1457436" y="1123598"/>
                </a:lnTo>
                <a:cubicBezTo>
                  <a:pt x="1475534" y="1095023"/>
                  <a:pt x="1446006" y="1108358"/>
                  <a:pt x="1442196" y="1108358"/>
                </a:cubicBezTo>
                <a:close/>
                <a:moveTo>
                  <a:pt x="365871" y="1102643"/>
                </a:moveTo>
                <a:cubicBezTo>
                  <a:pt x="364919" y="1104548"/>
                  <a:pt x="363966" y="1106453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966" y="1106453"/>
                  <a:pt x="364919" y="1104548"/>
                  <a:pt x="365871" y="1102643"/>
                </a:cubicBezTo>
                <a:close/>
                <a:moveTo>
                  <a:pt x="363014" y="1108358"/>
                </a:move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lose/>
                <a:moveTo>
                  <a:pt x="363014" y="1108358"/>
                </a:moveTo>
                <a:cubicBezTo>
                  <a:pt x="362061" y="1109310"/>
                  <a:pt x="360156" y="1110263"/>
                  <a:pt x="359204" y="1110263"/>
                </a:cubicBezTo>
                <a:cubicBezTo>
                  <a:pt x="360156" y="1110263"/>
                  <a:pt x="361109" y="1109310"/>
                  <a:pt x="363014" y="1108358"/>
                </a:cubicBezTo>
                <a:cubicBezTo>
                  <a:pt x="363014" y="1108358"/>
                  <a:pt x="363014" y="1108358"/>
                  <a:pt x="363014" y="1108358"/>
                </a:cubicBezTo>
                <a:close/>
                <a:moveTo>
                  <a:pt x="1101201" y="1108358"/>
                </a:moveTo>
                <a:cubicBezTo>
                  <a:pt x="1101201" y="1108358"/>
                  <a:pt x="1101201" y="1108358"/>
                  <a:pt x="1101201" y="1108358"/>
                </a:cubicBezTo>
                <a:cubicBezTo>
                  <a:pt x="1099296" y="1106453"/>
                  <a:pt x="1098344" y="1104548"/>
                  <a:pt x="1098344" y="1102643"/>
                </a:cubicBezTo>
                <a:cubicBezTo>
                  <a:pt x="1099296" y="1104548"/>
                  <a:pt x="1100249" y="1106453"/>
                  <a:pt x="1101201" y="1108358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5" name="Freeform: Shape 4">
            <a:extLst>
              <a:ext uri="{FF2B5EF4-FFF2-40B4-BE49-F238E27FC236}">
                <a16:creationId xmlns:a16="http://schemas.microsoft.com/office/drawing/2014/main" id="{5DB73500-8B7B-4302-8B28-F83BEA776AF6}"/>
              </a:ext>
            </a:extLst>
          </p:cNvPr>
          <p:cNvSpPr/>
          <p:nvPr/>
        </p:nvSpPr>
        <p:spPr>
          <a:xfrm rot="5400000">
            <a:off x="3951251" y="2226387"/>
            <a:ext cx="1867259" cy="1489936"/>
          </a:xfrm>
          <a:custGeom>
            <a:avLst/>
            <a:gdLst>
              <a:gd name="connsiteX0" fmla="*/ 1824477 w 1838325"/>
              <a:gd name="connsiteY0" fmla="*/ 707708 h 1466850"/>
              <a:gd name="connsiteX1" fmla="*/ 1504437 w 1838325"/>
              <a:gd name="connsiteY1" fmla="*/ 387668 h 1466850"/>
              <a:gd name="connsiteX2" fmla="*/ 1443477 w 1838325"/>
              <a:gd name="connsiteY2" fmla="*/ 361950 h 1466850"/>
              <a:gd name="connsiteX3" fmla="*/ 771964 w 1838325"/>
              <a:gd name="connsiteY3" fmla="*/ 362903 h 1466850"/>
              <a:gd name="connsiteX4" fmla="*/ 736722 w 1838325"/>
              <a:gd name="connsiteY4" fmla="*/ 327660 h 1466850"/>
              <a:gd name="connsiteX5" fmla="*/ 736722 w 1838325"/>
              <a:gd name="connsiteY5" fmla="*/ 31433 h 1466850"/>
              <a:gd name="connsiteX6" fmla="*/ 731007 w 1838325"/>
              <a:gd name="connsiteY6" fmla="*/ 0 h 1466850"/>
              <a:gd name="connsiteX7" fmla="*/ 723387 w 1838325"/>
              <a:gd name="connsiteY7" fmla="*/ 5715 h 1466850"/>
              <a:gd name="connsiteX8" fmla="*/ 714814 w 1838325"/>
              <a:gd name="connsiteY8" fmla="*/ 12383 h 1466850"/>
              <a:gd name="connsiteX9" fmla="*/ 10917 w 1838325"/>
              <a:gd name="connsiteY9" fmla="*/ 715328 h 1466850"/>
              <a:gd name="connsiteX10" fmla="*/ 16632 w 1838325"/>
              <a:gd name="connsiteY10" fmla="*/ 758190 h 1466850"/>
              <a:gd name="connsiteX11" fmla="*/ 705289 w 1838325"/>
              <a:gd name="connsiteY11" fmla="*/ 1446848 h 1466850"/>
              <a:gd name="connsiteX12" fmla="*/ 731959 w 1838325"/>
              <a:gd name="connsiteY12" fmla="*/ 1466850 h 1466850"/>
              <a:gd name="connsiteX13" fmla="*/ 735769 w 1838325"/>
              <a:gd name="connsiteY13" fmla="*/ 1429703 h 1466850"/>
              <a:gd name="connsiteX14" fmla="*/ 734817 w 1838325"/>
              <a:gd name="connsiteY14" fmla="*/ 1151573 h 1466850"/>
              <a:gd name="connsiteX15" fmla="*/ 779584 w 1838325"/>
              <a:gd name="connsiteY15" fmla="*/ 1106805 h 1466850"/>
              <a:gd name="connsiteX16" fmla="*/ 1433952 w 1838325"/>
              <a:gd name="connsiteY16" fmla="*/ 1107758 h 1466850"/>
              <a:gd name="connsiteX17" fmla="*/ 1478719 w 1838325"/>
              <a:gd name="connsiteY17" fmla="*/ 1102995 h 1466850"/>
              <a:gd name="connsiteX18" fmla="*/ 1478719 w 1838325"/>
              <a:gd name="connsiteY18" fmla="*/ 1102995 h 1466850"/>
              <a:gd name="connsiteX19" fmla="*/ 1487292 w 1838325"/>
              <a:gd name="connsiteY19" fmla="*/ 1095375 h 1466850"/>
              <a:gd name="connsiteX20" fmla="*/ 1487292 w 1838325"/>
              <a:gd name="connsiteY20" fmla="*/ 1095375 h 1466850"/>
              <a:gd name="connsiteX21" fmla="*/ 1826382 w 1838325"/>
              <a:gd name="connsiteY21" fmla="*/ 760095 h 1466850"/>
              <a:gd name="connsiteX22" fmla="*/ 1824477 w 1838325"/>
              <a:gd name="connsiteY22" fmla="*/ 707708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838325" h="1466850">
                <a:moveTo>
                  <a:pt x="1824477" y="707708"/>
                </a:moveTo>
                <a:cubicBezTo>
                  <a:pt x="1716844" y="601980"/>
                  <a:pt x="1610164" y="495300"/>
                  <a:pt x="1504437" y="387668"/>
                </a:cubicBezTo>
                <a:cubicBezTo>
                  <a:pt x="1486339" y="369570"/>
                  <a:pt x="1469194" y="361950"/>
                  <a:pt x="1443477" y="361950"/>
                </a:cubicBezTo>
                <a:cubicBezTo>
                  <a:pt x="1219639" y="362903"/>
                  <a:pt x="995802" y="361950"/>
                  <a:pt x="771964" y="362903"/>
                </a:cubicBezTo>
                <a:cubicBezTo>
                  <a:pt x="744342" y="362903"/>
                  <a:pt x="735769" y="355283"/>
                  <a:pt x="736722" y="327660"/>
                </a:cubicBezTo>
                <a:cubicBezTo>
                  <a:pt x="737674" y="228600"/>
                  <a:pt x="737674" y="130493"/>
                  <a:pt x="736722" y="31433"/>
                </a:cubicBezTo>
                <a:cubicBezTo>
                  <a:pt x="736722" y="20955"/>
                  <a:pt x="743389" y="8572"/>
                  <a:pt x="731007" y="0"/>
                </a:cubicBezTo>
                <a:cubicBezTo>
                  <a:pt x="728149" y="1905"/>
                  <a:pt x="726244" y="3810"/>
                  <a:pt x="723387" y="5715"/>
                </a:cubicBezTo>
                <a:cubicBezTo>
                  <a:pt x="720529" y="7620"/>
                  <a:pt x="717672" y="9525"/>
                  <a:pt x="714814" y="12383"/>
                </a:cubicBezTo>
                <a:cubicBezTo>
                  <a:pt x="480499" y="246697"/>
                  <a:pt x="246184" y="481013"/>
                  <a:pt x="10917" y="715328"/>
                </a:cubicBezTo>
                <a:cubicBezTo>
                  <a:pt x="-10038" y="736283"/>
                  <a:pt x="3297" y="744855"/>
                  <a:pt x="16632" y="758190"/>
                </a:cubicBezTo>
                <a:cubicBezTo>
                  <a:pt x="246184" y="987743"/>
                  <a:pt x="475737" y="1217295"/>
                  <a:pt x="705289" y="1446848"/>
                </a:cubicBezTo>
                <a:cubicBezTo>
                  <a:pt x="712909" y="1454468"/>
                  <a:pt x="718624" y="1465898"/>
                  <a:pt x="731959" y="1466850"/>
                </a:cubicBezTo>
                <a:cubicBezTo>
                  <a:pt x="739579" y="1454468"/>
                  <a:pt x="735769" y="1442085"/>
                  <a:pt x="735769" y="1429703"/>
                </a:cubicBezTo>
                <a:cubicBezTo>
                  <a:pt x="735769" y="1337310"/>
                  <a:pt x="737674" y="1243965"/>
                  <a:pt x="734817" y="1151573"/>
                </a:cubicBezTo>
                <a:cubicBezTo>
                  <a:pt x="733864" y="1116330"/>
                  <a:pt x="744342" y="1106805"/>
                  <a:pt x="779584" y="1106805"/>
                </a:cubicBezTo>
                <a:cubicBezTo>
                  <a:pt x="997707" y="1108710"/>
                  <a:pt x="1215829" y="1107758"/>
                  <a:pt x="1433952" y="1107758"/>
                </a:cubicBezTo>
                <a:cubicBezTo>
                  <a:pt x="1449192" y="1107758"/>
                  <a:pt x="1464432" y="1110615"/>
                  <a:pt x="1478719" y="1102995"/>
                </a:cubicBezTo>
                <a:lnTo>
                  <a:pt x="1478719" y="1102995"/>
                </a:lnTo>
                <a:cubicBezTo>
                  <a:pt x="1481577" y="1100138"/>
                  <a:pt x="1484434" y="1098233"/>
                  <a:pt x="1487292" y="1095375"/>
                </a:cubicBezTo>
                <a:cubicBezTo>
                  <a:pt x="1487292" y="1095375"/>
                  <a:pt x="1487292" y="1095375"/>
                  <a:pt x="1487292" y="1095375"/>
                </a:cubicBezTo>
                <a:cubicBezTo>
                  <a:pt x="1599687" y="982980"/>
                  <a:pt x="1712082" y="870585"/>
                  <a:pt x="1826382" y="760095"/>
                </a:cubicBezTo>
                <a:cubicBezTo>
                  <a:pt x="1848289" y="737235"/>
                  <a:pt x="1843527" y="726758"/>
                  <a:pt x="1824477" y="707708"/>
                </a:cubicBezTo>
                <a:close/>
              </a:path>
            </a:pathLst>
          </a:custGeom>
          <a:solidFill>
            <a:schemeClr val="accent3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6" name="Freeform: Shape 5">
            <a:extLst>
              <a:ext uri="{FF2B5EF4-FFF2-40B4-BE49-F238E27FC236}">
                <a16:creationId xmlns:a16="http://schemas.microsoft.com/office/drawing/2014/main" id="{8100352D-8B2E-4BF8-BE95-3BD3058671A9}"/>
              </a:ext>
            </a:extLst>
          </p:cNvPr>
          <p:cNvSpPr/>
          <p:nvPr/>
        </p:nvSpPr>
        <p:spPr>
          <a:xfrm rot="5400000">
            <a:off x="4190211" y="4245694"/>
            <a:ext cx="1867259" cy="1489936"/>
          </a:xfrm>
          <a:custGeom>
            <a:avLst/>
            <a:gdLst>
              <a:gd name="connsiteX0" fmla="*/ 1828932 w 1838325"/>
              <a:gd name="connsiteY0" fmla="*/ 709613 h 1466850"/>
              <a:gd name="connsiteX1" fmla="*/ 1265052 w 1838325"/>
              <a:gd name="connsiteY1" fmla="*/ 146685 h 1466850"/>
              <a:gd name="connsiteX2" fmla="*/ 1121224 w 1838325"/>
              <a:gd name="connsiteY2" fmla="*/ 5715 h 1466850"/>
              <a:gd name="connsiteX3" fmla="*/ 1113604 w 1838325"/>
              <a:gd name="connsiteY3" fmla="*/ 0 h 1466850"/>
              <a:gd name="connsiteX4" fmla="*/ 1107889 w 1838325"/>
              <a:gd name="connsiteY4" fmla="*/ 31432 h 1466850"/>
              <a:gd name="connsiteX5" fmla="*/ 1107889 w 1838325"/>
              <a:gd name="connsiteY5" fmla="*/ 320040 h 1466850"/>
              <a:gd name="connsiteX6" fmla="*/ 1065027 w 1838325"/>
              <a:gd name="connsiteY6" fmla="*/ 362903 h 1466850"/>
              <a:gd name="connsiteX7" fmla="*/ 396372 w 1838325"/>
              <a:gd name="connsiteY7" fmla="*/ 361950 h 1466850"/>
              <a:gd name="connsiteX8" fmla="*/ 351604 w 1838325"/>
              <a:gd name="connsiteY8" fmla="*/ 375285 h 1466850"/>
              <a:gd name="connsiteX9" fmla="*/ 9657 w 1838325"/>
              <a:gd name="connsiteY9" fmla="*/ 717232 h 1466850"/>
              <a:gd name="connsiteX10" fmla="*/ 7752 w 1838325"/>
              <a:gd name="connsiteY10" fmla="*/ 748665 h 1466850"/>
              <a:gd name="connsiteX11" fmla="*/ 356367 w 1838325"/>
              <a:gd name="connsiteY11" fmla="*/ 1094423 h 1466850"/>
              <a:gd name="connsiteX12" fmla="*/ 364939 w 1838325"/>
              <a:gd name="connsiteY12" fmla="*/ 1102043 h 1466850"/>
              <a:gd name="connsiteX13" fmla="*/ 364939 w 1838325"/>
              <a:gd name="connsiteY13" fmla="*/ 1102043 h 1466850"/>
              <a:gd name="connsiteX14" fmla="*/ 409707 w 1838325"/>
              <a:gd name="connsiteY14" fmla="*/ 1106805 h 1466850"/>
              <a:gd name="connsiteX15" fmla="*/ 1066932 w 1838325"/>
              <a:gd name="connsiteY15" fmla="*/ 1105853 h 1466850"/>
              <a:gd name="connsiteX16" fmla="*/ 1107889 w 1838325"/>
              <a:gd name="connsiteY16" fmla="*/ 1146810 h 1466850"/>
              <a:gd name="connsiteX17" fmla="*/ 1107889 w 1838325"/>
              <a:gd name="connsiteY17" fmla="*/ 1431607 h 1466850"/>
              <a:gd name="connsiteX18" fmla="*/ 1115509 w 1838325"/>
              <a:gd name="connsiteY18" fmla="*/ 1467803 h 1466850"/>
              <a:gd name="connsiteX19" fmla="*/ 1128844 w 1838325"/>
              <a:gd name="connsiteY19" fmla="*/ 1455420 h 1466850"/>
              <a:gd name="connsiteX20" fmla="*/ 1832742 w 1838325"/>
              <a:gd name="connsiteY20" fmla="*/ 752475 h 1466850"/>
              <a:gd name="connsiteX21" fmla="*/ 1828932 w 1838325"/>
              <a:gd name="connsiteY21" fmla="*/ 709613 h 1466850"/>
              <a:gd name="connsiteX22" fmla="*/ 1082172 w 1838325"/>
              <a:gd name="connsiteY22" fmla="*/ 1093470 h 1466850"/>
              <a:gd name="connsiteX23" fmla="*/ 1082172 w 1838325"/>
              <a:gd name="connsiteY23" fmla="*/ 1093470 h 1466850"/>
              <a:gd name="connsiteX24" fmla="*/ 1082172 w 1838325"/>
              <a:gd name="connsiteY24" fmla="*/ 1093470 h 1466850"/>
              <a:gd name="connsiteX25" fmla="*/ 1122177 w 1838325"/>
              <a:gd name="connsiteY25" fmla="*/ 328613 h 1466850"/>
              <a:gd name="connsiteX26" fmla="*/ 1122177 w 1838325"/>
              <a:gd name="connsiteY26" fmla="*/ 327660 h 1466850"/>
              <a:gd name="connsiteX27" fmla="*/ 1122177 w 1838325"/>
              <a:gd name="connsiteY27" fmla="*/ 328613 h 14668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1838325" h="1466850">
                <a:moveTo>
                  <a:pt x="1828932" y="709613"/>
                </a:moveTo>
                <a:cubicBezTo>
                  <a:pt x="1641289" y="521970"/>
                  <a:pt x="1453647" y="334328"/>
                  <a:pt x="1265052" y="146685"/>
                </a:cubicBezTo>
                <a:cubicBezTo>
                  <a:pt x="1217427" y="99060"/>
                  <a:pt x="1168849" y="52388"/>
                  <a:pt x="1121224" y="5715"/>
                </a:cubicBezTo>
                <a:cubicBezTo>
                  <a:pt x="1118367" y="3810"/>
                  <a:pt x="1116462" y="1905"/>
                  <a:pt x="1113604" y="0"/>
                </a:cubicBezTo>
                <a:cubicBezTo>
                  <a:pt x="1102174" y="8572"/>
                  <a:pt x="1107889" y="20955"/>
                  <a:pt x="1107889" y="31432"/>
                </a:cubicBezTo>
                <a:cubicBezTo>
                  <a:pt x="1106937" y="127635"/>
                  <a:pt x="1105984" y="223838"/>
                  <a:pt x="1107889" y="320040"/>
                </a:cubicBezTo>
                <a:cubicBezTo>
                  <a:pt x="1108842" y="354330"/>
                  <a:pt x="1098364" y="362903"/>
                  <a:pt x="1065027" y="362903"/>
                </a:cubicBezTo>
                <a:cubicBezTo>
                  <a:pt x="842142" y="360997"/>
                  <a:pt x="619257" y="361950"/>
                  <a:pt x="396372" y="361950"/>
                </a:cubicBezTo>
                <a:cubicBezTo>
                  <a:pt x="380179" y="361950"/>
                  <a:pt x="364939" y="360997"/>
                  <a:pt x="351604" y="375285"/>
                </a:cubicBezTo>
                <a:cubicBezTo>
                  <a:pt x="238257" y="489585"/>
                  <a:pt x="123957" y="603885"/>
                  <a:pt x="9657" y="717232"/>
                </a:cubicBezTo>
                <a:cubicBezTo>
                  <a:pt x="-821" y="727710"/>
                  <a:pt x="-4631" y="736282"/>
                  <a:pt x="7752" y="748665"/>
                </a:cubicBezTo>
                <a:cubicBezTo>
                  <a:pt x="123957" y="863918"/>
                  <a:pt x="240162" y="979170"/>
                  <a:pt x="356367" y="1094423"/>
                </a:cubicBezTo>
                <a:cubicBezTo>
                  <a:pt x="359224" y="1097280"/>
                  <a:pt x="362082" y="1099185"/>
                  <a:pt x="364939" y="1102043"/>
                </a:cubicBezTo>
                <a:cubicBezTo>
                  <a:pt x="364939" y="1102043"/>
                  <a:pt x="364939" y="1102043"/>
                  <a:pt x="364939" y="1102043"/>
                </a:cubicBezTo>
                <a:cubicBezTo>
                  <a:pt x="379227" y="1109663"/>
                  <a:pt x="394467" y="1106805"/>
                  <a:pt x="409707" y="1106805"/>
                </a:cubicBezTo>
                <a:cubicBezTo>
                  <a:pt x="628782" y="1106805"/>
                  <a:pt x="847857" y="1107757"/>
                  <a:pt x="1066932" y="1105853"/>
                </a:cubicBezTo>
                <a:cubicBezTo>
                  <a:pt x="1099317" y="1105853"/>
                  <a:pt x="1108842" y="1115378"/>
                  <a:pt x="1107889" y="1146810"/>
                </a:cubicBezTo>
                <a:cubicBezTo>
                  <a:pt x="1105984" y="1242060"/>
                  <a:pt x="1106937" y="1337310"/>
                  <a:pt x="1107889" y="1431607"/>
                </a:cubicBezTo>
                <a:cubicBezTo>
                  <a:pt x="1107889" y="1443038"/>
                  <a:pt x="1103127" y="1456373"/>
                  <a:pt x="1115509" y="1467803"/>
                </a:cubicBezTo>
                <a:cubicBezTo>
                  <a:pt x="1121224" y="1463040"/>
                  <a:pt x="1125034" y="1459230"/>
                  <a:pt x="1128844" y="1455420"/>
                </a:cubicBezTo>
                <a:cubicBezTo>
                  <a:pt x="1363159" y="1221105"/>
                  <a:pt x="1597474" y="985838"/>
                  <a:pt x="1832742" y="752475"/>
                </a:cubicBezTo>
                <a:cubicBezTo>
                  <a:pt x="1854649" y="732472"/>
                  <a:pt x="1843219" y="722947"/>
                  <a:pt x="1828932" y="709613"/>
                </a:cubicBezTo>
                <a:close/>
                <a:moveTo>
                  <a:pt x="1082172" y="1093470"/>
                </a:moveTo>
                <a:cubicBezTo>
                  <a:pt x="1082172" y="1093470"/>
                  <a:pt x="1082172" y="1093470"/>
                  <a:pt x="1082172" y="1093470"/>
                </a:cubicBezTo>
                <a:cubicBezTo>
                  <a:pt x="1082172" y="1092518"/>
                  <a:pt x="1082172" y="1092518"/>
                  <a:pt x="1082172" y="1093470"/>
                </a:cubicBezTo>
                <a:close/>
                <a:moveTo>
                  <a:pt x="1122177" y="328613"/>
                </a:moveTo>
                <a:cubicBezTo>
                  <a:pt x="1122177" y="328613"/>
                  <a:pt x="1122177" y="327660"/>
                  <a:pt x="1122177" y="327660"/>
                </a:cubicBezTo>
                <a:cubicBezTo>
                  <a:pt x="1124082" y="326707"/>
                  <a:pt x="1123129" y="327660"/>
                  <a:pt x="1122177" y="328613"/>
                </a:cubicBezTo>
                <a:close/>
              </a:path>
            </a:pathLst>
          </a:custGeom>
          <a:solidFill>
            <a:schemeClr val="accent2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5D4426CA-F13B-4728-8B06-516CDCD405C3}"/>
              </a:ext>
            </a:extLst>
          </p:cNvPr>
          <p:cNvSpPr/>
          <p:nvPr/>
        </p:nvSpPr>
        <p:spPr>
          <a:xfrm rot="5400000">
            <a:off x="6167689" y="2006365"/>
            <a:ext cx="1480263" cy="3753866"/>
          </a:xfrm>
          <a:custGeom>
            <a:avLst/>
            <a:gdLst>
              <a:gd name="connsiteX0" fmla="*/ 1455653 w 1457325"/>
              <a:gd name="connsiteY0" fmla="*/ 718661 h 3695700"/>
              <a:gd name="connsiteX1" fmla="*/ 1435651 w 1457325"/>
              <a:gd name="connsiteY1" fmla="*/ 694849 h 3695700"/>
              <a:gd name="connsiteX2" fmla="*/ 757471 w 1457325"/>
              <a:gd name="connsiteY2" fmla="*/ 15716 h 3695700"/>
              <a:gd name="connsiteX3" fmla="*/ 706036 w 1457325"/>
              <a:gd name="connsiteY3" fmla="*/ 15716 h 3695700"/>
              <a:gd name="connsiteX4" fmla="*/ 27856 w 1457325"/>
              <a:gd name="connsiteY4" fmla="*/ 694849 h 3695700"/>
              <a:gd name="connsiteX5" fmla="*/ 7853 w 1457325"/>
              <a:gd name="connsiteY5" fmla="*/ 718661 h 3695700"/>
              <a:gd name="connsiteX6" fmla="*/ 20236 w 1457325"/>
              <a:gd name="connsiteY6" fmla="*/ 732949 h 3695700"/>
              <a:gd name="connsiteX7" fmla="*/ 362183 w 1457325"/>
              <a:gd name="connsiteY7" fmla="*/ 732949 h 3695700"/>
              <a:gd name="connsiteX8" fmla="*/ 361231 w 1457325"/>
              <a:gd name="connsiteY8" fmla="*/ 3313271 h 3695700"/>
              <a:gd name="connsiteX9" fmla="*/ 368851 w 1457325"/>
              <a:gd name="connsiteY9" fmla="*/ 3345656 h 3695700"/>
              <a:gd name="connsiteX10" fmla="*/ 494581 w 1457325"/>
              <a:gd name="connsiteY10" fmla="*/ 3470434 h 3695700"/>
              <a:gd name="connsiteX11" fmla="*/ 713656 w 1457325"/>
              <a:gd name="connsiteY11" fmla="*/ 3689509 h 3695700"/>
              <a:gd name="connsiteX12" fmla="*/ 746993 w 1457325"/>
              <a:gd name="connsiteY12" fmla="*/ 3693319 h 3695700"/>
              <a:gd name="connsiteX13" fmla="*/ 1094656 w 1457325"/>
              <a:gd name="connsiteY13" fmla="*/ 3338989 h 3695700"/>
              <a:gd name="connsiteX14" fmla="*/ 1102276 w 1457325"/>
              <a:gd name="connsiteY14" fmla="*/ 3297079 h 3695700"/>
              <a:gd name="connsiteX15" fmla="*/ 1102276 w 1457325"/>
              <a:gd name="connsiteY15" fmla="*/ 2239804 h 3695700"/>
              <a:gd name="connsiteX16" fmla="*/ 1101323 w 1457325"/>
              <a:gd name="connsiteY16" fmla="*/ 733901 h 3695700"/>
              <a:gd name="connsiteX17" fmla="*/ 1440413 w 1457325"/>
              <a:gd name="connsiteY17" fmla="*/ 734854 h 3695700"/>
              <a:gd name="connsiteX18" fmla="*/ 1460416 w 1457325"/>
              <a:gd name="connsiteY18" fmla="*/ 732949 h 3695700"/>
              <a:gd name="connsiteX19" fmla="*/ 1455653 w 1457325"/>
              <a:gd name="connsiteY19" fmla="*/ 718661 h 3695700"/>
              <a:gd name="connsiteX20" fmla="*/ 1101323 w 1457325"/>
              <a:gd name="connsiteY20" fmla="*/ 731996 h 3695700"/>
              <a:gd name="connsiteX21" fmla="*/ 1105133 w 1457325"/>
              <a:gd name="connsiteY21" fmla="*/ 730091 h 3695700"/>
              <a:gd name="connsiteX22" fmla="*/ 1101323 w 1457325"/>
              <a:gd name="connsiteY22" fmla="*/ 731996 h 3695700"/>
              <a:gd name="connsiteX23" fmla="*/ 1101323 w 1457325"/>
              <a:gd name="connsiteY23" fmla="*/ 731996 h 3695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1457325" h="3695700">
                <a:moveTo>
                  <a:pt x="1455653" y="718661"/>
                </a:moveTo>
                <a:cubicBezTo>
                  <a:pt x="1448986" y="711041"/>
                  <a:pt x="1442318" y="702469"/>
                  <a:pt x="1435651" y="694849"/>
                </a:cubicBezTo>
                <a:cubicBezTo>
                  <a:pt x="1209908" y="468154"/>
                  <a:pt x="983213" y="242411"/>
                  <a:pt x="757471" y="15716"/>
                </a:cubicBezTo>
                <a:cubicBezTo>
                  <a:pt x="737468" y="-5239"/>
                  <a:pt x="726991" y="-5239"/>
                  <a:pt x="706036" y="15716"/>
                </a:cubicBezTo>
                <a:cubicBezTo>
                  <a:pt x="480293" y="242411"/>
                  <a:pt x="253598" y="468154"/>
                  <a:pt x="27856" y="694849"/>
                </a:cubicBezTo>
                <a:cubicBezTo>
                  <a:pt x="20236" y="702469"/>
                  <a:pt x="14521" y="710089"/>
                  <a:pt x="7853" y="718661"/>
                </a:cubicBezTo>
                <a:cubicBezTo>
                  <a:pt x="-14054" y="745331"/>
                  <a:pt x="16426" y="732949"/>
                  <a:pt x="20236" y="732949"/>
                </a:cubicBezTo>
                <a:cubicBezTo>
                  <a:pt x="134536" y="733901"/>
                  <a:pt x="247883" y="732949"/>
                  <a:pt x="362183" y="732949"/>
                </a:cubicBezTo>
                <a:cubicBezTo>
                  <a:pt x="362183" y="1593056"/>
                  <a:pt x="361231" y="2453164"/>
                  <a:pt x="361231" y="3313271"/>
                </a:cubicBezTo>
                <a:cubicBezTo>
                  <a:pt x="361231" y="3324701"/>
                  <a:pt x="357421" y="3337084"/>
                  <a:pt x="368851" y="3345656"/>
                </a:cubicBezTo>
                <a:cubicBezTo>
                  <a:pt x="407903" y="3390424"/>
                  <a:pt x="452671" y="3428524"/>
                  <a:pt x="494581" y="3470434"/>
                </a:cubicBezTo>
                <a:cubicBezTo>
                  <a:pt x="567923" y="3542824"/>
                  <a:pt x="640313" y="3616166"/>
                  <a:pt x="713656" y="3689509"/>
                </a:cubicBezTo>
                <a:cubicBezTo>
                  <a:pt x="724133" y="3699986"/>
                  <a:pt x="731753" y="3709511"/>
                  <a:pt x="746993" y="3693319"/>
                </a:cubicBezTo>
                <a:cubicBezTo>
                  <a:pt x="863198" y="3575209"/>
                  <a:pt x="981308" y="3459956"/>
                  <a:pt x="1094656" y="3338989"/>
                </a:cubicBezTo>
                <a:cubicBezTo>
                  <a:pt x="1108943" y="3326606"/>
                  <a:pt x="1102276" y="3310414"/>
                  <a:pt x="1102276" y="3297079"/>
                </a:cubicBezTo>
                <a:cubicBezTo>
                  <a:pt x="1102276" y="2944654"/>
                  <a:pt x="1102276" y="2592229"/>
                  <a:pt x="1102276" y="2239804"/>
                </a:cubicBezTo>
                <a:cubicBezTo>
                  <a:pt x="1102276" y="1737836"/>
                  <a:pt x="1102276" y="1235869"/>
                  <a:pt x="1101323" y="733901"/>
                </a:cubicBezTo>
                <a:cubicBezTo>
                  <a:pt x="1214671" y="733901"/>
                  <a:pt x="1327066" y="733901"/>
                  <a:pt x="1440413" y="734854"/>
                </a:cubicBezTo>
                <a:cubicBezTo>
                  <a:pt x="1447081" y="734854"/>
                  <a:pt x="1455653" y="736759"/>
                  <a:pt x="1460416" y="732949"/>
                </a:cubicBezTo>
                <a:cubicBezTo>
                  <a:pt x="1471846" y="724376"/>
                  <a:pt x="1458511" y="722471"/>
                  <a:pt x="1455653" y="718661"/>
                </a:cubicBezTo>
                <a:close/>
                <a:moveTo>
                  <a:pt x="1101323" y="731996"/>
                </a:moveTo>
                <a:cubicBezTo>
                  <a:pt x="1102276" y="731044"/>
                  <a:pt x="1104181" y="730091"/>
                  <a:pt x="1105133" y="730091"/>
                </a:cubicBezTo>
                <a:cubicBezTo>
                  <a:pt x="1104181" y="731044"/>
                  <a:pt x="1102276" y="731044"/>
                  <a:pt x="1101323" y="731996"/>
                </a:cubicBezTo>
                <a:cubicBezTo>
                  <a:pt x="1101323" y="731996"/>
                  <a:pt x="1101323" y="731996"/>
                  <a:pt x="1101323" y="731996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9" name="Rounded Rectangle 7">
            <a:extLst>
              <a:ext uri="{FF2B5EF4-FFF2-40B4-BE49-F238E27FC236}">
                <a16:creationId xmlns:a16="http://schemas.microsoft.com/office/drawing/2014/main" id="{6F1D51C3-35B1-4F4A-90F6-B18A8065FEC5}"/>
              </a:ext>
            </a:extLst>
          </p:cNvPr>
          <p:cNvSpPr/>
          <p:nvPr/>
        </p:nvSpPr>
        <p:spPr>
          <a:xfrm>
            <a:off x="4022394" y="3904985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10" name="Rectangle 16">
            <a:extLst>
              <a:ext uri="{FF2B5EF4-FFF2-40B4-BE49-F238E27FC236}">
                <a16:creationId xmlns:a16="http://schemas.microsoft.com/office/drawing/2014/main" id="{D52A24CA-DB4A-4DFB-B1B1-12404F4608C4}"/>
              </a:ext>
            </a:extLst>
          </p:cNvPr>
          <p:cNvSpPr/>
          <p:nvPr/>
        </p:nvSpPr>
        <p:spPr>
          <a:xfrm rot="2700000">
            <a:off x="4766353" y="3128338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1" name="Rectangle 9">
            <a:extLst>
              <a:ext uri="{FF2B5EF4-FFF2-40B4-BE49-F238E27FC236}">
                <a16:creationId xmlns:a16="http://schemas.microsoft.com/office/drawing/2014/main" id="{16E83E65-5409-43F4-8462-4BAD6266C926}"/>
              </a:ext>
            </a:extLst>
          </p:cNvPr>
          <p:cNvSpPr/>
          <p:nvPr/>
        </p:nvSpPr>
        <p:spPr>
          <a:xfrm>
            <a:off x="4969270" y="4509188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2" name="Rounded Rectangle 27">
            <a:extLst>
              <a:ext uri="{FF2B5EF4-FFF2-40B4-BE49-F238E27FC236}">
                <a16:creationId xmlns:a16="http://schemas.microsoft.com/office/drawing/2014/main" id="{C785F7DC-7DCE-49AC-B5B2-7CE1FF05D179}"/>
              </a:ext>
            </a:extLst>
          </p:cNvPr>
          <p:cNvSpPr/>
          <p:nvPr/>
        </p:nvSpPr>
        <p:spPr>
          <a:xfrm>
            <a:off x="5518182" y="3726957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grpSp>
        <p:nvGrpSpPr>
          <p:cNvPr id="13" name="그룹 9">
            <a:extLst>
              <a:ext uri="{FF2B5EF4-FFF2-40B4-BE49-F238E27FC236}">
                <a16:creationId xmlns:a16="http://schemas.microsoft.com/office/drawing/2014/main" id="{F7525579-64C9-4978-AA35-5BD8715BA6F7}"/>
              </a:ext>
            </a:extLst>
          </p:cNvPr>
          <p:cNvGrpSpPr/>
          <p:nvPr/>
        </p:nvGrpSpPr>
        <p:grpSpPr>
          <a:xfrm>
            <a:off x="1228780" y="5236432"/>
            <a:ext cx="3081996" cy="1156050"/>
            <a:chOff x="7141773" y="1720281"/>
            <a:chExt cx="4421905" cy="1156050"/>
          </a:xfrm>
        </p:grpSpPr>
        <p:sp>
          <p:nvSpPr>
            <p:cNvPr id="14" name="Rectangle 18">
              <a:extLst>
                <a:ext uri="{FF2B5EF4-FFF2-40B4-BE49-F238E27FC236}">
                  <a16:creationId xmlns:a16="http://schemas.microsoft.com/office/drawing/2014/main" id="{96D23E7E-4098-4DFF-AD4E-F9E7F63277EE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C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5" name="Rectangle 18">
              <a:extLst>
                <a:ext uri="{FF2B5EF4-FFF2-40B4-BE49-F238E27FC236}">
                  <a16:creationId xmlns:a16="http://schemas.microsoft.com/office/drawing/2014/main" id="{044895E5-9F9E-48D0-A2FE-03B54111C664}"/>
                </a:ext>
              </a:extLst>
            </p:cNvPr>
            <p:cNvSpPr/>
            <p:nvPr/>
          </p:nvSpPr>
          <p:spPr>
            <a:xfrm>
              <a:off x="7141773" y="2045334"/>
              <a:ext cx="44219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6" name="그룹 9">
            <a:extLst>
              <a:ext uri="{FF2B5EF4-FFF2-40B4-BE49-F238E27FC236}">
                <a16:creationId xmlns:a16="http://schemas.microsoft.com/office/drawing/2014/main" id="{A8DE7E4A-897C-4D1D-9017-6D950BD30E09}"/>
              </a:ext>
            </a:extLst>
          </p:cNvPr>
          <p:cNvGrpSpPr/>
          <p:nvPr/>
        </p:nvGrpSpPr>
        <p:grpSpPr>
          <a:xfrm>
            <a:off x="661481" y="3415858"/>
            <a:ext cx="2314347" cy="1340716"/>
            <a:chOff x="7141773" y="1720281"/>
            <a:chExt cx="4421905" cy="1340716"/>
          </a:xfrm>
        </p:grpSpPr>
        <p:sp>
          <p:nvSpPr>
            <p:cNvPr id="17" name="Rectangle 18">
              <a:extLst>
                <a:ext uri="{FF2B5EF4-FFF2-40B4-BE49-F238E27FC236}">
                  <a16:creationId xmlns:a16="http://schemas.microsoft.com/office/drawing/2014/main" id="{68F519C4-051E-4ECF-A2CB-DCC75700AEF5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B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8" name="Rectangle 18">
              <a:extLst>
                <a:ext uri="{FF2B5EF4-FFF2-40B4-BE49-F238E27FC236}">
                  <a16:creationId xmlns:a16="http://schemas.microsoft.com/office/drawing/2014/main" id="{349FC97F-067D-41BB-9F29-494E8B3A4594}"/>
                </a:ext>
              </a:extLst>
            </p:cNvPr>
            <p:cNvSpPr/>
            <p:nvPr/>
          </p:nvSpPr>
          <p:spPr>
            <a:xfrm>
              <a:off x="7141773" y="2045334"/>
              <a:ext cx="4421905" cy="10156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9" name="그룹 9">
            <a:extLst>
              <a:ext uri="{FF2B5EF4-FFF2-40B4-BE49-F238E27FC236}">
                <a16:creationId xmlns:a16="http://schemas.microsoft.com/office/drawing/2014/main" id="{77215F41-DC04-4C66-BDFF-4E4F2C29EA0E}"/>
              </a:ext>
            </a:extLst>
          </p:cNvPr>
          <p:cNvGrpSpPr/>
          <p:nvPr/>
        </p:nvGrpSpPr>
        <p:grpSpPr>
          <a:xfrm>
            <a:off x="1228780" y="1517824"/>
            <a:ext cx="3081996" cy="1156050"/>
            <a:chOff x="7141773" y="1720281"/>
            <a:chExt cx="4421905" cy="1156050"/>
          </a:xfrm>
        </p:grpSpPr>
        <p:sp>
          <p:nvSpPr>
            <p:cNvPr id="20" name="Rectangle 18">
              <a:extLst>
                <a:ext uri="{FF2B5EF4-FFF2-40B4-BE49-F238E27FC236}">
                  <a16:creationId xmlns:a16="http://schemas.microsoft.com/office/drawing/2014/main" id="{D0810708-6350-4438-8099-ED2C791A7CE8}"/>
                </a:ext>
              </a:extLst>
            </p:cNvPr>
            <p:cNvSpPr/>
            <p:nvPr/>
          </p:nvSpPr>
          <p:spPr>
            <a:xfrm>
              <a:off x="7141773" y="1720281"/>
              <a:ext cx="4421905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Contents A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1" name="Rectangle 18">
              <a:extLst>
                <a:ext uri="{FF2B5EF4-FFF2-40B4-BE49-F238E27FC236}">
                  <a16:creationId xmlns:a16="http://schemas.microsoft.com/office/drawing/2014/main" id="{0D4E1BAB-9EF4-4A9B-9817-ADE3F9FF804E}"/>
                </a:ext>
              </a:extLst>
            </p:cNvPr>
            <p:cNvSpPr/>
            <p:nvPr/>
          </p:nvSpPr>
          <p:spPr>
            <a:xfrm>
              <a:off x="7141773" y="2045334"/>
              <a:ext cx="4421905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22" name="자유형: 도형 71">
            <a:extLst>
              <a:ext uri="{FF2B5EF4-FFF2-40B4-BE49-F238E27FC236}">
                <a16:creationId xmlns:a16="http://schemas.microsoft.com/office/drawing/2014/main" id="{483937D6-136A-4818-84C9-3F56E199F4C8}"/>
              </a:ext>
            </a:extLst>
          </p:cNvPr>
          <p:cNvSpPr/>
          <p:nvPr/>
        </p:nvSpPr>
        <p:spPr>
          <a:xfrm>
            <a:off x="8879010" y="3143166"/>
            <a:ext cx="2024875" cy="1794412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4BD705-93CD-457B-812F-D455A822F01E}"/>
              </a:ext>
            </a:extLst>
          </p:cNvPr>
          <p:cNvSpPr txBox="1"/>
          <p:nvPr/>
        </p:nvSpPr>
        <p:spPr>
          <a:xfrm>
            <a:off x="8784754" y="1592116"/>
            <a:ext cx="2899749" cy="1154162"/>
          </a:xfrm>
          <a:prstGeom prst="rect">
            <a:avLst/>
          </a:prstGeom>
          <a:noFill/>
        </p:spPr>
        <p:txBody>
          <a:bodyPr wrap="square" lIns="36000" tIns="0" rIns="3600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We Create</a:t>
            </a: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Quality </a:t>
            </a:r>
            <a:r>
              <a:rPr lang="en-US" altLang="ko-KR" sz="2400" dirty="0">
                <a:solidFill>
                  <a:schemeClr val="accent1"/>
                </a:solidFill>
                <a:cs typeface="Arial" pitchFamily="34" charset="0"/>
              </a:rPr>
              <a:t>Professional </a:t>
            </a:r>
            <a:endParaRPr lang="ko-KR" altLang="en-US" sz="2400" dirty="0">
              <a:solidFill>
                <a:schemeClr val="accent1"/>
              </a:solidFill>
              <a:cs typeface="Arial" pitchFamily="34" charset="0"/>
            </a:endParaRPr>
          </a:p>
          <a:p>
            <a:pPr>
              <a:lnSpc>
                <a:spcPts val="3000"/>
              </a:lnSpc>
            </a:pPr>
            <a:r>
              <a:rPr lang="en-US" altLang="ko-KR" sz="2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PPT Presentation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0A1FBB3F-F711-4E0D-86FB-3E8D981E46B1}"/>
              </a:ext>
            </a:extLst>
          </p:cNvPr>
          <p:cNvSpPr txBox="1"/>
          <p:nvPr/>
        </p:nvSpPr>
        <p:spPr>
          <a:xfrm>
            <a:off x="8879010" y="5334466"/>
            <a:ext cx="30792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2"/>
                </a:solidFill>
                <a:cs typeface="Arial" pitchFamily="34" charset="0"/>
              </a:rPr>
              <a:t>Get a modern PowerPoint  Presentation that is beautifully designed. </a:t>
            </a:r>
            <a:endParaRPr lang="ko-KR" altLang="en-US" sz="14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460092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2">
            <a:extLst>
              <a:ext uri="{FF2B5EF4-FFF2-40B4-BE49-F238E27FC236}">
                <a16:creationId xmlns:a16="http://schemas.microsoft.com/office/drawing/2014/main" id="{490821FE-279A-4F3A-948A-060436F2B193}"/>
              </a:ext>
            </a:extLst>
          </p:cNvPr>
          <p:cNvSpPr>
            <a:spLocks noChangeAspect="1"/>
          </p:cNvSpPr>
          <p:nvPr/>
        </p:nvSpPr>
        <p:spPr>
          <a:xfrm>
            <a:off x="6052916" y="4704618"/>
            <a:ext cx="566911" cy="720000"/>
          </a:xfrm>
          <a:custGeom>
            <a:avLst/>
            <a:gdLst/>
            <a:ahLst/>
            <a:cxnLst/>
            <a:rect l="l" t="t" r="r" b="b"/>
            <a:pathLst>
              <a:path w="3061657" h="3888432">
                <a:moveTo>
                  <a:pt x="414828" y="3226712"/>
                </a:moveTo>
                <a:lnTo>
                  <a:pt x="2646828" y="3226712"/>
                </a:lnTo>
                <a:lnTo>
                  <a:pt x="2646828" y="3406712"/>
                </a:lnTo>
                <a:lnTo>
                  <a:pt x="414828" y="3406712"/>
                </a:lnTo>
                <a:close/>
                <a:moveTo>
                  <a:pt x="2247150" y="1785874"/>
                </a:moveTo>
                <a:lnTo>
                  <a:pt x="2535180" y="1785874"/>
                </a:lnTo>
                <a:cubicBezTo>
                  <a:pt x="2574949" y="1785874"/>
                  <a:pt x="2607189" y="1818114"/>
                  <a:pt x="2607189" y="1857883"/>
                </a:cubicBezTo>
                <a:lnTo>
                  <a:pt x="2607189" y="2145913"/>
                </a:lnTo>
                <a:cubicBezTo>
                  <a:pt x="2607189" y="2185682"/>
                  <a:pt x="2574949" y="2217922"/>
                  <a:pt x="2535180" y="2217922"/>
                </a:cubicBezTo>
                <a:lnTo>
                  <a:pt x="2247150" y="2217922"/>
                </a:lnTo>
                <a:cubicBezTo>
                  <a:pt x="2207381" y="2217922"/>
                  <a:pt x="2175141" y="2185682"/>
                  <a:pt x="2175141" y="2145913"/>
                </a:cubicBezTo>
                <a:lnTo>
                  <a:pt x="2175141" y="1857883"/>
                </a:lnTo>
                <a:cubicBezTo>
                  <a:pt x="2175141" y="1818114"/>
                  <a:pt x="2207381" y="1785874"/>
                  <a:pt x="2247150" y="1785874"/>
                </a:cubicBezTo>
                <a:close/>
                <a:moveTo>
                  <a:pt x="1693748" y="1785874"/>
                </a:moveTo>
                <a:lnTo>
                  <a:pt x="1981778" y="1785874"/>
                </a:lnTo>
                <a:cubicBezTo>
                  <a:pt x="2021547" y="1785874"/>
                  <a:pt x="2053787" y="1818114"/>
                  <a:pt x="2053787" y="1857883"/>
                </a:cubicBezTo>
                <a:lnTo>
                  <a:pt x="2053787" y="2145913"/>
                </a:lnTo>
                <a:cubicBezTo>
                  <a:pt x="2053787" y="2185682"/>
                  <a:pt x="2021547" y="2217922"/>
                  <a:pt x="1981778" y="2217922"/>
                </a:cubicBezTo>
                <a:lnTo>
                  <a:pt x="1693748" y="2217922"/>
                </a:lnTo>
                <a:cubicBezTo>
                  <a:pt x="1653979" y="2217922"/>
                  <a:pt x="1621739" y="2185682"/>
                  <a:pt x="1621739" y="2145913"/>
                </a:cubicBezTo>
                <a:lnTo>
                  <a:pt x="1621739" y="1857883"/>
                </a:lnTo>
                <a:cubicBezTo>
                  <a:pt x="1621739" y="1818114"/>
                  <a:pt x="1653979" y="1785874"/>
                  <a:pt x="1693748" y="1785874"/>
                </a:cubicBezTo>
                <a:close/>
                <a:moveTo>
                  <a:pt x="1140346" y="1785874"/>
                </a:moveTo>
                <a:lnTo>
                  <a:pt x="1428376" y="1785874"/>
                </a:lnTo>
                <a:cubicBezTo>
                  <a:pt x="1468145" y="1785874"/>
                  <a:pt x="1500385" y="1818114"/>
                  <a:pt x="1500385" y="1857883"/>
                </a:cubicBezTo>
                <a:lnTo>
                  <a:pt x="1500385" y="2145913"/>
                </a:lnTo>
                <a:cubicBezTo>
                  <a:pt x="1500385" y="2185682"/>
                  <a:pt x="1468145" y="2217922"/>
                  <a:pt x="1428376" y="2217922"/>
                </a:cubicBezTo>
                <a:lnTo>
                  <a:pt x="1140346" y="2217922"/>
                </a:lnTo>
                <a:cubicBezTo>
                  <a:pt x="1100577" y="2217922"/>
                  <a:pt x="1068337" y="2185682"/>
                  <a:pt x="1068337" y="2145913"/>
                </a:cubicBezTo>
                <a:lnTo>
                  <a:pt x="1068337" y="1857883"/>
                </a:lnTo>
                <a:cubicBezTo>
                  <a:pt x="1068337" y="1818114"/>
                  <a:pt x="1100577" y="1785874"/>
                  <a:pt x="1140346" y="1785874"/>
                </a:cubicBezTo>
                <a:close/>
                <a:moveTo>
                  <a:pt x="586944" y="1785874"/>
                </a:moveTo>
                <a:lnTo>
                  <a:pt x="874974" y="1785874"/>
                </a:lnTo>
                <a:cubicBezTo>
                  <a:pt x="914743" y="1785874"/>
                  <a:pt x="946983" y="1818114"/>
                  <a:pt x="946983" y="1857883"/>
                </a:cubicBezTo>
                <a:lnTo>
                  <a:pt x="946983" y="2145913"/>
                </a:lnTo>
                <a:cubicBezTo>
                  <a:pt x="946983" y="2185682"/>
                  <a:pt x="914743" y="2217922"/>
                  <a:pt x="874974" y="2217922"/>
                </a:cubicBezTo>
                <a:lnTo>
                  <a:pt x="586944" y="2217922"/>
                </a:lnTo>
                <a:cubicBezTo>
                  <a:pt x="547175" y="2217922"/>
                  <a:pt x="514935" y="2185682"/>
                  <a:pt x="514935" y="2145913"/>
                </a:cubicBezTo>
                <a:lnTo>
                  <a:pt x="514935" y="1857883"/>
                </a:lnTo>
                <a:cubicBezTo>
                  <a:pt x="514935" y="1818114"/>
                  <a:pt x="547175" y="1785874"/>
                  <a:pt x="586944" y="1785874"/>
                </a:cubicBezTo>
                <a:close/>
                <a:moveTo>
                  <a:pt x="2243400" y="1201426"/>
                </a:moveTo>
                <a:lnTo>
                  <a:pt x="2531430" y="1201426"/>
                </a:lnTo>
                <a:cubicBezTo>
                  <a:pt x="2571199" y="1201426"/>
                  <a:pt x="2603439" y="1233666"/>
                  <a:pt x="2603439" y="1273435"/>
                </a:cubicBezTo>
                <a:lnTo>
                  <a:pt x="2603439" y="1561465"/>
                </a:lnTo>
                <a:cubicBezTo>
                  <a:pt x="2603439" y="1601234"/>
                  <a:pt x="2571199" y="1633474"/>
                  <a:pt x="2531430" y="1633474"/>
                </a:cubicBezTo>
                <a:lnTo>
                  <a:pt x="2243400" y="1633474"/>
                </a:lnTo>
                <a:cubicBezTo>
                  <a:pt x="2203631" y="1633474"/>
                  <a:pt x="2171391" y="1601234"/>
                  <a:pt x="2171391" y="1561465"/>
                </a:cubicBezTo>
                <a:lnTo>
                  <a:pt x="2171391" y="1273435"/>
                </a:lnTo>
                <a:cubicBezTo>
                  <a:pt x="2171391" y="1233666"/>
                  <a:pt x="2203631" y="1201426"/>
                  <a:pt x="2243400" y="1201426"/>
                </a:cubicBezTo>
                <a:close/>
                <a:moveTo>
                  <a:pt x="1689998" y="1201426"/>
                </a:moveTo>
                <a:lnTo>
                  <a:pt x="1978028" y="1201426"/>
                </a:lnTo>
                <a:cubicBezTo>
                  <a:pt x="2017797" y="1201426"/>
                  <a:pt x="2050037" y="1233666"/>
                  <a:pt x="2050037" y="1273435"/>
                </a:cubicBezTo>
                <a:lnTo>
                  <a:pt x="2050037" y="1561465"/>
                </a:lnTo>
                <a:cubicBezTo>
                  <a:pt x="2050037" y="1601234"/>
                  <a:pt x="2017797" y="1633474"/>
                  <a:pt x="1978028" y="1633474"/>
                </a:cubicBezTo>
                <a:lnTo>
                  <a:pt x="1689998" y="1633474"/>
                </a:lnTo>
                <a:cubicBezTo>
                  <a:pt x="1650229" y="1633474"/>
                  <a:pt x="1617989" y="1601234"/>
                  <a:pt x="1617989" y="1561465"/>
                </a:cubicBezTo>
                <a:lnTo>
                  <a:pt x="1617989" y="1273435"/>
                </a:lnTo>
                <a:cubicBezTo>
                  <a:pt x="1617989" y="1233666"/>
                  <a:pt x="1650229" y="1201426"/>
                  <a:pt x="1689998" y="1201426"/>
                </a:cubicBezTo>
                <a:close/>
                <a:moveTo>
                  <a:pt x="1136596" y="1201426"/>
                </a:moveTo>
                <a:lnTo>
                  <a:pt x="1424626" y="1201426"/>
                </a:lnTo>
                <a:cubicBezTo>
                  <a:pt x="1464395" y="1201426"/>
                  <a:pt x="1496635" y="1233666"/>
                  <a:pt x="1496635" y="1273435"/>
                </a:cubicBezTo>
                <a:lnTo>
                  <a:pt x="1496635" y="1561465"/>
                </a:lnTo>
                <a:cubicBezTo>
                  <a:pt x="1496635" y="1601234"/>
                  <a:pt x="1464395" y="1633474"/>
                  <a:pt x="1424626" y="1633474"/>
                </a:cubicBezTo>
                <a:lnTo>
                  <a:pt x="1136596" y="1633474"/>
                </a:lnTo>
                <a:cubicBezTo>
                  <a:pt x="1096827" y="1633474"/>
                  <a:pt x="1064587" y="1601234"/>
                  <a:pt x="1064587" y="1561465"/>
                </a:cubicBezTo>
                <a:lnTo>
                  <a:pt x="1064587" y="1273435"/>
                </a:lnTo>
                <a:cubicBezTo>
                  <a:pt x="1064587" y="1233666"/>
                  <a:pt x="1096827" y="1201426"/>
                  <a:pt x="1136596" y="1201426"/>
                </a:cubicBezTo>
                <a:close/>
                <a:moveTo>
                  <a:pt x="583194" y="1201426"/>
                </a:moveTo>
                <a:lnTo>
                  <a:pt x="871224" y="1201426"/>
                </a:lnTo>
                <a:cubicBezTo>
                  <a:pt x="910993" y="1201426"/>
                  <a:pt x="943233" y="1233666"/>
                  <a:pt x="943233" y="1273435"/>
                </a:cubicBezTo>
                <a:lnTo>
                  <a:pt x="943233" y="1561465"/>
                </a:lnTo>
                <a:cubicBezTo>
                  <a:pt x="943233" y="1601234"/>
                  <a:pt x="910993" y="1633474"/>
                  <a:pt x="871224" y="1633474"/>
                </a:cubicBezTo>
                <a:lnTo>
                  <a:pt x="583194" y="1633474"/>
                </a:lnTo>
                <a:cubicBezTo>
                  <a:pt x="543425" y="1633474"/>
                  <a:pt x="511185" y="1601234"/>
                  <a:pt x="511185" y="1561465"/>
                </a:cubicBezTo>
                <a:lnTo>
                  <a:pt x="511185" y="1273435"/>
                </a:lnTo>
                <a:cubicBezTo>
                  <a:pt x="511185" y="1233666"/>
                  <a:pt x="543425" y="1201426"/>
                  <a:pt x="583194" y="1201426"/>
                </a:cubicBezTo>
                <a:close/>
                <a:moveTo>
                  <a:pt x="2226002" y="616978"/>
                </a:moveTo>
                <a:lnTo>
                  <a:pt x="2514032" y="616978"/>
                </a:lnTo>
                <a:cubicBezTo>
                  <a:pt x="2553801" y="616978"/>
                  <a:pt x="2586041" y="649218"/>
                  <a:pt x="2586041" y="688987"/>
                </a:cubicBezTo>
                <a:lnTo>
                  <a:pt x="2586041" y="977017"/>
                </a:lnTo>
                <a:cubicBezTo>
                  <a:pt x="2586041" y="1016786"/>
                  <a:pt x="2553801" y="1049026"/>
                  <a:pt x="2514032" y="1049026"/>
                </a:cubicBezTo>
                <a:lnTo>
                  <a:pt x="2226002" y="1049026"/>
                </a:lnTo>
                <a:cubicBezTo>
                  <a:pt x="2186233" y="1049026"/>
                  <a:pt x="2153993" y="1016786"/>
                  <a:pt x="2153993" y="977017"/>
                </a:cubicBezTo>
                <a:lnTo>
                  <a:pt x="2153993" y="688987"/>
                </a:lnTo>
                <a:cubicBezTo>
                  <a:pt x="2153993" y="649218"/>
                  <a:pt x="2186233" y="616978"/>
                  <a:pt x="2226002" y="616978"/>
                </a:cubicBezTo>
                <a:close/>
                <a:moveTo>
                  <a:pt x="1672600" y="616978"/>
                </a:moveTo>
                <a:lnTo>
                  <a:pt x="1960630" y="616978"/>
                </a:lnTo>
                <a:cubicBezTo>
                  <a:pt x="2000399" y="616978"/>
                  <a:pt x="2032639" y="649218"/>
                  <a:pt x="2032639" y="688987"/>
                </a:cubicBezTo>
                <a:lnTo>
                  <a:pt x="2032639" y="977017"/>
                </a:lnTo>
                <a:cubicBezTo>
                  <a:pt x="2032639" y="1016786"/>
                  <a:pt x="2000399" y="1049026"/>
                  <a:pt x="1960630" y="1049026"/>
                </a:cubicBezTo>
                <a:lnTo>
                  <a:pt x="1672600" y="1049026"/>
                </a:lnTo>
                <a:cubicBezTo>
                  <a:pt x="1632831" y="1049026"/>
                  <a:pt x="1600591" y="1016786"/>
                  <a:pt x="1600591" y="977017"/>
                </a:cubicBezTo>
                <a:lnTo>
                  <a:pt x="1600591" y="688987"/>
                </a:lnTo>
                <a:cubicBezTo>
                  <a:pt x="1600591" y="649218"/>
                  <a:pt x="1632831" y="616978"/>
                  <a:pt x="1672600" y="616978"/>
                </a:cubicBezTo>
                <a:close/>
                <a:moveTo>
                  <a:pt x="1119198" y="616978"/>
                </a:moveTo>
                <a:lnTo>
                  <a:pt x="1407228" y="616978"/>
                </a:lnTo>
                <a:cubicBezTo>
                  <a:pt x="1446997" y="616978"/>
                  <a:pt x="1479237" y="649218"/>
                  <a:pt x="1479237" y="688987"/>
                </a:cubicBezTo>
                <a:lnTo>
                  <a:pt x="1479237" y="977017"/>
                </a:lnTo>
                <a:cubicBezTo>
                  <a:pt x="1479237" y="1016786"/>
                  <a:pt x="1446997" y="1049026"/>
                  <a:pt x="1407228" y="1049026"/>
                </a:cubicBezTo>
                <a:lnTo>
                  <a:pt x="1119198" y="1049026"/>
                </a:lnTo>
                <a:cubicBezTo>
                  <a:pt x="1079429" y="1049026"/>
                  <a:pt x="1047189" y="1016786"/>
                  <a:pt x="1047189" y="977017"/>
                </a:cubicBezTo>
                <a:lnTo>
                  <a:pt x="1047189" y="688987"/>
                </a:lnTo>
                <a:cubicBezTo>
                  <a:pt x="1047189" y="649218"/>
                  <a:pt x="1079429" y="616978"/>
                  <a:pt x="1119198" y="616978"/>
                </a:cubicBezTo>
                <a:close/>
                <a:moveTo>
                  <a:pt x="565796" y="616978"/>
                </a:moveTo>
                <a:lnTo>
                  <a:pt x="853826" y="616978"/>
                </a:lnTo>
                <a:cubicBezTo>
                  <a:pt x="893595" y="616978"/>
                  <a:pt x="925835" y="649218"/>
                  <a:pt x="925835" y="688987"/>
                </a:cubicBezTo>
                <a:lnTo>
                  <a:pt x="925835" y="977017"/>
                </a:lnTo>
                <a:cubicBezTo>
                  <a:pt x="925835" y="1016786"/>
                  <a:pt x="893595" y="1049026"/>
                  <a:pt x="853826" y="1049026"/>
                </a:cubicBezTo>
                <a:lnTo>
                  <a:pt x="565796" y="1049026"/>
                </a:lnTo>
                <a:cubicBezTo>
                  <a:pt x="526027" y="1049026"/>
                  <a:pt x="493787" y="1016786"/>
                  <a:pt x="493787" y="977017"/>
                </a:cubicBezTo>
                <a:lnTo>
                  <a:pt x="493787" y="688987"/>
                </a:lnTo>
                <a:cubicBezTo>
                  <a:pt x="493787" y="649218"/>
                  <a:pt x="526027" y="616978"/>
                  <a:pt x="565796" y="616978"/>
                </a:cubicBezTo>
                <a:close/>
                <a:moveTo>
                  <a:pt x="306692" y="360040"/>
                </a:moveTo>
                <a:lnTo>
                  <a:pt x="306692" y="3528392"/>
                </a:lnTo>
                <a:lnTo>
                  <a:pt x="2754964" y="3528392"/>
                </a:lnTo>
                <a:lnTo>
                  <a:pt x="2754964" y="360040"/>
                </a:lnTo>
                <a:close/>
                <a:moveTo>
                  <a:pt x="223685" y="0"/>
                </a:moveTo>
                <a:lnTo>
                  <a:pt x="2837972" y="0"/>
                </a:lnTo>
                <a:cubicBezTo>
                  <a:pt x="2961510" y="0"/>
                  <a:pt x="3061657" y="100147"/>
                  <a:pt x="3061657" y="223685"/>
                </a:cubicBezTo>
                <a:lnTo>
                  <a:pt x="3061657" y="3664747"/>
                </a:lnTo>
                <a:cubicBezTo>
                  <a:pt x="3061657" y="3788285"/>
                  <a:pt x="2961510" y="3888432"/>
                  <a:pt x="2837972" y="3888432"/>
                </a:cubicBezTo>
                <a:lnTo>
                  <a:pt x="223685" y="3888432"/>
                </a:lnTo>
                <a:cubicBezTo>
                  <a:pt x="100147" y="3888432"/>
                  <a:pt x="0" y="3788285"/>
                  <a:pt x="0" y="3664747"/>
                </a:cubicBezTo>
                <a:lnTo>
                  <a:pt x="0" y="223685"/>
                </a:lnTo>
                <a:cubicBezTo>
                  <a:pt x="0" y="100147"/>
                  <a:pt x="100147" y="0"/>
                  <a:pt x="223685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F858723-2DB7-467A-8008-B02869A2CB80}"/>
              </a:ext>
            </a:extLst>
          </p:cNvPr>
          <p:cNvSpPr>
            <a:spLocks noChangeAspect="1"/>
          </p:cNvSpPr>
          <p:nvPr/>
        </p:nvSpPr>
        <p:spPr>
          <a:xfrm>
            <a:off x="6135972" y="2652986"/>
            <a:ext cx="400799" cy="720000"/>
          </a:xfrm>
          <a:custGeom>
            <a:avLst/>
            <a:gdLst/>
            <a:ahLst/>
            <a:cxnLst/>
            <a:rect l="l" t="t" r="r" b="b"/>
            <a:pathLst>
              <a:path w="2160240" h="3880673">
                <a:moveTo>
                  <a:pt x="816120" y="3545649"/>
                </a:moveTo>
                <a:cubicBezTo>
                  <a:pt x="802865" y="3545649"/>
                  <a:pt x="792120" y="3556394"/>
                  <a:pt x="792120" y="3569649"/>
                </a:cubicBezTo>
                <a:lnTo>
                  <a:pt x="792120" y="3665649"/>
                </a:lnTo>
                <a:cubicBezTo>
                  <a:pt x="792120" y="3678904"/>
                  <a:pt x="802865" y="3689649"/>
                  <a:pt x="816120" y="3689649"/>
                </a:cubicBezTo>
                <a:lnTo>
                  <a:pt x="1344120" y="3689649"/>
                </a:lnTo>
                <a:cubicBezTo>
                  <a:pt x="1357375" y="3689649"/>
                  <a:pt x="1368120" y="3678904"/>
                  <a:pt x="1368120" y="3665649"/>
                </a:cubicBezTo>
                <a:lnTo>
                  <a:pt x="1368120" y="3569649"/>
                </a:lnTo>
                <a:cubicBezTo>
                  <a:pt x="1368120" y="3556394"/>
                  <a:pt x="1357375" y="3545649"/>
                  <a:pt x="1344120" y="3545649"/>
                </a:cubicBezTo>
                <a:close/>
                <a:moveTo>
                  <a:pt x="1458489" y="1982610"/>
                </a:moveTo>
                <a:lnTo>
                  <a:pt x="1698487" y="1982610"/>
                </a:lnTo>
                <a:cubicBezTo>
                  <a:pt x="1731625" y="1982610"/>
                  <a:pt x="1758488" y="2009473"/>
                  <a:pt x="1758488" y="2042611"/>
                </a:cubicBezTo>
                <a:lnTo>
                  <a:pt x="1758488" y="2282649"/>
                </a:lnTo>
                <a:cubicBezTo>
                  <a:pt x="1758488" y="2315787"/>
                  <a:pt x="1731625" y="2342650"/>
                  <a:pt x="1698487" y="2342650"/>
                </a:cubicBezTo>
                <a:lnTo>
                  <a:pt x="1458489" y="2342650"/>
                </a:lnTo>
                <a:cubicBezTo>
                  <a:pt x="1425351" y="2342650"/>
                  <a:pt x="1398488" y="2315787"/>
                  <a:pt x="1398488" y="2282649"/>
                </a:cubicBezTo>
                <a:lnTo>
                  <a:pt x="1398488" y="2042611"/>
                </a:lnTo>
                <a:cubicBezTo>
                  <a:pt x="1398488" y="2009473"/>
                  <a:pt x="1425351" y="1982610"/>
                  <a:pt x="1458489" y="1982610"/>
                </a:cubicBezTo>
                <a:close/>
                <a:moveTo>
                  <a:pt x="946089" y="1982610"/>
                </a:moveTo>
                <a:lnTo>
                  <a:pt x="1186087" y="1982610"/>
                </a:lnTo>
                <a:cubicBezTo>
                  <a:pt x="1219225" y="1982610"/>
                  <a:pt x="1246088" y="2009473"/>
                  <a:pt x="1246088" y="2042611"/>
                </a:cubicBezTo>
                <a:lnTo>
                  <a:pt x="1246088" y="2282649"/>
                </a:lnTo>
                <a:cubicBezTo>
                  <a:pt x="1246088" y="2315787"/>
                  <a:pt x="1219225" y="2342650"/>
                  <a:pt x="1186087" y="2342650"/>
                </a:cubicBezTo>
                <a:lnTo>
                  <a:pt x="946089" y="2342650"/>
                </a:lnTo>
                <a:cubicBezTo>
                  <a:pt x="912951" y="2342650"/>
                  <a:pt x="886088" y="2315787"/>
                  <a:pt x="886088" y="2282649"/>
                </a:cubicBezTo>
                <a:lnTo>
                  <a:pt x="886088" y="2042611"/>
                </a:lnTo>
                <a:cubicBezTo>
                  <a:pt x="886088" y="2009473"/>
                  <a:pt x="912951" y="1982610"/>
                  <a:pt x="946089" y="1982610"/>
                </a:cubicBezTo>
                <a:close/>
                <a:moveTo>
                  <a:pt x="434129" y="1982610"/>
                </a:moveTo>
                <a:lnTo>
                  <a:pt x="674127" y="1982610"/>
                </a:lnTo>
                <a:cubicBezTo>
                  <a:pt x="707265" y="1982610"/>
                  <a:pt x="734128" y="2009473"/>
                  <a:pt x="734128" y="2042611"/>
                </a:cubicBezTo>
                <a:lnTo>
                  <a:pt x="734128" y="2282649"/>
                </a:lnTo>
                <a:cubicBezTo>
                  <a:pt x="734128" y="2315787"/>
                  <a:pt x="707265" y="2342650"/>
                  <a:pt x="674127" y="2342650"/>
                </a:cubicBezTo>
                <a:lnTo>
                  <a:pt x="434129" y="2342650"/>
                </a:lnTo>
                <a:cubicBezTo>
                  <a:pt x="400991" y="2342650"/>
                  <a:pt x="374128" y="2315787"/>
                  <a:pt x="374128" y="2282649"/>
                </a:cubicBezTo>
                <a:lnTo>
                  <a:pt x="374128" y="2042611"/>
                </a:lnTo>
                <a:cubicBezTo>
                  <a:pt x="374128" y="2009473"/>
                  <a:pt x="400991" y="1982610"/>
                  <a:pt x="434129" y="1982610"/>
                </a:cubicBezTo>
                <a:close/>
                <a:moveTo>
                  <a:pt x="1458489" y="1434014"/>
                </a:moveTo>
                <a:lnTo>
                  <a:pt x="1698487" y="1434014"/>
                </a:lnTo>
                <a:cubicBezTo>
                  <a:pt x="1731625" y="1434014"/>
                  <a:pt x="1758488" y="1460877"/>
                  <a:pt x="1758488" y="1494015"/>
                </a:cubicBezTo>
                <a:lnTo>
                  <a:pt x="1758488" y="1734053"/>
                </a:lnTo>
                <a:cubicBezTo>
                  <a:pt x="1758488" y="1767191"/>
                  <a:pt x="1731625" y="1794054"/>
                  <a:pt x="1698487" y="1794054"/>
                </a:cubicBezTo>
                <a:lnTo>
                  <a:pt x="1458489" y="1794054"/>
                </a:lnTo>
                <a:cubicBezTo>
                  <a:pt x="1425351" y="1794054"/>
                  <a:pt x="1398488" y="1767191"/>
                  <a:pt x="1398488" y="1734053"/>
                </a:cubicBezTo>
                <a:lnTo>
                  <a:pt x="1398488" y="1494015"/>
                </a:lnTo>
                <a:cubicBezTo>
                  <a:pt x="1398488" y="1460877"/>
                  <a:pt x="1425351" y="1434014"/>
                  <a:pt x="1458489" y="1434014"/>
                </a:cubicBezTo>
                <a:close/>
                <a:moveTo>
                  <a:pt x="946089" y="1434014"/>
                </a:moveTo>
                <a:lnTo>
                  <a:pt x="1186087" y="1434014"/>
                </a:lnTo>
                <a:cubicBezTo>
                  <a:pt x="1219225" y="1434014"/>
                  <a:pt x="1246088" y="1460877"/>
                  <a:pt x="1246088" y="1494015"/>
                </a:cubicBezTo>
                <a:lnTo>
                  <a:pt x="1246088" y="1734053"/>
                </a:lnTo>
                <a:cubicBezTo>
                  <a:pt x="1246088" y="1767191"/>
                  <a:pt x="1219225" y="1794054"/>
                  <a:pt x="1186087" y="1794054"/>
                </a:cubicBezTo>
                <a:lnTo>
                  <a:pt x="946089" y="1794054"/>
                </a:lnTo>
                <a:cubicBezTo>
                  <a:pt x="912951" y="1794054"/>
                  <a:pt x="886088" y="1767191"/>
                  <a:pt x="886088" y="1734053"/>
                </a:cubicBezTo>
                <a:lnTo>
                  <a:pt x="886088" y="1494015"/>
                </a:lnTo>
                <a:cubicBezTo>
                  <a:pt x="886088" y="1460877"/>
                  <a:pt x="912951" y="1434014"/>
                  <a:pt x="946089" y="1434014"/>
                </a:cubicBezTo>
                <a:close/>
                <a:moveTo>
                  <a:pt x="434129" y="1434014"/>
                </a:moveTo>
                <a:lnTo>
                  <a:pt x="674127" y="1434014"/>
                </a:lnTo>
                <a:cubicBezTo>
                  <a:pt x="707265" y="1434014"/>
                  <a:pt x="734128" y="1460877"/>
                  <a:pt x="734128" y="1494015"/>
                </a:cubicBezTo>
                <a:lnTo>
                  <a:pt x="734128" y="1734053"/>
                </a:lnTo>
                <a:cubicBezTo>
                  <a:pt x="734128" y="1767191"/>
                  <a:pt x="707265" y="1794054"/>
                  <a:pt x="674127" y="1794054"/>
                </a:cubicBezTo>
                <a:lnTo>
                  <a:pt x="434129" y="1794054"/>
                </a:lnTo>
                <a:cubicBezTo>
                  <a:pt x="400991" y="1794054"/>
                  <a:pt x="374128" y="1767191"/>
                  <a:pt x="374128" y="1734053"/>
                </a:cubicBezTo>
                <a:lnTo>
                  <a:pt x="374128" y="1494015"/>
                </a:lnTo>
                <a:cubicBezTo>
                  <a:pt x="374128" y="1460877"/>
                  <a:pt x="400991" y="1434014"/>
                  <a:pt x="434129" y="1434014"/>
                </a:cubicBezTo>
                <a:close/>
                <a:moveTo>
                  <a:pt x="1458489" y="885417"/>
                </a:moveTo>
                <a:lnTo>
                  <a:pt x="1698487" y="885417"/>
                </a:lnTo>
                <a:cubicBezTo>
                  <a:pt x="1731625" y="885417"/>
                  <a:pt x="1758488" y="912280"/>
                  <a:pt x="1758488" y="945418"/>
                </a:cubicBezTo>
                <a:lnTo>
                  <a:pt x="1758488" y="1185456"/>
                </a:lnTo>
                <a:cubicBezTo>
                  <a:pt x="1758488" y="1218594"/>
                  <a:pt x="1731625" y="1245457"/>
                  <a:pt x="1698487" y="1245457"/>
                </a:cubicBezTo>
                <a:lnTo>
                  <a:pt x="1458489" y="1245457"/>
                </a:lnTo>
                <a:cubicBezTo>
                  <a:pt x="1425351" y="1245457"/>
                  <a:pt x="1398488" y="1218594"/>
                  <a:pt x="1398488" y="1185456"/>
                </a:cubicBezTo>
                <a:lnTo>
                  <a:pt x="1398488" y="945418"/>
                </a:lnTo>
                <a:cubicBezTo>
                  <a:pt x="1398488" y="912280"/>
                  <a:pt x="1425351" y="885417"/>
                  <a:pt x="1458489" y="885417"/>
                </a:cubicBezTo>
                <a:close/>
                <a:moveTo>
                  <a:pt x="946089" y="885417"/>
                </a:moveTo>
                <a:lnTo>
                  <a:pt x="1186087" y="885417"/>
                </a:lnTo>
                <a:cubicBezTo>
                  <a:pt x="1219225" y="885417"/>
                  <a:pt x="1246088" y="912280"/>
                  <a:pt x="1246088" y="945418"/>
                </a:cubicBezTo>
                <a:lnTo>
                  <a:pt x="1246088" y="1185456"/>
                </a:lnTo>
                <a:cubicBezTo>
                  <a:pt x="1246088" y="1218594"/>
                  <a:pt x="1219225" y="1245457"/>
                  <a:pt x="1186087" y="1245457"/>
                </a:cubicBezTo>
                <a:lnTo>
                  <a:pt x="946089" y="1245457"/>
                </a:lnTo>
                <a:cubicBezTo>
                  <a:pt x="912951" y="1245457"/>
                  <a:pt x="886088" y="1218594"/>
                  <a:pt x="886088" y="1185456"/>
                </a:cubicBezTo>
                <a:lnTo>
                  <a:pt x="886088" y="945418"/>
                </a:lnTo>
                <a:cubicBezTo>
                  <a:pt x="886088" y="912280"/>
                  <a:pt x="912951" y="885417"/>
                  <a:pt x="946089" y="885417"/>
                </a:cubicBezTo>
                <a:close/>
                <a:moveTo>
                  <a:pt x="434129" y="885417"/>
                </a:moveTo>
                <a:lnTo>
                  <a:pt x="674127" y="885417"/>
                </a:lnTo>
                <a:cubicBezTo>
                  <a:pt x="707265" y="885417"/>
                  <a:pt x="734128" y="912280"/>
                  <a:pt x="734128" y="945418"/>
                </a:cubicBezTo>
                <a:lnTo>
                  <a:pt x="734128" y="1185456"/>
                </a:lnTo>
                <a:cubicBezTo>
                  <a:pt x="734128" y="1218594"/>
                  <a:pt x="707265" y="1245457"/>
                  <a:pt x="674127" y="1245457"/>
                </a:cubicBezTo>
                <a:lnTo>
                  <a:pt x="434129" y="1245457"/>
                </a:lnTo>
                <a:cubicBezTo>
                  <a:pt x="400991" y="1245457"/>
                  <a:pt x="374128" y="1218594"/>
                  <a:pt x="374128" y="1185456"/>
                </a:cubicBezTo>
                <a:lnTo>
                  <a:pt x="374128" y="945418"/>
                </a:lnTo>
                <a:cubicBezTo>
                  <a:pt x="374128" y="912280"/>
                  <a:pt x="400991" y="885417"/>
                  <a:pt x="434129" y="885417"/>
                </a:cubicBezTo>
                <a:close/>
                <a:moveTo>
                  <a:pt x="216024" y="608188"/>
                </a:moveTo>
                <a:lnTo>
                  <a:pt x="216024" y="3272484"/>
                </a:lnTo>
                <a:lnTo>
                  <a:pt x="1944216" y="3272484"/>
                </a:lnTo>
                <a:lnTo>
                  <a:pt x="1944216" y="608188"/>
                </a:lnTo>
                <a:close/>
                <a:moveTo>
                  <a:pt x="912102" y="305289"/>
                </a:moveTo>
                <a:cubicBezTo>
                  <a:pt x="905473" y="305289"/>
                  <a:pt x="900100" y="310662"/>
                  <a:pt x="900100" y="317291"/>
                </a:cubicBezTo>
                <a:lnTo>
                  <a:pt x="900100" y="365295"/>
                </a:lnTo>
                <a:cubicBezTo>
                  <a:pt x="900100" y="371924"/>
                  <a:pt x="905473" y="377297"/>
                  <a:pt x="912102" y="377297"/>
                </a:cubicBezTo>
                <a:lnTo>
                  <a:pt x="1248138" y="377297"/>
                </a:lnTo>
                <a:cubicBezTo>
                  <a:pt x="1254767" y="377297"/>
                  <a:pt x="1260140" y="371924"/>
                  <a:pt x="1260140" y="365295"/>
                </a:cubicBezTo>
                <a:lnTo>
                  <a:pt x="1260140" y="317291"/>
                </a:lnTo>
                <a:cubicBezTo>
                  <a:pt x="1260140" y="310662"/>
                  <a:pt x="1254767" y="305289"/>
                  <a:pt x="1248138" y="305289"/>
                </a:cubicBezTo>
                <a:close/>
                <a:moveTo>
                  <a:pt x="278153" y="0"/>
                </a:moveTo>
                <a:lnTo>
                  <a:pt x="1882087" y="0"/>
                </a:lnTo>
                <a:cubicBezTo>
                  <a:pt x="2035707" y="0"/>
                  <a:pt x="2160240" y="124533"/>
                  <a:pt x="2160240" y="278153"/>
                </a:cubicBezTo>
                <a:lnTo>
                  <a:pt x="2160240" y="3602520"/>
                </a:lnTo>
                <a:cubicBezTo>
                  <a:pt x="2160240" y="3756140"/>
                  <a:pt x="2035707" y="3880673"/>
                  <a:pt x="1882087" y="3880673"/>
                </a:cubicBezTo>
                <a:lnTo>
                  <a:pt x="278153" y="3880673"/>
                </a:lnTo>
                <a:cubicBezTo>
                  <a:pt x="124533" y="3880673"/>
                  <a:pt x="0" y="3756140"/>
                  <a:pt x="0" y="3602520"/>
                </a:cubicBezTo>
                <a:lnTo>
                  <a:pt x="0" y="278153"/>
                </a:lnTo>
                <a:cubicBezTo>
                  <a:pt x="0" y="124533"/>
                  <a:pt x="124533" y="0"/>
                  <a:pt x="2781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grpSp>
        <p:nvGrpSpPr>
          <p:cNvPr id="4" name="Group 24">
            <a:extLst>
              <a:ext uri="{FF2B5EF4-FFF2-40B4-BE49-F238E27FC236}">
                <a16:creationId xmlns:a16="http://schemas.microsoft.com/office/drawing/2014/main" id="{EF5F5174-8B66-4F1F-8831-C61F416DD355}"/>
              </a:ext>
            </a:extLst>
          </p:cNvPr>
          <p:cNvGrpSpPr/>
          <p:nvPr/>
        </p:nvGrpSpPr>
        <p:grpSpPr>
          <a:xfrm>
            <a:off x="6912800" y="2465013"/>
            <a:ext cx="4612255" cy="1095946"/>
            <a:chOff x="323528" y="4121921"/>
            <a:chExt cx="1568463" cy="1095946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81965BA-C89B-4C24-BD3D-AB372DF97799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3C610416-DF45-400C-8A99-8469C812BB89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" name="Group 24">
            <a:extLst>
              <a:ext uri="{FF2B5EF4-FFF2-40B4-BE49-F238E27FC236}">
                <a16:creationId xmlns:a16="http://schemas.microsoft.com/office/drawing/2014/main" id="{AFC6C42B-EC47-4E64-AA57-66B6FDF67466}"/>
              </a:ext>
            </a:extLst>
          </p:cNvPr>
          <p:cNvGrpSpPr/>
          <p:nvPr/>
        </p:nvGrpSpPr>
        <p:grpSpPr>
          <a:xfrm>
            <a:off x="6912800" y="4516645"/>
            <a:ext cx="4612255" cy="1095946"/>
            <a:chOff x="323528" y="4121921"/>
            <a:chExt cx="1568463" cy="1095946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90D0D5E-E9E4-4AFB-8BFF-682EA54CF736}"/>
                </a:ext>
              </a:extLst>
            </p:cNvPr>
            <p:cNvSpPr txBox="1"/>
            <p:nvPr/>
          </p:nvSpPr>
          <p:spPr>
            <a:xfrm>
              <a:off x="323529" y="4386870"/>
              <a:ext cx="1568462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bg1"/>
                  </a:solidFill>
                </a:rPr>
                <a:t>Get a modern PowerPoint  Presentation that is beautifully designed. I hope and I believe that this Template will your Time, Money and Reputation. </a:t>
              </a:r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415985EE-92B7-4758-9C92-E70AD7C6D438}"/>
                </a:ext>
              </a:extLst>
            </p:cNvPr>
            <p:cNvSpPr txBox="1"/>
            <p:nvPr/>
          </p:nvSpPr>
          <p:spPr>
            <a:xfrm>
              <a:off x="323528" y="4121921"/>
              <a:ext cx="1568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Contents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37E18E9B-94BF-4AFF-9563-0183224047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12" name="Picture Placeholder 11">
            <a:extLst>
              <a:ext uri="{FF2B5EF4-FFF2-40B4-BE49-F238E27FC236}">
                <a16:creationId xmlns:a16="http://schemas.microsoft.com/office/drawing/2014/main" id="{38A19309-AF67-4ED1-B32B-0746C5BD4330}"/>
              </a:ext>
            </a:extLst>
          </p:cNvPr>
          <p:cNvSpPr>
            <a:spLocks noGrp="1"/>
          </p:cNvSpPr>
          <p:nvPr>
            <p:ph type="pic" sz="quarter" idx="44"/>
          </p:nvPr>
        </p:nvSpPr>
        <p:spPr/>
      </p:sp>
    </p:spTree>
    <p:extLst>
      <p:ext uri="{BB962C8B-B14F-4D97-AF65-F5344CB8AC3E}">
        <p14:creationId xmlns:p14="http://schemas.microsoft.com/office/powerpoint/2010/main" val="24735853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extBox 27">
            <a:extLst>
              <a:ext uri="{FF2B5EF4-FFF2-40B4-BE49-F238E27FC236}">
                <a16:creationId xmlns:a16="http://schemas.microsoft.com/office/drawing/2014/main" id="{D9F1090D-049E-469C-8DD0-BE25A458A218}"/>
              </a:ext>
            </a:extLst>
          </p:cNvPr>
          <p:cNvSpPr txBox="1"/>
          <p:nvPr/>
        </p:nvSpPr>
        <p:spPr>
          <a:xfrm>
            <a:off x="6213930" y="4364564"/>
            <a:ext cx="4882641" cy="175432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5400" b="1" dirty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cs typeface="Arial" pitchFamily="34" charset="0"/>
              </a:rPr>
              <a:t>AGENDA</a:t>
            </a:r>
            <a:r>
              <a:rPr lang="en-US" altLang="ko-KR" sz="54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 </a:t>
            </a:r>
            <a:r>
              <a:rPr lang="en-US" altLang="ko-KR" sz="5400" dirty="0">
                <a:solidFill>
                  <a:schemeClr val="bg1"/>
                </a:solidFill>
                <a:latin typeface="+mj-lt"/>
                <a:cs typeface="Arial" pitchFamily="34" charset="0"/>
              </a:rPr>
              <a:t>STYLE</a:t>
            </a:r>
            <a:endParaRPr lang="ko-KR" altLang="en-US" sz="54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0C141D5F-1484-4B25-B77C-9AA3112CB068}"/>
              </a:ext>
            </a:extLst>
          </p:cNvPr>
          <p:cNvGrpSpPr/>
          <p:nvPr/>
        </p:nvGrpSpPr>
        <p:grpSpPr>
          <a:xfrm>
            <a:off x="2484242" y="1102121"/>
            <a:ext cx="3967208" cy="949960"/>
            <a:chOff x="2484242" y="794305"/>
            <a:chExt cx="3967208" cy="94996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898AA9A0-BFBA-4A4A-A4FB-DD5D6816F0C8}"/>
                </a:ext>
              </a:extLst>
            </p:cNvPr>
            <p:cNvGrpSpPr/>
            <p:nvPr/>
          </p:nvGrpSpPr>
          <p:grpSpPr>
            <a:xfrm>
              <a:off x="3503145" y="858103"/>
              <a:ext cx="2948305" cy="886162"/>
              <a:chOff x="6751979" y="1666120"/>
              <a:chExt cx="4526164" cy="886162"/>
            </a:xfrm>
          </p:grpSpPr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85EAFD3-CC52-4687-BD2B-3D1DB65C165B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340ED658-723F-4F9E-B763-6B322248391A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A1A4A0BE-CD47-4E17-BE57-5974014190F0}"/>
                </a:ext>
              </a:extLst>
            </p:cNvPr>
            <p:cNvSpPr txBox="1"/>
            <p:nvPr/>
          </p:nvSpPr>
          <p:spPr>
            <a:xfrm>
              <a:off x="2484242" y="794305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01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6DB279B7-2CDA-4537-B456-53305755D9DD}"/>
              </a:ext>
            </a:extLst>
          </p:cNvPr>
          <p:cNvGrpSpPr/>
          <p:nvPr/>
        </p:nvGrpSpPr>
        <p:grpSpPr>
          <a:xfrm>
            <a:off x="2484242" y="2760925"/>
            <a:ext cx="3967208" cy="949960"/>
            <a:chOff x="2484242" y="2000441"/>
            <a:chExt cx="3967208" cy="949960"/>
          </a:xfrm>
        </p:grpSpPr>
        <p:grpSp>
          <p:nvGrpSpPr>
            <p:cNvPr id="33" name="Group 32">
              <a:extLst>
                <a:ext uri="{FF2B5EF4-FFF2-40B4-BE49-F238E27FC236}">
                  <a16:creationId xmlns:a16="http://schemas.microsoft.com/office/drawing/2014/main" id="{221B973D-BCB4-425E-8341-99F9CC0CA77B}"/>
                </a:ext>
              </a:extLst>
            </p:cNvPr>
            <p:cNvGrpSpPr/>
            <p:nvPr/>
          </p:nvGrpSpPr>
          <p:grpSpPr>
            <a:xfrm>
              <a:off x="3503145" y="2064239"/>
              <a:ext cx="2948305" cy="886162"/>
              <a:chOff x="6751979" y="1666120"/>
              <a:chExt cx="4526164" cy="886162"/>
            </a:xfrm>
          </p:grpSpPr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35AB2BF-1805-4F0A-AC15-F806D4A94684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C24BB659-E703-4DE6-96F7-1E61F5610A13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FA14796-67F6-4C63-85EE-991E0F3F4EF2}"/>
                </a:ext>
              </a:extLst>
            </p:cNvPr>
            <p:cNvSpPr txBox="1"/>
            <p:nvPr/>
          </p:nvSpPr>
          <p:spPr>
            <a:xfrm>
              <a:off x="2484242" y="2000441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02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4" name="Group 53">
            <a:extLst>
              <a:ext uri="{FF2B5EF4-FFF2-40B4-BE49-F238E27FC236}">
                <a16:creationId xmlns:a16="http://schemas.microsoft.com/office/drawing/2014/main" id="{DC999533-79ED-4DB0-9278-5C9F816AA9B1}"/>
              </a:ext>
            </a:extLst>
          </p:cNvPr>
          <p:cNvGrpSpPr/>
          <p:nvPr/>
        </p:nvGrpSpPr>
        <p:grpSpPr>
          <a:xfrm>
            <a:off x="7141396" y="1102121"/>
            <a:ext cx="3967208" cy="949960"/>
            <a:chOff x="7521640" y="858103"/>
            <a:chExt cx="3967208" cy="949960"/>
          </a:xfrm>
        </p:grpSpPr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31656D12-624C-44E7-A43A-9D09A3121DEA}"/>
                </a:ext>
              </a:extLst>
            </p:cNvPr>
            <p:cNvGrpSpPr/>
            <p:nvPr/>
          </p:nvGrpSpPr>
          <p:grpSpPr>
            <a:xfrm>
              <a:off x="8540543" y="921901"/>
              <a:ext cx="2948305" cy="886162"/>
              <a:chOff x="6751979" y="1666120"/>
              <a:chExt cx="4526164" cy="886162"/>
            </a:xfrm>
          </p:grpSpPr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792BA2E7-FA98-4DCD-89CE-FD31FE910BCB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49562B66-3AA4-4307-B7DB-60357201D9C8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4E0D2063-C2F2-4CBF-AF66-60EC6E59C5A1}"/>
                </a:ext>
              </a:extLst>
            </p:cNvPr>
            <p:cNvSpPr txBox="1"/>
            <p:nvPr/>
          </p:nvSpPr>
          <p:spPr>
            <a:xfrm>
              <a:off x="7521640" y="858103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03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0EA0B30E-6517-47FB-810F-2876F82E30E7}"/>
              </a:ext>
            </a:extLst>
          </p:cNvPr>
          <p:cNvGrpSpPr/>
          <p:nvPr/>
        </p:nvGrpSpPr>
        <p:grpSpPr>
          <a:xfrm>
            <a:off x="7141396" y="2760925"/>
            <a:ext cx="3967208" cy="949960"/>
            <a:chOff x="7521640" y="2064239"/>
            <a:chExt cx="3967208" cy="94996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AF40ED06-8E9A-43CC-8664-DD44432CE516}"/>
                </a:ext>
              </a:extLst>
            </p:cNvPr>
            <p:cNvGrpSpPr/>
            <p:nvPr/>
          </p:nvGrpSpPr>
          <p:grpSpPr>
            <a:xfrm>
              <a:off x="8540543" y="2128037"/>
              <a:ext cx="2948305" cy="886162"/>
              <a:chOff x="6751979" y="1666120"/>
              <a:chExt cx="4526164" cy="886162"/>
            </a:xfrm>
          </p:grpSpPr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08803754-2349-4664-83C3-259088BB2BF1}"/>
                  </a:ext>
                </a:extLst>
              </p:cNvPr>
              <p:cNvSpPr txBox="1"/>
              <p:nvPr/>
            </p:nvSpPr>
            <p:spPr>
              <a:xfrm>
                <a:off x="6770451" y="2090617"/>
                <a:ext cx="450769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ko-KR" sz="1200" dirty="0">
                    <a:solidFill>
                      <a:schemeClr val="bg1"/>
                    </a:solidFill>
                    <a:cs typeface="Arial" pitchFamily="34" charset="0"/>
                  </a:rPr>
                  <a:t>Get a modern PowerPoint  Presentation that is beautifully designed. 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52D6435-E23B-440D-8D59-A3208310FDD5}"/>
                  </a:ext>
                </a:extLst>
              </p:cNvPr>
              <p:cNvSpPr txBox="1"/>
              <p:nvPr/>
            </p:nvSpPr>
            <p:spPr>
              <a:xfrm>
                <a:off x="6751979" y="1666120"/>
                <a:ext cx="4507692" cy="507831"/>
              </a:xfrm>
              <a:prstGeom prst="rect">
                <a:avLst/>
              </a:prstGeom>
              <a:noFill/>
            </p:spPr>
            <p:txBody>
              <a:bodyPr wrap="square" lIns="108000" rIns="108000" rtlCol="0">
                <a:spAutoFit/>
              </a:bodyPr>
              <a:lstStyle/>
              <a:p>
                <a:r>
                  <a:rPr lang="en-US" altLang="ko-KR" sz="2700" b="1" dirty="0">
                    <a:solidFill>
                      <a:schemeClr val="bg1"/>
                    </a:solidFill>
                    <a:cs typeface="Arial" pitchFamily="34" charset="0"/>
                  </a:rPr>
                  <a:t>Contents</a:t>
                </a:r>
                <a:endParaRPr lang="ko-KR" altLang="en-US" sz="2700" b="1" dirty="0">
                  <a:solidFill>
                    <a:schemeClr val="bg1"/>
                  </a:solidFill>
                  <a:cs typeface="Arial" pitchFamily="34" charset="0"/>
                </a:endParaRPr>
              </a:p>
            </p:txBody>
          </p: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67DF30F8-9BE7-41B3-8280-BE41BE4B7DF5}"/>
                </a:ext>
              </a:extLst>
            </p:cNvPr>
            <p:cNvSpPr txBox="1"/>
            <p:nvPr/>
          </p:nvSpPr>
          <p:spPr>
            <a:xfrm>
              <a:off x="7521640" y="2064239"/>
              <a:ext cx="958096" cy="830997"/>
            </a:xfrm>
            <a:prstGeom prst="rect">
              <a:avLst/>
            </a:prstGeom>
            <a:noFill/>
          </p:spPr>
          <p:txBody>
            <a:bodyPr wrap="square" lIns="108000" rIns="108000" rtlCol="0">
              <a:spAutoFit/>
            </a:bodyPr>
            <a:lstStyle/>
            <a:p>
              <a:pPr algn="ctr"/>
              <a:r>
                <a:rPr lang="en-US" altLang="ko-KR" sz="4800" b="1" dirty="0">
                  <a:solidFill>
                    <a:schemeClr val="bg1"/>
                  </a:solidFill>
                  <a:cs typeface="Arial" pitchFamily="34" charset="0"/>
                </a:rPr>
                <a:t>04</a:t>
              </a:r>
              <a:endParaRPr lang="ko-KR" altLang="en-US" sz="48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F066F4BE-6FF2-44A2-A231-C5B427ACAB65}"/>
              </a:ext>
            </a:extLst>
          </p:cNvPr>
          <p:cNvSpPr txBox="1"/>
          <p:nvPr/>
        </p:nvSpPr>
        <p:spPr>
          <a:xfrm rot="16200000">
            <a:off x="-1467763" y="2399722"/>
            <a:ext cx="4310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bg1"/>
                </a:solidFill>
                <a:cs typeface="Arial" pitchFamily="34" charset="0"/>
              </a:rPr>
              <a:t>INTERNET SHOPPING</a:t>
            </a:r>
            <a:endParaRPr lang="ko-KR" altLang="en-US" sz="28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B53A0D9B-438F-4363-88DD-1448FAECC8BF}"/>
              </a:ext>
            </a:extLst>
          </p:cNvPr>
          <p:cNvSpPr txBox="1"/>
          <p:nvPr/>
        </p:nvSpPr>
        <p:spPr>
          <a:xfrm rot="16200000">
            <a:off x="-293288" y="1935289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E-COMMERCE</a:t>
            </a:r>
            <a:endParaRPr lang="ko-KR" altLang="en-US" sz="36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87079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ectangle 9">
            <a:extLst>
              <a:ext uri="{FF2B5EF4-FFF2-40B4-BE49-F238E27FC236}">
                <a16:creationId xmlns:a16="http://schemas.microsoft.com/office/drawing/2014/main" id="{C1EEF53F-4C64-4035-B297-1F5183B45262}"/>
              </a:ext>
            </a:extLst>
          </p:cNvPr>
          <p:cNvSpPr/>
          <p:nvPr/>
        </p:nvSpPr>
        <p:spPr>
          <a:xfrm>
            <a:off x="943271" y="2984636"/>
            <a:ext cx="2967449" cy="2980905"/>
          </a:xfrm>
          <a:custGeom>
            <a:avLst/>
            <a:gdLst/>
            <a:ahLst/>
            <a:cxnLst/>
            <a:rect l="l" t="t" r="r" b="b"/>
            <a:pathLst>
              <a:path w="2075151" h="2084561">
                <a:moveTo>
                  <a:pt x="687322" y="720390"/>
                </a:moveTo>
                <a:lnTo>
                  <a:pt x="792251" y="1226101"/>
                </a:lnTo>
                <a:lnTo>
                  <a:pt x="654923" y="1226101"/>
                </a:lnTo>
                <a:lnTo>
                  <a:pt x="519418" y="720390"/>
                </a:lnTo>
                <a:close/>
                <a:moveTo>
                  <a:pt x="1088790" y="720390"/>
                </a:moveTo>
                <a:lnTo>
                  <a:pt x="1088790" y="1226101"/>
                </a:lnTo>
                <a:lnTo>
                  <a:pt x="981085" y="1226101"/>
                </a:lnTo>
                <a:lnTo>
                  <a:pt x="876156" y="720390"/>
                </a:lnTo>
                <a:close/>
                <a:moveTo>
                  <a:pt x="1470928" y="720390"/>
                </a:moveTo>
                <a:lnTo>
                  <a:pt x="1399467" y="1226101"/>
                </a:lnTo>
                <a:lnTo>
                  <a:pt x="1273686" y="1226101"/>
                </a:lnTo>
                <a:lnTo>
                  <a:pt x="1273686" y="720390"/>
                </a:lnTo>
                <a:close/>
                <a:moveTo>
                  <a:pt x="1858098" y="720390"/>
                </a:moveTo>
                <a:lnTo>
                  <a:pt x="1704623" y="1226101"/>
                </a:lnTo>
                <a:lnTo>
                  <a:pt x="1586200" y="1226101"/>
                </a:lnTo>
                <a:lnTo>
                  <a:pt x="1657660" y="720390"/>
                </a:lnTo>
                <a:close/>
                <a:moveTo>
                  <a:pt x="326390" y="0"/>
                </a:moveTo>
                <a:lnTo>
                  <a:pt x="289467" y="9893"/>
                </a:lnTo>
                <a:lnTo>
                  <a:pt x="0" y="9893"/>
                </a:lnTo>
                <a:lnTo>
                  <a:pt x="0" y="194789"/>
                </a:lnTo>
                <a:lnTo>
                  <a:pt x="187165" y="194789"/>
                </a:lnTo>
                <a:lnTo>
                  <a:pt x="603775" y="1749601"/>
                </a:lnTo>
                <a:cubicBezTo>
                  <a:pt x="548018" y="1778252"/>
                  <a:pt x="511419" y="1836815"/>
                  <a:pt x="511419" y="1903926"/>
                </a:cubicBezTo>
                <a:cubicBezTo>
                  <a:pt x="511419" y="2003688"/>
                  <a:pt x="592292" y="2084561"/>
                  <a:pt x="692054" y="2084561"/>
                </a:cubicBezTo>
                <a:cubicBezTo>
                  <a:pt x="791816" y="2084561"/>
                  <a:pt x="872689" y="2003688"/>
                  <a:pt x="872689" y="1903926"/>
                </a:cubicBezTo>
                <a:cubicBezTo>
                  <a:pt x="872689" y="1844787"/>
                  <a:pt x="844269" y="1792285"/>
                  <a:pt x="798470" y="1761829"/>
                </a:cubicBezTo>
                <a:lnTo>
                  <a:pt x="797088" y="1756669"/>
                </a:lnTo>
                <a:lnTo>
                  <a:pt x="1597741" y="1756669"/>
                </a:lnTo>
                <a:cubicBezTo>
                  <a:pt x="1547621" y="1786323"/>
                  <a:pt x="1515869" y="1841417"/>
                  <a:pt x="1515869" y="1903926"/>
                </a:cubicBezTo>
                <a:cubicBezTo>
                  <a:pt x="1515869" y="2003688"/>
                  <a:pt x="1596742" y="2084561"/>
                  <a:pt x="1696504" y="2084561"/>
                </a:cubicBezTo>
                <a:cubicBezTo>
                  <a:pt x="1796266" y="2084561"/>
                  <a:pt x="1877139" y="2003688"/>
                  <a:pt x="1877139" y="1903926"/>
                </a:cubicBezTo>
                <a:cubicBezTo>
                  <a:pt x="1877139" y="1839781"/>
                  <a:pt x="1843704" y="1783446"/>
                  <a:pt x="1791551" y="1754164"/>
                </a:cubicBezTo>
                <a:lnTo>
                  <a:pt x="1791551" y="1571773"/>
                </a:lnTo>
                <a:lnTo>
                  <a:pt x="747545" y="1571773"/>
                </a:lnTo>
                <a:lnTo>
                  <a:pt x="704465" y="1410997"/>
                </a:lnTo>
                <a:lnTo>
                  <a:pt x="1746053" y="1410997"/>
                </a:lnTo>
                <a:lnTo>
                  <a:pt x="1746942" y="1411267"/>
                </a:lnTo>
                <a:cubicBezTo>
                  <a:pt x="1794837" y="1425803"/>
                  <a:pt x="1845447" y="1398759"/>
                  <a:pt x="1859982" y="1350864"/>
                </a:cubicBezTo>
                <a:lnTo>
                  <a:pt x="2071222" y="654816"/>
                </a:lnTo>
                <a:cubicBezTo>
                  <a:pt x="2085757" y="606922"/>
                  <a:pt x="2058714" y="556312"/>
                  <a:pt x="2010819" y="541777"/>
                </a:cubicBezTo>
                <a:lnTo>
                  <a:pt x="2007334" y="540719"/>
                </a:lnTo>
                <a:cubicBezTo>
                  <a:pt x="1997276" y="537666"/>
                  <a:pt x="1987098" y="536448"/>
                  <a:pt x="1977200" y="537834"/>
                </a:cubicBezTo>
                <a:lnTo>
                  <a:pt x="1977200" y="535494"/>
                </a:lnTo>
                <a:lnTo>
                  <a:pt x="469875" y="535494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4E240C1-EC1E-4CA8-AAC4-D8D030609451}"/>
              </a:ext>
            </a:extLst>
          </p:cNvPr>
          <p:cNvSpPr/>
          <p:nvPr/>
        </p:nvSpPr>
        <p:spPr>
          <a:xfrm>
            <a:off x="1645494" y="3032008"/>
            <a:ext cx="694095" cy="667399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00E6789-6EA5-469B-A67E-B3B56DCA5F6C}"/>
              </a:ext>
            </a:extLst>
          </p:cNvPr>
          <p:cNvSpPr/>
          <p:nvPr/>
        </p:nvSpPr>
        <p:spPr>
          <a:xfrm>
            <a:off x="2568605" y="2784578"/>
            <a:ext cx="962089" cy="925086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CAF45DE9-F566-4BDF-8E8F-71991B14CF3F}"/>
              </a:ext>
            </a:extLst>
          </p:cNvPr>
          <p:cNvSpPr/>
          <p:nvPr/>
        </p:nvSpPr>
        <p:spPr>
          <a:xfrm>
            <a:off x="1921223" y="2463171"/>
            <a:ext cx="576064" cy="553908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131CE03-EFA0-41CE-ACA9-BC3E566BB409}"/>
              </a:ext>
            </a:extLst>
          </p:cNvPr>
          <p:cNvSpPr/>
          <p:nvPr/>
        </p:nvSpPr>
        <p:spPr>
          <a:xfrm>
            <a:off x="2720508" y="2047926"/>
            <a:ext cx="694095" cy="6673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6B027E0-875A-4382-8282-15B5224D4E7F}"/>
              </a:ext>
            </a:extLst>
          </p:cNvPr>
          <p:cNvSpPr/>
          <p:nvPr/>
        </p:nvSpPr>
        <p:spPr>
          <a:xfrm>
            <a:off x="2050763" y="1766456"/>
            <a:ext cx="694095" cy="6673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A14F3BF-1B94-4795-A005-FE5702808004}"/>
              </a:ext>
            </a:extLst>
          </p:cNvPr>
          <p:cNvSpPr txBox="1"/>
          <p:nvPr/>
        </p:nvSpPr>
        <p:spPr>
          <a:xfrm>
            <a:off x="4723829" y="4078877"/>
            <a:ext cx="1260332" cy="76944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4400" b="1" dirty="0">
                <a:solidFill>
                  <a:schemeClr val="accent2"/>
                </a:solidFill>
                <a:cs typeface="Arial" pitchFamily="34" charset="0"/>
              </a:rPr>
              <a:t>45</a:t>
            </a:r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274AF7-4912-4549-9BF4-BE54408E9DBC}"/>
              </a:ext>
            </a:extLst>
          </p:cNvPr>
          <p:cNvSpPr txBox="1"/>
          <p:nvPr/>
        </p:nvSpPr>
        <p:spPr>
          <a:xfrm>
            <a:off x="6018643" y="3994139"/>
            <a:ext cx="530435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</a:t>
            </a:r>
            <a:endParaRPr lang="ko-KR" altLang="en-US" sz="1200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6396E4D-2863-459E-A7FC-A638307D37D0}"/>
              </a:ext>
            </a:extLst>
          </p:cNvPr>
          <p:cNvSpPr txBox="1"/>
          <p:nvPr/>
        </p:nvSpPr>
        <p:spPr>
          <a:xfrm>
            <a:off x="4723829" y="4937794"/>
            <a:ext cx="4974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  <a:r>
              <a:rPr lang="en-US" altLang="ko-KR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You can simply impress your audience and add a unique zing and appeal to your Presentations. Get a modern PowerPoint  Presentation that is beautifully designed.</a:t>
            </a:r>
            <a:r>
              <a: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F42A43E-B1A7-4BBC-82D5-1963212A7BA6}"/>
              </a:ext>
            </a:extLst>
          </p:cNvPr>
          <p:cNvSpPr txBox="1"/>
          <p:nvPr/>
        </p:nvSpPr>
        <p:spPr>
          <a:xfrm>
            <a:off x="4723830" y="3681624"/>
            <a:ext cx="251408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rPr>
              <a:t>Add Contents Title</a:t>
            </a:r>
            <a:endParaRPr lang="ko-KR" altLang="en-US" sz="1400" b="1" dirty="0">
              <a:solidFill>
                <a:schemeClr val="tx1">
                  <a:lumMod val="65000"/>
                  <a:lumOff val="35000"/>
                </a:schemeClr>
              </a:solidFill>
              <a:cs typeface="Arial" pitchFamily="34" charset="0"/>
            </a:endParaRPr>
          </a:p>
        </p:txBody>
      </p:sp>
      <p:sp>
        <p:nvSpPr>
          <p:cNvPr id="13" name="Rounded Rectangle 27">
            <a:extLst>
              <a:ext uri="{FF2B5EF4-FFF2-40B4-BE49-F238E27FC236}">
                <a16:creationId xmlns:a16="http://schemas.microsoft.com/office/drawing/2014/main" id="{5A197E89-5665-4909-9EF3-30EDC53914A0}"/>
              </a:ext>
            </a:extLst>
          </p:cNvPr>
          <p:cNvSpPr/>
          <p:nvPr/>
        </p:nvSpPr>
        <p:spPr>
          <a:xfrm>
            <a:off x="10140143" y="5056952"/>
            <a:ext cx="1182852" cy="908590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4" name="Rounded Rectangle 10">
            <a:extLst>
              <a:ext uri="{FF2B5EF4-FFF2-40B4-BE49-F238E27FC236}">
                <a16:creationId xmlns:a16="http://schemas.microsoft.com/office/drawing/2014/main" id="{C7B2C14A-7A64-4839-9030-560352CDF31B}"/>
              </a:ext>
            </a:extLst>
          </p:cNvPr>
          <p:cNvSpPr/>
          <p:nvPr/>
        </p:nvSpPr>
        <p:spPr>
          <a:xfrm>
            <a:off x="1861615" y="3214296"/>
            <a:ext cx="261851" cy="346530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5" name="Rounded Rectangle 32">
            <a:extLst>
              <a:ext uri="{FF2B5EF4-FFF2-40B4-BE49-F238E27FC236}">
                <a16:creationId xmlns:a16="http://schemas.microsoft.com/office/drawing/2014/main" id="{5E5DBCC1-B89C-4284-9FBB-7BB40DD42F64}"/>
              </a:ext>
            </a:extLst>
          </p:cNvPr>
          <p:cNvSpPr/>
          <p:nvPr/>
        </p:nvSpPr>
        <p:spPr>
          <a:xfrm>
            <a:off x="2253466" y="1977694"/>
            <a:ext cx="281464" cy="28146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6" name="Rounded Rectangle 6">
            <a:extLst>
              <a:ext uri="{FF2B5EF4-FFF2-40B4-BE49-F238E27FC236}">
                <a16:creationId xmlns:a16="http://schemas.microsoft.com/office/drawing/2014/main" id="{96992B93-84C3-440B-972A-9E6A035736A0}"/>
              </a:ext>
            </a:extLst>
          </p:cNvPr>
          <p:cNvSpPr/>
          <p:nvPr/>
        </p:nvSpPr>
        <p:spPr>
          <a:xfrm>
            <a:off x="2845112" y="3049674"/>
            <a:ext cx="424639" cy="431725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7" name="Teardrop 1">
            <a:extLst>
              <a:ext uri="{FF2B5EF4-FFF2-40B4-BE49-F238E27FC236}">
                <a16:creationId xmlns:a16="http://schemas.microsoft.com/office/drawing/2014/main" id="{36E9618D-1D16-4261-992D-AA1B66F7B9F6}"/>
              </a:ext>
            </a:extLst>
          </p:cNvPr>
          <p:cNvSpPr/>
          <p:nvPr/>
        </p:nvSpPr>
        <p:spPr>
          <a:xfrm rot="18805991">
            <a:off x="2052978" y="2594430"/>
            <a:ext cx="312558" cy="309297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8" name="Rounded Rectangle 7">
            <a:extLst>
              <a:ext uri="{FF2B5EF4-FFF2-40B4-BE49-F238E27FC236}">
                <a16:creationId xmlns:a16="http://schemas.microsoft.com/office/drawing/2014/main" id="{EB61BA12-4592-4357-92D7-2BAFC154705F}"/>
              </a:ext>
            </a:extLst>
          </p:cNvPr>
          <p:cNvSpPr/>
          <p:nvPr/>
        </p:nvSpPr>
        <p:spPr>
          <a:xfrm>
            <a:off x="2900538" y="2214868"/>
            <a:ext cx="362833" cy="313121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19" name="Up Arrow 3">
            <a:extLst>
              <a:ext uri="{FF2B5EF4-FFF2-40B4-BE49-F238E27FC236}">
                <a16:creationId xmlns:a16="http://schemas.microsoft.com/office/drawing/2014/main" id="{E32BE7D9-AA97-4195-940B-8D75DA1175A0}"/>
              </a:ext>
            </a:extLst>
          </p:cNvPr>
          <p:cNvSpPr/>
          <p:nvPr/>
        </p:nvSpPr>
        <p:spPr>
          <a:xfrm>
            <a:off x="6358405" y="1782551"/>
            <a:ext cx="1215499" cy="1562784"/>
          </a:xfrm>
          <a:prstGeom prst="upArrow">
            <a:avLst/>
          </a:prstGeom>
          <a:noFill/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0" name="Up Arrow 4">
            <a:extLst>
              <a:ext uri="{FF2B5EF4-FFF2-40B4-BE49-F238E27FC236}">
                <a16:creationId xmlns:a16="http://schemas.microsoft.com/office/drawing/2014/main" id="{8A336400-D4A5-437A-A256-A515544E6AAE}"/>
              </a:ext>
            </a:extLst>
          </p:cNvPr>
          <p:cNvSpPr/>
          <p:nvPr/>
        </p:nvSpPr>
        <p:spPr>
          <a:xfrm rot="10800000">
            <a:off x="8238406" y="1791079"/>
            <a:ext cx="1215499" cy="1562784"/>
          </a:xfrm>
          <a:prstGeom prst="upArrow">
            <a:avLst/>
          </a:prstGeom>
          <a:noFill/>
          <a:ln w="381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>
              <a:solidFill>
                <a:schemeClr val="accent2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FE06BABD-6816-4369-828F-4EA181372B8E}"/>
              </a:ext>
            </a:extLst>
          </p:cNvPr>
          <p:cNvSpPr txBox="1"/>
          <p:nvPr/>
        </p:nvSpPr>
        <p:spPr>
          <a:xfrm>
            <a:off x="4967502" y="2684702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45%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FC4E79A-F578-40D8-9471-0E8A5F91D2B9}"/>
              </a:ext>
            </a:extLst>
          </p:cNvPr>
          <p:cNvSpPr txBox="1"/>
          <p:nvPr/>
        </p:nvSpPr>
        <p:spPr>
          <a:xfrm>
            <a:off x="4670402" y="1758045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1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35F874-45C0-4FDD-8901-FEBD5AFF2BA8}"/>
              </a:ext>
            </a:extLst>
          </p:cNvPr>
          <p:cNvSpPr txBox="1"/>
          <p:nvPr/>
        </p:nvSpPr>
        <p:spPr>
          <a:xfrm>
            <a:off x="10008011" y="1951395"/>
            <a:ext cx="936104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18%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28900627-B2C6-4A79-AAC7-558B860DB668}"/>
              </a:ext>
            </a:extLst>
          </p:cNvPr>
          <p:cNvSpPr txBox="1"/>
          <p:nvPr/>
        </p:nvSpPr>
        <p:spPr>
          <a:xfrm>
            <a:off x="9710911" y="3062717"/>
            <a:ext cx="15303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1200" b="1" dirty="0">
                <a:solidFill>
                  <a:schemeClr val="accent2"/>
                </a:solidFill>
                <a:cs typeface="Arial" pitchFamily="34" charset="0"/>
              </a:rPr>
              <a:t>Your Text  Here</a:t>
            </a:r>
            <a:endParaRPr lang="ko-KR" altLang="en-US" sz="1200" b="1" dirty="0">
              <a:solidFill>
                <a:schemeClr val="accent2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70123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ight Arrow 3">
            <a:extLst>
              <a:ext uri="{FF2B5EF4-FFF2-40B4-BE49-F238E27FC236}">
                <a16:creationId xmlns:a16="http://schemas.microsoft.com/office/drawing/2014/main" id="{7CC23A4F-B26D-468B-9D49-53627DAE52D8}"/>
              </a:ext>
            </a:extLst>
          </p:cNvPr>
          <p:cNvSpPr/>
          <p:nvPr/>
        </p:nvSpPr>
        <p:spPr>
          <a:xfrm>
            <a:off x="8953602" y="4011821"/>
            <a:ext cx="2476193" cy="1851704"/>
          </a:xfrm>
          <a:prstGeom prst="rightArrow">
            <a:avLst/>
          </a:prstGeom>
          <a:solidFill>
            <a:schemeClr val="accent1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1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25036B25-F490-4576-A76C-F4A89D71B6F7}"/>
              </a:ext>
            </a:extLst>
          </p:cNvPr>
          <p:cNvSpPr/>
          <p:nvPr/>
        </p:nvSpPr>
        <p:spPr>
          <a:xfrm>
            <a:off x="6962726" y="3377669"/>
            <a:ext cx="2476193" cy="1851704"/>
          </a:xfrm>
          <a:prstGeom prst="rightArrow">
            <a:avLst/>
          </a:prstGeom>
          <a:solidFill>
            <a:schemeClr val="accent2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2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" name="Right Arrow 5">
            <a:extLst>
              <a:ext uri="{FF2B5EF4-FFF2-40B4-BE49-F238E27FC236}">
                <a16:creationId xmlns:a16="http://schemas.microsoft.com/office/drawing/2014/main" id="{37D1B569-8A1F-4273-970B-3053C8E4C484}"/>
              </a:ext>
            </a:extLst>
          </p:cNvPr>
          <p:cNvSpPr/>
          <p:nvPr/>
        </p:nvSpPr>
        <p:spPr>
          <a:xfrm>
            <a:off x="4971850" y="2743516"/>
            <a:ext cx="2476193" cy="1851704"/>
          </a:xfrm>
          <a:prstGeom prst="rightArrow">
            <a:avLst/>
          </a:prstGeom>
          <a:solidFill>
            <a:schemeClr val="accent3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3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6" name="Right Arrow 6">
            <a:extLst>
              <a:ext uri="{FF2B5EF4-FFF2-40B4-BE49-F238E27FC236}">
                <a16:creationId xmlns:a16="http://schemas.microsoft.com/office/drawing/2014/main" id="{70AA611D-089C-4D5E-A825-A0C272E8C089}"/>
              </a:ext>
            </a:extLst>
          </p:cNvPr>
          <p:cNvSpPr/>
          <p:nvPr/>
        </p:nvSpPr>
        <p:spPr>
          <a:xfrm>
            <a:off x="2980975" y="2109363"/>
            <a:ext cx="2476193" cy="1851704"/>
          </a:xfrm>
          <a:prstGeom prst="rightArrow">
            <a:avLst/>
          </a:prstGeom>
          <a:solidFill>
            <a:schemeClr val="accent4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4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7" name="Right Arrow 7">
            <a:extLst>
              <a:ext uri="{FF2B5EF4-FFF2-40B4-BE49-F238E27FC236}">
                <a16:creationId xmlns:a16="http://schemas.microsoft.com/office/drawing/2014/main" id="{3577120D-7412-42B9-B509-3769E001460B}"/>
              </a:ext>
            </a:extLst>
          </p:cNvPr>
          <p:cNvSpPr/>
          <p:nvPr/>
        </p:nvSpPr>
        <p:spPr>
          <a:xfrm>
            <a:off x="990100" y="1475210"/>
            <a:ext cx="2476193" cy="1851704"/>
          </a:xfrm>
          <a:prstGeom prst="rightArrow">
            <a:avLst/>
          </a:prstGeom>
          <a:solidFill>
            <a:schemeClr val="accent5"/>
          </a:solidFill>
          <a:ln>
            <a:noFill/>
          </a:ln>
          <a:scene3d>
            <a:camera prst="isometricTopUp"/>
            <a:lightRig rig="balanced" dir="t"/>
          </a:scene3d>
          <a:sp3d extrusionH="457200" prstMaterial="matte">
            <a:extrusionClr>
              <a:schemeClr val="accent5"/>
            </a:extrusion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B770DEA-206C-4E99-B58A-397B6D19BA1D}"/>
              </a:ext>
            </a:extLst>
          </p:cNvPr>
          <p:cNvSpPr txBox="1"/>
          <p:nvPr/>
        </p:nvSpPr>
        <p:spPr>
          <a:xfrm rot="19690747">
            <a:off x="9311865" y="478736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A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FC16B80-AC98-4331-B5A4-FF0868599980}"/>
              </a:ext>
            </a:extLst>
          </p:cNvPr>
          <p:cNvSpPr txBox="1"/>
          <p:nvPr/>
        </p:nvSpPr>
        <p:spPr>
          <a:xfrm rot="19690747">
            <a:off x="7327497" y="4158899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B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A5CD480-3D36-4527-952C-1D697E20C5D4}"/>
              </a:ext>
            </a:extLst>
          </p:cNvPr>
          <p:cNvSpPr txBox="1"/>
          <p:nvPr/>
        </p:nvSpPr>
        <p:spPr>
          <a:xfrm rot="19690747">
            <a:off x="5343129" y="3530430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C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676870C-683A-45DD-8122-AFC7249F48C0}"/>
              </a:ext>
            </a:extLst>
          </p:cNvPr>
          <p:cNvSpPr txBox="1"/>
          <p:nvPr/>
        </p:nvSpPr>
        <p:spPr>
          <a:xfrm rot="19690747">
            <a:off x="3358762" y="2901961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D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A2D36CE-334F-4973-9F1B-76C119DCB0DD}"/>
              </a:ext>
            </a:extLst>
          </p:cNvPr>
          <p:cNvSpPr txBox="1"/>
          <p:nvPr/>
        </p:nvSpPr>
        <p:spPr>
          <a:xfrm rot="19690747">
            <a:off x="1374395" y="2273492"/>
            <a:ext cx="1418136" cy="40011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r>
              <a:rPr lang="en-US" altLang="ko-KR" sz="2000" b="1" dirty="0">
                <a:solidFill>
                  <a:schemeClr val="bg1"/>
                </a:solidFill>
                <a:cs typeface="Arial" pitchFamily="34" charset="0"/>
              </a:rPr>
              <a:t>Option E</a:t>
            </a:r>
            <a:endParaRPr lang="ko-KR" altLang="en-US" sz="2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1E1F27D2-035B-4D08-BC07-A02903979994}"/>
              </a:ext>
            </a:extLst>
          </p:cNvPr>
          <p:cNvGrpSpPr/>
          <p:nvPr/>
        </p:nvGrpSpPr>
        <p:grpSpPr>
          <a:xfrm>
            <a:off x="5157028" y="4970880"/>
            <a:ext cx="1884434" cy="1107996"/>
            <a:chOff x="2551706" y="4283314"/>
            <a:chExt cx="1403938" cy="1107996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0CDCF1A-FA22-484B-AF23-1E36C97A4F00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026EEDF-AC6D-43B2-BE6D-F1EB99AD72C6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55D53DBE-5066-49C5-858E-AE49BF4B71B1}"/>
              </a:ext>
            </a:extLst>
          </p:cNvPr>
          <p:cNvGrpSpPr/>
          <p:nvPr/>
        </p:nvGrpSpPr>
        <p:grpSpPr>
          <a:xfrm>
            <a:off x="7270896" y="2428318"/>
            <a:ext cx="1884434" cy="1107996"/>
            <a:chOff x="2551706" y="4283314"/>
            <a:chExt cx="1403938" cy="1107996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A75AE0E7-80F5-4232-9C3E-2BFEA9998B5E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1A1C87DE-BF52-410F-BDBF-2E08D6AD0891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57D4251-43E0-42C8-B831-5C74960A5F66}"/>
              </a:ext>
            </a:extLst>
          </p:cNvPr>
          <p:cNvGrpSpPr/>
          <p:nvPr/>
        </p:nvGrpSpPr>
        <p:grpSpPr>
          <a:xfrm>
            <a:off x="9384764" y="3124018"/>
            <a:ext cx="1884434" cy="1107996"/>
            <a:chOff x="2551706" y="4283314"/>
            <a:chExt cx="1403938" cy="1107996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C3EB9D2-A6B8-40D7-87D0-E900DBF0C2E7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2F0671D8-0A94-478E-AE46-CE57BD5242E7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107C820-15DA-4664-B19E-FA390761D555}"/>
              </a:ext>
            </a:extLst>
          </p:cNvPr>
          <p:cNvGrpSpPr/>
          <p:nvPr/>
        </p:nvGrpSpPr>
        <p:grpSpPr>
          <a:xfrm>
            <a:off x="929292" y="3669752"/>
            <a:ext cx="1884434" cy="1107996"/>
            <a:chOff x="2551706" y="4283314"/>
            <a:chExt cx="1403938" cy="1107996"/>
          </a:xfrm>
        </p:grpSpPr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EC86CDE5-07E2-4593-8B3F-719806C8652D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D24E5025-3FD6-4FFE-92AE-F8BCD60ECA66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A94FB183-5B2D-4710-9FB2-0CCA75796F3A}"/>
              </a:ext>
            </a:extLst>
          </p:cNvPr>
          <p:cNvGrpSpPr/>
          <p:nvPr/>
        </p:nvGrpSpPr>
        <p:grpSpPr>
          <a:xfrm>
            <a:off x="3043160" y="4320316"/>
            <a:ext cx="1884434" cy="1107996"/>
            <a:chOff x="2551706" y="4283314"/>
            <a:chExt cx="1403938" cy="1107996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E376B980-4723-4ABD-8C22-E8B40F4E3E36}"/>
                </a:ext>
              </a:extLst>
            </p:cNvPr>
            <p:cNvSpPr txBox="1"/>
            <p:nvPr/>
          </p:nvSpPr>
          <p:spPr>
            <a:xfrm>
              <a:off x="2551706" y="4560313"/>
              <a:ext cx="140393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 </a:t>
              </a:r>
              <a:endParaRPr lang="ko-KR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9DCAA334-F036-4920-B803-94C39E9D6927}"/>
                </a:ext>
              </a:extLst>
            </p:cNvPr>
            <p:cNvSpPr txBox="1"/>
            <p:nvPr/>
          </p:nvSpPr>
          <p:spPr>
            <a:xfrm>
              <a:off x="2551706" y="4283314"/>
              <a:ext cx="125356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65000"/>
                      <a:lumOff val="35000"/>
                    </a:schemeClr>
                  </a:solidFill>
                  <a:cs typeface="Arial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65000"/>
                    <a:lumOff val="35000"/>
                  </a:schemeClr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375345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0C4552A-4369-4456-8A72-503FF61DD000}"/>
              </a:ext>
            </a:extLst>
          </p:cNvPr>
          <p:cNvSpPr/>
          <p:nvPr/>
        </p:nvSpPr>
        <p:spPr>
          <a:xfrm>
            <a:off x="0" y="4400550"/>
            <a:ext cx="12192000" cy="2238375"/>
          </a:xfrm>
          <a:prstGeom prst="rect">
            <a:avLst/>
          </a:prstGeom>
          <a:solidFill>
            <a:schemeClr val="accent1">
              <a:alpha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F32062A-5D9D-4F28-9787-2C72936FF2B2}"/>
              </a:ext>
            </a:extLst>
          </p:cNvPr>
          <p:cNvSpPr txBox="1"/>
          <p:nvPr/>
        </p:nvSpPr>
        <p:spPr>
          <a:xfrm>
            <a:off x="5970020" y="5011905"/>
            <a:ext cx="2241327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for your </a:t>
            </a:r>
          </a:p>
          <a:p>
            <a:pPr algn="r"/>
            <a:r>
              <a:rPr lang="en-GB" altLang="ko-KR" sz="2000" dirty="0">
                <a:solidFill>
                  <a:schemeClr val="bg1"/>
                </a:solidFill>
                <a:cs typeface="Arial" pitchFamily="34" charset="0"/>
              </a:rPr>
              <a:t>Presentation</a:t>
            </a:r>
            <a:endParaRPr lang="ko-KR" altLang="en-US" sz="2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B7AB45F-9B40-47A6-B47D-B2DFE4CB540C}"/>
              </a:ext>
            </a:extLst>
          </p:cNvPr>
          <p:cNvSpPr txBox="1"/>
          <p:nvPr/>
        </p:nvSpPr>
        <p:spPr>
          <a:xfrm>
            <a:off x="8628096" y="4504075"/>
            <a:ext cx="3044345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  <a:p>
            <a:endParaRPr lang="en-US" altLang="ko-KR" sz="14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400" dirty="0">
                <a:solidFill>
                  <a:schemeClr val="bg1"/>
                </a:solidFill>
                <a:cs typeface="Arial" pitchFamily="34" charset="0"/>
              </a:rPr>
              <a:t>Get a modern PowerPoint  Presentation that is beautifully designed.</a:t>
            </a:r>
          </a:p>
        </p:txBody>
      </p:sp>
      <p:sp>
        <p:nvSpPr>
          <p:cNvPr id="5" name="직사각형 5">
            <a:extLst>
              <a:ext uri="{FF2B5EF4-FFF2-40B4-BE49-F238E27FC236}">
                <a16:creationId xmlns:a16="http://schemas.microsoft.com/office/drawing/2014/main" id="{73BC6A61-946E-4E81-8D54-AB9D00302A66}"/>
              </a:ext>
            </a:extLst>
          </p:cNvPr>
          <p:cNvSpPr/>
          <p:nvPr/>
        </p:nvSpPr>
        <p:spPr>
          <a:xfrm>
            <a:off x="540204" y="5046117"/>
            <a:ext cx="4396803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PORTFOLIO</a:t>
            </a:r>
          </a:p>
        </p:txBody>
      </p:sp>
      <p:sp>
        <p:nvSpPr>
          <p:cNvPr id="6" name="직사각형 6">
            <a:extLst>
              <a:ext uri="{FF2B5EF4-FFF2-40B4-BE49-F238E27FC236}">
                <a16:creationId xmlns:a16="http://schemas.microsoft.com/office/drawing/2014/main" id="{378DC82D-F78A-4400-9FA9-9D744764EBCB}"/>
              </a:ext>
            </a:extLst>
          </p:cNvPr>
          <p:cNvSpPr/>
          <p:nvPr/>
        </p:nvSpPr>
        <p:spPr>
          <a:xfrm>
            <a:off x="1699196" y="5614707"/>
            <a:ext cx="4396804" cy="720638"/>
          </a:xfrm>
          <a:prstGeom prst="rect">
            <a:avLst/>
          </a:prstGeom>
          <a:noFill/>
        </p:spPr>
        <p:txBody>
          <a:bodyPr lIns="0" anchor="ctr"/>
          <a:lstStyle/>
          <a:p>
            <a:r>
              <a:rPr lang="en-US" altLang="ko-KR" sz="4000" b="1" dirty="0">
                <a:solidFill>
                  <a:schemeClr val="bg1"/>
                </a:solidFill>
                <a:latin typeface="+mj-lt"/>
              </a:rPr>
              <a:t>PRESENTATION</a:t>
            </a:r>
          </a:p>
        </p:txBody>
      </p:sp>
    </p:spTree>
    <p:extLst>
      <p:ext uri="{BB962C8B-B14F-4D97-AF65-F5344CB8AC3E}">
        <p14:creationId xmlns:p14="http://schemas.microsoft.com/office/powerpoint/2010/main" val="32236654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580008B7-6C15-4553-BE4A-0DEBF1E473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7037970"/>
              </p:ext>
            </p:extLst>
          </p:nvPr>
        </p:nvGraphicFramePr>
        <p:xfrm>
          <a:off x="3539253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4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4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4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19D3E47-4047-4506-B98F-350EE45F33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13916763"/>
              </p:ext>
            </p:extLst>
          </p:nvPr>
        </p:nvGraphicFramePr>
        <p:xfrm>
          <a:off x="8997884" y="2078924"/>
          <a:ext cx="2268001" cy="36997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28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023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8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b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3631">
                <a:tc>
                  <a:txBody>
                    <a:bodyPr/>
                    <a:lstStyle/>
                    <a:p>
                      <a:pPr latinLnBrk="1"/>
                      <a:endParaRPr lang="ko-KR" altLang="en-US" sz="1700" dirty="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2"/>
                          </a:solidFill>
                          <a:latin typeface="+mn-lt"/>
                          <a:cs typeface="Arial" pitchFamily="34" charset="0"/>
                        </a:rPr>
                        <a:t>$95</a:t>
                      </a:r>
                      <a:endParaRPr lang="ko-KR" altLang="en-US" sz="3300" b="1" dirty="0">
                        <a:solidFill>
                          <a:schemeClr val="accent2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502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2513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42815" marB="42815" anchor="ctr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42815" marB="42815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700"/>
                    </a:p>
                  </a:txBody>
                  <a:tcPr marL="85631" marR="85631" marT="0" marB="0">
                    <a:lnL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5631" marR="85631" marT="0" marB="0" anchor="ctr">
                    <a:lnT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700" dirty="0">
                        <a:latin typeface="+mn-lt"/>
                      </a:endParaRPr>
                    </a:p>
                  </a:txBody>
                  <a:tcPr marL="85631" marR="85631" marT="0" marB="0">
                    <a:lnR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2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5" name="Table 3">
            <a:extLst>
              <a:ext uri="{FF2B5EF4-FFF2-40B4-BE49-F238E27FC236}">
                <a16:creationId xmlns:a16="http://schemas.microsoft.com/office/drawing/2014/main" id="{228FCD8D-AA8C-4784-95A2-F29D90320C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9092243"/>
              </p:ext>
            </p:extLst>
          </p:nvPr>
        </p:nvGraphicFramePr>
        <p:xfrm>
          <a:off x="917937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$100</a:t>
                      </a:r>
                      <a:endParaRPr lang="ko-KR" altLang="en-US" sz="3300" b="1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R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28575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graphicFrame>
        <p:nvGraphicFramePr>
          <p:cNvPr id="6" name="Table 3">
            <a:extLst>
              <a:ext uri="{FF2B5EF4-FFF2-40B4-BE49-F238E27FC236}">
                <a16:creationId xmlns:a16="http://schemas.microsoft.com/office/drawing/2014/main" id="{AD8AC206-4FA2-436B-AD52-B502B053CC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366215"/>
              </p:ext>
            </p:extLst>
          </p:nvPr>
        </p:nvGraphicFramePr>
        <p:xfrm>
          <a:off x="6275994" y="2067616"/>
          <a:ext cx="2304001" cy="372437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8733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2933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733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4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</a:t>
                      </a:r>
                      <a:endParaRPr lang="ko-KR" altLang="en-US" sz="14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b">
                    <a:lnL w="12700" cmpd="sng">
                      <a:noFill/>
                    </a:lnL>
                    <a:lnR w="12700" cmpd="sng">
                      <a:noFill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1460"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33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$150</a:t>
                      </a:r>
                      <a:endParaRPr lang="ko-KR" altLang="en-US" sz="33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 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Text 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19423">
                <a:tc>
                  <a:txBody>
                    <a:bodyPr/>
                    <a:lstStyle/>
                    <a:p>
                      <a:pPr latinLnBrk="1"/>
                      <a:endParaRPr lang="ko-KR" altLang="en-US" sz="1600">
                        <a:solidFill>
                          <a:schemeClr val="bg1"/>
                        </a:solidFill>
                      </a:endParaRPr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itchFamily="2" charset="2"/>
                        <a:buChar char="l"/>
                        <a:tabLst/>
                        <a:defRPr/>
                      </a:pPr>
                      <a:r>
                        <a:rPr lang="en-US" altLang="ko-KR" sz="1100" b="1" dirty="0">
                          <a:solidFill>
                            <a:schemeClr val="bg1"/>
                          </a:solidFill>
                          <a:latin typeface="+mn-lt"/>
                          <a:cs typeface="Arial" pitchFamily="34" charset="0"/>
                        </a:rPr>
                        <a:t>Contents Title Here</a:t>
                      </a:r>
                      <a:endParaRPr lang="ko-KR" altLang="en-US" sz="1100" b="1" dirty="0">
                        <a:solidFill>
                          <a:schemeClr val="bg1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sz="16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83460" marR="83460" marT="41730" marB="4173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l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56248">
                <a:tc>
                  <a:txBody>
                    <a:bodyPr/>
                    <a:lstStyle/>
                    <a:p>
                      <a:pPr latinLnBrk="1"/>
                      <a:endParaRPr lang="ko-KR" altLang="en-US" sz="1600"/>
                    </a:p>
                  </a:txBody>
                  <a:tcPr marL="83460" marR="83460" marT="41730" marB="4173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500" b="1" dirty="0">
                          <a:solidFill>
                            <a:schemeClr val="accent3"/>
                          </a:solidFill>
                          <a:latin typeface="+mn-lt"/>
                          <a:cs typeface="Arial" pitchFamily="34" charset="0"/>
                        </a:rPr>
                        <a:t>Contents </a:t>
                      </a:r>
                      <a:endParaRPr lang="ko-KR" altLang="en-US" sz="1500" dirty="0">
                        <a:solidFill>
                          <a:schemeClr val="accent3"/>
                        </a:solidFill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41730" marB="41730" anchor="ctr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41730" marB="41730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sz="1600" dirty="0"/>
                    </a:p>
                  </a:txBody>
                  <a:tcPr marL="83460" marR="83460" marT="0" marB="0">
                    <a:lnL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sz="1100" dirty="0">
                        <a:latin typeface="+mn-lt"/>
                        <a:cs typeface="Arial" pitchFamily="34" charset="0"/>
                      </a:endParaRPr>
                    </a:p>
                  </a:txBody>
                  <a:tcPr marL="83460" marR="8346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sz="1600" dirty="0">
                        <a:latin typeface="+mn-lt"/>
                      </a:endParaRPr>
                    </a:p>
                  </a:txBody>
                  <a:tcPr marL="83460" marR="83460" marT="0" marB="0">
                    <a:lnL w="12700" cmpd="sng">
                      <a:noFill/>
                    </a:lnL>
                    <a:lnR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38100" cap="flat" cmpd="sng" algn="ctr">
                      <a:solidFill>
                        <a:schemeClr val="accent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000877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5125D1DA-5DFE-4FEA-82D6-EF21500D6ED6}"/>
              </a:ext>
            </a:extLst>
          </p:cNvPr>
          <p:cNvSpPr/>
          <p:nvPr/>
        </p:nvSpPr>
        <p:spPr>
          <a:xfrm>
            <a:off x="2136619" y="5117325"/>
            <a:ext cx="2226743" cy="540000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262821FA-995C-4304-BD3C-90A1E47D8E65}"/>
              </a:ext>
            </a:extLst>
          </p:cNvPr>
          <p:cNvSpPr/>
          <p:nvPr/>
        </p:nvSpPr>
        <p:spPr>
          <a:xfrm>
            <a:off x="3820452" y="407106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3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79087A39-27E7-454C-A98F-4362B7817B63}"/>
              </a:ext>
            </a:extLst>
          </p:cNvPr>
          <p:cNvSpPr/>
          <p:nvPr/>
        </p:nvSpPr>
        <p:spPr>
          <a:xfrm>
            <a:off x="3820453" y="4071067"/>
            <a:ext cx="1879525" cy="540000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8069F202-8919-4636-8269-8E49D925B959}"/>
              </a:ext>
            </a:extLst>
          </p:cNvPr>
          <p:cNvSpPr/>
          <p:nvPr/>
        </p:nvSpPr>
        <p:spPr>
          <a:xfrm>
            <a:off x="5158523" y="3024808"/>
            <a:ext cx="540000" cy="1586258"/>
          </a:xfrm>
          <a:prstGeom prst="roundRect">
            <a:avLst>
              <a:gd name="adj" fmla="val 50000"/>
            </a:avLst>
          </a:prstGeom>
          <a:solidFill>
            <a:schemeClr val="accent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85C40443-1F65-4350-AE75-646D768DE63A}"/>
              </a:ext>
            </a:extLst>
          </p:cNvPr>
          <p:cNvSpPr/>
          <p:nvPr/>
        </p:nvSpPr>
        <p:spPr>
          <a:xfrm>
            <a:off x="5157070" y="3024808"/>
            <a:ext cx="1879523" cy="540000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47D36534-26EF-4192-A86A-D8ED7C34BE37}"/>
              </a:ext>
            </a:extLst>
          </p:cNvPr>
          <p:cNvSpPr/>
          <p:nvPr/>
        </p:nvSpPr>
        <p:spPr>
          <a:xfrm>
            <a:off x="6496593" y="1978550"/>
            <a:ext cx="540000" cy="1586259"/>
          </a:xfrm>
          <a:prstGeom prst="roundRect">
            <a:avLst>
              <a:gd name="adj" fmla="val 50000"/>
            </a:avLst>
          </a:prstGeom>
          <a:solidFill>
            <a:schemeClr val="accent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0453A159-60F9-42E1-A2FC-4EAF6660160D}"/>
              </a:ext>
            </a:extLst>
          </p:cNvPr>
          <p:cNvSpPr/>
          <p:nvPr/>
        </p:nvSpPr>
        <p:spPr>
          <a:xfrm>
            <a:off x="6496594" y="1978549"/>
            <a:ext cx="1876617" cy="540000"/>
          </a:xfrm>
          <a:prstGeom prst="roundRect">
            <a:avLst>
              <a:gd name="adj" fmla="val 50000"/>
            </a:avLst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E18E3E-DBBA-4B28-9E6C-50013818E6E4}"/>
              </a:ext>
            </a:extLst>
          </p:cNvPr>
          <p:cNvGrpSpPr/>
          <p:nvPr/>
        </p:nvGrpSpPr>
        <p:grpSpPr>
          <a:xfrm>
            <a:off x="4457349" y="4702007"/>
            <a:ext cx="2847409" cy="928499"/>
            <a:chOff x="-475010" y="1057558"/>
            <a:chExt cx="3859356" cy="928499"/>
          </a:xfrm>
        </p:grpSpPr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4D0D74F-B427-4DB2-B400-1BB97AE8356E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9CF4EF3-0688-4855-B32C-C9176C4385DD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061107B-3B58-42A5-92D6-E2114D4BF96C}"/>
              </a:ext>
            </a:extLst>
          </p:cNvPr>
          <p:cNvGrpSpPr/>
          <p:nvPr/>
        </p:nvGrpSpPr>
        <p:grpSpPr>
          <a:xfrm>
            <a:off x="8478474" y="1791995"/>
            <a:ext cx="2847409" cy="928499"/>
            <a:chOff x="-475010" y="1057558"/>
            <a:chExt cx="3859356" cy="928499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2CE0630-05B2-439D-8716-63D38EAE1718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15AE1A30-7F00-4E30-B3AD-6F6D613BE26E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CB180064-C7AC-4744-A71A-BB0D7498B41F}"/>
              </a:ext>
            </a:extLst>
          </p:cNvPr>
          <p:cNvGrpSpPr/>
          <p:nvPr/>
        </p:nvGrpSpPr>
        <p:grpSpPr>
          <a:xfrm>
            <a:off x="7118140" y="2616581"/>
            <a:ext cx="2847409" cy="928499"/>
            <a:chOff x="-475010" y="1057558"/>
            <a:chExt cx="3859356" cy="928499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F717DAAC-F8EC-49C6-BC87-846862837B09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E1C8198-591B-4A3F-BE53-D1C3A910F06C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038FA3-C1A9-4FA3-B8E1-F8154362F3AF}"/>
              </a:ext>
            </a:extLst>
          </p:cNvPr>
          <p:cNvGrpSpPr/>
          <p:nvPr/>
        </p:nvGrpSpPr>
        <p:grpSpPr>
          <a:xfrm>
            <a:off x="5787745" y="3659295"/>
            <a:ext cx="2847409" cy="928499"/>
            <a:chOff x="-475010" y="1057558"/>
            <a:chExt cx="3859356" cy="928499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325AE99-B048-4A37-9CFA-65A9DFFC3A8A}"/>
                </a:ext>
              </a:extLst>
            </p:cNvPr>
            <p:cNvSpPr txBox="1"/>
            <p:nvPr/>
          </p:nvSpPr>
          <p:spPr>
            <a:xfrm>
              <a:off x="-475010" y="1057558"/>
              <a:ext cx="3859356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B244A676-B949-4A71-885F-83C37A5A8E77}"/>
                </a:ext>
              </a:extLst>
            </p:cNvPr>
            <p:cNvSpPr txBox="1"/>
            <p:nvPr/>
          </p:nvSpPr>
          <p:spPr>
            <a:xfrm>
              <a:off x="-475010" y="1339726"/>
              <a:ext cx="385935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D3BE0756-FD1D-48C1-9AE6-AF7DDAA88058}"/>
              </a:ext>
            </a:extLst>
          </p:cNvPr>
          <p:cNvSpPr txBox="1"/>
          <p:nvPr/>
        </p:nvSpPr>
        <p:spPr>
          <a:xfrm>
            <a:off x="909993" y="1768422"/>
            <a:ext cx="3589656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 Easy to change colors, photos and Text. Get a modern PowerPoint  Presentation that is beautifully designed.  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9C6B2EA-655B-4900-825C-7C9F60178236}"/>
              </a:ext>
            </a:extLst>
          </p:cNvPr>
          <p:cNvSpPr/>
          <p:nvPr/>
        </p:nvSpPr>
        <p:spPr>
          <a:xfrm>
            <a:off x="7838578" y="1978549"/>
            <a:ext cx="540000" cy="540000"/>
          </a:xfrm>
          <a:prstGeom prst="ellipse">
            <a:avLst/>
          </a:prstGeom>
          <a:solidFill>
            <a:schemeClr val="accent4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25" name="Isosceles Triangle 8">
            <a:extLst>
              <a:ext uri="{FF2B5EF4-FFF2-40B4-BE49-F238E27FC236}">
                <a16:creationId xmlns:a16="http://schemas.microsoft.com/office/drawing/2014/main" id="{3EC5DCBC-B482-431D-840C-D53C648F116A}"/>
              </a:ext>
            </a:extLst>
          </p:cNvPr>
          <p:cNvSpPr/>
          <p:nvPr/>
        </p:nvSpPr>
        <p:spPr>
          <a:xfrm rot="16200000">
            <a:off x="5307795" y="4174728"/>
            <a:ext cx="243575" cy="290406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6" name="Oval 7">
            <a:extLst>
              <a:ext uri="{FF2B5EF4-FFF2-40B4-BE49-F238E27FC236}">
                <a16:creationId xmlns:a16="http://schemas.microsoft.com/office/drawing/2014/main" id="{52F31918-DE62-42D3-B8CB-606678C3915D}"/>
              </a:ext>
            </a:extLst>
          </p:cNvPr>
          <p:cNvSpPr/>
          <p:nvPr/>
        </p:nvSpPr>
        <p:spPr>
          <a:xfrm>
            <a:off x="6637352" y="3176188"/>
            <a:ext cx="258326" cy="25832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7" name="Rectangle 16">
            <a:extLst>
              <a:ext uri="{FF2B5EF4-FFF2-40B4-BE49-F238E27FC236}">
                <a16:creationId xmlns:a16="http://schemas.microsoft.com/office/drawing/2014/main" id="{8C72F8C1-12DE-4B81-953C-EADA7528585D}"/>
              </a:ext>
            </a:extLst>
          </p:cNvPr>
          <p:cNvSpPr/>
          <p:nvPr/>
        </p:nvSpPr>
        <p:spPr>
          <a:xfrm>
            <a:off x="3949548" y="5307341"/>
            <a:ext cx="281809" cy="185209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8" name="Donut 24">
            <a:extLst>
              <a:ext uri="{FF2B5EF4-FFF2-40B4-BE49-F238E27FC236}">
                <a16:creationId xmlns:a16="http://schemas.microsoft.com/office/drawing/2014/main" id="{DF9F6A81-F160-46D8-984E-C57A93560CAB}"/>
              </a:ext>
            </a:extLst>
          </p:cNvPr>
          <p:cNvSpPr/>
          <p:nvPr/>
        </p:nvSpPr>
        <p:spPr>
          <a:xfrm>
            <a:off x="7973802" y="2108730"/>
            <a:ext cx="282595" cy="28489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>
              <a:solidFill>
                <a:schemeClr val="tx1"/>
              </a:solidFill>
            </a:endParaRPr>
          </a:p>
        </p:txBody>
      </p:sp>
      <p:grpSp>
        <p:nvGrpSpPr>
          <p:cNvPr id="29" name="Graphic 131">
            <a:extLst>
              <a:ext uri="{FF2B5EF4-FFF2-40B4-BE49-F238E27FC236}">
                <a16:creationId xmlns:a16="http://schemas.microsoft.com/office/drawing/2014/main" id="{BEB320CA-4D2F-4605-8AD0-B233B430F0C3}"/>
              </a:ext>
            </a:extLst>
          </p:cNvPr>
          <p:cNvGrpSpPr/>
          <p:nvPr/>
        </p:nvGrpSpPr>
        <p:grpSpPr>
          <a:xfrm>
            <a:off x="355744" y="4441719"/>
            <a:ext cx="1965609" cy="1546012"/>
            <a:chOff x="2600859" y="1545908"/>
            <a:chExt cx="5876925" cy="4622383"/>
          </a:xfrm>
        </p:grpSpPr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1A696751-94F5-473D-9EB9-B966ADD5E3E9}"/>
                </a:ext>
              </a:extLst>
            </p:cNvPr>
            <p:cNvSpPr/>
            <p:nvPr/>
          </p:nvSpPr>
          <p:spPr>
            <a:xfrm>
              <a:off x="2600859" y="4358541"/>
              <a:ext cx="5876925" cy="1809750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433AC411-8E6F-4419-9E7D-FBAA930D537A}"/>
                </a:ext>
              </a:extLst>
            </p:cNvPr>
            <p:cNvSpPr/>
            <p:nvPr/>
          </p:nvSpPr>
          <p:spPr>
            <a:xfrm>
              <a:off x="4774883" y="4990147"/>
              <a:ext cx="1228725" cy="76200"/>
            </a:xfrm>
            <a:custGeom>
              <a:avLst/>
              <a:gdLst>
                <a:gd name="connsiteX0" fmla="*/ 1233487 w 1228725"/>
                <a:gd name="connsiteY0" fmla="*/ 79058 h 76200"/>
                <a:gd name="connsiteX1" fmla="*/ 0 w 1228725"/>
                <a:gd name="connsiteY1" fmla="*/ 79058 h 76200"/>
                <a:gd name="connsiteX2" fmla="*/ 72390 w 1228725"/>
                <a:gd name="connsiteY2" fmla="*/ 0 h 76200"/>
                <a:gd name="connsiteX3" fmla="*/ 1172527 w 1228725"/>
                <a:gd name="connsiteY3" fmla="*/ 953 h 76200"/>
                <a:gd name="connsiteX4" fmla="*/ 1233487 w 1228725"/>
                <a:gd name="connsiteY4" fmla="*/ 7905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725" h="76200">
                  <a:moveTo>
                    <a:pt x="1233487" y="79058"/>
                  </a:moveTo>
                  <a:cubicBezTo>
                    <a:pt x="822008" y="79058"/>
                    <a:pt x="411480" y="79058"/>
                    <a:pt x="0" y="79058"/>
                  </a:cubicBezTo>
                  <a:cubicBezTo>
                    <a:pt x="1905" y="4763"/>
                    <a:pt x="4763" y="0"/>
                    <a:pt x="72390" y="0"/>
                  </a:cubicBezTo>
                  <a:cubicBezTo>
                    <a:pt x="439102" y="0"/>
                    <a:pt x="805815" y="0"/>
                    <a:pt x="1172527" y="953"/>
                  </a:cubicBezTo>
                  <a:cubicBezTo>
                    <a:pt x="1234440" y="953"/>
                    <a:pt x="1238250" y="5715"/>
                    <a:pt x="1233487" y="790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4E8E3124-9F53-45B9-AB1B-C8EC5FB7533D}"/>
                </a:ext>
              </a:extLst>
            </p:cNvPr>
            <p:cNvSpPr/>
            <p:nvPr/>
          </p:nvSpPr>
          <p:spPr>
            <a:xfrm>
              <a:off x="6763703" y="4726305"/>
              <a:ext cx="409575" cy="152400"/>
            </a:xfrm>
            <a:custGeom>
              <a:avLst/>
              <a:gdLst>
                <a:gd name="connsiteX0" fmla="*/ 411480 w 409575"/>
                <a:gd name="connsiteY0" fmla="*/ 153352 h 152400"/>
                <a:gd name="connsiteX1" fmla="*/ 183832 w 409575"/>
                <a:gd name="connsiteY1" fmla="*/ 151447 h 152400"/>
                <a:gd name="connsiteX2" fmla="*/ 148590 w 409575"/>
                <a:gd name="connsiteY2" fmla="*/ 112395 h 152400"/>
                <a:gd name="connsiteX3" fmla="*/ 70485 w 409575"/>
                <a:gd name="connsiteY3" fmla="*/ 62865 h 152400"/>
                <a:gd name="connsiteX4" fmla="*/ 0 w 409575"/>
                <a:gd name="connsiteY4" fmla="*/ 0 h 152400"/>
                <a:gd name="connsiteX5" fmla="*/ 187642 w 409575"/>
                <a:gd name="connsiteY5" fmla="*/ 0 h 152400"/>
                <a:gd name="connsiteX6" fmla="*/ 401003 w 409575"/>
                <a:gd name="connsiteY6" fmla="*/ 129540 h 152400"/>
                <a:gd name="connsiteX7" fmla="*/ 411480 w 409575"/>
                <a:gd name="connsiteY7" fmla="*/ 153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52400">
                  <a:moveTo>
                    <a:pt x="411480" y="153352"/>
                  </a:moveTo>
                  <a:cubicBezTo>
                    <a:pt x="331470" y="153352"/>
                    <a:pt x="257175" y="155257"/>
                    <a:pt x="183832" y="151447"/>
                  </a:cubicBezTo>
                  <a:cubicBezTo>
                    <a:pt x="171450" y="150495"/>
                    <a:pt x="154305" y="128588"/>
                    <a:pt x="148590" y="112395"/>
                  </a:cubicBezTo>
                  <a:cubicBezTo>
                    <a:pt x="134303" y="73342"/>
                    <a:pt x="111442" y="57150"/>
                    <a:pt x="70485" y="62865"/>
                  </a:cubicBezTo>
                  <a:cubicBezTo>
                    <a:pt x="28575" y="69532"/>
                    <a:pt x="4763" y="50482"/>
                    <a:pt x="0" y="0"/>
                  </a:cubicBezTo>
                  <a:cubicBezTo>
                    <a:pt x="62865" y="0"/>
                    <a:pt x="125730" y="0"/>
                    <a:pt x="187642" y="0"/>
                  </a:cubicBezTo>
                  <a:cubicBezTo>
                    <a:pt x="333375" y="0"/>
                    <a:pt x="333375" y="0"/>
                    <a:pt x="401003" y="129540"/>
                  </a:cubicBezTo>
                  <a:cubicBezTo>
                    <a:pt x="403860" y="135255"/>
                    <a:pt x="406717" y="140970"/>
                    <a:pt x="411480" y="1533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373EDA11-C18B-4E9E-8338-0213438BC8D8}"/>
                </a:ext>
              </a:extLst>
            </p:cNvPr>
            <p:cNvSpPr/>
            <p:nvPr/>
          </p:nvSpPr>
          <p:spPr>
            <a:xfrm>
              <a:off x="3586163" y="4991100"/>
              <a:ext cx="428625" cy="76200"/>
            </a:xfrm>
            <a:custGeom>
              <a:avLst/>
              <a:gdLst>
                <a:gd name="connsiteX0" fmla="*/ 431483 w 428625"/>
                <a:gd name="connsiteY0" fmla="*/ 0 h 76200"/>
                <a:gd name="connsiteX1" fmla="*/ 341947 w 428625"/>
                <a:gd name="connsiteY1" fmla="*/ 82868 h 76200"/>
                <a:gd name="connsiteX2" fmla="*/ 46673 w 428625"/>
                <a:gd name="connsiteY2" fmla="*/ 82868 h 76200"/>
                <a:gd name="connsiteX3" fmla="*/ 0 w 428625"/>
                <a:gd name="connsiteY3" fmla="*/ 80963 h 76200"/>
                <a:gd name="connsiteX4" fmla="*/ 102870 w 428625"/>
                <a:gd name="connsiteY4" fmla="*/ 0 h 76200"/>
                <a:gd name="connsiteX5" fmla="*/ 431483 w 428625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76200">
                  <a:moveTo>
                    <a:pt x="431483" y="0"/>
                  </a:moveTo>
                  <a:cubicBezTo>
                    <a:pt x="415290" y="76200"/>
                    <a:pt x="408622" y="82868"/>
                    <a:pt x="341947" y="82868"/>
                  </a:cubicBezTo>
                  <a:cubicBezTo>
                    <a:pt x="243840" y="82868"/>
                    <a:pt x="144780" y="82868"/>
                    <a:pt x="46673" y="82868"/>
                  </a:cubicBezTo>
                  <a:cubicBezTo>
                    <a:pt x="31433" y="82868"/>
                    <a:pt x="16192" y="81915"/>
                    <a:pt x="0" y="80963"/>
                  </a:cubicBezTo>
                  <a:cubicBezTo>
                    <a:pt x="24765" y="5715"/>
                    <a:pt x="31433" y="0"/>
                    <a:pt x="102870" y="0"/>
                  </a:cubicBezTo>
                  <a:cubicBezTo>
                    <a:pt x="212408" y="0"/>
                    <a:pt x="320992" y="0"/>
                    <a:pt x="4314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29CEA763-A6F8-46F2-A1F0-BC08F0298949}"/>
                </a:ext>
              </a:extLst>
            </p:cNvPr>
            <p:cNvSpPr/>
            <p:nvPr/>
          </p:nvSpPr>
          <p:spPr>
            <a:xfrm>
              <a:off x="3759517" y="4720055"/>
              <a:ext cx="514350" cy="66675"/>
            </a:xfrm>
            <a:custGeom>
              <a:avLst/>
              <a:gdLst>
                <a:gd name="connsiteX0" fmla="*/ 0 w 514350"/>
                <a:gd name="connsiteY0" fmla="*/ 65305 h 66675"/>
                <a:gd name="connsiteX1" fmla="*/ 77153 w 514350"/>
                <a:gd name="connsiteY1" fmla="*/ 2440 h 66675"/>
                <a:gd name="connsiteX2" fmla="*/ 271463 w 514350"/>
                <a:gd name="connsiteY2" fmla="*/ 4345 h 66675"/>
                <a:gd name="connsiteX3" fmla="*/ 317183 w 514350"/>
                <a:gd name="connsiteY3" fmla="*/ 18633 h 66675"/>
                <a:gd name="connsiteX4" fmla="*/ 521017 w 514350"/>
                <a:gd name="connsiteY4" fmla="*/ 8155 h 66675"/>
                <a:gd name="connsiteX5" fmla="*/ 455295 w 514350"/>
                <a:gd name="connsiteY5" fmla="*/ 69115 h 66675"/>
                <a:gd name="connsiteX6" fmla="*/ 43815 w 514350"/>
                <a:gd name="connsiteY6" fmla="*/ 69115 h 66675"/>
                <a:gd name="connsiteX7" fmla="*/ 0 w 514350"/>
                <a:gd name="connsiteY7" fmla="*/ 653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66675">
                  <a:moveTo>
                    <a:pt x="0" y="65305"/>
                  </a:moveTo>
                  <a:cubicBezTo>
                    <a:pt x="11430" y="21490"/>
                    <a:pt x="32385" y="535"/>
                    <a:pt x="77153" y="2440"/>
                  </a:cubicBezTo>
                  <a:cubicBezTo>
                    <a:pt x="141923" y="5298"/>
                    <a:pt x="206692" y="2440"/>
                    <a:pt x="271463" y="4345"/>
                  </a:cubicBezTo>
                  <a:cubicBezTo>
                    <a:pt x="284798" y="4345"/>
                    <a:pt x="297180" y="12918"/>
                    <a:pt x="317183" y="18633"/>
                  </a:cubicBezTo>
                  <a:cubicBezTo>
                    <a:pt x="338138" y="535"/>
                    <a:pt x="432435" y="-7085"/>
                    <a:pt x="521017" y="8155"/>
                  </a:cubicBezTo>
                  <a:cubicBezTo>
                    <a:pt x="511492" y="64352"/>
                    <a:pt x="507683" y="69115"/>
                    <a:pt x="455295" y="69115"/>
                  </a:cubicBezTo>
                  <a:cubicBezTo>
                    <a:pt x="318135" y="69115"/>
                    <a:pt x="180975" y="69115"/>
                    <a:pt x="43815" y="69115"/>
                  </a:cubicBezTo>
                  <a:cubicBezTo>
                    <a:pt x="29528" y="69115"/>
                    <a:pt x="16193" y="66258"/>
                    <a:pt x="0" y="653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0B23B03C-AC35-48AD-B188-2C2B809AC8A2}"/>
                </a:ext>
              </a:extLst>
            </p:cNvPr>
            <p:cNvSpPr/>
            <p:nvPr/>
          </p:nvSpPr>
          <p:spPr>
            <a:xfrm>
              <a:off x="3704273" y="4805267"/>
              <a:ext cx="400050" cy="66675"/>
            </a:xfrm>
            <a:custGeom>
              <a:avLst/>
              <a:gdLst>
                <a:gd name="connsiteX0" fmla="*/ 404812 w 400050"/>
                <a:gd name="connsiteY0" fmla="*/ 96 h 66675"/>
                <a:gd name="connsiteX1" fmla="*/ 320993 w 400050"/>
                <a:gd name="connsiteY1" fmla="*/ 72486 h 66675"/>
                <a:gd name="connsiteX2" fmla="*/ 0 w 400050"/>
                <a:gd name="connsiteY2" fmla="*/ 71533 h 66675"/>
                <a:gd name="connsiteX3" fmla="*/ 84773 w 400050"/>
                <a:gd name="connsiteY3" fmla="*/ 96 h 66675"/>
                <a:gd name="connsiteX4" fmla="*/ 404812 w 400050"/>
                <a:gd name="connsiteY4" fmla="*/ 9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66675">
                  <a:moveTo>
                    <a:pt x="404812" y="96"/>
                  </a:moveTo>
                  <a:cubicBezTo>
                    <a:pt x="396240" y="57246"/>
                    <a:pt x="369570" y="73438"/>
                    <a:pt x="320993" y="72486"/>
                  </a:cubicBezTo>
                  <a:cubicBezTo>
                    <a:pt x="215265" y="68676"/>
                    <a:pt x="109538" y="71533"/>
                    <a:pt x="0" y="71533"/>
                  </a:cubicBezTo>
                  <a:cubicBezTo>
                    <a:pt x="13335" y="24861"/>
                    <a:pt x="33338" y="-1810"/>
                    <a:pt x="84773" y="96"/>
                  </a:cubicBezTo>
                  <a:cubicBezTo>
                    <a:pt x="190500" y="2001"/>
                    <a:pt x="296228" y="96"/>
                    <a:pt x="404812" y="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2789F939-F02F-4037-93FC-F5387C5BA267}"/>
                </a:ext>
              </a:extLst>
            </p:cNvPr>
            <p:cNvSpPr/>
            <p:nvPr/>
          </p:nvSpPr>
          <p:spPr>
            <a:xfrm>
              <a:off x="6587490" y="4897041"/>
              <a:ext cx="400050" cy="66675"/>
            </a:xfrm>
            <a:custGeom>
              <a:avLst/>
              <a:gdLst>
                <a:gd name="connsiteX0" fmla="*/ 0 w 400050"/>
                <a:gd name="connsiteY0" fmla="*/ 714 h 66675"/>
                <a:gd name="connsiteX1" fmla="*/ 344805 w 400050"/>
                <a:gd name="connsiteY1" fmla="*/ 3572 h 66675"/>
                <a:gd name="connsiteX2" fmla="*/ 402907 w 400050"/>
                <a:gd name="connsiteY2" fmla="*/ 57864 h 66675"/>
                <a:gd name="connsiteX3" fmla="*/ 394335 w 400050"/>
                <a:gd name="connsiteY3" fmla="*/ 74057 h 66675"/>
                <a:gd name="connsiteX4" fmla="*/ 273367 w 400050"/>
                <a:gd name="connsiteY4" fmla="*/ 74057 h 66675"/>
                <a:gd name="connsiteX5" fmla="*/ 74295 w 400050"/>
                <a:gd name="connsiteY5" fmla="*/ 74057 h 66675"/>
                <a:gd name="connsiteX6" fmla="*/ 0 w 400050"/>
                <a:gd name="connsiteY6" fmla="*/ 7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0" y="714"/>
                  </a:moveTo>
                  <a:cubicBezTo>
                    <a:pt x="117157" y="714"/>
                    <a:pt x="230505" y="-2143"/>
                    <a:pt x="344805" y="3572"/>
                  </a:cubicBezTo>
                  <a:cubicBezTo>
                    <a:pt x="364807" y="4524"/>
                    <a:pt x="383857" y="38814"/>
                    <a:pt x="402907" y="57864"/>
                  </a:cubicBezTo>
                  <a:cubicBezTo>
                    <a:pt x="400050" y="63579"/>
                    <a:pt x="397192" y="69294"/>
                    <a:pt x="394335" y="74057"/>
                  </a:cubicBezTo>
                  <a:cubicBezTo>
                    <a:pt x="354330" y="74057"/>
                    <a:pt x="314325" y="74057"/>
                    <a:pt x="273367" y="74057"/>
                  </a:cubicBezTo>
                  <a:cubicBezTo>
                    <a:pt x="206692" y="74057"/>
                    <a:pt x="140017" y="74057"/>
                    <a:pt x="74295" y="74057"/>
                  </a:cubicBezTo>
                  <a:cubicBezTo>
                    <a:pt x="13335" y="74057"/>
                    <a:pt x="11430" y="73104"/>
                    <a:pt x="0" y="7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874A2DA9-4483-46CC-BDAA-7447D278FBE9}"/>
                </a:ext>
              </a:extLst>
            </p:cNvPr>
            <p:cNvSpPr/>
            <p:nvPr/>
          </p:nvSpPr>
          <p:spPr>
            <a:xfrm>
              <a:off x="6642735" y="4647896"/>
              <a:ext cx="428625" cy="57150"/>
            </a:xfrm>
            <a:custGeom>
              <a:avLst/>
              <a:gdLst>
                <a:gd name="connsiteX0" fmla="*/ 430530 w 428625"/>
                <a:gd name="connsiteY0" fmla="*/ 58406 h 57150"/>
                <a:gd name="connsiteX1" fmla="*/ 49530 w 428625"/>
                <a:gd name="connsiteY1" fmla="*/ 56501 h 57150"/>
                <a:gd name="connsiteX2" fmla="*/ 0 w 428625"/>
                <a:gd name="connsiteY2" fmla="*/ 15544 h 57150"/>
                <a:gd name="connsiteX3" fmla="*/ 8572 w 428625"/>
                <a:gd name="connsiteY3" fmla="*/ 304 h 57150"/>
                <a:gd name="connsiteX4" fmla="*/ 220980 w 428625"/>
                <a:gd name="connsiteY4" fmla="*/ 304 h 57150"/>
                <a:gd name="connsiteX5" fmla="*/ 359093 w 428625"/>
                <a:gd name="connsiteY5" fmla="*/ 304 h 57150"/>
                <a:gd name="connsiteX6" fmla="*/ 430530 w 428625"/>
                <a:gd name="connsiteY6" fmla="*/ 5840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5" h="57150">
                  <a:moveTo>
                    <a:pt x="430530" y="58406"/>
                  </a:moveTo>
                  <a:cubicBezTo>
                    <a:pt x="300038" y="58406"/>
                    <a:pt x="174308" y="60311"/>
                    <a:pt x="49530" y="56501"/>
                  </a:cubicBezTo>
                  <a:cubicBezTo>
                    <a:pt x="32385" y="56501"/>
                    <a:pt x="16193" y="29831"/>
                    <a:pt x="0" y="15544"/>
                  </a:cubicBezTo>
                  <a:cubicBezTo>
                    <a:pt x="2858" y="10781"/>
                    <a:pt x="5715" y="6019"/>
                    <a:pt x="8572" y="304"/>
                  </a:cubicBezTo>
                  <a:cubicBezTo>
                    <a:pt x="79058" y="304"/>
                    <a:pt x="150495" y="304"/>
                    <a:pt x="220980" y="304"/>
                  </a:cubicBezTo>
                  <a:cubicBezTo>
                    <a:pt x="266700" y="304"/>
                    <a:pt x="313372" y="3161"/>
                    <a:pt x="359093" y="304"/>
                  </a:cubicBezTo>
                  <a:cubicBezTo>
                    <a:pt x="399097" y="-2554"/>
                    <a:pt x="420053" y="14591"/>
                    <a:pt x="430530" y="584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C7E1F393-D846-493C-BD68-16EE3392398A}"/>
                </a:ext>
              </a:extLst>
            </p:cNvPr>
            <p:cNvSpPr/>
            <p:nvPr/>
          </p:nvSpPr>
          <p:spPr>
            <a:xfrm>
              <a:off x="6503670" y="4992874"/>
              <a:ext cx="295275" cy="76200"/>
            </a:xfrm>
            <a:custGeom>
              <a:avLst/>
              <a:gdLst>
                <a:gd name="connsiteX0" fmla="*/ 286703 w 295275"/>
                <a:gd name="connsiteY0" fmla="*/ 78236 h 76200"/>
                <a:gd name="connsiteX1" fmla="*/ 48578 w 295275"/>
                <a:gd name="connsiteY1" fmla="*/ 75379 h 76200"/>
                <a:gd name="connsiteX2" fmla="*/ 0 w 295275"/>
                <a:gd name="connsiteY2" fmla="*/ 12514 h 76200"/>
                <a:gd name="connsiteX3" fmla="*/ 9525 w 295275"/>
                <a:gd name="connsiteY3" fmla="*/ 1084 h 76200"/>
                <a:gd name="connsiteX4" fmla="*/ 243840 w 295275"/>
                <a:gd name="connsiteY4" fmla="*/ 3941 h 76200"/>
                <a:gd name="connsiteX5" fmla="*/ 296228 w 295275"/>
                <a:gd name="connsiteY5" fmla="*/ 63949 h 76200"/>
                <a:gd name="connsiteX6" fmla="*/ 286703 w 295275"/>
                <a:gd name="connsiteY6" fmla="*/ 782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76200">
                  <a:moveTo>
                    <a:pt x="286703" y="78236"/>
                  </a:moveTo>
                  <a:cubicBezTo>
                    <a:pt x="206693" y="78236"/>
                    <a:pt x="127635" y="82046"/>
                    <a:pt x="48578" y="75379"/>
                  </a:cubicBezTo>
                  <a:cubicBezTo>
                    <a:pt x="30480" y="73474"/>
                    <a:pt x="16193" y="34421"/>
                    <a:pt x="0" y="12514"/>
                  </a:cubicBezTo>
                  <a:cubicBezTo>
                    <a:pt x="2858" y="8704"/>
                    <a:pt x="6668" y="4894"/>
                    <a:pt x="9525" y="1084"/>
                  </a:cubicBezTo>
                  <a:cubicBezTo>
                    <a:pt x="87630" y="1084"/>
                    <a:pt x="165735" y="-2726"/>
                    <a:pt x="243840" y="3941"/>
                  </a:cubicBezTo>
                  <a:cubicBezTo>
                    <a:pt x="262890" y="5846"/>
                    <a:pt x="278130" y="42994"/>
                    <a:pt x="296228" y="63949"/>
                  </a:cubicBezTo>
                  <a:cubicBezTo>
                    <a:pt x="292418" y="67759"/>
                    <a:pt x="289560" y="72521"/>
                    <a:pt x="286703" y="782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23C7E393-E657-41BF-A955-C6B09EF79759}"/>
                </a:ext>
              </a:extLst>
            </p:cNvPr>
            <p:cNvSpPr/>
            <p:nvPr/>
          </p:nvSpPr>
          <p:spPr>
            <a:xfrm>
              <a:off x="3646170" y="4894448"/>
              <a:ext cx="285750" cy="76200"/>
            </a:xfrm>
            <a:custGeom>
              <a:avLst/>
              <a:gdLst>
                <a:gd name="connsiteX0" fmla="*/ 0 w 285750"/>
                <a:gd name="connsiteY0" fmla="*/ 76649 h 76200"/>
                <a:gd name="connsiteX1" fmla="*/ 102870 w 285750"/>
                <a:gd name="connsiteY1" fmla="*/ 449 h 76200"/>
                <a:gd name="connsiteX2" fmla="*/ 287655 w 285750"/>
                <a:gd name="connsiteY2" fmla="*/ 1402 h 76200"/>
                <a:gd name="connsiteX3" fmla="*/ 206692 w 285750"/>
                <a:gd name="connsiteY3" fmla="*/ 75697 h 76200"/>
                <a:gd name="connsiteX4" fmla="*/ 0 w 285750"/>
                <a:gd name="connsiteY4" fmla="*/ 766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6200">
                  <a:moveTo>
                    <a:pt x="0" y="76649"/>
                  </a:moveTo>
                  <a:cubicBezTo>
                    <a:pt x="16192" y="16642"/>
                    <a:pt x="48577" y="-3361"/>
                    <a:pt x="102870" y="449"/>
                  </a:cubicBezTo>
                  <a:cubicBezTo>
                    <a:pt x="163830" y="5212"/>
                    <a:pt x="225742" y="1402"/>
                    <a:pt x="287655" y="1402"/>
                  </a:cubicBezTo>
                  <a:cubicBezTo>
                    <a:pt x="276225" y="67124"/>
                    <a:pt x="266700" y="75697"/>
                    <a:pt x="206692" y="75697"/>
                  </a:cubicBezTo>
                  <a:cubicBezTo>
                    <a:pt x="139065" y="76649"/>
                    <a:pt x="71438" y="76649"/>
                    <a:pt x="0" y="766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A32C405A-4D32-4D9B-B516-5B7694DAF137}"/>
                </a:ext>
              </a:extLst>
            </p:cNvPr>
            <p:cNvSpPr/>
            <p:nvPr/>
          </p:nvSpPr>
          <p:spPr>
            <a:xfrm>
              <a:off x="4271963" y="4992053"/>
              <a:ext cx="238125" cy="76200"/>
            </a:xfrm>
            <a:custGeom>
              <a:avLst/>
              <a:gdLst>
                <a:gd name="connsiteX0" fmla="*/ 0 w 238125"/>
                <a:gd name="connsiteY0" fmla="*/ 81915 h 76200"/>
                <a:gd name="connsiteX1" fmla="*/ 82867 w 238125"/>
                <a:gd name="connsiteY1" fmla="*/ 0 h 76200"/>
                <a:gd name="connsiteX2" fmla="*/ 239078 w 238125"/>
                <a:gd name="connsiteY2" fmla="*/ 0 h 76200"/>
                <a:gd name="connsiteX3" fmla="*/ 155258 w 238125"/>
                <a:gd name="connsiteY3" fmla="*/ 81915 h 76200"/>
                <a:gd name="connsiteX4" fmla="*/ 0 w 238125"/>
                <a:gd name="connsiteY4" fmla="*/ 8191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1915"/>
                  </a:moveTo>
                  <a:cubicBezTo>
                    <a:pt x="12383" y="2857"/>
                    <a:pt x="16192" y="0"/>
                    <a:pt x="82867" y="0"/>
                  </a:cubicBezTo>
                  <a:cubicBezTo>
                    <a:pt x="135255" y="0"/>
                    <a:pt x="186690" y="0"/>
                    <a:pt x="239078" y="0"/>
                  </a:cubicBezTo>
                  <a:cubicBezTo>
                    <a:pt x="229553" y="79057"/>
                    <a:pt x="226695" y="81915"/>
                    <a:pt x="155258" y="81915"/>
                  </a:cubicBezTo>
                  <a:cubicBezTo>
                    <a:pt x="104775" y="81915"/>
                    <a:pt x="54292" y="81915"/>
                    <a:pt x="0" y="819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0146FDAE-CAC4-417B-B659-28EB2F4C215D}"/>
                </a:ext>
              </a:extLst>
            </p:cNvPr>
            <p:cNvSpPr/>
            <p:nvPr/>
          </p:nvSpPr>
          <p:spPr>
            <a:xfrm>
              <a:off x="4518660" y="4991100"/>
              <a:ext cx="238125" cy="76200"/>
            </a:xfrm>
            <a:custGeom>
              <a:avLst/>
              <a:gdLst>
                <a:gd name="connsiteX0" fmla="*/ 0 w 238125"/>
                <a:gd name="connsiteY0" fmla="*/ 82868 h 76200"/>
                <a:gd name="connsiteX1" fmla="*/ 87630 w 238125"/>
                <a:gd name="connsiteY1" fmla="*/ 0 h 76200"/>
                <a:gd name="connsiteX2" fmla="*/ 238125 w 238125"/>
                <a:gd name="connsiteY2" fmla="*/ 0 h 76200"/>
                <a:gd name="connsiteX3" fmla="*/ 160020 w 238125"/>
                <a:gd name="connsiteY3" fmla="*/ 82868 h 76200"/>
                <a:gd name="connsiteX4" fmla="*/ 0 w 238125"/>
                <a:gd name="connsiteY4" fmla="*/ 828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2868"/>
                  </a:moveTo>
                  <a:cubicBezTo>
                    <a:pt x="20003" y="953"/>
                    <a:pt x="20003" y="953"/>
                    <a:pt x="87630" y="0"/>
                  </a:cubicBezTo>
                  <a:cubicBezTo>
                    <a:pt x="138113" y="0"/>
                    <a:pt x="187643" y="0"/>
                    <a:pt x="238125" y="0"/>
                  </a:cubicBezTo>
                  <a:cubicBezTo>
                    <a:pt x="235268" y="80010"/>
                    <a:pt x="231458" y="82868"/>
                    <a:pt x="160020" y="82868"/>
                  </a:cubicBezTo>
                  <a:cubicBezTo>
                    <a:pt x="107633" y="82868"/>
                    <a:pt x="56198" y="82868"/>
                    <a:pt x="0" y="828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03BC2C8-8C7D-4684-96EB-B84486F2A3C0}"/>
                </a:ext>
              </a:extLst>
            </p:cNvPr>
            <p:cNvSpPr/>
            <p:nvPr/>
          </p:nvSpPr>
          <p:spPr>
            <a:xfrm>
              <a:off x="4019550" y="4991629"/>
              <a:ext cx="247650" cy="76200"/>
            </a:xfrm>
            <a:custGeom>
              <a:avLst/>
              <a:gdLst>
                <a:gd name="connsiteX0" fmla="*/ 247650 w 247650"/>
                <a:gd name="connsiteY0" fmla="*/ 423 h 76200"/>
                <a:gd name="connsiteX1" fmla="*/ 151447 w 247650"/>
                <a:gd name="connsiteY1" fmla="*/ 83291 h 76200"/>
                <a:gd name="connsiteX2" fmla="*/ 0 w 247650"/>
                <a:gd name="connsiteY2" fmla="*/ 83291 h 76200"/>
                <a:gd name="connsiteX3" fmla="*/ 92392 w 247650"/>
                <a:gd name="connsiteY3" fmla="*/ 423 h 76200"/>
                <a:gd name="connsiteX4" fmla="*/ 247650 w 247650"/>
                <a:gd name="connsiteY4" fmla="*/ 42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76200">
                  <a:moveTo>
                    <a:pt x="247650" y="423"/>
                  </a:moveTo>
                  <a:cubicBezTo>
                    <a:pt x="225742" y="83291"/>
                    <a:pt x="225742" y="83291"/>
                    <a:pt x="151447" y="83291"/>
                  </a:cubicBezTo>
                  <a:cubicBezTo>
                    <a:pt x="101917" y="83291"/>
                    <a:pt x="51435" y="83291"/>
                    <a:pt x="0" y="83291"/>
                  </a:cubicBezTo>
                  <a:cubicBezTo>
                    <a:pt x="17145" y="5186"/>
                    <a:pt x="21908" y="1376"/>
                    <a:pt x="92392" y="423"/>
                  </a:cubicBezTo>
                  <a:cubicBezTo>
                    <a:pt x="143828" y="-529"/>
                    <a:pt x="193358" y="423"/>
                    <a:pt x="247650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7F23B791-F27B-4244-9017-4F6ECEAFC5D4}"/>
                </a:ext>
              </a:extLst>
            </p:cNvPr>
            <p:cNvSpPr/>
            <p:nvPr/>
          </p:nvSpPr>
          <p:spPr>
            <a:xfrm>
              <a:off x="6256972" y="4990583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44768 w 247650"/>
                <a:gd name="connsiteY1" fmla="*/ 75765 h 76200"/>
                <a:gd name="connsiteX2" fmla="*/ 0 w 247650"/>
                <a:gd name="connsiteY2" fmla="*/ 1470 h 76200"/>
                <a:gd name="connsiteX3" fmla="*/ 204788 w 247650"/>
                <a:gd name="connsiteY3" fmla="*/ 4327 h 76200"/>
                <a:gd name="connsiteX4" fmla="*/ 255270 w 247650"/>
                <a:gd name="connsiteY4" fmla="*/ 65287 h 76200"/>
                <a:gd name="connsiteX5" fmla="*/ 246697 w 247650"/>
                <a:gd name="connsiteY5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79070" y="78622"/>
                    <a:pt x="111443" y="82432"/>
                    <a:pt x="44768" y="75765"/>
                  </a:cubicBezTo>
                  <a:cubicBezTo>
                    <a:pt x="29528" y="73860"/>
                    <a:pt x="19050" y="33855"/>
                    <a:pt x="0" y="1470"/>
                  </a:cubicBezTo>
                  <a:cubicBezTo>
                    <a:pt x="79058" y="1470"/>
                    <a:pt x="142875" y="-3293"/>
                    <a:pt x="204788" y="4327"/>
                  </a:cubicBezTo>
                  <a:cubicBezTo>
                    <a:pt x="223838" y="7185"/>
                    <a:pt x="238125" y="44332"/>
                    <a:pt x="255270" y="65287"/>
                  </a:cubicBezTo>
                  <a:cubicBezTo>
                    <a:pt x="252413" y="70050"/>
                    <a:pt x="249555" y="74812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3037EC98-3AAD-49DA-A5D3-1FC0EF54441D}"/>
                </a:ext>
              </a:extLst>
            </p:cNvPr>
            <p:cNvSpPr/>
            <p:nvPr/>
          </p:nvSpPr>
          <p:spPr>
            <a:xfrm>
              <a:off x="6014085" y="4991921"/>
              <a:ext cx="247650" cy="76200"/>
            </a:xfrm>
            <a:custGeom>
              <a:avLst/>
              <a:gdLst>
                <a:gd name="connsiteX0" fmla="*/ 241935 w 247650"/>
                <a:gd name="connsiteY0" fmla="*/ 80141 h 76200"/>
                <a:gd name="connsiteX1" fmla="*/ 44768 w 247650"/>
                <a:gd name="connsiteY1" fmla="*/ 77284 h 76200"/>
                <a:gd name="connsiteX2" fmla="*/ 0 w 247650"/>
                <a:gd name="connsiteY2" fmla="*/ 1084 h 76200"/>
                <a:gd name="connsiteX3" fmla="*/ 212408 w 247650"/>
                <a:gd name="connsiteY3" fmla="*/ 3941 h 76200"/>
                <a:gd name="connsiteX4" fmla="*/ 252413 w 247650"/>
                <a:gd name="connsiteY4" fmla="*/ 62996 h 76200"/>
                <a:gd name="connsiteX5" fmla="*/ 241935 w 247650"/>
                <a:gd name="connsiteY5" fmla="*/ 8014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1935" y="80141"/>
                  </a:moveTo>
                  <a:cubicBezTo>
                    <a:pt x="176213" y="80141"/>
                    <a:pt x="110490" y="83951"/>
                    <a:pt x="44768" y="77284"/>
                  </a:cubicBezTo>
                  <a:cubicBezTo>
                    <a:pt x="29528" y="75379"/>
                    <a:pt x="19050" y="36326"/>
                    <a:pt x="0" y="1084"/>
                  </a:cubicBezTo>
                  <a:cubicBezTo>
                    <a:pt x="80963" y="1084"/>
                    <a:pt x="147638" y="-2726"/>
                    <a:pt x="212408" y="3941"/>
                  </a:cubicBezTo>
                  <a:cubicBezTo>
                    <a:pt x="227647" y="5846"/>
                    <a:pt x="239078" y="42994"/>
                    <a:pt x="252413" y="62996"/>
                  </a:cubicBezTo>
                  <a:cubicBezTo>
                    <a:pt x="248603" y="68711"/>
                    <a:pt x="244793" y="74426"/>
                    <a:pt x="241935" y="8014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DC576F70-FBB4-44CD-8DF1-91C011FDB3EE}"/>
                </a:ext>
              </a:extLst>
            </p:cNvPr>
            <p:cNvSpPr/>
            <p:nvPr/>
          </p:nvSpPr>
          <p:spPr>
            <a:xfrm>
              <a:off x="3937635" y="4894559"/>
              <a:ext cx="238125" cy="76200"/>
            </a:xfrm>
            <a:custGeom>
              <a:avLst/>
              <a:gdLst>
                <a:gd name="connsiteX0" fmla="*/ 0 w 238125"/>
                <a:gd name="connsiteY0" fmla="*/ 76538 h 76200"/>
                <a:gd name="connsiteX1" fmla="*/ 83820 w 238125"/>
                <a:gd name="connsiteY1" fmla="*/ 338 h 76200"/>
                <a:gd name="connsiteX2" fmla="*/ 240030 w 238125"/>
                <a:gd name="connsiteY2" fmla="*/ 1291 h 76200"/>
                <a:gd name="connsiteX3" fmla="*/ 157163 w 238125"/>
                <a:gd name="connsiteY3" fmla="*/ 76538 h 76200"/>
                <a:gd name="connsiteX4" fmla="*/ 0 w 238125"/>
                <a:gd name="connsiteY4" fmla="*/ 765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76538"/>
                  </a:moveTo>
                  <a:cubicBezTo>
                    <a:pt x="11430" y="25103"/>
                    <a:pt x="30480" y="-3472"/>
                    <a:pt x="83820" y="338"/>
                  </a:cubicBezTo>
                  <a:cubicBezTo>
                    <a:pt x="135255" y="5101"/>
                    <a:pt x="187643" y="1291"/>
                    <a:pt x="240030" y="1291"/>
                  </a:cubicBezTo>
                  <a:cubicBezTo>
                    <a:pt x="224790" y="73681"/>
                    <a:pt x="221933" y="75586"/>
                    <a:pt x="157163" y="76538"/>
                  </a:cubicBezTo>
                  <a:cubicBezTo>
                    <a:pt x="107633" y="76538"/>
                    <a:pt x="57150" y="76538"/>
                    <a:pt x="0" y="765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684687E4-137B-4B26-9DDB-653F16DC1741}"/>
                </a:ext>
              </a:extLst>
            </p:cNvPr>
            <p:cNvSpPr/>
            <p:nvPr/>
          </p:nvSpPr>
          <p:spPr>
            <a:xfrm>
              <a:off x="4186238" y="4896803"/>
              <a:ext cx="228600" cy="66675"/>
            </a:xfrm>
            <a:custGeom>
              <a:avLst/>
              <a:gdLst>
                <a:gd name="connsiteX0" fmla="*/ 0 w 228600"/>
                <a:gd name="connsiteY0" fmla="*/ 74295 h 66675"/>
                <a:gd name="connsiteX1" fmla="*/ 76200 w 228600"/>
                <a:gd name="connsiteY1" fmla="*/ 0 h 66675"/>
                <a:gd name="connsiteX2" fmla="*/ 232410 w 228600"/>
                <a:gd name="connsiteY2" fmla="*/ 0 h 66675"/>
                <a:gd name="connsiteX3" fmla="*/ 156210 w 228600"/>
                <a:gd name="connsiteY3" fmla="*/ 74295 h 66675"/>
                <a:gd name="connsiteX4" fmla="*/ 0 w 228600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0" y="74295"/>
                  </a:moveTo>
                  <a:cubicBezTo>
                    <a:pt x="10478" y="5715"/>
                    <a:pt x="16192" y="0"/>
                    <a:pt x="76200" y="0"/>
                  </a:cubicBezTo>
                  <a:cubicBezTo>
                    <a:pt x="127635" y="0"/>
                    <a:pt x="180022" y="0"/>
                    <a:pt x="232410" y="0"/>
                  </a:cubicBezTo>
                  <a:cubicBezTo>
                    <a:pt x="220980" y="73342"/>
                    <a:pt x="219075" y="74295"/>
                    <a:pt x="156210" y="74295"/>
                  </a:cubicBezTo>
                  <a:cubicBezTo>
                    <a:pt x="103822" y="74295"/>
                    <a:pt x="52388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60A961F7-08C5-4543-999E-CE6980D15B6F}"/>
                </a:ext>
              </a:extLst>
            </p:cNvPr>
            <p:cNvSpPr/>
            <p:nvPr/>
          </p:nvSpPr>
          <p:spPr>
            <a:xfrm>
              <a:off x="7262813" y="4991139"/>
              <a:ext cx="257175" cy="76200"/>
            </a:xfrm>
            <a:custGeom>
              <a:avLst/>
              <a:gdLst>
                <a:gd name="connsiteX0" fmla="*/ 0 w 257175"/>
                <a:gd name="connsiteY0" fmla="*/ 1866 h 76200"/>
                <a:gd name="connsiteX1" fmla="*/ 200025 w 257175"/>
                <a:gd name="connsiteY1" fmla="*/ 4724 h 76200"/>
                <a:gd name="connsiteX2" fmla="*/ 264795 w 257175"/>
                <a:gd name="connsiteY2" fmla="*/ 63779 h 76200"/>
                <a:gd name="connsiteX3" fmla="*/ 258127 w 257175"/>
                <a:gd name="connsiteY3" fmla="*/ 76161 h 76200"/>
                <a:gd name="connsiteX4" fmla="*/ 55245 w 257175"/>
                <a:gd name="connsiteY4" fmla="*/ 73304 h 76200"/>
                <a:gd name="connsiteX5" fmla="*/ 0 w 257175"/>
                <a:gd name="connsiteY5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6200">
                  <a:moveTo>
                    <a:pt x="0" y="1866"/>
                  </a:moveTo>
                  <a:cubicBezTo>
                    <a:pt x="76200" y="1866"/>
                    <a:pt x="139065" y="-3849"/>
                    <a:pt x="200025" y="4724"/>
                  </a:cubicBezTo>
                  <a:cubicBezTo>
                    <a:pt x="223838" y="7581"/>
                    <a:pt x="242888" y="42824"/>
                    <a:pt x="264795" y="63779"/>
                  </a:cubicBezTo>
                  <a:cubicBezTo>
                    <a:pt x="262890" y="67589"/>
                    <a:pt x="260985" y="72351"/>
                    <a:pt x="258127" y="76161"/>
                  </a:cubicBezTo>
                  <a:cubicBezTo>
                    <a:pt x="190500" y="76161"/>
                    <a:pt x="121920" y="80924"/>
                    <a:pt x="55245" y="73304"/>
                  </a:cubicBezTo>
                  <a:cubicBezTo>
                    <a:pt x="38100" y="70446"/>
                    <a:pt x="23813" y="32346"/>
                    <a:pt x="0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37C9396B-322A-48A4-A241-D8A159E68192}"/>
                </a:ext>
              </a:extLst>
            </p:cNvPr>
            <p:cNvSpPr/>
            <p:nvPr/>
          </p:nvSpPr>
          <p:spPr>
            <a:xfrm>
              <a:off x="6786563" y="4991535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59055 w 247650"/>
                <a:gd name="connsiteY1" fmla="*/ 75765 h 76200"/>
                <a:gd name="connsiteX2" fmla="*/ 0 w 247650"/>
                <a:gd name="connsiteY2" fmla="*/ 16710 h 76200"/>
                <a:gd name="connsiteX3" fmla="*/ 9525 w 247650"/>
                <a:gd name="connsiteY3" fmla="*/ 1470 h 76200"/>
                <a:gd name="connsiteX4" fmla="*/ 204788 w 247650"/>
                <a:gd name="connsiteY4" fmla="*/ 4327 h 76200"/>
                <a:gd name="connsiteX5" fmla="*/ 255270 w 247650"/>
                <a:gd name="connsiteY5" fmla="*/ 64335 h 76200"/>
                <a:gd name="connsiteX6" fmla="*/ 246697 w 247650"/>
                <a:gd name="connsiteY6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83832" y="78622"/>
                    <a:pt x="120015" y="84337"/>
                    <a:pt x="59055" y="75765"/>
                  </a:cubicBezTo>
                  <a:cubicBezTo>
                    <a:pt x="37147" y="72907"/>
                    <a:pt x="20003" y="36712"/>
                    <a:pt x="0" y="16710"/>
                  </a:cubicBezTo>
                  <a:cubicBezTo>
                    <a:pt x="2857" y="11947"/>
                    <a:pt x="6668" y="7185"/>
                    <a:pt x="9525" y="1470"/>
                  </a:cubicBezTo>
                  <a:cubicBezTo>
                    <a:pt x="74295" y="1470"/>
                    <a:pt x="140018" y="-3293"/>
                    <a:pt x="204788" y="4327"/>
                  </a:cubicBezTo>
                  <a:cubicBezTo>
                    <a:pt x="223838" y="6232"/>
                    <a:pt x="239078" y="43380"/>
                    <a:pt x="255270" y="64335"/>
                  </a:cubicBezTo>
                  <a:cubicBezTo>
                    <a:pt x="252413" y="69097"/>
                    <a:pt x="249555" y="73860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47BA85EC-71B7-478A-BF4B-F9131556E5F8}"/>
                </a:ext>
              </a:extLst>
            </p:cNvPr>
            <p:cNvSpPr/>
            <p:nvPr/>
          </p:nvSpPr>
          <p:spPr>
            <a:xfrm>
              <a:off x="4431983" y="4896803"/>
              <a:ext cx="219075" cy="66675"/>
            </a:xfrm>
            <a:custGeom>
              <a:avLst/>
              <a:gdLst>
                <a:gd name="connsiteX0" fmla="*/ 225742 w 219075"/>
                <a:gd name="connsiteY0" fmla="*/ 0 h 66675"/>
                <a:gd name="connsiteX1" fmla="*/ 156210 w 219075"/>
                <a:gd name="connsiteY1" fmla="*/ 74295 h 66675"/>
                <a:gd name="connsiteX2" fmla="*/ 0 w 219075"/>
                <a:gd name="connsiteY2" fmla="*/ 74295 h 66675"/>
                <a:gd name="connsiteX3" fmla="*/ 70485 w 219075"/>
                <a:gd name="connsiteY3" fmla="*/ 0 h 66675"/>
                <a:gd name="connsiteX4" fmla="*/ 225742 w 21907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5742" y="0"/>
                  </a:moveTo>
                  <a:cubicBezTo>
                    <a:pt x="219075" y="73342"/>
                    <a:pt x="218122" y="74295"/>
                    <a:pt x="156210" y="74295"/>
                  </a:cubicBezTo>
                  <a:cubicBezTo>
                    <a:pt x="104775" y="74295"/>
                    <a:pt x="52388" y="74295"/>
                    <a:pt x="0" y="74295"/>
                  </a:cubicBezTo>
                  <a:cubicBezTo>
                    <a:pt x="4763" y="4763"/>
                    <a:pt x="9525" y="0"/>
                    <a:pt x="70485" y="0"/>
                  </a:cubicBezTo>
                  <a:cubicBezTo>
                    <a:pt x="120967" y="0"/>
                    <a:pt x="171450" y="0"/>
                    <a:pt x="2257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DA95DBD-22A2-4CB5-AD2D-BE06311B0626}"/>
                </a:ext>
              </a:extLst>
            </p:cNvPr>
            <p:cNvSpPr/>
            <p:nvPr/>
          </p:nvSpPr>
          <p:spPr>
            <a:xfrm>
              <a:off x="7028497" y="4990186"/>
              <a:ext cx="257175" cy="76200"/>
            </a:xfrm>
            <a:custGeom>
              <a:avLst/>
              <a:gdLst>
                <a:gd name="connsiteX0" fmla="*/ 10478 w 257175"/>
                <a:gd name="connsiteY0" fmla="*/ 1866 h 76200"/>
                <a:gd name="connsiteX1" fmla="*/ 189547 w 257175"/>
                <a:gd name="connsiteY1" fmla="*/ 4724 h 76200"/>
                <a:gd name="connsiteX2" fmla="*/ 258128 w 257175"/>
                <a:gd name="connsiteY2" fmla="*/ 62826 h 76200"/>
                <a:gd name="connsiteX3" fmla="*/ 249555 w 257175"/>
                <a:gd name="connsiteY3" fmla="*/ 78066 h 76200"/>
                <a:gd name="connsiteX4" fmla="*/ 49530 w 257175"/>
                <a:gd name="connsiteY4" fmla="*/ 75208 h 76200"/>
                <a:gd name="connsiteX5" fmla="*/ 0 w 257175"/>
                <a:gd name="connsiteY5" fmla="*/ 14249 h 76200"/>
                <a:gd name="connsiteX6" fmla="*/ 10478 w 257175"/>
                <a:gd name="connsiteY6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76200">
                  <a:moveTo>
                    <a:pt x="10478" y="1866"/>
                  </a:moveTo>
                  <a:cubicBezTo>
                    <a:pt x="70485" y="1866"/>
                    <a:pt x="131445" y="-3849"/>
                    <a:pt x="189547" y="4724"/>
                  </a:cubicBezTo>
                  <a:cubicBezTo>
                    <a:pt x="214313" y="8533"/>
                    <a:pt x="235268" y="42824"/>
                    <a:pt x="258128" y="62826"/>
                  </a:cubicBezTo>
                  <a:cubicBezTo>
                    <a:pt x="255270" y="67589"/>
                    <a:pt x="252413" y="72351"/>
                    <a:pt x="249555" y="78066"/>
                  </a:cubicBezTo>
                  <a:cubicBezTo>
                    <a:pt x="182880" y="78066"/>
                    <a:pt x="116205" y="82829"/>
                    <a:pt x="49530" y="75208"/>
                  </a:cubicBezTo>
                  <a:cubicBezTo>
                    <a:pt x="31433" y="73304"/>
                    <a:pt x="16193" y="36156"/>
                    <a:pt x="0" y="14249"/>
                  </a:cubicBezTo>
                  <a:cubicBezTo>
                    <a:pt x="4763" y="9486"/>
                    <a:pt x="7620" y="5676"/>
                    <a:pt x="10478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1B2FD235-2188-42EE-9BDE-FE1E2DE4EDBF}"/>
                </a:ext>
              </a:extLst>
            </p:cNvPr>
            <p:cNvSpPr/>
            <p:nvPr/>
          </p:nvSpPr>
          <p:spPr>
            <a:xfrm>
              <a:off x="4675822" y="4896803"/>
              <a:ext cx="219075" cy="66675"/>
            </a:xfrm>
            <a:custGeom>
              <a:avLst/>
              <a:gdLst>
                <a:gd name="connsiteX0" fmla="*/ 0 w 219075"/>
                <a:gd name="connsiteY0" fmla="*/ 74295 h 66675"/>
                <a:gd name="connsiteX1" fmla="*/ 66675 w 219075"/>
                <a:gd name="connsiteY1" fmla="*/ 0 h 66675"/>
                <a:gd name="connsiteX2" fmla="*/ 216218 w 219075"/>
                <a:gd name="connsiteY2" fmla="*/ 0 h 66675"/>
                <a:gd name="connsiteX3" fmla="*/ 159068 w 219075"/>
                <a:gd name="connsiteY3" fmla="*/ 74295 h 66675"/>
                <a:gd name="connsiteX4" fmla="*/ 0 w 219075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4295"/>
                  </a:moveTo>
                  <a:cubicBezTo>
                    <a:pt x="4763" y="2857"/>
                    <a:pt x="6668" y="0"/>
                    <a:pt x="66675" y="0"/>
                  </a:cubicBezTo>
                  <a:cubicBezTo>
                    <a:pt x="117158" y="0"/>
                    <a:pt x="166688" y="0"/>
                    <a:pt x="216218" y="0"/>
                  </a:cubicBezTo>
                  <a:cubicBezTo>
                    <a:pt x="224790" y="66675"/>
                    <a:pt x="219075" y="74295"/>
                    <a:pt x="159068" y="74295"/>
                  </a:cubicBezTo>
                  <a:cubicBezTo>
                    <a:pt x="105728" y="74295"/>
                    <a:pt x="53340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4081D779-75D2-493D-B81F-B915A9A67570}"/>
                </a:ext>
              </a:extLst>
            </p:cNvPr>
            <p:cNvSpPr/>
            <p:nvPr/>
          </p:nvSpPr>
          <p:spPr>
            <a:xfrm>
              <a:off x="4919230" y="4896803"/>
              <a:ext cx="209550" cy="66675"/>
            </a:xfrm>
            <a:custGeom>
              <a:avLst/>
              <a:gdLst>
                <a:gd name="connsiteX0" fmla="*/ 213793 w 209550"/>
                <a:gd name="connsiteY0" fmla="*/ 0 h 66675"/>
                <a:gd name="connsiteX1" fmla="*/ 153786 w 209550"/>
                <a:gd name="connsiteY1" fmla="*/ 74295 h 66675"/>
                <a:gd name="connsiteX2" fmla="*/ 3290 w 209550"/>
                <a:gd name="connsiteY2" fmla="*/ 74295 h 66675"/>
                <a:gd name="connsiteX3" fmla="*/ 59488 w 209550"/>
                <a:gd name="connsiteY3" fmla="*/ 0 h 66675"/>
                <a:gd name="connsiteX4" fmla="*/ 213793 w 20955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793" y="0"/>
                  </a:moveTo>
                  <a:cubicBezTo>
                    <a:pt x="219508" y="73342"/>
                    <a:pt x="218555" y="74295"/>
                    <a:pt x="153786" y="74295"/>
                  </a:cubicBezTo>
                  <a:cubicBezTo>
                    <a:pt x="103303" y="74295"/>
                    <a:pt x="52820" y="74295"/>
                    <a:pt x="3290" y="74295"/>
                  </a:cubicBezTo>
                  <a:cubicBezTo>
                    <a:pt x="-5282" y="6667"/>
                    <a:pt x="-520" y="0"/>
                    <a:pt x="59488" y="0"/>
                  </a:cubicBezTo>
                  <a:cubicBezTo>
                    <a:pt x="109970" y="0"/>
                    <a:pt x="160453" y="0"/>
                    <a:pt x="2137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98B833B-A564-47E8-99F2-5A15EAC149AD}"/>
                </a:ext>
              </a:extLst>
            </p:cNvPr>
            <p:cNvSpPr/>
            <p:nvPr/>
          </p:nvSpPr>
          <p:spPr>
            <a:xfrm>
              <a:off x="6341745" y="4896285"/>
              <a:ext cx="238125" cy="76200"/>
            </a:xfrm>
            <a:custGeom>
              <a:avLst/>
              <a:gdLst>
                <a:gd name="connsiteX0" fmla="*/ 230505 w 238125"/>
                <a:gd name="connsiteY0" fmla="*/ 74812 h 76200"/>
                <a:gd name="connsiteX1" fmla="*/ 50483 w 238125"/>
                <a:gd name="connsiteY1" fmla="*/ 71955 h 76200"/>
                <a:gd name="connsiteX2" fmla="*/ 0 w 238125"/>
                <a:gd name="connsiteY2" fmla="*/ 14805 h 76200"/>
                <a:gd name="connsiteX3" fmla="*/ 10478 w 238125"/>
                <a:gd name="connsiteY3" fmla="*/ 1470 h 76200"/>
                <a:gd name="connsiteX4" fmla="*/ 194310 w 238125"/>
                <a:gd name="connsiteY4" fmla="*/ 4327 h 76200"/>
                <a:gd name="connsiteX5" fmla="*/ 242888 w 238125"/>
                <a:gd name="connsiteY5" fmla="*/ 60525 h 76200"/>
                <a:gd name="connsiteX6" fmla="*/ 230505 w 238125"/>
                <a:gd name="connsiteY6" fmla="*/ 748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76200">
                  <a:moveTo>
                    <a:pt x="230505" y="74812"/>
                  </a:moveTo>
                  <a:cubicBezTo>
                    <a:pt x="170498" y="74812"/>
                    <a:pt x="109538" y="79575"/>
                    <a:pt x="50483" y="71955"/>
                  </a:cubicBezTo>
                  <a:cubicBezTo>
                    <a:pt x="31433" y="69097"/>
                    <a:pt x="16193" y="34807"/>
                    <a:pt x="0" y="14805"/>
                  </a:cubicBezTo>
                  <a:cubicBezTo>
                    <a:pt x="3810" y="10042"/>
                    <a:pt x="7620" y="5280"/>
                    <a:pt x="10478" y="1470"/>
                  </a:cubicBezTo>
                  <a:cubicBezTo>
                    <a:pt x="71438" y="1470"/>
                    <a:pt x="133350" y="-3293"/>
                    <a:pt x="194310" y="4327"/>
                  </a:cubicBezTo>
                  <a:cubicBezTo>
                    <a:pt x="212408" y="6232"/>
                    <a:pt x="226695" y="41475"/>
                    <a:pt x="242888" y="60525"/>
                  </a:cubicBezTo>
                  <a:cubicBezTo>
                    <a:pt x="239078" y="65287"/>
                    <a:pt x="234315" y="70050"/>
                    <a:pt x="230505" y="748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4DDC49A6-60A6-42E7-AAD9-67E1A5221C79}"/>
                </a:ext>
              </a:extLst>
            </p:cNvPr>
            <p:cNvSpPr/>
            <p:nvPr/>
          </p:nvSpPr>
          <p:spPr>
            <a:xfrm>
              <a:off x="6104572" y="4898946"/>
              <a:ext cx="238125" cy="66675"/>
            </a:xfrm>
            <a:custGeom>
              <a:avLst/>
              <a:gdLst>
                <a:gd name="connsiteX0" fmla="*/ 240983 w 238125"/>
                <a:gd name="connsiteY0" fmla="*/ 72152 h 66675"/>
                <a:gd name="connsiteX1" fmla="*/ 50483 w 238125"/>
                <a:gd name="connsiteY1" fmla="*/ 69294 h 66675"/>
                <a:gd name="connsiteX2" fmla="*/ 0 w 238125"/>
                <a:gd name="connsiteY2" fmla="*/ 18812 h 66675"/>
                <a:gd name="connsiteX3" fmla="*/ 9525 w 238125"/>
                <a:gd name="connsiteY3" fmla="*/ 714 h 66675"/>
                <a:gd name="connsiteX4" fmla="*/ 208597 w 238125"/>
                <a:gd name="connsiteY4" fmla="*/ 3572 h 66675"/>
                <a:gd name="connsiteX5" fmla="*/ 240983 w 238125"/>
                <a:gd name="connsiteY5" fmla="*/ 721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66675">
                  <a:moveTo>
                    <a:pt x="240983" y="72152"/>
                  </a:moveTo>
                  <a:cubicBezTo>
                    <a:pt x="167640" y="72152"/>
                    <a:pt x="108585" y="75962"/>
                    <a:pt x="50483" y="69294"/>
                  </a:cubicBezTo>
                  <a:cubicBezTo>
                    <a:pt x="32385" y="67389"/>
                    <a:pt x="17145" y="35957"/>
                    <a:pt x="0" y="18812"/>
                  </a:cubicBezTo>
                  <a:cubicBezTo>
                    <a:pt x="2858" y="13097"/>
                    <a:pt x="6668" y="6429"/>
                    <a:pt x="9525" y="714"/>
                  </a:cubicBezTo>
                  <a:cubicBezTo>
                    <a:pt x="76200" y="714"/>
                    <a:pt x="142875" y="-2143"/>
                    <a:pt x="208597" y="3572"/>
                  </a:cubicBezTo>
                  <a:cubicBezTo>
                    <a:pt x="219075" y="4524"/>
                    <a:pt x="226695" y="41672"/>
                    <a:pt x="240983" y="721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21EC6D6-3B24-4177-89AA-5DCEB4F47297}"/>
                </a:ext>
              </a:extLst>
            </p:cNvPr>
            <p:cNvSpPr/>
            <p:nvPr/>
          </p:nvSpPr>
          <p:spPr>
            <a:xfrm>
              <a:off x="5869305" y="4897133"/>
              <a:ext cx="228600" cy="66675"/>
            </a:xfrm>
            <a:custGeom>
              <a:avLst/>
              <a:gdLst>
                <a:gd name="connsiteX0" fmla="*/ 13335 w 228600"/>
                <a:gd name="connsiteY0" fmla="*/ 622 h 66675"/>
                <a:gd name="connsiteX1" fmla="*/ 193357 w 228600"/>
                <a:gd name="connsiteY1" fmla="*/ 1574 h 66675"/>
                <a:gd name="connsiteX2" fmla="*/ 229552 w 228600"/>
                <a:gd name="connsiteY2" fmla="*/ 73964 h 66675"/>
                <a:gd name="connsiteX3" fmla="*/ 38100 w 228600"/>
                <a:gd name="connsiteY3" fmla="*/ 71107 h 66675"/>
                <a:gd name="connsiteX4" fmla="*/ 0 w 228600"/>
                <a:gd name="connsiteY4" fmla="*/ 13957 h 66675"/>
                <a:gd name="connsiteX5" fmla="*/ 13335 w 228600"/>
                <a:gd name="connsiteY5" fmla="*/ 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66675">
                  <a:moveTo>
                    <a:pt x="13335" y="622"/>
                  </a:moveTo>
                  <a:cubicBezTo>
                    <a:pt x="73342" y="622"/>
                    <a:pt x="133350" y="-1283"/>
                    <a:pt x="193357" y="1574"/>
                  </a:cubicBezTo>
                  <a:cubicBezTo>
                    <a:pt x="237172" y="3480"/>
                    <a:pt x="221932" y="41580"/>
                    <a:pt x="229552" y="73964"/>
                  </a:cubicBezTo>
                  <a:cubicBezTo>
                    <a:pt x="162877" y="73964"/>
                    <a:pt x="100013" y="77774"/>
                    <a:pt x="38100" y="71107"/>
                  </a:cubicBezTo>
                  <a:cubicBezTo>
                    <a:pt x="23813" y="69202"/>
                    <a:pt x="12382" y="33960"/>
                    <a:pt x="0" y="13957"/>
                  </a:cubicBezTo>
                  <a:cubicBezTo>
                    <a:pt x="4763" y="9195"/>
                    <a:pt x="9525" y="5385"/>
                    <a:pt x="13335" y="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AB105B32-5407-48B0-BA3D-33473FB78901}"/>
                </a:ext>
              </a:extLst>
            </p:cNvPr>
            <p:cNvSpPr/>
            <p:nvPr/>
          </p:nvSpPr>
          <p:spPr>
            <a:xfrm>
              <a:off x="5632132" y="4900613"/>
              <a:ext cx="228600" cy="66675"/>
            </a:xfrm>
            <a:custGeom>
              <a:avLst/>
              <a:gdLst>
                <a:gd name="connsiteX0" fmla="*/ 217170 w 228600"/>
                <a:gd name="connsiteY0" fmla="*/ 0 h 66675"/>
                <a:gd name="connsiteX1" fmla="*/ 228600 w 228600"/>
                <a:gd name="connsiteY1" fmla="*/ 69532 h 66675"/>
                <a:gd name="connsiteX2" fmla="*/ 28575 w 228600"/>
                <a:gd name="connsiteY2" fmla="*/ 66675 h 66675"/>
                <a:gd name="connsiteX3" fmla="*/ 0 w 228600"/>
                <a:gd name="connsiteY3" fmla="*/ 0 h 66675"/>
                <a:gd name="connsiteX4" fmla="*/ 217170 w 22860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17170" y="0"/>
                  </a:moveTo>
                  <a:cubicBezTo>
                    <a:pt x="220980" y="20955"/>
                    <a:pt x="223838" y="40957"/>
                    <a:pt x="228600" y="69532"/>
                  </a:cubicBezTo>
                  <a:cubicBezTo>
                    <a:pt x="159068" y="69532"/>
                    <a:pt x="93345" y="72390"/>
                    <a:pt x="28575" y="66675"/>
                  </a:cubicBezTo>
                  <a:cubicBezTo>
                    <a:pt x="19050" y="65722"/>
                    <a:pt x="11430" y="28575"/>
                    <a:pt x="0" y="0"/>
                  </a:cubicBezTo>
                  <a:cubicBezTo>
                    <a:pt x="80010" y="0"/>
                    <a:pt x="147638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F79347D-8C57-467B-824A-0E684F5074BE}"/>
                </a:ext>
              </a:extLst>
            </p:cNvPr>
            <p:cNvSpPr/>
            <p:nvPr/>
          </p:nvSpPr>
          <p:spPr>
            <a:xfrm>
              <a:off x="5396837" y="4897041"/>
              <a:ext cx="228600" cy="66675"/>
            </a:xfrm>
            <a:custGeom>
              <a:avLst/>
              <a:gdLst>
                <a:gd name="connsiteX0" fmla="*/ 232438 w 228600"/>
                <a:gd name="connsiteY0" fmla="*/ 74057 h 66675"/>
                <a:gd name="connsiteX1" fmla="*/ 29556 w 228600"/>
                <a:gd name="connsiteY1" fmla="*/ 73104 h 66675"/>
                <a:gd name="connsiteX2" fmla="*/ 2885 w 228600"/>
                <a:gd name="connsiteY2" fmla="*/ 714 h 66675"/>
                <a:gd name="connsiteX3" fmla="*/ 200053 w 228600"/>
                <a:gd name="connsiteY3" fmla="*/ 3572 h 66675"/>
                <a:gd name="connsiteX4" fmla="*/ 232438 w 228600"/>
                <a:gd name="connsiteY4" fmla="*/ 740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32438" y="74057"/>
                  </a:moveTo>
                  <a:cubicBezTo>
                    <a:pt x="152428" y="74057"/>
                    <a:pt x="91468" y="76914"/>
                    <a:pt x="29556" y="73104"/>
                  </a:cubicBezTo>
                  <a:cubicBezTo>
                    <a:pt x="-22832" y="70247"/>
                    <a:pt x="12410" y="31194"/>
                    <a:pt x="2885" y="714"/>
                  </a:cubicBezTo>
                  <a:cubicBezTo>
                    <a:pt x="72418" y="714"/>
                    <a:pt x="136235" y="-2143"/>
                    <a:pt x="200053" y="3572"/>
                  </a:cubicBezTo>
                  <a:cubicBezTo>
                    <a:pt x="211483" y="5477"/>
                    <a:pt x="218151" y="42624"/>
                    <a:pt x="232438" y="740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46080200-8598-44EB-9CD9-3744BB6CB3D0}"/>
                </a:ext>
              </a:extLst>
            </p:cNvPr>
            <p:cNvSpPr/>
            <p:nvPr/>
          </p:nvSpPr>
          <p:spPr>
            <a:xfrm>
              <a:off x="5160451" y="4896803"/>
              <a:ext cx="209550" cy="66675"/>
            </a:xfrm>
            <a:custGeom>
              <a:avLst/>
              <a:gdLst>
                <a:gd name="connsiteX0" fmla="*/ 2099 w 209550"/>
                <a:gd name="connsiteY0" fmla="*/ 75247 h 66675"/>
                <a:gd name="connsiteX1" fmla="*/ 61155 w 209550"/>
                <a:gd name="connsiteY1" fmla="*/ 0 h 66675"/>
                <a:gd name="connsiteX2" fmla="*/ 209744 w 209550"/>
                <a:gd name="connsiteY2" fmla="*/ 0 h 66675"/>
                <a:gd name="connsiteX3" fmla="*/ 156405 w 209550"/>
                <a:gd name="connsiteY3" fmla="*/ 75247 h 66675"/>
                <a:gd name="connsiteX4" fmla="*/ 2099 w 209550"/>
                <a:gd name="connsiteY4" fmla="*/ 752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9" y="75247"/>
                  </a:moveTo>
                  <a:cubicBezTo>
                    <a:pt x="-3616" y="2857"/>
                    <a:pt x="-1711" y="953"/>
                    <a:pt x="61155" y="0"/>
                  </a:cubicBezTo>
                  <a:cubicBezTo>
                    <a:pt x="110684" y="0"/>
                    <a:pt x="161167" y="0"/>
                    <a:pt x="209744" y="0"/>
                  </a:cubicBezTo>
                  <a:cubicBezTo>
                    <a:pt x="222127" y="72390"/>
                    <a:pt x="221174" y="75247"/>
                    <a:pt x="156405" y="75247"/>
                  </a:cubicBezTo>
                  <a:cubicBezTo>
                    <a:pt x="104969" y="75247"/>
                    <a:pt x="53534" y="75247"/>
                    <a:pt x="2099" y="752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58489A4B-8FF8-483D-83C3-12A75ABCE7A0}"/>
                </a:ext>
              </a:extLst>
            </p:cNvPr>
            <p:cNvSpPr/>
            <p:nvPr/>
          </p:nvSpPr>
          <p:spPr>
            <a:xfrm>
              <a:off x="7214235" y="4898190"/>
              <a:ext cx="247650" cy="66675"/>
            </a:xfrm>
            <a:custGeom>
              <a:avLst/>
              <a:gdLst>
                <a:gd name="connsiteX0" fmla="*/ 241935 w 247650"/>
                <a:gd name="connsiteY0" fmla="*/ 72907 h 66675"/>
                <a:gd name="connsiteX1" fmla="*/ 60008 w 247650"/>
                <a:gd name="connsiteY1" fmla="*/ 70050 h 66675"/>
                <a:gd name="connsiteX2" fmla="*/ 0 w 247650"/>
                <a:gd name="connsiteY2" fmla="*/ 14805 h 66675"/>
                <a:gd name="connsiteX3" fmla="*/ 6668 w 247650"/>
                <a:gd name="connsiteY3" fmla="*/ 1470 h 66675"/>
                <a:gd name="connsiteX4" fmla="*/ 192405 w 247650"/>
                <a:gd name="connsiteY4" fmla="*/ 4328 h 66675"/>
                <a:gd name="connsiteX5" fmla="*/ 250508 w 247650"/>
                <a:gd name="connsiteY5" fmla="*/ 58620 h 66675"/>
                <a:gd name="connsiteX6" fmla="*/ 241935 w 247650"/>
                <a:gd name="connsiteY6" fmla="*/ 7290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66675">
                  <a:moveTo>
                    <a:pt x="241935" y="72907"/>
                  </a:moveTo>
                  <a:cubicBezTo>
                    <a:pt x="180975" y="72907"/>
                    <a:pt x="119063" y="77670"/>
                    <a:pt x="60008" y="70050"/>
                  </a:cubicBezTo>
                  <a:cubicBezTo>
                    <a:pt x="38100" y="67192"/>
                    <a:pt x="20003" y="33855"/>
                    <a:pt x="0" y="14805"/>
                  </a:cubicBezTo>
                  <a:cubicBezTo>
                    <a:pt x="1905" y="10042"/>
                    <a:pt x="4763" y="5280"/>
                    <a:pt x="6668" y="1470"/>
                  </a:cubicBezTo>
                  <a:cubicBezTo>
                    <a:pt x="68580" y="1470"/>
                    <a:pt x="131445" y="-3293"/>
                    <a:pt x="192405" y="4328"/>
                  </a:cubicBezTo>
                  <a:cubicBezTo>
                    <a:pt x="213360" y="7185"/>
                    <a:pt x="230505" y="39570"/>
                    <a:pt x="250508" y="58620"/>
                  </a:cubicBezTo>
                  <a:cubicBezTo>
                    <a:pt x="246697" y="62430"/>
                    <a:pt x="243840" y="68145"/>
                    <a:pt x="241935" y="729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4AB2802-AFFF-48D7-950E-27B54A1ABF02}"/>
                </a:ext>
              </a:extLst>
            </p:cNvPr>
            <p:cNvSpPr/>
            <p:nvPr/>
          </p:nvSpPr>
          <p:spPr>
            <a:xfrm>
              <a:off x="6979920" y="4897238"/>
              <a:ext cx="238125" cy="66675"/>
            </a:xfrm>
            <a:custGeom>
              <a:avLst/>
              <a:gdLst>
                <a:gd name="connsiteX0" fmla="*/ 237173 w 238125"/>
                <a:gd name="connsiteY0" fmla="*/ 73860 h 66675"/>
                <a:gd name="connsiteX1" fmla="*/ 58103 w 238125"/>
                <a:gd name="connsiteY1" fmla="*/ 71003 h 66675"/>
                <a:gd name="connsiteX2" fmla="*/ 0 w 238125"/>
                <a:gd name="connsiteY2" fmla="*/ 17662 h 66675"/>
                <a:gd name="connsiteX3" fmla="*/ 8573 w 238125"/>
                <a:gd name="connsiteY3" fmla="*/ 1470 h 66675"/>
                <a:gd name="connsiteX4" fmla="*/ 190500 w 238125"/>
                <a:gd name="connsiteY4" fmla="*/ 4328 h 66675"/>
                <a:gd name="connsiteX5" fmla="*/ 245745 w 238125"/>
                <a:gd name="connsiteY5" fmla="*/ 59572 h 66675"/>
                <a:gd name="connsiteX6" fmla="*/ 237173 w 238125"/>
                <a:gd name="connsiteY6" fmla="*/ 7386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66675">
                  <a:moveTo>
                    <a:pt x="237173" y="73860"/>
                  </a:moveTo>
                  <a:cubicBezTo>
                    <a:pt x="177165" y="73860"/>
                    <a:pt x="117158" y="78622"/>
                    <a:pt x="58103" y="71003"/>
                  </a:cubicBezTo>
                  <a:cubicBezTo>
                    <a:pt x="37148" y="68145"/>
                    <a:pt x="19050" y="35760"/>
                    <a:pt x="0" y="17662"/>
                  </a:cubicBezTo>
                  <a:cubicBezTo>
                    <a:pt x="2858" y="11947"/>
                    <a:pt x="5715" y="7185"/>
                    <a:pt x="8573" y="1470"/>
                  </a:cubicBezTo>
                  <a:cubicBezTo>
                    <a:pt x="69533" y="1470"/>
                    <a:pt x="130493" y="-3293"/>
                    <a:pt x="190500" y="4328"/>
                  </a:cubicBezTo>
                  <a:cubicBezTo>
                    <a:pt x="211455" y="7185"/>
                    <a:pt x="227648" y="40522"/>
                    <a:pt x="245745" y="59572"/>
                  </a:cubicBezTo>
                  <a:cubicBezTo>
                    <a:pt x="242888" y="63382"/>
                    <a:pt x="240030" y="68145"/>
                    <a:pt x="237173" y="738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8C2BBB84-D418-441C-A87D-50D5E2DB5A82}"/>
                </a:ext>
              </a:extLst>
            </p:cNvPr>
            <p:cNvSpPr/>
            <p:nvPr/>
          </p:nvSpPr>
          <p:spPr>
            <a:xfrm>
              <a:off x="4129088" y="4804300"/>
              <a:ext cx="219075" cy="66675"/>
            </a:xfrm>
            <a:custGeom>
              <a:avLst/>
              <a:gdLst>
                <a:gd name="connsiteX0" fmla="*/ 0 w 219075"/>
                <a:gd name="connsiteY0" fmla="*/ 72500 h 66675"/>
                <a:gd name="connsiteX1" fmla="*/ 74295 w 219075"/>
                <a:gd name="connsiteY1" fmla="*/ 110 h 66675"/>
                <a:gd name="connsiteX2" fmla="*/ 226695 w 219075"/>
                <a:gd name="connsiteY2" fmla="*/ 1062 h 66675"/>
                <a:gd name="connsiteX3" fmla="*/ 152400 w 219075"/>
                <a:gd name="connsiteY3" fmla="*/ 73452 h 66675"/>
                <a:gd name="connsiteX4" fmla="*/ 0 w 219075"/>
                <a:gd name="connsiteY4" fmla="*/ 7250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2500"/>
                  </a:moveTo>
                  <a:cubicBezTo>
                    <a:pt x="6667" y="21065"/>
                    <a:pt x="25717" y="-1795"/>
                    <a:pt x="74295" y="110"/>
                  </a:cubicBezTo>
                  <a:cubicBezTo>
                    <a:pt x="123825" y="2967"/>
                    <a:pt x="174308" y="1062"/>
                    <a:pt x="226695" y="1062"/>
                  </a:cubicBezTo>
                  <a:cubicBezTo>
                    <a:pt x="223838" y="55355"/>
                    <a:pt x="202883" y="77262"/>
                    <a:pt x="152400" y="73452"/>
                  </a:cubicBezTo>
                  <a:cubicBezTo>
                    <a:pt x="102870" y="68690"/>
                    <a:pt x="52388" y="72500"/>
                    <a:pt x="0" y="7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2FDBBA13-95A0-4C65-862D-8ABDA5B677E1}"/>
                </a:ext>
              </a:extLst>
            </p:cNvPr>
            <p:cNvSpPr/>
            <p:nvPr/>
          </p:nvSpPr>
          <p:spPr>
            <a:xfrm>
              <a:off x="4364355" y="4804195"/>
              <a:ext cx="219075" cy="66675"/>
            </a:xfrm>
            <a:custGeom>
              <a:avLst/>
              <a:gdLst>
                <a:gd name="connsiteX0" fmla="*/ 221933 w 219075"/>
                <a:gd name="connsiteY0" fmla="*/ 1168 h 66675"/>
                <a:gd name="connsiteX1" fmla="*/ 148590 w 219075"/>
                <a:gd name="connsiteY1" fmla="*/ 72605 h 66675"/>
                <a:gd name="connsiteX2" fmla="*/ 0 w 219075"/>
                <a:gd name="connsiteY2" fmla="*/ 71653 h 66675"/>
                <a:gd name="connsiteX3" fmla="*/ 69533 w 219075"/>
                <a:gd name="connsiteY3" fmla="*/ 215 h 66675"/>
                <a:gd name="connsiteX4" fmla="*/ 221933 w 219075"/>
                <a:gd name="connsiteY4" fmla="*/ 116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1933" y="1168"/>
                  </a:moveTo>
                  <a:cubicBezTo>
                    <a:pt x="222885" y="63080"/>
                    <a:pt x="195263" y="76415"/>
                    <a:pt x="148590" y="72605"/>
                  </a:cubicBezTo>
                  <a:cubicBezTo>
                    <a:pt x="100013" y="68795"/>
                    <a:pt x="51435" y="71653"/>
                    <a:pt x="0" y="71653"/>
                  </a:cubicBezTo>
                  <a:cubicBezTo>
                    <a:pt x="2858" y="23075"/>
                    <a:pt x="20003" y="-2642"/>
                    <a:pt x="69533" y="215"/>
                  </a:cubicBezTo>
                  <a:cubicBezTo>
                    <a:pt x="120967" y="4025"/>
                    <a:pt x="171450" y="1168"/>
                    <a:pt x="221933" y="11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48012AC1-BCD9-46E1-9EF7-9B93710A753D}"/>
                </a:ext>
              </a:extLst>
            </p:cNvPr>
            <p:cNvSpPr/>
            <p:nvPr/>
          </p:nvSpPr>
          <p:spPr>
            <a:xfrm>
              <a:off x="5069205" y="4806209"/>
              <a:ext cx="200025" cy="66675"/>
            </a:xfrm>
            <a:custGeom>
              <a:avLst/>
              <a:gdLst>
                <a:gd name="connsiteX0" fmla="*/ 0 w 200025"/>
                <a:gd name="connsiteY0" fmla="*/ 70591 h 66675"/>
                <a:gd name="connsiteX1" fmla="*/ 61913 w 200025"/>
                <a:gd name="connsiteY1" fmla="*/ 106 h 66675"/>
                <a:gd name="connsiteX2" fmla="*/ 184785 w 200025"/>
                <a:gd name="connsiteY2" fmla="*/ 2963 h 66675"/>
                <a:gd name="connsiteX3" fmla="*/ 207645 w 200025"/>
                <a:gd name="connsiteY3" fmla="*/ 33443 h 66675"/>
                <a:gd name="connsiteX4" fmla="*/ 183832 w 200025"/>
                <a:gd name="connsiteY4" fmla="*/ 68686 h 66675"/>
                <a:gd name="connsiteX5" fmla="*/ 0 w 200025"/>
                <a:gd name="connsiteY5" fmla="*/ 705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66675">
                  <a:moveTo>
                    <a:pt x="0" y="70591"/>
                  </a:moveTo>
                  <a:cubicBezTo>
                    <a:pt x="952" y="2011"/>
                    <a:pt x="1905" y="106"/>
                    <a:pt x="61913" y="106"/>
                  </a:cubicBezTo>
                  <a:cubicBezTo>
                    <a:pt x="102870" y="106"/>
                    <a:pt x="143827" y="-847"/>
                    <a:pt x="184785" y="2963"/>
                  </a:cubicBezTo>
                  <a:cubicBezTo>
                    <a:pt x="193357" y="3916"/>
                    <a:pt x="208597" y="23918"/>
                    <a:pt x="207645" y="33443"/>
                  </a:cubicBezTo>
                  <a:cubicBezTo>
                    <a:pt x="206692" y="46778"/>
                    <a:pt x="193357" y="68686"/>
                    <a:pt x="183832" y="68686"/>
                  </a:cubicBezTo>
                  <a:cubicBezTo>
                    <a:pt x="121920" y="71543"/>
                    <a:pt x="60960" y="70591"/>
                    <a:pt x="0" y="705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28BD262B-26F7-48D6-B7F5-DC2C0BE48AE9}"/>
                </a:ext>
              </a:extLst>
            </p:cNvPr>
            <p:cNvSpPr/>
            <p:nvPr/>
          </p:nvSpPr>
          <p:spPr>
            <a:xfrm>
              <a:off x="4838094" y="4805892"/>
              <a:ext cx="200025" cy="66675"/>
            </a:xfrm>
            <a:custGeom>
              <a:avLst/>
              <a:gdLst>
                <a:gd name="connsiteX0" fmla="*/ 207299 w 200025"/>
                <a:gd name="connsiteY0" fmla="*/ 423 h 66675"/>
                <a:gd name="connsiteX1" fmla="*/ 153006 w 200025"/>
                <a:gd name="connsiteY1" fmla="*/ 72813 h 66675"/>
                <a:gd name="connsiteX2" fmla="*/ 2511 w 200025"/>
                <a:gd name="connsiteY2" fmla="*/ 71861 h 66675"/>
                <a:gd name="connsiteX3" fmla="*/ 54899 w 200025"/>
                <a:gd name="connsiteY3" fmla="*/ 423 h 66675"/>
                <a:gd name="connsiteX4" fmla="*/ 207299 w 200025"/>
                <a:gd name="connsiteY4" fmla="*/ 4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207299" y="423"/>
                  </a:moveTo>
                  <a:cubicBezTo>
                    <a:pt x="213966" y="52811"/>
                    <a:pt x="201584" y="75671"/>
                    <a:pt x="153006" y="72813"/>
                  </a:cubicBezTo>
                  <a:cubicBezTo>
                    <a:pt x="102524" y="69003"/>
                    <a:pt x="52041" y="71861"/>
                    <a:pt x="2511" y="71861"/>
                  </a:cubicBezTo>
                  <a:cubicBezTo>
                    <a:pt x="-5109" y="11853"/>
                    <a:pt x="2511" y="1376"/>
                    <a:pt x="54899" y="423"/>
                  </a:cubicBezTo>
                  <a:cubicBezTo>
                    <a:pt x="104429" y="-529"/>
                    <a:pt x="154911" y="423"/>
                    <a:pt x="207299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80A6B92D-09BE-4C69-9C28-A4E15E6DB8FE}"/>
                </a:ext>
              </a:extLst>
            </p:cNvPr>
            <p:cNvSpPr/>
            <p:nvPr/>
          </p:nvSpPr>
          <p:spPr>
            <a:xfrm>
              <a:off x="4603433" y="4805363"/>
              <a:ext cx="209550" cy="66675"/>
            </a:xfrm>
            <a:custGeom>
              <a:avLst/>
              <a:gdLst>
                <a:gd name="connsiteX0" fmla="*/ 213360 w 209550"/>
                <a:gd name="connsiteY0" fmla="*/ 953 h 66675"/>
                <a:gd name="connsiteX1" fmla="*/ 151447 w 209550"/>
                <a:gd name="connsiteY1" fmla="*/ 72390 h 66675"/>
                <a:gd name="connsiteX2" fmla="*/ 0 w 209550"/>
                <a:gd name="connsiteY2" fmla="*/ 71438 h 66675"/>
                <a:gd name="connsiteX3" fmla="*/ 63817 w 209550"/>
                <a:gd name="connsiteY3" fmla="*/ 0 h 66675"/>
                <a:gd name="connsiteX4" fmla="*/ 213360 w 209550"/>
                <a:gd name="connsiteY4" fmla="*/ 95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360" y="953"/>
                  </a:moveTo>
                  <a:cubicBezTo>
                    <a:pt x="216217" y="55245"/>
                    <a:pt x="200025" y="76200"/>
                    <a:pt x="151447" y="72390"/>
                  </a:cubicBezTo>
                  <a:cubicBezTo>
                    <a:pt x="100965" y="68580"/>
                    <a:pt x="50483" y="71438"/>
                    <a:pt x="0" y="71438"/>
                  </a:cubicBezTo>
                  <a:cubicBezTo>
                    <a:pt x="2858" y="6668"/>
                    <a:pt x="7620" y="953"/>
                    <a:pt x="63817" y="0"/>
                  </a:cubicBezTo>
                  <a:cubicBezTo>
                    <a:pt x="113347" y="0"/>
                    <a:pt x="162877" y="953"/>
                    <a:pt x="213360" y="9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874A59CE-1052-4391-BCC0-11C4DA7B262C}"/>
                </a:ext>
              </a:extLst>
            </p:cNvPr>
            <p:cNvSpPr/>
            <p:nvPr/>
          </p:nvSpPr>
          <p:spPr>
            <a:xfrm>
              <a:off x="5300082" y="4808220"/>
              <a:ext cx="200025" cy="57150"/>
            </a:xfrm>
            <a:custGeom>
              <a:avLst/>
              <a:gdLst>
                <a:gd name="connsiteX0" fmla="*/ 201558 w 200025"/>
                <a:gd name="connsiteY0" fmla="*/ 65723 h 57150"/>
                <a:gd name="connsiteX1" fmla="*/ 5343 w 200025"/>
                <a:gd name="connsiteY1" fmla="*/ 65723 h 57150"/>
                <a:gd name="connsiteX2" fmla="*/ 54873 w 200025"/>
                <a:gd name="connsiteY2" fmla="*/ 0 h 57150"/>
                <a:gd name="connsiteX3" fmla="*/ 154886 w 200025"/>
                <a:gd name="connsiteY3" fmla="*/ 953 h 57150"/>
                <a:gd name="connsiteX4" fmla="*/ 201558 w 200025"/>
                <a:gd name="connsiteY4" fmla="*/ 6572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1558" y="65723"/>
                  </a:moveTo>
                  <a:cubicBezTo>
                    <a:pt x="136788" y="65723"/>
                    <a:pt x="71066" y="65723"/>
                    <a:pt x="5343" y="65723"/>
                  </a:cubicBezTo>
                  <a:cubicBezTo>
                    <a:pt x="-6087" y="3810"/>
                    <a:pt x="-3229" y="953"/>
                    <a:pt x="54873" y="0"/>
                  </a:cubicBezTo>
                  <a:cubicBezTo>
                    <a:pt x="88211" y="0"/>
                    <a:pt x="121548" y="0"/>
                    <a:pt x="154886" y="953"/>
                  </a:cubicBezTo>
                  <a:cubicBezTo>
                    <a:pt x="212036" y="1905"/>
                    <a:pt x="212988" y="2858"/>
                    <a:pt x="201558" y="657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8207F42E-B3B7-4802-B2B3-9A13F4814101}"/>
                </a:ext>
              </a:extLst>
            </p:cNvPr>
            <p:cNvSpPr/>
            <p:nvPr/>
          </p:nvSpPr>
          <p:spPr>
            <a:xfrm>
              <a:off x="5532120" y="4812982"/>
              <a:ext cx="209550" cy="57150"/>
            </a:xfrm>
            <a:custGeom>
              <a:avLst/>
              <a:gdLst>
                <a:gd name="connsiteX0" fmla="*/ 0 w 209550"/>
                <a:gd name="connsiteY0" fmla="*/ 58103 h 57150"/>
                <a:gd name="connsiteX1" fmla="*/ 0 w 209550"/>
                <a:gd name="connsiteY1" fmla="*/ 0 h 57150"/>
                <a:gd name="connsiteX2" fmla="*/ 200025 w 209550"/>
                <a:gd name="connsiteY2" fmla="*/ 0 h 57150"/>
                <a:gd name="connsiteX3" fmla="*/ 209550 w 209550"/>
                <a:gd name="connsiteY3" fmla="*/ 58103 h 57150"/>
                <a:gd name="connsiteX4" fmla="*/ 0 w 209550"/>
                <a:gd name="connsiteY4" fmla="*/ 58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58103"/>
                  </a:moveTo>
                  <a:cubicBezTo>
                    <a:pt x="0" y="39053"/>
                    <a:pt x="0" y="22860"/>
                    <a:pt x="0" y="0"/>
                  </a:cubicBezTo>
                  <a:cubicBezTo>
                    <a:pt x="66675" y="0"/>
                    <a:pt x="131445" y="0"/>
                    <a:pt x="200025" y="0"/>
                  </a:cubicBezTo>
                  <a:cubicBezTo>
                    <a:pt x="202883" y="18098"/>
                    <a:pt x="205740" y="34290"/>
                    <a:pt x="209550" y="58103"/>
                  </a:cubicBezTo>
                  <a:cubicBezTo>
                    <a:pt x="140018" y="58103"/>
                    <a:pt x="72390" y="58103"/>
                    <a:pt x="0" y="581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F4DDC424-1662-4BDE-862B-B2D1A9CDFAAE}"/>
                </a:ext>
              </a:extLst>
            </p:cNvPr>
            <p:cNvSpPr/>
            <p:nvPr/>
          </p:nvSpPr>
          <p:spPr>
            <a:xfrm>
              <a:off x="5751195" y="4809041"/>
              <a:ext cx="219075" cy="66675"/>
            </a:xfrm>
            <a:custGeom>
              <a:avLst/>
              <a:gdLst>
                <a:gd name="connsiteX0" fmla="*/ 11430 w 219075"/>
                <a:gd name="connsiteY0" fmla="*/ 1084 h 66675"/>
                <a:gd name="connsiteX1" fmla="*/ 190500 w 219075"/>
                <a:gd name="connsiteY1" fmla="*/ 3941 h 66675"/>
                <a:gd name="connsiteX2" fmla="*/ 227648 w 219075"/>
                <a:gd name="connsiteY2" fmla="*/ 55376 h 66675"/>
                <a:gd name="connsiteX3" fmla="*/ 218123 w 219075"/>
                <a:gd name="connsiteY3" fmla="*/ 67759 h 66675"/>
                <a:gd name="connsiteX4" fmla="*/ 34290 w 219075"/>
                <a:gd name="connsiteY4" fmla="*/ 64901 h 66675"/>
                <a:gd name="connsiteX5" fmla="*/ 0 w 219075"/>
                <a:gd name="connsiteY5" fmla="*/ 13466 h 66675"/>
                <a:gd name="connsiteX6" fmla="*/ 11430 w 219075"/>
                <a:gd name="connsiteY6" fmla="*/ 10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66675">
                  <a:moveTo>
                    <a:pt x="11430" y="1084"/>
                  </a:moveTo>
                  <a:cubicBezTo>
                    <a:pt x="71438" y="1084"/>
                    <a:pt x="131445" y="-2726"/>
                    <a:pt x="190500" y="3941"/>
                  </a:cubicBezTo>
                  <a:cubicBezTo>
                    <a:pt x="204788" y="4894"/>
                    <a:pt x="215265" y="37279"/>
                    <a:pt x="227648" y="55376"/>
                  </a:cubicBezTo>
                  <a:cubicBezTo>
                    <a:pt x="224790" y="59186"/>
                    <a:pt x="220980" y="63949"/>
                    <a:pt x="218123" y="67759"/>
                  </a:cubicBezTo>
                  <a:cubicBezTo>
                    <a:pt x="157163" y="67759"/>
                    <a:pt x="95250" y="70616"/>
                    <a:pt x="34290" y="64901"/>
                  </a:cubicBezTo>
                  <a:cubicBezTo>
                    <a:pt x="21908" y="63949"/>
                    <a:pt x="11430" y="31564"/>
                    <a:pt x="0" y="13466"/>
                  </a:cubicBezTo>
                  <a:cubicBezTo>
                    <a:pt x="3810" y="9656"/>
                    <a:pt x="7620" y="5846"/>
                    <a:pt x="11430" y="10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58C74050-C7EA-4BE8-A8E6-08907FE30F9A}"/>
                </a:ext>
              </a:extLst>
            </p:cNvPr>
            <p:cNvSpPr/>
            <p:nvPr/>
          </p:nvSpPr>
          <p:spPr>
            <a:xfrm>
              <a:off x="5978843" y="4811316"/>
              <a:ext cx="228600" cy="57150"/>
            </a:xfrm>
            <a:custGeom>
              <a:avLst/>
              <a:gdLst>
                <a:gd name="connsiteX0" fmla="*/ 234315 w 228600"/>
                <a:gd name="connsiteY0" fmla="*/ 65484 h 57150"/>
                <a:gd name="connsiteX1" fmla="*/ 40957 w 228600"/>
                <a:gd name="connsiteY1" fmla="*/ 63579 h 57150"/>
                <a:gd name="connsiteX2" fmla="*/ 0 w 228600"/>
                <a:gd name="connsiteY2" fmla="*/ 15954 h 57150"/>
                <a:gd name="connsiteX3" fmla="*/ 9525 w 228600"/>
                <a:gd name="connsiteY3" fmla="*/ 714 h 57150"/>
                <a:gd name="connsiteX4" fmla="*/ 195263 w 228600"/>
                <a:gd name="connsiteY4" fmla="*/ 3572 h 57150"/>
                <a:gd name="connsiteX5" fmla="*/ 234315 w 228600"/>
                <a:gd name="connsiteY5" fmla="*/ 654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4315" y="65484"/>
                  </a:moveTo>
                  <a:cubicBezTo>
                    <a:pt x="160972" y="65484"/>
                    <a:pt x="100965" y="68342"/>
                    <a:pt x="40957" y="63579"/>
                  </a:cubicBezTo>
                  <a:cubicBezTo>
                    <a:pt x="25717" y="62627"/>
                    <a:pt x="13335" y="32147"/>
                    <a:pt x="0" y="15954"/>
                  </a:cubicBezTo>
                  <a:cubicBezTo>
                    <a:pt x="2857" y="11192"/>
                    <a:pt x="6667" y="6429"/>
                    <a:pt x="9525" y="714"/>
                  </a:cubicBezTo>
                  <a:cubicBezTo>
                    <a:pt x="71438" y="714"/>
                    <a:pt x="134302" y="-2143"/>
                    <a:pt x="195263" y="3572"/>
                  </a:cubicBezTo>
                  <a:cubicBezTo>
                    <a:pt x="208597" y="3572"/>
                    <a:pt x="218122" y="36909"/>
                    <a:pt x="234315" y="654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E404CA01-85AB-4F8A-B229-18A0035658FE}"/>
                </a:ext>
              </a:extLst>
            </p:cNvPr>
            <p:cNvSpPr/>
            <p:nvPr/>
          </p:nvSpPr>
          <p:spPr>
            <a:xfrm>
              <a:off x="7164705" y="4811899"/>
              <a:ext cx="238125" cy="57150"/>
            </a:xfrm>
            <a:custGeom>
              <a:avLst/>
              <a:gdLst>
                <a:gd name="connsiteX0" fmla="*/ 245745 w 238125"/>
                <a:gd name="connsiteY0" fmla="*/ 63949 h 57150"/>
                <a:gd name="connsiteX1" fmla="*/ 49530 w 238125"/>
                <a:gd name="connsiteY1" fmla="*/ 62044 h 57150"/>
                <a:gd name="connsiteX2" fmla="*/ 0 w 238125"/>
                <a:gd name="connsiteY2" fmla="*/ 13466 h 57150"/>
                <a:gd name="connsiteX3" fmla="*/ 4763 w 238125"/>
                <a:gd name="connsiteY3" fmla="*/ 1084 h 57150"/>
                <a:gd name="connsiteX4" fmla="*/ 189547 w 238125"/>
                <a:gd name="connsiteY4" fmla="*/ 3941 h 57150"/>
                <a:gd name="connsiteX5" fmla="*/ 245745 w 238125"/>
                <a:gd name="connsiteY5" fmla="*/ 63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245745" y="63949"/>
                  </a:moveTo>
                  <a:cubicBezTo>
                    <a:pt x="170497" y="63949"/>
                    <a:pt x="109538" y="67759"/>
                    <a:pt x="49530" y="62044"/>
                  </a:cubicBezTo>
                  <a:cubicBezTo>
                    <a:pt x="31432" y="60139"/>
                    <a:pt x="16192" y="30611"/>
                    <a:pt x="0" y="13466"/>
                  </a:cubicBezTo>
                  <a:cubicBezTo>
                    <a:pt x="1905" y="9656"/>
                    <a:pt x="3810" y="4894"/>
                    <a:pt x="4763" y="1084"/>
                  </a:cubicBezTo>
                  <a:cubicBezTo>
                    <a:pt x="66675" y="1084"/>
                    <a:pt x="128588" y="-2726"/>
                    <a:pt x="189547" y="3941"/>
                  </a:cubicBezTo>
                  <a:cubicBezTo>
                    <a:pt x="207645" y="5846"/>
                    <a:pt x="221932" y="37279"/>
                    <a:pt x="245745" y="639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E896F7FB-91DB-460F-B43E-FC6EC3F8564B}"/>
                </a:ext>
              </a:extLst>
            </p:cNvPr>
            <p:cNvSpPr/>
            <p:nvPr/>
          </p:nvSpPr>
          <p:spPr>
            <a:xfrm>
              <a:off x="6658928" y="4808477"/>
              <a:ext cx="238125" cy="57150"/>
            </a:xfrm>
            <a:custGeom>
              <a:avLst/>
              <a:gdLst>
                <a:gd name="connsiteX0" fmla="*/ 0 w 238125"/>
                <a:gd name="connsiteY0" fmla="*/ 1648 h 57150"/>
                <a:gd name="connsiteX1" fmla="*/ 179070 w 238125"/>
                <a:gd name="connsiteY1" fmla="*/ 3553 h 57150"/>
                <a:gd name="connsiteX2" fmla="*/ 239078 w 238125"/>
                <a:gd name="connsiteY2" fmla="*/ 48320 h 57150"/>
                <a:gd name="connsiteX3" fmla="*/ 231457 w 238125"/>
                <a:gd name="connsiteY3" fmla="*/ 65466 h 57150"/>
                <a:gd name="connsiteX4" fmla="*/ 38100 w 238125"/>
                <a:gd name="connsiteY4" fmla="*/ 62608 h 57150"/>
                <a:gd name="connsiteX5" fmla="*/ 0 w 238125"/>
                <a:gd name="connsiteY5" fmla="*/ 16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0" y="1648"/>
                  </a:moveTo>
                  <a:cubicBezTo>
                    <a:pt x="68580" y="1648"/>
                    <a:pt x="124778" y="-3115"/>
                    <a:pt x="179070" y="3553"/>
                  </a:cubicBezTo>
                  <a:cubicBezTo>
                    <a:pt x="200978" y="6410"/>
                    <a:pt x="219075" y="32128"/>
                    <a:pt x="239078" y="48320"/>
                  </a:cubicBezTo>
                  <a:cubicBezTo>
                    <a:pt x="236220" y="54035"/>
                    <a:pt x="234315" y="59750"/>
                    <a:pt x="231457" y="65466"/>
                  </a:cubicBezTo>
                  <a:cubicBezTo>
                    <a:pt x="166688" y="65466"/>
                    <a:pt x="101917" y="68323"/>
                    <a:pt x="38100" y="62608"/>
                  </a:cubicBezTo>
                  <a:cubicBezTo>
                    <a:pt x="25717" y="62608"/>
                    <a:pt x="16192" y="30223"/>
                    <a:pt x="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E216DA21-FD8F-4324-B6ED-0C67FAC84EF8}"/>
                </a:ext>
              </a:extLst>
            </p:cNvPr>
            <p:cNvSpPr/>
            <p:nvPr/>
          </p:nvSpPr>
          <p:spPr>
            <a:xfrm>
              <a:off x="6216968" y="4810946"/>
              <a:ext cx="219075" cy="66675"/>
            </a:xfrm>
            <a:custGeom>
              <a:avLst/>
              <a:gdLst>
                <a:gd name="connsiteX0" fmla="*/ 206692 w 219075"/>
                <a:gd name="connsiteY0" fmla="*/ 66806 h 66675"/>
                <a:gd name="connsiteX1" fmla="*/ 60960 w 219075"/>
                <a:gd name="connsiteY1" fmla="*/ 66806 h 66675"/>
                <a:gd name="connsiteX2" fmla="*/ 0 w 219075"/>
                <a:gd name="connsiteY2" fmla="*/ 1084 h 66675"/>
                <a:gd name="connsiteX3" fmla="*/ 181927 w 219075"/>
                <a:gd name="connsiteY3" fmla="*/ 3941 h 66675"/>
                <a:gd name="connsiteX4" fmla="*/ 220980 w 219075"/>
                <a:gd name="connsiteY4" fmla="*/ 56329 h 66675"/>
                <a:gd name="connsiteX5" fmla="*/ 206692 w 219075"/>
                <a:gd name="connsiteY5" fmla="*/ 668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66675">
                  <a:moveTo>
                    <a:pt x="206692" y="66806"/>
                  </a:moveTo>
                  <a:cubicBezTo>
                    <a:pt x="158115" y="66806"/>
                    <a:pt x="109538" y="66806"/>
                    <a:pt x="60960" y="66806"/>
                  </a:cubicBezTo>
                  <a:cubicBezTo>
                    <a:pt x="6667" y="66806"/>
                    <a:pt x="6667" y="65854"/>
                    <a:pt x="0" y="1084"/>
                  </a:cubicBezTo>
                  <a:cubicBezTo>
                    <a:pt x="60960" y="1084"/>
                    <a:pt x="121920" y="-2726"/>
                    <a:pt x="181927" y="3941"/>
                  </a:cubicBezTo>
                  <a:cubicBezTo>
                    <a:pt x="196215" y="5846"/>
                    <a:pt x="207645" y="38231"/>
                    <a:pt x="220980" y="56329"/>
                  </a:cubicBezTo>
                  <a:cubicBezTo>
                    <a:pt x="215265" y="59186"/>
                    <a:pt x="211455" y="62996"/>
                    <a:pt x="206692" y="668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C41D48E-84B2-4E2D-BB7F-406800F4AD35}"/>
                </a:ext>
              </a:extLst>
            </p:cNvPr>
            <p:cNvSpPr/>
            <p:nvPr/>
          </p:nvSpPr>
          <p:spPr>
            <a:xfrm>
              <a:off x="6434138" y="4808477"/>
              <a:ext cx="228600" cy="66675"/>
            </a:xfrm>
            <a:custGeom>
              <a:avLst/>
              <a:gdLst>
                <a:gd name="connsiteX0" fmla="*/ 11430 w 228600"/>
                <a:gd name="connsiteY0" fmla="*/ 1648 h 66675"/>
                <a:gd name="connsiteX1" fmla="*/ 180022 w 228600"/>
                <a:gd name="connsiteY1" fmla="*/ 3553 h 66675"/>
                <a:gd name="connsiteX2" fmla="*/ 234315 w 228600"/>
                <a:gd name="connsiteY2" fmla="*/ 52130 h 66675"/>
                <a:gd name="connsiteX3" fmla="*/ 224790 w 228600"/>
                <a:gd name="connsiteY3" fmla="*/ 67370 h 66675"/>
                <a:gd name="connsiteX4" fmla="*/ 42863 w 228600"/>
                <a:gd name="connsiteY4" fmla="*/ 64513 h 66675"/>
                <a:gd name="connsiteX5" fmla="*/ 0 w 228600"/>
                <a:gd name="connsiteY5" fmla="*/ 14030 h 66675"/>
                <a:gd name="connsiteX6" fmla="*/ 11430 w 228600"/>
                <a:gd name="connsiteY6" fmla="*/ 16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66675">
                  <a:moveTo>
                    <a:pt x="11430" y="1648"/>
                  </a:moveTo>
                  <a:cubicBezTo>
                    <a:pt x="67628" y="1648"/>
                    <a:pt x="124778" y="-3115"/>
                    <a:pt x="180022" y="3553"/>
                  </a:cubicBezTo>
                  <a:cubicBezTo>
                    <a:pt x="200025" y="6410"/>
                    <a:pt x="216218" y="34985"/>
                    <a:pt x="234315" y="52130"/>
                  </a:cubicBezTo>
                  <a:cubicBezTo>
                    <a:pt x="231457" y="56893"/>
                    <a:pt x="227647" y="62608"/>
                    <a:pt x="224790" y="67370"/>
                  </a:cubicBezTo>
                  <a:cubicBezTo>
                    <a:pt x="163830" y="67370"/>
                    <a:pt x="102870" y="71180"/>
                    <a:pt x="42863" y="64513"/>
                  </a:cubicBezTo>
                  <a:cubicBezTo>
                    <a:pt x="26670" y="62608"/>
                    <a:pt x="14288" y="32128"/>
                    <a:pt x="0" y="14030"/>
                  </a:cubicBezTo>
                  <a:cubicBezTo>
                    <a:pt x="4763" y="11173"/>
                    <a:pt x="8572" y="6410"/>
                    <a:pt x="1143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42919065-9341-4FFC-9772-402298905A3F}"/>
                </a:ext>
              </a:extLst>
            </p:cNvPr>
            <p:cNvSpPr/>
            <p:nvPr/>
          </p:nvSpPr>
          <p:spPr>
            <a:xfrm>
              <a:off x="4291965" y="4722371"/>
              <a:ext cx="209550" cy="66675"/>
            </a:xfrm>
            <a:custGeom>
              <a:avLst/>
              <a:gdLst>
                <a:gd name="connsiteX0" fmla="*/ 214313 w 209550"/>
                <a:gd name="connsiteY0" fmla="*/ 1076 h 66675"/>
                <a:gd name="connsiteX1" fmla="*/ 148590 w 209550"/>
                <a:gd name="connsiteY1" fmla="*/ 67751 h 66675"/>
                <a:gd name="connsiteX2" fmla="*/ 0 w 209550"/>
                <a:gd name="connsiteY2" fmla="*/ 66799 h 66675"/>
                <a:gd name="connsiteX3" fmla="*/ 65722 w 209550"/>
                <a:gd name="connsiteY3" fmla="*/ 124 h 66675"/>
                <a:gd name="connsiteX4" fmla="*/ 214313 w 209550"/>
                <a:gd name="connsiteY4" fmla="*/ 107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4313" y="1076"/>
                  </a:moveTo>
                  <a:cubicBezTo>
                    <a:pt x="213360" y="52511"/>
                    <a:pt x="192405" y="70609"/>
                    <a:pt x="148590" y="67751"/>
                  </a:cubicBezTo>
                  <a:cubicBezTo>
                    <a:pt x="100013" y="64894"/>
                    <a:pt x="51435" y="66799"/>
                    <a:pt x="0" y="66799"/>
                  </a:cubicBezTo>
                  <a:cubicBezTo>
                    <a:pt x="2857" y="18221"/>
                    <a:pt x="20955" y="-1781"/>
                    <a:pt x="65722" y="124"/>
                  </a:cubicBezTo>
                  <a:cubicBezTo>
                    <a:pt x="114300" y="2981"/>
                    <a:pt x="162877" y="1076"/>
                    <a:pt x="214313" y="10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765B7B89-8A39-4A2B-A847-C3D090FB9DEC}"/>
                </a:ext>
              </a:extLst>
            </p:cNvPr>
            <p:cNvSpPr/>
            <p:nvPr/>
          </p:nvSpPr>
          <p:spPr>
            <a:xfrm>
              <a:off x="4520436" y="4722354"/>
              <a:ext cx="209550" cy="66675"/>
            </a:xfrm>
            <a:custGeom>
              <a:avLst/>
              <a:gdLst>
                <a:gd name="connsiteX0" fmla="*/ 209679 w 209550"/>
                <a:gd name="connsiteY0" fmla="*/ 1094 h 66675"/>
                <a:gd name="connsiteX1" fmla="*/ 145862 w 209550"/>
                <a:gd name="connsiteY1" fmla="*/ 67769 h 66675"/>
                <a:gd name="connsiteX2" fmla="*/ 129 w 209550"/>
                <a:gd name="connsiteY2" fmla="*/ 66816 h 66675"/>
                <a:gd name="connsiteX3" fmla="*/ 62042 w 209550"/>
                <a:gd name="connsiteY3" fmla="*/ 141 h 66675"/>
                <a:gd name="connsiteX4" fmla="*/ 209679 w 209550"/>
                <a:gd name="connsiteY4" fmla="*/ 10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679" y="1094"/>
                  </a:moveTo>
                  <a:cubicBezTo>
                    <a:pt x="211584" y="54434"/>
                    <a:pt x="189677" y="70626"/>
                    <a:pt x="145862" y="67769"/>
                  </a:cubicBezTo>
                  <a:cubicBezTo>
                    <a:pt x="98237" y="64911"/>
                    <a:pt x="49659" y="66816"/>
                    <a:pt x="129" y="66816"/>
                  </a:cubicBezTo>
                  <a:cubicBezTo>
                    <a:pt x="-1776" y="15381"/>
                    <a:pt x="17274" y="-1764"/>
                    <a:pt x="62042" y="141"/>
                  </a:cubicBezTo>
                  <a:cubicBezTo>
                    <a:pt x="110619" y="2999"/>
                    <a:pt x="160149" y="1094"/>
                    <a:pt x="209679" y="10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A6D4A40-1CE6-4CED-A50D-B60D4132CAFC}"/>
                </a:ext>
              </a:extLst>
            </p:cNvPr>
            <p:cNvSpPr/>
            <p:nvPr/>
          </p:nvSpPr>
          <p:spPr>
            <a:xfrm>
              <a:off x="4975116" y="4723133"/>
              <a:ext cx="200025" cy="66675"/>
            </a:xfrm>
            <a:custGeom>
              <a:avLst/>
              <a:gdLst>
                <a:gd name="connsiteX0" fmla="*/ 1696 w 200025"/>
                <a:gd name="connsiteY0" fmla="*/ 66037 h 66675"/>
                <a:gd name="connsiteX1" fmla="*/ 55037 w 200025"/>
                <a:gd name="connsiteY1" fmla="*/ 315 h 66675"/>
                <a:gd name="connsiteX2" fmla="*/ 201721 w 200025"/>
                <a:gd name="connsiteY2" fmla="*/ 1267 h 66675"/>
                <a:gd name="connsiteX3" fmla="*/ 147429 w 200025"/>
                <a:gd name="connsiteY3" fmla="*/ 66990 h 66675"/>
                <a:gd name="connsiteX4" fmla="*/ 1696 w 200025"/>
                <a:gd name="connsiteY4" fmla="*/ 6603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696" y="66037"/>
                  </a:moveTo>
                  <a:cubicBezTo>
                    <a:pt x="-5924" y="13650"/>
                    <a:pt x="12174" y="-2543"/>
                    <a:pt x="55037" y="315"/>
                  </a:cubicBezTo>
                  <a:cubicBezTo>
                    <a:pt x="103614" y="3172"/>
                    <a:pt x="152191" y="1267"/>
                    <a:pt x="201721" y="1267"/>
                  </a:cubicBezTo>
                  <a:cubicBezTo>
                    <a:pt x="209341" y="49845"/>
                    <a:pt x="195054" y="69847"/>
                    <a:pt x="147429" y="66990"/>
                  </a:cubicBezTo>
                  <a:cubicBezTo>
                    <a:pt x="99804" y="64132"/>
                    <a:pt x="51226" y="66037"/>
                    <a:pt x="1696" y="660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886C2442-841C-4760-B1FA-928537C0BC94}"/>
                </a:ext>
              </a:extLst>
            </p:cNvPr>
            <p:cNvSpPr/>
            <p:nvPr/>
          </p:nvSpPr>
          <p:spPr>
            <a:xfrm>
              <a:off x="4749626" y="4723313"/>
              <a:ext cx="200025" cy="66675"/>
            </a:xfrm>
            <a:custGeom>
              <a:avLst/>
              <a:gdLst>
                <a:gd name="connsiteX0" fmla="*/ 1444 w 200025"/>
                <a:gd name="connsiteY0" fmla="*/ 65857 h 66675"/>
                <a:gd name="connsiteX1" fmla="*/ 54784 w 200025"/>
                <a:gd name="connsiteY1" fmla="*/ 135 h 66675"/>
                <a:gd name="connsiteX2" fmla="*/ 200517 w 200025"/>
                <a:gd name="connsiteY2" fmla="*/ 1087 h 66675"/>
                <a:gd name="connsiteX3" fmla="*/ 150987 w 200025"/>
                <a:gd name="connsiteY3" fmla="*/ 66810 h 66675"/>
                <a:gd name="connsiteX4" fmla="*/ 1444 w 200025"/>
                <a:gd name="connsiteY4" fmla="*/ 658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444" y="65857"/>
                  </a:moveTo>
                  <a:cubicBezTo>
                    <a:pt x="-5223" y="16327"/>
                    <a:pt x="10969" y="-1770"/>
                    <a:pt x="54784" y="135"/>
                  </a:cubicBezTo>
                  <a:cubicBezTo>
                    <a:pt x="103362" y="2993"/>
                    <a:pt x="151939" y="1087"/>
                    <a:pt x="200517" y="1087"/>
                  </a:cubicBezTo>
                  <a:cubicBezTo>
                    <a:pt x="210994" y="49665"/>
                    <a:pt x="196707" y="68715"/>
                    <a:pt x="150987" y="66810"/>
                  </a:cubicBezTo>
                  <a:cubicBezTo>
                    <a:pt x="101457" y="63952"/>
                    <a:pt x="50974" y="65857"/>
                    <a:pt x="1444" y="658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B2E4BF8F-966C-48C2-9A57-29D071879366}"/>
                </a:ext>
              </a:extLst>
            </p:cNvPr>
            <p:cNvSpPr/>
            <p:nvPr/>
          </p:nvSpPr>
          <p:spPr>
            <a:xfrm>
              <a:off x="5638800" y="4726407"/>
              <a:ext cx="219075" cy="57150"/>
            </a:xfrm>
            <a:custGeom>
              <a:avLst/>
              <a:gdLst>
                <a:gd name="connsiteX0" fmla="*/ 224790 w 219075"/>
                <a:gd name="connsiteY0" fmla="*/ 63715 h 57150"/>
                <a:gd name="connsiteX1" fmla="*/ 34290 w 219075"/>
                <a:gd name="connsiteY1" fmla="*/ 61810 h 57150"/>
                <a:gd name="connsiteX2" fmla="*/ 0 w 219075"/>
                <a:gd name="connsiteY2" fmla="*/ 15138 h 57150"/>
                <a:gd name="connsiteX3" fmla="*/ 10478 w 219075"/>
                <a:gd name="connsiteY3" fmla="*/ 850 h 57150"/>
                <a:gd name="connsiteX4" fmla="*/ 187643 w 219075"/>
                <a:gd name="connsiteY4" fmla="*/ 2755 h 57150"/>
                <a:gd name="connsiteX5" fmla="*/ 224790 w 219075"/>
                <a:gd name="connsiteY5" fmla="*/ 637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24790" y="63715"/>
                  </a:moveTo>
                  <a:cubicBezTo>
                    <a:pt x="149543" y="63715"/>
                    <a:pt x="91440" y="66573"/>
                    <a:pt x="34290" y="61810"/>
                  </a:cubicBezTo>
                  <a:cubicBezTo>
                    <a:pt x="21907" y="60858"/>
                    <a:pt x="11430" y="31330"/>
                    <a:pt x="0" y="15138"/>
                  </a:cubicBezTo>
                  <a:cubicBezTo>
                    <a:pt x="3810" y="10375"/>
                    <a:pt x="6668" y="5613"/>
                    <a:pt x="10478" y="850"/>
                  </a:cubicBezTo>
                  <a:cubicBezTo>
                    <a:pt x="69532" y="850"/>
                    <a:pt x="128588" y="-2007"/>
                    <a:pt x="187643" y="2755"/>
                  </a:cubicBezTo>
                  <a:cubicBezTo>
                    <a:pt x="199072" y="3708"/>
                    <a:pt x="207645" y="35140"/>
                    <a:pt x="224790" y="637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C4EF5363-04B9-4681-9B53-1028E301E2D2}"/>
                </a:ext>
              </a:extLst>
            </p:cNvPr>
            <p:cNvSpPr/>
            <p:nvPr/>
          </p:nvSpPr>
          <p:spPr>
            <a:xfrm>
              <a:off x="5196840" y="4728210"/>
              <a:ext cx="200025" cy="57150"/>
            </a:xfrm>
            <a:custGeom>
              <a:avLst/>
              <a:gdLst>
                <a:gd name="connsiteX0" fmla="*/ 202882 w 200025"/>
                <a:gd name="connsiteY0" fmla="*/ 0 h 57150"/>
                <a:gd name="connsiteX1" fmla="*/ 202882 w 200025"/>
                <a:gd name="connsiteY1" fmla="*/ 57150 h 57150"/>
                <a:gd name="connsiteX2" fmla="*/ 0 w 200025"/>
                <a:gd name="connsiteY2" fmla="*/ 57150 h 57150"/>
                <a:gd name="connsiteX3" fmla="*/ 6667 w 200025"/>
                <a:gd name="connsiteY3" fmla="*/ 0 h 57150"/>
                <a:gd name="connsiteX4" fmla="*/ 202882 w 200025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2882" y="0"/>
                  </a:moveTo>
                  <a:cubicBezTo>
                    <a:pt x="202882" y="20003"/>
                    <a:pt x="202882" y="36195"/>
                    <a:pt x="202882" y="57150"/>
                  </a:cubicBezTo>
                  <a:cubicBezTo>
                    <a:pt x="136207" y="57150"/>
                    <a:pt x="71438" y="57150"/>
                    <a:pt x="0" y="57150"/>
                  </a:cubicBezTo>
                  <a:cubicBezTo>
                    <a:pt x="2857" y="37147"/>
                    <a:pt x="4763" y="20003"/>
                    <a:pt x="6667" y="0"/>
                  </a:cubicBezTo>
                  <a:cubicBezTo>
                    <a:pt x="73342" y="0"/>
                    <a:pt x="136207" y="0"/>
                    <a:pt x="20288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0648D439-4C02-435A-B281-86D0361A48B2}"/>
                </a:ext>
              </a:extLst>
            </p:cNvPr>
            <p:cNvSpPr/>
            <p:nvPr/>
          </p:nvSpPr>
          <p:spPr>
            <a:xfrm>
              <a:off x="6524625" y="4726013"/>
              <a:ext cx="219075" cy="57150"/>
            </a:xfrm>
            <a:custGeom>
              <a:avLst/>
              <a:gdLst>
                <a:gd name="connsiteX0" fmla="*/ 216218 w 219075"/>
                <a:gd name="connsiteY0" fmla="*/ 64109 h 57150"/>
                <a:gd name="connsiteX1" fmla="*/ 46672 w 219075"/>
                <a:gd name="connsiteY1" fmla="*/ 62204 h 57150"/>
                <a:gd name="connsiteX2" fmla="*/ 0 w 219075"/>
                <a:gd name="connsiteY2" fmla="*/ 15532 h 57150"/>
                <a:gd name="connsiteX3" fmla="*/ 8572 w 219075"/>
                <a:gd name="connsiteY3" fmla="*/ 1244 h 57150"/>
                <a:gd name="connsiteX4" fmla="*/ 180975 w 219075"/>
                <a:gd name="connsiteY4" fmla="*/ 3149 h 57150"/>
                <a:gd name="connsiteX5" fmla="*/ 224790 w 219075"/>
                <a:gd name="connsiteY5" fmla="*/ 48869 h 57150"/>
                <a:gd name="connsiteX6" fmla="*/ 21621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6218" y="64109"/>
                  </a:moveTo>
                  <a:cubicBezTo>
                    <a:pt x="159068" y="64109"/>
                    <a:pt x="101918" y="67919"/>
                    <a:pt x="46672" y="62204"/>
                  </a:cubicBezTo>
                  <a:cubicBezTo>
                    <a:pt x="29528" y="60299"/>
                    <a:pt x="15240" y="31724"/>
                    <a:pt x="0" y="15532"/>
                  </a:cubicBezTo>
                  <a:cubicBezTo>
                    <a:pt x="2857" y="10769"/>
                    <a:pt x="5715" y="6007"/>
                    <a:pt x="8572" y="1244"/>
                  </a:cubicBezTo>
                  <a:cubicBezTo>
                    <a:pt x="66675" y="1244"/>
                    <a:pt x="123825" y="-2566"/>
                    <a:pt x="180975" y="3149"/>
                  </a:cubicBezTo>
                  <a:cubicBezTo>
                    <a:pt x="197168" y="5054"/>
                    <a:pt x="210503" y="32677"/>
                    <a:pt x="224790" y="48869"/>
                  </a:cubicBezTo>
                  <a:cubicBezTo>
                    <a:pt x="221932" y="54584"/>
                    <a:pt x="219075" y="59347"/>
                    <a:pt x="21621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54E078C1-0688-4A87-A249-14D588B9866B}"/>
                </a:ext>
              </a:extLst>
            </p:cNvPr>
            <p:cNvSpPr/>
            <p:nvPr/>
          </p:nvSpPr>
          <p:spPr>
            <a:xfrm>
              <a:off x="5855970" y="4726407"/>
              <a:ext cx="219075" cy="57150"/>
            </a:xfrm>
            <a:custGeom>
              <a:avLst/>
              <a:gdLst>
                <a:gd name="connsiteX0" fmla="*/ 216218 w 219075"/>
                <a:gd name="connsiteY0" fmla="*/ 62763 h 57150"/>
                <a:gd name="connsiteX1" fmla="*/ 38100 w 219075"/>
                <a:gd name="connsiteY1" fmla="*/ 60858 h 57150"/>
                <a:gd name="connsiteX2" fmla="*/ 0 w 219075"/>
                <a:gd name="connsiteY2" fmla="*/ 850 h 57150"/>
                <a:gd name="connsiteX3" fmla="*/ 189548 w 219075"/>
                <a:gd name="connsiteY3" fmla="*/ 2755 h 57150"/>
                <a:gd name="connsiteX4" fmla="*/ 224790 w 219075"/>
                <a:gd name="connsiteY4" fmla="*/ 50380 h 57150"/>
                <a:gd name="connsiteX5" fmla="*/ 216218 w 219075"/>
                <a:gd name="connsiteY5" fmla="*/ 627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16218" y="62763"/>
                  </a:moveTo>
                  <a:cubicBezTo>
                    <a:pt x="157163" y="62763"/>
                    <a:pt x="97155" y="65620"/>
                    <a:pt x="38100" y="60858"/>
                  </a:cubicBezTo>
                  <a:cubicBezTo>
                    <a:pt x="25718" y="59905"/>
                    <a:pt x="17145" y="28473"/>
                    <a:pt x="0" y="850"/>
                  </a:cubicBezTo>
                  <a:cubicBezTo>
                    <a:pt x="73343" y="850"/>
                    <a:pt x="132398" y="-2007"/>
                    <a:pt x="189548" y="2755"/>
                  </a:cubicBezTo>
                  <a:cubicBezTo>
                    <a:pt x="202883" y="3708"/>
                    <a:pt x="213360" y="34188"/>
                    <a:pt x="224790" y="50380"/>
                  </a:cubicBezTo>
                  <a:cubicBezTo>
                    <a:pt x="221933" y="55143"/>
                    <a:pt x="219075" y="58953"/>
                    <a:pt x="216218" y="627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4422D8B3-2967-4D94-872F-00200A5200BB}"/>
                </a:ext>
              </a:extLst>
            </p:cNvPr>
            <p:cNvSpPr/>
            <p:nvPr/>
          </p:nvSpPr>
          <p:spPr>
            <a:xfrm>
              <a:off x="6303645" y="4726013"/>
              <a:ext cx="219075" cy="57150"/>
            </a:xfrm>
            <a:custGeom>
              <a:avLst/>
              <a:gdLst>
                <a:gd name="connsiteX0" fmla="*/ 212408 w 219075"/>
                <a:gd name="connsiteY0" fmla="*/ 64109 h 57150"/>
                <a:gd name="connsiteX1" fmla="*/ 47625 w 219075"/>
                <a:gd name="connsiteY1" fmla="*/ 62204 h 57150"/>
                <a:gd name="connsiteX2" fmla="*/ 0 w 219075"/>
                <a:gd name="connsiteY2" fmla="*/ 16484 h 57150"/>
                <a:gd name="connsiteX3" fmla="*/ 10478 w 219075"/>
                <a:gd name="connsiteY3" fmla="*/ 1244 h 57150"/>
                <a:gd name="connsiteX4" fmla="*/ 179070 w 219075"/>
                <a:gd name="connsiteY4" fmla="*/ 3149 h 57150"/>
                <a:gd name="connsiteX5" fmla="*/ 224790 w 219075"/>
                <a:gd name="connsiteY5" fmla="*/ 49822 h 57150"/>
                <a:gd name="connsiteX6" fmla="*/ 21240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2408" y="64109"/>
                  </a:moveTo>
                  <a:cubicBezTo>
                    <a:pt x="157163" y="64109"/>
                    <a:pt x="101918" y="67919"/>
                    <a:pt x="47625" y="62204"/>
                  </a:cubicBezTo>
                  <a:cubicBezTo>
                    <a:pt x="30480" y="60299"/>
                    <a:pt x="15240" y="32677"/>
                    <a:pt x="0" y="16484"/>
                  </a:cubicBezTo>
                  <a:cubicBezTo>
                    <a:pt x="3810" y="11722"/>
                    <a:pt x="6668" y="6007"/>
                    <a:pt x="10478" y="1244"/>
                  </a:cubicBezTo>
                  <a:cubicBezTo>
                    <a:pt x="66675" y="1244"/>
                    <a:pt x="122873" y="-2566"/>
                    <a:pt x="179070" y="3149"/>
                  </a:cubicBezTo>
                  <a:cubicBezTo>
                    <a:pt x="195263" y="5054"/>
                    <a:pt x="209550" y="33629"/>
                    <a:pt x="224790" y="49822"/>
                  </a:cubicBezTo>
                  <a:cubicBezTo>
                    <a:pt x="220028" y="54584"/>
                    <a:pt x="216218" y="59347"/>
                    <a:pt x="21240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7408BA5E-85A9-41D5-94FC-9A6CCF7A718C}"/>
                </a:ext>
              </a:extLst>
            </p:cNvPr>
            <p:cNvSpPr/>
            <p:nvPr/>
          </p:nvSpPr>
          <p:spPr>
            <a:xfrm>
              <a:off x="5427345" y="4729163"/>
              <a:ext cx="190500" cy="57150"/>
            </a:xfrm>
            <a:custGeom>
              <a:avLst/>
              <a:gdLst>
                <a:gd name="connsiteX0" fmla="*/ 195263 w 190500"/>
                <a:gd name="connsiteY0" fmla="*/ 0 h 57150"/>
                <a:gd name="connsiteX1" fmla="*/ 198120 w 190500"/>
                <a:gd name="connsiteY1" fmla="*/ 57150 h 57150"/>
                <a:gd name="connsiteX2" fmla="*/ 0 w 190500"/>
                <a:gd name="connsiteY2" fmla="*/ 57150 h 57150"/>
                <a:gd name="connsiteX3" fmla="*/ 0 w 190500"/>
                <a:gd name="connsiteY3" fmla="*/ 0 h 57150"/>
                <a:gd name="connsiteX4" fmla="*/ 195263 w 190500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5263" y="0"/>
                  </a:moveTo>
                  <a:cubicBezTo>
                    <a:pt x="196215" y="20955"/>
                    <a:pt x="197168" y="37147"/>
                    <a:pt x="198120" y="57150"/>
                  </a:cubicBezTo>
                  <a:cubicBezTo>
                    <a:pt x="129540" y="57150"/>
                    <a:pt x="66675" y="57150"/>
                    <a:pt x="0" y="57150"/>
                  </a:cubicBezTo>
                  <a:cubicBezTo>
                    <a:pt x="0" y="38100"/>
                    <a:pt x="0" y="20955"/>
                    <a:pt x="0" y="0"/>
                  </a:cubicBezTo>
                  <a:cubicBezTo>
                    <a:pt x="62865" y="0"/>
                    <a:pt x="126683" y="0"/>
                    <a:pt x="195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F926B236-AA98-4091-8103-731026B5A6A4}"/>
                </a:ext>
              </a:extLst>
            </p:cNvPr>
            <p:cNvSpPr/>
            <p:nvPr/>
          </p:nvSpPr>
          <p:spPr>
            <a:xfrm>
              <a:off x="6084570" y="4725061"/>
              <a:ext cx="219075" cy="57150"/>
            </a:xfrm>
            <a:custGeom>
              <a:avLst/>
              <a:gdLst>
                <a:gd name="connsiteX0" fmla="*/ 10478 w 219075"/>
                <a:gd name="connsiteY0" fmla="*/ 1244 h 57150"/>
                <a:gd name="connsiteX1" fmla="*/ 175260 w 219075"/>
                <a:gd name="connsiteY1" fmla="*/ 3149 h 57150"/>
                <a:gd name="connsiteX2" fmla="*/ 219075 w 219075"/>
                <a:gd name="connsiteY2" fmla="*/ 47917 h 57150"/>
                <a:gd name="connsiteX3" fmla="*/ 209550 w 219075"/>
                <a:gd name="connsiteY3" fmla="*/ 63157 h 57150"/>
                <a:gd name="connsiteX4" fmla="*/ 32385 w 219075"/>
                <a:gd name="connsiteY4" fmla="*/ 61252 h 57150"/>
                <a:gd name="connsiteX5" fmla="*/ 0 w 219075"/>
                <a:gd name="connsiteY5" fmla="*/ 14579 h 57150"/>
                <a:gd name="connsiteX6" fmla="*/ 10478 w 219075"/>
                <a:gd name="connsiteY6" fmla="*/ 12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478" y="1244"/>
                  </a:moveTo>
                  <a:cubicBezTo>
                    <a:pt x="65723" y="1244"/>
                    <a:pt x="120968" y="-2566"/>
                    <a:pt x="175260" y="3149"/>
                  </a:cubicBezTo>
                  <a:cubicBezTo>
                    <a:pt x="191453" y="5054"/>
                    <a:pt x="204788" y="32677"/>
                    <a:pt x="219075" y="47917"/>
                  </a:cubicBezTo>
                  <a:cubicBezTo>
                    <a:pt x="216218" y="52679"/>
                    <a:pt x="212408" y="58394"/>
                    <a:pt x="209550" y="63157"/>
                  </a:cubicBezTo>
                  <a:cubicBezTo>
                    <a:pt x="150495" y="63157"/>
                    <a:pt x="90488" y="66014"/>
                    <a:pt x="32385" y="61252"/>
                  </a:cubicBezTo>
                  <a:cubicBezTo>
                    <a:pt x="20003" y="60299"/>
                    <a:pt x="10478" y="30771"/>
                    <a:pt x="0" y="14579"/>
                  </a:cubicBezTo>
                  <a:cubicBezTo>
                    <a:pt x="3810" y="10769"/>
                    <a:pt x="7620" y="6007"/>
                    <a:pt x="10478" y="12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21AE74EC-DA61-49DB-8D28-711338282889}"/>
                </a:ext>
              </a:extLst>
            </p:cNvPr>
            <p:cNvSpPr/>
            <p:nvPr/>
          </p:nvSpPr>
          <p:spPr>
            <a:xfrm>
              <a:off x="7117080" y="4726562"/>
              <a:ext cx="228600" cy="57150"/>
            </a:xfrm>
            <a:custGeom>
              <a:avLst/>
              <a:gdLst>
                <a:gd name="connsiteX0" fmla="*/ 222885 w 228600"/>
                <a:gd name="connsiteY0" fmla="*/ 63560 h 57150"/>
                <a:gd name="connsiteX1" fmla="*/ 49530 w 228600"/>
                <a:gd name="connsiteY1" fmla="*/ 61656 h 57150"/>
                <a:gd name="connsiteX2" fmla="*/ 0 w 228600"/>
                <a:gd name="connsiteY2" fmla="*/ 14983 h 57150"/>
                <a:gd name="connsiteX3" fmla="*/ 6667 w 228600"/>
                <a:gd name="connsiteY3" fmla="*/ 1648 h 57150"/>
                <a:gd name="connsiteX4" fmla="*/ 174307 w 228600"/>
                <a:gd name="connsiteY4" fmla="*/ 3553 h 57150"/>
                <a:gd name="connsiteX5" fmla="*/ 229552 w 228600"/>
                <a:gd name="connsiteY5" fmla="*/ 51178 h 57150"/>
                <a:gd name="connsiteX6" fmla="*/ 222885 w 228600"/>
                <a:gd name="connsiteY6" fmla="*/ 635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57150">
                  <a:moveTo>
                    <a:pt x="222885" y="63560"/>
                  </a:moveTo>
                  <a:cubicBezTo>
                    <a:pt x="164782" y="63560"/>
                    <a:pt x="106680" y="67370"/>
                    <a:pt x="49530" y="61656"/>
                  </a:cubicBezTo>
                  <a:cubicBezTo>
                    <a:pt x="31432" y="59750"/>
                    <a:pt x="16192" y="31175"/>
                    <a:pt x="0" y="14983"/>
                  </a:cubicBezTo>
                  <a:cubicBezTo>
                    <a:pt x="1905" y="10220"/>
                    <a:pt x="4763" y="6410"/>
                    <a:pt x="6667" y="1648"/>
                  </a:cubicBezTo>
                  <a:cubicBezTo>
                    <a:pt x="62865" y="1648"/>
                    <a:pt x="119063" y="-3115"/>
                    <a:pt x="174307" y="3553"/>
                  </a:cubicBezTo>
                  <a:cubicBezTo>
                    <a:pt x="194310" y="6410"/>
                    <a:pt x="211455" y="34985"/>
                    <a:pt x="229552" y="51178"/>
                  </a:cubicBezTo>
                  <a:cubicBezTo>
                    <a:pt x="227647" y="55941"/>
                    <a:pt x="225742" y="59750"/>
                    <a:pt x="222885" y="635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F76CA4B8-E876-45DD-81CE-D5AED0D489BA}"/>
                </a:ext>
              </a:extLst>
            </p:cNvPr>
            <p:cNvSpPr/>
            <p:nvPr/>
          </p:nvSpPr>
          <p:spPr>
            <a:xfrm>
              <a:off x="4257675" y="4641254"/>
              <a:ext cx="200025" cy="57150"/>
            </a:xfrm>
            <a:custGeom>
              <a:avLst/>
              <a:gdLst>
                <a:gd name="connsiteX0" fmla="*/ 208597 w 200025"/>
                <a:gd name="connsiteY0" fmla="*/ 1231 h 57150"/>
                <a:gd name="connsiteX1" fmla="*/ 141922 w 200025"/>
                <a:gd name="connsiteY1" fmla="*/ 64096 h 57150"/>
                <a:gd name="connsiteX2" fmla="*/ 0 w 200025"/>
                <a:gd name="connsiteY2" fmla="*/ 63143 h 57150"/>
                <a:gd name="connsiteX3" fmla="*/ 66675 w 200025"/>
                <a:gd name="connsiteY3" fmla="*/ 278 h 57150"/>
                <a:gd name="connsiteX4" fmla="*/ 208597 w 200025"/>
                <a:gd name="connsiteY4" fmla="*/ 12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8597" y="1231"/>
                  </a:moveTo>
                  <a:cubicBezTo>
                    <a:pt x="205740" y="54571"/>
                    <a:pt x="181928" y="66953"/>
                    <a:pt x="141922" y="64096"/>
                  </a:cubicBezTo>
                  <a:cubicBezTo>
                    <a:pt x="95250" y="61238"/>
                    <a:pt x="48578" y="63143"/>
                    <a:pt x="0" y="63143"/>
                  </a:cubicBezTo>
                  <a:cubicBezTo>
                    <a:pt x="2858" y="16471"/>
                    <a:pt x="23813" y="-2579"/>
                    <a:pt x="66675" y="278"/>
                  </a:cubicBezTo>
                  <a:cubicBezTo>
                    <a:pt x="113347" y="3136"/>
                    <a:pt x="160020" y="1231"/>
                    <a:pt x="208597" y="12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B33EEE0C-7486-404B-8405-396F63365E5B}"/>
                </a:ext>
              </a:extLst>
            </p:cNvPr>
            <p:cNvSpPr/>
            <p:nvPr/>
          </p:nvSpPr>
          <p:spPr>
            <a:xfrm>
              <a:off x="3810952" y="4637148"/>
              <a:ext cx="209550" cy="66675"/>
            </a:xfrm>
            <a:custGeom>
              <a:avLst/>
              <a:gdLst>
                <a:gd name="connsiteX0" fmla="*/ 0 w 209550"/>
                <a:gd name="connsiteY0" fmla="*/ 68202 h 66675"/>
                <a:gd name="connsiteX1" fmla="*/ 216218 w 209550"/>
                <a:gd name="connsiteY1" fmla="*/ 9147 h 66675"/>
                <a:gd name="connsiteX2" fmla="*/ 151448 w 209550"/>
                <a:gd name="connsiteY2" fmla="*/ 69155 h 66675"/>
                <a:gd name="connsiteX3" fmla="*/ 0 w 209550"/>
                <a:gd name="connsiteY3" fmla="*/ 6820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66675">
                  <a:moveTo>
                    <a:pt x="0" y="68202"/>
                  </a:moveTo>
                  <a:cubicBezTo>
                    <a:pt x="24765" y="-3235"/>
                    <a:pt x="52388" y="-9903"/>
                    <a:pt x="216218" y="9147"/>
                  </a:cubicBezTo>
                  <a:cubicBezTo>
                    <a:pt x="212407" y="49152"/>
                    <a:pt x="195263" y="71060"/>
                    <a:pt x="151448" y="69155"/>
                  </a:cubicBezTo>
                  <a:cubicBezTo>
                    <a:pt x="100965" y="66297"/>
                    <a:pt x="51435" y="68202"/>
                    <a:pt x="0" y="682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E9D41D97-F891-45E2-A789-E53788134BB2}"/>
                </a:ext>
              </a:extLst>
            </p:cNvPr>
            <p:cNvSpPr/>
            <p:nvPr/>
          </p:nvSpPr>
          <p:spPr>
            <a:xfrm>
              <a:off x="4479608" y="4642337"/>
              <a:ext cx="200025" cy="57150"/>
            </a:xfrm>
            <a:custGeom>
              <a:avLst/>
              <a:gdLst>
                <a:gd name="connsiteX0" fmla="*/ 0 w 200025"/>
                <a:gd name="connsiteY0" fmla="*/ 63013 h 57150"/>
                <a:gd name="connsiteX1" fmla="*/ 62865 w 200025"/>
                <a:gd name="connsiteY1" fmla="*/ 148 h 57150"/>
                <a:gd name="connsiteX2" fmla="*/ 202883 w 200025"/>
                <a:gd name="connsiteY2" fmla="*/ 1101 h 57150"/>
                <a:gd name="connsiteX3" fmla="*/ 144780 w 200025"/>
                <a:gd name="connsiteY3" fmla="*/ 63966 h 57150"/>
                <a:gd name="connsiteX4" fmla="*/ 0 w 200025"/>
                <a:gd name="connsiteY4" fmla="*/ 6301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0" y="63013"/>
                  </a:moveTo>
                  <a:cubicBezTo>
                    <a:pt x="0" y="14436"/>
                    <a:pt x="20955" y="-1756"/>
                    <a:pt x="62865" y="148"/>
                  </a:cubicBezTo>
                  <a:cubicBezTo>
                    <a:pt x="109538" y="2053"/>
                    <a:pt x="156210" y="1101"/>
                    <a:pt x="202883" y="1101"/>
                  </a:cubicBezTo>
                  <a:cubicBezTo>
                    <a:pt x="205740" y="51583"/>
                    <a:pt x="186690" y="66823"/>
                    <a:pt x="144780" y="63966"/>
                  </a:cubicBezTo>
                  <a:cubicBezTo>
                    <a:pt x="97155" y="61108"/>
                    <a:pt x="50483" y="63013"/>
                    <a:pt x="0" y="630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518FDC1-5890-4F73-A112-6F9A8A1C6152}"/>
                </a:ext>
              </a:extLst>
            </p:cNvPr>
            <p:cNvSpPr/>
            <p:nvPr/>
          </p:nvSpPr>
          <p:spPr>
            <a:xfrm>
              <a:off x="4034790" y="4641359"/>
              <a:ext cx="209550" cy="57150"/>
            </a:xfrm>
            <a:custGeom>
              <a:avLst/>
              <a:gdLst>
                <a:gd name="connsiteX0" fmla="*/ 0 w 209550"/>
                <a:gd name="connsiteY0" fmla="*/ 63991 h 57150"/>
                <a:gd name="connsiteX1" fmla="*/ 75247 w 209550"/>
                <a:gd name="connsiteY1" fmla="*/ 173 h 57150"/>
                <a:gd name="connsiteX2" fmla="*/ 212407 w 209550"/>
                <a:gd name="connsiteY2" fmla="*/ 1126 h 57150"/>
                <a:gd name="connsiteX3" fmla="*/ 147638 w 209550"/>
                <a:gd name="connsiteY3" fmla="*/ 64943 h 57150"/>
                <a:gd name="connsiteX4" fmla="*/ 0 w 209550"/>
                <a:gd name="connsiteY4" fmla="*/ 6399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63991"/>
                  </a:moveTo>
                  <a:cubicBezTo>
                    <a:pt x="8572" y="11603"/>
                    <a:pt x="34290" y="-1732"/>
                    <a:pt x="75247" y="173"/>
                  </a:cubicBezTo>
                  <a:cubicBezTo>
                    <a:pt x="120015" y="3031"/>
                    <a:pt x="165735" y="1126"/>
                    <a:pt x="212407" y="1126"/>
                  </a:cubicBezTo>
                  <a:cubicBezTo>
                    <a:pt x="206692" y="45893"/>
                    <a:pt x="190500" y="66848"/>
                    <a:pt x="147638" y="64943"/>
                  </a:cubicBezTo>
                  <a:cubicBezTo>
                    <a:pt x="100013" y="61133"/>
                    <a:pt x="51435" y="63991"/>
                    <a:pt x="0" y="639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F6C08D52-FBEF-4109-B232-8714D0D6616C}"/>
                </a:ext>
              </a:extLst>
            </p:cNvPr>
            <p:cNvSpPr/>
            <p:nvPr/>
          </p:nvSpPr>
          <p:spPr>
            <a:xfrm>
              <a:off x="5139481" y="4643323"/>
              <a:ext cx="190500" cy="57150"/>
            </a:xfrm>
            <a:custGeom>
              <a:avLst/>
              <a:gdLst>
                <a:gd name="connsiteX0" fmla="*/ 193566 w 190500"/>
                <a:gd name="connsiteY0" fmla="*/ 115 h 57150"/>
                <a:gd name="connsiteX1" fmla="*/ 193566 w 190500"/>
                <a:gd name="connsiteY1" fmla="*/ 58217 h 57150"/>
                <a:gd name="connsiteX2" fmla="*/ 4019 w 190500"/>
                <a:gd name="connsiteY2" fmla="*/ 58217 h 57150"/>
                <a:gd name="connsiteX3" fmla="*/ 46881 w 190500"/>
                <a:gd name="connsiteY3" fmla="*/ 115 h 57150"/>
                <a:gd name="connsiteX4" fmla="*/ 193566 w 190500"/>
                <a:gd name="connsiteY4" fmla="*/ 1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566" y="115"/>
                  </a:moveTo>
                  <a:cubicBezTo>
                    <a:pt x="193566" y="23927"/>
                    <a:pt x="193566" y="39167"/>
                    <a:pt x="193566" y="58217"/>
                  </a:cubicBezTo>
                  <a:cubicBezTo>
                    <a:pt x="129749" y="58217"/>
                    <a:pt x="67836" y="58217"/>
                    <a:pt x="4019" y="58217"/>
                  </a:cubicBezTo>
                  <a:cubicBezTo>
                    <a:pt x="-6459" y="20117"/>
                    <a:pt x="2114" y="-1790"/>
                    <a:pt x="46881" y="115"/>
                  </a:cubicBezTo>
                  <a:cubicBezTo>
                    <a:pt x="95459" y="1067"/>
                    <a:pt x="143084" y="115"/>
                    <a:pt x="193566" y="1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BD30F25E-AA27-4F39-B55D-05F391F32FB4}"/>
                </a:ext>
              </a:extLst>
            </p:cNvPr>
            <p:cNvSpPr/>
            <p:nvPr/>
          </p:nvSpPr>
          <p:spPr>
            <a:xfrm>
              <a:off x="4920341" y="4643120"/>
              <a:ext cx="190500" cy="57150"/>
            </a:xfrm>
            <a:custGeom>
              <a:avLst/>
              <a:gdLst>
                <a:gd name="connsiteX0" fmla="*/ 193631 w 190500"/>
                <a:gd name="connsiteY0" fmla="*/ 1270 h 57150"/>
                <a:gd name="connsiteX1" fmla="*/ 145054 w 190500"/>
                <a:gd name="connsiteY1" fmla="*/ 63183 h 57150"/>
                <a:gd name="connsiteX2" fmla="*/ 4084 w 190500"/>
                <a:gd name="connsiteY2" fmla="*/ 62230 h 57150"/>
                <a:gd name="connsiteX3" fmla="*/ 31706 w 190500"/>
                <a:gd name="connsiteY3" fmla="*/ 1270 h 57150"/>
                <a:gd name="connsiteX4" fmla="*/ 193631 w 190500"/>
                <a:gd name="connsiteY4" fmla="*/ 127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631" y="1270"/>
                  </a:moveTo>
                  <a:cubicBezTo>
                    <a:pt x="206014" y="52705"/>
                    <a:pt x="186011" y="66040"/>
                    <a:pt x="145054" y="63183"/>
                  </a:cubicBezTo>
                  <a:cubicBezTo>
                    <a:pt x="99334" y="60325"/>
                    <a:pt x="53614" y="62230"/>
                    <a:pt x="4084" y="62230"/>
                  </a:cubicBezTo>
                  <a:cubicBezTo>
                    <a:pt x="-1631" y="32702"/>
                    <a:pt x="-7346" y="4127"/>
                    <a:pt x="31706" y="1270"/>
                  </a:cubicBezTo>
                  <a:cubicBezTo>
                    <a:pt x="85046" y="-1588"/>
                    <a:pt x="139339" y="1270"/>
                    <a:pt x="193631" y="12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6659436A-B7B4-4012-9959-A3373D405D91}"/>
                </a:ext>
              </a:extLst>
            </p:cNvPr>
            <p:cNvSpPr/>
            <p:nvPr/>
          </p:nvSpPr>
          <p:spPr>
            <a:xfrm>
              <a:off x="4701181" y="4642454"/>
              <a:ext cx="190500" cy="57150"/>
            </a:xfrm>
            <a:custGeom>
              <a:avLst/>
              <a:gdLst>
                <a:gd name="connsiteX0" fmla="*/ 197527 w 190500"/>
                <a:gd name="connsiteY0" fmla="*/ 984 h 57150"/>
                <a:gd name="connsiteX1" fmla="*/ 144187 w 190500"/>
                <a:gd name="connsiteY1" fmla="*/ 63849 h 57150"/>
                <a:gd name="connsiteX2" fmla="*/ 1312 w 190500"/>
                <a:gd name="connsiteY2" fmla="*/ 62896 h 57150"/>
                <a:gd name="connsiteX3" fmla="*/ 49889 w 190500"/>
                <a:gd name="connsiteY3" fmla="*/ 31 h 57150"/>
                <a:gd name="connsiteX4" fmla="*/ 197527 w 190500"/>
                <a:gd name="connsiteY4" fmla="*/ 9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7527" y="984"/>
                  </a:moveTo>
                  <a:cubicBezTo>
                    <a:pt x="203242" y="51466"/>
                    <a:pt x="184192" y="66706"/>
                    <a:pt x="144187" y="63849"/>
                  </a:cubicBezTo>
                  <a:cubicBezTo>
                    <a:pt x="97514" y="60991"/>
                    <a:pt x="49889" y="62896"/>
                    <a:pt x="1312" y="62896"/>
                  </a:cubicBezTo>
                  <a:cubicBezTo>
                    <a:pt x="-4403" y="20034"/>
                    <a:pt x="7979" y="-921"/>
                    <a:pt x="49889" y="31"/>
                  </a:cubicBezTo>
                  <a:cubicBezTo>
                    <a:pt x="99419" y="1936"/>
                    <a:pt x="147997" y="984"/>
                    <a:pt x="197527" y="9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E743BE27-D1A8-42C1-AA81-86E0912C6039}"/>
                </a:ext>
              </a:extLst>
            </p:cNvPr>
            <p:cNvSpPr/>
            <p:nvPr/>
          </p:nvSpPr>
          <p:spPr>
            <a:xfrm>
              <a:off x="5357446" y="4644141"/>
              <a:ext cx="190500" cy="57150"/>
            </a:xfrm>
            <a:custGeom>
              <a:avLst/>
              <a:gdLst>
                <a:gd name="connsiteX0" fmla="*/ 190866 w 190500"/>
                <a:gd name="connsiteY0" fmla="*/ 59303 h 57150"/>
                <a:gd name="connsiteX1" fmla="*/ 5129 w 190500"/>
                <a:gd name="connsiteY1" fmla="*/ 59303 h 57150"/>
                <a:gd name="connsiteX2" fmla="*/ 47039 w 190500"/>
                <a:gd name="connsiteY2" fmla="*/ 249 h 57150"/>
                <a:gd name="connsiteX3" fmla="*/ 150861 w 190500"/>
                <a:gd name="connsiteY3" fmla="*/ 2153 h 57150"/>
                <a:gd name="connsiteX4" fmla="*/ 190866 w 190500"/>
                <a:gd name="connsiteY4" fmla="*/ 593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0866" y="59303"/>
                  </a:moveTo>
                  <a:cubicBezTo>
                    <a:pt x="128954" y="59303"/>
                    <a:pt x="67994" y="59303"/>
                    <a:pt x="5129" y="59303"/>
                  </a:cubicBezTo>
                  <a:cubicBezTo>
                    <a:pt x="-7254" y="19299"/>
                    <a:pt x="1319" y="-2609"/>
                    <a:pt x="47039" y="249"/>
                  </a:cubicBezTo>
                  <a:cubicBezTo>
                    <a:pt x="81329" y="2153"/>
                    <a:pt x="116571" y="3106"/>
                    <a:pt x="150861" y="2153"/>
                  </a:cubicBezTo>
                  <a:cubicBezTo>
                    <a:pt x="188961" y="249"/>
                    <a:pt x="204201" y="14536"/>
                    <a:pt x="190866" y="593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F3DC01A0-D823-4A12-915F-8D5FEEB6AEE7}"/>
                </a:ext>
              </a:extLst>
            </p:cNvPr>
            <p:cNvSpPr/>
            <p:nvPr/>
          </p:nvSpPr>
          <p:spPr>
            <a:xfrm>
              <a:off x="5575348" y="4646180"/>
              <a:ext cx="190500" cy="47625"/>
            </a:xfrm>
            <a:custGeom>
              <a:avLst/>
              <a:gdLst>
                <a:gd name="connsiteX0" fmla="*/ 192039 w 190500"/>
                <a:gd name="connsiteY0" fmla="*/ 56313 h 47625"/>
                <a:gd name="connsiteX1" fmla="*/ 6302 w 190500"/>
                <a:gd name="connsiteY1" fmla="*/ 56313 h 47625"/>
                <a:gd name="connsiteX2" fmla="*/ 42496 w 190500"/>
                <a:gd name="connsiteY2" fmla="*/ 115 h 47625"/>
                <a:gd name="connsiteX3" fmla="*/ 151082 w 190500"/>
                <a:gd name="connsiteY3" fmla="*/ 115 h 47625"/>
                <a:gd name="connsiteX4" fmla="*/ 192039 w 190500"/>
                <a:gd name="connsiteY4" fmla="*/ 563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47625">
                  <a:moveTo>
                    <a:pt x="192039" y="56313"/>
                  </a:moveTo>
                  <a:cubicBezTo>
                    <a:pt x="130127" y="56313"/>
                    <a:pt x="69167" y="56313"/>
                    <a:pt x="6302" y="56313"/>
                  </a:cubicBezTo>
                  <a:cubicBezTo>
                    <a:pt x="-6081" y="20117"/>
                    <a:pt x="-3223" y="-1790"/>
                    <a:pt x="42496" y="115"/>
                  </a:cubicBezTo>
                  <a:cubicBezTo>
                    <a:pt x="78692" y="2020"/>
                    <a:pt x="114886" y="2020"/>
                    <a:pt x="151082" y="115"/>
                  </a:cubicBezTo>
                  <a:cubicBezTo>
                    <a:pt x="192039" y="-837"/>
                    <a:pt x="200611" y="19165"/>
                    <a:pt x="192039" y="563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0697B1FA-F724-4481-B3BB-A3D792DD82CC}"/>
                </a:ext>
              </a:extLst>
            </p:cNvPr>
            <p:cNvSpPr/>
            <p:nvPr/>
          </p:nvSpPr>
          <p:spPr>
            <a:xfrm>
              <a:off x="6421755" y="4648302"/>
              <a:ext cx="219075" cy="57150"/>
            </a:xfrm>
            <a:custGeom>
              <a:avLst/>
              <a:gdLst>
                <a:gd name="connsiteX0" fmla="*/ 0 w 219075"/>
                <a:gd name="connsiteY0" fmla="*/ 850 h 57150"/>
                <a:gd name="connsiteX1" fmla="*/ 180022 w 219075"/>
                <a:gd name="connsiteY1" fmla="*/ 2755 h 57150"/>
                <a:gd name="connsiteX2" fmla="*/ 221932 w 219075"/>
                <a:gd name="connsiteY2" fmla="*/ 42760 h 57150"/>
                <a:gd name="connsiteX3" fmla="*/ 215265 w 219075"/>
                <a:gd name="connsiteY3" fmla="*/ 57048 h 57150"/>
                <a:gd name="connsiteX4" fmla="*/ 44767 w 219075"/>
                <a:gd name="connsiteY4" fmla="*/ 55143 h 57150"/>
                <a:gd name="connsiteX5" fmla="*/ 0 w 219075"/>
                <a:gd name="connsiteY5" fmla="*/ 8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0" y="850"/>
                  </a:moveTo>
                  <a:cubicBezTo>
                    <a:pt x="70485" y="850"/>
                    <a:pt x="125730" y="-2007"/>
                    <a:pt x="180022" y="2755"/>
                  </a:cubicBezTo>
                  <a:cubicBezTo>
                    <a:pt x="195263" y="3708"/>
                    <a:pt x="207645" y="28473"/>
                    <a:pt x="221932" y="42760"/>
                  </a:cubicBezTo>
                  <a:cubicBezTo>
                    <a:pt x="220027" y="47523"/>
                    <a:pt x="217170" y="52285"/>
                    <a:pt x="215265" y="57048"/>
                  </a:cubicBezTo>
                  <a:cubicBezTo>
                    <a:pt x="158115" y="57048"/>
                    <a:pt x="100965" y="59905"/>
                    <a:pt x="44767" y="55143"/>
                  </a:cubicBezTo>
                  <a:cubicBezTo>
                    <a:pt x="31432" y="54190"/>
                    <a:pt x="20002" y="26568"/>
                    <a:pt x="0" y="8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D1F4579-7E1C-466F-8305-F7A752772365}"/>
                </a:ext>
              </a:extLst>
            </p:cNvPr>
            <p:cNvSpPr/>
            <p:nvPr/>
          </p:nvSpPr>
          <p:spPr>
            <a:xfrm>
              <a:off x="5998845" y="4648302"/>
              <a:ext cx="209550" cy="57150"/>
            </a:xfrm>
            <a:custGeom>
              <a:avLst/>
              <a:gdLst>
                <a:gd name="connsiteX0" fmla="*/ 201930 w 209550"/>
                <a:gd name="connsiteY0" fmla="*/ 58000 h 57150"/>
                <a:gd name="connsiteX1" fmla="*/ 42863 w 209550"/>
                <a:gd name="connsiteY1" fmla="*/ 56095 h 57150"/>
                <a:gd name="connsiteX2" fmla="*/ 0 w 209550"/>
                <a:gd name="connsiteY2" fmla="*/ 18948 h 57150"/>
                <a:gd name="connsiteX3" fmla="*/ 9525 w 209550"/>
                <a:gd name="connsiteY3" fmla="*/ 850 h 57150"/>
                <a:gd name="connsiteX4" fmla="*/ 180975 w 209550"/>
                <a:gd name="connsiteY4" fmla="*/ 2755 h 57150"/>
                <a:gd name="connsiteX5" fmla="*/ 212408 w 209550"/>
                <a:gd name="connsiteY5" fmla="*/ 45618 h 57150"/>
                <a:gd name="connsiteX6" fmla="*/ 201930 w 209550"/>
                <a:gd name="connsiteY6" fmla="*/ 580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1930" y="58000"/>
                  </a:moveTo>
                  <a:cubicBezTo>
                    <a:pt x="148590" y="58000"/>
                    <a:pt x="95250" y="60858"/>
                    <a:pt x="42863" y="56095"/>
                  </a:cubicBezTo>
                  <a:cubicBezTo>
                    <a:pt x="27623" y="55143"/>
                    <a:pt x="14288" y="32283"/>
                    <a:pt x="0" y="18948"/>
                  </a:cubicBezTo>
                  <a:cubicBezTo>
                    <a:pt x="2858" y="13233"/>
                    <a:pt x="5715" y="6565"/>
                    <a:pt x="9525" y="850"/>
                  </a:cubicBezTo>
                  <a:cubicBezTo>
                    <a:pt x="66675" y="850"/>
                    <a:pt x="123825" y="-2007"/>
                    <a:pt x="180975" y="2755"/>
                  </a:cubicBezTo>
                  <a:cubicBezTo>
                    <a:pt x="192405" y="3708"/>
                    <a:pt x="201930" y="30378"/>
                    <a:pt x="212408" y="45618"/>
                  </a:cubicBezTo>
                  <a:cubicBezTo>
                    <a:pt x="207645" y="49428"/>
                    <a:pt x="204788" y="54190"/>
                    <a:pt x="201930" y="5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31A3A26-3B0E-45CC-A943-513D0214F558}"/>
                </a:ext>
              </a:extLst>
            </p:cNvPr>
            <p:cNvSpPr/>
            <p:nvPr/>
          </p:nvSpPr>
          <p:spPr>
            <a:xfrm>
              <a:off x="5789295" y="4651057"/>
              <a:ext cx="200025" cy="47625"/>
            </a:xfrm>
            <a:custGeom>
              <a:avLst/>
              <a:gdLst>
                <a:gd name="connsiteX0" fmla="*/ 191453 w 200025"/>
                <a:gd name="connsiteY0" fmla="*/ 0 h 47625"/>
                <a:gd name="connsiteX1" fmla="*/ 200025 w 200025"/>
                <a:gd name="connsiteY1" fmla="*/ 52388 h 47625"/>
                <a:gd name="connsiteX2" fmla="*/ 9525 w 200025"/>
                <a:gd name="connsiteY2" fmla="*/ 52388 h 47625"/>
                <a:gd name="connsiteX3" fmla="*/ 0 w 200025"/>
                <a:gd name="connsiteY3" fmla="*/ 0 h 47625"/>
                <a:gd name="connsiteX4" fmla="*/ 191453 w 200025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47625">
                  <a:moveTo>
                    <a:pt x="191453" y="0"/>
                  </a:moveTo>
                  <a:cubicBezTo>
                    <a:pt x="194310" y="19050"/>
                    <a:pt x="197168" y="34290"/>
                    <a:pt x="200025" y="52388"/>
                  </a:cubicBezTo>
                  <a:cubicBezTo>
                    <a:pt x="135255" y="52388"/>
                    <a:pt x="74295" y="52388"/>
                    <a:pt x="9525" y="52388"/>
                  </a:cubicBezTo>
                  <a:cubicBezTo>
                    <a:pt x="6668" y="36195"/>
                    <a:pt x="3810" y="20003"/>
                    <a:pt x="0" y="0"/>
                  </a:cubicBezTo>
                  <a:cubicBezTo>
                    <a:pt x="65723" y="0"/>
                    <a:pt x="128588" y="0"/>
                    <a:pt x="1914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70B9D7B1-91F8-4BB8-B2AE-59EDC7BF2E78}"/>
                </a:ext>
              </a:extLst>
            </p:cNvPr>
            <p:cNvSpPr/>
            <p:nvPr/>
          </p:nvSpPr>
          <p:spPr>
            <a:xfrm>
              <a:off x="6214110" y="4649255"/>
              <a:ext cx="209550" cy="57150"/>
            </a:xfrm>
            <a:custGeom>
              <a:avLst/>
              <a:gdLst>
                <a:gd name="connsiteX0" fmla="*/ 204788 w 209550"/>
                <a:gd name="connsiteY0" fmla="*/ 57048 h 57150"/>
                <a:gd name="connsiteX1" fmla="*/ 39053 w 209550"/>
                <a:gd name="connsiteY1" fmla="*/ 55143 h 57150"/>
                <a:gd name="connsiteX2" fmla="*/ 0 w 209550"/>
                <a:gd name="connsiteY2" fmla="*/ 15138 h 57150"/>
                <a:gd name="connsiteX3" fmla="*/ 8572 w 209550"/>
                <a:gd name="connsiteY3" fmla="*/ 850 h 57150"/>
                <a:gd name="connsiteX4" fmla="*/ 176213 w 209550"/>
                <a:gd name="connsiteY4" fmla="*/ 2755 h 57150"/>
                <a:gd name="connsiteX5" fmla="*/ 213360 w 209550"/>
                <a:gd name="connsiteY5" fmla="*/ 45618 h 57150"/>
                <a:gd name="connsiteX6" fmla="*/ 204788 w 209550"/>
                <a:gd name="connsiteY6" fmla="*/ 570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4788" y="57048"/>
                  </a:moveTo>
                  <a:cubicBezTo>
                    <a:pt x="149543" y="57048"/>
                    <a:pt x="94297" y="59905"/>
                    <a:pt x="39053" y="55143"/>
                  </a:cubicBezTo>
                  <a:cubicBezTo>
                    <a:pt x="24765" y="54190"/>
                    <a:pt x="12383" y="29425"/>
                    <a:pt x="0" y="15138"/>
                  </a:cubicBezTo>
                  <a:cubicBezTo>
                    <a:pt x="2858" y="10375"/>
                    <a:pt x="5715" y="5613"/>
                    <a:pt x="8572" y="850"/>
                  </a:cubicBezTo>
                  <a:cubicBezTo>
                    <a:pt x="64770" y="850"/>
                    <a:pt x="120968" y="-2007"/>
                    <a:pt x="176213" y="2755"/>
                  </a:cubicBezTo>
                  <a:cubicBezTo>
                    <a:pt x="189547" y="3708"/>
                    <a:pt x="200978" y="30378"/>
                    <a:pt x="213360" y="45618"/>
                  </a:cubicBezTo>
                  <a:cubicBezTo>
                    <a:pt x="209550" y="49428"/>
                    <a:pt x="206693" y="53238"/>
                    <a:pt x="204788" y="570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31C4F4D8-0FF5-468F-BF61-A5E50812252A}"/>
                </a:ext>
              </a:extLst>
            </p:cNvPr>
            <p:cNvSpPr/>
            <p:nvPr/>
          </p:nvSpPr>
          <p:spPr>
            <a:xfrm>
              <a:off x="7072313" y="4649813"/>
              <a:ext cx="228600" cy="57150"/>
            </a:xfrm>
            <a:custGeom>
              <a:avLst/>
              <a:gdLst>
                <a:gd name="connsiteX0" fmla="*/ 230505 w 228600"/>
                <a:gd name="connsiteY0" fmla="*/ 57442 h 57150"/>
                <a:gd name="connsiteX1" fmla="*/ 49530 w 228600"/>
                <a:gd name="connsiteY1" fmla="*/ 55537 h 57150"/>
                <a:gd name="connsiteX2" fmla="*/ 0 w 228600"/>
                <a:gd name="connsiteY2" fmla="*/ 15532 h 57150"/>
                <a:gd name="connsiteX3" fmla="*/ 6668 w 228600"/>
                <a:gd name="connsiteY3" fmla="*/ 1244 h 57150"/>
                <a:gd name="connsiteX4" fmla="*/ 174307 w 228600"/>
                <a:gd name="connsiteY4" fmla="*/ 3149 h 57150"/>
                <a:gd name="connsiteX5" fmla="*/ 230505 w 228600"/>
                <a:gd name="connsiteY5" fmla="*/ 574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0505" y="57442"/>
                  </a:moveTo>
                  <a:cubicBezTo>
                    <a:pt x="159068" y="57442"/>
                    <a:pt x="103822" y="61252"/>
                    <a:pt x="49530" y="55537"/>
                  </a:cubicBezTo>
                  <a:cubicBezTo>
                    <a:pt x="32385" y="53632"/>
                    <a:pt x="16193" y="28867"/>
                    <a:pt x="0" y="15532"/>
                  </a:cubicBezTo>
                  <a:cubicBezTo>
                    <a:pt x="1905" y="10769"/>
                    <a:pt x="3810" y="6007"/>
                    <a:pt x="6668" y="1244"/>
                  </a:cubicBezTo>
                  <a:cubicBezTo>
                    <a:pt x="62865" y="1244"/>
                    <a:pt x="119063" y="-2566"/>
                    <a:pt x="174307" y="3149"/>
                  </a:cubicBezTo>
                  <a:cubicBezTo>
                    <a:pt x="190500" y="5054"/>
                    <a:pt x="204788" y="31724"/>
                    <a:pt x="230505" y="574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A5EC21B7-0331-49B0-AE4D-28581DE796AF}"/>
                </a:ext>
              </a:extLst>
            </p:cNvPr>
            <p:cNvSpPr/>
            <p:nvPr/>
          </p:nvSpPr>
          <p:spPr>
            <a:xfrm>
              <a:off x="4471035" y="4581525"/>
              <a:ext cx="171450" cy="38100"/>
            </a:xfrm>
            <a:custGeom>
              <a:avLst/>
              <a:gdLst>
                <a:gd name="connsiteX0" fmla="*/ 0 w 171450"/>
                <a:gd name="connsiteY0" fmla="*/ 32385 h 38100"/>
                <a:gd name="connsiteX1" fmla="*/ 180023 w 171450"/>
                <a:gd name="connsiteY1" fmla="*/ 0 h 38100"/>
                <a:gd name="connsiteX2" fmla="*/ 0 w 171450"/>
                <a:gd name="connsiteY2" fmla="*/ 3238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8100">
                  <a:moveTo>
                    <a:pt x="0" y="32385"/>
                  </a:moveTo>
                  <a:cubicBezTo>
                    <a:pt x="51435" y="-22860"/>
                    <a:pt x="119063" y="16193"/>
                    <a:pt x="180023" y="0"/>
                  </a:cubicBezTo>
                  <a:cubicBezTo>
                    <a:pt x="173355" y="49530"/>
                    <a:pt x="119063" y="59055"/>
                    <a:pt x="0" y="323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9F0C85CD-2278-4D71-B152-C7883E6B54E0}"/>
                </a:ext>
              </a:extLst>
            </p:cNvPr>
            <p:cNvSpPr/>
            <p:nvPr/>
          </p:nvSpPr>
          <p:spPr>
            <a:xfrm>
              <a:off x="5070157" y="4583760"/>
              <a:ext cx="180975" cy="38100"/>
            </a:xfrm>
            <a:custGeom>
              <a:avLst/>
              <a:gdLst>
                <a:gd name="connsiteX0" fmla="*/ 187643 w 180975"/>
                <a:gd name="connsiteY0" fmla="*/ 14909 h 38100"/>
                <a:gd name="connsiteX1" fmla="*/ 158115 w 180975"/>
                <a:gd name="connsiteY1" fmla="*/ 41580 h 38100"/>
                <a:gd name="connsiteX2" fmla="*/ 7620 w 180975"/>
                <a:gd name="connsiteY2" fmla="*/ 42532 h 38100"/>
                <a:gd name="connsiteX3" fmla="*/ 0 w 180975"/>
                <a:gd name="connsiteY3" fmla="*/ 26340 h 38100"/>
                <a:gd name="connsiteX4" fmla="*/ 34290 w 180975"/>
                <a:gd name="connsiteY4" fmla="*/ 1575 h 38100"/>
                <a:gd name="connsiteX5" fmla="*/ 176213 w 180975"/>
                <a:gd name="connsiteY5" fmla="*/ 622 h 38100"/>
                <a:gd name="connsiteX6" fmla="*/ 187643 w 180975"/>
                <a:gd name="connsiteY6" fmla="*/ 14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87643" y="14909"/>
                  </a:moveTo>
                  <a:cubicBezTo>
                    <a:pt x="178118" y="24434"/>
                    <a:pt x="168593" y="40627"/>
                    <a:pt x="158115" y="41580"/>
                  </a:cubicBezTo>
                  <a:cubicBezTo>
                    <a:pt x="107633" y="44437"/>
                    <a:pt x="58103" y="42532"/>
                    <a:pt x="7620" y="42532"/>
                  </a:cubicBezTo>
                  <a:cubicBezTo>
                    <a:pt x="4763" y="36817"/>
                    <a:pt x="1905" y="32055"/>
                    <a:pt x="0" y="26340"/>
                  </a:cubicBezTo>
                  <a:cubicBezTo>
                    <a:pt x="11430" y="17767"/>
                    <a:pt x="21908" y="1575"/>
                    <a:pt x="34290" y="1575"/>
                  </a:cubicBezTo>
                  <a:cubicBezTo>
                    <a:pt x="80963" y="-1283"/>
                    <a:pt x="128588" y="622"/>
                    <a:pt x="176213" y="622"/>
                  </a:cubicBezTo>
                  <a:cubicBezTo>
                    <a:pt x="180023" y="5384"/>
                    <a:pt x="183833" y="10147"/>
                    <a:pt x="187643" y="149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06D6F7A1-061F-4078-B0BA-AB288D999E13}"/>
                </a:ext>
              </a:extLst>
            </p:cNvPr>
            <p:cNvSpPr/>
            <p:nvPr/>
          </p:nvSpPr>
          <p:spPr>
            <a:xfrm>
              <a:off x="4671060" y="4580985"/>
              <a:ext cx="190500" cy="38100"/>
            </a:xfrm>
            <a:custGeom>
              <a:avLst/>
              <a:gdLst>
                <a:gd name="connsiteX0" fmla="*/ 0 w 190500"/>
                <a:gd name="connsiteY0" fmla="*/ 45307 h 38100"/>
                <a:gd name="connsiteX1" fmla="*/ 192405 w 190500"/>
                <a:gd name="connsiteY1" fmla="*/ 8160 h 38100"/>
                <a:gd name="connsiteX2" fmla="*/ 154305 w 190500"/>
                <a:gd name="connsiteY2" fmla="*/ 43402 h 38100"/>
                <a:gd name="connsiteX3" fmla="*/ 0 w 190500"/>
                <a:gd name="connsiteY3" fmla="*/ 4530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8100">
                  <a:moveTo>
                    <a:pt x="0" y="45307"/>
                  </a:moveTo>
                  <a:cubicBezTo>
                    <a:pt x="14288" y="-2318"/>
                    <a:pt x="50483" y="-8033"/>
                    <a:pt x="192405" y="8160"/>
                  </a:cubicBezTo>
                  <a:cubicBezTo>
                    <a:pt x="175260" y="24352"/>
                    <a:pt x="165735" y="42450"/>
                    <a:pt x="154305" y="43402"/>
                  </a:cubicBezTo>
                  <a:cubicBezTo>
                    <a:pt x="104775" y="47212"/>
                    <a:pt x="55245" y="45307"/>
                    <a:pt x="0" y="453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B56123C4-F621-4060-AEEE-8231A4832914}"/>
                </a:ext>
              </a:extLst>
            </p:cNvPr>
            <p:cNvSpPr/>
            <p:nvPr/>
          </p:nvSpPr>
          <p:spPr>
            <a:xfrm>
              <a:off x="4269105" y="4579460"/>
              <a:ext cx="180975" cy="47625"/>
            </a:xfrm>
            <a:custGeom>
              <a:avLst/>
              <a:gdLst>
                <a:gd name="connsiteX0" fmla="*/ 180975 w 180975"/>
                <a:gd name="connsiteY0" fmla="*/ 8732 h 47625"/>
                <a:gd name="connsiteX1" fmla="*/ 0 w 180975"/>
                <a:gd name="connsiteY1" fmla="*/ 42070 h 47625"/>
                <a:gd name="connsiteX2" fmla="*/ 180975 w 180975"/>
                <a:gd name="connsiteY2" fmla="*/ 873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0975" y="8732"/>
                  </a:moveTo>
                  <a:cubicBezTo>
                    <a:pt x="171450" y="50642"/>
                    <a:pt x="108585" y="62072"/>
                    <a:pt x="0" y="42070"/>
                  </a:cubicBezTo>
                  <a:cubicBezTo>
                    <a:pt x="11430" y="159"/>
                    <a:pt x="62865" y="-9366"/>
                    <a:pt x="180975" y="87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2B0EBA3D-E46A-4818-9862-84EF0785823F}"/>
                </a:ext>
              </a:extLst>
            </p:cNvPr>
            <p:cNvSpPr/>
            <p:nvPr/>
          </p:nvSpPr>
          <p:spPr>
            <a:xfrm>
              <a:off x="4873942" y="4582499"/>
              <a:ext cx="180975" cy="38100"/>
            </a:xfrm>
            <a:custGeom>
              <a:avLst/>
              <a:gdLst>
                <a:gd name="connsiteX0" fmla="*/ 0 w 180975"/>
                <a:gd name="connsiteY0" fmla="*/ 44746 h 38100"/>
                <a:gd name="connsiteX1" fmla="*/ 188595 w 180975"/>
                <a:gd name="connsiteY1" fmla="*/ 4741 h 38100"/>
                <a:gd name="connsiteX2" fmla="*/ 151448 w 180975"/>
                <a:gd name="connsiteY2" fmla="*/ 42841 h 38100"/>
                <a:gd name="connsiteX3" fmla="*/ 0 w 180975"/>
                <a:gd name="connsiteY3" fmla="*/ 447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38100">
                  <a:moveTo>
                    <a:pt x="0" y="44746"/>
                  </a:moveTo>
                  <a:cubicBezTo>
                    <a:pt x="10478" y="-3831"/>
                    <a:pt x="14288" y="-4784"/>
                    <a:pt x="188595" y="4741"/>
                  </a:cubicBezTo>
                  <a:cubicBezTo>
                    <a:pt x="171450" y="22838"/>
                    <a:pt x="161925" y="41888"/>
                    <a:pt x="151448" y="42841"/>
                  </a:cubicBezTo>
                  <a:cubicBezTo>
                    <a:pt x="102870" y="45698"/>
                    <a:pt x="53340" y="44746"/>
                    <a:pt x="0" y="447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976B9A97-4D3F-46DF-A1D5-6138C524A255}"/>
                </a:ext>
              </a:extLst>
            </p:cNvPr>
            <p:cNvSpPr/>
            <p:nvPr/>
          </p:nvSpPr>
          <p:spPr>
            <a:xfrm>
              <a:off x="4066222" y="4578975"/>
              <a:ext cx="180975" cy="47625"/>
            </a:xfrm>
            <a:custGeom>
              <a:avLst/>
              <a:gdLst>
                <a:gd name="connsiteX0" fmla="*/ 182880 w 180975"/>
                <a:gd name="connsiteY0" fmla="*/ 9218 h 47625"/>
                <a:gd name="connsiteX1" fmla="*/ 0 w 180975"/>
                <a:gd name="connsiteY1" fmla="*/ 40650 h 47625"/>
                <a:gd name="connsiteX2" fmla="*/ 182880 w 180975"/>
                <a:gd name="connsiteY2" fmla="*/ 921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2880" y="9218"/>
                  </a:moveTo>
                  <a:cubicBezTo>
                    <a:pt x="169545" y="50175"/>
                    <a:pt x="94298" y="62558"/>
                    <a:pt x="0" y="40650"/>
                  </a:cubicBezTo>
                  <a:cubicBezTo>
                    <a:pt x="14288" y="645"/>
                    <a:pt x="73343" y="-9832"/>
                    <a:pt x="182880" y="9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0A714402-5182-4EF6-8D85-7D3E2CF93DB9}"/>
                </a:ext>
              </a:extLst>
            </p:cNvPr>
            <p:cNvSpPr/>
            <p:nvPr/>
          </p:nvSpPr>
          <p:spPr>
            <a:xfrm>
              <a:off x="5873115" y="4584621"/>
              <a:ext cx="180975" cy="38100"/>
            </a:xfrm>
            <a:custGeom>
              <a:avLst/>
              <a:gdLst>
                <a:gd name="connsiteX0" fmla="*/ 173355 w 180975"/>
                <a:gd name="connsiteY0" fmla="*/ 43577 h 38100"/>
                <a:gd name="connsiteX1" fmla="*/ 27622 w 180975"/>
                <a:gd name="connsiteY1" fmla="*/ 42624 h 38100"/>
                <a:gd name="connsiteX2" fmla="*/ 0 w 180975"/>
                <a:gd name="connsiteY2" fmla="*/ 18812 h 38100"/>
                <a:gd name="connsiteX3" fmla="*/ 27622 w 180975"/>
                <a:gd name="connsiteY3" fmla="*/ 1667 h 38100"/>
                <a:gd name="connsiteX4" fmla="*/ 146685 w 180975"/>
                <a:gd name="connsiteY4" fmla="*/ 2619 h 38100"/>
                <a:gd name="connsiteX5" fmla="*/ 181928 w 180975"/>
                <a:gd name="connsiteY5" fmla="*/ 28337 h 38100"/>
                <a:gd name="connsiteX6" fmla="*/ 173355 w 180975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73355" y="43577"/>
                  </a:moveTo>
                  <a:cubicBezTo>
                    <a:pt x="124778" y="43577"/>
                    <a:pt x="76200" y="44529"/>
                    <a:pt x="27622" y="42624"/>
                  </a:cubicBezTo>
                  <a:cubicBezTo>
                    <a:pt x="18097" y="42624"/>
                    <a:pt x="9525" y="27384"/>
                    <a:pt x="0" y="18812"/>
                  </a:cubicBezTo>
                  <a:cubicBezTo>
                    <a:pt x="9525" y="13097"/>
                    <a:pt x="18097" y="2619"/>
                    <a:pt x="27622" y="1667"/>
                  </a:cubicBezTo>
                  <a:cubicBezTo>
                    <a:pt x="66675" y="-238"/>
                    <a:pt x="106680" y="-1191"/>
                    <a:pt x="146685" y="2619"/>
                  </a:cubicBezTo>
                  <a:cubicBezTo>
                    <a:pt x="159067" y="3572"/>
                    <a:pt x="169545" y="19764"/>
                    <a:pt x="181928" y="28337"/>
                  </a:cubicBezTo>
                  <a:cubicBezTo>
                    <a:pt x="178117" y="34052"/>
                    <a:pt x="176213" y="38814"/>
                    <a:pt x="173355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8968FD23-E19F-4EA1-9444-FEEA4685AB32}"/>
                </a:ext>
              </a:extLst>
            </p:cNvPr>
            <p:cNvSpPr/>
            <p:nvPr/>
          </p:nvSpPr>
          <p:spPr>
            <a:xfrm>
              <a:off x="5275846" y="4586140"/>
              <a:ext cx="171450" cy="38100"/>
            </a:xfrm>
            <a:custGeom>
              <a:avLst/>
              <a:gdLst>
                <a:gd name="connsiteX0" fmla="*/ 85777 w 171450"/>
                <a:gd name="connsiteY0" fmla="*/ 41105 h 38100"/>
                <a:gd name="connsiteX1" fmla="*/ 19102 w 171450"/>
                <a:gd name="connsiteY1" fmla="*/ 40152 h 38100"/>
                <a:gd name="connsiteX2" fmla="*/ 52 w 171450"/>
                <a:gd name="connsiteY2" fmla="*/ 21102 h 38100"/>
                <a:gd name="connsiteX3" fmla="*/ 19102 w 171450"/>
                <a:gd name="connsiteY3" fmla="*/ 1100 h 38100"/>
                <a:gd name="connsiteX4" fmla="*/ 157214 w 171450"/>
                <a:gd name="connsiteY4" fmla="*/ 1100 h 38100"/>
                <a:gd name="connsiteX5" fmla="*/ 173407 w 171450"/>
                <a:gd name="connsiteY5" fmla="*/ 18245 h 38100"/>
                <a:gd name="connsiteX6" fmla="*/ 157214 w 171450"/>
                <a:gd name="connsiteY6" fmla="*/ 40152 h 38100"/>
                <a:gd name="connsiteX7" fmla="*/ 85777 w 171450"/>
                <a:gd name="connsiteY7" fmla="*/ 4110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38100">
                  <a:moveTo>
                    <a:pt x="85777" y="41105"/>
                  </a:moveTo>
                  <a:cubicBezTo>
                    <a:pt x="63870" y="41105"/>
                    <a:pt x="41010" y="43010"/>
                    <a:pt x="19102" y="40152"/>
                  </a:cubicBezTo>
                  <a:cubicBezTo>
                    <a:pt x="11482" y="39200"/>
                    <a:pt x="-901" y="26817"/>
                    <a:pt x="52" y="21102"/>
                  </a:cubicBezTo>
                  <a:cubicBezTo>
                    <a:pt x="1004" y="13482"/>
                    <a:pt x="12435" y="1100"/>
                    <a:pt x="19102" y="1100"/>
                  </a:cubicBezTo>
                  <a:cubicBezTo>
                    <a:pt x="64822" y="-805"/>
                    <a:pt x="111495" y="147"/>
                    <a:pt x="157214" y="1100"/>
                  </a:cubicBezTo>
                  <a:cubicBezTo>
                    <a:pt x="162929" y="1100"/>
                    <a:pt x="174360" y="13482"/>
                    <a:pt x="173407" y="18245"/>
                  </a:cubicBezTo>
                  <a:cubicBezTo>
                    <a:pt x="171502" y="26817"/>
                    <a:pt x="163882" y="40152"/>
                    <a:pt x="157214" y="40152"/>
                  </a:cubicBezTo>
                  <a:cubicBezTo>
                    <a:pt x="133402" y="43010"/>
                    <a:pt x="109589" y="41105"/>
                    <a:pt x="85777" y="411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E1AC2E3A-46C0-43D1-B90A-87D4F11E9FEA}"/>
                </a:ext>
              </a:extLst>
            </p:cNvPr>
            <p:cNvSpPr/>
            <p:nvPr/>
          </p:nvSpPr>
          <p:spPr>
            <a:xfrm>
              <a:off x="5474018" y="4584306"/>
              <a:ext cx="171450" cy="38100"/>
            </a:xfrm>
            <a:custGeom>
              <a:avLst/>
              <a:gdLst>
                <a:gd name="connsiteX0" fmla="*/ 90488 w 171450"/>
                <a:gd name="connsiteY0" fmla="*/ 1029 h 38100"/>
                <a:gd name="connsiteX1" fmla="*/ 151447 w 171450"/>
                <a:gd name="connsiteY1" fmla="*/ 1981 h 38100"/>
                <a:gd name="connsiteX2" fmla="*/ 177165 w 171450"/>
                <a:gd name="connsiteY2" fmla="*/ 21984 h 38100"/>
                <a:gd name="connsiteX3" fmla="*/ 153352 w 171450"/>
                <a:gd name="connsiteY3" fmla="*/ 42939 h 38100"/>
                <a:gd name="connsiteX4" fmla="*/ 25717 w 171450"/>
                <a:gd name="connsiteY4" fmla="*/ 42939 h 38100"/>
                <a:gd name="connsiteX5" fmla="*/ 0 w 171450"/>
                <a:gd name="connsiteY5" fmla="*/ 22936 h 38100"/>
                <a:gd name="connsiteX6" fmla="*/ 28575 w 171450"/>
                <a:gd name="connsiteY6" fmla="*/ 1981 h 38100"/>
                <a:gd name="connsiteX7" fmla="*/ 90488 w 171450"/>
                <a:gd name="connsiteY7" fmla="*/ 1029 h 38100"/>
                <a:gd name="connsiteX8" fmla="*/ 90488 w 171450"/>
                <a:gd name="connsiteY8" fmla="*/ 10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38100">
                  <a:moveTo>
                    <a:pt x="90488" y="1029"/>
                  </a:moveTo>
                  <a:cubicBezTo>
                    <a:pt x="110490" y="1029"/>
                    <a:pt x="131445" y="-876"/>
                    <a:pt x="151447" y="1981"/>
                  </a:cubicBezTo>
                  <a:cubicBezTo>
                    <a:pt x="160972" y="2934"/>
                    <a:pt x="168592" y="15316"/>
                    <a:pt x="177165" y="21984"/>
                  </a:cubicBezTo>
                  <a:cubicBezTo>
                    <a:pt x="169545" y="29604"/>
                    <a:pt x="161925" y="42939"/>
                    <a:pt x="153352" y="42939"/>
                  </a:cubicBezTo>
                  <a:cubicBezTo>
                    <a:pt x="111442" y="44844"/>
                    <a:pt x="68580" y="44844"/>
                    <a:pt x="25717" y="42939"/>
                  </a:cubicBezTo>
                  <a:cubicBezTo>
                    <a:pt x="17145" y="42939"/>
                    <a:pt x="8572" y="29604"/>
                    <a:pt x="0" y="22936"/>
                  </a:cubicBezTo>
                  <a:cubicBezTo>
                    <a:pt x="9525" y="15316"/>
                    <a:pt x="18097" y="3886"/>
                    <a:pt x="28575" y="1981"/>
                  </a:cubicBezTo>
                  <a:cubicBezTo>
                    <a:pt x="49530" y="-1829"/>
                    <a:pt x="69532" y="1029"/>
                    <a:pt x="90488" y="1029"/>
                  </a:cubicBezTo>
                  <a:cubicBezTo>
                    <a:pt x="90488" y="1029"/>
                    <a:pt x="90488" y="1029"/>
                    <a:pt x="90488" y="10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BA90CBB3-89CF-49CF-ADE1-0B5751BD5AD3}"/>
                </a:ext>
              </a:extLst>
            </p:cNvPr>
            <p:cNvSpPr/>
            <p:nvPr/>
          </p:nvSpPr>
          <p:spPr>
            <a:xfrm>
              <a:off x="6271260" y="4582301"/>
              <a:ext cx="171450" cy="47625"/>
            </a:xfrm>
            <a:custGeom>
              <a:avLst/>
              <a:gdLst>
                <a:gd name="connsiteX0" fmla="*/ 174308 w 171450"/>
                <a:gd name="connsiteY0" fmla="*/ 41134 h 47625"/>
                <a:gd name="connsiteX1" fmla="*/ 0 w 171450"/>
                <a:gd name="connsiteY1" fmla="*/ 11607 h 47625"/>
                <a:gd name="connsiteX2" fmla="*/ 174308 w 171450"/>
                <a:gd name="connsiteY2" fmla="*/ 411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174308" y="41134"/>
                  </a:moveTo>
                  <a:cubicBezTo>
                    <a:pt x="74295" y="61137"/>
                    <a:pt x="8572" y="49707"/>
                    <a:pt x="0" y="11607"/>
                  </a:cubicBezTo>
                  <a:cubicBezTo>
                    <a:pt x="84772" y="-12206"/>
                    <a:pt x="163830" y="2082"/>
                    <a:pt x="174308" y="411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E1FDA815-F5E7-453C-BCD0-E24C815A44C4}"/>
                </a:ext>
              </a:extLst>
            </p:cNvPr>
            <p:cNvSpPr/>
            <p:nvPr/>
          </p:nvSpPr>
          <p:spPr>
            <a:xfrm>
              <a:off x="6074093" y="4582117"/>
              <a:ext cx="171450" cy="47625"/>
            </a:xfrm>
            <a:custGeom>
              <a:avLst/>
              <a:gdLst>
                <a:gd name="connsiteX0" fmla="*/ 0 w 171450"/>
                <a:gd name="connsiteY0" fmla="*/ 7981 h 47625"/>
                <a:gd name="connsiteX1" fmla="*/ 172402 w 171450"/>
                <a:gd name="connsiteY1" fmla="*/ 38461 h 47625"/>
                <a:gd name="connsiteX2" fmla="*/ 0 w 171450"/>
                <a:gd name="connsiteY2" fmla="*/ 79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7981"/>
                  </a:moveTo>
                  <a:cubicBezTo>
                    <a:pt x="118110" y="-8212"/>
                    <a:pt x="161925" y="-592"/>
                    <a:pt x="172402" y="38461"/>
                  </a:cubicBezTo>
                  <a:cubicBezTo>
                    <a:pt x="91440" y="63226"/>
                    <a:pt x="5715" y="49891"/>
                    <a:pt x="0" y="7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6EC2BAF2-9E4E-45C8-869E-FB1BF540B210}"/>
                </a:ext>
              </a:extLst>
            </p:cNvPr>
            <p:cNvSpPr/>
            <p:nvPr/>
          </p:nvSpPr>
          <p:spPr>
            <a:xfrm>
              <a:off x="5674043" y="4584621"/>
              <a:ext cx="171450" cy="38100"/>
            </a:xfrm>
            <a:custGeom>
              <a:avLst/>
              <a:gdLst>
                <a:gd name="connsiteX0" fmla="*/ 171450 w 171450"/>
                <a:gd name="connsiteY0" fmla="*/ 43577 h 38100"/>
                <a:gd name="connsiteX1" fmla="*/ 24765 w 171450"/>
                <a:gd name="connsiteY1" fmla="*/ 42624 h 38100"/>
                <a:gd name="connsiteX2" fmla="*/ 0 w 171450"/>
                <a:gd name="connsiteY2" fmla="*/ 21669 h 38100"/>
                <a:gd name="connsiteX3" fmla="*/ 24765 w 171450"/>
                <a:gd name="connsiteY3" fmla="*/ 1667 h 38100"/>
                <a:gd name="connsiteX4" fmla="*/ 148590 w 171450"/>
                <a:gd name="connsiteY4" fmla="*/ 2619 h 38100"/>
                <a:gd name="connsiteX5" fmla="*/ 180022 w 171450"/>
                <a:gd name="connsiteY5" fmla="*/ 30242 h 38100"/>
                <a:gd name="connsiteX6" fmla="*/ 171450 w 171450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38100">
                  <a:moveTo>
                    <a:pt x="171450" y="43577"/>
                  </a:moveTo>
                  <a:cubicBezTo>
                    <a:pt x="122872" y="43577"/>
                    <a:pt x="73342" y="44529"/>
                    <a:pt x="24765" y="42624"/>
                  </a:cubicBezTo>
                  <a:cubicBezTo>
                    <a:pt x="16192" y="42624"/>
                    <a:pt x="7620" y="29289"/>
                    <a:pt x="0" y="21669"/>
                  </a:cubicBezTo>
                  <a:cubicBezTo>
                    <a:pt x="8572" y="15002"/>
                    <a:pt x="16192" y="2619"/>
                    <a:pt x="24765" y="1667"/>
                  </a:cubicBezTo>
                  <a:cubicBezTo>
                    <a:pt x="65722" y="-238"/>
                    <a:pt x="107632" y="-1191"/>
                    <a:pt x="148590" y="2619"/>
                  </a:cubicBezTo>
                  <a:cubicBezTo>
                    <a:pt x="160020" y="3572"/>
                    <a:pt x="169545" y="20717"/>
                    <a:pt x="180022" y="30242"/>
                  </a:cubicBezTo>
                  <a:cubicBezTo>
                    <a:pt x="177165" y="34052"/>
                    <a:pt x="174307" y="38814"/>
                    <a:pt x="171450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47CC1825-C946-48C3-AC4A-7274B1133743}"/>
                </a:ext>
              </a:extLst>
            </p:cNvPr>
            <p:cNvSpPr/>
            <p:nvPr/>
          </p:nvSpPr>
          <p:spPr>
            <a:xfrm>
              <a:off x="6465570" y="4583672"/>
              <a:ext cx="171450" cy="47625"/>
            </a:xfrm>
            <a:custGeom>
              <a:avLst/>
              <a:gdLst>
                <a:gd name="connsiteX0" fmla="*/ 0 w 171450"/>
                <a:gd name="connsiteY0" fmla="*/ 9283 h 47625"/>
                <a:gd name="connsiteX1" fmla="*/ 179070 w 171450"/>
                <a:gd name="connsiteY1" fmla="*/ 38810 h 47625"/>
                <a:gd name="connsiteX2" fmla="*/ 0 w 171450"/>
                <a:gd name="connsiteY2" fmla="*/ 928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9283"/>
                  </a:moveTo>
                  <a:cubicBezTo>
                    <a:pt x="104775" y="-9767"/>
                    <a:pt x="163830" y="710"/>
                    <a:pt x="179070" y="38810"/>
                  </a:cubicBezTo>
                  <a:cubicBezTo>
                    <a:pt x="92393" y="60718"/>
                    <a:pt x="14288" y="48335"/>
                    <a:pt x="0" y="92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98403EC1-6E38-4FB2-AC55-EBB620CD3B7A}"/>
                </a:ext>
              </a:extLst>
            </p:cNvPr>
            <p:cNvSpPr/>
            <p:nvPr/>
          </p:nvSpPr>
          <p:spPr>
            <a:xfrm>
              <a:off x="6649403" y="4584510"/>
              <a:ext cx="190500" cy="47625"/>
            </a:xfrm>
            <a:custGeom>
              <a:avLst/>
              <a:gdLst>
                <a:gd name="connsiteX0" fmla="*/ 195263 w 190500"/>
                <a:gd name="connsiteY0" fmla="*/ 49403 h 47625"/>
                <a:gd name="connsiteX1" fmla="*/ 0 w 190500"/>
                <a:gd name="connsiteY1" fmla="*/ 14160 h 47625"/>
                <a:gd name="connsiteX2" fmla="*/ 195263 w 190500"/>
                <a:gd name="connsiteY2" fmla="*/ 494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195263" y="49403"/>
                  </a:moveTo>
                  <a:cubicBezTo>
                    <a:pt x="129540" y="32258"/>
                    <a:pt x="62865" y="69405"/>
                    <a:pt x="0" y="14160"/>
                  </a:cubicBezTo>
                  <a:cubicBezTo>
                    <a:pt x="95250" y="-13462"/>
                    <a:pt x="176213" y="-127"/>
                    <a:pt x="195263" y="49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A57B1B89-8C2B-4E7A-8B4A-79F982D54BC3}"/>
                </a:ext>
              </a:extLst>
            </p:cNvPr>
            <p:cNvSpPr/>
            <p:nvPr/>
          </p:nvSpPr>
          <p:spPr>
            <a:xfrm>
              <a:off x="3852863" y="4579620"/>
              <a:ext cx="190500" cy="47625"/>
            </a:xfrm>
            <a:custGeom>
              <a:avLst/>
              <a:gdLst>
                <a:gd name="connsiteX0" fmla="*/ 0 w 190500"/>
                <a:gd name="connsiteY0" fmla="*/ 35243 h 47625"/>
                <a:gd name="connsiteX1" fmla="*/ 195263 w 190500"/>
                <a:gd name="connsiteY1" fmla="*/ 0 h 47625"/>
                <a:gd name="connsiteX2" fmla="*/ 0 w 190500"/>
                <a:gd name="connsiteY2" fmla="*/ 35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0" y="35243"/>
                  </a:moveTo>
                  <a:cubicBezTo>
                    <a:pt x="61913" y="-24765"/>
                    <a:pt x="132397" y="19050"/>
                    <a:pt x="195263" y="0"/>
                  </a:cubicBezTo>
                  <a:cubicBezTo>
                    <a:pt x="182880" y="49530"/>
                    <a:pt x="109538" y="61913"/>
                    <a:pt x="0" y="35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32132A1E-F8FC-4170-B19D-C5165A958E48}"/>
                </a:ext>
              </a:extLst>
            </p:cNvPr>
            <p:cNvSpPr/>
            <p:nvPr/>
          </p:nvSpPr>
          <p:spPr>
            <a:xfrm>
              <a:off x="6845618" y="4585650"/>
              <a:ext cx="190500" cy="38100"/>
            </a:xfrm>
            <a:custGeom>
              <a:avLst/>
              <a:gdLst>
                <a:gd name="connsiteX0" fmla="*/ 0 w 190500"/>
                <a:gd name="connsiteY0" fmla="*/ 12067 h 38100"/>
                <a:gd name="connsiteX1" fmla="*/ 195263 w 190500"/>
                <a:gd name="connsiteY1" fmla="*/ 46357 h 38100"/>
                <a:gd name="connsiteX2" fmla="*/ 0 w 190500"/>
                <a:gd name="connsiteY2" fmla="*/ 120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2067"/>
                  </a:moveTo>
                  <a:cubicBezTo>
                    <a:pt x="100965" y="-12698"/>
                    <a:pt x="177165" y="1590"/>
                    <a:pt x="195263" y="46357"/>
                  </a:cubicBezTo>
                  <a:cubicBezTo>
                    <a:pt x="132397" y="32069"/>
                    <a:pt x="65722" y="68265"/>
                    <a:pt x="0" y="1206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CA4C4324-FC2A-40D5-BC7B-2AF529617AE9}"/>
                </a:ext>
              </a:extLst>
            </p:cNvPr>
            <p:cNvSpPr/>
            <p:nvPr/>
          </p:nvSpPr>
          <p:spPr>
            <a:xfrm>
              <a:off x="7051357" y="4586994"/>
              <a:ext cx="190500" cy="38100"/>
            </a:xfrm>
            <a:custGeom>
              <a:avLst/>
              <a:gdLst>
                <a:gd name="connsiteX0" fmla="*/ 0 w 190500"/>
                <a:gd name="connsiteY0" fmla="*/ 1198 h 38100"/>
                <a:gd name="connsiteX1" fmla="*/ 192405 w 190500"/>
                <a:gd name="connsiteY1" fmla="*/ 31678 h 38100"/>
                <a:gd name="connsiteX2" fmla="*/ 0 w 190500"/>
                <a:gd name="connsiteY2" fmla="*/ 119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198"/>
                  </a:moveTo>
                  <a:cubicBezTo>
                    <a:pt x="66675" y="10723"/>
                    <a:pt x="132398" y="-21662"/>
                    <a:pt x="192405" y="31678"/>
                  </a:cubicBezTo>
                  <a:cubicBezTo>
                    <a:pt x="109538" y="56443"/>
                    <a:pt x="23813" y="45966"/>
                    <a:pt x="0" y="1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7654EFD9-F821-492D-B72D-239BF1707E17}"/>
                </a:ext>
              </a:extLst>
            </p:cNvPr>
            <p:cNvSpPr/>
            <p:nvPr/>
          </p:nvSpPr>
          <p:spPr>
            <a:xfrm>
              <a:off x="5106353" y="5238750"/>
              <a:ext cx="923925" cy="228600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1026020-00B0-46BE-B3CC-66A75EBCF1BC}"/>
                </a:ext>
              </a:extLst>
            </p:cNvPr>
            <p:cNvSpPr/>
            <p:nvPr/>
          </p:nvSpPr>
          <p:spPr>
            <a:xfrm>
              <a:off x="3629025" y="1545908"/>
              <a:ext cx="3857625" cy="2676525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2" name="자유형: 도형 71">
            <a:extLst>
              <a:ext uri="{FF2B5EF4-FFF2-40B4-BE49-F238E27FC236}">
                <a16:creationId xmlns:a16="http://schemas.microsoft.com/office/drawing/2014/main" id="{E4FF146D-D179-4493-80C1-96CCB2B077C2}"/>
              </a:ext>
            </a:extLst>
          </p:cNvPr>
          <p:cNvSpPr/>
          <p:nvPr/>
        </p:nvSpPr>
        <p:spPr>
          <a:xfrm>
            <a:off x="988510" y="4594987"/>
            <a:ext cx="688172" cy="609847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838368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1" name="Chart 30">
            <a:extLst>
              <a:ext uri="{FF2B5EF4-FFF2-40B4-BE49-F238E27FC236}">
                <a16:creationId xmlns:a16="http://schemas.microsoft.com/office/drawing/2014/main" id="{AFFB789D-8911-45D6-92FB-B1223C6489B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94680437"/>
              </p:ext>
            </p:extLst>
          </p:nvPr>
        </p:nvGraphicFramePr>
        <p:xfrm>
          <a:off x="6370318" y="4375874"/>
          <a:ext cx="5122909" cy="20847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DE9E7F6-EE08-457B-B640-FD506B789AB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D703E853-F42F-4A82-89F5-5EA003376B54}"/>
              </a:ext>
            </a:extLst>
          </p:cNvPr>
          <p:cNvGrpSpPr/>
          <p:nvPr/>
        </p:nvGrpSpPr>
        <p:grpSpPr>
          <a:xfrm>
            <a:off x="6413913" y="1504497"/>
            <a:ext cx="5122909" cy="881675"/>
            <a:chOff x="4889913" y="1200946"/>
            <a:chExt cx="4051728" cy="881675"/>
          </a:xfrm>
        </p:grpSpPr>
        <p:sp>
          <p:nvSpPr>
            <p:cNvPr id="7" name="Text Placeholder 22">
              <a:extLst>
                <a:ext uri="{FF2B5EF4-FFF2-40B4-BE49-F238E27FC236}">
                  <a16:creationId xmlns:a16="http://schemas.microsoft.com/office/drawing/2014/main" id="{8D18257B-56B7-4851-B0B4-ABD5ED4C0E51}"/>
                </a:ext>
              </a:extLst>
            </p:cNvPr>
            <p:cNvSpPr txBox="1">
              <a:spLocks/>
            </p:cNvSpPr>
            <p:nvPr/>
          </p:nvSpPr>
          <p:spPr>
            <a:xfrm>
              <a:off x="4905691" y="1200946"/>
              <a:ext cx="4035950" cy="432048"/>
            </a:xfrm>
            <a:prstGeom prst="rect">
              <a:avLst/>
            </a:prstGeom>
          </p:spPr>
          <p:txBody>
            <a:bodyPr anchor="ctr"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b="1" dirty="0">
                  <a:solidFill>
                    <a:schemeClr val="accent4"/>
                  </a:solidFill>
                  <a:cs typeface="Arial" pitchFamily="34" charset="0"/>
                </a:rPr>
                <a:t>Success Business</a:t>
              </a:r>
              <a:endParaRPr lang="ko-KR" altLang="en-US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  <p:sp>
          <p:nvSpPr>
            <p:cNvPr id="8" name="Text Placeholder 20">
              <a:extLst>
                <a:ext uri="{FF2B5EF4-FFF2-40B4-BE49-F238E27FC236}">
                  <a16:creationId xmlns:a16="http://schemas.microsoft.com/office/drawing/2014/main" id="{C67B8051-F4DC-4862-A95D-6622D28C551A}"/>
                </a:ext>
              </a:extLst>
            </p:cNvPr>
            <p:cNvSpPr txBox="1">
              <a:spLocks/>
            </p:cNvSpPr>
            <p:nvPr/>
          </p:nvSpPr>
          <p:spPr>
            <a:xfrm>
              <a:off x="4889913" y="1628801"/>
              <a:ext cx="4051728" cy="453820"/>
            </a:xfrm>
            <a:prstGeom prst="rect">
              <a:avLst/>
            </a:prstGeom>
          </p:spPr>
          <p:txBody>
            <a:bodyPr/>
            <a:lstStyle>
              <a:lvl1pPr marL="342900" indent="-3429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–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»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1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200" dirty="0">
                <a:solidFill>
                  <a:srgbClr val="262626"/>
                </a:solidFill>
                <a:cs typeface="Arial" pitchFamily="34" charset="0"/>
              </a:endParaRPr>
            </a:p>
          </p:txBody>
        </p:sp>
      </p:grpSp>
      <p:sp>
        <p:nvSpPr>
          <p:cNvPr id="9" name="Rectangle 8">
            <a:extLst>
              <a:ext uri="{FF2B5EF4-FFF2-40B4-BE49-F238E27FC236}">
                <a16:creationId xmlns:a16="http://schemas.microsoft.com/office/drawing/2014/main" id="{31161941-BF9D-422E-8B0C-8EF2102CA4A8}"/>
              </a:ext>
            </a:extLst>
          </p:cNvPr>
          <p:cNvSpPr/>
          <p:nvPr/>
        </p:nvSpPr>
        <p:spPr>
          <a:xfrm>
            <a:off x="6488483" y="2443702"/>
            <a:ext cx="720000" cy="720080"/>
          </a:xfrm>
          <a:prstGeom prst="rect">
            <a:avLst/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84BAA5F-E7FE-493D-9E76-EABB92520AAD}"/>
              </a:ext>
            </a:extLst>
          </p:cNvPr>
          <p:cNvSpPr/>
          <p:nvPr/>
        </p:nvSpPr>
        <p:spPr>
          <a:xfrm>
            <a:off x="6488483" y="3154257"/>
            <a:ext cx="720000" cy="720080"/>
          </a:xfrm>
          <a:prstGeom prst="rect">
            <a:avLst/>
          </a:prstGeom>
          <a:solidFill>
            <a:schemeClr val="accent4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9AB3D62-C695-4B8D-A7F6-5DEBD8CF1D19}"/>
              </a:ext>
            </a:extLst>
          </p:cNvPr>
          <p:cNvSpPr/>
          <p:nvPr/>
        </p:nvSpPr>
        <p:spPr>
          <a:xfrm>
            <a:off x="9078732" y="2443702"/>
            <a:ext cx="720000" cy="720080"/>
          </a:xfrm>
          <a:prstGeom prst="rect">
            <a:avLst/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C02F301-494F-4090-A901-38FEC1ABB108}"/>
              </a:ext>
            </a:extLst>
          </p:cNvPr>
          <p:cNvSpPr/>
          <p:nvPr/>
        </p:nvSpPr>
        <p:spPr>
          <a:xfrm>
            <a:off x="9078732" y="3154257"/>
            <a:ext cx="720000" cy="720080"/>
          </a:xfrm>
          <a:prstGeom prst="rect">
            <a:avLst/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62FB5C9-F4ED-42F1-9C2D-60326FDCE850}"/>
              </a:ext>
            </a:extLst>
          </p:cNvPr>
          <p:cNvSpPr txBox="1"/>
          <p:nvPr/>
        </p:nvSpPr>
        <p:spPr>
          <a:xfrm>
            <a:off x="7274892" y="2649855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B63AC2-24AC-4D01-BE64-F9CBC19B319E}"/>
              </a:ext>
            </a:extLst>
          </p:cNvPr>
          <p:cNvSpPr txBox="1"/>
          <p:nvPr/>
        </p:nvSpPr>
        <p:spPr>
          <a:xfrm>
            <a:off x="9944778" y="2679207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042BEBA-F745-4486-AEA3-D9F921B3E27A}"/>
              </a:ext>
            </a:extLst>
          </p:cNvPr>
          <p:cNvSpPr txBox="1"/>
          <p:nvPr/>
        </p:nvSpPr>
        <p:spPr>
          <a:xfrm>
            <a:off x="7274892" y="3357009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B8512BA-2B7D-4F69-8ACB-049FE719BFD7}"/>
              </a:ext>
            </a:extLst>
          </p:cNvPr>
          <p:cNvSpPr txBox="1"/>
          <p:nvPr/>
        </p:nvSpPr>
        <p:spPr>
          <a:xfrm>
            <a:off x="9944778" y="3371461"/>
            <a:ext cx="1561834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400" b="1" dirty="0">
                <a:solidFill>
                  <a:srgbClr val="262626"/>
                </a:solidFill>
                <a:cs typeface="Arial" pitchFamily="34" charset="0"/>
              </a:rPr>
              <a:t>Content Here</a:t>
            </a:r>
            <a:endParaRPr lang="ko-KR" altLang="en-US" sz="1400" b="1" dirty="0">
              <a:solidFill>
                <a:srgbClr val="262626"/>
              </a:solidFill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5C728B7-CD75-4635-BA93-0BBCBA896215}"/>
              </a:ext>
            </a:extLst>
          </p:cNvPr>
          <p:cNvSpPr txBox="1"/>
          <p:nvPr/>
        </p:nvSpPr>
        <p:spPr>
          <a:xfrm>
            <a:off x="6808322" y="3915862"/>
            <a:ext cx="1874740" cy="5078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2700" b="1" dirty="0">
                <a:solidFill>
                  <a:srgbClr val="262626"/>
                </a:solidFill>
                <a:cs typeface="Arial" pitchFamily="34" charset="0"/>
              </a:rPr>
              <a:t>Chart </a:t>
            </a:r>
            <a:r>
              <a:rPr lang="en-US" altLang="ko-KR" sz="2700" b="1" dirty="0">
                <a:solidFill>
                  <a:schemeClr val="accent4"/>
                </a:solidFill>
                <a:cs typeface="Arial" pitchFamily="34" charset="0"/>
              </a:rPr>
              <a:t>Title</a:t>
            </a:r>
            <a:endParaRPr lang="ko-KR" altLang="en-US" sz="2700" b="1" dirty="0">
              <a:solidFill>
                <a:schemeClr val="accent4"/>
              </a:solidFill>
              <a:cs typeface="Arial" pitchFamily="34" charset="0"/>
            </a:endParaRPr>
          </a:p>
        </p:txBody>
      </p:sp>
      <p:sp>
        <p:nvSpPr>
          <p:cNvPr id="18" name="Rectangular Callout 22">
            <a:extLst>
              <a:ext uri="{FF2B5EF4-FFF2-40B4-BE49-F238E27FC236}">
                <a16:creationId xmlns:a16="http://schemas.microsoft.com/office/drawing/2014/main" id="{7FF76E22-57D0-4CED-9582-CE6A824BFC57}"/>
              </a:ext>
            </a:extLst>
          </p:cNvPr>
          <p:cNvSpPr/>
          <p:nvPr/>
        </p:nvSpPr>
        <p:spPr>
          <a:xfrm>
            <a:off x="9252926" y="501112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2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19" name="Rectangular Callout 23">
            <a:extLst>
              <a:ext uri="{FF2B5EF4-FFF2-40B4-BE49-F238E27FC236}">
                <a16:creationId xmlns:a16="http://schemas.microsoft.com/office/drawing/2014/main" id="{57632A07-79AE-434C-95A9-9248B9E3630A}"/>
              </a:ext>
            </a:extLst>
          </p:cNvPr>
          <p:cNvSpPr/>
          <p:nvPr/>
        </p:nvSpPr>
        <p:spPr>
          <a:xfrm>
            <a:off x="10223527" y="4340046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1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sp>
        <p:nvSpPr>
          <p:cNvPr id="20" name="Rectangular Callout 24">
            <a:extLst>
              <a:ext uri="{FF2B5EF4-FFF2-40B4-BE49-F238E27FC236}">
                <a16:creationId xmlns:a16="http://schemas.microsoft.com/office/drawing/2014/main" id="{CE59E55E-3720-46C5-8DD0-C622DE59690F}"/>
              </a:ext>
            </a:extLst>
          </p:cNvPr>
          <p:cNvSpPr/>
          <p:nvPr/>
        </p:nvSpPr>
        <p:spPr>
          <a:xfrm>
            <a:off x="9750429" y="5646594"/>
            <a:ext cx="720080" cy="273702"/>
          </a:xfrm>
          <a:prstGeom prst="wedgeRectCallout">
            <a:avLst>
              <a:gd name="adj1" fmla="val -23479"/>
              <a:gd name="adj2" fmla="val 81094"/>
            </a:avLst>
          </a:prstGeom>
          <a:solidFill>
            <a:schemeClr val="accent3"/>
          </a:solidFill>
          <a:ln w="889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cs typeface="Arial" pitchFamily="3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CEEEFD8E-6499-4D29-A601-934B957033EB}"/>
              </a:ext>
            </a:extLst>
          </p:cNvPr>
          <p:cNvGrpSpPr/>
          <p:nvPr/>
        </p:nvGrpSpPr>
        <p:grpSpPr>
          <a:xfrm rot="5400000">
            <a:off x="6485044" y="4019176"/>
            <a:ext cx="301202" cy="301202"/>
            <a:chOff x="4972700" y="3925047"/>
            <a:chExt cx="391388" cy="391388"/>
          </a:xfrm>
        </p:grpSpPr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E870DB2C-5F74-45E2-9CDA-7C4D69DC3382}"/>
                </a:ext>
              </a:extLst>
            </p:cNvPr>
            <p:cNvSpPr/>
            <p:nvPr/>
          </p:nvSpPr>
          <p:spPr>
            <a:xfrm>
              <a:off x="4972700" y="3925047"/>
              <a:ext cx="391388" cy="391388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cs typeface="Arial" pitchFamily="34" charset="0"/>
              </a:endParaRPr>
            </a:p>
          </p:txBody>
        </p:sp>
        <p:sp>
          <p:nvSpPr>
            <p:cNvPr id="23" name="Chevron 27">
              <a:extLst>
                <a:ext uri="{FF2B5EF4-FFF2-40B4-BE49-F238E27FC236}">
                  <a16:creationId xmlns:a16="http://schemas.microsoft.com/office/drawing/2014/main" id="{3014AA89-1413-4BF4-BDCA-DCD783D43B79}"/>
                </a:ext>
              </a:extLst>
            </p:cNvPr>
            <p:cNvSpPr/>
            <p:nvPr/>
          </p:nvSpPr>
          <p:spPr>
            <a:xfrm>
              <a:off x="5096925" y="4011172"/>
              <a:ext cx="157394" cy="215077"/>
            </a:xfrm>
            <a:prstGeom prst="chevron">
              <a:avLst>
                <a:gd name="adj" fmla="val 59907"/>
              </a:avLst>
            </a:prstGeom>
            <a:solidFill>
              <a:schemeClr val="bg1">
                <a:alpha val="97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4" name="TextBox 23">
            <a:extLst>
              <a:ext uri="{FF2B5EF4-FFF2-40B4-BE49-F238E27FC236}">
                <a16:creationId xmlns:a16="http://schemas.microsoft.com/office/drawing/2014/main" id="{D663D184-2423-4013-BA51-00DA1197749C}"/>
              </a:ext>
            </a:extLst>
          </p:cNvPr>
          <p:cNvSpPr txBox="1"/>
          <p:nvPr/>
        </p:nvSpPr>
        <p:spPr>
          <a:xfrm>
            <a:off x="10326776" y="4336750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80%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4A2B60-61E9-4AC8-BDC8-89F62D2E51ED}"/>
              </a:ext>
            </a:extLst>
          </p:cNvPr>
          <p:cNvSpPr txBox="1"/>
          <p:nvPr/>
        </p:nvSpPr>
        <p:spPr>
          <a:xfrm>
            <a:off x="9363496" y="499648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60%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4731588-3119-4015-B253-C4DBE7AB58D8}"/>
              </a:ext>
            </a:extLst>
          </p:cNvPr>
          <p:cNvSpPr txBox="1"/>
          <p:nvPr/>
        </p:nvSpPr>
        <p:spPr>
          <a:xfrm>
            <a:off x="9853678" y="5643299"/>
            <a:ext cx="513582" cy="276999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200" b="1" dirty="0">
                <a:solidFill>
                  <a:schemeClr val="bg1"/>
                </a:solidFill>
                <a:cs typeface="Arial" pitchFamily="34" charset="0"/>
              </a:rPr>
              <a:t>70%</a:t>
            </a:r>
          </a:p>
        </p:txBody>
      </p:sp>
      <p:sp>
        <p:nvSpPr>
          <p:cNvPr id="27" name="Rounded Rectangle 27">
            <a:extLst>
              <a:ext uri="{FF2B5EF4-FFF2-40B4-BE49-F238E27FC236}">
                <a16:creationId xmlns:a16="http://schemas.microsoft.com/office/drawing/2014/main" id="{66147B35-04F3-4A92-8160-599E7DD4B3B1}"/>
              </a:ext>
            </a:extLst>
          </p:cNvPr>
          <p:cNvSpPr/>
          <p:nvPr/>
        </p:nvSpPr>
        <p:spPr>
          <a:xfrm>
            <a:off x="6682260" y="3400820"/>
            <a:ext cx="350627" cy="269329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8" name="Rounded Rectangle 7">
            <a:extLst>
              <a:ext uri="{FF2B5EF4-FFF2-40B4-BE49-F238E27FC236}">
                <a16:creationId xmlns:a16="http://schemas.microsoft.com/office/drawing/2014/main" id="{0527F3DF-E014-4BC8-9BF8-99B55515331D}"/>
              </a:ext>
            </a:extLst>
          </p:cNvPr>
          <p:cNvSpPr/>
          <p:nvPr/>
        </p:nvSpPr>
        <p:spPr>
          <a:xfrm>
            <a:off x="6663210" y="2631012"/>
            <a:ext cx="356478" cy="307637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29" name="Rectangle 16">
            <a:extLst>
              <a:ext uri="{FF2B5EF4-FFF2-40B4-BE49-F238E27FC236}">
                <a16:creationId xmlns:a16="http://schemas.microsoft.com/office/drawing/2014/main" id="{64805D2C-D555-4A03-8A58-62AC0DED2115}"/>
              </a:ext>
            </a:extLst>
          </p:cNvPr>
          <p:cNvSpPr/>
          <p:nvPr/>
        </p:nvSpPr>
        <p:spPr>
          <a:xfrm rot="2700000">
            <a:off x="9344573" y="3301292"/>
            <a:ext cx="250429" cy="44897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0" name="Rectangle 9">
            <a:extLst>
              <a:ext uri="{FF2B5EF4-FFF2-40B4-BE49-F238E27FC236}">
                <a16:creationId xmlns:a16="http://schemas.microsoft.com/office/drawing/2014/main" id="{27A1B37D-C47D-4A97-8B61-1B7FF9E3F00A}"/>
              </a:ext>
            </a:extLst>
          </p:cNvPr>
          <p:cNvSpPr/>
          <p:nvPr/>
        </p:nvSpPr>
        <p:spPr>
          <a:xfrm>
            <a:off x="9259641" y="2607762"/>
            <a:ext cx="339147" cy="317472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5C0F151-139D-465A-93B0-BCC2A37F281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46131496-76FE-480B-8EB0-7E0F1D5BA18D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36" name="Picture Placeholder 35">
            <a:extLst>
              <a:ext uri="{FF2B5EF4-FFF2-40B4-BE49-F238E27FC236}">
                <a16:creationId xmlns:a16="http://schemas.microsoft.com/office/drawing/2014/main" id="{4F5814D7-5127-483F-8263-DDBDDDBC8C8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</p:spTree>
    <p:extLst>
      <p:ext uri="{BB962C8B-B14F-4D97-AF65-F5344CB8AC3E}">
        <p14:creationId xmlns:p14="http://schemas.microsoft.com/office/powerpoint/2010/main" val="388336923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5F931F5-D4A1-4DAF-9BA8-60D960D49477}"/>
              </a:ext>
            </a:extLst>
          </p:cNvPr>
          <p:cNvSpPr txBox="1"/>
          <p:nvPr/>
        </p:nvSpPr>
        <p:spPr>
          <a:xfrm>
            <a:off x="914400" y="1816782"/>
            <a:ext cx="1512168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5400" b="1" dirty="0">
                <a:solidFill>
                  <a:schemeClr val="accent3"/>
                </a:solidFill>
              </a:rPr>
              <a:t>UP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D09876E-EBBE-44B4-A489-872BAD37B152}"/>
              </a:ext>
            </a:extLst>
          </p:cNvPr>
          <p:cNvSpPr txBox="1"/>
          <p:nvPr/>
        </p:nvSpPr>
        <p:spPr>
          <a:xfrm>
            <a:off x="8765253" y="5286373"/>
            <a:ext cx="2520280" cy="92333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5400" b="1" dirty="0">
                <a:solidFill>
                  <a:schemeClr val="accent2"/>
                </a:solidFill>
              </a:rPr>
              <a:t>DOWN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EF41397-98DC-490F-AA2F-2D2E726571C2}"/>
              </a:ext>
            </a:extLst>
          </p:cNvPr>
          <p:cNvGrpSpPr/>
          <p:nvPr/>
        </p:nvGrpSpPr>
        <p:grpSpPr>
          <a:xfrm>
            <a:off x="4476760" y="1795129"/>
            <a:ext cx="1447516" cy="3312368"/>
            <a:chOff x="2952760" y="2204864"/>
            <a:chExt cx="1447516" cy="3312368"/>
          </a:xfrm>
        </p:grpSpPr>
        <p:sp>
          <p:nvSpPr>
            <p:cNvPr id="8" name="Up-Down Arrow 47">
              <a:extLst>
                <a:ext uri="{FF2B5EF4-FFF2-40B4-BE49-F238E27FC236}">
                  <a16:creationId xmlns:a16="http://schemas.microsoft.com/office/drawing/2014/main" id="{C1DC859A-1D31-4DC3-9655-04A27C1CC6A1}"/>
                </a:ext>
              </a:extLst>
            </p:cNvPr>
            <p:cNvSpPr/>
            <p:nvPr/>
          </p:nvSpPr>
          <p:spPr>
            <a:xfrm>
              <a:off x="2960116" y="2204864"/>
              <a:ext cx="1440160" cy="3312368"/>
            </a:xfrm>
            <a:prstGeom prst="upDownArrow">
              <a:avLst/>
            </a:prstGeom>
            <a:solidFill>
              <a:schemeClr val="bg1"/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Up-Down Arrow 45">
              <a:extLst>
                <a:ext uri="{FF2B5EF4-FFF2-40B4-BE49-F238E27FC236}">
                  <a16:creationId xmlns:a16="http://schemas.microsoft.com/office/drawing/2014/main" id="{F37F9CEA-FA71-46ED-ADB2-A7F5E321BB72}"/>
                </a:ext>
              </a:extLst>
            </p:cNvPr>
            <p:cNvSpPr/>
            <p:nvPr/>
          </p:nvSpPr>
          <p:spPr>
            <a:xfrm>
              <a:off x="2952760" y="2213742"/>
              <a:ext cx="720080" cy="2592288"/>
            </a:xfrm>
            <a:custGeom>
              <a:avLst/>
              <a:gdLst/>
              <a:ahLst/>
              <a:cxnLst/>
              <a:rect l="l" t="t" r="r" b="b"/>
              <a:pathLst>
                <a:path w="720080" h="2592288">
                  <a:moveTo>
                    <a:pt x="720080" y="0"/>
                  </a:moveTo>
                  <a:lnTo>
                    <a:pt x="720080" y="720080"/>
                  </a:lnTo>
                  <a:lnTo>
                    <a:pt x="720080" y="2592288"/>
                  </a:lnTo>
                  <a:lnTo>
                    <a:pt x="360040" y="2592288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 dirty="0"/>
            </a:p>
          </p:txBody>
        </p:sp>
        <p:sp>
          <p:nvSpPr>
            <p:cNvPr id="10" name="Up-Down Arrow 45">
              <a:extLst>
                <a:ext uri="{FF2B5EF4-FFF2-40B4-BE49-F238E27FC236}">
                  <a16:creationId xmlns:a16="http://schemas.microsoft.com/office/drawing/2014/main" id="{33BB9BE4-84D8-4991-A99A-56BBE07A1CCC}"/>
                </a:ext>
              </a:extLst>
            </p:cNvPr>
            <p:cNvSpPr/>
            <p:nvPr/>
          </p:nvSpPr>
          <p:spPr>
            <a:xfrm>
              <a:off x="3672840" y="2213742"/>
              <a:ext cx="720080" cy="720080"/>
            </a:xfrm>
            <a:custGeom>
              <a:avLst/>
              <a:gdLst/>
              <a:ahLst/>
              <a:cxnLst/>
              <a:rect l="l" t="t" r="r" b="b"/>
              <a:pathLst>
                <a:path w="720080" h="720080">
                  <a:moveTo>
                    <a:pt x="0" y="0"/>
                  </a:moveTo>
                  <a:lnTo>
                    <a:pt x="720080" y="720080"/>
                  </a:lnTo>
                  <a:lnTo>
                    <a:pt x="360040" y="720080"/>
                  </a:lnTo>
                  <a:lnTo>
                    <a:pt x="0" y="720080"/>
                  </a:lnTo>
                  <a:close/>
                </a:path>
              </a:pathLst>
            </a:custGeom>
            <a:solidFill>
              <a:schemeClr val="accent3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D9C72BE-2FAF-412C-9CFB-6AFC7F349C0B}"/>
              </a:ext>
            </a:extLst>
          </p:cNvPr>
          <p:cNvGrpSpPr/>
          <p:nvPr/>
        </p:nvGrpSpPr>
        <p:grpSpPr>
          <a:xfrm>
            <a:off x="6267726" y="2927864"/>
            <a:ext cx="1440160" cy="3312368"/>
            <a:chOff x="4716016" y="2204864"/>
            <a:chExt cx="1440160" cy="3312368"/>
          </a:xfrm>
        </p:grpSpPr>
        <p:sp>
          <p:nvSpPr>
            <p:cNvPr id="12" name="Up-Down Arrow 52">
              <a:extLst>
                <a:ext uri="{FF2B5EF4-FFF2-40B4-BE49-F238E27FC236}">
                  <a16:creationId xmlns:a16="http://schemas.microsoft.com/office/drawing/2014/main" id="{E63FC355-0057-4089-9368-FF9AB5E7E105}"/>
                </a:ext>
              </a:extLst>
            </p:cNvPr>
            <p:cNvSpPr/>
            <p:nvPr/>
          </p:nvSpPr>
          <p:spPr>
            <a:xfrm>
              <a:off x="4716016" y="2204864"/>
              <a:ext cx="1440160" cy="3312368"/>
            </a:xfrm>
            <a:prstGeom prst="upDownArrow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  <a:effectLst>
              <a:outerShdw blurRad="38100" dist="12700" dir="2700000" algn="tl" rotWithShape="0">
                <a:prstClr val="black">
                  <a:alpha val="47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Up-Down Arrow 46">
              <a:extLst>
                <a:ext uri="{FF2B5EF4-FFF2-40B4-BE49-F238E27FC236}">
                  <a16:creationId xmlns:a16="http://schemas.microsoft.com/office/drawing/2014/main" id="{9D79E609-4A19-4714-B18D-33D0F81D87A3}"/>
                </a:ext>
              </a:extLst>
            </p:cNvPr>
            <p:cNvSpPr/>
            <p:nvPr/>
          </p:nvSpPr>
          <p:spPr>
            <a:xfrm>
              <a:off x="4716016" y="2924944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360040" y="0"/>
                  </a:moveTo>
                  <a:lnTo>
                    <a:pt x="720080" y="0"/>
                  </a:lnTo>
                  <a:lnTo>
                    <a:pt x="720080" y="1872208"/>
                  </a:lnTo>
                  <a:lnTo>
                    <a:pt x="728958" y="1872208"/>
                  </a:lnTo>
                  <a:lnTo>
                    <a:pt x="728958" y="2583410"/>
                  </a:lnTo>
                  <a:lnTo>
                    <a:pt x="720080" y="2592288"/>
                  </a:lnTo>
                  <a:lnTo>
                    <a:pt x="0" y="1872208"/>
                  </a:lnTo>
                  <a:lnTo>
                    <a:pt x="360040" y="1872208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Up-Down Arrow 46">
              <a:extLst>
                <a:ext uri="{FF2B5EF4-FFF2-40B4-BE49-F238E27FC236}">
                  <a16:creationId xmlns:a16="http://schemas.microsoft.com/office/drawing/2014/main" id="{BC9AD90E-20DC-4E79-9903-E0F6C1501A36}"/>
                </a:ext>
              </a:extLst>
            </p:cNvPr>
            <p:cNvSpPr/>
            <p:nvPr/>
          </p:nvSpPr>
          <p:spPr>
            <a:xfrm>
              <a:off x="5427218" y="2916318"/>
              <a:ext cx="728958" cy="2592288"/>
            </a:xfrm>
            <a:custGeom>
              <a:avLst/>
              <a:gdLst/>
              <a:ahLst/>
              <a:cxnLst/>
              <a:rect l="l" t="t" r="r" b="b"/>
              <a:pathLst>
                <a:path w="728958" h="2592288">
                  <a:moveTo>
                    <a:pt x="0" y="0"/>
                  </a:moveTo>
                  <a:lnTo>
                    <a:pt x="8878" y="0"/>
                  </a:lnTo>
                  <a:lnTo>
                    <a:pt x="8878" y="1872208"/>
                  </a:lnTo>
                  <a:lnTo>
                    <a:pt x="368918" y="1872208"/>
                  </a:lnTo>
                  <a:lnTo>
                    <a:pt x="728958" y="1872208"/>
                  </a:lnTo>
                  <a:lnTo>
                    <a:pt x="8878" y="2592288"/>
                  </a:lnTo>
                  <a:lnTo>
                    <a:pt x="0" y="258341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D34A731B-4818-48FB-B807-C63D972676E0}"/>
              </a:ext>
            </a:extLst>
          </p:cNvPr>
          <p:cNvGrpSpPr/>
          <p:nvPr/>
        </p:nvGrpSpPr>
        <p:grpSpPr>
          <a:xfrm>
            <a:off x="1103640" y="2659540"/>
            <a:ext cx="3602026" cy="1653319"/>
            <a:chOff x="215741" y="3160676"/>
            <a:chExt cx="2916101" cy="1653319"/>
          </a:xfrm>
        </p:grpSpPr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4413193-914B-44C2-B32C-511B65220D92}"/>
                </a:ext>
              </a:extLst>
            </p:cNvPr>
            <p:cNvSpPr txBox="1"/>
            <p:nvPr/>
          </p:nvSpPr>
          <p:spPr>
            <a:xfrm>
              <a:off x="223644" y="3160676"/>
              <a:ext cx="2908198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A 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FA611E0-F204-4A20-BE9B-D5B6D320EAFA}"/>
                </a:ext>
              </a:extLst>
            </p:cNvPr>
            <p:cNvSpPr txBox="1"/>
            <p:nvPr/>
          </p:nvSpPr>
          <p:spPr>
            <a:xfrm>
              <a:off x="215741" y="3429000"/>
              <a:ext cx="2916100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9857469-0C34-468C-A2AD-1AF9FAA66D43}"/>
              </a:ext>
            </a:extLst>
          </p:cNvPr>
          <p:cNvGrpSpPr/>
          <p:nvPr/>
        </p:nvGrpSpPr>
        <p:grpSpPr>
          <a:xfrm>
            <a:off x="7491147" y="3792275"/>
            <a:ext cx="3638572" cy="1653319"/>
            <a:chOff x="215740" y="3160676"/>
            <a:chExt cx="2945688" cy="1653319"/>
          </a:xfrm>
        </p:grpSpPr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CB18ABDF-5891-4109-8BF0-87E6C38EF1BE}"/>
                </a:ext>
              </a:extLst>
            </p:cNvPr>
            <p:cNvSpPr txBox="1"/>
            <p:nvPr/>
          </p:nvSpPr>
          <p:spPr>
            <a:xfrm>
              <a:off x="223644" y="3160676"/>
              <a:ext cx="293778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Contents B </a:t>
              </a:r>
              <a:endParaRPr lang="ko-KR" altLang="en-US" sz="1200" b="1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934ADF8-8FA5-4BFC-897C-4C7D3D4539E2}"/>
                </a:ext>
              </a:extLst>
            </p:cNvPr>
            <p:cNvSpPr txBox="1"/>
            <p:nvPr/>
          </p:nvSpPr>
          <p:spPr>
            <a:xfrm>
              <a:off x="215740" y="3429000"/>
              <a:ext cx="2945687" cy="1384995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Example Text : Get a modern PowerPoint  Presentation that is beautifully designed. I believe that this Template will your Time.</a:t>
              </a:r>
            </a:p>
            <a:p>
              <a:endPara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  <a:p>
              <a:r>
                <a:rPr lang="en-US" altLang="ko-KR" sz="1200" dirty="0">
                  <a:solidFill>
                    <a:schemeClr val="tx1">
                      <a:lumMod val="85000"/>
                      <a:lumOff val="15000"/>
                    </a:schemeClr>
                  </a:solidFill>
                </a:rPr>
                <a:t>Get a modern PowerPoint  Presentation that is beautifully designed. I believe that this Template will your Time. </a:t>
              </a:r>
              <a:endParaRPr lang="ko-KR" altLang="en-US" sz="1200" dirty="0">
                <a:solidFill>
                  <a:schemeClr val="tx1">
                    <a:lumMod val="85000"/>
                    <a:lumOff val="15000"/>
                  </a:schemeClr>
                </a:solidFill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CF022C94-699E-4143-9689-91D3BED0455C}"/>
              </a:ext>
            </a:extLst>
          </p:cNvPr>
          <p:cNvSpPr txBox="1"/>
          <p:nvPr/>
        </p:nvSpPr>
        <p:spPr>
          <a:xfrm>
            <a:off x="7864213" y="2677650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FBE2473-E2E1-4B62-8D5D-C8B4C6C78DBA}"/>
              </a:ext>
            </a:extLst>
          </p:cNvPr>
          <p:cNvSpPr txBox="1"/>
          <p:nvPr/>
        </p:nvSpPr>
        <p:spPr>
          <a:xfrm>
            <a:off x="7864212" y="1916828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68D89C5B-870C-4278-BDE4-1376F79B5D7F}"/>
              </a:ext>
            </a:extLst>
          </p:cNvPr>
          <p:cNvSpPr txBox="1"/>
          <p:nvPr/>
        </p:nvSpPr>
        <p:spPr>
          <a:xfrm>
            <a:off x="1082962" y="5676558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1100" dirty="0">
                <a:solidFill>
                  <a:schemeClr val="accent3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3"/>
                </a:solidFill>
                <a:cs typeface="Arial" pitchFamily="34" charset="0"/>
              </a:rPr>
              <a:t>OREM IPSUM DOLOR SIT AMET,</a:t>
            </a:r>
          </a:p>
          <a:p>
            <a:pPr algn="r"/>
            <a:r>
              <a:rPr lang="en-US" altLang="ko-KR" sz="1100" dirty="0">
                <a:solidFill>
                  <a:schemeClr val="accent3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8F6CF6E-BECA-4AB4-9C85-7747C77A62C8}"/>
              </a:ext>
            </a:extLst>
          </p:cNvPr>
          <p:cNvSpPr txBox="1"/>
          <p:nvPr/>
        </p:nvSpPr>
        <p:spPr>
          <a:xfrm>
            <a:off x="1082961" y="4915736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pPr algn="r"/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280282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877A724A-1358-4A31-BDCE-932947E04086}"/>
              </a:ext>
            </a:extLst>
          </p:cNvPr>
          <p:cNvGrpSpPr/>
          <p:nvPr/>
        </p:nvGrpSpPr>
        <p:grpSpPr>
          <a:xfrm>
            <a:off x="4222166" y="2060732"/>
            <a:ext cx="3735952" cy="3737740"/>
            <a:chOff x="2698166" y="1911760"/>
            <a:chExt cx="3735952" cy="3737740"/>
          </a:xfrm>
        </p:grpSpPr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EF7F55EF-A87B-48DD-AA81-689619AB786E}"/>
                </a:ext>
              </a:extLst>
            </p:cNvPr>
            <p:cNvSpPr/>
            <p:nvPr/>
          </p:nvSpPr>
          <p:spPr>
            <a:xfrm>
              <a:off x="4563533" y="1911760"/>
              <a:ext cx="1870585" cy="187058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A9DFDF08-9BD6-41A4-AC5E-6329DE1A67E2}"/>
                </a:ext>
              </a:extLst>
            </p:cNvPr>
            <p:cNvSpPr/>
            <p:nvPr/>
          </p:nvSpPr>
          <p:spPr>
            <a:xfrm>
              <a:off x="4561908" y="3778915"/>
              <a:ext cx="1870585" cy="1870585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ED8D7E7C-DA3B-486A-83E0-7C4C01677E3A}"/>
                </a:ext>
              </a:extLst>
            </p:cNvPr>
            <p:cNvSpPr/>
            <p:nvPr/>
          </p:nvSpPr>
          <p:spPr>
            <a:xfrm>
              <a:off x="2699791" y="1911760"/>
              <a:ext cx="1870585" cy="187058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079E3946-3C89-488B-A69A-9C956A40770E}"/>
                </a:ext>
              </a:extLst>
            </p:cNvPr>
            <p:cNvSpPr/>
            <p:nvPr/>
          </p:nvSpPr>
          <p:spPr>
            <a:xfrm>
              <a:off x="2698166" y="3778915"/>
              <a:ext cx="1870585" cy="1870585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2700" dirty="0">
                <a:cs typeface="Arial" pitchFamily="34" charset="0"/>
              </a:endParaRP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CA78ACF7-C8B4-4046-B840-DA552A2C45F0}"/>
              </a:ext>
            </a:extLst>
          </p:cNvPr>
          <p:cNvSpPr txBox="1"/>
          <p:nvPr/>
        </p:nvSpPr>
        <p:spPr>
          <a:xfrm>
            <a:off x="4822028" y="2130523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S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9" name="그룹 10">
            <a:extLst>
              <a:ext uri="{FF2B5EF4-FFF2-40B4-BE49-F238E27FC236}">
                <a16:creationId xmlns:a16="http://schemas.microsoft.com/office/drawing/2014/main" id="{7287BA88-301D-4447-B2C8-75F12DFEB470}"/>
              </a:ext>
            </a:extLst>
          </p:cNvPr>
          <p:cNvGrpSpPr/>
          <p:nvPr/>
        </p:nvGrpSpPr>
        <p:grpSpPr>
          <a:xfrm>
            <a:off x="4223792" y="3038051"/>
            <a:ext cx="1870585" cy="837840"/>
            <a:chOff x="4223791" y="3038051"/>
            <a:chExt cx="1870585" cy="837840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5CA4D7FD-5678-402E-AD30-3EECA11321AB}"/>
                </a:ext>
              </a:extLst>
            </p:cNvPr>
            <p:cNvSpPr txBox="1"/>
            <p:nvPr/>
          </p:nvSpPr>
          <p:spPr>
            <a:xfrm>
              <a:off x="4223791" y="3038051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3DA380AA-C9FE-4C23-9158-D283912F31E1}"/>
                </a:ext>
              </a:extLst>
            </p:cNvPr>
            <p:cNvSpPr txBox="1"/>
            <p:nvPr/>
          </p:nvSpPr>
          <p:spPr>
            <a:xfrm>
              <a:off x="4223791" y="3275727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EEE2A1E-228E-4976-965C-1D98DBF39284}"/>
              </a:ext>
            </a:extLst>
          </p:cNvPr>
          <p:cNvSpPr txBox="1"/>
          <p:nvPr/>
        </p:nvSpPr>
        <p:spPr>
          <a:xfrm>
            <a:off x="6694238" y="2128204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W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D2808EFB-4D2B-4348-BB15-622718940253}"/>
              </a:ext>
            </a:extLst>
          </p:cNvPr>
          <p:cNvGrpSpPr/>
          <p:nvPr/>
        </p:nvGrpSpPr>
        <p:grpSpPr>
          <a:xfrm>
            <a:off x="6096002" y="3035733"/>
            <a:ext cx="1870585" cy="837840"/>
            <a:chOff x="6096001" y="3035732"/>
            <a:chExt cx="1870585" cy="837840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42FB542-FBEB-4B4E-8803-98E418A095A4}"/>
                </a:ext>
              </a:extLst>
            </p:cNvPr>
            <p:cNvSpPr txBox="1"/>
            <p:nvPr/>
          </p:nvSpPr>
          <p:spPr>
            <a:xfrm>
              <a:off x="6096001" y="3035732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529FA204-D197-4D45-B760-3A20D41744FE}"/>
                </a:ext>
              </a:extLst>
            </p:cNvPr>
            <p:cNvSpPr txBox="1"/>
            <p:nvPr/>
          </p:nvSpPr>
          <p:spPr>
            <a:xfrm>
              <a:off x="6096001" y="3273408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0DD9FE3B-DD51-4D16-B24D-12F9185BE045}"/>
              </a:ext>
            </a:extLst>
          </p:cNvPr>
          <p:cNvSpPr txBox="1"/>
          <p:nvPr/>
        </p:nvSpPr>
        <p:spPr>
          <a:xfrm>
            <a:off x="4822030" y="3991333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O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17" name="그룹 8">
            <a:extLst>
              <a:ext uri="{FF2B5EF4-FFF2-40B4-BE49-F238E27FC236}">
                <a16:creationId xmlns:a16="http://schemas.microsoft.com/office/drawing/2014/main" id="{9BFCFB8C-C7DA-4978-ABD7-757A89BB5DD4}"/>
              </a:ext>
            </a:extLst>
          </p:cNvPr>
          <p:cNvGrpSpPr/>
          <p:nvPr/>
        </p:nvGrpSpPr>
        <p:grpSpPr>
          <a:xfrm>
            <a:off x="4223794" y="4898861"/>
            <a:ext cx="1870585" cy="837840"/>
            <a:chOff x="4223793" y="4898861"/>
            <a:chExt cx="1870585" cy="837840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833A5C6-7840-446F-BBB9-800533A9FC8C}"/>
                </a:ext>
              </a:extLst>
            </p:cNvPr>
            <p:cNvSpPr txBox="1"/>
            <p:nvPr/>
          </p:nvSpPr>
          <p:spPr>
            <a:xfrm>
              <a:off x="4223793" y="4898861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93ED636-49F5-40B7-A152-4EA281E20D66}"/>
                </a:ext>
              </a:extLst>
            </p:cNvPr>
            <p:cNvSpPr txBox="1"/>
            <p:nvPr/>
          </p:nvSpPr>
          <p:spPr>
            <a:xfrm>
              <a:off x="4223793" y="5136537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F0900B91-E253-46DD-A0BC-9FF97F37120A}"/>
              </a:ext>
            </a:extLst>
          </p:cNvPr>
          <p:cNvSpPr txBox="1"/>
          <p:nvPr/>
        </p:nvSpPr>
        <p:spPr>
          <a:xfrm>
            <a:off x="6694240" y="3989014"/>
            <a:ext cx="674111" cy="923330"/>
          </a:xfrm>
          <a:prstGeom prst="rect">
            <a:avLst/>
          </a:prstGeom>
          <a:noFill/>
        </p:spPr>
        <p:txBody>
          <a:bodyPr wrap="square" tIns="0" bIns="0" rtlCol="0">
            <a:spAutoFit/>
          </a:bodyPr>
          <a:lstStyle/>
          <a:p>
            <a:pPr algn="ctr"/>
            <a:r>
              <a:rPr lang="en-US" altLang="ko-KR" sz="6000" b="1" dirty="0">
                <a:solidFill>
                  <a:schemeClr val="bg1"/>
                </a:solidFill>
                <a:cs typeface="Arial" pitchFamily="34" charset="0"/>
              </a:rPr>
              <a:t>T</a:t>
            </a:r>
            <a:endParaRPr lang="ko-KR" altLang="en-US" sz="6000" b="1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21" name="그룹 9">
            <a:extLst>
              <a:ext uri="{FF2B5EF4-FFF2-40B4-BE49-F238E27FC236}">
                <a16:creationId xmlns:a16="http://schemas.microsoft.com/office/drawing/2014/main" id="{8C3CB5DF-B9BD-4C82-BB2A-D9DBF501CB99}"/>
              </a:ext>
            </a:extLst>
          </p:cNvPr>
          <p:cNvGrpSpPr/>
          <p:nvPr/>
        </p:nvGrpSpPr>
        <p:grpSpPr>
          <a:xfrm>
            <a:off x="6096004" y="4896542"/>
            <a:ext cx="1870585" cy="837840"/>
            <a:chOff x="6096003" y="4896542"/>
            <a:chExt cx="1870585" cy="837840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07F47D9A-4760-4289-B963-C44ECF50857B}"/>
                </a:ext>
              </a:extLst>
            </p:cNvPr>
            <p:cNvSpPr txBox="1"/>
            <p:nvPr/>
          </p:nvSpPr>
          <p:spPr>
            <a:xfrm>
              <a:off x="6096003" y="4896542"/>
              <a:ext cx="1870585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altLang="ko-KR" b="1" dirty="0">
                  <a:solidFill>
                    <a:schemeClr val="bg1"/>
                  </a:solidFill>
                  <a:cs typeface="Arial" pitchFamily="34" charset="0"/>
                </a:rPr>
                <a:t>Content here</a:t>
              </a:r>
              <a:endParaRPr lang="ko-KR" altLang="en-US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87D27AA6-C2CB-49D7-AE5A-B81370AC97A5}"/>
                </a:ext>
              </a:extLst>
            </p:cNvPr>
            <p:cNvSpPr txBox="1"/>
            <p:nvPr/>
          </p:nvSpPr>
          <p:spPr>
            <a:xfrm>
              <a:off x="6096003" y="5134218"/>
              <a:ext cx="1870585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100" dirty="0">
                  <a:solidFill>
                    <a:schemeClr val="bg1"/>
                  </a:solidFill>
                  <a:cs typeface="Arial" pitchFamily="34" charset="0"/>
                </a:rPr>
                <a:t>Get a modern PowerPoint  Presentation that is beautifully designed.</a:t>
              </a:r>
              <a:endParaRPr lang="ko-KR" altLang="en-US" sz="1100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24" name="그룹 6">
            <a:extLst>
              <a:ext uri="{FF2B5EF4-FFF2-40B4-BE49-F238E27FC236}">
                <a16:creationId xmlns:a16="http://schemas.microsoft.com/office/drawing/2014/main" id="{CC968FB4-9456-4A55-93F3-D1B6258EE90B}"/>
              </a:ext>
            </a:extLst>
          </p:cNvPr>
          <p:cNvGrpSpPr/>
          <p:nvPr/>
        </p:nvGrpSpPr>
        <p:grpSpPr>
          <a:xfrm>
            <a:off x="8112224" y="1782484"/>
            <a:ext cx="3296412" cy="1429668"/>
            <a:chOff x="8112224" y="1782483"/>
            <a:chExt cx="3296412" cy="1429668"/>
          </a:xfrm>
        </p:grpSpPr>
        <p:sp>
          <p:nvSpPr>
            <p:cNvPr id="25" name="Flowchart: Connector 24">
              <a:extLst>
                <a:ext uri="{FF2B5EF4-FFF2-40B4-BE49-F238E27FC236}">
                  <a16:creationId xmlns:a16="http://schemas.microsoft.com/office/drawing/2014/main" id="{7E62522D-6497-49C5-AA94-38C105EA8D2D}"/>
                </a:ext>
              </a:extLst>
            </p:cNvPr>
            <p:cNvSpPr/>
            <p:nvPr/>
          </p:nvSpPr>
          <p:spPr>
            <a:xfrm>
              <a:off x="8112224" y="1907926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6F6DE56-8B1E-4293-822B-0E715570CD16}"/>
                </a:ext>
              </a:extLst>
            </p:cNvPr>
            <p:cNvSpPr txBox="1"/>
            <p:nvPr/>
          </p:nvSpPr>
          <p:spPr>
            <a:xfrm>
              <a:off x="8330176" y="178248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7" name="Flowchart: Connector 26">
              <a:extLst>
                <a:ext uri="{FF2B5EF4-FFF2-40B4-BE49-F238E27FC236}">
                  <a16:creationId xmlns:a16="http://schemas.microsoft.com/office/drawing/2014/main" id="{38BF55A5-6129-4DE4-AD0F-8FAF36712516}"/>
                </a:ext>
              </a:extLst>
            </p:cNvPr>
            <p:cNvSpPr/>
            <p:nvPr/>
          </p:nvSpPr>
          <p:spPr>
            <a:xfrm>
              <a:off x="8112224" y="2405522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DEA4AE64-29D9-4A3F-BC47-7B535782EC83}"/>
                </a:ext>
              </a:extLst>
            </p:cNvPr>
            <p:cNvSpPr txBox="1"/>
            <p:nvPr/>
          </p:nvSpPr>
          <p:spPr>
            <a:xfrm>
              <a:off x="8330176" y="228007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29" name="Flowchart: Connector 28">
              <a:extLst>
                <a:ext uri="{FF2B5EF4-FFF2-40B4-BE49-F238E27FC236}">
                  <a16:creationId xmlns:a16="http://schemas.microsoft.com/office/drawing/2014/main" id="{38EEDC8F-637B-4365-A246-A2A6E8665120}"/>
                </a:ext>
              </a:extLst>
            </p:cNvPr>
            <p:cNvSpPr/>
            <p:nvPr/>
          </p:nvSpPr>
          <p:spPr>
            <a:xfrm>
              <a:off x="8112224" y="2875929"/>
              <a:ext cx="180000" cy="180000"/>
            </a:xfrm>
            <a:prstGeom prst="flowChartConnector">
              <a:avLst/>
            </a:prstGeom>
            <a:solidFill>
              <a:schemeClr val="accent3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A3D32381-B706-4A54-9EA3-C30C93AA82A9}"/>
                </a:ext>
              </a:extLst>
            </p:cNvPr>
            <p:cNvSpPr txBox="1"/>
            <p:nvPr/>
          </p:nvSpPr>
          <p:spPr>
            <a:xfrm>
              <a:off x="8330176" y="275048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1" name="그룹 7">
            <a:extLst>
              <a:ext uri="{FF2B5EF4-FFF2-40B4-BE49-F238E27FC236}">
                <a16:creationId xmlns:a16="http://schemas.microsoft.com/office/drawing/2014/main" id="{1C8570A7-3DEC-461A-B672-57E8629CD2EB}"/>
              </a:ext>
            </a:extLst>
          </p:cNvPr>
          <p:cNvGrpSpPr/>
          <p:nvPr/>
        </p:nvGrpSpPr>
        <p:grpSpPr>
          <a:xfrm>
            <a:off x="8112224" y="4651923"/>
            <a:ext cx="3296412" cy="1429668"/>
            <a:chOff x="8112224" y="4651923"/>
            <a:chExt cx="3296412" cy="1429668"/>
          </a:xfrm>
        </p:grpSpPr>
        <p:sp>
          <p:nvSpPr>
            <p:cNvPr id="32" name="Flowchart: Connector 31">
              <a:extLst>
                <a:ext uri="{FF2B5EF4-FFF2-40B4-BE49-F238E27FC236}">
                  <a16:creationId xmlns:a16="http://schemas.microsoft.com/office/drawing/2014/main" id="{82C02BEB-8A4D-4140-B2FA-E43D634BF455}"/>
                </a:ext>
              </a:extLst>
            </p:cNvPr>
            <p:cNvSpPr/>
            <p:nvPr/>
          </p:nvSpPr>
          <p:spPr>
            <a:xfrm>
              <a:off x="8112224" y="4777366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A4197FB-82F5-45BA-8D70-17661B998957}"/>
                </a:ext>
              </a:extLst>
            </p:cNvPr>
            <p:cNvSpPr txBox="1"/>
            <p:nvPr/>
          </p:nvSpPr>
          <p:spPr>
            <a:xfrm>
              <a:off x="8330176" y="4651923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4" name="Flowchart: Connector 33">
              <a:extLst>
                <a:ext uri="{FF2B5EF4-FFF2-40B4-BE49-F238E27FC236}">
                  <a16:creationId xmlns:a16="http://schemas.microsoft.com/office/drawing/2014/main" id="{5F6AF318-A8FD-46B5-9E90-C41E10FFEBF1}"/>
                </a:ext>
              </a:extLst>
            </p:cNvPr>
            <p:cNvSpPr/>
            <p:nvPr/>
          </p:nvSpPr>
          <p:spPr>
            <a:xfrm>
              <a:off x="8112224" y="5274962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9E1EF1ED-7ABF-45F1-B592-47110575B54B}"/>
                </a:ext>
              </a:extLst>
            </p:cNvPr>
            <p:cNvSpPr txBox="1"/>
            <p:nvPr/>
          </p:nvSpPr>
          <p:spPr>
            <a:xfrm>
              <a:off x="8330176" y="5149519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36" name="Flowchart: Connector 35">
              <a:extLst>
                <a:ext uri="{FF2B5EF4-FFF2-40B4-BE49-F238E27FC236}">
                  <a16:creationId xmlns:a16="http://schemas.microsoft.com/office/drawing/2014/main" id="{74B2A3CF-311A-446A-B3AC-4F0BA465D409}"/>
                </a:ext>
              </a:extLst>
            </p:cNvPr>
            <p:cNvSpPr/>
            <p:nvPr/>
          </p:nvSpPr>
          <p:spPr>
            <a:xfrm>
              <a:off x="8112224" y="5745369"/>
              <a:ext cx="180000" cy="180000"/>
            </a:xfrm>
            <a:prstGeom prst="flowChartConnector">
              <a:avLst/>
            </a:prstGeom>
            <a:solidFill>
              <a:schemeClr val="accent2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75E74A49-5508-40C1-998D-0E8B2A012A9B}"/>
                </a:ext>
              </a:extLst>
            </p:cNvPr>
            <p:cNvSpPr txBox="1"/>
            <p:nvPr/>
          </p:nvSpPr>
          <p:spPr>
            <a:xfrm>
              <a:off x="8330176" y="5619926"/>
              <a:ext cx="307846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38" name="그룹 5">
            <a:extLst>
              <a:ext uri="{FF2B5EF4-FFF2-40B4-BE49-F238E27FC236}">
                <a16:creationId xmlns:a16="http://schemas.microsoft.com/office/drawing/2014/main" id="{E0EE960F-9C30-4183-945E-2710A6FFBCBA}"/>
              </a:ext>
            </a:extLst>
          </p:cNvPr>
          <p:cNvGrpSpPr/>
          <p:nvPr/>
        </p:nvGrpSpPr>
        <p:grpSpPr>
          <a:xfrm>
            <a:off x="783365" y="1782484"/>
            <a:ext cx="3292059" cy="1429668"/>
            <a:chOff x="783364" y="1782483"/>
            <a:chExt cx="3292059" cy="1429668"/>
          </a:xfrm>
        </p:grpSpPr>
        <p:sp>
          <p:nvSpPr>
            <p:cNvPr id="39" name="Flowchart: Connector 38">
              <a:extLst>
                <a:ext uri="{FF2B5EF4-FFF2-40B4-BE49-F238E27FC236}">
                  <a16:creationId xmlns:a16="http://schemas.microsoft.com/office/drawing/2014/main" id="{1A85E6AC-0702-4ACE-8308-F4B47506294C}"/>
                </a:ext>
              </a:extLst>
            </p:cNvPr>
            <p:cNvSpPr/>
            <p:nvPr/>
          </p:nvSpPr>
          <p:spPr>
            <a:xfrm>
              <a:off x="3895423" y="1907926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3E1F3C3-C032-4085-97E8-6D5BFDF05590}"/>
                </a:ext>
              </a:extLst>
            </p:cNvPr>
            <p:cNvSpPr txBox="1"/>
            <p:nvPr/>
          </p:nvSpPr>
          <p:spPr>
            <a:xfrm>
              <a:off x="783364" y="178248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1" name="Flowchart: Connector 40">
              <a:extLst>
                <a:ext uri="{FF2B5EF4-FFF2-40B4-BE49-F238E27FC236}">
                  <a16:creationId xmlns:a16="http://schemas.microsoft.com/office/drawing/2014/main" id="{0BA00ECD-DE88-4C41-8521-5811771E75FB}"/>
                </a:ext>
              </a:extLst>
            </p:cNvPr>
            <p:cNvSpPr/>
            <p:nvPr/>
          </p:nvSpPr>
          <p:spPr>
            <a:xfrm>
              <a:off x="3895423" y="2405522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A3FC27B4-DEC6-4EEE-8162-D2949EDC10B9}"/>
                </a:ext>
              </a:extLst>
            </p:cNvPr>
            <p:cNvSpPr txBox="1"/>
            <p:nvPr/>
          </p:nvSpPr>
          <p:spPr>
            <a:xfrm>
              <a:off x="783364" y="228007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3" name="Flowchart: Connector 42">
              <a:extLst>
                <a:ext uri="{FF2B5EF4-FFF2-40B4-BE49-F238E27FC236}">
                  <a16:creationId xmlns:a16="http://schemas.microsoft.com/office/drawing/2014/main" id="{1F5D428A-D013-461F-9F5B-32F0C6312B02}"/>
                </a:ext>
              </a:extLst>
            </p:cNvPr>
            <p:cNvSpPr/>
            <p:nvPr/>
          </p:nvSpPr>
          <p:spPr>
            <a:xfrm>
              <a:off x="3895423" y="2875929"/>
              <a:ext cx="180000" cy="180000"/>
            </a:xfrm>
            <a:prstGeom prst="flowChartConnector">
              <a:avLst/>
            </a:prstGeom>
            <a:solidFill>
              <a:schemeClr val="accent4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2482AD08-9A97-419A-938E-92B0A18F193C}"/>
                </a:ext>
              </a:extLst>
            </p:cNvPr>
            <p:cNvSpPr txBox="1"/>
            <p:nvPr/>
          </p:nvSpPr>
          <p:spPr>
            <a:xfrm>
              <a:off x="783364" y="275048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grpSp>
        <p:nvGrpSpPr>
          <p:cNvPr id="45" name="그룹 4">
            <a:extLst>
              <a:ext uri="{FF2B5EF4-FFF2-40B4-BE49-F238E27FC236}">
                <a16:creationId xmlns:a16="http://schemas.microsoft.com/office/drawing/2014/main" id="{87D403D7-A830-4EBB-ADE2-EB58CDA03877}"/>
              </a:ext>
            </a:extLst>
          </p:cNvPr>
          <p:cNvGrpSpPr/>
          <p:nvPr/>
        </p:nvGrpSpPr>
        <p:grpSpPr>
          <a:xfrm>
            <a:off x="783365" y="4651923"/>
            <a:ext cx="3292059" cy="1429668"/>
            <a:chOff x="783364" y="4651923"/>
            <a:chExt cx="3292059" cy="1429668"/>
          </a:xfrm>
        </p:grpSpPr>
        <p:sp>
          <p:nvSpPr>
            <p:cNvPr id="46" name="Flowchart: Connector 45">
              <a:extLst>
                <a:ext uri="{FF2B5EF4-FFF2-40B4-BE49-F238E27FC236}">
                  <a16:creationId xmlns:a16="http://schemas.microsoft.com/office/drawing/2014/main" id="{F3B7621B-252C-4E6C-B10C-3E93DF9E86F3}"/>
                </a:ext>
              </a:extLst>
            </p:cNvPr>
            <p:cNvSpPr/>
            <p:nvPr/>
          </p:nvSpPr>
          <p:spPr>
            <a:xfrm>
              <a:off x="3895423" y="4777366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13B58F2F-FFCC-4B13-9BCA-EEF92656FFD4}"/>
                </a:ext>
              </a:extLst>
            </p:cNvPr>
            <p:cNvSpPr txBox="1"/>
            <p:nvPr/>
          </p:nvSpPr>
          <p:spPr>
            <a:xfrm>
              <a:off x="783364" y="4651923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48" name="Flowchart: Connector 47">
              <a:extLst>
                <a:ext uri="{FF2B5EF4-FFF2-40B4-BE49-F238E27FC236}">
                  <a16:creationId xmlns:a16="http://schemas.microsoft.com/office/drawing/2014/main" id="{36E29628-8859-4B8F-98E7-BA97817EC620}"/>
                </a:ext>
              </a:extLst>
            </p:cNvPr>
            <p:cNvSpPr/>
            <p:nvPr/>
          </p:nvSpPr>
          <p:spPr>
            <a:xfrm>
              <a:off x="3895423" y="5274962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1EF53B58-7EDE-4CEB-8489-7D58B1954305}"/>
                </a:ext>
              </a:extLst>
            </p:cNvPr>
            <p:cNvSpPr txBox="1"/>
            <p:nvPr/>
          </p:nvSpPr>
          <p:spPr>
            <a:xfrm>
              <a:off x="783364" y="5149519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  <p:sp>
          <p:nvSpPr>
            <p:cNvPr id="50" name="Flowchart: Connector 49">
              <a:extLst>
                <a:ext uri="{FF2B5EF4-FFF2-40B4-BE49-F238E27FC236}">
                  <a16:creationId xmlns:a16="http://schemas.microsoft.com/office/drawing/2014/main" id="{44EB0E2F-63CC-4B7F-8EDA-4EE3B02B16C1}"/>
                </a:ext>
              </a:extLst>
            </p:cNvPr>
            <p:cNvSpPr/>
            <p:nvPr/>
          </p:nvSpPr>
          <p:spPr>
            <a:xfrm>
              <a:off x="3895423" y="5745369"/>
              <a:ext cx="180000" cy="180000"/>
            </a:xfrm>
            <a:prstGeom prst="flowChartConnector">
              <a:avLst/>
            </a:prstGeom>
            <a:solidFill>
              <a:schemeClr val="accent1"/>
            </a:solidFill>
            <a:ln w="889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ko-KR" altLang="en-US" sz="1200" dirty="0">
                <a:cs typeface="Arial" pitchFamily="34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946D6FDA-F396-497C-84A3-1E496131EACA}"/>
                </a:ext>
              </a:extLst>
            </p:cNvPr>
            <p:cNvSpPr txBox="1"/>
            <p:nvPr/>
          </p:nvSpPr>
          <p:spPr>
            <a:xfrm>
              <a:off x="783364" y="5619926"/>
              <a:ext cx="3104351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</a:t>
              </a:r>
            </a:p>
          </p:txBody>
        </p:sp>
      </p:grpSp>
      <p:sp>
        <p:nvSpPr>
          <p:cNvPr id="52" name="L-Shape 51">
            <a:extLst>
              <a:ext uri="{FF2B5EF4-FFF2-40B4-BE49-F238E27FC236}">
                <a16:creationId xmlns:a16="http://schemas.microsoft.com/office/drawing/2014/main" id="{AAC47A46-4969-4A56-A21B-33D598144969}"/>
              </a:ext>
            </a:extLst>
          </p:cNvPr>
          <p:cNvSpPr/>
          <p:nvPr/>
        </p:nvSpPr>
        <p:spPr>
          <a:xfrm rot="13500000">
            <a:off x="8098146" y="3617272"/>
            <a:ext cx="635218" cy="635218"/>
          </a:xfrm>
          <a:prstGeom prst="corner">
            <a:avLst>
              <a:gd name="adj1" fmla="val 20138"/>
              <a:gd name="adj2" fmla="val 209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3" name="L-Shape 52">
            <a:extLst>
              <a:ext uri="{FF2B5EF4-FFF2-40B4-BE49-F238E27FC236}">
                <a16:creationId xmlns:a16="http://schemas.microsoft.com/office/drawing/2014/main" id="{DCA92FB0-F6D9-4FBB-95E8-69BC8CAED7FA}"/>
              </a:ext>
            </a:extLst>
          </p:cNvPr>
          <p:cNvSpPr/>
          <p:nvPr/>
        </p:nvSpPr>
        <p:spPr>
          <a:xfrm rot="8100000" flipH="1">
            <a:off x="3395894" y="3617272"/>
            <a:ext cx="635218" cy="635218"/>
          </a:xfrm>
          <a:prstGeom prst="corner">
            <a:avLst>
              <a:gd name="adj1" fmla="val 20138"/>
              <a:gd name="adj2" fmla="val 20930"/>
            </a:avLst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</p:spTree>
    <p:extLst>
      <p:ext uri="{BB962C8B-B14F-4D97-AF65-F5344CB8AC3E}">
        <p14:creationId xmlns:p14="http://schemas.microsoft.com/office/powerpoint/2010/main" val="415778894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>
            <a:extLst>
              <a:ext uri="{FF2B5EF4-FFF2-40B4-BE49-F238E27FC236}">
                <a16:creationId xmlns:a16="http://schemas.microsoft.com/office/drawing/2014/main" id="{63D10CD8-A04B-43C2-B84A-9DA7CD7EE518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E02ECF1-E975-4C6F-B048-1904BBBD29AD}"/>
              </a:ext>
            </a:extLst>
          </p:cNvPr>
          <p:cNvSpPr txBox="1"/>
          <p:nvPr/>
        </p:nvSpPr>
        <p:spPr>
          <a:xfrm>
            <a:off x="6621032" y="608762"/>
            <a:ext cx="2677282" cy="2862322"/>
          </a:xfrm>
          <a:prstGeom prst="rect">
            <a:avLst/>
          </a:prstGeom>
          <a:noFill/>
        </p:spPr>
        <p:txBody>
          <a:bodyPr wrap="square" lIns="108000" rIns="108000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ea typeface="FZShuTi" pitchFamily="2" charset="-122"/>
                <a:cs typeface="Arial" pitchFamily="34" charset="0"/>
              </a:rPr>
              <a:t>Get a modern PowerPoint  Presentation that is beautifully designed. I hope and I believe that this Template will your Time, Money and Reputation.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Get a modern PowerPoint  Presentation that is beautifully designed. </a:t>
            </a:r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 </a:t>
            </a:r>
          </a:p>
          <a:p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itchFamily="34" charset="0"/>
                <a:cs typeface="Arial" pitchFamily="34" charset="0"/>
              </a:rPr>
              <a:t>You can simply impress your audience and add a unique zing and appeal to your Reports and Presentations.</a:t>
            </a:r>
            <a:endParaRPr lang="en-US" altLang="ko-KR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8CA770D-1E0F-473C-BD46-0565376BF6EB}"/>
              </a:ext>
            </a:extLst>
          </p:cNvPr>
          <p:cNvSpPr txBox="1"/>
          <p:nvPr/>
        </p:nvSpPr>
        <p:spPr>
          <a:xfrm>
            <a:off x="8095901" y="4750933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 Presentation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AABC18D-E8E3-4379-93CE-9134BA833181}"/>
              </a:ext>
            </a:extLst>
          </p:cNvPr>
          <p:cNvSpPr txBox="1"/>
          <p:nvPr/>
        </p:nvSpPr>
        <p:spPr>
          <a:xfrm>
            <a:off x="8095901" y="5092789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Presentation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4B931F-20C4-4F58-BD6D-A3AA118BBE2B}"/>
              </a:ext>
            </a:extLst>
          </p:cNvPr>
          <p:cNvSpPr txBox="1"/>
          <p:nvPr/>
        </p:nvSpPr>
        <p:spPr>
          <a:xfrm>
            <a:off x="8095901" y="6118357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 Presentation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FE0CC1F-13EC-4CAB-9323-3010603900A6}"/>
              </a:ext>
            </a:extLst>
          </p:cNvPr>
          <p:cNvSpPr txBox="1"/>
          <p:nvPr/>
        </p:nvSpPr>
        <p:spPr>
          <a:xfrm>
            <a:off x="8095901" y="5776501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Simple Portfolio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8FE72B-6BF2-400F-8569-BF0FF68230DE}"/>
              </a:ext>
            </a:extLst>
          </p:cNvPr>
          <p:cNvSpPr txBox="1"/>
          <p:nvPr/>
        </p:nvSpPr>
        <p:spPr>
          <a:xfrm>
            <a:off x="8095901" y="5434645"/>
            <a:ext cx="2953448" cy="28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80000"/>
              </a:lnSpc>
            </a:pPr>
            <a:r>
              <a:rPr lang="en-US" altLang="ko-KR" sz="16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Portfolio</a:t>
            </a:r>
          </a:p>
        </p:txBody>
      </p:sp>
      <p:sp>
        <p:nvSpPr>
          <p:cNvPr id="12" name="Block Arc 14">
            <a:extLst>
              <a:ext uri="{FF2B5EF4-FFF2-40B4-BE49-F238E27FC236}">
                <a16:creationId xmlns:a16="http://schemas.microsoft.com/office/drawing/2014/main" id="{C5AB9397-443C-4C48-904F-14EAD8A19D02}"/>
              </a:ext>
            </a:extLst>
          </p:cNvPr>
          <p:cNvSpPr/>
          <p:nvPr/>
        </p:nvSpPr>
        <p:spPr>
          <a:xfrm rot="16200000">
            <a:off x="11257446" y="5155601"/>
            <a:ext cx="280910" cy="281095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3" name="Round Same Side Corner Rectangle 21">
            <a:extLst>
              <a:ext uri="{FF2B5EF4-FFF2-40B4-BE49-F238E27FC236}">
                <a16:creationId xmlns:a16="http://schemas.microsoft.com/office/drawing/2014/main" id="{F7E70656-1957-44E8-AE3E-5AE604004359}"/>
              </a:ext>
            </a:extLst>
          </p:cNvPr>
          <p:cNvSpPr/>
          <p:nvPr/>
        </p:nvSpPr>
        <p:spPr>
          <a:xfrm rot="10800000">
            <a:off x="11301459" y="6154594"/>
            <a:ext cx="192884" cy="217813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96E86828-05BF-454F-B16C-04A3C9182F7D}"/>
              </a:ext>
            </a:extLst>
          </p:cNvPr>
          <p:cNvSpPr/>
          <p:nvPr/>
        </p:nvSpPr>
        <p:spPr>
          <a:xfrm rot="13422650">
            <a:off x="11311607" y="4724694"/>
            <a:ext cx="172589" cy="341788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5" name="Rectangle 16">
            <a:extLst>
              <a:ext uri="{FF2B5EF4-FFF2-40B4-BE49-F238E27FC236}">
                <a16:creationId xmlns:a16="http://schemas.microsoft.com/office/drawing/2014/main" id="{97339B96-B7FE-4E9C-A2F3-0EE21CADC81A}"/>
              </a:ext>
            </a:extLst>
          </p:cNvPr>
          <p:cNvSpPr/>
          <p:nvPr/>
        </p:nvSpPr>
        <p:spPr>
          <a:xfrm rot="2700000">
            <a:off x="11305634" y="5807697"/>
            <a:ext cx="184534" cy="330836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6" name="Frame 17">
            <a:extLst>
              <a:ext uri="{FF2B5EF4-FFF2-40B4-BE49-F238E27FC236}">
                <a16:creationId xmlns:a16="http://schemas.microsoft.com/office/drawing/2014/main" id="{2F72432E-2F5D-44F9-91C5-413BA9E48597}"/>
              </a:ext>
            </a:extLst>
          </p:cNvPr>
          <p:cNvSpPr/>
          <p:nvPr/>
        </p:nvSpPr>
        <p:spPr>
          <a:xfrm>
            <a:off x="11264991" y="5525816"/>
            <a:ext cx="265820" cy="265820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9E9789FE-B366-4CBB-82F2-D98329A15960}"/>
              </a:ext>
            </a:extLst>
          </p:cNvPr>
          <p:cNvSpPr/>
          <p:nvPr/>
        </p:nvSpPr>
        <p:spPr>
          <a:xfrm>
            <a:off x="6705600" y="3982646"/>
            <a:ext cx="4872770" cy="523220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 algn="ctr"/>
            <a:r>
              <a:rPr lang="en-US" altLang="ko-KR" sz="2800" dirty="0">
                <a:solidFill>
                  <a:schemeClr val="bg1"/>
                </a:solidFill>
                <a:ea typeface="FZShuTi" pitchFamily="2" charset="-122"/>
                <a:cs typeface="Arial" pitchFamily="34" charset="0"/>
              </a:rPr>
              <a:t>Modern PowerPoint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B1B2A3D8-4CA3-4631-BEA5-A45A54EA6BCE}"/>
              </a:ext>
            </a:extLst>
          </p:cNvPr>
          <p:cNvSpPr/>
          <p:nvPr/>
        </p:nvSpPr>
        <p:spPr>
          <a:xfrm>
            <a:off x="762000" y="5744266"/>
            <a:ext cx="457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31CE8B4-C33A-4F4E-9424-B8355C69A44A}"/>
              </a:ext>
            </a:extLst>
          </p:cNvPr>
          <p:cNvSpPr/>
          <p:nvPr/>
        </p:nvSpPr>
        <p:spPr>
          <a:xfrm>
            <a:off x="762000" y="6490474"/>
            <a:ext cx="4572000" cy="6667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E9BCDE8-A30B-49EA-B173-CCC6CE62EDBE}"/>
              </a:ext>
            </a:extLst>
          </p:cNvPr>
          <p:cNvSpPr txBox="1"/>
          <p:nvPr/>
        </p:nvSpPr>
        <p:spPr>
          <a:xfrm>
            <a:off x="892887" y="5884447"/>
            <a:ext cx="4310225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2800" dirty="0">
                <a:solidFill>
                  <a:schemeClr val="bg1"/>
                </a:solidFill>
                <a:latin typeface="+mj-lt"/>
                <a:cs typeface="Arial" pitchFamily="34" charset="0"/>
              </a:rPr>
              <a:t>INTERNET SHOPPING</a:t>
            </a:r>
            <a:endParaRPr lang="ko-KR" altLang="en-US" sz="2800" dirty="0">
              <a:solidFill>
                <a:schemeClr val="bg1"/>
              </a:solidFill>
              <a:latin typeface="+mj-lt"/>
              <a:cs typeface="Arial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86E8107-1F25-44E5-B7EA-B2CF6061AA2F}"/>
              </a:ext>
            </a:extLst>
          </p:cNvPr>
          <p:cNvSpPr txBox="1"/>
          <p:nvPr/>
        </p:nvSpPr>
        <p:spPr>
          <a:xfrm>
            <a:off x="762000" y="2225802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3"/>
                </a:solidFill>
                <a:cs typeface="Arial" pitchFamily="34" charset="0"/>
              </a:rPr>
              <a:t>E-COMMERCE</a:t>
            </a:r>
            <a:endParaRPr lang="ko-KR" altLang="en-US" sz="3600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693B67D1-CDDE-4DAC-B8A9-9EE0282484E1}"/>
              </a:ext>
            </a:extLst>
          </p:cNvPr>
          <p:cNvSpPr/>
          <p:nvPr/>
        </p:nvSpPr>
        <p:spPr>
          <a:xfrm rot="16200000">
            <a:off x="9236372" y="1162760"/>
            <a:ext cx="2929670" cy="1754326"/>
          </a:xfrm>
          <a:prstGeom prst="rect">
            <a:avLst/>
          </a:prstGeom>
          <a:solidFill>
            <a:schemeClr val="accent3"/>
          </a:solidFill>
        </p:spPr>
        <p:txBody>
          <a:bodyPr wrap="square">
            <a:spAutoFit/>
          </a:bodyPr>
          <a:lstStyle/>
          <a:p>
            <a:pPr algn="dist"/>
            <a:r>
              <a:rPr lang="en-US" sz="3600" dirty="0">
                <a:solidFill>
                  <a:schemeClr val="bg1"/>
                </a:solidFill>
              </a:rPr>
              <a:t>E-Commerce Internet Shopping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305818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직사각형 113">
            <a:extLst>
              <a:ext uri="{FF2B5EF4-FFF2-40B4-BE49-F238E27FC236}">
                <a16:creationId xmlns:a16="http://schemas.microsoft.com/office/drawing/2014/main" id="{9273DB8A-41D5-45F4-ACEF-DF2D15712F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32033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4" name="그룹 114">
            <a:extLst>
              <a:ext uri="{FF2B5EF4-FFF2-40B4-BE49-F238E27FC236}">
                <a16:creationId xmlns:a16="http://schemas.microsoft.com/office/drawing/2014/main" id="{F033B184-B1BD-4370-8984-39B5929FC5E0}"/>
              </a:ext>
            </a:extLst>
          </p:cNvPr>
          <p:cNvGrpSpPr/>
          <p:nvPr/>
        </p:nvGrpSpPr>
        <p:grpSpPr>
          <a:xfrm>
            <a:off x="9165456" y="4368513"/>
            <a:ext cx="1931719" cy="135371"/>
            <a:chOff x="8367597" y="4296953"/>
            <a:chExt cx="1931719" cy="135371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C232CE8E-1F35-4EA9-9104-995893255568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5D7C1E70-DFD3-45F4-A870-7C79BE0D2901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141D85A3-838B-4C92-B34F-D9405A6B8768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DF6D2A3-6AB6-463E-9352-B27D21E9D326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3EC2EA1B-4581-4568-85A2-9E8FF0A74AF8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48FB9C19-E822-4AB0-BAD8-AD44CAF546A3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E71B4EC5-1C25-4168-BE3D-D0BC9EBD4D42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CA305611-3E03-4C22-9DFB-0D001057CC31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3FEB2AF-D5D4-4E68-9995-2DAA0483D496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1635970A-AAA9-48BB-81E2-B57BE78DD26B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" name="그룹 226">
            <a:extLst>
              <a:ext uri="{FF2B5EF4-FFF2-40B4-BE49-F238E27FC236}">
                <a16:creationId xmlns:a16="http://schemas.microsoft.com/office/drawing/2014/main" id="{9AE27559-9F9E-4B35-A96F-8DBEB9296E30}"/>
              </a:ext>
            </a:extLst>
          </p:cNvPr>
          <p:cNvGrpSpPr/>
          <p:nvPr/>
        </p:nvGrpSpPr>
        <p:grpSpPr>
          <a:xfrm>
            <a:off x="9165456" y="4163996"/>
            <a:ext cx="1931719" cy="135371"/>
            <a:chOff x="8367597" y="4092436"/>
            <a:chExt cx="1931719" cy="135371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C9A0D778-F88B-4AAD-8646-BCD65E440D22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AF9A96CC-9E52-4FC5-8A6D-6EC156E3D8C0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EBD66536-2D88-4D1D-A34E-6CED010267E5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7F67B459-A0F2-4975-9CAB-1C37D60C6EBE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" name="Rectangle 19">
              <a:extLst>
                <a:ext uri="{FF2B5EF4-FFF2-40B4-BE49-F238E27FC236}">
                  <a16:creationId xmlns:a16="http://schemas.microsoft.com/office/drawing/2014/main" id="{4CCC1185-A884-416D-A42F-B88D690CFE57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42503AD0-A7C3-418D-9147-454121BEDB88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E9227E36-A19C-417F-9D76-0FEDE6017E35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EC39EB74-8131-4D27-ACE3-FCFC5EDE25B6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0D01DF4C-9772-4E89-9560-0EAA025F60D1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" name="Rectangle 24">
              <a:extLst>
                <a:ext uri="{FF2B5EF4-FFF2-40B4-BE49-F238E27FC236}">
                  <a16:creationId xmlns:a16="http://schemas.microsoft.com/office/drawing/2014/main" id="{59476DD8-8AEB-484D-A8EC-7BC8AE432EC3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" name="그룹 338">
            <a:extLst>
              <a:ext uri="{FF2B5EF4-FFF2-40B4-BE49-F238E27FC236}">
                <a16:creationId xmlns:a16="http://schemas.microsoft.com/office/drawing/2014/main" id="{64093AA7-4599-4CD1-A828-AE74DCF51BE7}"/>
              </a:ext>
            </a:extLst>
          </p:cNvPr>
          <p:cNvGrpSpPr/>
          <p:nvPr/>
        </p:nvGrpSpPr>
        <p:grpSpPr>
          <a:xfrm>
            <a:off x="9165456" y="3959477"/>
            <a:ext cx="1931719" cy="135371"/>
            <a:chOff x="8367597" y="3887917"/>
            <a:chExt cx="1931719" cy="135371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3CC1EA5B-6C5B-4127-976D-8D321466CA3C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49071E52-7AA5-403E-9217-81050DFBF4FB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E087A96A-1C03-411D-AF6F-9ED546B2F41A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89C8BFB4-5F12-4E57-A4F8-675DB961C9AC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15C99DDC-719F-4A2D-9409-DAEC77BFB025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03DCC03F-ABFF-487C-A2C8-92784D5F742F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84AF4048-DB38-4781-9618-DDCC3224200E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EF7F4F76-399D-4C34-B2B8-5C85D03B3EF7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A726112F-EBB5-4089-A613-F2ED6997F4E0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1A5366FA-299A-4D42-91B3-C25058BC84D8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" name="그룹 477">
            <a:extLst>
              <a:ext uri="{FF2B5EF4-FFF2-40B4-BE49-F238E27FC236}">
                <a16:creationId xmlns:a16="http://schemas.microsoft.com/office/drawing/2014/main" id="{BBD6D965-6A45-422C-9BAC-2C721B6B8D18}"/>
              </a:ext>
            </a:extLst>
          </p:cNvPr>
          <p:cNvGrpSpPr/>
          <p:nvPr/>
        </p:nvGrpSpPr>
        <p:grpSpPr>
          <a:xfrm>
            <a:off x="9165456" y="3754958"/>
            <a:ext cx="1931719" cy="135371"/>
            <a:chOff x="8367597" y="3683398"/>
            <a:chExt cx="1931719" cy="135371"/>
          </a:xfrm>
        </p:grpSpPr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9F7A1E07-2999-421C-BD27-B09094855A3F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2465086-50F1-4932-9534-E34D147D613F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AF6FF2C6-C139-43AD-AFD9-891BB9694DAB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D8B8B616-99DC-470A-9990-C6D87F54E434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4BF75639-AA6C-4935-8ED3-CC4286F5F49E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252644-9344-4DBB-A83A-6F19C81D8827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8A52E255-401A-4E7F-A620-A4FDB042947F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0BB3F4B-47BB-49CC-9F89-17A0E68CAB71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451D477D-742A-4D2A-B845-5D04F46536DB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9D57CF5C-8BD9-48A7-8C0E-40C131CDCE0D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8" name="그룹 478">
            <a:extLst>
              <a:ext uri="{FF2B5EF4-FFF2-40B4-BE49-F238E27FC236}">
                <a16:creationId xmlns:a16="http://schemas.microsoft.com/office/drawing/2014/main" id="{7417282C-CE88-4E10-8B83-63B29223C6F8}"/>
              </a:ext>
            </a:extLst>
          </p:cNvPr>
          <p:cNvGrpSpPr/>
          <p:nvPr/>
        </p:nvGrpSpPr>
        <p:grpSpPr>
          <a:xfrm>
            <a:off x="9165456" y="3550439"/>
            <a:ext cx="1931719" cy="135371"/>
            <a:chOff x="8367597" y="3478879"/>
            <a:chExt cx="1931719" cy="135371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357398-19BF-473E-B386-A1CF79075670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1698E305-0B9A-4A7A-B28E-8E1DDE6CD2F8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9B265E82-A28A-47F8-BCE5-F5F4D8ED7414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966E94C5-22F8-411C-836D-4F2D2C744FBB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BDA85ECA-7F4B-488A-9494-9FB8DAFBBB67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4" name="Rectangle 53">
              <a:extLst>
                <a:ext uri="{FF2B5EF4-FFF2-40B4-BE49-F238E27FC236}">
                  <a16:creationId xmlns:a16="http://schemas.microsoft.com/office/drawing/2014/main" id="{3F23415C-1AC5-4418-B1BB-53F009731B71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F6B70F8-DB5C-42A7-91FF-ABBC5ED325A6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B01C606-6AD3-448B-A8CC-C679AC05DBA9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6A3BE60-4403-41A6-8249-313517BED1E0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C5572EE9-6F77-491B-9F20-CDB1A76D5948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9" name="그룹 479">
            <a:extLst>
              <a:ext uri="{FF2B5EF4-FFF2-40B4-BE49-F238E27FC236}">
                <a16:creationId xmlns:a16="http://schemas.microsoft.com/office/drawing/2014/main" id="{1B50631F-5B19-49FB-A12F-924F288E8E8B}"/>
              </a:ext>
            </a:extLst>
          </p:cNvPr>
          <p:cNvGrpSpPr/>
          <p:nvPr/>
        </p:nvGrpSpPr>
        <p:grpSpPr>
          <a:xfrm>
            <a:off x="9165456" y="3345920"/>
            <a:ext cx="1931719" cy="135371"/>
            <a:chOff x="8367597" y="3274360"/>
            <a:chExt cx="1931719" cy="135371"/>
          </a:xfrm>
        </p:grpSpPr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2B2DFA13-9691-40D7-8ECB-A1C6B55744CD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D324736B-E3F0-4943-9451-545D9EBA5C30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2" name="Rectangle 61">
              <a:extLst>
                <a:ext uri="{FF2B5EF4-FFF2-40B4-BE49-F238E27FC236}">
                  <a16:creationId xmlns:a16="http://schemas.microsoft.com/office/drawing/2014/main" id="{3378A90B-5762-4FA3-9DA4-984062EDCDC3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3" name="Rectangle 62">
              <a:extLst>
                <a:ext uri="{FF2B5EF4-FFF2-40B4-BE49-F238E27FC236}">
                  <a16:creationId xmlns:a16="http://schemas.microsoft.com/office/drawing/2014/main" id="{2679B137-6667-46BE-BE3F-561C43025EA0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4" name="Rectangle 63">
              <a:extLst>
                <a:ext uri="{FF2B5EF4-FFF2-40B4-BE49-F238E27FC236}">
                  <a16:creationId xmlns:a16="http://schemas.microsoft.com/office/drawing/2014/main" id="{A13D8E44-1739-4171-A5BB-32C0B9FA7A17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2FA36564-9BA2-4F8A-BA8B-D4909560FA6F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F908E1B5-D0E8-4016-8752-5EC4EED71368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87AAAF06-B0BA-4E07-A71A-91CB371C1584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0DFBAB0B-EAC5-44EC-B514-2F6A0C9C3FDF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98D5CEC6-F633-4CAD-812D-D210CBA603CF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70" name="그룹 480">
            <a:extLst>
              <a:ext uri="{FF2B5EF4-FFF2-40B4-BE49-F238E27FC236}">
                <a16:creationId xmlns:a16="http://schemas.microsoft.com/office/drawing/2014/main" id="{53F9BD2B-C898-4A06-AAE0-DA2E1B0228D3}"/>
              </a:ext>
            </a:extLst>
          </p:cNvPr>
          <p:cNvGrpSpPr/>
          <p:nvPr/>
        </p:nvGrpSpPr>
        <p:grpSpPr>
          <a:xfrm>
            <a:off x="9165456" y="3141401"/>
            <a:ext cx="1931719" cy="135371"/>
            <a:chOff x="8367597" y="3069841"/>
            <a:chExt cx="1931719" cy="135371"/>
          </a:xfrm>
        </p:grpSpPr>
        <p:sp>
          <p:nvSpPr>
            <p:cNvPr id="71" name="Rectangle 70">
              <a:extLst>
                <a:ext uri="{FF2B5EF4-FFF2-40B4-BE49-F238E27FC236}">
                  <a16:creationId xmlns:a16="http://schemas.microsoft.com/office/drawing/2014/main" id="{464724B4-05FE-4C37-8FB4-27C6A353EDAB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2" name="Rectangle 71">
              <a:extLst>
                <a:ext uri="{FF2B5EF4-FFF2-40B4-BE49-F238E27FC236}">
                  <a16:creationId xmlns:a16="http://schemas.microsoft.com/office/drawing/2014/main" id="{870020F3-B77F-4011-B0AC-BCF7082672E6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3" name="Rectangle 72">
              <a:extLst>
                <a:ext uri="{FF2B5EF4-FFF2-40B4-BE49-F238E27FC236}">
                  <a16:creationId xmlns:a16="http://schemas.microsoft.com/office/drawing/2014/main" id="{25514CCD-00B6-48E8-B2F6-7A31BF61D19F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Rectangle 73">
              <a:extLst>
                <a:ext uri="{FF2B5EF4-FFF2-40B4-BE49-F238E27FC236}">
                  <a16:creationId xmlns:a16="http://schemas.microsoft.com/office/drawing/2014/main" id="{92713702-64DE-4D5D-BC74-81568C6E6B08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5" name="Rectangle 74">
              <a:extLst>
                <a:ext uri="{FF2B5EF4-FFF2-40B4-BE49-F238E27FC236}">
                  <a16:creationId xmlns:a16="http://schemas.microsoft.com/office/drawing/2014/main" id="{5C138280-11D4-41F6-BDBD-F13DE71B6327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6" name="Rectangle 75">
              <a:extLst>
                <a:ext uri="{FF2B5EF4-FFF2-40B4-BE49-F238E27FC236}">
                  <a16:creationId xmlns:a16="http://schemas.microsoft.com/office/drawing/2014/main" id="{414DAFF8-049A-4C0C-A994-91F825B5BC19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7" name="Rectangle 76">
              <a:extLst>
                <a:ext uri="{FF2B5EF4-FFF2-40B4-BE49-F238E27FC236}">
                  <a16:creationId xmlns:a16="http://schemas.microsoft.com/office/drawing/2014/main" id="{CAFBF72F-1348-4BC5-9521-E1BA834AC102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8" name="Rectangle 77">
              <a:extLst>
                <a:ext uri="{FF2B5EF4-FFF2-40B4-BE49-F238E27FC236}">
                  <a16:creationId xmlns:a16="http://schemas.microsoft.com/office/drawing/2014/main" id="{2FEF06F2-CF46-44F7-98B8-4DF6AAE12B0F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9" name="Rectangle 78">
              <a:extLst>
                <a:ext uri="{FF2B5EF4-FFF2-40B4-BE49-F238E27FC236}">
                  <a16:creationId xmlns:a16="http://schemas.microsoft.com/office/drawing/2014/main" id="{01F77F8E-07F7-4552-8250-FC08B7C85072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0" name="Rectangle 79">
              <a:extLst>
                <a:ext uri="{FF2B5EF4-FFF2-40B4-BE49-F238E27FC236}">
                  <a16:creationId xmlns:a16="http://schemas.microsoft.com/office/drawing/2014/main" id="{6D7BD452-70E7-4F2F-9429-F86083A5C83C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81" name="그룹 481">
            <a:extLst>
              <a:ext uri="{FF2B5EF4-FFF2-40B4-BE49-F238E27FC236}">
                <a16:creationId xmlns:a16="http://schemas.microsoft.com/office/drawing/2014/main" id="{CBE15475-0A9A-4FFC-8C75-86D12A87A453}"/>
              </a:ext>
            </a:extLst>
          </p:cNvPr>
          <p:cNvGrpSpPr/>
          <p:nvPr/>
        </p:nvGrpSpPr>
        <p:grpSpPr>
          <a:xfrm>
            <a:off x="9165456" y="2936882"/>
            <a:ext cx="1931719" cy="135371"/>
            <a:chOff x="8367597" y="2865322"/>
            <a:chExt cx="1931719" cy="135371"/>
          </a:xfrm>
        </p:grpSpPr>
        <p:sp>
          <p:nvSpPr>
            <p:cNvPr id="82" name="Rectangle 81">
              <a:extLst>
                <a:ext uri="{FF2B5EF4-FFF2-40B4-BE49-F238E27FC236}">
                  <a16:creationId xmlns:a16="http://schemas.microsoft.com/office/drawing/2014/main" id="{963841BB-C5DD-4FB5-9E7C-A453E03E81EB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3" name="Rectangle 82">
              <a:extLst>
                <a:ext uri="{FF2B5EF4-FFF2-40B4-BE49-F238E27FC236}">
                  <a16:creationId xmlns:a16="http://schemas.microsoft.com/office/drawing/2014/main" id="{7769FCB5-5CFB-4A71-A641-82CF88C998AD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4" name="Rectangle 83">
              <a:extLst>
                <a:ext uri="{FF2B5EF4-FFF2-40B4-BE49-F238E27FC236}">
                  <a16:creationId xmlns:a16="http://schemas.microsoft.com/office/drawing/2014/main" id="{1E0EDD7A-FACD-4D33-958C-38AA84294FD7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5" name="Rectangle 84">
              <a:extLst>
                <a:ext uri="{FF2B5EF4-FFF2-40B4-BE49-F238E27FC236}">
                  <a16:creationId xmlns:a16="http://schemas.microsoft.com/office/drawing/2014/main" id="{72ED9FCC-1C6C-48AB-A832-B545A1028D0E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F21578C1-273E-4E24-A290-1F4353D2BB7D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D7D4FFF2-16E6-43D7-9B93-8A2AF050FCEA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8" name="Rectangle 87">
              <a:extLst>
                <a:ext uri="{FF2B5EF4-FFF2-40B4-BE49-F238E27FC236}">
                  <a16:creationId xmlns:a16="http://schemas.microsoft.com/office/drawing/2014/main" id="{092B59DF-AD8E-4755-8F3F-AB3645F16193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89" name="Rectangle 88">
              <a:extLst>
                <a:ext uri="{FF2B5EF4-FFF2-40B4-BE49-F238E27FC236}">
                  <a16:creationId xmlns:a16="http://schemas.microsoft.com/office/drawing/2014/main" id="{C25FB725-5133-43A4-90F0-78FA63A52B90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0" name="Rectangle 89">
              <a:extLst>
                <a:ext uri="{FF2B5EF4-FFF2-40B4-BE49-F238E27FC236}">
                  <a16:creationId xmlns:a16="http://schemas.microsoft.com/office/drawing/2014/main" id="{AE533805-9C49-4C3A-BB7B-E6811E41938C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1" name="Rectangle 90">
              <a:extLst>
                <a:ext uri="{FF2B5EF4-FFF2-40B4-BE49-F238E27FC236}">
                  <a16:creationId xmlns:a16="http://schemas.microsoft.com/office/drawing/2014/main" id="{D98BCD34-E863-4DB4-A5D1-8A0E000C404B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92" name="그룹 482">
            <a:extLst>
              <a:ext uri="{FF2B5EF4-FFF2-40B4-BE49-F238E27FC236}">
                <a16:creationId xmlns:a16="http://schemas.microsoft.com/office/drawing/2014/main" id="{B514DCB8-A3CA-4529-A916-9A7275F2A2E3}"/>
              </a:ext>
            </a:extLst>
          </p:cNvPr>
          <p:cNvGrpSpPr/>
          <p:nvPr/>
        </p:nvGrpSpPr>
        <p:grpSpPr>
          <a:xfrm>
            <a:off x="9165456" y="2732363"/>
            <a:ext cx="1931719" cy="135371"/>
            <a:chOff x="8367597" y="2660803"/>
            <a:chExt cx="1931719" cy="135371"/>
          </a:xfrm>
        </p:grpSpPr>
        <p:sp>
          <p:nvSpPr>
            <p:cNvPr id="93" name="Rectangle 92">
              <a:extLst>
                <a:ext uri="{FF2B5EF4-FFF2-40B4-BE49-F238E27FC236}">
                  <a16:creationId xmlns:a16="http://schemas.microsoft.com/office/drawing/2014/main" id="{DE2E57A1-391B-411E-B294-2DC37902A782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46D0E52D-1F9B-484C-94E2-CA88DEA23536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9025AA9A-30BA-419A-A8E9-F4A36FFE9A21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6" name="Rectangle 95">
              <a:extLst>
                <a:ext uri="{FF2B5EF4-FFF2-40B4-BE49-F238E27FC236}">
                  <a16:creationId xmlns:a16="http://schemas.microsoft.com/office/drawing/2014/main" id="{33CC3427-0D4A-48B6-9D2E-F56C8D93A4B3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7" name="Rectangle 96">
              <a:extLst>
                <a:ext uri="{FF2B5EF4-FFF2-40B4-BE49-F238E27FC236}">
                  <a16:creationId xmlns:a16="http://schemas.microsoft.com/office/drawing/2014/main" id="{500FDD71-B5BF-439F-A969-DECFA100AF05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8" name="Rectangle 97">
              <a:extLst>
                <a:ext uri="{FF2B5EF4-FFF2-40B4-BE49-F238E27FC236}">
                  <a16:creationId xmlns:a16="http://schemas.microsoft.com/office/drawing/2014/main" id="{B7CC7F2B-B9FB-43D1-8736-042AAEFA6FC2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99" name="Rectangle 98">
              <a:extLst>
                <a:ext uri="{FF2B5EF4-FFF2-40B4-BE49-F238E27FC236}">
                  <a16:creationId xmlns:a16="http://schemas.microsoft.com/office/drawing/2014/main" id="{2FA56223-44FE-48F5-A330-200DB112AD9A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BF90EFF9-E922-4DC0-A397-6454E9B39B23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5331820A-49DC-43D8-AEEF-8061DC638FC4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FE55F19C-6073-48D3-BE61-87AE23232659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03" name="그룹 483">
            <a:extLst>
              <a:ext uri="{FF2B5EF4-FFF2-40B4-BE49-F238E27FC236}">
                <a16:creationId xmlns:a16="http://schemas.microsoft.com/office/drawing/2014/main" id="{349E14B2-1AF1-44E4-9764-CB2F8C7B6878}"/>
              </a:ext>
            </a:extLst>
          </p:cNvPr>
          <p:cNvGrpSpPr/>
          <p:nvPr/>
        </p:nvGrpSpPr>
        <p:grpSpPr>
          <a:xfrm>
            <a:off x="10163426" y="2527844"/>
            <a:ext cx="933749" cy="135371"/>
            <a:chOff x="9365567" y="2456284"/>
            <a:chExt cx="933749" cy="135371"/>
          </a:xfrm>
        </p:grpSpPr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0E1CA619-7EB9-423E-9D0F-9ED2B7C47F75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C8B326D3-1033-4F7A-9C88-3E145064700C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16F2A5B7-017F-4F3F-A6B9-0725BD7C2BFF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7" name="Rectangle 106">
              <a:extLst>
                <a:ext uri="{FF2B5EF4-FFF2-40B4-BE49-F238E27FC236}">
                  <a16:creationId xmlns:a16="http://schemas.microsoft.com/office/drawing/2014/main" id="{97F142C8-FEF1-4D32-92B8-CDAC1B96D31D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108" name="Rectangle 107">
              <a:extLst>
                <a:ext uri="{FF2B5EF4-FFF2-40B4-BE49-F238E27FC236}">
                  <a16:creationId xmlns:a16="http://schemas.microsoft.com/office/drawing/2014/main" id="{4A580F27-5AA2-499D-83A0-65779B11825E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109" name="그룹 484">
            <a:extLst>
              <a:ext uri="{FF2B5EF4-FFF2-40B4-BE49-F238E27FC236}">
                <a16:creationId xmlns:a16="http://schemas.microsoft.com/office/drawing/2014/main" id="{F170759B-99A8-4C8B-9E25-FC9861BF6579}"/>
              </a:ext>
            </a:extLst>
          </p:cNvPr>
          <p:cNvGrpSpPr/>
          <p:nvPr/>
        </p:nvGrpSpPr>
        <p:grpSpPr>
          <a:xfrm>
            <a:off x="10163426" y="2323325"/>
            <a:ext cx="933749" cy="135371"/>
            <a:chOff x="9365567" y="2251765"/>
            <a:chExt cx="933749" cy="135371"/>
          </a:xfrm>
        </p:grpSpPr>
        <p:sp>
          <p:nvSpPr>
            <p:cNvPr id="110" name="Rectangle 109">
              <a:extLst>
                <a:ext uri="{FF2B5EF4-FFF2-40B4-BE49-F238E27FC236}">
                  <a16:creationId xmlns:a16="http://schemas.microsoft.com/office/drawing/2014/main" id="{3374C117-39C2-4A57-9D37-A8498FFFDF8B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CAA21A53-EA15-4AF0-84BF-E0F8E5A2054F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0006E065-9BE4-44EF-8575-C8457759296F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3" name="Rectangle 112">
              <a:extLst>
                <a:ext uri="{FF2B5EF4-FFF2-40B4-BE49-F238E27FC236}">
                  <a16:creationId xmlns:a16="http://schemas.microsoft.com/office/drawing/2014/main" id="{CBCDE8A0-A652-499B-B688-48E6432C3399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14" name="Rectangle 113">
              <a:extLst>
                <a:ext uri="{FF2B5EF4-FFF2-40B4-BE49-F238E27FC236}">
                  <a16:creationId xmlns:a16="http://schemas.microsoft.com/office/drawing/2014/main" id="{E4B0EBC3-3FCC-4D40-B1B8-E3017284FAA6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115" name="TextBox 114">
            <a:extLst>
              <a:ext uri="{FF2B5EF4-FFF2-40B4-BE49-F238E27FC236}">
                <a16:creationId xmlns:a16="http://schemas.microsoft.com/office/drawing/2014/main" id="{CF10B317-7B23-4315-8268-D992F3C59B29}"/>
              </a:ext>
            </a:extLst>
          </p:cNvPr>
          <p:cNvSpPr txBox="1"/>
          <p:nvPr/>
        </p:nvSpPr>
        <p:spPr>
          <a:xfrm>
            <a:off x="9165453" y="2177856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57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B0BF3B1A-DDD0-4CC7-8EB4-AA66E28232D1}"/>
              </a:ext>
            </a:extLst>
          </p:cNvPr>
          <p:cNvGrpSpPr/>
          <p:nvPr/>
        </p:nvGrpSpPr>
        <p:grpSpPr>
          <a:xfrm>
            <a:off x="8937577" y="4732702"/>
            <a:ext cx="2387472" cy="1290196"/>
            <a:chOff x="803640" y="3362835"/>
            <a:chExt cx="2059657" cy="1290196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5274BF98-12FA-47A6-9010-579B0EABC6C0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73524BF9-696F-403D-844E-0A45F138E5D5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3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3"/>
                </a:solidFill>
                <a:cs typeface="Arial" pitchFamily="34" charset="0"/>
              </a:endParaRPr>
            </a:p>
          </p:txBody>
        </p:sp>
      </p:grpSp>
      <p:sp>
        <p:nvSpPr>
          <p:cNvPr id="119" name="직사각형 113">
            <a:extLst>
              <a:ext uri="{FF2B5EF4-FFF2-40B4-BE49-F238E27FC236}">
                <a16:creationId xmlns:a16="http://schemas.microsoft.com/office/drawing/2014/main" id="{99DCDF46-B8C4-45CF-80B7-19528BC5AC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42078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0" name="그룹 493">
            <a:extLst>
              <a:ext uri="{FF2B5EF4-FFF2-40B4-BE49-F238E27FC236}">
                <a16:creationId xmlns:a16="http://schemas.microsoft.com/office/drawing/2014/main" id="{DCBA7D62-D766-4525-9A27-787DFCD7766F}"/>
              </a:ext>
            </a:extLst>
          </p:cNvPr>
          <p:cNvGrpSpPr/>
          <p:nvPr/>
        </p:nvGrpSpPr>
        <p:grpSpPr>
          <a:xfrm>
            <a:off x="6475501" y="4368513"/>
            <a:ext cx="1931719" cy="135371"/>
            <a:chOff x="8367597" y="4296953"/>
            <a:chExt cx="1931719" cy="135371"/>
          </a:xfrm>
          <a:solidFill>
            <a:schemeClr val="accent4"/>
          </a:solidFill>
        </p:grpSpPr>
        <p:sp>
          <p:nvSpPr>
            <p:cNvPr id="121" name="Rectangle 216">
              <a:extLst>
                <a:ext uri="{FF2B5EF4-FFF2-40B4-BE49-F238E27FC236}">
                  <a16:creationId xmlns:a16="http://schemas.microsoft.com/office/drawing/2014/main" id="{F0F524E2-1050-4B51-8628-5988BC133FD2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2" name="Rectangle 217">
              <a:extLst>
                <a:ext uri="{FF2B5EF4-FFF2-40B4-BE49-F238E27FC236}">
                  <a16:creationId xmlns:a16="http://schemas.microsoft.com/office/drawing/2014/main" id="{9DBE7A00-F0B2-40F2-95A5-EF365EBDCBFA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3" name="Rectangle 218">
              <a:extLst>
                <a:ext uri="{FF2B5EF4-FFF2-40B4-BE49-F238E27FC236}">
                  <a16:creationId xmlns:a16="http://schemas.microsoft.com/office/drawing/2014/main" id="{863488CD-8CBE-47B2-8B65-C8FFCC7F7FB3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4" name="Rectangle 219">
              <a:extLst>
                <a:ext uri="{FF2B5EF4-FFF2-40B4-BE49-F238E27FC236}">
                  <a16:creationId xmlns:a16="http://schemas.microsoft.com/office/drawing/2014/main" id="{69848F05-DE2D-484F-9EEF-F83326DAA5FA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5" name="Rectangle 220">
              <a:extLst>
                <a:ext uri="{FF2B5EF4-FFF2-40B4-BE49-F238E27FC236}">
                  <a16:creationId xmlns:a16="http://schemas.microsoft.com/office/drawing/2014/main" id="{44B1142B-5642-4597-9D71-51B1F2478719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6" name="Rectangle 221">
              <a:extLst>
                <a:ext uri="{FF2B5EF4-FFF2-40B4-BE49-F238E27FC236}">
                  <a16:creationId xmlns:a16="http://schemas.microsoft.com/office/drawing/2014/main" id="{9487C13F-3F45-45E2-80AA-6EEF660F8013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7" name="Rectangle 222">
              <a:extLst>
                <a:ext uri="{FF2B5EF4-FFF2-40B4-BE49-F238E27FC236}">
                  <a16:creationId xmlns:a16="http://schemas.microsoft.com/office/drawing/2014/main" id="{509B4290-D190-4156-8AD2-BA67F4C0AADD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8" name="Rectangle 223">
              <a:extLst>
                <a:ext uri="{FF2B5EF4-FFF2-40B4-BE49-F238E27FC236}">
                  <a16:creationId xmlns:a16="http://schemas.microsoft.com/office/drawing/2014/main" id="{F6B91B71-9A61-4FAD-9E17-4F778729D295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29" name="Rectangle 224">
              <a:extLst>
                <a:ext uri="{FF2B5EF4-FFF2-40B4-BE49-F238E27FC236}">
                  <a16:creationId xmlns:a16="http://schemas.microsoft.com/office/drawing/2014/main" id="{E550F94B-036B-4920-AE0A-BD06CBC8B1A2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0" name="Rectangle 225">
              <a:extLst>
                <a:ext uri="{FF2B5EF4-FFF2-40B4-BE49-F238E27FC236}">
                  <a16:creationId xmlns:a16="http://schemas.microsoft.com/office/drawing/2014/main" id="{B9AF1971-0986-4090-8107-81B8AC1E7742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31" name="그룹 494">
            <a:extLst>
              <a:ext uri="{FF2B5EF4-FFF2-40B4-BE49-F238E27FC236}">
                <a16:creationId xmlns:a16="http://schemas.microsoft.com/office/drawing/2014/main" id="{4D93E1FC-CD09-4CF3-9650-87C1C5710F3A}"/>
              </a:ext>
            </a:extLst>
          </p:cNvPr>
          <p:cNvGrpSpPr/>
          <p:nvPr/>
        </p:nvGrpSpPr>
        <p:grpSpPr>
          <a:xfrm>
            <a:off x="6475501" y="4163996"/>
            <a:ext cx="1931719" cy="135371"/>
            <a:chOff x="8367597" y="4092436"/>
            <a:chExt cx="1931719" cy="135371"/>
          </a:xfrm>
          <a:solidFill>
            <a:schemeClr val="accent4"/>
          </a:solidFill>
        </p:grpSpPr>
        <p:sp>
          <p:nvSpPr>
            <p:cNvPr id="132" name="Rectangle 206">
              <a:extLst>
                <a:ext uri="{FF2B5EF4-FFF2-40B4-BE49-F238E27FC236}">
                  <a16:creationId xmlns:a16="http://schemas.microsoft.com/office/drawing/2014/main" id="{3574A333-A182-48A1-9387-53BDAAD2E90E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3" name="Rectangle 207">
              <a:extLst>
                <a:ext uri="{FF2B5EF4-FFF2-40B4-BE49-F238E27FC236}">
                  <a16:creationId xmlns:a16="http://schemas.microsoft.com/office/drawing/2014/main" id="{C748024C-6BB0-47F0-8F80-F508402E4F2B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4" name="Rectangle 208">
              <a:extLst>
                <a:ext uri="{FF2B5EF4-FFF2-40B4-BE49-F238E27FC236}">
                  <a16:creationId xmlns:a16="http://schemas.microsoft.com/office/drawing/2014/main" id="{326193C2-9893-4A76-8FDC-B6B9F5DCDD47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5" name="Rectangle 209">
              <a:extLst>
                <a:ext uri="{FF2B5EF4-FFF2-40B4-BE49-F238E27FC236}">
                  <a16:creationId xmlns:a16="http://schemas.microsoft.com/office/drawing/2014/main" id="{2CBDA086-346B-4FAB-A837-F884F240A036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6" name="Rectangle 210">
              <a:extLst>
                <a:ext uri="{FF2B5EF4-FFF2-40B4-BE49-F238E27FC236}">
                  <a16:creationId xmlns:a16="http://schemas.microsoft.com/office/drawing/2014/main" id="{1A554786-9CFD-439E-9E36-78ECF1EE8BEE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7" name="Rectangle 211">
              <a:extLst>
                <a:ext uri="{FF2B5EF4-FFF2-40B4-BE49-F238E27FC236}">
                  <a16:creationId xmlns:a16="http://schemas.microsoft.com/office/drawing/2014/main" id="{B081B95E-157E-4180-99C5-743358B4F4FA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8" name="Rectangle 212">
              <a:extLst>
                <a:ext uri="{FF2B5EF4-FFF2-40B4-BE49-F238E27FC236}">
                  <a16:creationId xmlns:a16="http://schemas.microsoft.com/office/drawing/2014/main" id="{EFC2F8F3-9FD3-4303-83BE-D73020E40665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39" name="Rectangle 213">
              <a:extLst>
                <a:ext uri="{FF2B5EF4-FFF2-40B4-BE49-F238E27FC236}">
                  <a16:creationId xmlns:a16="http://schemas.microsoft.com/office/drawing/2014/main" id="{B796F9A6-16FD-43B1-843D-44A4D3510299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0" name="Rectangle 214">
              <a:extLst>
                <a:ext uri="{FF2B5EF4-FFF2-40B4-BE49-F238E27FC236}">
                  <a16:creationId xmlns:a16="http://schemas.microsoft.com/office/drawing/2014/main" id="{73F32758-30CE-402B-8D64-6F301B4E7520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1" name="Rectangle 215">
              <a:extLst>
                <a:ext uri="{FF2B5EF4-FFF2-40B4-BE49-F238E27FC236}">
                  <a16:creationId xmlns:a16="http://schemas.microsoft.com/office/drawing/2014/main" id="{35038B61-41FA-4DA0-953E-99689232266E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42" name="그룹 495">
            <a:extLst>
              <a:ext uri="{FF2B5EF4-FFF2-40B4-BE49-F238E27FC236}">
                <a16:creationId xmlns:a16="http://schemas.microsoft.com/office/drawing/2014/main" id="{172BB019-235F-45B3-9C52-7F27FDC2D0D2}"/>
              </a:ext>
            </a:extLst>
          </p:cNvPr>
          <p:cNvGrpSpPr/>
          <p:nvPr/>
        </p:nvGrpSpPr>
        <p:grpSpPr>
          <a:xfrm>
            <a:off x="6475501" y="3959477"/>
            <a:ext cx="1931719" cy="135371"/>
            <a:chOff x="8367597" y="3887917"/>
            <a:chExt cx="1931719" cy="135371"/>
          </a:xfrm>
          <a:solidFill>
            <a:schemeClr val="accent4"/>
          </a:solidFill>
        </p:grpSpPr>
        <p:sp>
          <p:nvSpPr>
            <p:cNvPr id="143" name="Rectangle 196">
              <a:extLst>
                <a:ext uri="{FF2B5EF4-FFF2-40B4-BE49-F238E27FC236}">
                  <a16:creationId xmlns:a16="http://schemas.microsoft.com/office/drawing/2014/main" id="{53C6085A-6950-4A23-8864-83449D1FBC1E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4" name="Rectangle 197">
              <a:extLst>
                <a:ext uri="{FF2B5EF4-FFF2-40B4-BE49-F238E27FC236}">
                  <a16:creationId xmlns:a16="http://schemas.microsoft.com/office/drawing/2014/main" id="{B23F145A-BA75-4F88-8110-5779C5AF52E0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5" name="Rectangle 198">
              <a:extLst>
                <a:ext uri="{FF2B5EF4-FFF2-40B4-BE49-F238E27FC236}">
                  <a16:creationId xmlns:a16="http://schemas.microsoft.com/office/drawing/2014/main" id="{163CA818-1EC7-4018-803C-9CE491CDA82B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6" name="Rectangle 199">
              <a:extLst>
                <a:ext uri="{FF2B5EF4-FFF2-40B4-BE49-F238E27FC236}">
                  <a16:creationId xmlns:a16="http://schemas.microsoft.com/office/drawing/2014/main" id="{6E265C97-3648-43AD-BB0C-3CD6BF2B3A6B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7" name="Rectangle 200">
              <a:extLst>
                <a:ext uri="{FF2B5EF4-FFF2-40B4-BE49-F238E27FC236}">
                  <a16:creationId xmlns:a16="http://schemas.microsoft.com/office/drawing/2014/main" id="{99B0EED4-8103-4EE0-9B8D-C770E5431132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8" name="Rectangle 201">
              <a:extLst>
                <a:ext uri="{FF2B5EF4-FFF2-40B4-BE49-F238E27FC236}">
                  <a16:creationId xmlns:a16="http://schemas.microsoft.com/office/drawing/2014/main" id="{8CAE0CA4-5591-4522-8347-2FC737353CF7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49" name="Rectangle 202">
              <a:extLst>
                <a:ext uri="{FF2B5EF4-FFF2-40B4-BE49-F238E27FC236}">
                  <a16:creationId xmlns:a16="http://schemas.microsoft.com/office/drawing/2014/main" id="{FC330C0B-AE4E-429E-9825-AC02178DBE4C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0" name="Rectangle 203">
              <a:extLst>
                <a:ext uri="{FF2B5EF4-FFF2-40B4-BE49-F238E27FC236}">
                  <a16:creationId xmlns:a16="http://schemas.microsoft.com/office/drawing/2014/main" id="{14098D73-AB28-486C-8AA6-CC519B69B636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1" name="Rectangle 204">
              <a:extLst>
                <a:ext uri="{FF2B5EF4-FFF2-40B4-BE49-F238E27FC236}">
                  <a16:creationId xmlns:a16="http://schemas.microsoft.com/office/drawing/2014/main" id="{AC82CF1E-623E-4BDC-9F24-E11E46378576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2" name="Rectangle 205">
              <a:extLst>
                <a:ext uri="{FF2B5EF4-FFF2-40B4-BE49-F238E27FC236}">
                  <a16:creationId xmlns:a16="http://schemas.microsoft.com/office/drawing/2014/main" id="{B806CBAE-A8FA-4DE3-A76F-F990A5713095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53" name="그룹 496">
            <a:extLst>
              <a:ext uri="{FF2B5EF4-FFF2-40B4-BE49-F238E27FC236}">
                <a16:creationId xmlns:a16="http://schemas.microsoft.com/office/drawing/2014/main" id="{347D2F69-8ED5-4860-8052-6F981EA5A6A3}"/>
              </a:ext>
            </a:extLst>
          </p:cNvPr>
          <p:cNvGrpSpPr/>
          <p:nvPr/>
        </p:nvGrpSpPr>
        <p:grpSpPr>
          <a:xfrm>
            <a:off x="6475501" y="3754958"/>
            <a:ext cx="1931719" cy="135371"/>
            <a:chOff x="8367597" y="3683398"/>
            <a:chExt cx="1931719" cy="135371"/>
          </a:xfrm>
          <a:solidFill>
            <a:schemeClr val="accent4"/>
          </a:solidFill>
        </p:grpSpPr>
        <p:sp>
          <p:nvSpPr>
            <p:cNvPr id="154" name="Rectangle 186">
              <a:extLst>
                <a:ext uri="{FF2B5EF4-FFF2-40B4-BE49-F238E27FC236}">
                  <a16:creationId xmlns:a16="http://schemas.microsoft.com/office/drawing/2014/main" id="{C6923855-F951-42CE-81BD-91FDB72D933E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5" name="Rectangle 187">
              <a:extLst>
                <a:ext uri="{FF2B5EF4-FFF2-40B4-BE49-F238E27FC236}">
                  <a16:creationId xmlns:a16="http://schemas.microsoft.com/office/drawing/2014/main" id="{33AF2CE9-863C-4A11-A048-BF3CE2DAA385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6" name="Rectangle 188">
              <a:extLst>
                <a:ext uri="{FF2B5EF4-FFF2-40B4-BE49-F238E27FC236}">
                  <a16:creationId xmlns:a16="http://schemas.microsoft.com/office/drawing/2014/main" id="{AD654B0F-A6CE-4838-851B-D0C980A468FB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7" name="Rectangle 189">
              <a:extLst>
                <a:ext uri="{FF2B5EF4-FFF2-40B4-BE49-F238E27FC236}">
                  <a16:creationId xmlns:a16="http://schemas.microsoft.com/office/drawing/2014/main" id="{A074CC2B-EA44-4F88-B7D7-D06D438F460F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8" name="Rectangle 190">
              <a:extLst>
                <a:ext uri="{FF2B5EF4-FFF2-40B4-BE49-F238E27FC236}">
                  <a16:creationId xmlns:a16="http://schemas.microsoft.com/office/drawing/2014/main" id="{7C50711F-9BFD-457C-93C7-EE6CA95A2AF6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59" name="Rectangle 191">
              <a:extLst>
                <a:ext uri="{FF2B5EF4-FFF2-40B4-BE49-F238E27FC236}">
                  <a16:creationId xmlns:a16="http://schemas.microsoft.com/office/drawing/2014/main" id="{7662EDC2-95CB-4EF1-8495-28AD0AD9839B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0" name="Rectangle 192">
              <a:extLst>
                <a:ext uri="{FF2B5EF4-FFF2-40B4-BE49-F238E27FC236}">
                  <a16:creationId xmlns:a16="http://schemas.microsoft.com/office/drawing/2014/main" id="{3E84658B-3253-4867-9C6B-E7341943E95D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1" name="Rectangle 193">
              <a:extLst>
                <a:ext uri="{FF2B5EF4-FFF2-40B4-BE49-F238E27FC236}">
                  <a16:creationId xmlns:a16="http://schemas.microsoft.com/office/drawing/2014/main" id="{81311F82-4029-4C00-8D46-23B9BFB53CFA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2" name="Rectangle 194">
              <a:extLst>
                <a:ext uri="{FF2B5EF4-FFF2-40B4-BE49-F238E27FC236}">
                  <a16:creationId xmlns:a16="http://schemas.microsoft.com/office/drawing/2014/main" id="{9C631C7B-9F7C-4937-95A6-8EA423B479E8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3" name="Rectangle 195">
              <a:extLst>
                <a:ext uri="{FF2B5EF4-FFF2-40B4-BE49-F238E27FC236}">
                  <a16:creationId xmlns:a16="http://schemas.microsoft.com/office/drawing/2014/main" id="{6071DCD0-4F58-4920-838F-8C2E6BCEDEA7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64" name="그룹 497">
            <a:extLst>
              <a:ext uri="{FF2B5EF4-FFF2-40B4-BE49-F238E27FC236}">
                <a16:creationId xmlns:a16="http://schemas.microsoft.com/office/drawing/2014/main" id="{4F8C7DA4-14A1-420B-8CB3-6E30EE70ECB4}"/>
              </a:ext>
            </a:extLst>
          </p:cNvPr>
          <p:cNvGrpSpPr/>
          <p:nvPr/>
        </p:nvGrpSpPr>
        <p:grpSpPr>
          <a:xfrm>
            <a:off x="6475501" y="3550439"/>
            <a:ext cx="1931719" cy="135371"/>
            <a:chOff x="8367597" y="3478879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165" name="Rectangle 176">
              <a:extLst>
                <a:ext uri="{FF2B5EF4-FFF2-40B4-BE49-F238E27FC236}">
                  <a16:creationId xmlns:a16="http://schemas.microsoft.com/office/drawing/2014/main" id="{550EBF9D-A1E9-45D3-8BD6-A8A7AD6B7096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6" name="Rectangle 177">
              <a:extLst>
                <a:ext uri="{FF2B5EF4-FFF2-40B4-BE49-F238E27FC236}">
                  <a16:creationId xmlns:a16="http://schemas.microsoft.com/office/drawing/2014/main" id="{C4BADE03-358C-4C77-B366-AEAA79C7A742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7" name="Rectangle 178">
              <a:extLst>
                <a:ext uri="{FF2B5EF4-FFF2-40B4-BE49-F238E27FC236}">
                  <a16:creationId xmlns:a16="http://schemas.microsoft.com/office/drawing/2014/main" id="{60BC6546-746C-4E43-A42E-00B743DB19F0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8" name="Rectangle 179">
              <a:extLst>
                <a:ext uri="{FF2B5EF4-FFF2-40B4-BE49-F238E27FC236}">
                  <a16:creationId xmlns:a16="http://schemas.microsoft.com/office/drawing/2014/main" id="{D0FD06E1-13DD-4FB0-A35D-CA921D359EA1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69" name="Rectangle 180">
              <a:extLst>
                <a:ext uri="{FF2B5EF4-FFF2-40B4-BE49-F238E27FC236}">
                  <a16:creationId xmlns:a16="http://schemas.microsoft.com/office/drawing/2014/main" id="{538797CB-FA08-4E2B-AAC7-CEF380A77CD0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0" name="Rectangle 181">
              <a:extLst>
                <a:ext uri="{FF2B5EF4-FFF2-40B4-BE49-F238E27FC236}">
                  <a16:creationId xmlns:a16="http://schemas.microsoft.com/office/drawing/2014/main" id="{DB8EDE1C-4F54-4BF3-B290-1D0FB87E4629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1" name="Rectangle 182">
              <a:extLst>
                <a:ext uri="{FF2B5EF4-FFF2-40B4-BE49-F238E27FC236}">
                  <a16:creationId xmlns:a16="http://schemas.microsoft.com/office/drawing/2014/main" id="{7137B1B1-F74E-4BAA-897A-67FFF6E56286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2" name="Rectangle 183">
              <a:extLst>
                <a:ext uri="{FF2B5EF4-FFF2-40B4-BE49-F238E27FC236}">
                  <a16:creationId xmlns:a16="http://schemas.microsoft.com/office/drawing/2014/main" id="{3803B311-D31E-4D67-A736-4BE61CA00665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3" name="Rectangle 184">
              <a:extLst>
                <a:ext uri="{FF2B5EF4-FFF2-40B4-BE49-F238E27FC236}">
                  <a16:creationId xmlns:a16="http://schemas.microsoft.com/office/drawing/2014/main" id="{E78D7414-BFCF-477D-BE20-C26A89575288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4" name="Rectangle 185">
              <a:extLst>
                <a:ext uri="{FF2B5EF4-FFF2-40B4-BE49-F238E27FC236}">
                  <a16:creationId xmlns:a16="http://schemas.microsoft.com/office/drawing/2014/main" id="{5D2BABB5-50D3-496D-9489-8241618F238C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75" name="그룹 498">
            <a:extLst>
              <a:ext uri="{FF2B5EF4-FFF2-40B4-BE49-F238E27FC236}">
                <a16:creationId xmlns:a16="http://schemas.microsoft.com/office/drawing/2014/main" id="{2CA24CE2-4B9B-4552-AF29-25619C941298}"/>
              </a:ext>
            </a:extLst>
          </p:cNvPr>
          <p:cNvGrpSpPr/>
          <p:nvPr/>
        </p:nvGrpSpPr>
        <p:grpSpPr>
          <a:xfrm>
            <a:off x="6475501" y="3345920"/>
            <a:ext cx="1931719" cy="135371"/>
            <a:chOff x="8367597" y="3274360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176" name="Rectangle 166">
              <a:extLst>
                <a:ext uri="{FF2B5EF4-FFF2-40B4-BE49-F238E27FC236}">
                  <a16:creationId xmlns:a16="http://schemas.microsoft.com/office/drawing/2014/main" id="{0E7EC6DC-0C45-4B87-9D2E-35CC7C20751C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7" name="Rectangle 167">
              <a:extLst>
                <a:ext uri="{FF2B5EF4-FFF2-40B4-BE49-F238E27FC236}">
                  <a16:creationId xmlns:a16="http://schemas.microsoft.com/office/drawing/2014/main" id="{8968D406-73C8-4265-8F93-134BC13FA04A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8" name="Rectangle 168">
              <a:extLst>
                <a:ext uri="{FF2B5EF4-FFF2-40B4-BE49-F238E27FC236}">
                  <a16:creationId xmlns:a16="http://schemas.microsoft.com/office/drawing/2014/main" id="{92D39AF9-A4AC-4DDD-BBD0-6503D517DDFC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79" name="Rectangle 169">
              <a:extLst>
                <a:ext uri="{FF2B5EF4-FFF2-40B4-BE49-F238E27FC236}">
                  <a16:creationId xmlns:a16="http://schemas.microsoft.com/office/drawing/2014/main" id="{3EA9FE6A-07E1-4C27-8C65-74F8D4608B1E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0" name="Rectangle 170">
              <a:extLst>
                <a:ext uri="{FF2B5EF4-FFF2-40B4-BE49-F238E27FC236}">
                  <a16:creationId xmlns:a16="http://schemas.microsoft.com/office/drawing/2014/main" id="{888AD19E-EEC4-4617-BA50-D8B354DDDFFB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1" name="Rectangle 171">
              <a:extLst>
                <a:ext uri="{FF2B5EF4-FFF2-40B4-BE49-F238E27FC236}">
                  <a16:creationId xmlns:a16="http://schemas.microsoft.com/office/drawing/2014/main" id="{F41366FE-64F5-4693-9B88-385511CA0926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2" name="Rectangle 172">
              <a:extLst>
                <a:ext uri="{FF2B5EF4-FFF2-40B4-BE49-F238E27FC236}">
                  <a16:creationId xmlns:a16="http://schemas.microsoft.com/office/drawing/2014/main" id="{1420FF4C-4746-4885-A6E0-51C1212FA8E2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3" name="Rectangle 173">
              <a:extLst>
                <a:ext uri="{FF2B5EF4-FFF2-40B4-BE49-F238E27FC236}">
                  <a16:creationId xmlns:a16="http://schemas.microsoft.com/office/drawing/2014/main" id="{4EE98775-55F6-4BF5-B0C0-5EF6BBBB3A2F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4" name="Rectangle 174">
              <a:extLst>
                <a:ext uri="{FF2B5EF4-FFF2-40B4-BE49-F238E27FC236}">
                  <a16:creationId xmlns:a16="http://schemas.microsoft.com/office/drawing/2014/main" id="{4ED05ECF-CE87-41C6-AE32-A1C617A5FB19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5" name="Rectangle 175">
              <a:extLst>
                <a:ext uri="{FF2B5EF4-FFF2-40B4-BE49-F238E27FC236}">
                  <a16:creationId xmlns:a16="http://schemas.microsoft.com/office/drawing/2014/main" id="{D7C1D6C9-C8F4-4A84-B318-7646AEE1A105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86" name="그룹 499">
            <a:extLst>
              <a:ext uri="{FF2B5EF4-FFF2-40B4-BE49-F238E27FC236}">
                <a16:creationId xmlns:a16="http://schemas.microsoft.com/office/drawing/2014/main" id="{9DC944CB-F53A-4CE1-BC1E-EB74FAD81CDD}"/>
              </a:ext>
            </a:extLst>
          </p:cNvPr>
          <p:cNvGrpSpPr/>
          <p:nvPr/>
        </p:nvGrpSpPr>
        <p:grpSpPr>
          <a:xfrm>
            <a:off x="6475501" y="3141401"/>
            <a:ext cx="1931719" cy="135371"/>
            <a:chOff x="8367597" y="3069841"/>
            <a:chExt cx="1931719" cy="135371"/>
          </a:xfrm>
        </p:grpSpPr>
        <p:sp>
          <p:nvSpPr>
            <p:cNvPr id="187" name="Rectangle 156">
              <a:extLst>
                <a:ext uri="{FF2B5EF4-FFF2-40B4-BE49-F238E27FC236}">
                  <a16:creationId xmlns:a16="http://schemas.microsoft.com/office/drawing/2014/main" id="{A485AB9B-655C-44EF-904C-C7D43171C908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8" name="Rectangle 157">
              <a:extLst>
                <a:ext uri="{FF2B5EF4-FFF2-40B4-BE49-F238E27FC236}">
                  <a16:creationId xmlns:a16="http://schemas.microsoft.com/office/drawing/2014/main" id="{E95D5211-83AC-4005-9324-A5C8DBD10971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89" name="Rectangle 158">
              <a:extLst>
                <a:ext uri="{FF2B5EF4-FFF2-40B4-BE49-F238E27FC236}">
                  <a16:creationId xmlns:a16="http://schemas.microsoft.com/office/drawing/2014/main" id="{EBD96015-3776-4D2B-AFEC-1F4525EA762E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0" name="Rectangle 159">
              <a:extLst>
                <a:ext uri="{FF2B5EF4-FFF2-40B4-BE49-F238E27FC236}">
                  <a16:creationId xmlns:a16="http://schemas.microsoft.com/office/drawing/2014/main" id="{C88CEECD-473B-4D8C-812B-22E3AF1956A0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1" name="Rectangle 160">
              <a:extLst>
                <a:ext uri="{FF2B5EF4-FFF2-40B4-BE49-F238E27FC236}">
                  <a16:creationId xmlns:a16="http://schemas.microsoft.com/office/drawing/2014/main" id="{E59BDB13-728D-4DD5-A417-9D8C033FE189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2" name="Rectangle 161">
              <a:extLst>
                <a:ext uri="{FF2B5EF4-FFF2-40B4-BE49-F238E27FC236}">
                  <a16:creationId xmlns:a16="http://schemas.microsoft.com/office/drawing/2014/main" id="{3545A5B8-1322-49F7-ACE7-029166BEBA22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3" name="Rectangle 162">
              <a:extLst>
                <a:ext uri="{FF2B5EF4-FFF2-40B4-BE49-F238E27FC236}">
                  <a16:creationId xmlns:a16="http://schemas.microsoft.com/office/drawing/2014/main" id="{DBEA9189-8408-4008-8B26-4BABD2D990AD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4" name="Rectangle 163">
              <a:extLst>
                <a:ext uri="{FF2B5EF4-FFF2-40B4-BE49-F238E27FC236}">
                  <a16:creationId xmlns:a16="http://schemas.microsoft.com/office/drawing/2014/main" id="{E5B4CF1E-F8FC-4715-8884-F3D0EBB99F40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5" name="Rectangle 164">
              <a:extLst>
                <a:ext uri="{FF2B5EF4-FFF2-40B4-BE49-F238E27FC236}">
                  <a16:creationId xmlns:a16="http://schemas.microsoft.com/office/drawing/2014/main" id="{4BCB80E5-36D2-43FB-AA77-59370AB9ADE0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6" name="Rectangle 165">
              <a:extLst>
                <a:ext uri="{FF2B5EF4-FFF2-40B4-BE49-F238E27FC236}">
                  <a16:creationId xmlns:a16="http://schemas.microsoft.com/office/drawing/2014/main" id="{D0DB7236-FF25-4A6C-902B-5D701D431593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197" name="그룹 500">
            <a:extLst>
              <a:ext uri="{FF2B5EF4-FFF2-40B4-BE49-F238E27FC236}">
                <a16:creationId xmlns:a16="http://schemas.microsoft.com/office/drawing/2014/main" id="{B9C31EEF-D7FA-4481-841B-4F1C3B6BD807}"/>
              </a:ext>
            </a:extLst>
          </p:cNvPr>
          <p:cNvGrpSpPr/>
          <p:nvPr/>
        </p:nvGrpSpPr>
        <p:grpSpPr>
          <a:xfrm>
            <a:off x="6475501" y="2936882"/>
            <a:ext cx="1931719" cy="135371"/>
            <a:chOff x="8367597" y="2865322"/>
            <a:chExt cx="1931719" cy="135371"/>
          </a:xfrm>
        </p:grpSpPr>
        <p:sp>
          <p:nvSpPr>
            <p:cNvPr id="198" name="Rectangle 146">
              <a:extLst>
                <a:ext uri="{FF2B5EF4-FFF2-40B4-BE49-F238E27FC236}">
                  <a16:creationId xmlns:a16="http://schemas.microsoft.com/office/drawing/2014/main" id="{28C8B791-140B-41D3-91A6-3C2432E676AF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199" name="Rectangle 147">
              <a:extLst>
                <a:ext uri="{FF2B5EF4-FFF2-40B4-BE49-F238E27FC236}">
                  <a16:creationId xmlns:a16="http://schemas.microsoft.com/office/drawing/2014/main" id="{5E416B50-39B7-4E24-8ED4-FDFEAFFD1AA3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0" name="Rectangle 148">
              <a:extLst>
                <a:ext uri="{FF2B5EF4-FFF2-40B4-BE49-F238E27FC236}">
                  <a16:creationId xmlns:a16="http://schemas.microsoft.com/office/drawing/2014/main" id="{CF550ADF-6024-425A-90B7-282B6C3C2089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1" name="Rectangle 149">
              <a:extLst>
                <a:ext uri="{FF2B5EF4-FFF2-40B4-BE49-F238E27FC236}">
                  <a16:creationId xmlns:a16="http://schemas.microsoft.com/office/drawing/2014/main" id="{8AB75837-D83D-4EE6-8904-365125230CD8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2" name="Rectangle 150">
              <a:extLst>
                <a:ext uri="{FF2B5EF4-FFF2-40B4-BE49-F238E27FC236}">
                  <a16:creationId xmlns:a16="http://schemas.microsoft.com/office/drawing/2014/main" id="{6AE5E559-FEBA-401D-A713-72C00FD82448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3" name="Rectangle 151">
              <a:extLst>
                <a:ext uri="{FF2B5EF4-FFF2-40B4-BE49-F238E27FC236}">
                  <a16:creationId xmlns:a16="http://schemas.microsoft.com/office/drawing/2014/main" id="{48DC2EA5-4455-4092-9F41-BD4EC7B760EA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4" name="Rectangle 152">
              <a:extLst>
                <a:ext uri="{FF2B5EF4-FFF2-40B4-BE49-F238E27FC236}">
                  <a16:creationId xmlns:a16="http://schemas.microsoft.com/office/drawing/2014/main" id="{2BB5368D-DD13-4AF8-8030-A666D3FFE915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5" name="Rectangle 153">
              <a:extLst>
                <a:ext uri="{FF2B5EF4-FFF2-40B4-BE49-F238E27FC236}">
                  <a16:creationId xmlns:a16="http://schemas.microsoft.com/office/drawing/2014/main" id="{CE72CE17-4E84-4D16-8B02-9A003E929DC1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6" name="Rectangle 154">
              <a:extLst>
                <a:ext uri="{FF2B5EF4-FFF2-40B4-BE49-F238E27FC236}">
                  <a16:creationId xmlns:a16="http://schemas.microsoft.com/office/drawing/2014/main" id="{1C74E52F-69EB-4144-8CF0-9B72EFBDACBC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07" name="Rectangle 155">
              <a:extLst>
                <a:ext uri="{FF2B5EF4-FFF2-40B4-BE49-F238E27FC236}">
                  <a16:creationId xmlns:a16="http://schemas.microsoft.com/office/drawing/2014/main" id="{1AEBA2DE-38A8-4AA5-9370-8FADEE577CA2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08" name="그룹 501">
            <a:extLst>
              <a:ext uri="{FF2B5EF4-FFF2-40B4-BE49-F238E27FC236}">
                <a16:creationId xmlns:a16="http://schemas.microsoft.com/office/drawing/2014/main" id="{A64CC79B-BBB6-49A8-9144-75E3E386A6DA}"/>
              </a:ext>
            </a:extLst>
          </p:cNvPr>
          <p:cNvGrpSpPr/>
          <p:nvPr/>
        </p:nvGrpSpPr>
        <p:grpSpPr>
          <a:xfrm>
            <a:off x="6475501" y="2732363"/>
            <a:ext cx="1931719" cy="135371"/>
            <a:chOff x="8367597" y="2660803"/>
            <a:chExt cx="1931719" cy="135371"/>
          </a:xfrm>
        </p:grpSpPr>
        <p:sp>
          <p:nvSpPr>
            <p:cNvPr id="209" name="Rectangle 136">
              <a:extLst>
                <a:ext uri="{FF2B5EF4-FFF2-40B4-BE49-F238E27FC236}">
                  <a16:creationId xmlns:a16="http://schemas.microsoft.com/office/drawing/2014/main" id="{8A5DACB7-9A55-4798-9208-B842B5332AE9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0" name="Rectangle 137">
              <a:extLst>
                <a:ext uri="{FF2B5EF4-FFF2-40B4-BE49-F238E27FC236}">
                  <a16:creationId xmlns:a16="http://schemas.microsoft.com/office/drawing/2014/main" id="{3321CE69-6154-4588-BCA4-ED283CC53D71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1" name="Rectangle 138">
              <a:extLst>
                <a:ext uri="{FF2B5EF4-FFF2-40B4-BE49-F238E27FC236}">
                  <a16:creationId xmlns:a16="http://schemas.microsoft.com/office/drawing/2014/main" id="{B8FA91B7-942C-4A1D-B332-74FD849AD5E9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2" name="Rectangle 139">
              <a:extLst>
                <a:ext uri="{FF2B5EF4-FFF2-40B4-BE49-F238E27FC236}">
                  <a16:creationId xmlns:a16="http://schemas.microsoft.com/office/drawing/2014/main" id="{39354284-6B9E-4424-BE59-2127DD0B418E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3" name="Rectangle 140">
              <a:extLst>
                <a:ext uri="{FF2B5EF4-FFF2-40B4-BE49-F238E27FC236}">
                  <a16:creationId xmlns:a16="http://schemas.microsoft.com/office/drawing/2014/main" id="{218D2D90-DEA4-4D13-A768-EA0ED0D1FD3B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4" name="Rectangle 141">
              <a:extLst>
                <a:ext uri="{FF2B5EF4-FFF2-40B4-BE49-F238E27FC236}">
                  <a16:creationId xmlns:a16="http://schemas.microsoft.com/office/drawing/2014/main" id="{13454883-05C6-4192-863B-F1A39693C3D0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5" name="Rectangle 142">
              <a:extLst>
                <a:ext uri="{FF2B5EF4-FFF2-40B4-BE49-F238E27FC236}">
                  <a16:creationId xmlns:a16="http://schemas.microsoft.com/office/drawing/2014/main" id="{E73971E2-3523-4BE9-9CF3-A584F39F0827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6" name="Rectangle 143">
              <a:extLst>
                <a:ext uri="{FF2B5EF4-FFF2-40B4-BE49-F238E27FC236}">
                  <a16:creationId xmlns:a16="http://schemas.microsoft.com/office/drawing/2014/main" id="{C98EA60D-469C-444B-95F8-03F542F3206B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7" name="Rectangle 144">
              <a:extLst>
                <a:ext uri="{FF2B5EF4-FFF2-40B4-BE49-F238E27FC236}">
                  <a16:creationId xmlns:a16="http://schemas.microsoft.com/office/drawing/2014/main" id="{3594552E-71C5-4C91-9E41-619294580F58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18" name="Rectangle 145">
              <a:extLst>
                <a:ext uri="{FF2B5EF4-FFF2-40B4-BE49-F238E27FC236}">
                  <a16:creationId xmlns:a16="http://schemas.microsoft.com/office/drawing/2014/main" id="{7872535E-870D-42D7-803A-A0102765392E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19" name="그룹 502">
            <a:extLst>
              <a:ext uri="{FF2B5EF4-FFF2-40B4-BE49-F238E27FC236}">
                <a16:creationId xmlns:a16="http://schemas.microsoft.com/office/drawing/2014/main" id="{AA75A779-705D-4C3C-89AE-98BD870D4F76}"/>
              </a:ext>
            </a:extLst>
          </p:cNvPr>
          <p:cNvGrpSpPr/>
          <p:nvPr/>
        </p:nvGrpSpPr>
        <p:grpSpPr>
          <a:xfrm>
            <a:off x="7473471" y="2527844"/>
            <a:ext cx="933749" cy="135371"/>
            <a:chOff x="9365567" y="2456284"/>
            <a:chExt cx="933749" cy="135371"/>
          </a:xfrm>
        </p:grpSpPr>
        <p:sp>
          <p:nvSpPr>
            <p:cNvPr id="220" name="Rectangle 131">
              <a:extLst>
                <a:ext uri="{FF2B5EF4-FFF2-40B4-BE49-F238E27FC236}">
                  <a16:creationId xmlns:a16="http://schemas.microsoft.com/office/drawing/2014/main" id="{75C1E878-A8C2-457E-9D11-539CFA47A2F4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1" name="Rectangle 132">
              <a:extLst>
                <a:ext uri="{FF2B5EF4-FFF2-40B4-BE49-F238E27FC236}">
                  <a16:creationId xmlns:a16="http://schemas.microsoft.com/office/drawing/2014/main" id="{4C08FDFC-A9C7-4D0C-AAC1-6AA564B6E51E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2" name="Rectangle 133">
              <a:extLst>
                <a:ext uri="{FF2B5EF4-FFF2-40B4-BE49-F238E27FC236}">
                  <a16:creationId xmlns:a16="http://schemas.microsoft.com/office/drawing/2014/main" id="{F9F417B7-3189-43F6-A287-5DCFB1819A20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3" name="Rectangle 134">
              <a:extLst>
                <a:ext uri="{FF2B5EF4-FFF2-40B4-BE49-F238E27FC236}">
                  <a16:creationId xmlns:a16="http://schemas.microsoft.com/office/drawing/2014/main" id="{EE7C0EDD-4035-46A5-BA5E-7D9D3F6C7EAC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224" name="Rectangle 135">
              <a:extLst>
                <a:ext uri="{FF2B5EF4-FFF2-40B4-BE49-F238E27FC236}">
                  <a16:creationId xmlns:a16="http://schemas.microsoft.com/office/drawing/2014/main" id="{DEFA2326-B7F6-4883-969E-826BFDA7111D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225" name="그룹 503">
            <a:extLst>
              <a:ext uri="{FF2B5EF4-FFF2-40B4-BE49-F238E27FC236}">
                <a16:creationId xmlns:a16="http://schemas.microsoft.com/office/drawing/2014/main" id="{A5E44DE6-CD0B-4F03-81FE-93A134433D55}"/>
              </a:ext>
            </a:extLst>
          </p:cNvPr>
          <p:cNvGrpSpPr/>
          <p:nvPr/>
        </p:nvGrpSpPr>
        <p:grpSpPr>
          <a:xfrm>
            <a:off x="7473471" y="2323325"/>
            <a:ext cx="933749" cy="135371"/>
            <a:chOff x="9365567" y="2251765"/>
            <a:chExt cx="933749" cy="135371"/>
          </a:xfrm>
        </p:grpSpPr>
        <p:sp>
          <p:nvSpPr>
            <p:cNvPr id="226" name="Rectangle 126">
              <a:extLst>
                <a:ext uri="{FF2B5EF4-FFF2-40B4-BE49-F238E27FC236}">
                  <a16:creationId xmlns:a16="http://schemas.microsoft.com/office/drawing/2014/main" id="{13BA21D9-EE92-40A7-8386-410BC06782AA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7" name="Rectangle 127">
              <a:extLst>
                <a:ext uri="{FF2B5EF4-FFF2-40B4-BE49-F238E27FC236}">
                  <a16:creationId xmlns:a16="http://schemas.microsoft.com/office/drawing/2014/main" id="{AEEB70A0-B7CB-4741-9293-A1E804A4DE99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8" name="Rectangle 128">
              <a:extLst>
                <a:ext uri="{FF2B5EF4-FFF2-40B4-BE49-F238E27FC236}">
                  <a16:creationId xmlns:a16="http://schemas.microsoft.com/office/drawing/2014/main" id="{707FADD9-4150-4C9E-88F9-AD5B78707DA6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29" name="Rectangle 129">
              <a:extLst>
                <a:ext uri="{FF2B5EF4-FFF2-40B4-BE49-F238E27FC236}">
                  <a16:creationId xmlns:a16="http://schemas.microsoft.com/office/drawing/2014/main" id="{1E832F27-82C6-4A3F-9ABD-DBF978DEB84E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0" name="Rectangle 130">
              <a:extLst>
                <a:ext uri="{FF2B5EF4-FFF2-40B4-BE49-F238E27FC236}">
                  <a16:creationId xmlns:a16="http://schemas.microsoft.com/office/drawing/2014/main" id="{38E71CE8-1C94-4EE9-B78E-DAB4FBAF3770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231" name="TextBox 230">
            <a:extLst>
              <a:ext uri="{FF2B5EF4-FFF2-40B4-BE49-F238E27FC236}">
                <a16:creationId xmlns:a16="http://schemas.microsoft.com/office/drawing/2014/main" id="{E69B227E-FA0B-4297-BD49-73E471ED7250}"/>
              </a:ext>
            </a:extLst>
          </p:cNvPr>
          <p:cNvSpPr txBox="1"/>
          <p:nvPr/>
        </p:nvSpPr>
        <p:spPr>
          <a:xfrm>
            <a:off x="6475498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34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232" name="Group 467">
            <a:extLst>
              <a:ext uri="{FF2B5EF4-FFF2-40B4-BE49-F238E27FC236}">
                <a16:creationId xmlns:a16="http://schemas.microsoft.com/office/drawing/2014/main" id="{FADB6174-E089-4D8E-A3DE-D517026E1D18}"/>
              </a:ext>
            </a:extLst>
          </p:cNvPr>
          <p:cNvGrpSpPr/>
          <p:nvPr/>
        </p:nvGrpSpPr>
        <p:grpSpPr>
          <a:xfrm>
            <a:off x="6247622" y="4732702"/>
            <a:ext cx="2387472" cy="1290196"/>
            <a:chOff x="803640" y="3362835"/>
            <a:chExt cx="2059657" cy="1290196"/>
          </a:xfrm>
        </p:grpSpPr>
        <p:sp>
          <p:nvSpPr>
            <p:cNvPr id="233" name="TextBox 232">
              <a:extLst>
                <a:ext uri="{FF2B5EF4-FFF2-40B4-BE49-F238E27FC236}">
                  <a16:creationId xmlns:a16="http://schemas.microsoft.com/office/drawing/2014/main" id="{6E915A72-9EDD-43FD-933D-4F9753EAC1A4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234" name="TextBox 233">
              <a:extLst>
                <a:ext uri="{FF2B5EF4-FFF2-40B4-BE49-F238E27FC236}">
                  <a16:creationId xmlns:a16="http://schemas.microsoft.com/office/drawing/2014/main" id="{B4B0A9B3-3DD2-4119-8FB9-2300428231C7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4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sp>
        <p:nvSpPr>
          <p:cNvPr id="235" name="직사각형 113">
            <a:extLst>
              <a:ext uri="{FF2B5EF4-FFF2-40B4-BE49-F238E27FC236}">
                <a16:creationId xmlns:a16="http://schemas.microsoft.com/office/drawing/2014/main" id="{CA7CC73E-5FA5-4058-8972-AB35AA6CDC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52124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236" name="그룹 611">
            <a:extLst>
              <a:ext uri="{FF2B5EF4-FFF2-40B4-BE49-F238E27FC236}">
                <a16:creationId xmlns:a16="http://schemas.microsoft.com/office/drawing/2014/main" id="{8E691522-80B2-407C-A535-BE2029D4390A}"/>
              </a:ext>
            </a:extLst>
          </p:cNvPr>
          <p:cNvGrpSpPr/>
          <p:nvPr/>
        </p:nvGrpSpPr>
        <p:grpSpPr>
          <a:xfrm>
            <a:off x="3785547" y="4368513"/>
            <a:ext cx="1931719" cy="135371"/>
            <a:chOff x="8367597" y="4296953"/>
            <a:chExt cx="1931719" cy="135371"/>
          </a:xfrm>
          <a:solidFill>
            <a:schemeClr val="accent1"/>
          </a:solidFill>
        </p:grpSpPr>
        <p:sp>
          <p:nvSpPr>
            <p:cNvPr id="237" name="Rectangle 216">
              <a:extLst>
                <a:ext uri="{FF2B5EF4-FFF2-40B4-BE49-F238E27FC236}">
                  <a16:creationId xmlns:a16="http://schemas.microsoft.com/office/drawing/2014/main" id="{1471166E-5F82-4282-ABC1-7E811DD0F8BE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8" name="Rectangle 217">
              <a:extLst>
                <a:ext uri="{FF2B5EF4-FFF2-40B4-BE49-F238E27FC236}">
                  <a16:creationId xmlns:a16="http://schemas.microsoft.com/office/drawing/2014/main" id="{071CB142-2416-4D75-A4A9-626EA655B8A2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39" name="Rectangle 218">
              <a:extLst>
                <a:ext uri="{FF2B5EF4-FFF2-40B4-BE49-F238E27FC236}">
                  <a16:creationId xmlns:a16="http://schemas.microsoft.com/office/drawing/2014/main" id="{234BD3B7-7B26-4F2E-907B-3A0B8988EFAB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0" name="Rectangle 219">
              <a:extLst>
                <a:ext uri="{FF2B5EF4-FFF2-40B4-BE49-F238E27FC236}">
                  <a16:creationId xmlns:a16="http://schemas.microsoft.com/office/drawing/2014/main" id="{AF93CD61-B26D-4764-BCBA-EC0ACDDF4587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1" name="Rectangle 220">
              <a:extLst>
                <a:ext uri="{FF2B5EF4-FFF2-40B4-BE49-F238E27FC236}">
                  <a16:creationId xmlns:a16="http://schemas.microsoft.com/office/drawing/2014/main" id="{628B0AF3-FBDD-48D3-A633-BFC0567F3CE6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2" name="Rectangle 221">
              <a:extLst>
                <a:ext uri="{FF2B5EF4-FFF2-40B4-BE49-F238E27FC236}">
                  <a16:creationId xmlns:a16="http://schemas.microsoft.com/office/drawing/2014/main" id="{3269C701-DEF4-43C9-9853-234DE58EDFF5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3" name="Rectangle 222">
              <a:extLst>
                <a:ext uri="{FF2B5EF4-FFF2-40B4-BE49-F238E27FC236}">
                  <a16:creationId xmlns:a16="http://schemas.microsoft.com/office/drawing/2014/main" id="{12047446-ACB8-47E2-BC03-11327CE05755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4" name="Rectangle 223">
              <a:extLst>
                <a:ext uri="{FF2B5EF4-FFF2-40B4-BE49-F238E27FC236}">
                  <a16:creationId xmlns:a16="http://schemas.microsoft.com/office/drawing/2014/main" id="{A8F1F440-1803-45E7-B9CD-0A43F7606B4D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5" name="Rectangle 224">
              <a:extLst>
                <a:ext uri="{FF2B5EF4-FFF2-40B4-BE49-F238E27FC236}">
                  <a16:creationId xmlns:a16="http://schemas.microsoft.com/office/drawing/2014/main" id="{96D8A78F-AD4B-434C-8A5A-3E5E8A1E1FEB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6" name="Rectangle 225">
              <a:extLst>
                <a:ext uri="{FF2B5EF4-FFF2-40B4-BE49-F238E27FC236}">
                  <a16:creationId xmlns:a16="http://schemas.microsoft.com/office/drawing/2014/main" id="{2D7AF8B7-6F12-425E-B607-FB398B03B8C6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47" name="그룹 612">
            <a:extLst>
              <a:ext uri="{FF2B5EF4-FFF2-40B4-BE49-F238E27FC236}">
                <a16:creationId xmlns:a16="http://schemas.microsoft.com/office/drawing/2014/main" id="{C98582CA-A4CC-4318-B902-43108CF70A72}"/>
              </a:ext>
            </a:extLst>
          </p:cNvPr>
          <p:cNvGrpSpPr/>
          <p:nvPr/>
        </p:nvGrpSpPr>
        <p:grpSpPr>
          <a:xfrm>
            <a:off x="3785547" y="4163996"/>
            <a:ext cx="1931719" cy="135371"/>
            <a:chOff x="8367597" y="4092436"/>
            <a:chExt cx="1931719" cy="135371"/>
          </a:xfrm>
          <a:solidFill>
            <a:schemeClr val="accent1"/>
          </a:solidFill>
        </p:grpSpPr>
        <p:sp>
          <p:nvSpPr>
            <p:cNvPr id="248" name="Rectangle 206">
              <a:extLst>
                <a:ext uri="{FF2B5EF4-FFF2-40B4-BE49-F238E27FC236}">
                  <a16:creationId xmlns:a16="http://schemas.microsoft.com/office/drawing/2014/main" id="{6DDD8E0A-ABA7-4099-8C53-56BC6768E837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49" name="Rectangle 207">
              <a:extLst>
                <a:ext uri="{FF2B5EF4-FFF2-40B4-BE49-F238E27FC236}">
                  <a16:creationId xmlns:a16="http://schemas.microsoft.com/office/drawing/2014/main" id="{47695929-5FD9-4787-A40B-8036AF61C1C6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0" name="Rectangle 208">
              <a:extLst>
                <a:ext uri="{FF2B5EF4-FFF2-40B4-BE49-F238E27FC236}">
                  <a16:creationId xmlns:a16="http://schemas.microsoft.com/office/drawing/2014/main" id="{1196B30E-311E-4AA7-9B62-696DAD11E61E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1" name="Rectangle 209">
              <a:extLst>
                <a:ext uri="{FF2B5EF4-FFF2-40B4-BE49-F238E27FC236}">
                  <a16:creationId xmlns:a16="http://schemas.microsoft.com/office/drawing/2014/main" id="{B477CDC2-CFAF-4938-A310-49CF19DCF2D0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2" name="Rectangle 210">
              <a:extLst>
                <a:ext uri="{FF2B5EF4-FFF2-40B4-BE49-F238E27FC236}">
                  <a16:creationId xmlns:a16="http://schemas.microsoft.com/office/drawing/2014/main" id="{4F5340BD-EE77-4B59-A6AB-EF81278D27BE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3" name="Rectangle 211">
              <a:extLst>
                <a:ext uri="{FF2B5EF4-FFF2-40B4-BE49-F238E27FC236}">
                  <a16:creationId xmlns:a16="http://schemas.microsoft.com/office/drawing/2014/main" id="{2BA52404-E6E3-414A-A088-AAE9990956D6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4" name="Rectangle 212">
              <a:extLst>
                <a:ext uri="{FF2B5EF4-FFF2-40B4-BE49-F238E27FC236}">
                  <a16:creationId xmlns:a16="http://schemas.microsoft.com/office/drawing/2014/main" id="{2A45C094-EA5B-4288-88E2-7C96D7A38EB3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5" name="Rectangle 213">
              <a:extLst>
                <a:ext uri="{FF2B5EF4-FFF2-40B4-BE49-F238E27FC236}">
                  <a16:creationId xmlns:a16="http://schemas.microsoft.com/office/drawing/2014/main" id="{371043DC-3EA7-4A22-B7FF-C8D87508A5D9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6" name="Rectangle 214">
              <a:extLst>
                <a:ext uri="{FF2B5EF4-FFF2-40B4-BE49-F238E27FC236}">
                  <a16:creationId xmlns:a16="http://schemas.microsoft.com/office/drawing/2014/main" id="{BFBC61BD-B042-4512-9423-6EEAFB9C3B04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57" name="Rectangle 215">
              <a:extLst>
                <a:ext uri="{FF2B5EF4-FFF2-40B4-BE49-F238E27FC236}">
                  <a16:creationId xmlns:a16="http://schemas.microsoft.com/office/drawing/2014/main" id="{D881D0C1-BF78-4268-AE5F-76E3897F4920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58" name="그룹 613">
            <a:extLst>
              <a:ext uri="{FF2B5EF4-FFF2-40B4-BE49-F238E27FC236}">
                <a16:creationId xmlns:a16="http://schemas.microsoft.com/office/drawing/2014/main" id="{98C10B58-B6AC-4E5A-A3BB-F63344C181FD}"/>
              </a:ext>
            </a:extLst>
          </p:cNvPr>
          <p:cNvGrpSpPr/>
          <p:nvPr/>
        </p:nvGrpSpPr>
        <p:grpSpPr>
          <a:xfrm>
            <a:off x="3785547" y="3959477"/>
            <a:ext cx="1931719" cy="135371"/>
            <a:chOff x="8367597" y="3887917"/>
            <a:chExt cx="1931719" cy="135371"/>
          </a:xfrm>
          <a:solidFill>
            <a:schemeClr val="accent1"/>
          </a:solidFill>
        </p:grpSpPr>
        <p:sp>
          <p:nvSpPr>
            <p:cNvPr id="259" name="Rectangle 196">
              <a:extLst>
                <a:ext uri="{FF2B5EF4-FFF2-40B4-BE49-F238E27FC236}">
                  <a16:creationId xmlns:a16="http://schemas.microsoft.com/office/drawing/2014/main" id="{70E14312-99EF-42A4-B364-AC09D08FBC75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0" name="Rectangle 197">
              <a:extLst>
                <a:ext uri="{FF2B5EF4-FFF2-40B4-BE49-F238E27FC236}">
                  <a16:creationId xmlns:a16="http://schemas.microsoft.com/office/drawing/2014/main" id="{45E8F548-142D-4F99-8075-D39E8E3FF3B7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1" name="Rectangle 198">
              <a:extLst>
                <a:ext uri="{FF2B5EF4-FFF2-40B4-BE49-F238E27FC236}">
                  <a16:creationId xmlns:a16="http://schemas.microsoft.com/office/drawing/2014/main" id="{A399A165-8724-4C3A-AAC5-9AE599D2412F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2" name="Rectangle 199">
              <a:extLst>
                <a:ext uri="{FF2B5EF4-FFF2-40B4-BE49-F238E27FC236}">
                  <a16:creationId xmlns:a16="http://schemas.microsoft.com/office/drawing/2014/main" id="{0F326BA7-0A57-4104-AE48-0EBD68E11ADB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3" name="Rectangle 200">
              <a:extLst>
                <a:ext uri="{FF2B5EF4-FFF2-40B4-BE49-F238E27FC236}">
                  <a16:creationId xmlns:a16="http://schemas.microsoft.com/office/drawing/2014/main" id="{BFF62C06-AB65-4B3D-9403-90039D725A88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4" name="Rectangle 201">
              <a:extLst>
                <a:ext uri="{FF2B5EF4-FFF2-40B4-BE49-F238E27FC236}">
                  <a16:creationId xmlns:a16="http://schemas.microsoft.com/office/drawing/2014/main" id="{2E340EC5-7CCE-45C9-A477-7EDF279FDA2E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5" name="Rectangle 202">
              <a:extLst>
                <a:ext uri="{FF2B5EF4-FFF2-40B4-BE49-F238E27FC236}">
                  <a16:creationId xmlns:a16="http://schemas.microsoft.com/office/drawing/2014/main" id="{50F69CDD-24CC-4154-B479-470F5A8E3932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6" name="Rectangle 203">
              <a:extLst>
                <a:ext uri="{FF2B5EF4-FFF2-40B4-BE49-F238E27FC236}">
                  <a16:creationId xmlns:a16="http://schemas.microsoft.com/office/drawing/2014/main" id="{7E63F24C-BCBF-43F5-B9CB-E222EF65D717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7" name="Rectangle 204">
              <a:extLst>
                <a:ext uri="{FF2B5EF4-FFF2-40B4-BE49-F238E27FC236}">
                  <a16:creationId xmlns:a16="http://schemas.microsoft.com/office/drawing/2014/main" id="{8BCFC52F-8848-4D61-8835-8F6B02D266F1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68" name="Rectangle 205">
              <a:extLst>
                <a:ext uri="{FF2B5EF4-FFF2-40B4-BE49-F238E27FC236}">
                  <a16:creationId xmlns:a16="http://schemas.microsoft.com/office/drawing/2014/main" id="{48542C0E-4852-46BD-AF9B-9EAAD4729618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69" name="그룹 614">
            <a:extLst>
              <a:ext uri="{FF2B5EF4-FFF2-40B4-BE49-F238E27FC236}">
                <a16:creationId xmlns:a16="http://schemas.microsoft.com/office/drawing/2014/main" id="{3435F758-3E55-4CC2-803D-4A15A71094FC}"/>
              </a:ext>
            </a:extLst>
          </p:cNvPr>
          <p:cNvGrpSpPr/>
          <p:nvPr/>
        </p:nvGrpSpPr>
        <p:grpSpPr>
          <a:xfrm>
            <a:off x="3785547" y="3754958"/>
            <a:ext cx="1931719" cy="135371"/>
            <a:chOff x="8367597" y="3683398"/>
            <a:chExt cx="1931719" cy="135371"/>
          </a:xfrm>
          <a:solidFill>
            <a:schemeClr val="accent1"/>
          </a:solidFill>
        </p:grpSpPr>
        <p:sp>
          <p:nvSpPr>
            <p:cNvPr id="270" name="Rectangle 186">
              <a:extLst>
                <a:ext uri="{FF2B5EF4-FFF2-40B4-BE49-F238E27FC236}">
                  <a16:creationId xmlns:a16="http://schemas.microsoft.com/office/drawing/2014/main" id="{F646B229-3123-48DD-BB0D-6D4BA4BEA5A5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1" name="Rectangle 187">
              <a:extLst>
                <a:ext uri="{FF2B5EF4-FFF2-40B4-BE49-F238E27FC236}">
                  <a16:creationId xmlns:a16="http://schemas.microsoft.com/office/drawing/2014/main" id="{8E58E9D0-54F0-4AB8-92CB-0659EC2AE1A4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2" name="Rectangle 188">
              <a:extLst>
                <a:ext uri="{FF2B5EF4-FFF2-40B4-BE49-F238E27FC236}">
                  <a16:creationId xmlns:a16="http://schemas.microsoft.com/office/drawing/2014/main" id="{52AF2C90-0E7C-4A4B-93C2-0B3C9EAB8CEA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3" name="Rectangle 189">
              <a:extLst>
                <a:ext uri="{FF2B5EF4-FFF2-40B4-BE49-F238E27FC236}">
                  <a16:creationId xmlns:a16="http://schemas.microsoft.com/office/drawing/2014/main" id="{DBE3373A-EB61-47C0-8105-49E4A0F24697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4" name="Rectangle 190">
              <a:extLst>
                <a:ext uri="{FF2B5EF4-FFF2-40B4-BE49-F238E27FC236}">
                  <a16:creationId xmlns:a16="http://schemas.microsoft.com/office/drawing/2014/main" id="{E171FEFA-7E1D-4369-A381-EB04EA630F14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5" name="Rectangle 191">
              <a:extLst>
                <a:ext uri="{FF2B5EF4-FFF2-40B4-BE49-F238E27FC236}">
                  <a16:creationId xmlns:a16="http://schemas.microsoft.com/office/drawing/2014/main" id="{033F2C16-8B12-43B9-AA79-34778A3A3D7F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6" name="Rectangle 192">
              <a:extLst>
                <a:ext uri="{FF2B5EF4-FFF2-40B4-BE49-F238E27FC236}">
                  <a16:creationId xmlns:a16="http://schemas.microsoft.com/office/drawing/2014/main" id="{582DD340-0230-4E67-A7E4-333D7FC8B987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7" name="Rectangle 193">
              <a:extLst>
                <a:ext uri="{FF2B5EF4-FFF2-40B4-BE49-F238E27FC236}">
                  <a16:creationId xmlns:a16="http://schemas.microsoft.com/office/drawing/2014/main" id="{B59A0C2E-5D42-4F4A-8A92-30F36DD4B573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8" name="Rectangle 194">
              <a:extLst>
                <a:ext uri="{FF2B5EF4-FFF2-40B4-BE49-F238E27FC236}">
                  <a16:creationId xmlns:a16="http://schemas.microsoft.com/office/drawing/2014/main" id="{F7C70F87-DB25-4610-9EE6-2626CAD0E255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79" name="Rectangle 195">
              <a:extLst>
                <a:ext uri="{FF2B5EF4-FFF2-40B4-BE49-F238E27FC236}">
                  <a16:creationId xmlns:a16="http://schemas.microsoft.com/office/drawing/2014/main" id="{C367A3DD-5183-48FE-90CC-727867D78639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80" name="그룹 615">
            <a:extLst>
              <a:ext uri="{FF2B5EF4-FFF2-40B4-BE49-F238E27FC236}">
                <a16:creationId xmlns:a16="http://schemas.microsoft.com/office/drawing/2014/main" id="{0DFDF9C4-43BE-4820-A697-CCEC5B596A80}"/>
              </a:ext>
            </a:extLst>
          </p:cNvPr>
          <p:cNvGrpSpPr/>
          <p:nvPr/>
        </p:nvGrpSpPr>
        <p:grpSpPr>
          <a:xfrm>
            <a:off x="3785547" y="3550439"/>
            <a:ext cx="1931719" cy="135371"/>
            <a:chOff x="8367597" y="3478879"/>
            <a:chExt cx="1931719" cy="135371"/>
          </a:xfrm>
          <a:solidFill>
            <a:schemeClr val="accent1"/>
          </a:solidFill>
        </p:grpSpPr>
        <p:sp>
          <p:nvSpPr>
            <p:cNvPr id="281" name="Rectangle 176">
              <a:extLst>
                <a:ext uri="{FF2B5EF4-FFF2-40B4-BE49-F238E27FC236}">
                  <a16:creationId xmlns:a16="http://schemas.microsoft.com/office/drawing/2014/main" id="{BEEA3D65-4DA5-4A43-8E76-F2994F4FA8F9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2" name="Rectangle 177">
              <a:extLst>
                <a:ext uri="{FF2B5EF4-FFF2-40B4-BE49-F238E27FC236}">
                  <a16:creationId xmlns:a16="http://schemas.microsoft.com/office/drawing/2014/main" id="{754B5B75-E08D-4272-B079-863B9C13E4AB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3" name="Rectangle 178">
              <a:extLst>
                <a:ext uri="{FF2B5EF4-FFF2-40B4-BE49-F238E27FC236}">
                  <a16:creationId xmlns:a16="http://schemas.microsoft.com/office/drawing/2014/main" id="{4CC08B41-AD61-4378-A134-10B195E89508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4" name="Rectangle 179">
              <a:extLst>
                <a:ext uri="{FF2B5EF4-FFF2-40B4-BE49-F238E27FC236}">
                  <a16:creationId xmlns:a16="http://schemas.microsoft.com/office/drawing/2014/main" id="{514CCB89-DD95-479E-9E3B-9798AB0E7E54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5" name="Rectangle 180">
              <a:extLst>
                <a:ext uri="{FF2B5EF4-FFF2-40B4-BE49-F238E27FC236}">
                  <a16:creationId xmlns:a16="http://schemas.microsoft.com/office/drawing/2014/main" id="{D8FC6469-A5EB-4DAC-93DB-442112171E4C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6" name="Rectangle 181">
              <a:extLst>
                <a:ext uri="{FF2B5EF4-FFF2-40B4-BE49-F238E27FC236}">
                  <a16:creationId xmlns:a16="http://schemas.microsoft.com/office/drawing/2014/main" id="{03C2FB81-52C4-4518-915A-B02B4292275C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7" name="Rectangle 182">
              <a:extLst>
                <a:ext uri="{FF2B5EF4-FFF2-40B4-BE49-F238E27FC236}">
                  <a16:creationId xmlns:a16="http://schemas.microsoft.com/office/drawing/2014/main" id="{E2C89436-65F7-4F83-B38C-B7681EECEBA1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8" name="Rectangle 183">
              <a:extLst>
                <a:ext uri="{FF2B5EF4-FFF2-40B4-BE49-F238E27FC236}">
                  <a16:creationId xmlns:a16="http://schemas.microsoft.com/office/drawing/2014/main" id="{13B2FEEE-22A9-4B19-A252-06A71B2D50B1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9" name="Rectangle 184">
              <a:extLst>
                <a:ext uri="{FF2B5EF4-FFF2-40B4-BE49-F238E27FC236}">
                  <a16:creationId xmlns:a16="http://schemas.microsoft.com/office/drawing/2014/main" id="{395322FB-8D8B-4A3D-AEA1-8CFA37CD644C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0" name="Rectangle 185">
              <a:extLst>
                <a:ext uri="{FF2B5EF4-FFF2-40B4-BE49-F238E27FC236}">
                  <a16:creationId xmlns:a16="http://schemas.microsoft.com/office/drawing/2014/main" id="{6DB16B06-26A0-4733-91A6-F73C89E38F6F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291" name="그룹 616">
            <a:extLst>
              <a:ext uri="{FF2B5EF4-FFF2-40B4-BE49-F238E27FC236}">
                <a16:creationId xmlns:a16="http://schemas.microsoft.com/office/drawing/2014/main" id="{1A48F131-76C0-4679-84F2-CAAB3650712D}"/>
              </a:ext>
            </a:extLst>
          </p:cNvPr>
          <p:cNvGrpSpPr/>
          <p:nvPr/>
        </p:nvGrpSpPr>
        <p:grpSpPr>
          <a:xfrm>
            <a:off x="3785547" y="3345920"/>
            <a:ext cx="1931719" cy="135371"/>
            <a:chOff x="8367597" y="3274360"/>
            <a:chExt cx="1931719" cy="135371"/>
          </a:xfrm>
          <a:solidFill>
            <a:schemeClr val="bg1">
              <a:lumMod val="85000"/>
            </a:schemeClr>
          </a:solidFill>
        </p:grpSpPr>
        <p:sp>
          <p:nvSpPr>
            <p:cNvPr id="292" name="Rectangle 166">
              <a:extLst>
                <a:ext uri="{FF2B5EF4-FFF2-40B4-BE49-F238E27FC236}">
                  <a16:creationId xmlns:a16="http://schemas.microsoft.com/office/drawing/2014/main" id="{B379815C-E6E2-4F97-8946-6A92C6E55F44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3" name="Rectangle 167">
              <a:extLst>
                <a:ext uri="{FF2B5EF4-FFF2-40B4-BE49-F238E27FC236}">
                  <a16:creationId xmlns:a16="http://schemas.microsoft.com/office/drawing/2014/main" id="{B0661DB9-685C-44BA-B632-F075ADE9E6CA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4" name="Rectangle 168">
              <a:extLst>
                <a:ext uri="{FF2B5EF4-FFF2-40B4-BE49-F238E27FC236}">
                  <a16:creationId xmlns:a16="http://schemas.microsoft.com/office/drawing/2014/main" id="{2116B8A3-31D0-4A90-AFAF-B673E4DF0793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5" name="Rectangle 169">
              <a:extLst>
                <a:ext uri="{FF2B5EF4-FFF2-40B4-BE49-F238E27FC236}">
                  <a16:creationId xmlns:a16="http://schemas.microsoft.com/office/drawing/2014/main" id="{8CBE2346-4DD5-4FCB-8BF2-62894EAE7156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6" name="Rectangle 170">
              <a:extLst>
                <a:ext uri="{FF2B5EF4-FFF2-40B4-BE49-F238E27FC236}">
                  <a16:creationId xmlns:a16="http://schemas.microsoft.com/office/drawing/2014/main" id="{D7FB488B-1A78-49D6-97B1-CB1E664818C3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7" name="Rectangle 171">
              <a:extLst>
                <a:ext uri="{FF2B5EF4-FFF2-40B4-BE49-F238E27FC236}">
                  <a16:creationId xmlns:a16="http://schemas.microsoft.com/office/drawing/2014/main" id="{D00C8793-8A63-42F1-AD39-F52E2AC396CB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8" name="Rectangle 172">
              <a:extLst>
                <a:ext uri="{FF2B5EF4-FFF2-40B4-BE49-F238E27FC236}">
                  <a16:creationId xmlns:a16="http://schemas.microsoft.com/office/drawing/2014/main" id="{B9FC3C66-A467-49F8-B798-F3670D345D76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99" name="Rectangle 173">
              <a:extLst>
                <a:ext uri="{FF2B5EF4-FFF2-40B4-BE49-F238E27FC236}">
                  <a16:creationId xmlns:a16="http://schemas.microsoft.com/office/drawing/2014/main" id="{C8DCB2D9-4B63-40D7-8565-4DC52BAF4385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0" name="Rectangle 174">
              <a:extLst>
                <a:ext uri="{FF2B5EF4-FFF2-40B4-BE49-F238E27FC236}">
                  <a16:creationId xmlns:a16="http://schemas.microsoft.com/office/drawing/2014/main" id="{4BE6A489-413D-4592-BDFC-B047F6C29D13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1" name="Rectangle 175">
              <a:extLst>
                <a:ext uri="{FF2B5EF4-FFF2-40B4-BE49-F238E27FC236}">
                  <a16:creationId xmlns:a16="http://schemas.microsoft.com/office/drawing/2014/main" id="{0EBB8D37-7F7A-4B37-9A1E-EC5073C7AA47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02" name="그룹 617">
            <a:extLst>
              <a:ext uri="{FF2B5EF4-FFF2-40B4-BE49-F238E27FC236}">
                <a16:creationId xmlns:a16="http://schemas.microsoft.com/office/drawing/2014/main" id="{9FA15054-07F1-4717-A7A4-A242761894C4}"/>
              </a:ext>
            </a:extLst>
          </p:cNvPr>
          <p:cNvGrpSpPr/>
          <p:nvPr/>
        </p:nvGrpSpPr>
        <p:grpSpPr>
          <a:xfrm>
            <a:off x="3785547" y="3141401"/>
            <a:ext cx="1931719" cy="135371"/>
            <a:chOff x="8367597" y="3069841"/>
            <a:chExt cx="1931719" cy="135371"/>
          </a:xfrm>
        </p:grpSpPr>
        <p:sp>
          <p:nvSpPr>
            <p:cNvPr id="303" name="Rectangle 156">
              <a:extLst>
                <a:ext uri="{FF2B5EF4-FFF2-40B4-BE49-F238E27FC236}">
                  <a16:creationId xmlns:a16="http://schemas.microsoft.com/office/drawing/2014/main" id="{99145090-873A-4B26-9C62-8C254E23A5A6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4" name="Rectangle 157">
              <a:extLst>
                <a:ext uri="{FF2B5EF4-FFF2-40B4-BE49-F238E27FC236}">
                  <a16:creationId xmlns:a16="http://schemas.microsoft.com/office/drawing/2014/main" id="{A2FD741D-0C33-4F29-8CEA-C1C58258EBC9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5" name="Rectangle 158">
              <a:extLst>
                <a:ext uri="{FF2B5EF4-FFF2-40B4-BE49-F238E27FC236}">
                  <a16:creationId xmlns:a16="http://schemas.microsoft.com/office/drawing/2014/main" id="{551A0360-680F-47CB-8794-E0A1E3289F67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6" name="Rectangle 159">
              <a:extLst>
                <a:ext uri="{FF2B5EF4-FFF2-40B4-BE49-F238E27FC236}">
                  <a16:creationId xmlns:a16="http://schemas.microsoft.com/office/drawing/2014/main" id="{0B1B26E0-53E2-4252-BD3E-79E2772210E2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7" name="Rectangle 160">
              <a:extLst>
                <a:ext uri="{FF2B5EF4-FFF2-40B4-BE49-F238E27FC236}">
                  <a16:creationId xmlns:a16="http://schemas.microsoft.com/office/drawing/2014/main" id="{8AC20EBA-2434-4FA6-9B91-AA3CDD2A4D23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8" name="Rectangle 161">
              <a:extLst>
                <a:ext uri="{FF2B5EF4-FFF2-40B4-BE49-F238E27FC236}">
                  <a16:creationId xmlns:a16="http://schemas.microsoft.com/office/drawing/2014/main" id="{3FACA300-B000-4257-9C23-138FD0F6716D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09" name="Rectangle 162">
              <a:extLst>
                <a:ext uri="{FF2B5EF4-FFF2-40B4-BE49-F238E27FC236}">
                  <a16:creationId xmlns:a16="http://schemas.microsoft.com/office/drawing/2014/main" id="{CC98E182-DF59-4DA4-88B0-115580C7899A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0" name="Rectangle 163">
              <a:extLst>
                <a:ext uri="{FF2B5EF4-FFF2-40B4-BE49-F238E27FC236}">
                  <a16:creationId xmlns:a16="http://schemas.microsoft.com/office/drawing/2014/main" id="{F2493150-BA96-41CC-A377-789BC76ADE0A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1" name="Rectangle 164">
              <a:extLst>
                <a:ext uri="{FF2B5EF4-FFF2-40B4-BE49-F238E27FC236}">
                  <a16:creationId xmlns:a16="http://schemas.microsoft.com/office/drawing/2014/main" id="{598FC313-0F0E-42CF-A639-A7345AE64B34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2" name="Rectangle 165">
              <a:extLst>
                <a:ext uri="{FF2B5EF4-FFF2-40B4-BE49-F238E27FC236}">
                  <a16:creationId xmlns:a16="http://schemas.microsoft.com/office/drawing/2014/main" id="{32B468EE-1825-43A2-A01C-1B10F9D7027C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13" name="그룹 618">
            <a:extLst>
              <a:ext uri="{FF2B5EF4-FFF2-40B4-BE49-F238E27FC236}">
                <a16:creationId xmlns:a16="http://schemas.microsoft.com/office/drawing/2014/main" id="{51CF764E-40F8-4328-AE56-A2121DCE1489}"/>
              </a:ext>
            </a:extLst>
          </p:cNvPr>
          <p:cNvGrpSpPr/>
          <p:nvPr/>
        </p:nvGrpSpPr>
        <p:grpSpPr>
          <a:xfrm>
            <a:off x="3785547" y="2936882"/>
            <a:ext cx="1931719" cy="135371"/>
            <a:chOff x="8367597" y="2865322"/>
            <a:chExt cx="1931719" cy="135371"/>
          </a:xfrm>
        </p:grpSpPr>
        <p:sp>
          <p:nvSpPr>
            <p:cNvPr id="314" name="Rectangle 146">
              <a:extLst>
                <a:ext uri="{FF2B5EF4-FFF2-40B4-BE49-F238E27FC236}">
                  <a16:creationId xmlns:a16="http://schemas.microsoft.com/office/drawing/2014/main" id="{CBA90229-ED17-4803-B597-09634A3320DD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5" name="Rectangle 147">
              <a:extLst>
                <a:ext uri="{FF2B5EF4-FFF2-40B4-BE49-F238E27FC236}">
                  <a16:creationId xmlns:a16="http://schemas.microsoft.com/office/drawing/2014/main" id="{0554AF77-220F-41F7-AEE3-FAD33DA8E3E4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6" name="Rectangle 148">
              <a:extLst>
                <a:ext uri="{FF2B5EF4-FFF2-40B4-BE49-F238E27FC236}">
                  <a16:creationId xmlns:a16="http://schemas.microsoft.com/office/drawing/2014/main" id="{00335490-E3E5-41F9-BAC2-A3DD5D0709EC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7" name="Rectangle 149">
              <a:extLst>
                <a:ext uri="{FF2B5EF4-FFF2-40B4-BE49-F238E27FC236}">
                  <a16:creationId xmlns:a16="http://schemas.microsoft.com/office/drawing/2014/main" id="{554C2268-D10A-474E-ABCF-A6617E221106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8" name="Rectangle 150">
              <a:extLst>
                <a:ext uri="{FF2B5EF4-FFF2-40B4-BE49-F238E27FC236}">
                  <a16:creationId xmlns:a16="http://schemas.microsoft.com/office/drawing/2014/main" id="{2BC5B593-9DB0-47F5-A0D5-88A87ABEBBFD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19" name="Rectangle 151">
              <a:extLst>
                <a:ext uri="{FF2B5EF4-FFF2-40B4-BE49-F238E27FC236}">
                  <a16:creationId xmlns:a16="http://schemas.microsoft.com/office/drawing/2014/main" id="{E4731392-BDC0-43DE-862D-F9025692E818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0" name="Rectangle 152">
              <a:extLst>
                <a:ext uri="{FF2B5EF4-FFF2-40B4-BE49-F238E27FC236}">
                  <a16:creationId xmlns:a16="http://schemas.microsoft.com/office/drawing/2014/main" id="{8439E1C2-F77C-45C1-B453-DA0CB7FC6818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1" name="Rectangle 153">
              <a:extLst>
                <a:ext uri="{FF2B5EF4-FFF2-40B4-BE49-F238E27FC236}">
                  <a16:creationId xmlns:a16="http://schemas.microsoft.com/office/drawing/2014/main" id="{DB318031-7C6F-4E08-986F-E02FF086EBE1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2" name="Rectangle 154">
              <a:extLst>
                <a:ext uri="{FF2B5EF4-FFF2-40B4-BE49-F238E27FC236}">
                  <a16:creationId xmlns:a16="http://schemas.microsoft.com/office/drawing/2014/main" id="{5E656D1B-B222-4BAB-B120-F18F78B1B60D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3" name="Rectangle 155">
              <a:extLst>
                <a:ext uri="{FF2B5EF4-FFF2-40B4-BE49-F238E27FC236}">
                  <a16:creationId xmlns:a16="http://schemas.microsoft.com/office/drawing/2014/main" id="{64D9E73A-1D10-4F7A-8967-2FA91F58ED4B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24" name="그룹 619">
            <a:extLst>
              <a:ext uri="{FF2B5EF4-FFF2-40B4-BE49-F238E27FC236}">
                <a16:creationId xmlns:a16="http://schemas.microsoft.com/office/drawing/2014/main" id="{F8A1EBB2-26F0-4BB3-8279-9819326640AC}"/>
              </a:ext>
            </a:extLst>
          </p:cNvPr>
          <p:cNvGrpSpPr/>
          <p:nvPr/>
        </p:nvGrpSpPr>
        <p:grpSpPr>
          <a:xfrm>
            <a:off x="3785547" y="2732363"/>
            <a:ext cx="1931719" cy="135371"/>
            <a:chOff x="8367597" y="2660803"/>
            <a:chExt cx="1931719" cy="135371"/>
          </a:xfrm>
        </p:grpSpPr>
        <p:sp>
          <p:nvSpPr>
            <p:cNvPr id="325" name="Rectangle 136">
              <a:extLst>
                <a:ext uri="{FF2B5EF4-FFF2-40B4-BE49-F238E27FC236}">
                  <a16:creationId xmlns:a16="http://schemas.microsoft.com/office/drawing/2014/main" id="{360D3019-4E67-4E07-ACA2-691D486B4614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6" name="Rectangle 137">
              <a:extLst>
                <a:ext uri="{FF2B5EF4-FFF2-40B4-BE49-F238E27FC236}">
                  <a16:creationId xmlns:a16="http://schemas.microsoft.com/office/drawing/2014/main" id="{B9D1A13B-F551-4B12-9B87-76C0B28AF637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7" name="Rectangle 138">
              <a:extLst>
                <a:ext uri="{FF2B5EF4-FFF2-40B4-BE49-F238E27FC236}">
                  <a16:creationId xmlns:a16="http://schemas.microsoft.com/office/drawing/2014/main" id="{FDE43E1A-F7BB-427E-8F5A-0036E6339EDC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8" name="Rectangle 139">
              <a:extLst>
                <a:ext uri="{FF2B5EF4-FFF2-40B4-BE49-F238E27FC236}">
                  <a16:creationId xmlns:a16="http://schemas.microsoft.com/office/drawing/2014/main" id="{8E09F95A-BD9A-4796-B97C-DA1692750C70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29" name="Rectangle 140">
              <a:extLst>
                <a:ext uri="{FF2B5EF4-FFF2-40B4-BE49-F238E27FC236}">
                  <a16:creationId xmlns:a16="http://schemas.microsoft.com/office/drawing/2014/main" id="{71045014-474E-41BB-8553-1E09FE76052E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0" name="Rectangle 141">
              <a:extLst>
                <a:ext uri="{FF2B5EF4-FFF2-40B4-BE49-F238E27FC236}">
                  <a16:creationId xmlns:a16="http://schemas.microsoft.com/office/drawing/2014/main" id="{55B1DA8E-C422-4B13-A2D7-30B34DCAE935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1" name="Rectangle 142">
              <a:extLst>
                <a:ext uri="{FF2B5EF4-FFF2-40B4-BE49-F238E27FC236}">
                  <a16:creationId xmlns:a16="http://schemas.microsoft.com/office/drawing/2014/main" id="{BCFBDD60-B9BA-4FDD-B3CA-909F50EA494C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2" name="Rectangle 143">
              <a:extLst>
                <a:ext uri="{FF2B5EF4-FFF2-40B4-BE49-F238E27FC236}">
                  <a16:creationId xmlns:a16="http://schemas.microsoft.com/office/drawing/2014/main" id="{511887F4-6905-4626-AC79-AD4BFDD7F8E6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3" name="Rectangle 144">
              <a:extLst>
                <a:ext uri="{FF2B5EF4-FFF2-40B4-BE49-F238E27FC236}">
                  <a16:creationId xmlns:a16="http://schemas.microsoft.com/office/drawing/2014/main" id="{2B72A940-BEAD-4079-AC8B-2E6D2F84445F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34" name="Rectangle 145">
              <a:extLst>
                <a:ext uri="{FF2B5EF4-FFF2-40B4-BE49-F238E27FC236}">
                  <a16:creationId xmlns:a16="http://schemas.microsoft.com/office/drawing/2014/main" id="{4CB44A5B-C4DC-4C52-946E-D4E02332AED0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35" name="그룹 620">
            <a:extLst>
              <a:ext uri="{FF2B5EF4-FFF2-40B4-BE49-F238E27FC236}">
                <a16:creationId xmlns:a16="http://schemas.microsoft.com/office/drawing/2014/main" id="{D71D5396-8145-46EC-9659-B3D9EAD5A94A}"/>
              </a:ext>
            </a:extLst>
          </p:cNvPr>
          <p:cNvGrpSpPr/>
          <p:nvPr/>
        </p:nvGrpSpPr>
        <p:grpSpPr>
          <a:xfrm>
            <a:off x="4783517" y="2527844"/>
            <a:ext cx="933749" cy="135371"/>
            <a:chOff x="9365567" y="2456284"/>
            <a:chExt cx="933749" cy="135371"/>
          </a:xfrm>
        </p:grpSpPr>
        <p:sp>
          <p:nvSpPr>
            <p:cNvPr id="336" name="Rectangle 131">
              <a:extLst>
                <a:ext uri="{FF2B5EF4-FFF2-40B4-BE49-F238E27FC236}">
                  <a16:creationId xmlns:a16="http://schemas.microsoft.com/office/drawing/2014/main" id="{AED2732F-7F34-44D0-9F6D-3EF4DE6BE13C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7" name="Rectangle 132">
              <a:extLst>
                <a:ext uri="{FF2B5EF4-FFF2-40B4-BE49-F238E27FC236}">
                  <a16:creationId xmlns:a16="http://schemas.microsoft.com/office/drawing/2014/main" id="{91D480CE-3A99-4EC7-8C7A-E598FD0EB956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8" name="Rectangle 133">
              <a:extLst>
                <a:ext uri="{FF2B5EF4-FFF2-40B4-BE49-F238E27FC236}">
                  <a16:creationId xmlns:a16="http://schemas.microsoft.com/office/drawing/2014/main" id="{C7E05FFD-9297-49A4-9032-3244E6D06087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39" name="Rectangle 134">
              <a:extLst>
                <a:ext uri="{FF2B5EF4-FFF2-40B4-BE49-F238E27FC236}">
                  <a16:creationId xmlns:a16="http://schemas.microsoft.com/office/drawing/2014/main" id="{FCFE299D-06C7-47D3-9197-AA4032FB896A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340" name="Rectangle 135">
              <a:extLst>
                <a:ext uri="{FF2B5EF4-FFF2-40B4-BE49-F238E27FC236}">
                  <a16:creationId xmlns:a16="http://schemas.microsoft.com/office/drawing/2014/main" id="{78C5B57D-F771-40C8-98C8-04045A8932E1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41" name="그룹 621">
            <a:extLst>
              <a:ext uri="{FF2B5EF4-FFF2-40B4-BE49-F238E27FC236}">
                <a16:creationId xmlns:a16="http://schemas.microsoft.com/office/drawing/2014/main" id="{0C5093BE-1546-470D-AC6B-9A857AB3325C}"/>
              </a:ext>
            </a:extLst>
          </p:cNvPr>
          <p:cNvGrpSpPr/>
          <p:nvPr/>
        </p:nvGrpSpPr>
        <p:grpSpPr>
          <a:xfrm>
            <a:off x="4783517" y="2323325"/>
            <a:ext cx="933749" cy="135371"/>
            <a:chOff x="9365567" y="2251765"/>
            <a:chExt cx="933749" cy="135371"/>
          </a:xfrm>
        </p:grpSpPr>
        <p:sp>
          <p:nvSpPr>
            <p:cNvPr id="342" name="Rectangle 126">
              <a:extLst>
                <a:ext uri="{FF2B5EF4-FFF2-40B4-BE49-F238E27FC236}">
                  <a16:creationId xmlns:a16="http://schemas.microsoft.com/office/drawing/2014/main" id="{75C503E6-BB97-4ED7-9802-9441DF6E924C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3" name="Rectangle 127">
              <a:extLst>
                <a:ext uri="{FF2B5EF4-FFF2-40B4-BE49-F238E27FC236}">
                  <a16:creationId xmlns:a16="http://schemas.microsoft.com/office/drawing/2014/main" id="{9B2079D1-C07F-4BEB-BFB0-11DB3DCCA61A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4" name="Rectangle 128">
              <a:extLst>
                <a:ext uri="{FF2B5EF4-FFF2-40B4-BE49-F238E27FC236}">
                  <a16:creationId xmlns:a16="http://schemas.microsoft.com/office/drawing/2014/main" id="{B005F7C6-03D3-4747-AF52-DA57F6E921FF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5" name="Rectangle 129">
              <a:extLst>
                <a:ext uri="{FF2B5EF4-FFF2-40B4-BE49-F238E27FC236}">
                  <a16:creationId xmlns:a16="http://schemas.microsoft.com/office/drawing/2014/main" id="{062FEDDB-7BF2-4F9D-8603-CB59AB27398A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46" name="Rectangle 130">
              <a:extLst>
                <a:ext uri="{FF2B5EF4-FFF2-40B4-BE49-F238E27FC236}">
                  <a16:creationId xmlns:a16="http://schemas.microsoft.com/office/drawing/2014/main" id="{82912542-190E-44AA-BD16-4A45F162739D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347" name="TextBox 346">
            <a:extLst>
              <a:ext uri="{FF2B5EF4-FFF2-40B4-BE49-F238E27FC236}">
                <a16:creationId xmlns:a16="http://schemas.microsoft.com/office/drawing/2014/main" id="{9BA2AEC2-8E36-4DF2-B809-9F5D333C4050}"/>
              </a:ext>
            </a:extLst>
          </p:cNvPr>
          <p:cNvSpPr txBox="1"/>
          <p:nvPr/>
        </p:nvSpPr>
        <p:spPr>
          <a:xfrm>
            <a:off x="3785544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53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348" name="Group 467">
            <a:extLst>
              <a:ext uri="{FF2B5EF4-FFF2-40B4-BE49-F238E27FC236}">
                <a16:creationId xmlns:a16="http://schemas.microsoft.com/office/drawing/2014/main" id="{25686892-B0C7-4FDC-B76E-670B63792690}"/>
              </a:ext>
            </a:extLst>
          </p:cNvPr>
          <p:cNvGrpSpPr/>
          <p:nvPr/>
        </p:nvGrpSpPr>
        <p:grpSpPr>
          <a:xfrm>
            <a:off x="3557668" y="4732702"/>
            <a:ext cx="2387472" cy="1290196"/>
            <a:chOff x="803640" y="3362835"/>
            <a:chExt cx="2059657" cy="1290196"/>
          </a:xfrm>
        </p:grpSpPr>
        <p:sp>
          <p:nvSpPr>
            <p:cNvPr id="349" name="TextBox 348">
              <a:extLst>
                <a:ext uri="{FF2B5EF4-FFF2-40B4-BE49-F238E27FC236}">
                  <a16:creationId xmlns:a16="http://schemas.microsoft.com/office/drawing/2014/main" id="{6CC61BB8-D47C-45D2-A320-D6496001A302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50" name="TextBox 349">
              <a:extLst>
                <a:ext uri="{FF2B5EF4-FFF2-40B4-BE49-F238E27FC236}">
                  <a16:creationId xmlns:a16="http://schemas.microsoft.com/office/drawing/2014/main" id="{0C9E774B-1D84-4019-91BB-A33EC597C662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1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351" name="직사각형 113">
            <a:extLst>
              <a:ext uri="{FF2B5EF4-FFF2-40B4-BE49-F238E27FC236}">
                <a16:creationId xmlns:a16="http://schemas.microsoft.com/office/drawing/2014/main" id="{5481E72D-6C8B-413A-9C47-36BD037ED9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2170" y="1826737"/>
            <a:ext cx="17985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6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Text  Here</a:t>
            </a:r>
            <a:endParaRPr lang="ko-KR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352" name="그룹 729">
            <a:extLst>
              <a:ext uri="{FF2B5EF4-FFF2-40B4-BE49-F238E27FC236}">
                <a16:creationId xmlns:a16="http://schemas.microsoft.com/office/drawing/2014/main" id="{F470A26F-475A-4DF2-8C9C-349EFA0E82E0}"/>
              </a:ext>
            </a:extLst>
          </p:cNvPr>
          <p:cNvGrpSpPr/>
          <p:nvPr/>
        </p:nvGrpSpPr>
        <p:grpSpPr>
          <a:xfrm>
            <a:off x="1095593" y="4368513"/>
            <a:ext cx="1931719" cy="135371"/>
            <a:chOff x="8367597" y="4296953"/>
            <a:chExt cx="1931719" cy="135371"/>
          </a:xfrm>
          <a:solidFill>
            <a:schemeClr val="accent2"/>
          </a:solidFill>
        </p:grpSpPr>
        <p:sp>
          <p:nvSpPr>
            <p:cNvPr id="353" name="Rectangle 216">
              <a:extLst>
                <a:ext uri="{FF2B5EF4-FFF2-40B4-BE49-F238E27FC236}">
                  <a16:creationId xmlns:a16="http://schemas.microsoft.com/office/drawing/2014/main" id="{CAD609D9-AB1B-41CB-836D-384EC2E0036E}"/>
                </a:ext>
              </a:extLst>
            </p:cNvPr>
            <p:cNvSpPr/>
            <p:nvPr/>
          </p:nvSpPr>
          <p:spPr>
            <a:xfrm>
              <a:off x="836759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4" name="Rectangle 217">
              <a:extLst>
                <a:ext uri="{FF2B5EF4-FFF2-40B4-BE49-F238E27FC236}">
                  <a16:creationId xmlns:a16="http://schemas.microsoft.com/office/drawing/2014/main" id="{1B264B38-50FC-417F-8B46-B00CB2D002BA}"/>
                </a:ext>
              </a:extLst>
            </p:cNvPr>
            <p:cNvSpPr/>
            <p:nvPr/>
          </p:nvSpPr>
          <p:spPr>
            <a:xfrm>
              <a:off x="856719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5" name="Rectangle 218">
              <a:extLst>
                <a:ext uri="{FF2B5EF4-FFF2-40B4-BE49-F238E27FC236}">
                  <a16:creationId xmlns:a16="http://schemas.microsoft.com/office/drawing/2014/main" id="{D7EF45AC-D8AB-4FF3-BC35-A6F9EEC5322C}"/>
                </a:ext>
              </a:extLst>
            </p:cNvPr>
            <p:cNvSpPr/>
            <p:nvPr/>
          </p:nvSpPr>
          <p:spPr>
            <a:xfrm>
              <a:off x="876678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6" name="Rectangle 219">
              <a:extLst>
                <a:ext uri="{FF2B5EF4-FFF2-40B4-BE49-F238E27FC236}">
                  <a16:creationId xmlns:a16="http://schemas.microsoft.com/office/drawing/2014/main" id="{BD817B78-888D-4A0D-B0F2-471D5F0CFA71}"/>
                </a:ext>
              </a:extLst>
            </p:cNvPr>
            <p:cNvSpPr/>
            <p:nvPr/>
          </p:nvSpPr>
          <p:spPr>
            <a:xfrm>
              <a:off x="896637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7" name="Rectangle 220">
              <a:extLst>
                <a:ext uri="{FF2B5EF4-FFF2-40B4-BE49-F238E27FC236}">
                  <a16:creationId xmlns:a16="http://schemas.microsoft.com/office/drawing/2014/main" id="{8C93BF8A-C810-4C5F-9966-1B6469B37A00}"/>
                </a:ext>
              </a:extLst>
            </p:cNvPr>
            <p:cNvSpPr/>
            <p:nvPr/>
          </p:nvSpPr>
          <p:spPr>
            <a:xfrm>
              <a:off x="9165973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8" name="Rectangle 221">
              <a:extLst>
                <a:ext uri="{FF2B5EF4-FFF2-40B4-BE49-F238E27FC236}">
                  <a16:creationId xmlns:a16="http://schemas.microsoft.com/office/drawing/2014/main" id="{D09C6B32-1595-4503-9641-4501772276CB}"/>
                </a:ext>
              </a:extLst>
            </p:cNvPr>
            <p:cNvSpPr/>
            <p:nvPr/>
          </p:nvSpPr>
          <p:spPr>
            <a:xfrm>
              <a:off x="9365567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59" name="Rectangle 222">
              <a:extLst>
                <a:ext uri="{FF2B5EF4-FFF2-40B4-BE49-F238E27FC236}">
                  <a16:creationId xmlns:a16="http://schemas.microsoft.com/office/drawing/2014/main" id="{FD6D7B96-E907-4703-BF2E-57FC28960D5B}"/>
                </a:ext>
              </a:extLst>
            </p:cNvPr>
            <p:cNvSpPr/>
            <p:nvPr/>
          </p:nvSpPr>
          <p:spPr>
            <a:xfrm>
              <a:off x="9565161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0" name="Rectangle 223">
              <a:extLst>
                <a:ext uri="{FF2B5EF4-FFF2-40B4-BE49-F238E27FC236}">
                  <a16:creationId xmlns:a16="http://schemas.microsoft.com/office/drawing/2014/main" id="{284AC249-EF88-4DB7-AE4D-A2A46A7504D2}"/>
                </a:ext>
              </a:extLst>
            </p:cNvPr>
            <p:cNvSpPr/>
            <p:nvPr/>
          </p:nvSpPr>
          <p:spPr>
            <a:xfrm>
              <a:off x="976475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1" name="Rectangle 224">
              <a:extLst>
                <a:ext uri="{FF2B5EF4-FFF2-40B4-BE49-F238E27FC236}">
                  <a16:creationId xmlns:a16="http://schemas.microsoft.com/office/drawing/2014/main" id="{018416C7-69D0-4AEC-8FA7-45817FDE6B6F}"/>
                </a:ext>
              </a:extLst>
            </p:cNvPr>
            <p:cNvSpPr/>
            <p:nvPr/>
          </p:nvSpPr>
          <p:spPr>
            <a:xfrm>
              <a:off x="9964349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2" name="Rectangle 225">
              <a:extLst>
                <a:ext uri="{FF2B5EF4-FFF2-40B4-BE49-F238E27FC236}">
                  <a16:creationId xmlns:a16="http://schemas.microsoft.com/office/drawing/2014/main" id="{272ABFAA-9CEF-42F0-B27B-4ACEC833E733}"/>
                </a:ext>
              </a:extLst>
            </p:cNvPr>
            <p:cNvSpPr/>
            <p:nvPr/>
          </p:nvSpPr>
          <p:spPr>
            <a:xfrm>
              <a:off x="10163945" y="4296953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63" name="그룹 730">
            <a:extLst>
              <a:ext uri="{FF2B5EF4-FFF2-40B4-BE49-F238E27FC236}">
                <a16:creationId xmlns:a16="http://schemas.microsoft.com/office/drawing/2014/main" id="{026754BF-4888-4D57-83FC-E5CD4926DEEA}"/>
              </a:ext>
            </a:extLst>
          </p:cNvPr>
          <p:cNvGrpSpPr/>
          <p:nvPr/>
        </p:nvGrpSpPr>
        <p:grpSpPr>
          <a:xfrm>
            <a:off x="1095593" y="4163996"/>
            <a:ext cx="1931719" cy="135371"/>
            <a:chOff x="8367597" y="4092436"/>
            <a:chExt cx="1931719" cy="135371"/>
          </a:xfrm>
          <a:solidFill>
            <a:schemeClr val="accent2"/>
          </a:solidFill>
        </p:grpSpPr>
        <p:sp>
          <p:nvSpPr>
            <p:cNvPr id="364" name="Rectangle 206">
              <a:extLst>
                <a:ext uri="{FF2B5EF4-FFF2-40B4-BE49-F238E27FC236}">
                  <a16:creationId xmlns:a16="http://schemas.microsoft.com/office/drawing/2014/main" id="{065529C1-3D96-48BE-96E5-A2101DFE66C9}"/>
                </a:ext>
              </a:extLst>
            </p:cNvPr>
            <p:cNvSpPr/>
            <p:nvPr/>
          </p:nvSpPr>
          <p:spPr>
            <a:xfrm>
              <a:off x="836759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5" name="Rectangle 207">
              <a:extLst>
                <a:ext uri="{FF2B5EF4-FFF2-40B4-BE49-F238E27FC236}">
                  <a16:creationId xmlns:a16="http://schemas.microsoft.com/office/drawing/2014/main" id="{6E2B9E76-973A-44A6-BC43-0BD0DE7B5393}"/>
                </a:ext>
              </a:extLst>
            </p:cNvPr>
            <p:cNvSpPr/>
            <p:nvPr/>
          </p:nvSpPr>
          <p:spPr>
            <a:xfrm>
              <a:off x="856719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6" name="Rectangle 208">
              <a:extLst>
                <a:ext uri="{FF2B5EF4-FFF2-40B4-BE49-F238E27FC236}">
                  <a16:creationId xmlns:a16="http://schemas.microsoft.com/office/drawing/2014/main" id="{3CBFF837-F840-4785-9DF2-7AD1F041F461}"/>
                </a:ext>
              </a:extLst>
            </p:cNvPr>
            <p:cNvSpPr/>
            <p:nvPr/>
          </p:nvSpPr>
          <p:spPr>
            <a:xfrm>
              <a:off x="876678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7" name="Rectangle 209">
              <a:extLst>
                <a:ext uri="{FF2B5EF4-FFF2-40B4-BE49-F238E27FC236}">
                  <a16:creationId xmlns:a16="http://schemas.microsoft.com/office/drawing/2014/main" id="{60986293-28FA-4149-A438-2C14744B719B}"/>
                </a:ext>
              </a:extLst>
            </p:cNvPr>
            <p:cNvSpPr/>
            <p:nvPr/>
          </p:nvSpPr>
          <p:spPr>
            <a:xfrm>
              <a:off x="896637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8" name="Rectangle 210">
              <a:extLst>
                <a:ext uri="{FF2B5EF4-FFF2-40B4-BE49-F238E27FC236}">
                  <a16:creationId xmlns:a16="http://schemas.microsoft.com/office/drawing/2014/main" id="{ABC90749-09EF-42CC-9187-55088F7A6DFB}"/>
                </a:ext>
              </a:extLst>
            </p:cNvPr>
            <p:cNvSpPr/>
            <p:nvPr/>
          </p:nvSpPr>
          <p:spPr>
            <a:xfrm>
              <a:off x="9165973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69" name="Rectangle 211">
              <a:extLst>
                <a:ext uri="{FF2B5EF4-FFF2-40B4-BE49-F238E27FC236}">
                  <a16:creationId xmlns:a16="http://schemas.microsoft.com/office/drawing/2014/main" id="{30F353DB-7B1A-43B6-A8C9-8E14675D7DBC}"/>
                </a:ext>
              </a:extLst>
            </p:cNvPr>
            <p:cNvSpPr/>
            <p:nvPr/>
          </p:nvSpPr>
          <p:spPr>
            <a:xfrm>
              <a:off x="9365567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0" name="Rectangle 212">
              <a:extLst>
                <a:ext uri="{FF2B5EF4-FFF2-40B4-BE49-F238E27FC236}">
                  <a16:creationId xmlns:a16="http://schemas.microsoft.com/office/drawing/2014/main" id="{686E83DD-2362-482B-B734-8ADFE2AC1386}"/>
                </a:ext>
              </a:extLst>
            </p:cNvPr>
            <p:cNvSpPr/>
            <p:nvPr/>
          </p:nvSpPr>
          <p:spPr>
            <a:xfrm>
              <a:off x="9565161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1" name="Rectangle 213">
              <a:extLst>
                <a:ext uri="{FF2B5EF4-FFF2-40B4-BE49-F238E27FC236}">
                  <a16:creationId xmlns:a16="http://schemas.microsoft.com/office/drawing/2014/main" id="{9247A8D0-ACD2-4614-911F-0E68A3C09327}"/>
                </a:ext>
              </a:extLst>
            </p:cNvPr>
            <p:cNvSpPr/>
            <p:nvPr/>
          </p:nvSpPr>
          <p:spPr>
            <a:xfrm>
              <a:off x="976475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2" name="Rectangle 214">
              <a:extLst>
                <a:ext uri="{FF2B5EF4-FFF2-40B4-BE49-F238E27FC236}">
                  <a16:creationId xmlns:a16="http://schemas.microsoft.com/office/drawing/2014/main" id="{09487FBC-3935-4A2E-84AF-C3F6FB8B202E}"/>
                </a:ext>
              </a:extLst>
            </p:cNvPr>
            <p:cNvSpPr/>
            <p:nvPr/>
          </p:nvSpPr>
          <p:spPr>
            <a:xfrm>
              <a:off x="9964349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3" name="Rectangle 215">
              <a:extLst>
                <a:ext uri="{FF2B5EF4-FFF2-40B4-BE49-F238E27FC236}">
                  <a16:creationId xmlns:a16="http://schemas.microsoft.com/office/drawing/2014/main" id="{E6C7B7CB-14CA-4928-972E-CEB07A573E5C}"/>
                </a:ext>
              </a:extLst>
            </p:cNvPr>
            <p:cNvSpPr/>
            <p:nvPr/>
          </p:nvSpPr>
          <p:spPr>
            <a:xfrm>
              <a:off x="10163945" y="4092436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74" name="그룹 731">
            <a:extLst>
              <a:ext uri="{FF2B5EF4-FFF2-40B4-BE49-F238E27FC236}">
                <a16:creationId xmlns:a16="http://schemas.microsoft.com/office/drawing/2014/main" id="{CC9532B0-AE90-4A91-9395-0D4C06A72AB6}"/>
              </a:ext>
            </a:extLst>
          </p:cNvPr>
          <p:cNvGrpSpPr/>
          <p:nvPr/>
        </p:nvGrpSpPr>
        <p:grpSpPr>
          <a:xfrm>
            <a:off x="1095593" y="3959477"/>
            <a:ext cx="1931719" cy="135371"/>
            <a:chOff x="8367597" y="3887917"/>
            <a:chExt cx="1931719" cy="135371"/>
          </a:xfrm>
          <a:solidFill>
            <a:schemeClr val="accent2"/>
          </a:solidFill>
        </p:grpSpPr>
        <p:sp>
          <p:nvSpPr>
            <p:cNvPr id="375" name="Rectangle 196">
              <a:extLst>
                <a:ext uri="{FF2B5EF4-FFF2-40B4-BE49-F238E27FC236}">
                  <a16:creationId xmlns:a16="http://schemas.microsoft.com/office/drawing/2014/main" id="{BAE7371B-8702-4FDF-ACE6-2DA84AFA4E8B}"/>
                </a:ext>
              </a:extLst>
            </p:cNvPr>
            <p:cNvSpPr/>
            <p:nvPr/>
          </p:nvSpPr>
          <p:spPr>
            <a:xfrm>
              <a:off x="836759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6" name="Rectangle 197">
              <a:extLst>
                <a:ext uri="{FF2B5EF4-FFF2-40B4-BE49-F238E27FC236}">
                  <a16:creationId xmlns:a16="http://schemas.microsoft.com/office/drawing/2014/main" id="{0A09C6DD-3A6D-449B-B851-808AD9B9DF40}"/>
                </a:ext>
              </a:extLst>
            </p:cNvPr>
            <p:cNvSpPr/>
            <p:nvPr/>
          </p:nvSpPr>
          <p:spPr>
            <a:xfrm>
              <a:off x="856719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7" name="Rectangle 198">
              <a:extLst>
                <a:ext uri="{FF2B5EF4-FFF2-40B4-BE49-F238E27FC236}">
                  <a16:creationId xmlns:a16="http://schemas.microsoft.com/office/drawing/2014/main" id="{B5108A63-94EC-45DA-A519-4D9EFB588A23}"/>
                </a:ext>
              </a:extLst>
            </p:cNvPr>
            <p:cNvSpPr/>
            <p:nvPr/>
          </p:nvSpPr>
          <p:spPr>
            <a:xfrm>
              <a:off x="876678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8" name="Rectangle 199">
              <a:extLst>
                <a:ext uri="{FF2B5EF4-FFF2-40B4-BE49-F238E27FC236}">
                  <a16:creationId xmlns:a16="http://schemas.microsoft.com/office/drawing/2014/main" id="{30970BED-D062-490E-A98B-2EE81914DBE8}"/>
                </a:ext>
              </a:extLst>
            </p:cNvPr>
            <p:cNvSpPr/>
            <p:nvPr/>
          </p:nvSpPr>
          <p:spPr>
            <a:xfrm>
              <a:off x="896637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79" name="Rectangle 200">
              <a:extLst>
                <a:ext uri="{FF2B5EF4-FFF2-40B4-BE49-F238E27FC236}">
                  <a16:creationId xmlns:a16="http://schemas.microsoft.com/office/drawing/2014/main" id="{E769DE65-93E0-4105-89AD-7B76B84526CD}"/>
                </a:ext>
              </a:extLst>
            </p:cNvPr>
            <p:cNvSpPr/>
            <p:nvPr/>
          </p:nvSpPr>
          <p:spPr>
            <a:xfrm>
              <a:off x="9165973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0" name="Rectangle 201">
              <a:extLst>
                <a:ext uri="{FF2B5EF4-FFF2-40B4-BE49-F238E27FC236}">
                  <a16:creationId xmlns:a16="http://schemas.microsoft.com/office/drawing/2014/main" id="{5494419C-AEF1-4EFB-BED6-51B0C143AD6D}"/>
                </a:ext>
              </a:extLst>
            </p:cNvPr>
            <p:cNvSpPr/>
            <p:nvPr/>
          </p:nvSpPr>
          <p:spPr>
            <a:xfrm>
              <a:off x="9365567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1" name="Rectangle 202">
              <a:extLst>
                <a:ext uri="{FF2B5EF4-FFF2-40B4-BE49-F238E27FC236}">
                  <a16:creationId xmlns:a16="http://schemas.microsoft.com/office/drawing/2014/main" id="{F838F034-16F8-4882-AB55-AF63339580FB}"/>
                </a:ext>
              </a:extLst>
            </p:cNvPr>
            <p:cNvSpPr/>
            <p:nvPr/>
          </p:nvSpPr>
          <p:spPr>
            <a:xfrm>
              <a:off x="9565161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2" name="Rectangle 203">
              <a:extLst>
                <a:ext uri="{FF2B5EF4-FFF2-40B4-BE49-F238E27FC236}">
                  <a16:creationId xmlns:a16="http://schemas.microsoft.com/office/drawing/2014/main" id="{00ADDFAC-2E42-4A3A-8A61-FA92ABFABA28}"/>
                </a:ext>
              </a:extLst>
            </p:cNvPr>
            <p:cNvSpPr/>
            <p:nvPr/>
          </p:nvSpPr>
          <p:spPr>
            <a:xfrm>
              <a:off x="976475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3" name="Rectangle 204">
              <a:extLst>
                <a:ext uri="{FF2B5EF4-FFF2-40B4-BE49-F238E27FC236}">
                  <a16:creationId xmlns:a16="http://schemas.microsoft.com/office/drawing/2014/main" id="{6962764B-CB2C-4665-971B-383999873C5E}"/>
                </a:ext>
              </a:extLst>
            </p:cNvPr>
            <p:cNvSpPr/>
            <p:nvPr/>
          </p:nvSpPr>
          <p:spPr>
            <a:xfrm>
              <a:off x="9964349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4" name="Rectangle 205">
              <a:extLst>
                <a:ext uri="{FF2B5EF4-FFF2-40B4-BE49-F238E27FC236}">
                  <a16:creationId xmlns:a16="http://schemas.microsoft.com/office/drawing/2014/main" id="{822F0DC4-A04E-4B19-8030-A77480787D37}"/>
                </a:ext>
              </a:extLst>
            </p:cNvPr>
            <p:cNvSpPr/>
            <p:nvPr/>
          </p:nvSpPr>
          <p:spPr>
            <a:xfrm>
              <a:off x="10163945" y="3887917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85" name="그룹 732">
            <a:extLst>
              <a:ext uri="{FF2B5EF4-FFF2-40B4-BE49-F238E27FC236}">
                <a16:creationId xmlns:a16="http://schemas.microsoft.com/office/drawing/2014/main" id="{94A2CD5C-3C95-4839-801C-88590B14F90D}"/>
              </a:ext>
            </a:extLst>
          </p:cNvPr>
          <p:cNvGrpSpPr/>
          <p:nvPr/>
        </p:nvGrpSpPr>
        <p:grpSpPr>
          <a:xfrm>
            <a:off x="1095593" y="3754958"/>
            <a:ext cx="1931719" cy="135371"/>
            <a:chOff x="8367597" y="3683398"/>
            <a:chExt cx="1931719" cy="135371"/>
          </a:xfrm>
          <a:solidFill>
            <a:schemeClr val="accent2"/>
          </a:solidFill>
        </p:grpSpPr>
        <p:sp>
          <p:nvSpPr>
            <p:cNvPr id="386" name="Rectangle 186">
              <a:extLst>
                <a:ext uri="{FF2B5EF4-FFF2-40B4-BE49-F238E27FC236}">
                  <a16:creationId xmlns:a16="http://schemas.microsoft.com/office/drawing/2014/main" id="{1A93E9F6-B712-487A-A66E-BAF77F9C2387}"/>
                </a:ext>
              </a:extLst>
            </p:cNvPr>
            <p:cNvSpPr/>
            <p:nvPr/>
          </p:nvSpPr>
          <p:spPr>
            <a:xfrm>
              <a:off x="836759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7" name="Rectangle 187">
              <a:extLst>
                <a:ext uri="{FF2B5EF4-FFF2-40B4-BE49-F238E27FC236}">
                  <a16:creationId xmlns:a16="http://schemas.microsoft.com/office/drawing/2014/main" id="{4C3744D4-0E93-4EE3-B16A-DC32C7AA9E5F}"/>
                </a:ext>
              </a:extLst>
            </p:cNvPr>
            <p:cNvSpPr/>
            <p:nvPr/>
          </p:nvSpPr>
          <p:spPr>
            <a:xfrm>
              <a:off x="856719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8" name="Rectangle 188">
              <a:extLst>
                <a:ext uri="{FF2B5EF4-FFF2-40B4-BE49-F238E27FC236}">
                  <a16:creationId xmlns:a16="http://schemas.microsoft.com/office/drawing/2014/main" id="{9A420A55-D704-4347-B86A-7F9AB6E4B9D4}"/>
                </a:ext>
              </a:extLst>
            </p:cNvPr>
            <p:cNvSpPr/>
            <p:nvPr/>
          </p:nvSpPr>
          <p:spPr>
            <a:xfrm>
              <a:off x="876678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89" name="Rectangle 189">
              <a:extLst>
                <a:ext uri="{FF2B5EF4-FFF2-40B4-BE49-F238E27FC236}">
                  <a16:creationId xmlns:a16="http://schemas.microsoft.com/office/drawing/2014/main" id="{B4A2330B-D816-45C5-AC16-C3E384C901B0}"/>
                </a:ext>
              </a:extLst>
            </p:cNvPr>
            <p:cNvSpPr/>
            <p:nvPr/>
          </p:nvSpPr>
          <p:spPr>
            <a:xfrm>
              <a:off x="896637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0" name="Rectangle 190">
              <a:extLst>
                <a:ext uri="{FF2B5EF4-FFF2-40B4-BE49-F238E27FC236}">
                  <a16:creationId xmlns:a16="http://schemas.microsoft.com/office/drawing/2014/main" id="{EEA09E51-692E-4EF4-A770-470AB1B2CC35}"/>
                </a:ext>
              </a:extLst>
            </p:cNvPr>
            <p:cNvSpPr/>
            <p:nvPr/>
          </p:nvSpPr>
          <p:spPr>
            <a:xfrm>
              <a:off x="9165973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1" name="Rectangle 191">
              <a:extLst>
                <a:ext uri="{FF2B5EF4-FFF2-40B4-BE49-F238E27FC236}">
                  <a16:creationId xmlns:a16="http://schemas.microsoft.com/office/drawing/2014/main" id="{4F1E84D1-6B82-4058-9043-C9A81A8FE151}"/>
                </a:ext>
              </a:extLst>
            </p:cNvPr>
            <p:cNvSpPr/>
            <p:nvPr/>
          </p:nvSpPr>
          <p:spPr>
            <a:xfrm>
              <a:off x="9365567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2" name="Rectangle 192">
              <a:extLst>
                <a:ext uri="{FF2B5EF4-FFF2-40B4-BE49-F238E27FC236}">
                  <a16:creationId xmlns:a16="http://schemas.microsoft.com/office/drawing/2014/main" id="{BE3071E6-B9F6-4BB2-964B-6A0D6838B2CA}"/>
                </a:ext>
              </a:extLst>
            </p:cNvPr>
            <p:cNvSpPr/>
            <p:nvPr/>
          </p:nvSpPr>
          <p:spPr>
            <a:xfrm>
              <a:off x="9565161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3" name="Rectangle 193">
              <a:extLst>
                <a:ext uri="{FF2B5EF4-FFF2-40B4-BE49-F238E27FC236}">
                  <a16:creationId xmlns:a16="http://schemas.microsoft.com/office/drawing/2014/main" id="{97C0844A-B91C-4022-9D54-4EA0398AB44E}"/>
                </a:ext>
              </a:extLst>
            </p:cNvPr>
            <p:cNvSpPr/>
            <p:nvPr/>
          </p:nvSpPr>
          <p:spPr>
            <a:xfrm>
              <a:off x="976475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4" name="Rectangle 194">
              <a:extLst>
                <a:ext uri="{FF2B5EF4-FFF2-40B4-BE49-F238E27FC236}">
                  <a16:creationId xmlns:a16="http://schemas.microsoft.com/office/drawing/2014/main" id="{C13F1439-5E61-44D8-A012-D89EAAC8909E}"/>
                </a:ext>
              </a:extLst>
            </p:cNvPr>
            <p:cNvSpPr/>
            <p:nvPr/>
          </p:nvSpPr>
          <p:spPr>
            <a:xfrm>
              <a:off x="9964349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5" name="Rectangle 195">
              <a:extLst>
                <a:ext uri="{FF2B5EF4-FFF2-40B4-BE49-F238E27FC236}">
                  <a16:creationId xmlns:a16="http://schemas.microsoft.com/office/drawing/2014/main" id="{DE77EC6B-F401-4F86-8309-99F27CF70030}"/>
                </a:ext>
              </a:extLst>
            </p:cNvPr>
            <p:cNvSpPr/>
            <p:nvPr/>
          </p:nvSpPr>
          <p:spPr>
            <a:xfrm>
              <a:off x="10163945" y="3683398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396" name="그룹 733">
            <a:extLst>
              <a:ext uri="{FF2B5EF4-FFF2-40B4-BE49-F238E27FC236}">
                <a16:creationId xmlns:a16="http://schemas.microsoft.com/office/drawing/2014/main" id="{42B1CC25-BA16-4361-B881-544507CB984C}"/>
              </a:ext>
            </a:extLst>
          </p:cNvPr>
          <p:cNvGrpSpPr/>
          <p:nvPr/>
        </p:nvGrpSpPr>
        <p:grpSpPr>
          <a:xfrm>
            <a:off x="1095593" y="3550439"/>
            <a:ext cx="1931719" cy="135371"/>
            <a:chOff x="8367597" y="3478879"/>
            <a:chExt cx="1931719" cy="135371"/>
          </a:xfrm>
          <a:solidFill>
            <a:schemeClr val="accent2"/>
          </a:solidFill>
        </p:grpSpPr>
        <p:sp>
          <p:nvSpPr>
            <p:cNvPr id="397" name="Rectangle 176">
              <a:extLst>
                <a:ext uri="{FF2B5EF4-FFF2-40B4-BE49-F238E27FC236}">
                  <a16:creationId xmlns:a16="http://schemas.microsoft.com/office/drawing/2014/main" id="{4E100098-C2B3-4F2B-9FF2-3C01A298EB37}"/>
                </a:ext>
              </a:extLst>
            </p:cNvPr>
            <p:cNvSpPr/>
            <p:nvPr/>
          </p:nvSpPr>
          <p:spPr>
            <a:xfrm>
              <a:off x="836759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8" name="Rectangle 177">
              <a:extLst>
                <a:ext uri="{FF2B5EF4-FFF2-40B4-BE49-F238E27FC236}">
                  <a16:creationId xmlns:a16="http://schemas.microsoft.com/office/drawing/2014/main" id="{4E0AE914-93CB-4574-AA28-659ADD2E54E8}"/>
                </a:ext>
              </a:extLst>
            </p:cNvPr>
            <p:cNvSpPr/>
            <p:nvPr/>
          </p:nvSpPr>
          <p:spPr>
            <a:xfrm>
              <a:off x="856719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399" name="Rectangle 178">
              <a:extLst>
                <a:ext uri="{FF2B5EF4-FFF2-40B4-BE49-F238E27FC236}">
                  <a16:creationId xmlns:a16="http://schemas.microsoft.com/office/drawing/2014/main" id="{B2052A68-7CCA-4B04-AD63-879DAD74D3E5}"/>
                </a:ext>
              </a:extLst>
            </p:cNvPr>
            <p:cNvSpPr/>
            <p:nvPr/>
          </p:nvSpPr>
          <p:spPr>
            <a:xfrm>
              <a:off x="876678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0" name="Rectangle 179">
              <a:extLst>
                <a:ext uri="{FF2B5EF4-FFF2-40B4-BE49-F238E27FC236}">
                  <a16:creationId xmlns:a16="http://schemas.microsoft.com/office/drawing/2014/main" id="{D6BDFF2A-D279-4F2A-A45B-081FB610EB2D}"/>
                </a:ext>
              </a:extLst>
            </p:cNvPr>
            <p:cNvSpPr/>
            <p:nvPr/>
          </p:nvSpPr>
          <p:spPr>
            <a:xfrm>
              <a:off x="896637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1" name="Rectangle 180">
              <a:extLst>
                <a:ext uri="{FF2B5EF4-FFF2-40B4-BE49-F238E27FC236}">
                  <a16:creationId xmlns:a16="http://schemas.microsoft.com/office/drawing/2014/main" id="{0BF3B1B6-AC1B-43DA-A3DE-8AF9FD184F58}"/>
                </a:ext>
              </a:extLst>
            </p:cNvPr>
            <p:cNvSpPr/>
            <p:nvPr/>
          </p:nvSpPr>
          <p:spPr>
            <a:xfrm>
              <a:off x="9165973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2" name="Rectangle 181">
              <a:extLst>
                <a:ext uri="{FF2B5EF4-FFF2-40B4-BE49-F238E27FC236}">
                  <a16:creationId xmlns:a16="http://schemas.microsoft.com/office/drawing/2014/main" id="{22F2FE91-CBD2-4B5E-916C-5A717460BDFE}"/>
                </a:ext>
              </a:extLst>
            </p:cNvPr>
            <p:cNvSpPr/>
            <p:nvPr/>
          </p:nvSpPr>
          <p:spPr>
            <a:xfrm>
              <a:off x="9365567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3" name="Rectangle 182">
              <a:extLst>
                <a:ext uri="{FF2B5EF4-FFF2-40B4-BE49-F238E27FC236}">
                  <a16:creationId xmlns:a16="http://schemas.microsoft.com/office/drawing/2014/main" id="{FA346D88-AD23-47BE-9123-C3088031F458}"/>
                </a:ext>
              </a:extLst>
            </p:cNvPr>
            <p:cNvSpPr/>
            <p:nvPr/>
          </p:nvSpPr>
          <p:spPr>
            <a:xfrm>
              <a:off x="9565161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4" name="Rectangle 183">
              <a:extLst>
                <a:ext uri="{FF2B5EF4-FFF2-40B4-BE49-F238E27FC236}">
                  <a16:creationId xmlns:a16="http://schemas.microsoft.com/office/drawing/2014/main" id="{9C2CDDB8-C55E-4D5B-981D-040CD752144D}"/>
                </a:ext>
              </a:extLst>
            </p:cNvPr>
            <p:cNvSpPr/>
            <p:nvPr/>
          </p:nvSpPr>
          <p:spPr>
            <a:xfrm>
              <a:off x="976475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5" name="Rectangle 184">
              <a:extLst>
                <a:ext uri="{FF2B5EF4-FFF2-40B4-BE49-F238E27FC236}">
                  <a16:creationId xmlns:a16="http://schemas.microsoft.com/office/drawing/2014/main" id="{7008FCCE-ACE0-46A9-B0A6-2B6CBC590920}"/>
                </a:ext>
              </a:extLst>
            </p:cNvPr>
            <p:cNvSpPr/>
            <p:nvPr/>
          </p:nvSpPr>
          <p:spPr>
            <a:xfrm>
              <a:off x="9964349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6" name="Rectangle 185">
              <a:extLst>
                <a:ext uri="{FF2B5EF4-FFF2-40B4-BE49-F238E27FC236}">
                  <a16:creationId xmlns:a16="http://schemas.microsoft.com/office/drawing/2014/main" id="{D65735A5-5E90-4D43-9ECA-1CFD4174D28D}"/>
                </a:ext>
              </a:extLst>
            </p:cNvPr>
            <p:cNvSpPr/>
            <p:nvPr/>
          </p:nvSpPr>
          <p:spPr>
            <a:xfrm>
              <a:off x="10163945" y="3478879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07" name="그룹 734">
            <a:extLst>
              <a:ext uri="{FF2B5EF4-FFF2-40B4-BE49-F238E27FC236}">
                <a16:creationId xmlns:a16="http://schemas.microsoft.com/office/drawing/2014/main" id="{72E56512-A094-48CB-99AE-4A7191AF9E70}"/>
              </a:ext>
            </a:extLst>
          </p:cNvPr>
          <p:cNvGrpSpPr/>
          <p:nvPr/>
        </p:nvGrpSpPr>
        <p:grpSpPr>
          <a:xfrm>
            <a:off x="1095593" y="3345920"/>
            <a:ext cx="1931719" cy="135371"/>
            <a:chOff x="8367597" y="3274360"/>
            <a:chExt cx="1931719" cy="135371"/>
          </a:xfrm>
          <a:solidFill>
            <a:schemeClr val="accent2"/>
          </a:solidFill>
        </p:grpSpPr>
        <p:sp>
          <p:nvSpPr>
            <p:cNvPr id="408" name="Rectangle 166">
              <a:extLst>
                <a:ext uri="{FF2B5EF4-FFF2-40B4-BE49-F238E27FC236}">
                  <a16:creationId xmlns:a16="http://schemas.microsoft.com/office/drawing/2014/main" id="{89876321-873B-46BF-8831-49949D25EE10}"/>
                </a:ext>
              </a:extLst>
            </p:cNvPr>
            <p:cNvSpPr/>
            <p:nvPr/>
          </p:nvSpPr>
          <p:spPr>
            <a:xfrm>
              <a:off x="836759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09" name="Rectangle 167">
              <a:extLst>
                <a:ext uri="{FF2B5EF4-FFF2-40B4-BE49-F238E27FC236}">
                  <a16:creationId xmlns:a16="http://schemas.microsoft.com/office/drawing/2014/main" id="{2503265F-5D4A-498F-899E-F946218E9FCB}"/>
                </a:ext>
              </a:extLst>
            </p:cNvPr>
            <p:cNvSpPr/>
            <p:nvPr/>
          </p:nvSpPr>
          <p:spPr>
            <a:xfrm>
              <a:off x="856719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0" name="Rectangle 168">
              <a:extLst>
                <a:ext uri="{FF2B5EF4-FFF2-40B4-BE49-F238E27FC236}">
                  <a16:creationId xmlns:a16="http://schemas.microsoft.com/office/drawing/2014/main" id="{198100A8-4B55-4585-B9EC-663A0F71F8FF}"/>
                </a:ext>
              </a:extLst>
            </p:cNvPr>
            <p:cNvSpPr/>
            <p:nvPr/>
          </p:nvSpPr>
          <p:spPr>
            <a:xfrm>
              <a:off x="876678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1" name="Rectangle 169">
              <a:extLst>
                <a:ext uri="{FF2B5EF4-FFF2-40B4-BE49-F238E27FC236}">
                  <a16:creationId xmlns:a16="http://schemas.microsoft.com/office/drawing/2014/main" id="{EF1C4070-FBD3-4454-BEF3-7A005D77AF06}"/>
                </a:ext>
              </a:extLst>
            </p:cNvPr>
            <p:cNvSpPr/>
            <p:nvPr/>
          </p:nvSpPr>
          <p:spPr>
            <a:xfrm>
              <a:off x="896637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2" name="Rectangle 170">
              <a:extLst>
                <a:ext uri="{FF2B5EF4-FFF2-40B4-BE49-F238E27FC236}">
                  <a16:creationId xmlns:a16="http://schemas.microsoft.com/office/drawing/2014/main" id="{14B9FC41-7FB5-47A8-BC1E-1D9FFD55F088}"/>
                </a:ext>
              </a:extLst>
            </p:cNvPr>
            <p:cNvSpPr/>
            <p:nvPr/>
          </p:nvSpPr>
          <p:spPr>
            <a:xfrm>
              <a:off x="9165973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3" name="Rectangle 171">
              <a:extLst>
                <a:ext uri="{FF2B5EF4-FFF2-40B4-BE49-F238E27FC236}">
                  <a16:creationId xmlns:a16="http://schemas.microsoft.com/office/drawing/2014/main" id="{18E9FC84-D645-45A7-B248-0A8411F23897}"/>
                </a:ext>
              </a:extLst>
            </p:cNvPr>
            <p:cNvSpPr/>
            <p:nvPr/>
          </p:nvSpPr>
          <p:spPr>
            <a:xfrm>
              <a:off x="9365567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4" name="Rectangle 172">
              <a:extLst>
                <a:ext uri="{FF2B5EF4-FFF2-40B4-BE49-F238E27FC236}">
                  <a16:creationId xmlns:a16="http://schemas.microsoft.com/office/drawing/2014/main" id="{256ED150-ACA9-46C8-B070-74BD5224A07A}"/>
                </a:ext>
              </a:extLst>
            </p:cNvPr>
            <p:cNvSpPr/>
            <p:nvPr/>
          </p:nvSpPr>
          <p:spPr>
            <a:xfrm>
              <a:off x="9565161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5" name="Rectangle 173">
              <a:extLst>
                <a:ext uri="{FF2B5EF4-FFF2-40B4-BE49-F238E27FC236}">
                  <a16:creationId xmlns:a16="http://schemas.microsoft.com/office/drawing/2014/main" id="{120AF338-42B3-4C7D-93FB-EAA0767C8BB2}"/>
                </a:ext>
              </a:extLst>
            </p:cNvPr>
            <p:cNvSpPr/>
            <p:nvPr/>
          </p:nvSpPr>
          <p:spPr>
            <a:xfrm>
              <a:off x="976475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6" name="Rectangle 174">
              <a:extLst>
                <a:ext uri="{FF2B5EF4-FFF2-40B4-BE49-F238E27FC236}">
                  <a16:creationId xmlns:a16="http://schemas.microsoft.com/office/drawing/2014/main" id="{8565C4AF-C689-4423-83FD-92B8370C2AB9}"/>
                </a:ext>
              </a:extLst>
            </p:cNvPr>
            <p:cNvSpPr/>
            <p:nvPr/>
          </p:nvSpPr>
          <p:spPr>
            <a:xfrm>
              <a:off x="9964349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17" name="Rectangle 175">
              <a:extLst>
                <a:ext uri="{FF2B5EF4-FFF2-40B4-BE49-F238E27FC236}">
                  <a16:creationId xmlns:a16="http://schemas.microsoft.com/office/drawing/2014/main" id="{4D57DC93-E76F-4643-8D2F-FA0176B80F40}"/>
                </a:ext>
              </a:extLst>
            </p:cNvPr>
            <p:cNvSpPr/>
            <p:nvPr/>
          </p:nvSpPr>
          <p:spPr>
            <a:xfrm>
              <a:off x="10163945" y="3274360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18" name="그룹 735">
            <a:extLst>
              <a:ext uri="{FF2B5EF4-FFF2-40B4-BE49-F238E27FC236}">
                <a16:creationId xmlns:a16="http://schemas.microsoft.com/office/drawing/2014/main" id="{418D9025-8D96-4AA2-B132-6BD413CFAC32}"/>
              </a:ext>
            </a:extLst>
          </p:cNvPr>
          <p:cNvGrpSpPr/>
          <p:nvPr/>
        </p:nvGrpSpPr>
        <p:grpSpPr>
          <a:xfrm>
            <a:off x="1095593" y="3141401"/>
            <a:ext cx="1931719" cy="135371"/>
            <a:chOff x="8367597" y="3069841"/>
            <a:chExt cx="1931719" cy="135371"/>
          </a:xfrm>
          <a:solidFill>
            <a:schemeClr val="accent2"/>
          </a:solidFill>
        </p:grpSpPr>
        <p:sp>
          <p:nvSpPr>
            <p:cNvPr id="419" name="Rectangle 156">
              <a:extLst>
                <a:ext uri="{FF2B5EF4-FFF2-40B4-BE49-F238E27FC236}">
                  <a16:creationId xmlns:a16="http://schemas.microsoft.com/office/drawing/2014/main" id="{D3E75EE4-E26B-4E37-931A-7BC98AC45511}"/>
                </a:ext>
              </a:extLst>
            </p:cNvPr>
            <p:cNvSpPr/>
            <p:nvPr/>
          </p:nvSpPr>
          <p:spPr>
            <a:xfrm>
              <a:off x="8367597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0" name="Rectangle 157">
              <a:extLst>
                <a:ext uri="{FF2B5EF4-FFF2-40B4-BE49-F238E27FC236}">
                  <a16:creationId xmlns:a16="http://schemas.microsoft.com/office/drawing/2014/main" id="{B8C080A3-9C65-419F-A505-B406295BA8DD}"/>
                </a:ext>
              </a:extLst>
            </p:cNvPr>
            <p:cNvSpPr/>
            <p:nvPr/>
          </p:nvSpPr>
          <p:spPr>
            <a:xfrm>
              <a:off x="8567191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1" name="Rectangle 158">
              <a:extLst>
                <a:ext uri="{FF2B5EF4-FFF2-40B4-BE49-F238E27FC236}">
                  <a16:creationId xmlns:a16="http://schemas.microsoft.com/office/drawing/2014/main" id="{E8125B8A-7245-47C1-9F35-BAF184F11317}"/>
                </a:ext>
              </a:extLst>
            </p:cNvPr>
            <p:cNvSpPr/>
            <p:nvPr/>
          </p:nvSpPr>
          <p:spPr>
            <a:xfrm>
              <a:off x="876678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2" name="Rectangle 159">
              <a:extLst>
                <a:ext uri="{FF2B5EF4-FFF2-40B4-BE49-F238E27FC236}">
                  <a16:creationId xmlns:a16="http://schemas.microsoft.com/office/drawing/2014/main" id="{498E6F1A-C185-4116-A1ED-F8883B93CF29}"/>
                </a:ext>
              </a:extLst>
            </p:cNvPr>
            <p:cNvSpPr/>
            <p:nvPr/>
          </p:nvSpPr>
          <p:spPr>
            <a:xfrm>
              <a:off x="8966379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3" name="Rectangle 160">
              <a:extLst>
                <a:ext uri="{FF2B5EF4-FFF2-40B4-BE49-F238E27FC236}">
                  <a16:creationId xmlns:a16="http://schemas.microsoft.com/office/drawing/2014/main" id="{0CDD73E5-FB30-4A8D-8226-6360BBBE8DDE}"/>
                </a:ext>
              </a:extLst>
            </p:cNvPr>
            <p:cNvSpPr/>
            <p:nvPr/>
          </p:nvSpPr>
          <p:spPr>
            <a:xfrm>
              <a:off x="9165973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4" name="Rectangle 161">
              <a:extLst>
                <a:ext uri="{FF2B5EF4-FFF2-40B4-BE49-F238E27FC236}">
                  <a16:creationId xmlns:a16="http://schemas.microsoft.com/office/drawing/2014/main" id="{51D3359D-CF24-415D-8C12-17412A5F7792}"/>
                </a:ext>
              </a:extLst>
            </p:cNvPr>
            <p:cNvSpPr/>
            <p:nvPr/>
          </p:nvSpPr>
          <p:spPr>
            <a:xfrm>
              <a:off x="9365567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5" name="Rectangle 162">
              <a:extLst>
                <a:ext uri="{FF2B5EF4-FFF2-40B4-BE49-F238E27FC236}">
                  <a16:creationId xmlns:a16="http://schemas.microsoft.com/office/drawing/2014/main" id="{9DB16A01-3514-415A-8539-BBE59BD0A9A3}"/>
                </a:ext>
              </a:extLst>
            </p:cNvPr>
            <p:cNvSpPr/>
            <p:nvPr/>
          </p:nvSpPr>
          <p:spPr>
            <a:xfrm>
              <a:off x="9565161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6" name="Rectangle 163">
              <a:extLst>
                <a:ext uri="{FF2B5EF4-FFF2-40B4-BE49-F238E27FC236}">
                  <a16:creationId xmlns:a16="http://schemas.microsoft.com/office/drawing/2014/main" id="{AA9FE0A0-14D8-4E8C-BE16-A59E69695A25}"/>
                </a:ext>
              </a:extLst>
            </p:cNvPr>
            <p:cNvSpPr/>
            <p:nvPr/>
          </p:nvSpPr>
          <p:spPr>
            <a:xfrm>
              <a:off x="976475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7" name="Rectangle 164">
              <a:extLst>
                <a:ext uri="{FF2B5EF4-FFF2-40B4-BE49-F238E27FC236}">
                  <a16:creationId xmlns:a16="http://schemas.microsoft.com/office/drawing/2014/main" id="{DD7645AB-30F1-4EE9-B35B-0708F3849BBF}"/>
                </a:ext>
              </a:extLst>
            </p:cNvPr>
            <p:cNvSpPr/>
            <p:nvPr/>
          </p:nvSpPr>
          <p:spPr>
            <a:xfrm>
              <a:off x="9964349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28" name="Rectangle 165">
              <a:extLst>
                <a:ext uri="{FF2B5EF4-FFF2-40B4-BE49-F238E27FC236}">
                  <a16:creationId xmlns:a16="http://schemas.microsoft.com/office/drawing/2014/main" id="{5B6680A8-64A2-4831-8B6C-42AF10B60F7D}"/>
                </a:ext>
              </a:extLst>
            </p:cNvPr>
            <p:cNvSpPr/>
            <p:nvPr/>
          </p:nvSpPr>
          <p:spPr>
            <a:xfrm>
              <a:off x="10163945" y="3069841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29" name="그룹 736">
            <a:extLst>
              <a:ext uri="{FF2B5EF4-FFF2-40B4-BE49-F238E27FC236}">
                <a16:creationId xmlns:a16="http://schemas.microsoft.com/office/drawing/2014/main" id="{AED886E7-23CA-4CA8-9E33-9B1EF4B0D4B0}"/>
              </a:ext>
            </a:extLst>
          </p:cNvPr>
          <p:cNvGrpSpPr/>
          <p:nvPr/>
        </p:nvGrpSpPr>
        <p:grpSpPr>
          <a:xfrm>
            <a:off x="1095593" y="2936882"/>
            <a:ext cx="1931719" cy="135371"/>
            <a:chOff x="8367597" y="2865322"/>
            <a:chExt cx="1931719" cy="135371"/>
          </a:xfrm>
          <a:solidFill>
            <a:schemeClr val="accent2"/>
          </a:solidFill>
        </p:grpSpPr>
        <p:sp>
          <p:nvSpPr>
            <p:cNvPr id="430" name="Rectangle 146">
              <a:extLst>
                <a:ext uri="{FF2B5EF4-FFF2-40B4-BE49-F238E27FC236}">
                  <a16:creationId xmlns:a16="http://schemas.microsoft.com/office/drawing/2014/main" id="{CA2F0038-A4A4-4C0B-9C93-2C2FB7C5FB7D}"/>
                </a:ext>
              </a:extLst>
            </p:cNvPr>
            <p:cNvSpPr/>
            <p:nvPr/>
          </p:nvSpPr>
          <p:spPr>
            <a:xfrm>
              <a:off x="8367597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1" name="Rectangle 147">
              <a:extLst>
                <a:ext uri="{FF2B5EF4-FFF2-40B4-BE49-F238E27FC236}">
                  <a16:creationId xmlns:a16="http://schemas.microsoft.com/office/drawing/2014/main" id="{4EB0DFE9-31E8-4B50-9B7B-7D2AE6CD5265}"/>
                </a:ext>
              </a:extLst>
            </p:cNvPr>
            <p:cNvSpPr/>
            <p:nvPr/>
          </p:nvSpPr>
          <p:spPr>
            <a:xfrm>
              <a:off x="8567191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2" name="Rectangle 148">
              <a:extLst>
                <a:ext uri="{FF2B5EF4-FFF2-40B4-BE49-F238E27FC236}">
                  <a16:creationId xmlns:a16="http://schemas.microsoft.com/office/drawing/2014/main" id="{34905DBE-90BC-40C4-A135-13E5838B0A7C}"/>
                </a:ext>
              </a:extLst>
            </p:cNvPr>
            <p:cNvSpPr/>
            <p:nvPr/>
          </p:nvSpPr>
          <p:spPr>
            <a:xfrm>
              <a:off x="876678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3" name="Rectangle 149">
              <a:extLst>
                <a:ext uri="{FF2B5EF4-FFF2-40B4-BE49-F238E27FC236}">
                  <a16:creationId xmlns:a16="http://schemas.microsoft.com/office/drawing/2014/main" id="{C04BBB64-47F4-47AE-AD38-5A90BA6C8639}"/>
                </a:ext>
              </a:extLst>
            </p:cNvPr>
            <p:cNvSpPr/>
            <p:nvPr/>
          </p:nvSpPr>
          <p:spPr>
            <a:xfrm>
              <a:off x="8966379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4" name="Rectangle 150">
              <a:extLst>
                <a:ext uri="{FF2B5EF4-FFF2-40B4-BE49-F238E27FC236}">
                  <a16:creationId xmlns:a16="http://schemas.microsoft.com/office/drawing/2014/main" id="{22510A6C-45B7-4134-919E-37575450A032}"/>
                </a:ext>
              </a:extLst>
            </p:cNvPr>
            <p:cNvSpPr/>
            <p:nvPr/>
          </p:nvSpPr>
          <p:spPr>
            <a:xfrm>
              <a:off x="9165973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5" name="Rectangle 151">
              <a:extLst>
                <a:ext uri="{FF2B5EF4-FFF2-40B4-BE49-F238E27FC236}">
                  <a16:creationId xmlns:a16="http://schemas.microsoft.com/office/drawing/2014/main" id="{1654B331-43F8-40E1-9814-49AA34E2790F}"/>
                </a:ext>
              </a:extLst>
            </p:cNvPr>
            <p:cNvSpPr/>
            <p:nvPr/>
          </p:nvSpPr>
          <p:spPr>
            <a:xfrm>
              <a:off x="9365567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6" name="Rectangle 152">
              <a:extLst>
                <a:ext uri="{FF2B5EF4-FFF2-40B4-BE49-F238E27FC236}">
                  <a16:creationId xmlns:a16="http://schemas.microsoft.com/office/drawing/2014/main" id="{9FA4A603-7A05-49B0-ACDE-CD7980C079F8}"/>
                </a:ext>
              </a:extLst>
            </p:cNvPr>
            <p:cNvSpPr/>
            <p:nvPr/>
          </p:nvSpPr>
          <p:spPr>
            <a:xfrm>
              <a:off x="9565161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7" name="Rectangle 153">
              <a:extLst>
                <a:ext uri="{FF2B5EF4-FFF2-40B4-BE49-F238E27FC236}">
                  <a16:creationId xmlns:a16="http://schemas.microsoft.com/office/drawing/2014/main" id="{31855452-0651-45FB-BF8A-5FBFDEC55FEC}"/>
                </a:ext>
              </a:extLst>
            </p:cNvPr>
            <p:cNvSpPr/>
            <p:nvPr/>
          </p:nvSpPr>
          <p:spPr>
            <a:xfrm>
              <a:off x="976475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8" name="Rectangle 154">
              <a:extLst>
                <a:ext uri="{FF2B5EF4-FFF2-40B4-BE49-F238E27FC236}">
                  <a16:creationId xmlns:a16="http://schemas.microsoft.com/office/drawing/2014/main" id="{29786C1D-0104-484F-8834-5B33E1F6DDEB}"/>
                </a:ext>
              </a:extLst>
            </p:cNvPr>
            <p:cNvSpPr/>
            <p:nvPr/>
          </p:nvSpPr>
          <p:spPr>
            <a:xfrm>
              <a:off x="9964349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39" name="Rectangle 155">
              <a:extLst>
                <a:ext uri="{FF2B5EF4-FFF2-40B4-BE49-F238E27FC236}">
                  <a16:creationId xmlns:a16="http://schemas.microsoft.com/office/drawing/2014/main" id="{F9DD396F-B728-48C7-BE78-426D6B7FC598}"/>
                </a:ext>
              </a:extLst>
            </p:cNvPr>
            <p:cNvSpPr/>
            <p:nvPr/>
          </p:nvSpPr>
          <p:spPr>
            <a:xfrm>
              <a:off x="10163945" y="2865322"/>
              <a:ext cx="135371" cy="135371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40" name="그룹 737">
            <a:extLst>
              <a:ext uri="{FF2B5EF4-FFF2-40B4-BE49-F238E27FC236}">
                <a16:creationId xmlns:a16="http://schemas.microsoft.com/office/drawing/2014/main" id="{C0CBB572-1A4C-4ED4-BDFD-ECC6B8F0C1CF}"/>
              </a:ext>
            </a:extLst>
          </p:cNvPr>
          <p:cNvGrpSpPr/>
          <p:nvPr/>
        </p:nvGrpSpPr>
        <p:grpSpPr>
          <a:xfrm>
            <a:off x="1095593" y="2732363"/>
            <a:ext cx="1931719" cy="135371"/>
            <a:chOff x="8367597" y="2660803"/>
            <a:chExt cx="1931719" cy="135371"/>
          </a:xfrm>
        </p:grpSpPr>
        <p:sp>
          <p:nvSpPr>
            <p:cNvPr id="441" name="Rectangle 136">
              <a:extLst>
                <a:ext uri="{FF2B5EF4-FFF2-40B4-BE49-F238E27FC236}">
                  <a16:creationId xmlns:a16="http://schemas.microsoft.com/office/drawing/2014/main" id="{D80C3D89-A5BE-4C8B-8E5F-49DB8F3D1523}"/>
                </a:ext>
              </a:extLst>
            </p:cNvPr>
            <p:cNvSpPr/>
            <p:nvPr/>
          </p:nvSpPr>
          <p:spPr>
            <a:xfrm>
              <a:off x="8367597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2" name="Rectangle 137">
              <a:extLst>
                <a:ext uri="{FF2B5EF4-FFF2-40B4-BE49-F238E27FC236}">
                  <a16:creationId xmlns:a16="http://schemas.microsoft.com/office/drawing/2014/main" id="{BBF02A59-238F-40EC-8423-5FDBBE658D17}"/>
                </a:ext>
              </a:extLst>
            </p:cNvPr>
            <p:cNvSpPr/>
            <p:nvPr/>
          </p:nvSpPr>
          <p:spPr>
            <a:xfrm>
              <a:off x="8567191" y="2660803"/>
              <a:ext cx="135371" cy="1353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3" name="Rectangle 138">
              <a:extLst>
                <a:ext uri="{FF2B5EF4-FFF2-40B4-BE49-F238E27FC236}">
                  <a16:creationId xmlns:a16="http://schemas.microsoft.com/office/drawing/2014/main" id="{7CFCFC39-8C03-4F71-9B00-06F4404B8D46}"/>
                </a:ext>
              </a:extLst>
            </p:cNvPr>
            <p:cNvSpPr/>
            <p:nvPr/>
          </p:nvSpPr>
          <p:spPr>
            <a:xfrm>
              <a:off x="876678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4" name="Rectangle 139">
              <a:extLst>
                <a:ext uri="{FF2B5EF4-FFF2-40B4-BE49-F238E27FC236}">
                  <a16:creationId xmlns:a16="http://schemas.microsoft.com/office/drawing/2014/main" id="{8F574338-7EAE-4F01-ACBF-A8798F0C82B8}"/>
                </a:ext>
              </a:extLst>
            </p:cNvPr>
            <p:cNvSpPr/>
            <p:nvPr/>
          </p:nvSpPr>
          <p:spPr>
            <a:xfrm>
              <a:off x="896637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5" name="Rectangle 140">
              <a:extLst>
                <a:ext uri="{FF2B5EF4-FFF2-40B4-BE49-F238E27FC236}">
                  <a16:creationId xmlns:a16="http://schemas.microsoft.com/office/drawing/2014/main" id="{2B6CACED-C0F2-4684-8E04-4A9C27059EA3}"/>
                </a:ext>
              </a:extLst>
            </p:cNvPr>
            <p:cNvSpPr/>
            <p:nvPr/>
          </p:nvSpPr>
          <p:spPr>
            <a:xfrm>
              <a:off x="9165973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6" name="Rectangle 141">
              <a:extLst>
                <a:ext uri="{FF2B5EF4-FFF2-40B4-BE49-F238E27FC236}">
                  <a16:creationId xmlns:a16="http://schemas.microsoft.com/office/drawing/2014/main" id="{71BBEB02-8348-41CD-94C1-F04B7BD4461F}"/>
                </a:ext>
              </a:extLst>
            </p:cNvPr>
            <p:cNvSpPr/>
            <p:nvPr/>
          </p:nvSpPr>
          <p:spPr>
            <a:xfrm>
              <a:off x="9365567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7" name="Rectangle 142">
              <a:extLst>
                <a:ext uri="{FF2B5EF4-FFF2-40B4-BE49-F238E27FC236}">
                  <a16:creationId xmlns:a16="http://schemas.microsoft.com/office/drawing/2014/main" id="{3AD21D75-D32F-4F05-901B-0320DAD141AD}"/>
                </a:ext>
              </a:extLst>
            </p:cNvPr>
            <p:cNvSpPr/>
            <p:nvPr/>
          </p:nvSpPr>
          <p:spPr>
            <a:xfrm>
              <a:off x="9565161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8" name="Rectangle 143">
              <a:extLst>
                <a:ext uri="{FF2B5EF4-FFF2-40B4-BE49-F238E27FC236}">
                  <a16:creationId xmlns:a16="http://schemas.microsoft.com/office/drawing/2014/main" id="{F0E9B621-9BB0-4C70-BA5E-4924C8AD42BA}"/>
                </a:ext>
              </a:extLst>
            </p:cNvPr>
            <p:cNvSpPr/>
            <p:nvPr/>
          </p:nvSpPr>
          <p:spPr>
            <a:xfrm>
              <a:off x="976475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49" name="Rectangle 144">
              <a:extLst>
                <a:ext uri="{FF2B5EF4-FFF2-40B4-BE49-F238E27FC236}">
                  <a16:creationId xmlns:a16="http://schemas.microsoft.com/office/drawing/2014/main" id="{4E83EE53-53B5-469D-92B6-16A5541A6D63}"/>
                </a:ext>
              </a:extLst>
            </p:cNvPr>
            <p:cNvSpPr/>
            <p:nvPr/>
          </p:nvSpPr>
          <p:spPr>
            <a:xfrm>
              <a:off x="9964349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0" name="Rectangle 145">
              <a:extLst>
                <a:ext uri="{FF2B5EF4-FFF2-40B4-BE49-F238E27FC236}">
                  <a16:creationId xmlns:a16="http://schemas.microsoft.com/office/drawing/2014/main" id="{21668FA0-A7E3-427E-A6A3-FA14A207DA19}"/>
                </a:ext>
              </a:extLst>
            </p:cNvPr>
            <p:cNvSpPr/>
            <p:nvPr/>
          </p:nvSpPr>
          <p:spPr>
            <a:xfrm>
              <a:off x="10163945" y="2660803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51" name="그룹 738">
            <a:extLst>
              <a:ext uri="{FF2B5EF4-FFF2-40B4-BE49-F238E27FC236}">
                <a16:creationId xmlns:a16="http://schemas.microsoft.com/office/drawing/2014/main" id="{B80D9DBE-C536-4CDB-9C4D-B5EFEFA8A2BA}"/>
              </a:ext>
            </a:extLst>
          </p:cNvPr>
          <p:cNvGrpSpPr/>
          <p:nvPr/>
        </p:nvGrpSpPr>
        <p:grpSpPr>
          <a:xfrm>
            <a:off x="2093563" y="2527844"/>
            <a:ext cx="933749" cy="135371"/>
            <a:chOff x="9365567" y="2456284"/>
            <a:chExt cx="933749" cy="135371"/>
          </a:xfrm>
        </p:grpSpPr>
        <p:sp>
          <p:nvSpPr>
            <p:cNvPr id="452" name="Rectangle 131">
              <a:extLst>
                <a:ext uri="{FF2B5EF4-FFF2-40B4-BE49-F238E27FC236}">
                  <a16:creationId xmlns:a16="http://schemas.microsoft.com/office/drawing/2014/main" id="{2B0B6DB4-DEF2-4548-9A0B-CFCFFB7857A5}"/>
                </a:ext>
              </a:extLst>
            </p:cNvPr>
            <p:cNvSpPr/>
            <p:nvPr/>
          </p:nvSpPr>
          <p:spPr>
            <a:xfrm>
              <a:off x="9365567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3" name="Rectangle 132">
              <a:extLst>
                <a:ext uri="{FF2B5EF4-FFF2-40B4-BE49-F238E27FC236}">
                  <a16:creationId xmlns:a16="http://schemas.microsoft.com/office/drawing/2014/main" id="{CF8DCAF6-28D3-4D37-9421-623A9A1E1F13}"/>
                </a:ext>
              </a:extLst>
            </p:cNvPr>
            <p:cNvSpPr/>
            <p:nvPr/>
          </p:nvSpPr>
          <p:spPr>
            <a:xfrm>
              <a:off x="956516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4" name="Rectangle 133">
              <a:extLst>
                <a:ext uri="{FF2B5EF4-FFF2-40B4-BE49-F238E27FC236}">
                  <a16:creationId xmlns:a16="http://schemas.microsoft.com/office/drawing/2014/main" id="{C3337D40-BD21-4B8D-9219-9881E18EEB8A}"/>
                </a:ext>
              </a:extLst>
            </p:cNvPr>
            <p:cNvSpPr/>
            <p:nvPr/>
          </p:nvSpPr>
          <p:spPr>
            <a:xfrm>
              <a:off x="9764756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5" name="Rectangle 134">
              <a:extLst>
                <a:ext uri="{FF2B5EF4-FFF2-40B4-BE49-F238E27FC236}">
                  <a16:creationId xmlns:a16="http://schemas.microsoft.com/office/drawing/2014/main" id="{A938F9B9-371E-4640-8718-2618E2070B05}"/>
                </a:ext>
              </a:extLst>
            </p:cNvPr>
            <p:cNvSpPr/>
            <p:nvPr/>
          </p:nvSpPr>
          <p:spPr>
            <a:xfrm>
              <a:off x="9964351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  <p:sp>
          <p:nvSpPr>
            <p:cNvPr id="456" name="Rectangle 135">
              <a:extLst>
                <a:ext uri="{FF2B5EF4-FFF2-40B4-BE49-F238E27FC236}">
                  <a16:creationId xmlns:a16="http://schemas.microsoft.com/office/drawing/2014/main" id="{9920EE9A-D7E8-47C2-8547-1128927DB9B6}"/>
                </a:ext>
              </a:extLst>
            </p:cNvPr>
            <p:cNvSpPr/>
            <p:nvPr/>
          </p:nvSpPr>
          <p:spPr>
            <a:xfrm>
              <a:off x="10163945" y="2456284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457" name="그룹 739">
            <a:extLst>
              <a:ext uri="{FF2B5EF4-FFF2-40B4-BE49-F238E27FC236}">
                <a16:creationId xmlns:a16="http://schemas.microsoft.com/office/drawing/2014/main" id="{C32F05A9-E69E-4BDE-A317-EC79C1CA59CA}"/>
              </a:ext>
            </a:extLst>
          </p:cNvPr>
          <p:cNvGrpSpPr/>
          <p:nvPr/>
        </p:nvGrpSpPr>
        <p:grpSpPr>
          <a:xfrm>
            <a:off x="2093563" y="2323325"/>
            <a:ext cx="933749" cy="135371"/>
            <a:chOff x="9365567" y="2251765"/>
            <a:chExt cx="933749" cy="135371"/>
          </a:xfrm>
        </p:grpSpPr>
        <p:sp>
          <p:nvSpPr>
            <p:cNvPr id="458" name="Rectangle 126">
              <a:extLst>
                <a:ext uri="{FF2B5EF4-FFF2-40B4-BE49-F238E27FC236}">
                  <a16:creationId xmlns:a16="http://schemas.microsoft.com/office/drawing/2014/main" id="{F5F45670-1617-473E-A56C-305A43296577}"/>
                </a:ext>
              </a:extLst>
            </p:cNvPr>
            <p:cNvSpPr/>
            <p:nvPr/>
          </p:nvSpPr>
          <p:spPr>
            <a:xfrm>
              <a:off x="9365567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59" name="Rectangle 127">
              <a:extLst>
                <a:ext uri="{FF2B5EF4-FFF2-40B4-BE49-F238E27FC236}">
                  <a16:creationId xmlns:a16="http://schemas.microsoft.com/office/drawing/2014/main" id="{A7B392B8-C71B-4E82-A242-4081DB3394E7}"/>
                </a:ext>
              </a:extLst>
            </p:cNvPr>
            <p:cNvSpPr/>
            <p:nvPr/>
          </p:nvSpPr>
          <p:spPr>
            <a:xfrm>
              <a:off x="956516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0" name="Rectangle 128">
              <a:extLst>
                <a:ext uri="{FF2B5EF4-FFF2-40B4-BE49-F238E27FC236}">
                  <a16:creationId xmlns:a16="http://schemas.microsoft.com/office/drawing/2014/main" id="{F377BF49-2DF0-4D79-B6B8-A092EB9A3A4B}"/>
                </a:ext>
              </a:extLst>
            </p:cNvPr>
            <p:cNvSpPr/>
            <p:nvPr/>
          </p:nvSpPr>
          <p:spPr>
            <a:xfrm>
              <a:off x="9764756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1" name="Rectangle 129">
              <a:extLst>
                <a:ext uri="{FF2B5EF4-FFF2-40B4-BE49-F238E27FC236}">
                  <a16:creationId xmlns:a16="http://schemas.microsoft.com/office/drawing/2014/main" id="{526B25FD-E7D5-4492-A1CC-E4BA3D9F7A12}"/>
                </a:ext>
              </a:extLst>
            </p:cNvPr>
            <p:cNvSpPr/>
            <p:nvPr/>
          </p:nvSpPr>
          <p:spPr>
            <a:xfrm>
              <a:off x="9964351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462" name="Rectangle 130">
              <a:extLst>
                <a:ext uri="{FF2B5EF4-FFF2-40B4-BE49-F238E27FC236}">
                  <a16:creationId xmlns:a16="http://schemas.microsoft.com/office/drawing/2014/main" id="{FE1DC89F-DB67-479F-90BB-93C3E06F78C1}"/>
                </a:ext>
              </a:extLst>
            </p:cNvPr>
            <p:cNvSpPr/>
            <p:nvPr/>
          </p:nvSpPr>
          <p:spPr>
            <a:xfrm>
              <a:off x="10163945" y="2251765"/>
              <a:ext cx="135371" cy="13537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463" name="TextBox 462">
            <a:extLst>
              <a:ext uri="{FF2B5EF4-FFF2-40B4-BE49-F238E27FC236}">
                <a16:creationId xmlns:a16="http://schemas.microsoft.com/office/drawing/2014/main" id="{ACAA4898-F2E0-4998-8F46-252F1ED3FED1}"/>
              </a:ext>
            </a:extLst>
          </p:cNvPr>
          <p:cNvSpPr txBox="1"/>
          <p:nvPr/>
        </p:nvSpPr>
        <p:spPr>
          <a:xfrm>
            <a:off x="1095590" y="2177857"/>
            <a:ext cx="864571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8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82</a:t>
            </a:r>
            <a:r>
              <a:rPr lang="en-US" altLang="ko-KR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%</a:t>
            </a:r>
            <a:endParaRPr lang="ko-KR" altLang="en-US" b="1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grpSp>
        <p:nvGrpSpPr>
          <p:cNvPr id="464" name="Group 467">
            <a:extLst>
              <a:ext uri="{FF2B5EF4-FFF2-40B4-BE49-F238E27FC236}">
                <a16:creationId xmlns:a16="http://schemas.microsoft.com/office/drawing/2014/main" id="{9B4BAC42-ACF2-4826-98A7-F08E2733B3B9}"/>
              </a:ext>
            </a:extLst>
          </p:cNvPr>
          <p:cNvGrpSpPr/>
          <p:nvPr/>
        </p:nvGrpSpPr>
        <p:grpSpPr>
          <a:xfrm>
            <a:off x="867714" y="4732702"/>
            <a:ext cx="2387472" cy="1290196"/>
            <a:chOff x="803640" y="3362835"/>
            <a:chExt cx="2059657" cy="1290196"/>
          </a:xfrm>
        </p:grpSpPr>
        <p:sp>
          <p:nvSpPr>
            <p:cNvPr id="465" name="TextBox 464">
              <a:extLst>
                <a:ext uri="{FF2B5EF4-FFF2-40B4-BE49-F238E27FC236}">
                  <a16:creationId xmlns:a16="http://schemas.microsoft.com/office/drawing/2014/main" id="{DB494136-5737-4C44-9AF5-547D14EC6975}"/>
                </a:ext>
              </a:extLst>
            </p:cNvPr>
            <p:cNvSpPr txBox="1"/>
            <p:nvPr/>
          </p:nvSpPr>
          <p:spPr>
            <a:xfrm>
              <a:off x="803640" y="3637368"/>
              <a:ext cx="2059657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Easy to change colors, photos and Text.     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66" name="TextBox 465">
              <a:extLst>
                <a:ext uri="{FF2B5EF4-FFF2-40B4-BE49-F238E27FC236}">
                  <a16:creationId xmlns:a16="http://schemas.microsoft.com/office/drawing/2014/main" id="{53D5D111-2B33-4407-9FB6-AA9F9E2EECDA}"/>
                </a:ext>
              </a:extLst>
            </p:cNvPr>
            <p:cNvSpPr txBox="1"/>
            <p:nvPr/>
          </p:nvSpPr>
          <p:spPr>
            <a:xfrm>
              <a:off x="803640" y="3362835"/>
              <a:ext cx="2059657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accent2"/>
                  </a:solidFill>
                  <a:cs typeface="Arial" pitchFamily="34" charset="0"/>
                </a:rPr>
                <a:t>Your Text  Here</a:t>
              </a:r>
              <a:endParaRPr lang="ko-KR" altLang="en-US" sz="12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052716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9B85F3A-0D98-4AE5-8CED-AA4A4CF821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Timeline Style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4EAC58A2-1E13-45AD-BD79-943AFEB44536}"/>
              </a:ext>
            </a:extLst>
          </p:cNvPr>
          <p:cNvGrpSpPr/>
          <p:nvPr/>
        </p:nvGrpSpPr>
        <p:grpSpPr>
          <a:xfrm>
            <a:off x="1443343" y="2689924"/>
            <a:ext cx="9973950" cy="3159586"/>
            <a:chOff x="1443343" y="2689924"/>
            <a:chExt cx="9973950" cy="3159586"/>
          </a:xfrm>
          <a:solidFill>
            <a:schemeClr val="accent3"/>
          </a:solidFill>
        </p:grpSpPr>
        <p:sp>
          <p:nvSpPr>
            <p:cNvPr id="11" name="Arrow: Bent 10">
              <a:extLst>
                <a:ext uri="{FF2B5EF4-FFF2-40B4-BE49-F238E27FC236}">
                  <a16:creationId xmlns:a16="http://schemas.microsoft.com/office/drawing/2014/main" id="{90A54D9E-66DE-49A4-A1E8-96CE437F3073}"/>
                </a:ext>
              </a:extLst>
            </p:cNvPr>
            <p:cNvSpPr/>
            <p:nvPr/>
          </p:nvSpPr>
          <p:spPr>
            <a:xfrm rot="5400000" flipH="1">
              <a:off x="6412065" y="846049"/>
              <a:ext cx="565464" cy="9441457"/>
            </a:xfrm>
            <a:prstGeom prst="bentArrow">
              <a:avLst>
                <a:gd name="adj1" fmla="val 16995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2" name="Arrow: Bent 11">
              <a:extLst>
                <a:ext uri="{FF2B5EF4-FFF2-40B4-BE49-F238E27FC236}">
                  <a16:creationId xmlns:a16="http://schemas.microsoft.com/office/drawing/2014/main" id="{2DE39461-07E5-4D83-9456-99B88B8789A8}"/>
                </a:ext>
              </a:extLst>
            </p:cNvPr>
            <p:cNvSpPr/>
            <p:nvPr/>
          </p:nvSpPr>
          <p:spPr>
            <a:xfrm rot="16200000">
              <a:off x="5499825" y="-1366558"/>
              <a:ext cx="565464" cy="8678428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13" name="Arrow: Bent 12">
              <a:extLst>
                <a:ext uri="{FF2B5EF4-FFF2-40B4-BE49-F238E27FC236}">
                  <a16:creationId xmlns:a16="http://schemas.microsoft.com/office/drawing/2014/main" id="{A6E2F53F-38F0-44DF-87D7-4840EC1A2CAF}"/>
                </a:ext>
              </a:extLst>
            </p:cNvPr>
            <p:cNvSpPr/>
            <p:nvPr/>
          </p:nvSpPr>
          <p:spPr>
            <a:xfrm rot="5400000">
              <a:off x="10483157" y="2782688"/>
              <a:ext cx="565464" cy="1302808"/>
            </a:xfrm>
            <a:prstGeom prst="bentArrow">
              <a:avLst>
                <a:gd name="adj1" fmla="val 18558"/>
                <a:gd name="adj2" fmla="val 29787"/>
                <a:gd name="adj3" fmla="val 0"/>
                <a:gd name="adj4" fmla="val 4375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4D83E8AD-A7F9-4201-ADED-26ADDCA45B8B}"/>
                </a:ext>
              </a:extLst>
            </p:cNvPr>
            <p:cNvSpPr/>
            <p:nvPr/>
          </p:nvSpPr>
          <p:spPr>
            <a:xfrm>
              <a:off x="11198247" y="3707770"/>
              <a:ext cx="103393" cy="1645920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7" name="Oval 16">
            <a:extLst>
              <a:ext uri="{FF2B5EF4-FFF2-40B4-BE49-F238E27FC236}">
                <a16:creationId xmlns:a16="http://schemas.microsoft.com/office/drawing/2014/main" id="{35CB05D3-B1E3-467D-AAC1-56B62121BD5C}"/>
              </a:ext>
            </a:extLst>
          </p:cNvPr>
          <p:cNvSpPr/>
          <p:nvPr/>
        </p:nvSpPr>
        <p:spPr>
          <a:xfrm>
            <a:off x="3456238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7791F88-EF9B-4DBD-A6BD-A910CA88F0F2}"/>
              </a:ext>
            </a:extLst>
          </p:cNvPr>
          <p:cNvSpPr txBox="1"/>
          <p:nvPr/>
        </p:nvSpPr>
        <p:spPr>
          <a:xfrm>
            <a:off x="3095030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2013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7DEBAE1D-F961-4BA0-B345-0170D350B55E}"/>
              </a:ext>
            </a:extLst>
          </p:cNvPr>
          <p:cNvSpPr/>
          <p:nvPr/>
        </p:nvSpPr>
        <p:spPr>
          <a:xfrm>
            <a:off x="5537236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E4AB5C3-4E20-4371-A957-63EDCEE09591}"/>
              </a:ext>
            </a:extLst>
          </p:cNvPr>
          <p:cNvSpPr txBox="1"/>
          <p:nvPr/>
        </p:nvSpPr>
        <p:spPr>
          <a:xfrm>
            <a:off x="5176028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2014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219D6534-14E8-4739-8FD9-5122C57172C9}"/>
              </a:ext>
            </a:extLst>
          </p:cNvPr>
          <p:cNvSpPr/>
          <p:nvPr/>
        </p:nvSpPr>
        <p:spPr>
          <a:xfrm>
            <a:off x="7618234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E0C6315D-A589-412F-A469-95BC69309628}"/>
              </a:ext>
            </a:extLst>
          </p:cNvPr>
          <p:cNvSpPr txBox="1"/>
          <p:nvPr/>
        </p:nvSpPr>
        <p:spPr>
          <a:xfrm>
            <a:off x="7257026" y="3493832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2015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6C146327-3AFB-4102-99BD-700EBB2C9EA4}"/>
              </a:ext>
            </a:extLst>
          </p:cNvPr>
          <p:cNvSpPr/>
          <p:nvPr/>
        </p:nvSpPr>
        <p:spPr>
          <a:xfrm>
            <a:off x="9699232" y="3052341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4F4172BC-DA28-4C25-80C3-964DC4792B15}"/>
              </a:ext>
            </a:extLst>
          </p:cNvPr>
          <p:cNvSpPr txBox="1"/>
          <p:nvPr/>
        </p:nvSpPr>
        <p:spPr>
          <a:xfrm>
            <a:off x="9338024" y="3493832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2016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id="{15FBF9AE-DE55-4640-8755-D1EAA8DD7CF2}"/>
              </a:ext>
            </a:extLst>
          </p:cNvPr>
          <p:cNvGrpSpPr/>
          <p:nvPr/>
        </p:nvGrpSpPr>
        <p:grpSpPr>
          <a:xfrm>
            <a:off x="2581259" y="1591495"/>
            <a:ext cx="2107662" cy="894132"/>
            <a:chOff x="7026501" y="4509120"/>
            <a:chExt cx="1499710" cy="894132"/>
          </a:xfrm>
        </p:grpSpPr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001B8196-4C2A-41B0-A4CA-85CF6A039B8A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7A3AD67E-4AFC-409A-834F-87499ADB9863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08B4E365-6DBC-4521-BD08-315BE76B21A7}"/>
              </a:ext>
            </a:extLst>
          </p:cNvPr>
          <p:cNvGrpSpPr/>
          <p:nvPr/>
        </p:nvGrpSpPr>
        <p:grpSpPr>
          <a:xfrm>
            <a:off x="4662257" y="1591495"/>
            <a:ext cx="2107662" cy="894132"/>
            <a:chOff x="7026501" y="4509120"/>
            <a:chExt cx="1499710" cy="894132"/>
          </a:xfrm>
        </p:grpSpPr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A2E7C4AD-B933-49CB-B1FD-5B8571C1C5C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21EE7308-B53F-4923-B323-705A0BA4804F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4BE24C92-093F-4DA9-9205-E00CDB3AD587}"/>
              </a:ext>
            </a:extLst>
          </p:cNvPr>
          <p:cNvGrpSpPr/>
          <p:nvPr/>
        </p:nvGrpSpPr>
        <p:grpSpPr>
          <a:xfrm>
            <a:off x="6743255" y="1591495"/>
            <a:ext cx="2107662" cy="894132"/>
            <a:chOff x="7026501" y="4509120"/>
            <a:chExt cx="1499710" cy="894132"/>
          </a:xfrm>
        </p:grpSpPr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E12F5DD7-5B3B-46AE-A8EE-C989E097ADBE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A5844D05-9D2D-4A07-A363-22CACFACC850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2046A5C-BE4A-4C75-9EBF-974EC989E07C}"/>
              </a:ext>
            </a:extLst>
          </p:cNvPr>
          <p:cNvGrpSpPr/>
          <p:nvPr/>
        </p:nvGrpSpPr>
        <p:grpSpPr>
          <a:xfrm>
            <a:off x="8824253" y="1591495"/>
            <a:ext cx="2107662" cy="894132"/>
            <a:chOff x="7026501" y="4509120"/>
            <a:chExt cx="1499710" cy="894132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61BBEDE9-031A-4FB0-8082-1F19500035F5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BE8EB576-BC94-42AA-8109-70361B6C7E5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45" name="Oval 44">
            <a:extLst>
              <a:ext uri="{FF2B5EF4-FFF2-40B4-BE49-F238E27FC236}">
                <a16:creationId xmlns:a16="http://schemas.microsoft.com/office/drawing/2014/main" id="{E9B2555F-87C0-427B-B575-3FB7FD6ECE30}"/>
              </a:ext>
            </a:extLst>
          </p:cNvPr>
          <p:cNvSpPr/>
          <p:nvPr/>
        </p:nvSpPr>
        <p:spPr>
          <a:xfrm>
            <a:off x="3456238" y="5604155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D5A95AF-73C3-4372-A377-408D95468B90}"/>
              </a:ext>
            </a:extLst>
          </p:cNvPr>
          <p:cNvSpPr txBox="1"/>
          <p:nvPr/>
        </p:nvSpPr>
        <p:spPr>
          <a:xfrm>
            <a:off x="3095030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2020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49" name="Oval 48">
            <a:extLst>
              <a:ext uri="{FF2B5EF4-FFF2-40B4-BE49-F238E27FC236}">
                <a16:creationId xmlns:a16="http://schemas.microsoft.com/office/drawing/2014/main" id="{921EB91D-EBD6-4C2E-AD5F-6A552490BC8C}"/>
              </a:ext>
            </a:extLst>
          </p:cNvPr>
          <p:cNvSpPr/>
          <p:nvPr/>
        </p:nvSpPr>
        <p:spPr>
          <a:xfrm>
            <a:off x="5537236" y="5604155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62C8653D-2545-489A-99E5-C28F3E1E5DCD}"/>
              </a:ext>
            </a:extLst>
          </p:cNvPr>
          <p:cNvSpPr txBox="1"/>
          <p:nvPr/>
        </p:nvSpPr>
        <p:spPr>
          <a:xfrm>
            <a:off x="5176028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2019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53" name="Oval 52">
            <a:extLst>
              <a:ext uri="{FF2B5EF4-FFF2-40B4-BE49-F238E27FC236}">
                <a16:creationId xmlns:a16="http://schemas.microsoft.com/office/drawing/2014/main" id="{A9827C92-3116-40FC-BE99-DE6340097229}"/>
              </a:ext>
            </a:extLst>
          </p:cNvPr>
          <p:cNvSpPr/>
          <p:nvPr/>
        </p:nvSpPr>
        <p:spPr>
          <a:xfrm>
            <a:off x="7618234" y="5604155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F5551DB4-E41B-4014-8F83-7224A167DDC9}"/>
              </a:ext>
            </a:extLst>
          </p:cNvPr>
          <p:cNvSpPr txBox="1"/>
          <p:nvPr/>
        </p:nvSpPr>
        <p:spPr>
          <a:xfrm>
            <a:off x="7257026" y="6045646"/>
            <a:ext cx="108012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1"/>
                </a:solidFill>
                <a:cs typeface="Arial" pitchFamily="34" charset="0"/>
              </a:rPr>
              <a:t>2018</a:t>
            </a:r>
            <a:endParaRPr lang="ko-KR" altLang="en-US" sz="2400" b="1" dirty="0">
              <a:solidFill>
                <a:schemeClr val="accent1"/>
              </a:solidFill>
              <a:cs typeface="Arial" pitchFamily="34" charset="0"/>
            </a:endParaRPr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D7D9FD9C-D541-4A4E-8278-8C41F633EA2E}"/>
              </a:ext>
            </a:extLst>
          </p:cNvPr>
          <p:cNvSpPr/>
          <p:nvPr/>
        </p:nvSpPr>
        <p:spPr>
          <a:xfrm>
            <a:off x="9699232" y="5604155"/>
            <a:ext cx="357706" cy="357704"/>
          </a:xfrm>
          <a:prstGeom prst="ellipse">
            <a:avLst/>
          </a:prstGeom>
          <a:solidFill>
            <a:schemeClr val="bg1"/>
          </a:solidFill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 dirty="0"/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30D1FBBE-48BE-455C-8340-6850E868984C}"/>
              </a:ext>
            </a:extLst>
          </p:cNvPr>
          <p:cNvSpPr txBox="1"/>
          <p:nvPr/>
        </p:nvSpPr>
        <p:spPr>
          <a:xfrm>
            <a:off x="9338024" y="6045646"/>
            <a:ext cx="1080120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2400" b="1" dirty="0">
                <a:solidFill>
                  <a:schemeClr val="accent2"/>
                </a:solidFill>
                <a:cs typeface="Arial" pitchFamily="34" charset="0"/>
              </a:rPr>
              <a:t>2017</a:t>
            </a:r>
            <a:endParaRPr lang="ko-KR" altLang="en-US" sz="2400" b="1" dirty="0">
              <a:solidFill>
                <a:schemeClr val="accent2"/>
              </a:solidFill>
              <a:cs typeface="Arial" pitchFamily="34" charset="0"/>
            </a:endParaRP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6D910D60-F622-49F9-9332-63284D2871A1}"/>
              </a:ext>
            </a:extLst>
          </p:cNvPr>
          <p:cNvGrpSpPr/>
          <p:nvPr/>
        </p:nvGrpSpPr>
        <p:grpSpPr>
          <a:xfrm>
            <a:off x="2581259" y="4143309"/>
            <a:ext cx="2107662" cy="894132"/>
            <a:chOff x="7026501" y="4509120"/>
            <a:chExt cx="1499710" cy="894132"/>
          </a:xfrm>
        </p:grpSpPr>
        <p:sp>
          <p:nvSpPr>
            <p:cNvPr id="60" name="TextBox 59">
              <a:extLst>
                <a:ext uri="{FF2B5EF4-FFF2-40B4-BE49-F238E27FC236}">
                  <a16:creationId xmlns:a16="http://schemas.microsoft.com/office/drawing/2014/main" id="{0B86441D-AB5F-4247-98BF-E0F575CD386D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D27C6330-B81D-4B6B-A841-3CEA69110E6A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2" name="Group 61">
            <a:extLst>
              <a:ext uri="{FF2B5EF4-FFF2-40B4-BE49-F238E27FC236}">
                <a16:creationId xmlns:a16="http://schemas.microsoft.com/office/drawing/2014/main" id="{2427CA18-BB86-4E5C-A8B5-8260918923C8}"/>
              </a:ext>
            </a:extLst>
          </p:cNvPr>
          <p:cNvGrpSpPr/>
          <p:nvPr/>
        </p:nvGrpSpPr>
        <p:grpSpPr>
          <a:xfrm>
            <a:off x="4662257" y="4143309"/>
            <a:ext cx="2107662" cy="894132"/>
            <a:chOff x="7026501" y="4509120"/>
            <a:chExt cx="1499710" cy="894132"/>
          </a:xfrm>
        </p:grpSpPr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7094C0BC-926A-4013-B331-0B762AFAAE1C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EE833C3E-B3F8-4054-8138-57C3B7A3D37B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5" name="Group 64">
            <a:extLst>
              <a:ext uri="{FF2B5EF4-FFF2-40B4-BE49-F238E27FC236}">
                <a16:creationId xmlns:a16="http://schemas.microsoft.com/office/drawing/2014/main" id="{37DD7661-0A15-45CB-A4B8-74ADD52CE2FE}"/>
              </a:ext>
            </a:extLst>
          </p:cNvPr>
          <p:cNvGrpSpPr/>
          <p:nvPr/>
        </p:nvGrpSpPr>
        <p:grpSpPr>
          <a:xfrm>
            <a:off x="6743255" y="4143309"/>
            <a:ext cx="2107662" cy="894132"/>
            <a:chOff x="7026501" y="4509120"/>
            <a:chExt cx="1499710" cy="894132"/>
          </a:xfrm>
        </p:grpSpPr>
        <p:sp>
          <p:nvSpPr>
            <p:cNvPr id="66" name="TextBox 65">
              <a:extLst>
                <a:ext uri="{FF2B5EF4-FFF2-40B4-BE49-F238E27FC236}">
                  <a16:creationId xmlns:a16="http://schemas.microsoft.com/office/drawing/2014/main" id="{03127D2C-B277-4C99-B9B5-23BF2C186767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FF7B7BC9-926D-4D26-B77B-0855673B1C7D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1272DDC2-EA96-41B0-A782-CA0E2705EBB1}"/>
              </a:ext>
            </a:extLst>
          </p:cNvPr>
          <p:cNvGrpSpPr/>
          <p:nvPr/>
        </p:nvGrpSpPr>
        <p:grpSpPr>
          <a:xfrm>
            <a:off x="8824253" y="4143309"/>
            <a:ext cx="2107662" cy="894132"/>
            <a:chOff x="7026501" y="4509120"/>
            <a:chExt cx="1499710" cy="894132"/>
          </a:xfrm>
        </p:grpSpPr>
        <p:sp>
          <p:nvSpPr>
            <p:cNvPr id="69" name="TextBox 68">
              <a:extLst>
                <a:ext uri="{FF2B5EF4-FFF2-40B4-BE49-F238E27FC236}">
                  <a16:creationId xmlns:a16="http://schemas.microsoft.com/office/drawing/2014/main" id="{4F68AC7E-5325-4AC8-8563-BF5D9F108E68}"/>
                </a:ext>
              </a:extLst>
            </p:cNvPr>
            <p:cNvSpPr txBox="1"/>
            <p:nvPr/>
          </p:nvSpPr>
          <p:spPr>
            <a:xfrm>
              <a:off x="7026501" y="4509120"/>
              <a:ext cx="149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4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Add Text</a:t>
              </a:r>
              <a:endParaRPr lang="ko-KR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  <p:sp>
          <p:nvSpPr>
            <p:cNvPr id="70" name="TextBox 69">
              <a:extLst>
                <a:ext uri="{FF2B5EF4-FFF2-40B4-BE49-F238E27FC236}">
                  <a16:creationId xmlns:a16="http://schemas.microsoft.com/office/drawing/2014/main" id="{8849A7B3-1448-41A7-858A-8F640424537E}"/>
                </a:ext>
              </a:extLst>
            </p:cNvPr>
            <p:cNvSpPr txBox="1"/>
            <p:nvPr/>
          </p:nvSpPr>
          <p:spPr>
            <a:xfrm>
              <a:off x="7026501" y="4756921"/>
              <a:ext cx="149971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</a:t>
              </a:r>
              <a:endParaRPr lang="ko-KR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71" name="Freeform: Shape 70">
            <a:extLst>
              <a:ext uri="{FF2B5EF4-FFF2-40B4-BE49-F238E27FC236}">
                <a16:creationId xmlns:a16="http://schemas.microsoft.com/office/drawing/2014/main" id="{B6604DCF-C506-4EAA-853F-A31F2A99E6ED}"/>
              </a:ext>
            </a:extLst>
          </p:cNvPr>
          <p:cNvSpPr>
            <a:spLocks noChangeAspect="1"/>
          </p:cNvSpPr>
          <p:nvPr/>
        </p:nvSpPr>
        <p:spPr>
          <a:xfrm rot="10800000">
            <a:off x="1208306" y="1439995"/>
            <a:ext cx="802456" cy="1278018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72" name="Graphic 70">
            <a:extLst>
              <a:ext uri="{FF2B5EF4-FFF2-40B4-BE49-F238E27FC236}">
                <a16:creationId xmlns:a16="http://schemas.microsoft.com/office/drawing/2014/main" id="{B1B0F503-8FA8-41EB-9F1B-D0B3727CF4CF}"/>
              </a:ext>
            </a:extLst>
          </p:cNvPr>
          <p:cNvGrpSpPr/>
          <p:nvPr/>
        </p:nvGrpSpPr>
        <p:grpSpPr>
          <a:xfrm>
            <a:off x="886744" y="4376939"/>
            <a:ext cx="1558112" cy="1489715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CF1CE7D7-089D-4B8C-B318-776F3A92E7F3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E525AB75-71F5-45A4-A8FF-7E6779B4EB64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05E10CAE-2E40-462F-B609-4297866CB4AC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79649407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sp>
        <p:nvSpPr>
          <p:cNvPr id="3" name="Isosceles Triangle 2">
            <a:extLst>
              <a:ext uri="{FF2B5EF4-FFF2-40B4-BE49-F238E27FC236}">
                <a16:creationId xmlns:a16="http://schemas.microsoft.com/office/drawing/2014/main" id="{8A8309DD-2950-4D50-83F8-676B7F57768F}"/>
              </a:ext>
            </a:extLst>
          </p:cNvPr>
          <p:cNvSpPr/>
          <p:nvPr/>
        </p:nvSpPr>
        <p:spPr>
          <a:xfrm>
            <a:off x="4945376" y="4031050"/>
            <a:ext cx="2301250" cy="1983837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4" name="Down Arrow 4">
            <a:extLst>
              <a:ext uri="{FF2B5EF4-FFF2-40B4-BE49-F238E27FC236}">
                <a16:creationId xmlns:a16="http://schemas.microsoft.com/office/drawing/2014/main" id="{65BFD446-9C06-4BF8-AD75-8A8E17855347}"/>
              </a:ext>
            </a:extLst>
          </p:cNvPr>
          <p:cNvSpPr/>
          <p:nvPr/>
        </p:nvSpPr>
        <p:spPr>
          <a:xfrm rot="10800000">
            <a:off x="9170354" y="3173523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00D0A76-2849-4987-B035-912C8F57F7EF}"/>
              </a:ext>
            </a:extLst>
          </p:cNvPr>
          <p:cNvSpPr/>
          <p:nvPr/>
        </p:nvSpPr>
        <p:spPr>
          <a:xfrm rot="-720000">
            <a:off x="786000" y="3886889"/>
            <a:ext cx="10620000" cy="10800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" name="Down Arrow 6">
            <a:extLst>
              <a:ext uri="{FF2B5EF4-FFF2-40B4-BE49-F238E27FC236}">
                <a16:creationId xmlns:a16="http://schemas.microsoft.com/office/drawing/2014/main" id="{B727A469-3AE5-4D4C-B439-DC8B34D593E7}"/>
              </a:ext>
            </a:extLst>
          </p:cNvPr>
          <p:cNvSpPr/>
          <p:nvPr/>
        </p:nvSpPr>
        <p:spPr>
          <a:xfrm>
            <a:off x="951752" y="1869105"/>
            <a:ext cx="2087994" cy="2841363"/>
          </a:xfrm>
          <a:prstGeom prst="downArrow">
            <a:avLst>
              <a:gd name="adj1" fmla="val 73536"/>
              <a:gd name="adj2" fmla="val 54666"/>
            </a:avLst>
          </a:prstGeom>
          <a:solidFill>
            <a:schemeClr val="accent1"/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69251A17-F906-4AA4-AA0D-C879AA3F0586}"/>
              </a:ext>
            </a:extLst>
          </p:cNvPr>
          <p:cNvGrpSpPr/>
          <p:nvPr/>
        </p:nvGrpSpPr>
        <p:grpSpPr>
          <a:xfrm>
            <a:off x="1346230" y="1977740"/>
            <a:ext cx="1296144" cy="1655429"/>
            <a:chOff x="2079598" y="4324401"/>
            <a:chExt cx="3303211" cy="1655429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9BF5F4AF-2EBC-432A-8B4D-AE30536FBE4E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C4024F0B-CC81-4164-A674-38F37721AE41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BE2C7FF-2F7C-4332-B4D2-E992772FBFD2}"/>
              </a:ext>
            </a:extLst>
          </p:cNvPr>
          <p:cNvGrpSpPr/>
          <p:nvPr/>
        </p:nvGrpSpPr>
        <p:grpSpPr>
          <a:xfrm>
            <a:off x="9574735" y="4241768"/>
            <a:ext cx="1296144" cy="1655429"/>
            <a:chOff x="2079598" y="4324401"/>
            <a:chExt cx="3303211" cy="1655429"/>
          </a:xfrm>
        </p:grpSpPr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0EA1A603-904A-47D3-9639-724652EC2E3C}"/>
                </a:ext>
              </a:extLst>
            </p:cNvPr>
            <p:cNvSpPr txBox="1"/>
            <p:nvPr/>
          </p:nvSpPr>
          <p:spPr>
            <a:xfrm>
              <a:off x="2098434" y="4594835"/>
              <a:ext cx="3255728" cy="138499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8F1FF741-19BB-48BD-A59C-304E4A78CAAA}"/>
                </a:ext>
              </a:extLst>
            </p:cNvPr>
            <p:cNvSpPr txBox="1"/>
            <p:nvPr/>
          </p:nvSpPr>
          <p:spPr>
            <a:xfrm>
              <a:off x="2079598" y="4324401"/>
              <a:ext cx="330321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sz="1200" b="1" dirty="0">
                  <a:solidFill>
                    <a:schemeClr val="bg1"/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bg1"/>
                </a:solidFill>
                <a:cs typeface="Arial" pitchFamily="34" charset="0"/>
              </a:endParaRPr>
            </a:p>
          </p:txBody>
        </p:sp>
      </p:grpSp>
      <p:sp>
        <p:nvSpPr>
          <p:cNvPr id="13" name="Isosceles Triangle 12">
            <a:extLst>
              <a:ext uri="{FF2B5EF4-FFF2-40B4-BE49-F238E27FC236}">
                <a16:creationId xmlns:a16="http://schemas.microsoft.com/office/drawing/2014/main" id="{6A44DA80-2E4D-431C-95F9-20991FDBECCF}"/>
              </a:ext>
            </a:extLst>
          </p:cNvPr>
          <p:cNvSpPr/>
          <p:nvPr/>
        </p:nvSpPr>
        <p:spPr>
          <a:xfrm rot="10800000">
            <a:off x="4945376" y="1830424"/>
            <a:ext cx="2301250" cy="1983837"/>
          </a:xfrm>
          <a:prstGeom prst="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ECE216F-CFFA-4D4E-946A-05BE6C82F5A5}"/>
              </a:ext>
            </a:extLst>
          </p:cNvPr>
          <p:cNvGrpSpPr/>
          <p:nvPr/>
        </p:nvGrpSpPr>
        <p:grpSpPr>
          <a:xfrm>
            <a:off x="8034939" y="1826628"/>
            <a:ext cx="2236415" cy="1113093"/>
            <a:chOff x="2079598" y="4324401"/>
            <a:chExt cx="3476763" cy="1113093"/>
          </a:xfrm>
        </p:grpSpPr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DF22C5-C1FE-4811-AAD6-5F2E8D1E6438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AF38C26-22B0-4E10-B762-DC0D2451F099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2BFFBE08-1139-4E6D-933A-CFADB7B5DB9C}"/>
              </a:ext>
            </a:extLst>
          </p:cNvPr>
          <p:cNvGrpSpPr/>
          <p:nvPr/>
        </p:nvGrpSpPr>
        <p:grpSpPr>
          <a:xfrm>
            <a:off x="1996412" y="4947183"/>
            <a:ext cx="2236415" cy="1113093"/>
            <a:chOff x="2079598" y="4324401"/>
            <a:chExt cx="3476763" cy="1113093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174EDEA-0734-4C03-9D02-611393245FC0}"/>
                </a:ext>
              </a:extLst>
            </p:cNvPr>
            <p:cNvSpPr txBox="1"/>
            <p:nvPr/>
          </p:nvSpPr>
          <p:spPr>
            <a:xfrm>
              <a:off x="2079598" y="4606497"/>
              <a:ext cx="3476763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2AC2AE02-5FE8-43F2-B9C4-B08BCDCA64B3}"/>
                </a:ext>
              </a:extLst>
            </p:cNvPr>
            <p:cNvSpPr txBox="1"/>
            <p:nvPr/>
          </p:nvSpPr>
          <p:spPr>
            <a:xfrm>
              <a:off x="2079598" y="4324401"/>
              <a:ext cx="3476763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20" name="Rectangle 36">
            <a:extLst>
              <a:ext uri="{FF2B5EF4-FFF2-40B4-BE49-F238E27FC236}">
                <a16:creationId xmlns:a16="http://schemas.microsoft.com/office/drawing/2014/main" id="{7F211DDB-6D01-4401-88FE-8FAE7365ED73}"/>
              </a:ext>
            </a:extLst>
          </p:cNvPr>
          <p:cNvSpPr/>
          <p:nvPr/>
        </p:nvSpPr>
        <p:spPr>
          <a:xfrm>
            <a:off x="5867423" y="5006062"/>
            <a:ext cx="475255" cy="397275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B0D96E7C-50DA-48A9-A986-272E97AD9EB8}"/>
              </a:ext>
            </a:extLst>
          </p:cNvPr>
          <p:cNvSpPr/>
          <p:nvPr/>
        </p:nvSpPr>
        <p:spPr>
          <a:xfrm>
            <a:off x="5826598" y="2429948"/>
            <a:ext cx="538804" cy="35411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8365175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 Placeholder 10">
            <a:extLst>
              <a:ext uri="{FF2B5EF4-FFF2-40B4-BE49-F238E27FC236}">
                <a16:creationId xmlns:a16="http://schemas.microsoft.com/office/drawing/2014/main" id="{95AB8F94-2AA6-4BE7-B685-34FF2DDFEBE6}"/>
              </a:ext>
            </a:extLst>
          </p:cNvPr>
          <p:cNvSpPr txBox="1">
            <a:spLocks/>
          </p:cNvSpPr>
          <p:nvPr/>
        </p:nvSpPr>
        <p:spPr>
          <a:xfrm>
            <a:off x="9541406" y="387128"/>
            <a:ext cx="2472540" cy="199393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Column</a:t>
            </a:r>
          </a:p>
          <a:p>
            <a:pPr marL="0" indent="0" algn="r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Style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DDA6DCC-DD2E-4167-BBE4-783BA8FEA73D}"/>
              </a:ext>
            </a:extLst>
          </p:cNvPr>
          <p:cNvSpPr txBox="1"/>
          <p:nvPr/>
        </p:nvSpPr>
        <p:spPr>
          <a:xfrm>
            <a:off x="9541405" y="2567225"/>
            <a:ext cx="2472541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sz="2000" dirty="0">
                <a:cs typeface="Arial" pitchFamily="34" charset="0"/>
              </a:rPr>
              <a:t>Clean Text Slide for your Presentation</a:t>
            </a:r>
            <a:endParaRPr lang="ko-KR" altLang="en-US" sz="2000" dirty="0">
              <a:cs typeface="Arial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8593631-C861-49E5-9764-148423FCEDCA}"/>
              </a:ext>
            </a:extLst>
          </p:cNvPr>
          <p:cNvSpPr txBox="1"/>
          <p:nvPr/>
        </p:nvSpPr>
        <p:spPr>
          <a:xfrm>
            <a:off x="2039939" y="2114900"/>
            <a:ext cx="63414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You can simply impress your audience and add a unique zing and appeal to your Presentations. </a:t>
            </a:r>
          </a:p>
          <a:p>
            <a:endParaRPr lang="en-US" altLang="ko-KR" sz="1200" dirty="0">
              <a:solidFill>
                <a:schemeClr val="bg1"/>
              </a:solidFill>
              <a:cs typeface="Arial" pitchFamily="34" charset="0"/>
            </a:endParaRPr>
          </a:p>
          <a:p>
            <a:r>
              <a:rPr lang="en-US" altLang="ko-KR" sz="12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 I hope and I believe that this Template will your Time, Money and Reputation.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DCC1A4C-57B2-404B-8837-0FA812AD97C7}"/>
              </a:ext>
            </a:extLst>
          </p:cNvPr>
          <p:cNvSpPr txBox="1"/>
          <p:nvPr/>
        </p:nvSpPr>
        <p:spPr>
          <a:xfrm>
            <a:off x="2039940" y="1589437"/>
            <a:ext cx="6341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400" b="1" dirty="0">
                <a:solidFill>
                  <a:schemeClr val="accent3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400" b="1" dirty="0">
              <a:solidFill>
                <a:schemeClr val="accent3"/>
              </a:solidFill>
              <a:cs typeface="Arial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2BAA2C0-2E45-4D82-9CA9-F671AC158B80}"/>
              </a:ext>
            </a:extLst>
          </p:cNvPr>
          <p:cNvSpPr txBox="1"/>
          <p:nvPr/>
        </p:nvSpPr>
        <p:spPr>
          <a:xfrm>
            <a:off x="5370214" y="831568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3600" dirty="0">
                <a:solidFill>
                  <a:schemeClr val="bg1"/>
                </a:solidFill>
                <a:cs typeface="Arial" pitchFamily="34" charset="0"/>
              </a:rPr>
              <a:t>E-COMMERCE</a:t>
            </a:r>
            <a:endParaRPr lang="ko-KR" altLang="en-US" sz="36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0" name="Rounded Rectangle 12">
            <a:extLst>
              <a:ext uri="{FF2B5EF4-FFF2-40B4-BE49-F238E27FC236}">
                <a16:creationId xmlns:a16="http://schemas.microsoft.com/office/drawing/2014/main" id="{F3639FE9-105F-4BCA-988E-151838661405}"/>
              </a:ext>
            </a:extLst>
          </p:cNvPr>
          <p:cNvSpPr>
            <a:spLocks noChangeAspect="1"/>
          </p:cNvSpPr>
          <p:nvPr/>
        </p:nvSpPr>
        <p:spPr>
          <a:xfrm>
            <a:off x="4839077" y="767167"/>
            <a:ext cx="596412" cy="710732"/>
          </a:xfrm>
          <a:custGeom>
            <a:avLst/>
            <a:gdLst/>
            <a:ahLst/>
            <a:cxnLst/>
            <a:rect l="l" t="t" r="r" b="b"/>
            <a:pathLst>
              <a:path w="3312367" h="3947283">
                <a:moveTo>
                  <a:pt x="2537615" y="3705909"/>
                </a:moveTo>
                <a:cubicBezTo>
                  <a:pt x="2512344" y="3705909"/>
                  <a:pt x="2491857" y="3726396"/>
                  <a:pt x="2491857" y="3751667"/>
                </a:cubicBezTo>
                <a:cubicBezTo>
                  <a:pt x="2491857" y="3776938"/>
                  <a:pt x="2512344" y="3797425"/>
                  <a:pt x="2537615" y="3797425"/>
                </a:cubicBezTo>
                <a:lnTo>
                  <a:pt x="2762175" y="3797425"/>
                </a:lnTo>
                <a:cubicBezTo>
                  <a:pt x="2787446" y="3797425"/>
                  <a:pt x="2807933" y="3776938"/>
                  <a:pt x="2807933" y="3751667"/>
                </a:cubicBezTo>
                <a:cubicBezTo>
                  <a:pt x="2807933" y="3726396"/>
                  <a:pt x="2787446" y="3705909"/>
                  <a:pt x="2762175" y="3705909"/>
                </a:cubicBezTo>
                <a:close/>
                <a:moveTo>
                  <a:pt x="1141114" y="3408594"/>
                </a:moveTo>
                <a:cubicBezTo>
                  <a:pt x="1097903" y="3408594"/>
                  <a:pt x="1062874" y="3443623"/>
                  <a:pt x="1062874" y="3486834"/>
                </a:cubicBezTo>
                <a:cubicBezTo>
                  <a:pt x="1062874" y="3530045"/>
                  <a:pt x="1097903" y="3565073"/>
                  <a:pt x="1141114" y="3565073"/>
                </a:cubicBezTo>
                <a:lnTo>
                  <a:pt x="1525078" y="3565074"/>
                </a:lnTo>
                <a:cubicBezTo>
                  <a:pt x="1568289" y="3565074"/>
                  <a:pt x="1603318" y="3530045"/>
                  <a:pt x="1603318" y="3486834"/>
                </a:cubicBezTo>
                <a:lnTo>
                  <a:pt x="1603319" y="3486834"/>
                </a:lnTo>
                <a:cubicBezTo>
                  <a:pt x="1603319" y="3443623"/>
                  <a:pt x="1568290" y="3408594"/>
                  <a:pt x="1525079" y="3408594"/>
                </a:cubicBezTo>
                <a:close/>
                <a:moveTo>
                  <a:pt x="2129393" y="1705414"/>
                </a:moveTo>
                <a:lnTo>
                  <a:pt x="2129393" y="3580170"/>
                </a:lnTo>
                <a:lnTo>
                  <a:pt x="3126216" y="3580170"/>
                </a:lnTo>
                <a:lnTo>
                  <a:pt x="3126216" y="1705414"/>
                </a:lnTo>
                <a:close/>
                <a:moveTo>
                  <a:pt x="2481193" y="1533789"/>
                </a:moveTo>
                <a:cubicBezTo>
                  <a:pt x="2462682" y="1533789"/>
                  <a:pt x="2447676" y="1548795"/>
                  <a:pt x="2447676" y="1567306"/>
                </a:cubicBezTo>
                <a:lnTo>
                  <a:pt x="2447676" y="1572258"/>
                </a:lnTo>
                <a:cubicBezTo>
                  <a:pt x="2447676" y="1590769"/>
                  <a:pt x="2462682" y="1605775"/>
                  <a:pt x="2481193" y="1605775"/>
                </a:cubicBezTo>
                <a:lnTo>
                  <a:pt x="2774415" y="1605775"/>
                </a:lnTo>
                <a:cubicBezTo>
                  <a:pt x="2792926" y="1605775"/>
                  <a:pt x="2807932" y="1590769"/>
                  <a:pt x="2807932" y="1572258"/>
                </a:cubicBezTo>
                <a:lnTo>
                  <a:pt x="2807932" y="1567306"/>
                </a:lnTo>
                <a:cubicBezTo>
                  <a:pt x="2807932" y="1548795"/>
                  <a:pt x="2792926" y="1533789"/>
                  <a:pt x="2774415" y="1533789"/>
                </a:cubicBezTo>
                <a:close/>
                <a:moveTo>
                  <a:pt x="2113478" y="1418392"/>
                </a:moveTo>
                <a:lnTo>
                  <a:pt x="3142130" y="1418392"/>
                </a:lnTo>
                <a:cubicBezTo>
                  <a:pt x="3236149" y="1418392"/>
                  <a:pt x="3312367" y="1494610"/>
                  <a:pt x="3312367" y="1588629"/>
                </a:cubicBezTo>
                <a:lnTo>
                  <a:pt x="3312367" y="3777046"/>
                </a:lnTo>
                <a:cubicBezTo>
                  <a:pt x="3312367" y="3871065"/>
                  <a:pt x="3236149" y="3947283"/>
                  <a:pt x="3142130" y="3947283"/>
                </a:cubicBezTo>
                <a:lnTo>
                  <a:pt x="2113478" y="3947283"/>
                </a:lnTo>
                <a:cubicBezTo>
                  <a:pt x="2019459" y="3947283"/>
                  <a:pt x="1943241" y="3871065"/>
                  <a:pt x="1943241" y="3777046"/>
                </a:cubicBezTo>
                <a:lnTo>
                  <a:pt x="1943241" y="1588629"/>
                </a:lnTo>
                <a:cubicBezTo>
                  <a:pt x="1943241" y="1494610"/>
                  <a:pt x="2019459" y="1418392"/>
                  <a:pt x="2113478" y="1418392"/>
                </a:cubicBezTo>
                <a:close/>
                <a:moveTo>
                  <a:pt x="1006317" y="157391"/>
                </a:moveTo>
                <a:cubicBezTo>
                  <a:pt x="987806" y="157391"/>
                  <a:pt x="972800" y="172397"/>
                  <a:pt x="972800" y="190908"/>
                </a:cubicBezTo>
                <a:lnTo>
                  <a:pt x="972800" y="195860"/>
                </a:lnTo>
                <a:cubicBezTo>
                  <a:pt x="972800" y="214371"/>
                  <a:pt x="987806" y="229377"/>
                  <a:pt x="1006317" y="229377"/>
                </a:cubicBezTo>
                <a:lnTo>
                  <a:pt x="1659876" y="229377"/>
                </a:lnTo>
                <a:cubicBezTo>
                  <a:pt x="1678387" y="229377"/>
                  <a:pt x="1693393" y="214371"/>
                  <a:pt x="1693393" y="195860"/>
                </a:cubicBezTo>
                <a:lnTo>
                  <a:pt x="1693393" y="190908"/>
                </a:lnTo>
                <a:cubicBezTo>
                  <a:pt x="1693393" y="172397"/>
                  <a:pt x="1678387" y="157391"/>
                  <a:pt x="1659876" y="157391"/>
                </a:cubicBezTo>
                <a:close/>
                <a:moveTo>
                  <a:pt x="264780" y="0"/>
                </a:moveTo>
                <a:lnTo>
                  <a:pt x="2401413" y="0"/>
                </a:lnTo>
                <a:cubicBezTo>
                  <a:pt x="2547647" y="0"/>
                  <a:pt x="2666193" y="118546"/>
                  <a:pt x="2666193" y="264780"/>
                </a:cubicBezTo>
                <a:lnTo>
                  <a:pt x="2666193" y="1345374"/>
                </a:lnTo>
                <a:lnTo>
                  <a:pt x="2369517" y="1345374"/>
                </a:lnTo>
                <a:lnTo>
                  <a:pt x="2369517" y="366783"/>
                </a:lnTo>
                <a:lnTo>
                  <a:pt x="296676" y="366783"/>
                </a:lnTo>
                <a:lnTo>
                  <a:pt x="296676" y="3219873"/>
                </a:lnTo>
                <a:lnTo>
                  <a:pt x="1867527" y="3219873"/>
                </a:lnTo>
                <a:lnTo>
                  <a:pt x="1867527" y="3778374"/>
                </a:lnTo>
                <a:lnTo>
                  <a:pt x="264780" y="3778374"/>
                </a:lnTo>
                <a:cubicBezTo>
                  <a:pt x="118546" y="3778374"/>
                  <a:pt x="0" y="3659828"/>
                  <a:pt x="0" y="3513594"/>
                </a:cubicBezTo>
                <a:lnTo>
                  <a:pt x="0" y="264780"/>
                </a:lnTo>
                <a:cubicBezTo>
                  <a:pt x="0" y="118546"/>
                  <a:pt x="118546" y="0"/>
                  <a:pt x="264780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/>
          </a:p>
        </p:txBody>
      </p:sp>
    </p:spTree>
    <p:extLst>
      <p:ext uri="{BB962C8B-B14F-4D97-AF65-F5344CB8AC3E}">
        <p14:creationId xmlns:p14="http://schemas.microsoft.com/office/powerpoint/2010/main" val="689816630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627DDCB5-A9F5-4B10-B994-6DE69BCD6D84}"/>
              </a:ext>
            </a:extLst>
          </p:cNvPr>
          <p:cNvGrpSpPr/>
          <p:nvPr/>
        </p:nvGrpSpPr>
        <p:grpSpPr>
          <a:xfrm>
            <a:off x="5009475" y="3535931"/>
            <a:ext cx="6341497" cy="2649121"/>
            <a:chOff x="4774085" y="2657745"/>
            <a:chExt cx="6341497" cy="2649121"/>
          </a:xfrm>
        </p:grpSpPr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16C178B7-4348-427D-BD27-12C4C9F37CD5}"/>
                </a:ext>
              </a:extLst>
            </p:cNvPr>
            <p:cNvSpPr txBox="1"/>
            <p:nvPr/>
          </p:nvSpPr>
          <p:spPr>
            <a:xfrm>
              <a:off x="4774085" y="3183208"/>
              <a:ext cx="634149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A889158C-2367-48E2-AF7C-51EB9AC71177}"/>
                </a:ext>
              </a:extLst>
            </p:cNvPr>
            <p:cNvSpPr txBox="1"/>
            <p:nvPr/>
          </p:nvSpPr>
          <p:spPr>
            <a:xfrm>
              <a:off x="4774086" y="2657745"/>
              <a:ext cx="6341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1"/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7153C5FE-73ED-4110-90A0-A4EFDFC3A505}"/>
              </a:ext>
            </a:extLst>
          </p:cNvPr>
          <p:cNvGrpSpPr/>
          <p:nvPr/>
        </p:nvGrpSpPr>
        <p:grpSpPr>
          <a:xfrm>
            <a:off x="5009475" y="779879"/>
            <a:ext cx="6341497" cy="2649121"/>
            <a:chOff x="4774085" y="2657745"/>
            <a:chExt cx="6341497" cy="2649121"/>
          </a:xfrm>
        </p:grpSpPr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4A8AFFAA-CBF3-49F5-A12B-CC22EB64E637}"/>
                </a:ext>
              </a:extLst>
            </p:cNvPr>
            <p:cNvSpPr txBox="1"/>
            <p:nvPr/>
          </p:nvSpPr>
          <p:spPr>
            <a:xfrm>
              <a:off x="4774085" y="3183208"/>
              <a:ext cx="6341496" cy="21236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I hope and I believe that this Template will your Time, Money and Reputation. You can simply impress your audience and add a unique zing and appeal to your Presentations. You can simply impress your audience and add a unique zing and appeal to your Presentations. </a:t>
              </a:r>
            </a:p>
            <a:p>
              <a:endParaRPr lang="en-US" altLang="ko-KR" sz="1200" dirty="0">
                <a:solidFill>
                  <a:schemeClr val="bg1"/>
                </a:solidFill>
                <a:cs typeface="Arial" pitchFamily="34" charset="0"/>
              </a:endParaRPr>
            </a:p>
            <a:p>
              <a:r>
                <a:rPr lang="en-US" altLang="ko-KR" sz="1200" dirty="0">
                  <a:solidFill>
                    <a:schemeClr val="bg1"/>
                  </a:solidFill>
                  <a:cs typeface="Arial" pitchFamily="34" charset="0"/>
                </a:rPr>
                <a:t>You can simply impress your audience and add a unique zing and appeal to your Presentations. I hope and I believe that this Template will your Time, Money and Reputation. 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F3EF9087-DE80-47B1-B8F2-9A9F20A1A681}"/>
                </a:ext>
              </a:extLst>
            </p:cNvPr>
            <p:cNvSpPr txBox="1"/>
            <p:nvPr/>
          </p:nvSpPr>
          <p:spPr>
            <a:xfrm>
              <a:off x="4774086" y="2657745"/>
              <a:ext cx="634149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b="1" dirty="0">
                  <a:solidFill>
                    <a:schemeClr val="accent3">
                      <a:lumMod val="7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</a:t>
              </a:r>
              <a:endParaRPr lang="ko-KR" altLang="en-US" sz="1400" b="1" dirty="0">
                <a:solidFill>
                  <a:schemeClr val="accent3">
                    <a:lumMod val="7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844D4525-7ABC-48E5-8F4A-D641AAE63792}"/>
              </a:ext>
            </a:extLst>
          </p:cNvPr>
          <p:cNvSpPr txBox="1">
            <a:spLocks/>
          </p:cNvSpPr>
          <p:nvPr/>
        </p:nvSpPr>
        <p:spPr>
          <a:xfrm>
            <a:off x="841028" y="359969"/>
            <a:ext cx="3930148" cy="3175962"/>
          </a:xfrm>
          <a:prstGeom prst="rect">
            <a:avLst/>
          </a:prstGeom>
          <a:noFill/>
        </p:spPr>
        <p:txBody>
          <a:bodyPr anchor="ctr"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Two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Columns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en-US" altLang="ko-KR" sz="4800" b="1" dirty="0">
                <a:solidFill>
                  <a:schemeClr val="bg1"/>
                </a:solidFill>
                <a:latin typeface="+mj-lt"/>
                <a:cs typeface="Arial" pitchFamily="34" charset="0"/>
              </a:rPr>
              <a:t>Infographic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C20191E-28E8-46CF-8948-CDEF0386A3BD}"/>
              </a:ext>
            </a:extLst>
          </p:cNvPr>
          <p:cNvSpPr txBox="1"/>
          <p:nvPr/>
        </p:nvSpPr>
        <p:spPr>
          <a:xfrm>
            <a:off x="841027" y="3720597"/>
            <a:ext cx="3097218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solidFill>
                  <a:schemeClr val="bg1"/>
                </a:solidFill>
                <a:cs typeface="Arial" pitchFamily="34" charset="0"/>
              </a:rPr>
              <a:t>Clean Text Slide for your Presentation</a:t>
            </a:r>
            <a:endParaRPr lang="ko-KR" altLang="en-US" sz="2400" dirty="0">
              <a:solidFill>
                <a:schemeClr val="bg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15349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9E2714A-BE29-4E83-A155-D5802C472B0A}"/>
              </a:ext>
            </a:extLst>
          </p:cNvPr>
          <p:cNvSpPr txBox="1"/>
          <p:nvPr/>
        </p:nvSpPr>
        <p:spPr>
          <a:xfrm>
            <a:off x="0" y="4636280"/>
            <a:ext cx="12192000" cy="1015663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6000" dirty="0">
                <a:solidFill>
                  <a:schemeClr val="bg1"/>
                </a:solidFill>
                <a:cs typeface="Arial" pitchFamily="34" charset="0"/>
              </a:rPr>
              <a:t>THANK YOU</a:t>
            </a:r>
            <a:endParaRPr lang="ko-KR" altLang="en-US" sz="60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79A9243-91CB-437D-9D82-6D402B13F59A}"/>
              </a:ext>
            </a:extLst>
          </p:cNvPr>
          <p:cNvSpPr txBox="1"/>
          <p:nvPr/>
        </p:nvSpPr>
        <p:spPr>
          <a:xfrm>
            <a:off x="50" y="5575611"/>
            <a:ext cx="12191852" cy="37965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altLang="ko-KR" sz="1867" dirty="0">
                <a:solidFill>
                  <a:schemeClr val="bg1"/>
                </a:solidFill>
                <a:cs typeface="Arial" pitchFamily="34" charset="0"/>
              </a:rPr>
              <a:t>Insert the Subtitle of Your Presentation</a:t>
            </a:r>
            <a:endParaRPr lang="ko-KR" altLang="en-US" sz="1867" dirty="0">
              <a:solidFill>
                <a:schemeClr val="bg1"/>
              </a:solidFill>
              <a:cs typeface="Arial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F1D7A79-2F7C-47C1-9B5E-1F9609BB56A1}"/>
              </a:ext>
            </a:extLst>
          </p:cNvPr>
          <p:cNvGrpSpPr/>
          <p:nvPr/>
        </p:nvGrpSpPr>
        <p:grpSpPr>
          <a:xfrm>
            <a:off x="3953043" y="1301422"/>
            <a:ext cx="4117512" cy="1980330"/>
            <a:chOff x="2591472" y="4529905"/>
            <a:chExt cx="2892231" cy="1391027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3149EBD-3769-46E7-87F2-48B8D2807F5A}"/>
                </a:ext>
              </a:extLst>
            </p:cNvPr>
            <p:cNvGrpSpPr/>
            <p:nvPr userDrawn="1"/>
          </p:nvGrpSpPr>
          <p:grpSpPr>
            <a:xfrm>
              <a:off x="2591472" y="4529905"/>
              <a:ext cx="2513902" cy="1391026"/>
              <a:chOff x="1618104" y="4774278"/>
              <a:chExt cx="2513902" cy="1391026"/>
            </a:xfrm>
          </p:grpSpPr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DBFE1F68-DAE9-4986-8BDB-E9B1A89F0E24}"/>
                  </a:ext>
                </a:extLst>
              </p:cNvPr>
              <p:cNvSpPr/>
              <p:nvPr userDrawn="1"/>
            </p:nvSpPr>
            <p:spPr>
              <a:xfrm>
                <a:off x="1919176" y="4818888"/>
                <a:ext cx="1881566" cy="1170601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8" name="Group 17">
                <a:extLst>
                  <a:ext uri="{FF2B5EF4-FFF2-40B4-BE49-F238E27FC236}">
                    <a16:creationId xmlns:a16="http://schemas.microsoft.com/office/drawing/2014/main" id="{FA1D8DEF-C0F8-4E0C-9E26-4EFADDAF001E}"/>
                  </a:ext>
                </a:extLst>
              </p:cNvPr>
              <p:cNvGrpSpPr/>
              <p:nvPr userDrawn="1"/>
            </p:nvGrpSpPr>
            <p:grpSpPr>
              <a:xfrm>
                <a:off x="1618104" y="4774278"/>
                <a:ext cx="2513902" cy="1391026"/>
                <a:chOff x="395536" y="2564904"/>
                <a:chExt cx="4749925" cy="2628292"/>
              </a:xfrm>
              <a:solidFill>
                <a:schemeClr val="tx1"/>
              </a:solidFill>
            </p:grpSpPr>
            <p:grpSp>
              <p:nvGrpSpPr>
                <p:cNvPr id="19" name="Group 18">
                  <a:extLst>
                    <a:ext uri="{FF2B5EF4-FFF2-40B4-BE49-F238E27FC236}">
                      <a16:creationId xmlns:a16="http://schemas.microsoft.com/office/drawing/2014/main" id="{FDBD895B-BF33-46ED-88FC-DBBBFF401AA4}"/>
                    </a:ext>
                  </a:extLst>
                </p:cNvPr>
                <p:cNvGrpSpPr/>
                <p:nvPr userDrawn="1"/>
              </p:nvGrpSpPr>
              <p:grpSpPr>
                <a:xfrm>
                  <a:off x="395536" y="2564904"/>
                  <a:ext cx="4749925" cy="2628292"/>
                  <a:chOff x="395536" y="2204864"/>
                  <a:chExt cx="5400600" cy="2988332"/>
                </a:xfrm>
                <a:grpFill/>
              </p:grpSpPr>
              <p:sp>
                <p:nvSpPr>
                  <p:cNvPr id="21" name="Rounded Rectangle 3">
                    <a:extLst>
                      <a:ext uri="{FF2B5EF4-FFF2-40B4-BE49-F238E27FC236}">
                        <a16:creationId xmlns:a16="http://schemas.microsoft.com/office/drawing/2014/main" id="{CAD0CA60-0E5E-45F2-91DC-705577A3586F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971600" y="2204864"/>
                    <a:ext cx="4248472" cy="2736304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8472" h="2736304">
                        <a:moveTo>
                          <a:pt x="144016" y="144016"/>
                        </a:moveTo>
                        <a:lnTo>
                          <a:pt x="144016" y="2520280"/>
                        </a:lnTo>
                        <a:lnTo>
                          <a:pt x="4104456" y="2520280"/>
                        </a:lnTo>
                        <a:lnTo>
                          <a:pt x="4104456" y="144016"/>
                        </a:lnTo>
                        <a:close/>
                        <a:moveTo>
                          <a:pt x="119332" y="0"/>
                        </a:moveTo>
                        <a:lnTo>
                          <a:pt x="4129140" y="0"/>
                        </a:lnTo>
                        <a:cubicBezTo>
                          <a:pt x="4195045" y="0"/>
                          <a:pt x="4248472" y="53427"/>
                          <a:pt x="4248472" y="119332"/>
                        </a:cubicBezTo>
                        <a:lnTo>
                          <a:pt x="4248472" y="2736304"/>
                        </a:lnTo>
                        <a:lnTo>
                          <a:pt x="0" y="2736304"/>
                        </a:lnTo>
                        <a:lnTo>
                          <a:pt x="0" y="119332"/>
                        </a:lnTo>
                        <a:cubicBezTo>
                          <a:pt x="0" y="53427"/>
                          <a:pt x="53427" y="0"/>
                          <a:pt x="119332" y="0"/>
                        </a:cubicBezTo>
                        <a:close/>
                      </a:path>
                    </a:pathLst>
                  </a:cu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2" name="Rectangle 21">
                    <a:extLst>
                      <a:ext uri="{FF2B5EF4-FFF2-40B4-BE49-F238E27FC236}">
                        <a16:creationId xmlns:a16="http://schemas.microsoft.com/office/drawing/2014/main" id="{2DE98894-C093-4985-BE3B-A80468AEB444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395536" y="4941168"/>
                    <a:ext cx="5400600" cy="144016"/>
                  </a:xfrm>
                  <a:prstGeom prst="rect">
                    <a:avLst/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  <p:sp>
                <p:nvSpPr>
                  <p:cNvPr id="23" name="Trapezoid 22">
                    <a:extLst>
                      <a:ext uri="{FF2B5EF4-FFF2-40B4-BE49-F238E27FC236}">
                        <a16:creationId xmlns:a16="http://schemas.microsoft.com/office/drawing/2014/main" id="{A1BA2C3E-CC09-422E-B407-EBE5A4EE84E4}"/>
                      </a:ext>
                    </a:extLst>
                  </p:cNvPr>
                  <p:cNvSpPr/>
                  <p:nvPr userDrawn="1"/>
                </p:nvSpPr>
                <p:spPr>
                  <a:xfrm rot="10800000">
                    <a:off x="395536" y="5085184"/>
                    <a:ext cx="5400600" cy="108012"/>
                  </a:xfrm>
                  <a:prstGeom prst="trapezoid">
                    <a:avLst>
                      <a:gd name="adj" fmla="val 129851"/>
                    </a:avLst>
                  </a:prstGeom>
                  <a:grpFill/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  <p:sp>
              <p:nvSpPr>
                <p:cNvPr id="20" name="Rectangle 19">
                  <a:extLst>
                    <a:ext uri="{FF2B5EF4-FFF2-40B4-BE49-F238E27FC236}">
                      <a16:creationId xmlns:a16="http://schemas.microsoft.com/office/drawing/2014/main" id="{4CCEA71B-7FEA-4770-A09C-E833A2EA576A}"/>
                    </a:ext>
                  </a:extLst>
                </p:cNvPr>
                <p:cNvSpPr/>
                <p:nvPr userDrawn="1"/>
              </p:nvSpPr>
              <p:spPr>
                <a:xfrm>
                  <a:off x="2518470" y="5009698"/>
                  <a:ext cx="504056" cy="45719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lvl="0" algn="ctr"/>
                  <a:endParaRPr lang="en-US" sz="2700"/>
                </a:p>
              </p:txBody>
            </p:sp>
          </p:grpSp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9E6C89EC-951F-4BD7-AF8B-604AE431EADA}"/>
                </a:ext>
              </a:extLst>
            </p:cNvPr>
            <p:cNvGrpSpPr/>
            <p:nvPr userDrawn="1"/>
          </p:nvGrpSpPr>
          <p:grpSpPr>
            <a:xfrm>
              <a:off x="4346521" y="4706362"/>
              <a:ext cx="981407" cy="1214570"/>
              <a:chOff x="-1940789" y="4697306"/>
              <a:chExt cx="981407" cy="1214570"/>
            </a:xfrm>
          </p:grpSpPr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452DFEA5-DBA5-4676-8559-447B1A5E4F26}"/>
                  </a:ext>
                </a:extLst>
              </p:cNvPr>
              <p:cNvSpPr/>
              <p:nvPr userDrawn="1"/>
            </p:nvSpPr>
            <p:spPr>
              <a:xfrm>
                <a:off x="-1881566" y="4758350"/>
                <a:ext cx="866582" cy="1124947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14" name="Group 13">
                <a:extLst>
                  <a:ext uri="{FF2B5EF4-FFF2-40B4-BE49-F238E27FC236}">
                    <a16:creationId xmlns:a16="http://schemas.microsoft.com/office/drawing/2014/main" id="{3ADE78EF-DB01-4DB2-95D3-80472F88A6E3}"/>
                  </a:ext>
                </a:extLst>
              </p:cNvPr>
              <p:cNvGrpSpPr/>
              <p:nvPr userDrawn="1"/>
            </p:nvGrpSpPr>
            <p:grpSpPr>
              <a:xfrm>
                <a:off x="-1940789" y="4697306"/>
                <a:ext cx="981407" cy="1214570"/>
                <a:chOff x="7452320" y="1988840"/>
                <a:chExt cx="1512168" cy="2088232"/>
              </a:xfrm>
            </p:grpSpPr>
            <p:sp>
              <p:nvSpPr>
                <p:cNvPr id="15" name="Rounded Rectangle 1">
                  <a:extLst>
                    <a:ext uri="{FF2B5EF4-FFF2-40B4-BE49-F238E27FC236}">
                      <a16:creationId xmlns:a16="http://schemas.microsoft.com/office/drawing/2014/main" id="{B962921A-12C3-4C64-AC6A-2831DD3BFB02}"/>
                    </a:ext>
                  </a:extLst>
                </p:cNvPr>
                <p:cNvSpPr/>
                <p:nvPr userDrawn="1"/>
              </p:nvSpPr>
              <p:spPr>
                <a:xfrm>
                  <a:off x="7452320" y="1988840"/>
                  <a:ext cx="1512168" cy="208823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12168" h="2088232">
                      <a:moveTo>
                        <a:pt x="167516" y="181585"/>
                      </a:moveTo>
                      <a:lnTo>
                        <a:pt x="167516" y="1906647"/>
                      </a:lnTo>
                      <a:lnTo>
                        <a:pt x="1344652" y="1906647"/>
                      </a:lnTo>
                      <a:lnTo>
                        <a:pt x="1344652" y="181585"/>
                      </a:lnTo>
                      <a:close/>
                      <a:moveTo>
                        <a:pt x="90110" y="0"/>
                      </a:moveTo>
                      <a:lnTo>
                        <a:pt x="1422058" y="0"/>
                      </a:lnTo>
                      <a:cubicBezTo>
                        <a:pt x="1471824" y="0"/>
                        <a:pt x="1512168" y="40344"/>
                        <a:pt x="1512168" y="90110"/>
                      </a:cubicBezTo>
                      <a:lnTo>
                        <a:pt x="1512168" y="1998122"/>
                      </a:lnTo>
                      <a:cubicBezTo>
                        <a:pt x="1512168" y="2047888"/>
                        <a:pt x="1471824" y="2088232"/>
                        <a:pt x="1422058" y="2088232"/>
                      </a:cubicBezTo>
                      <a:lnTo>
                        <a:pt x="90110" y="2088232"/>
                      </a:lnTo>
                      <a:cubicBezTo>
                        <a:pt x="40344" y="2088232"/>
                        <a:pt x="0" y="2047888"/>
                        <a:pt x="0" y="1998122"/>
                      </a:cubicBezTo>
                      <a:lnTo>
                        <a:pt x="0" y="90110"/>
                      </a:lnTo>
                      <a:cubicBezTo>
                        <a:pt x="0" y="40344"/>
                        <a:pt x="40344" y="0"/>
                        <a:pt x="90110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6" name="Oval 15">
                  <a:extLst>
                    <a:ext uri="{FF2B5EF4-FFF2-40B4-BE49-F238E27FC236}">
                      <a16:creationId xmlns:a16="http://schemas.microsoft.com/office/drawing/2014/main" id="{3B188041-B207-4CDD-88B9-B5FC3D862622}"/>
                    </a:ext>
                  </a:extLst>
                </p:cNvPr>
                <p:cNvSpPr/>
                <p:nvPr userDrawn="1"/>
              </p:nvSpPr>
              <p:spPr>
                <a:xfrm>
                  <a:off x="8160965" y="3933056"/>
                  <a:ext cx="94878" cy="94878"/>
                </a:xfrm>
                <a:prstGeom prst="ellipse">
                  <a:avLst/>
                </a:prstGeom>
                <a:solidFill>
                  <a:schemeClr val="tx1">
                    <a:lumMod val="50000"/>
                    <a:lumOff val="5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0EE687A4-7DE9-4ADC-B3C8-70B70635CC9A}"/>
                </a:ext>
              </a:extLst>
            </p:cNvPr>
            <p:cNvGrpSpPr/>
            <p:nvPr userDrawn="1"/>
          </p:nvGrpSpPr>
          <p:grpSpPr>
            <a:xfrm>
              <a:off x="5056500" y="5206313"/>
              <a:ext cx="427203" cy="711251"/>
              <a:chOff x="-684584" y="5278238"/>
              <a:chExt cx="427203" cy="711251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C559369C-9961-4A04-BF7E-59231B9CCC5A}"/>
                  </a:ext>
                </a:extLst>
              </p:cNvPr>
              <p:cNvSpPr/>
              <p:nvPr userDrawn="1"/>
            </p:nvSpPr>
            <p:spPr>
              <a:xfrm>
                <a:off x="-648007" y="5329968"/>
                <a:ext cx="360040" cy="591052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8C6743B-548F-4F4D-9A5F-380573690B51}"/>
                  </a:ext>
                </a:extLst>
              </p:cNvPr>
              <p:cNvGrpSpPr/>
              <p:nvPr userDrawn="1"/>
            </p:nvGrpSpPr>
            <p:grpSpPr>
              <a:xfrm>
                <a:off x="-684584" y="5278238"/>
                <a:ext cx="427203" cy="711251"/>
                <a:chOff x="701317" y="1844824"/>
                <a:chExt cx="2371375" cy="3948112"/>
              </a:xfrm>
            </p:grpSpPr>
            <p:sp>
              <p:nvSpPr>
                <p:cNvPr id="10" name="Freeform 6">
                  <a:extLst>
                    <a:ext uri="{FF2B5EF4-FFF2-40B4-BE49-F238E27FC236}">
                      <a16:creationId xmlns:a16="http://schemas.microsoft.com/office/drawing/2014/main" id="{96CFFB94-3508-4B18-BCE9-00E07B21A7F1}"/>
                    </a:ext>
                  </a:extLst>
                </p:cNvPr>
                <p:cNvSpPr>
                  <a:spLocks noEditPoints="1"/>
                </p:cNvSpPr>
                <p:nvPr/>
              </p:nvSpPr>
              <p:spPr bwMode="auto">
                <a:xfrm>
                  <a:off x="701317" y="1844824"/>
                  <a:ext cx="2371375" cy="3948112"/>
                </a:xfrm>
                <a:custGeom>
                  <a:avLst/>
                  <a:gdLst>
                    <a:gd name="T0" fmla="*/ 530 w 566"/>
                    <a:gd name="T1" fmla="*/ 0 h 1053"/>
                    <a:gd name="T2" fmla="*/ 36 w 566"/>
                    <a:gd name="T3" fmla="*/ 0 h 1053"/>
                    <a:gd name="T4" fmla="*/ 0 w 566"/>
                    <a:gd name="T5" fmla="*/ 36 h 1053"/>
                    <a:gd name="T6" fmla="*/ 0 w 566"/>
                    <a:gd name="T7" fmla="*/ 1017 h 1053"/>
                    <a:gd name="T8" fmla="*/ 36 w 566"/>
                    <a:gd name="T9" fmla="*/ 1053 h 1053"/>
                    <a:gd name="T10" fmla="*/ 530 w 566"/>
                    <a:gd name="T11" fmla="*/ 1053 h 1053"/>
                    <a:gd name="T12" fmla="*/ 566 w 566"/>
                    <a:gd name="T13" fmla="*/ 1017 h 1053"/>
                    <a:gd name="T14" fmla="*/ 566 w 566"/>
                    <a:gd name="T15" fmla="*/ 36 h 1053"/>
                    <a:gd name="T16" fmla="*/ 530 w 566"/>
                    <a:gd name="T17" fmla="*/ 0 h 1053"/>
                    <a:gd name="T18" fmla="*/ 520 w 566"/>
                    <a:gd name="T19" fmla="*/ 911 h 1053"/>
                    <a:gd name="T20" fmla="*/ 48 w 566"/>
                    <a:gd name="T21" fmla="*/ 911 h 1053"/>
                    <a:gd name="T22" fmla="*/ 48 w 566"/>
                    <a:gd name="T23" fmla="*/ 108 h 1053"/>
                    <a:gd name="T24" fmla="*/ 520 w 566"/>
                    <a:gd name="T25" fmla="*/ 108 h 1053"/>
                    <a:gd name="T26" fmla="*/ 520 w 566"/>
                    <a:gd name="T27" fmla="*/ 911 h 105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566" h="1053">
                      <a:moveTo>
                        <a:pt x="530" y="0"/>
                      </a:moveTo>
                      <a:cubicBezTo>
                        <a:pt x="36" y="0"/>
                        <a:pt x="36" y="0"/>
                        <a:pt x="36" y="0"/>
                      </a:cubicBezTo>
                      <a:cubicBezTo>
                        <a:pt x="16" y="0"/>
                        <a:pt x="0" y="16"/>
                        <a:pt x="0" y="36"/>
                      </a:cubicBezTo>
                      <a:cubicBezTo>
                        <a:pt x="0" y="1017"/>
                        <a:pt x="0" y="1017"/>
                        <a:pt x="0" y="1017"/>
                      </a:cubicBezTo>
                      <a:cubicBezTo>
                        <a:pt x="0" y="1037"/>
                        <a:pt x="16" y="1053"/>
                        <a:pt x="36" y="1053"/>
                      </a:cubicBezTo>
                      <a:cubicBezTo>
                        <a:pt x="530" y="1053"/>
                        <a:pt x="530" y="1053"/>
                        <a:pt x="530" y="1053"/>
                      </a:cubicBezTo>
                      <a:cubicBezTo>
                        <a:pt x="550" y="1053"/>
                        <a:pt x="566" y="1037"/>
                        <a:pt x="566" y="1017"/>
                      </a:cubicBezTo>
                      <a:cubicBezTo>
                        <a:pt x="566" y="36"/>
                        <a:pt x="566" y="36"/>
                        <a:pt x="566" y="36"/>
                      </a:cubicBezTo>
                      <a:cubicBezTo>
                        <a:pt x="566" y="16"/>
                        <a:pt x="550" y="0"/>
                        <a:pt x="530" y="0"/>
                      </a:cubicBezTo>
                      <a:close/>
                      <a:moveTo>
                        <a:pt x="520" y="911"/>
                      </a:moveTo>
                      <a:cubicBezTo>
                        <a:pt x="48" y="911"/>
                        <a:pt x="48" y="911"/>
                        <a:pt x="48" y="911"/>
                      </a:cubicBezTo>
                      <a:cubicBezTo>
                        <a:pt x="48" y="108"/>
                        <a:pt x="48" y="108"/>
                        <a:pt x="48" y="108"/>
                      </a:cubicBezTo>
                      <a:cubicBezTo>
                        <a:pt x="520" y="108"/>
                        <a:pt x="520" y="108"/>
                        <a:pt x="520" y="108"/>
                      </a:cubicBezTo>
                      <a:lnTo>
                        <a:pt x="520" y="911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1" name="Rounded Rectangle 60">
                  <a:extLst>
                    <a:ext uri="{FF2B5EF4-FFF2-40B4-BE49-F238E27FC236}">
                      <a16:creationId xmlns:a16="http://schemas.microsoft.com/office/drawing/2014/main" id="{33FAF432-BB9C-4769-90C7-FBE740084ED7}"/>
                    </a:ext>
                  </a:extLst>
                </p:cNvPr>
                <p:cNvSpPr/>
                <p:nvPr/>
              </p:nvSpPr>
              <p:spPr>
                <a:xfrm>
                  <a:off x="1707005" y="2042848"/>
                  <a:ext cx="360000" cy="36000"/>
                </a:xfrm>
                <a:prstGeom prst="roundRect">
                  <a:avLst>
                    <a:gd name="adj" fmla="val 50000"/>
                  </a:avLst>
                </a:prstGeom>
                <a:solidFill>
                  <a:schemeClr val="tx1">
                    <a:lumMod val="50000"/>
                    <a:lumOff val="50000"/>
                  </a:schemeClr>
                </a:solidFill>
                <a:ln w="12700">
                  <a:noFill/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  <p:sp>
              <p:nvSpPr>
                <p:cNvPr id="12" name="Oval 11">
                  <a:extLst>
                    <a:ext uri="{FF2B5EF4-FFF2-40B4-BE49-F238E27FC236}">
                      <a16:creationId xmlns:a16="http://schemas.microsoft.com/office/drawing/2014/main" id="{C989E870-1D1F-4E8E-A82E-08116B157AF8}"/>
                    </a:ext>
                  </a:extLst>
                </p:cNvPr>
                <p:cNvSpPr/>
                <p:nvPr/>
              </p:nvSpPr>
              <p:spPr>
                <a:xfrm>
                  <a:off x="1715855" y="5362110"/>
                  <a:ext cx="342299" cy="342299"/>
                </a:xfrm>
                <a:prstGeom prst="ellipse">
                  <a:avLst/>
                </a:prstGeom>
                <a:noFill/>
                <a:ln w="12700">
                  <a:solidFill>
                    <a:schemeClr val="tx1">
                      <a:lumMod val="50000"/>
                      <a:lumOff val="50000"/>
                    </a:schemeClr>
                  </a:solidFill>
                </a:ln>
                <a:effectLst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sz="2700"/>
                </a:p>
              </p:txBody>
            </p:sp>
          </p:grpSp>
        </p:grpSp>
      </p:grpSp>
      <p:grpSp>
        <p:nvGrpSpPr>
          <p:cNvPr id="24" name="Graphic 25">
            <a:extLst>
              <a:ext uri="{FF2B5EF4-FFF2-40B4-BE49-F238E27FC236}">
                <a16:creationId xmlns:a16="http://schemas.microsoft.com/office/drawing/2014/main" id="{A474F0DA-4A18-42EF-B28C-67D0F2513BBF}"/>
              </a:ext>
            </a:extLst>
          </p:cNvPr>
          <p:cNvGrpSpPr/>
          <p:nvPr/>
        </p:nvGrpSpPr>
        <p:grpSpPr>
          <a:xfrm>
            <a:off x="3352523" y="3143491"/>
            <a:ext cx="1293645" cy="859652"/>
            <a:chOff x="342288" y="5278574"/>
            <a:chExt cx="1920177" cy="1275995"/>
          </a:xfrm>
        </p:grpSpPr>
        <p:sp>
          <p:nvSpPr>
            <p:cNvPr id="25" name="Freeform: Shape 24">
              <a:extLst>
                <a:ext uri="{FF2B5EF4-FFF2-40B4-BE49-F238E27FC236}">
                  <a16:creationId xmlns:a16="http://schemas.microsoft.com/office/drawing/2014/main" id="{BF0BDD3B-CFE8-44ED-843F-7D3F198F6C43}"/>
                </a:ext>
              </a:extLst>
            </p:cNvPr>
            <p:cNvSpPr/>
            <p:nvPr/>
          </p:nvSpPr>
          <p:spPr>
            <a:xfrm>
              <a:off x="342288" y="5278574"/>
              <a:ext cx="1920177" cy="1275995"/>
            </a:xfrm>
            <a:custGeom>
              <a:avLst/>
              <a:gdLst>
                <a:gd name="connsiteX0" fmla="*/ 1895460 w 1920176"/>
                <a:gd name="connsiteY0" fmla="*/ 616030 h 1274796"/>
                <a:gd name="connsiteX1" fmla="*/ 1829939 w 1920176"/>
                <a:gd name="connsiteY1" fmla="*/ 539306 h 1274796"/>
                <a:gd name="connsiteX2" fmla="*/ 1633135 w 1920176"/>
                <a:gd name="connsiteY2" fmla="*/ 367101 h 1274796"/>
                <a:gd name="connsiteX3" fmla="*/ 1431946 w 1920176"/>
                <a:gd name="connsiteY3" fmla="*/ 220229 h 1274796"/>
                <a:gd name="connsiteX4" fmla="*/ 1122124 w 1920176"/>
                <a:gd name="connsiteY4" fmla="*/ 73112 h 1274796"/>
                <a:gd name="connsiteX5" fmla="*/ 816931 w 1920176"/>
                <a:gd name="connsiteY5" fmla="*/ 2964 h 1274796"/>
                <a:gd name="connsiteX6" fmla="*/ 573360 w 1920176"/>
                <a:gd name="connsiteY6" fmla="*/ 15630 h 1274796"/>
                <a:gd name="connsiteX7" fmla="*/ 289114 w 1920176"/>
                <a:gd name="connsiteY7" fmla="*/ 113058 h 1274796"/>
                <a:gd name="connsiteX8" fmla="*/ 102052 w 1920176"/>
                <a:gd name="connsiteY8" fmla="*/ 262123 h 1274796"/>
                <a:gd name="connsiteX9" fmla="*/ 56991 w 1920176"/>
                <a:gd name="connsiteY9" fmla="*/ 711266 h 1274796"/>
                <a:gd name="connsiteX10" fmla="*/ 258180 w 1920176"/>
                <a:gd name="connsiteY10" fmla="*/ 899302 h 1274796"/>
                <a:gd name="connsiteX11" fmla="*/ 549977 w 1920176"/>
                <a:gd name="connsiteY11" fmla="*/ 1050316 h 1274796"/>
                <a:gd name="connsiteX12" fmla="*/ 879772 w 1920176"/>
                <a:gd name="connsiteY12" fmla="*/ 1181844 h 1274796"/>
                <a:gd name="connsiteX13" fmla="*/ 1159634 w 1920176"/>
                <a:gd name="connsiteY13" fmla="*/ 1270503 h 1274796"/>
                <a:gd name="connsiteX14" fmla="*/ 1272163 w 1920176"/>
                <a:gd name="connsiteY14" fmla="*/ 1270503 h 1274796"/>
                <a:gd name="connsiteX15" fmla="*/ 1408076 w 1920176"/>
                <a:gd name="connsiteY15" fmla="*/ 1214239 h 1274796"/>
                <a:gd name="connsiteX16" fmla="*/ 1738844 w 1920176"/>
                <a:gd name="connsiteY16" fmla="*/ 964579 h 1274796"/>
                <a:gd name="connsiteX17" fmla="*/ 1786584 w 1920176"/>
                <a:gd name="connsiteY17" fmla="*/ 967258 h 1274796"/>
                <a:gd name="connsiteX18" fmla="*/ 1807775 w 1920176"/>
                <a:gd name="connsiteY18" fmla="*/ 927069 h 1274796"/>
                <a:gd name="connsiteX19" fmla="*/ 1784879 w 1920176"/>
                <a:gd name="connsiteY19" fmla="*/ 918301 h 1274796"/>
                <a:gd name="connsiteX20" fmla="*/ 1836029 w 1920176"/>
                <a:gd name="connsiteY20" fmla="*/ 859600 h 1274796"/>
                <a:gd name="connsiteX21" fmla="*/ 1910805 w 1920176"/>
                <a:gd name="connsiteY21" fmla="*/ 735136 h 1274796"/>
                <a:gd name="connsiteX22" fmla="*/ 1895460 w 1920176"/>
                <a:gd name="connsiteY22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07775 w 1920177"/>
                <a:gd name="connsiteY17" fmla="*/ 927069 h 1274796"/>
                <a:gd name="connsiteX18" fmla="*/ 1784879 w 1920177"/>
                <a:gd name="connsiteY18" fmla="*/ 918301 h 1274796"/>
                <a:gd name="connsiteX19" fmla="*/ 1836029 w 1920177"/>
                <a:gd name="connsiteY19" fmla="*/ 859600 h 1274796"/>
                <a:gd name="connsiteX20" fmla="*/ 1910805 w 1920177"/>
                <a:gd name="connsiteY20" fmla="*/ 735136 h 1274796"/>
                <a:gd name="connsiteX21" fmla="*/ 1895460 w 1920177"/>
                <a:gd name="connsiteY21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784879 w 1920177"/>
                <a:gd name="connsiteY17" fmla="*/ 918301 h 1274796"/>
                <a:gd name="connsiteX18" fmla="*/ 1836029 w 1920177"/>
                <a:gd name="connsiteY18" fmla="*/ 859600 h 1274796"/>
                <a:gd name="connsiteX19" fmla="*/ 1910805 w 1920177"/>
                <a:gd name="connsiteY19" fmla="*/ 735136 h 1274796"/>
                <a:gd name="connsiteX20" fmla="*/ 1895460 w 1920177"/>
                <a:gd name="connsiteY20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4796"/>
                <a:gd name="connsiteX1" fmla="*/ 1829939 w 1920177"/>
                <a:gd name="connsiteY1" fmla="*/ 539306 h 1274796"/>
                <a:gd name="connsiteX2" fmla="*/ 1633135 w 1920177"/>
                <a:gd name="connsiteY2" fmla="*/ 367101 h 1274796"/>
                <a:gd name="connsiteX3" fmla="*/ 1431946 w 1920177"/>
                <a:gd name="connsiteY3" fmla="*/ 220229 h 1274796"/>
                <a:gd name="connsiteX4" fmla="*/ 1122124 w 1920177"/>
                <a:gd name="connsiteY4" fmla="*/ 73112 h 1274796"/>
                <a:gd name="connsiteX5" fmla="*/ 816931 w 1920177"/>
                <a:gd name="connsiteY5" fmla="*/ 2964 h 1274796"/>
                <a:gd name="connsiteX6" fmla="*/ 573360 w 1920177"/>
                <a:gd name="connsiteY6" fmla="*/ 15630 h 1274796"/>
                <a:gd name="connsiteX7" fmla="*/ 289114 w 1920177"/>
                <a:gd name="connsiteY7" fmla="*/ 113058 h 1274796"/>
                <a:gd name="connsiteX8" fmla="*/ 102052 w 1920177"/>
                <a:gd name="connsiteY8" fmla="*/ 262123 h 1274796"/>
                <a:gd name="connsiteX9" fmla="*/ 56991 w 1920177"/>
                <a:gd name="connsiteY9" fmla="*/ 711266 h 1274796"/>
                <a:gd name="connsiteX10" fmla="*/ 258180 w 1920177"/>
                <a:gd name="connsiteY10" fmla="*/ 899302 h 1274796"/>
                <a:gd name="connsiteX11" fmla="*/ 549977 w 1920177"/>
                <a:gd name="connsiteY11" fmla="*/ 1050316 h 1274796"/>
                <a:gd name="connsiteX12" fmla="*/ 879772 w 1920177"/>
                <a:gd name="connsiteY12" fmla="*/ 1181844 h 1274796"/>
                <a:gd name="connsiteX13" fmla="*/ 1159634 w 1920177"/>
                <a:gd name="connsiteY13" fmla="*/ 1270503 h 1274796"/>
                <a:gd name="connsiteX14" fmla="*/ 1272163 w 1920177"/>
                <a:gd name="connsiteY14" fmla="*/ 1270503 h 1274796"/>
                <a:gd name="connsiteX15" fmla="*/ 1408076 w 1920177"/>
                <a:gd name="connsiteY15" fmla="*/ 1214239 h 1274796"/>
                <a:gd name="connsiteX16" fmla="*/ 1738844 w 1920177"/>
                <a:gd name="connsiteY16" fmla="*/ 964579 h 1274796"/>
                <a:gd name="connsiteX17" fmla="*/ 1836029 w 1920177"/>
                <a:gd name="connsiteY17" fmla="*/ 859600 h 1274796"/>
                <a:gd name="connsiteX18" fmla="*/ 1910805 w 1920177"/>
                <a:gd name="connsiteY18" fmla="*/ 735136 h 1274796"/>
                <a:gd name="connsiteX19" fmla="*/ 1895460 w 1920177"/>
                <a:gd name="connsiteY19" fmla="*/ 616030 h 1274796"/>
                <a:gd name="connsiteX0" fmla="*/ 1895460 w 1920177"/>
                <a:gd name="connsiteY0" fmla="*/ 616030 h 1276419"/>
                <a:gd name="connsiteX1" fmla="*/ 1829939 w 1920177"/>
                <a:gd name="connsiteY1" fmla="*/ 539306 h 1276419"/>
                <a:gd name="connsiteX2" fmla="*/ 1633135 w 1920177"/>
                <a:gd name="connsiteY2" fmla="*/ 367101 h 1276419"/>
                <a:gd name="connsiteX3" fmla="*/ 1431946 w 1920177"/>
                <a:gd name="connsiteY3" fmla="*/ 220229 h 1276419"/>
                <a:gd name="connsiteX4" fmla="*/ 1122124 w 1920177"/>
                <a:gd name="connsiteY4" fmla="*/ 73112 h 1276419"/>
                <a:gd name="connsiteX5" fmla="*/ 816931 w 1920177"/>
                <a:gd name="connsiteY5" fmla="*/ 2964 h 1276419"/>
                <a:gd name="connsiteX6" fmla="*/ 573360 w 1920177"/>
                <a:gd name="connsiteY6" fmla="*/ 15630 h 1276419"/>
                <a:gd name="connsiteX7" fmla="*/ 289114 w 1920177"/>
                <a:gd name="connsiteY7" fmla="*/ 113058 h 1276419"/>
                <a:gd name="connsiteX8" fmla="*/ 102052 w 1920177"/>
                <a:gd name="connsiteY8" fmla="*/ 262123 h 1276419"/>
                <a:gd name="connsiteX9" fmla="*/ 56991 w 1920177"/>
                <a:gd name="connsiteY9" fmla="*/ 711266 h 1276419"/>
                <a:gd name="connsiteX10" fmla="*/ 258180 w 1920177"/>
                <a:gd name="connsiteY10" fmla="*/ 899302 h 1276419"/>
                <a:gd name="connsiteX11" fmla="*/ 549977 w 1920177"/>
                <a:gd name="connsiteY11" fmla="*/ 1050316 h 1276419"/>
                <a:gd name="connsiteX12" fmla="*/ 879772 w 1920177"/>
                <a:gd name="connsiteY12" fmla="*/ 1181844 h 1276419"/>
                <a:gd name="connsiteX13" fmla="*/ 1159634 w 1920177"/>
                <a:gd name="connsiteY13" fmla="*/ 1270503 h 1276419"/>
                <a:gd name="connsiteX14" fmla="*/ 1272163 w 1920177"/>
                <a:gd name="connsiteY14" fmla="*/ 1270503 h 1276419"/>
                <a:gd name="connsiteX15" fmla="*/ 1414234 w 1920177"/>
                <a:gd name="connsiteY15" fmla="*/ 1211160 h 1276419"/>
                <a:gd name="connsiteX16" fmla="*/ 1738844 w 1920177"/>
                <a:gd name="connsiteY16" fmla="*/ 964579 h 1276419"/>
                <a:gd name="connsiteX17" fmla="*/ 1836029 w 1920177"/>
                <a:gd name="connsiteY17" fmla="*/ 859600 h 1276419"/>
                <a:gd name="connsiteX18" fmla="*/ 1910805 w 1920177"/>
                <a:gd name="connsiteY18" fmla="*/ 735136 h 1276419"/>
                <a:gd name="connsiteX19" fmla="*/ 1895460 w 1920177"/>
                <a:gd name="connsiteY19" fmla="*/ 616030 h 1276419"/>
                <a:gd name="connsiteX0" fmla="*/ 1895460 w 1920177"/>
                <a:gd name="connsiteY0" fmla="*/ 616030 h 1275785"/>
                <a:gd name="connsiteX1" fmla="*/ 1829939 w 1920177"/>
                <a:gd name="connsiteY1" fmla="*/ 539306 h 1275785"/>
                <a:gd name="connsiteX2" fmla="*/ 1633135 w 1920177"/>
                <a:gd name="connsiteY2" fmla="*/ 367101 h 1275785"/>
                <a:gd name="connsiteX3" fmla="*/ 1431946 w 1920177"/>
                <a:gd name="connsiteY3" fmla="*/ 220229 h 1275785"/>
                <a:gd name="connsiteX4" fmla="*/ 1122124 w 1920177"/>
                <a:gd name="connsiteY4" fmla="*/ 73112 h 1275785"/>
                <a:gd name="connsiteX5" fmla="*/ 816931 w 1920177"/>
                <a:gd name="connsiteY5" fmla="*/ 2964 h 1275785"/>
                <a:gd name="connsiteX6" fmla="*/ 573360 w 1920177"/>
                <a:gd name="connsiteY6" fmla="*/ 15630 h 1275785"/>
                <a:gd name="connsiteX7" fmla="*/ 289114 w 1920177"/>
                <a:gd name="connsiteY7" fmla="*/ 113058 h 1275785"/>
                <a:gd name="connsiteX8" fmla="*/ 102052 w 1920177"/>
                <a:gd name="connsiteY8" fmla="*/ 262123 h 1275785"/>
                <a:gd name="connsiteX9" fmla="*/ 56991 w 1920177"/>
                <a:gd name="connsiteY9" fmla="*/ 711266 h 1275785"/>
                <a:gd name="connsiteX10" fmla="*/ 258180 w 1920177"/>
                <a:gd name="connsiteY10" fmla="*/ 899302 h 1275785"/>
                <a:gd name="connsiteX11" fmla="*/ 549977 w 1920177"/>
                <a:gd name="connsiteY11" fmla="*/ 1050316 h 1275785"/>
                <a:gd name="connsiteX12" fmla="*/ 879772 w 1920177"/>
                <a:gd name="connsiteY12" fmla="*/ 1181844 h 1275785"/>
                <a:gd name="connsiteX13" fmla="*/ 1159634 w 1920177"/>
                <a:gd name="connsiteY13" fmla="*/ 1270503 h 1275785"/>
                <a:gd name="connsiteX14" fmla="*/ 1272163 w 1920177"/>
                <a:gd name="connsiteY14" fmla="*/ 1270503 h 1275785"/>
                <a:gd name="connsiteX15" fmla="*/ 1420392 w 1920177"/>
                <a:gd name="connsiteY15" fmla="*/ 1220396 h 1275785"/>
                <a:gd name="connsiteX16" fmla="*/ 1738844 w 1920177"/>
                <a:gd name="connsiteY16" fmla="*/ 964579 h 1275785"/>
                <a:gd name="connsiteX17" fmla="*/ 1836029 w 1920177"/>
                <a:gd name="connsiteY17" fmla="*/ 859600 h 1275785"/>
                <a:gd name="connsiteX18" fmla="*/ 1910805 w 1920177"/>
                <a:gd name="connsiteY18" fmla="*/ 735136 h 1275785"/>
                <a:gd name="connsiteX19" fmla="*/ 1895460 w 1920177"/>
                <a:gd name="connsiteY19" fmla="*/ 616030 h 1275785"/>
                <a:gd name="connsiteX0" fmla="*/ 1895460 w 1920177"/>
                <a:gd name="connsiteY0" fmla="*/ 616030 h 1275995"/>
                <a:gd name="connsiteX1" fmla="*/ 1829939 w 1920177"/>
                <a:gd name="connsiteY1" fmla="*/ 539306 h 1275995"/>
                <a:gd name="connsiteX2" fmla="*/ 1633135 w 1920177"/>
                <a:gd name="connsiteY2" fmla="*/ 367101 h 1275995"/>
                <a:gd name="connsiteX3" fmla="*/ 1431946 w 1920177"/>
                <a:gd name="connsiteY3" fmla="*/ 220229 h 1275995"/>
                <a:gd name="connsiteX4" fmla="*/ 1122124 w 1920177"/>
                <a:gd name="connsiteY4" fmla="*/ 73112 h 1275995"/>
                <a:gd name="connsiteX5" fmla="*/ 816931 w 1920177"/>
                <a:gd name="connsiteY5" fmla="*/ 2964 h 1275995"/>
                <a:gd name="connsiteX6" fmla="*/ 573360 w 1920177"/>
                <a:gd name="connsiteY6" fmla="*/ 15630 h 1275995"/>
                <a:gd name="connsiteX7" fmla="*/ 289114 w 1920177"/>
                <a:gd name="connsiteY7" fmla="*/ 113058 h 1275995"/>
                <a:gd name="connsiteX8" fmla="*/ 102052 w 1920177"/>
                <a:gd name="connsiteY8" fmla="*/ 262123 h 1275995"/>
                <a:gd name="connsiteX9" fmla="*/ 56991 w 1920177"/>
                <a:gd name="connsiteY9" fmla="*/ 711266 h 1275995"/>
                <a:gd name="connsiteX10" fmla="*/ 258180 w 1920177"/>
                <a:gd name="connsiteY10" fmla="*/ 899302 h 1275995"/>
                <a:gd name="connsiteX11" fmla="*/ 549977 w 1920177"/>
                <a:gd name="connsiteY11" fmla="*/ 1050316 h 1275995"/>
                <a:gd name="connsiteX12" fmla="*/ 879772 w 1920177"/>
                <a:gd name="connsiteY12" fmla="*/ 1181844 h 1275995"/>
                <a:gd name="connsiteX13" fmla="*/ 1159634 w 1920177"/>
                <a:gd name="connsiteY13" fmla="*/ 1270503 h 1275995"/>
                <a:gd name="connsiteX14" fmla="*/ 1272163 w 1920177"/>
                <a:gd name="connsiteY14" fmla="*/ 1270503 h 1275995"/>
                <a:gd name="connsiteX15" fmla="*/ 1417313 w 1920177"/>
                <a:gd name="connsiteY15" fmla="*/ 1217317 h 1275995"/>
                <a:gd name="connsiteX16" fmla="*/ 1738844 w 1920177"/>
                <a:gd name="connsiteY16" fmla="*/ 964579 h 1275995"/>
                <a:gd name="connsiteX17" fmla="*/ 1836029 w 1920177"/>
                <a:gd name="connsiteY17" fmla="*/ 859600 h 1275995"/>
                <a:gd name="connsiteX18" fmla="*/ 1910805 w 1920177"/>
                <a:gd name="connsiteY18" fmla="*/ 735136 h 1275995"/>
                <a:gd name="connsiteX19" fmla="*/ 1895460 w 1920177"/>
                <a:gd name="connsiteY19" fmla="*/ 616030 h 12759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920177" h="1275995">
                  <a:moveTo>
                    <a:pt x="1895460" y="616030"/>
                  </a:moveTo>
                  <a:cubicBezTo>
                    <a:pt x="1875244" y="588994"/>
                    <a:pt x="1853809" y="563175"/>
                    <a:pt x="1829939" y="539306"/>
                  </a:cubicBezTo>
                  <a:cubicBezTo>
                    <a:pt x="1768560" y="476952"/>
                    <a:pt x="1701822" y="420930"/>
                    <a:pt x="1633135" y="367101"/>
                  </a:cubicBezTo>
                  <a:cubicBezTo>
                    <a:pt x="1567614" y="315952"/>
                    <a:pt x="1502094" y="264558"/>
                    <a:pt x="1431946" y="220229"/>
                  </a:cubicBezTo>
                  <a:cubicBezTo>
                    <a:pt x="1334518" y="158605"/>
                    <a:pt x="1230513" y="111353"/>
                    <a:pt x="1122124" y="73112"/>
                  </a:cubicBezTo>
                  <a:cubicBezTo>
                    <a:pt x="1022991" y="38038"/>
                    <a:pt x="921909" y="12220"/>
                    <a:pt x="816931" y="2964"/>
                  </a:cubicBezTo>
                  <a:cubicBezTo>
                    <a:pt x="735334" y="-4100"/>
                    <a:pt x="653982" y="1990"/>
                    <a:pt x="573360" y="15630"/>
                  </a:cubicBezTo>
                  <a:cubicBezTo>
                    <a:pt x="473496" y="32680"/>
                    <a:pt x="378017" y="63369"/>
                    <a:pt x="289114" y="113058"/>
                  </a:cubicBezTo>
                  <a:cubicBezTo>
                    <a:pt x="218478" y="152516"/>
                    <a:pt x="153201" y="198551"/>
                    <a:pt x="102052" y="262123"/>
                  </a:cubicBezTo>
                  <a:cubicBezTo>
                    <a:pt x="-4389" y="394381"/>
                    <a:pt x="-40681" y="562932"/>
                    <a:pt x="56991" y="711266"/>
                  </a:cubicBezTo>
                  <a:cubicBezTo>
                    <a:pt x="108872" y="789939"/>
                    <a:pt x="180238" y="848396"/>
                    <a:pt x="258180" y="899302"/>
                  </a:cubicBezTo>
                  <a:cubicBezTo>
                    <a:pt x="350250" y="959464"/>
                    <a:pt x="448896" y="1007204"/>
                    <a:pt x="549977" y="1050316"/>
                  </a:cubicBezTo>
                  <a:cubicBezTo>
                    <a:pt x="658853" y="1096594"/>
                    <a:pt x="769921" y="1137758"/>
                    <a:pt x="879772" y="1181844"/>
                  </a:cubicBezTo>
                  <a:cubicBezTo>
                    <a:pt x="970867" y="1218379"/>
                    <a:pt x="1061719" y="1255645"/>
                    <a:pt x="1159634" y="1270503"/>
                  </a:cubicBezTo>
                  <a:cubicBezTo>
                    <a:pt x="1197144" y="1276105"/>
                    <a:pt x="1229217" y="1279367"/>
                    <a:pt x="1272163" y="1270503"/>
                  </a:cubicBezTo>
                  <a:cubicBezTo>
                    <a:pt x="1315109" y="1261639"/>
                    <a:pt x="1374444" y="1241674"/>
                    <a:pt x="1417313" y="1217317"/>
                  </a:cubicBezTo>
                  <a:cubicBezTo>
                    <a:pt x="1538367" y="1148630"/>
                    <a:pt x="1669058" y="1024199"/>
                    <a:pt x="1738844" y="964579"/>
                  </a:cubicBezTo>
                  <a:cubicBezTo>
                    <a:pt x="1808630" y="904960"/>
                    <a:pt x="1807369" y="897840"/>
                    <a:pt x="1836029" y="859600"/>
                  </a:cubicBezTo>
                  <a:cubicBezTo>
                    <a:pt x="1865988" y="821116"/>
                    <a:pt x="1893268" y="781414"/>
                    <a:pt x="1910805" y="735136"/>
                  </a:cubicBezTo>
                  <a:cubicBezTo>
                    <a:pt x="1926637" y="692268"/>
                    <a:pt x="1922983" y="653053"/>
                    <a:pt x="1895460" y="616030"/>
                  </a:cubicBezTo>
                  <a:close/>
                </a:path>
              </a:pathLst>
            </a:custGeom>
            <a:solidFill>
              <a:schemeClr val="accent6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6" name="Freeform: Shape 25">
              <a:extLst>
                <a:ext uri="{FF2B5EF4-FFF2-40B4-BE49-F238E27FC236}">
                  <a16:creationId xmlns:a16="http://schemas.microsoft.com/office/drawing/2014/main" id="{69DA7D57-CB2C-4F8E-9CDC-55D25A10E773}"/>
                </a:ext>
              </a:extLst>
            </p:cNvPr>
            <p:cNvSpPr/>
            <p:nvPr/>
          </p:nvSpPr>
          <p:spPr>
            <a:xfrm>
              <a:off x="388529" y="5703379"/>
              <a:ext cx="1373967" cy="810074"/>
            </a:xfrm>
            <a:custGeom>
              <a:avLst/>
              <a:gdLst>
                <a:gd name="connsiteX0" fmla="*/ 1373526 w 1373967"/>
                <a:gd name="connsiteY0" fmla="*/ 753142 h 810074"/>
                <a:gd name="connsiteX1" fmla="*/ 1205950 w 1373967"/>
                <a:gd name="connsiteY1" fmla="*/ 809894 h 810074"/>
                <a:gd name="connsiteX2" fmla="*/ 1036425 w 1373967"/>
                <a:gd name="connsiteY2" fmla="*/ 784319 h 810074"/>
                <a:gd name="connsiteX3" fmla="*/ 640623 w 1373967"/>
                <a:gd name="connsiteY3" fmla="*/ 639395 h 810074"/>
                <a:gd name="connsiteX4" fmla="*/ 279896 w 1373967"/>
                <a:gd name="connsiteY4" fmla="*/ 474741 h 810074"/>
                <a:gd name="connsiteX5" fmla="*/ 44119 w 1373967"/>
                <a:gd name="connsiteY5" fmla="*/ 277449 h 810074"/>
                <a:gd name="connsiteX6" fmla="*/ 33 w 1373967"/>
                <a:gd name="connsiteY6" fmla="*/ 87465 h 810074"/>
                <a:gd name="connsiteX7" fmla="*/ 66041 w 1373967"/>
                <a:gd name="connsiteY7" fmla="*/ 10740 h 810074"/>
                <a:gd name="connsiteX8" fmla="*/ 368068 w 1373967"/>
                <a:gd name="connsiteY8" fmla="*/ 85516 h 810074"/>
                <a:gd name="connsiteX9" fmla="*/ 587038 w 1373967"/>
                <a:gd name="connsiteY9" fmla="*/ 267707 h 810074"/>
                <a:gd name="connsiteX10" fmla="*/ 935100 w 1373967"/>
                <a:gd name="connsiteY10" fmla="*/ 548056 h 810074"/>
                <a:gd name="connsiteX11" fmla="*/ 1215693 w 1373967"/>
                <a:gd name="connsiteY11" fmla="*/ 704672 h 810074"/>
                <a:gd name="connsiteX12" fmla="*/ 1373526 w 1373967"/>
                <a:gd name="connsiteY12" fmla="*/ 753142 h 810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73967" h="810074">
                  <a:moveTo>
                    <a:pt x="1373526" y="753142"/>
                  </a:moveTo>
                  <a:cubicBezTo>
                    <a:pt x="1382051" y="766295"/>
                    <a:pt x="1264894" y="805997"/>
                    <a:pt x="1205950" y="809894"/>
                  </a:cubicBezTo>
                  <a:cubicBezTo>
                    <a:pt x="1156992" y="811843"/>
                    <a:pt x="1086600" y="797715"/>
                    <a:pt x="1036425" y="784319"/>
                  </a:cubicBezTo>
                  <a:cubicBezTo>
                    <a:pt x="976507" y="768487"/>
                    <a:pt x="728065" y="674956"/>
                    <a:pt x="640623" y="639395"/>
                  </a:cubicBezTo>
                  <a:cubicBezTo>
                    <a:pt x="561463" y="606269"/>
                    <a:pt x="375132" y="539531"/>
                    <a:pt x="279896" y="474741"/>
                  </a:cubicBezTo>
                  <a:cubicBezTo>
                    <a:pt x="192941" y="420425"/>
                    <a:pt x="82847" y="336150"/>
                    <a:pt x="44119" y="277449"/>
                  </a:cubicBezTo>
                  <a:cubicBezTo>
                    <a:pt x="10507" y="218506"/>
                    <a:pt x="-697" y="176368"/>
                    <a:pt x="33" y="87465"/>
                  </a:cubicBezTo>
                  <a:cubicBezTo>
                    <a:pt x="5148" y="47519"/>
                    <a:pt x="30480" y="24624"/>
                    <a:pt x="66041" y="10740"/>
                  </a:cubicBezTo>
                  <a:cubicBezTo>
                    <a:pt x="126446" y="-13130"/>
                    <a:pt x="242142" y="-951"/>
                    <a:pt x="368068" y="85516"/>
                  </a:cubicBezTo>
                  <a:cubicBezTo>
                    <a:pt x="428717" y="134961"/>
                    <a:pt x="500083" y="190982"/>
                    <a:pt x="587038" y="267707"/>
                  </a:cubicBezTo>
                  <a:cubicBezTo>
                    <a:pt x="730988" y="386082"/>
                    <a:pt x="911717" y="531493"/>
                    <a:pt x="935100" y="548056"/>
                  </a:cubicBezTo>
                  <a:cubicBezTo>
                    <a:pt x="1020593" y="608218"/>
                    <a:pt x="1117777" y="665700"/>
                    <a:pt x="1215693" y="704672"/>
                  </a:cubicBezTo>
                  <a:cubicBezTo>
                    <a:pt x="1313852" y="755334"/>
                    <a:pt x="1357694" y="735849"/>
                    <a:pt x="1373526" y="753142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7" name="Freeform: Shape 26">
              <a:extLst>
                <a:ext uri="{FF2B5EF4-FFF2-40B4-BE49-F238E27FC236}">
                  <a16:creationId xmlns:a16="http://schemas.microsoft.com/office/drawing/2014/main" id="{BAD5BB1C-B4C2-40DD-BA1E-EAFEB0CFBE97}"/>
                </a:ext>
              </a:extLst>
            </p:cNvPr>
            <p:cNvSpPr/>
            <p:nvPr/>
          </p:nvSpPr>
          <p:spPr>
            <a:xfrm>
              <a:off x="419739" y="5303974"/>
              <a:ext cx="1825422" cy="1109932"/>
            </a:xfrm>
            <a:custGeom>
              <a:avLst/>
              <a:gdLst>
                <a:gd name="connsiteX0" fmla="*/ 1831405 w 1831613"/>
                <a:gd name="connsiteY0" fmla="*/ 677342 h 1104823"/>
                <a:gd name="connsiteX1" fmla="*/ 1831162 w 1831613"/>
                <a:gd name="connsiteY1" fmla="*/ 653716 h 1104823"/>
                <a:gd name="connsiteX2" fmla="*/ 1824098 w 1831613"/>
                <a:gd name="connsiteY2" fmla="*/ 635692 h 1104823"/>
                <a:gd name="connsiteX3" fmla="*/ 1747617 w 1831613"/>
                <a:gd name="connsiteY3" fmla="*/ 538507 h 1104823"/>
                <a:gd name="connsiteX4" fmla="*/ 1524994 w 1831613"/>
                <a:gd name="connsiteY4" fmla="*/ 346087 h 1104823"/>
                <a:gd name="connsiteX5" fmla="*/ 1378121 w 1831613"/>
                <a:gd name="connsiteY5" fmla="*/ 237942 h 1104823"/>
                <a:gd name="connsiteX6" fmla="*/ 945053 w 1831613"/>
                <a:gd name="connsiteY6" fmla="*/ 43086 h 1104823"/>
                <a:gd name="connsiteX7" fmla="*/ 720481 w 1831613"/>
                <a:gd name="connsiteY7" fmla="*/ 3384 h 1104823"/>
                <a:gd name="connsiteX8" fmla="*/ 583594 w 1831613"/>
                <a:gd name="connsiteY8" fmla="*/ 5576 h 1104823"/>
                <a:gd name="connsiteX9" fmla="*/ 245519 w 1831613"/>
                <a:gd name="connsiteY9" fmla="*/ 96428 h 1104823"/>
                <a:gd name="connsiteX10" fmla="*/ 26549 w 1831613"/>
                <a:gd name="connsiteY10" fmla="*/ 262786 h 1104823"/>
                <a:gd name="connsiteX11" fmla="*/ 0 w 1831613"/>
                <a:gd name="connsiteY11" fmla="*/ 301757 h 1104823"/>
                <a:gd name="connsiteX12" fmla="*/ 104492 w 1831613"/>
                <a:gd name="connsiteY12" fmla="*/ 282759 h 1104823"/>
                <a:gd name="connsiteX13" fmla="*/ 252826 w 1831613"/>
                <a:gd name="connsiteY13" fmla="*/ 318807 h 1104823"/>
                <a:gd name="connsiteX14" fmla="*/ 388982 w 1831613"/>
                <a:gd name="connsiteY14" fmla="*/ 386276 h 1104823"/>
                <a:gd name="connsiteX15" fmla="*/ 549738 w 1831613"/>
                <a:gd name="connsiteY15" fmla="*/ 495639 h 1104823"/>
                <a:gd name="connsiteX16" fmla="*/ 739236 w 1831613"/>
                <a:gd name="connsiteY16" fmla="*/ 655421 h 1104823"/>
                <a:gd name="connsiteX17" fmla="*/ 739236 w 1831613"/>
                <a:gd name="connsiteY17" fmla="*/ 655421 h 1104823"/>
                <a:gd name="connsiteX18" fmla="*/ 968192 w 1831613"/>
                <a:gd name="connsiteY18" fmla="*/ 833471 h 1104823"/>
                <a:gd name="connsiteX19" fmla="*/ 968192 w 1831613"/>
                <a:gd name="connsiteY19" fmla="*/ 833471 h 1104823"/>
                <a:gd name="connsiteX20" fmla="*/ 1216390 w 1831613"/>
                <a:gd name="connsiteY20" fmla="*/ 1002996 h 1104823"/>
                <a:gd name="connsiteX21" fmla="*/ 1343047 w 1831613"/>
                <a:gd name="connsiteY21" fmla="*/ 1085810 h 1104823"/>
                <a:gd name="connsiteX22" fmla="*/ 1386646 w 1831613"/>
                <a:gd name="connsiteY22" fmla="*/ 1104808 h 1104823"/>
                <a:gd name="connsiteX23" fmla="*/ 1441449 w 1831613"/>
                <a:gd name="connsiteY23" fmla="*/ 1076310 h 1104823"/>
                <a:gd name="connsiteX24" fmla="*/ 1791460 w 1831613"/>
                <a:gd name="connsiteY24" fmla="*/ 766733 h 1104823"/>
                <a:gd name="connsiteX25" fmla="*/ 1831405 w 1831613"/>
                <a:gd name="connsiteY25" fmla="*/ 677342 h 1104823"/>
                <a:gd name="connsiteX26" fmla="*/ 840318 w 1831613"/>
                <a:gd name="connsiteY26" fmla="*/ 736286 h 1104823"/>
                <a:gd name="connsiteX27" fmla="*/ 841779 w 1831613"/>
                <a:gd name="connsiteY27" fmla="*/ 738235 h 1104823"/>
                <a:gd name="connsiteX28" fmla="*/ 840318 w 1831613"/>
                <a:gd name="connsiteY28" fmla="*/ 736286 h 1104823"/>
                <a:gd name="connsiteX29" fmla="*/ 1254631 w 1831613"/>
                <a:gd name="connsiteY29" fmla="*/ 1026135 h 1104823"/>
                <a:gd name="connsiteX30" fmla="*/ 1254631 w 1831613"/>
                <a:gd name="connsiteY30" fmla="*/ 1026135 h 1104823"/>
                <a:gd name="connsiteX31" fmla="*/ 1256092 w 1831613"/>
                <a:gd name="connsiteY31" fmla="*/ 1028083 h 1104823"/>
                <a:gd name="connsiteX32" fmla="*/ 1254631 w 1831613"/>
                <a:gd name="connsiteY32" fmla="*/ 1026135 h 1104823"/>
                <a:gd name="connsiteX0" fmla="*/ 1791460 w 1833764"/>
                <a:gd name="connsiteY0" fmla="*/ 766733 h 1104823"/>
                <a:gd name="connsiteX1" fmla="*/ 1831162 w 1833764"/>
                <a:gd name="connsiteY1" fmla="*/ 653716 h 1104823"/>
                <a:gd name="connsiteX2" fmla="*/ 1824098 w 1833764"/>
                <a:gd name="connsiteY2" fmla="*/ 635692 h 1104823"/>
                <a:gd name="connsiteX3" fmla="*/ 1747617 w 1833764"/>
                <a:gd name="connsiteY3" fmla="*/ 538507 h 1104823"/>
                <a:gd name="connsiteX4" fmla="*/ 1524994 w 1833764"/>
                <a:gd name="connsiteY4" fmla="*/ 346087 h 1104823"/>
                <a:gd name="connsiteX5" fmla="*/ 1378121 w 1833764"/>
                <a:gd name="connsiteY5" fmla="*/ 237942 h 1104823"/>
                <a:gd name="connsiteX6" fmla="*/ 945053 w 1833764"/>
                <a:gd name="connsiteY6" fmla="*/ 43086 h 1104823"/>
                <a:gd name="connsiteX7" fmla="*/ 720481 w 1833764"/>
                <a:gd name="connsiteY7" fmla="*/ 3384 h 1104823"/>
                <a:gd name="connsiteX8" fmla="*/ 583594 w 1833764"/>
                <a:gd name="connsiteY8" fmla="*/ 5576 h 1104823"/>
                <a:gd name="connsiteX9" fmla="*/ 245519 w 1833764"/>
                <a:gd name="connsiteY9" fmla="*/ 96428 h 1104823"/>
                <a:gd name="connsiteX10" fmla="*/ 26549 w 1833764"/>
                <a:gd name="connsiteY10" fmla="*/ 262786 h 1104823"/>
                <a:gd name="connsiteX11" fmla="*/ 0 w 1833764"/>
                <a:gd name="connsiteY11" fmla="*/ 301757 h 1104823"/>
                <a:gd name="connsiteX12" fmla="*/ 104492 w 1833764"/>
                <a:gd name="connsiteY12" fmla="*/ 282759 h 1104823"/>
                <a:gd name="connsiteX13" fmla="*/ 252826 w 1833764"/>
                <a:gd name="connsiteY13" fmla="*/ 318807 h 1104823"/>
                <a:gd name="connsiteX14" fmla="*/ 388982 w 1833764"/>
                <a:gd name="connsiteY14" fmla="*/ 386276 h 1104823"/>
                <a:gd name="connsiteX15" fmla="*/ 549738 w 1833764"/>
                <a:gd name="connsiteY15" fmla="*/ 495639 h 1104823"/>
                <a:gd name="connsiteX16" fmla="*/ 739236 w 1833764"/>
                <a:gd name="connsiteY16" fmla="*/ 655421 h 1104823"/>
                <a:gd name="connsiteX17" fmla="*/ 739236 w 1833764"/>
                <a:gd name="connsiteY17" fmla="*/ 655421 h 1104823"/>
                <a:gd name="connsiteX18" fmla="*/ 968192 w 1833764"/>
                <a:gd name="connsiteY18" fmla="*/ 833471 h 1104823"/>
                <a:gd name="connsiteX19" fmla="*/ 968192 w 1833764"/>
                <a:gd name="connsiteY19" fmla="*/ 833471 h 1104823"/>
                <a:gd name="connsiteX20" fmla="*/ 1216390 w 1833764"/>
                <a:gd name="connsiteY20" fmla="*/ 1002996 h 1104823"/>
                <a:gd name="connsiteX21" fmla="*/ 1343047 w 1833764"/>
                <a:gd name="connsiteY21" fmla="*/ 1085810 h 1104823"/>
                <a:gd name="connsiteX22" fmla="*/ 1386646 w 1833764"/>
                <a:gd name="connsiteY22" fmla="*/ 1104808 h 1104823"/>
                <a:gd name="connsiteX23" fmla="*/ 1441449 w 1833764"/>
                <a:gd name="connsiteY23" fmla="*/ 1076310 h 1104823"/>
                <a:gd name="connsiteX24" fmla="*/ 1791460 w 1833764"/>
                <a:gd name="connsiteY24" fmla="*/ 766733 h 1104823"/>
                <a:gd name="connsiteX25" fmla="*/ 840318 w 1833764"/>
                <a:gd name="connsiteY25" fmla="*/ 736286 h 1104823"/>
                <a:gd name="connsiteX26" fmla="*/ 841779 w 1833764"/>
                <a:gd name="connsiteY26" fmla="*/ 738235 h 1104823"/>
                <a:gd name="connsiteX27" fmla="*/ 840318 w 1833764"/>
                <a:gd name="connsiteY27" fmla="*/ 736286 h 1104823"/>
                <a:gd name="connsiteX28" fmla="*/ 1254631 w 1833764"/>
                <a:gd name="connsiteY28" fmla="*/ 1026135 h 1104823"/>
                <a:gd name="connsiteX29" fmla="*/ 1254631 w 1833764"/>
                <a:gd name="connsiteY29" fmla="*/ 1026135 h 1104823"/>
                <a:gd name="connsiteX30" fmla="*/ 1256092 w 1833764"/>
                <a:gd name="connsiteY30" fmla="*/ 1028083 h 1104823"/>
                <a:gd name="connsiteX31" fmla="*/ 1254631 w 1833764"/>
                <a:gd name="connsiteY31" fmla="*/ 1026135 h 1104823"/>
                <a:gd name="connsiteX0" fmla="*/ 1791460 w 1834540"/>
                <a:gd name="connsiteY0" fmla="*/ 766733 h 1104823"/>
                <a:gd name="connsiteX1" fmla="*/ 1824098 w 1834540"/>
                <a:gd name="connsiteY1" fmla="*/ 635692 h 1104823"/>
                <a:gd name="connsiteX2" fmla="*/ 1747617 w 1834540"/>
                <a:gd name="connsiteY2" fmla="*/ 538507 h 1104823"/>
                <a:gd name="connsiteX3" fmla="*/ 1524994 w 1834540"/>
                <a:gd name="connsiteY3" fmla="*/ 346087 h 1104823"/>
                <a:gd name="connsiteX4" fmla="*/ 1378121 w 1834540"/>
                <a:gd name="connsiteY4" fmla="*/ 237942 h 1104823"/>
                <a:gd name="connsiteX5" fmla="*/ 945053 w 1834540"/>
                <a:gd name="connsiteY5" fmla="*/ 43086 h 1104823"/>
                <a:gd name="connsiteX6" fmla="*/ 720481 w 1834540"/>
                <a:gd name="connsiteY6" fmla="*/ 3384 h 1104823"/>
                <a:gd name="connsiteX7" fmla="*/ 583594 w 1834540"/>
                <a:gd name="connsiteY7" fmla="*/ 5576 h 1104823"/>
                <a:gd name="connsiteX8" fmla="*/ 245519 w 1834540"/>
                <a:gd name="connsiteY8" fmla="*/ 96428 h 1104823"/>
                <a:gd name="connsiteX9" fmla="*/ 26549 w 1834540"/>
                <a:gd name="connsiteY9" fmla="*/ 262786 h 1104823"/>
                <a:gd name="connsiteX10" fmla="*/ 0 w 1834540"/>
                <a:gd name="connsiteY10" fmla="*/ 301757 h 1104823"/>
                <a:gd name="connsiteX11" fmla="*/ 104492 w 1834540"/>
                <a:gd name="connsiteY11" fmla="*/ 282759 h 1104823"/>
                <a:gd name="connsiteX12" fmla="*/ 252826 w 1834540"/>
                <a:gd name="connsiteY12" fmla="*/ 318807 h 1104823"/>
                <a:gd name="connsiteX13" fmla="*/ 388982 w 1834540"/>
                <a:gd name="connsiteY13" fmla="*/ 386276 h 1104823"/>
                <a:gd name="connsiteX14" fmla="*/ 549738 w 1834540"/>
                <a:gd name="connsiteY14" fmla="*/ 495639 h 1104823"/>
                <a:gd name="connsiteX15" fmla="*/ 739236 w 1834540"/>
                <a:gd name="connsiteY15" fmla="*/ 655421 h 1104823"/>
                <a:gd name="connsiteX16" fmla="*/ 739236 w 1834540"/>
                <a:gd name="connsiteY16" fmla="*/ 655421 h 1104823"/>
                <a:gd name="connsiteX17" fmla="*/ 968192 w 1834540"/>
                <a:gd name="connsiteY17" fmla="*/ 833471 h 1104823"/>
                <a:gd name="connsiteX18" fmla="*/ 968192 w 1834540"/>
                <a:gd name="connsiteY18" fmla="*/ 833471 h 1104823"/>
                <a:gd name="connsiteX19" fmla="*/ 1216390 w 1834540"/>
                <a:gd name="connsiteY19" fmla="*/ 1002996 h 1104823"/>
                <a:gd name="connsiteX20" fmla="*/ 1343047 w 1834540"/>
                <a:gd name="connsiteY20" fmla="*/ 1085810 h 1104823"/>
                <a:gd name="connsiteX21" fmla="*/ 1386646 w 1834540"/>
                <a:gd name="connsiteY21" fmla="*/ 1104808 h 1104823"/>
                <a:gd name="connsiteX22" fmla="*/ 1441449 w 1834540"/>
                <a:gd name="connsiteY22" fmla="*/ 1076310 h 1104823"/>
                <a:gd name="connsiteX23" fmla="*/ 1791460 w 1834540"/>
                <a:gd name="connsiteY23" fmla="*/ 766733 h 1104823"/>
                <a:gd name="connsiteX24" fmla="*/ 840318 w 1834540"/>
                <a:gd name="connsiteY24" fmla="*/ 736286 h 1104823"/>
                <a:gd name="connsiteX25" fmla="*/ 841779 w 1834540"/>
                <a:gd name="connsiteY25" fmla="*/ 738235 h 1104823"/>
                <a:gd name="connsiteX26" fmla="*/ 840318 w 1834540"/>
                <a:gd name="connsiteY26" fmla="*/ 736286 h 1104823"/>
                <a:gd name="connsiteX27" fmla="*/ 1254631 w 1834540"/>
                <a:gd name="connsiteY27" fmla="*/ 1026135 h 1104823"/>
                <a:gd name="connsiteX28" fmla="*/ 1254631 w 1834540"/>
                <a:gd name="connsiteY28" fmla="*/ 1026135 h 1104823"/>
                <a:gd name="connsiteX29" fmla="*/ 1256092 w 1834540"/>
                <a:gd name="connsiteY29" fmla="*/ 1028083 h 1104823"/>
                <a:gd name="connsiteX30" fmla="*/ 1254631 w 1834540"/>
                <a:gd name="connsiteY30" fmla="*/ 1026135 h 1104823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30891"/>
                <a:gd name="connsiteY0" fmla="*/ 754418 h 1109932"/>
                <a:gd name="connsiteX1" fmla="*/ 1824098 w 1830891"/>
                <a:gd name="connsiteY1" fmla="*/ 635692 h 1109932"/>
                <a:gd name="connsiteX2" fmla="*/ 1747617 w 1830891"/>
                <a:gd name="connsiteY2" fmla="*/ 538507 h 1109932"/>
                <a:gd name="connsiteX3" fmla="*/ 1524994 w 1830891"/>
                <a:gd name="connsiteY3" fmla="*/ 346087 h 1109932"/>
                <a:gd name="connsiteX4" fmla="*/ 1378121 w 1830891"/>
                <a:gd name="connsiteY4" fmla="*/ 237942 h 1109932"/>
                <a:gd name="connsiteX5" fmla="*/ 945053 w 1830891"/>
                <a:gd name="connsiteY5" fmla="*/ 43086 h 1109932"/>
                <a:gd name="connsiteX6" fmla="*/ 720481 w 1830891"/>
                <a:gd name="connsiteY6" fmla="*/ 3384 h 1109932"/>
                <a:gd name="connsiteX7" fmla="*/ 583594 w 1830891"/>
                <a:gd name="connsiteY7" fmla="*/ 5576 h 1109932"/>
                <a:gd name="connsiteX8" fmla="*/ 245519 w 1830891"/>
                <a:gd name="connsiteY8" fmla="*/ 96428 h 1109932"/>
                <a:gd name="connsiteX9" fmla="*/ 26549 w 1830891"/>
                <a:gd name="connsiteY9" fmla="*/ 262786 h 1109932"/>
                <a:gd name="connsiteX10" fmla="*/ 0 w 1830891"/>
                <a:gd name="connsiteY10" fmla="*/ 301757 h 1109932"/>
                <a:gd name="connsiteX11" fmla="*/ 104492 w 1830891"/>
                <a:gd name="connsiteY11" fmla="*/ 282759 h 1109932"/>
                <a:gd name="connsiteX12" fmla="*/ 252826 w 1830891"/>
                <a:gd name="connsiteY12" fmla="*/ 318807 h 1109932"/>
                <a:gd name="connsiteX13" fmla="*/ 388982 w 1830891"/>
                <a:gd name="connsiteY13" fmla="*/ 386276 h 1109932"/>
                <a:gd name="connsiteX14" fmla="*/ 549738 w 1830891"/>
                <a:gd name="connsiteY14" fmla="*/ 495639 h 1109932"/>
                <a:gd name="connsiteX15" fmla="*/ 739236 w 1830891"/>
                <a:gd name="connsiteY15" fmla="*/ 655421 h 1109932"/>
                <a:gd name="connsiteX16" fmla="*/ 739236 w 1830891"/>
                <a:gd name="connsiteY16" fmla="*/ 655421 h 1109932"/>
                <a:gd name="connsiteX17" fmla="*/ 968192 w 1830891"/>
                <a:gd name="connsiteY17" fmla="*/ 833471 h 1109932"/>
                <a:gd name="connsiteX18" fmla="*/ 968192 w 1830891"/>
                <a:gd name="connsiteY18" fmla="*/ 833471 h 1109932"/>
                <a:gd name="connsiteX19" fmla="*/ 1216390 w 1830891"/>
                <a:gd name="connsiteY19" fmla="*/ 1002996 h 1109932"/>
                <a:gd name="connsiteX20" fmla="*/ 1343047 w 1830891"/>
                <a:gd name="connsiteY20" fmla="*/ 1085810 h 1109932"/>
                <a:gd name="connsiteX21" fmla="*/ 1386646 w 1830891"/>
                <a:gd name="connsiteY21" fmla="*/ 1104808 h 1109932"/>
                <a:gd name="connsiteX22" fmla="*/ 1441449 w 1830891"/>
                <a:gd name="connsiteY22" fmla="*/ 1076310 h 1109932"/>
                <a:gd name="connsiteX23" fmla="*/ 1782224 w 1830891"/>
                <a:gd name="connsiteY23" fmla="*/ 754418 h 1109932"/>
                <a:gd name="connsiteX24" fmla="*/ 840318 w 1830891"/>
                <a:gd name="connsiteY24" fmla="*/ 736286 h 1109932"/>
                <a:gd name="connsiteX25" fmla="*/ 841779 w 1830891"/>
                <a:gd name="connsiteY25" fmla="*/ 738235 h 1109932"/>
                <a:gd name="connsiteX26" fmla="*/ 840318 w 1830891"/>
                <a:gd name="connsiteY26" fmla="*/ 736286 h 1109932"/>
                <a:gd name="connsiteX27" fmla="*/ 1254631 w 1830891"/>
                <a:gd name="connsiteY27" fmla="*/ 1026135 h 1109932"/>
                <a:gd name="connsiteX28" fmla="*/ 1254631 w 1830891"/>
                <a:gd name="connsiteY28" fmla="*/ 1026135 h 1109932"/>
                <a:gd name="connsiteX29" fmla="*/ 1256092 w 1830891"/>
                <a:gd name="connsiteY29" fmla="*/ 1028083 h 1109932"/>
                <a:gd name="connsiteX30" fmla="*/ 1254631 w 1830891"/>
                <a:gd name="connsiteY30" fmla="*/ 1026135 h 1109932"/>
                <a:gd name="connsiteX0" fmla="*/ 1782224 w 1826625"/>
                <a:gd name="connsiteY0" fmla="*/ 754418 h 1109932"/>
                <a:gd name="connsiteX1" fmla="*/ 1824098 w 1826625"/>
                <a:gd name="connsiteY1" fmla="*/ 635692 h 1109932"/>
                <a:gd name="connsiteX2" fmla="*/ 1747617 w 1826625"/>
                <a:gd name="connsiteY2" fmla="*/ 538507 h 1109932"/>
                <a:gd name="connsiteX3" fmla="*/ 1524994 w 1826625"/>
                <a:gd name="connsiteY3" fmla="*/ 346087 h 1109932"/>
                <a:gd name="connsiteX4" fmla="*/ 1378121 w 1826625"/>
                <a:gd name="connsiteY4" fmla="*/ 237942 h 1109932"/>
                <a:gd name="connsiteX5" fmla="*/ 945053 w 1826625"/>
                <a:gd name="connsiteY5" fmla="*/ 43086 h 1109932"/>
                <a:gd name="connsiteX6" fmla="*/ 720481 w 1826625"/>
                <a:gd name="connsiteY6" fmla="*/ 3384 h 1109932"/>
                <a:gd name="connsiteX7" fmla="*/ 583594 w 1826625"/>
                <a:gd name="connsiteY7" fmla="*/ 5576 h 1109932"/>
                <a:gd name="connsiteX8" fmla="*/ 245519 w 1826625"/>
                <a:gd name="connsiteY8" fmla="*/ 96428 h 1109932"/>
                <a:gd name="connsiteX9" fmla="*/ 26549 w 1826625"/>
                <a:gd name="connsiteY9" fmla="*/ 262786 h 1109932"/>
                <a:gd name="connsiteX10" fmla="*/ 0 w 1826625"/>
                <a:gd name="connsiteY10" fmla="*/ 301757 h 1109932"/>
                <a:gd name="connsiteX11" fmla="*/ 104492 w 1826625"/>
                <a:gd name="connsiteY11" fmla="*/ 282759 h 1109932"/>
                <a:gd name="connsiteX12" fmla="*/ 252826 w 1826625"/>
                <a:gd name="connsiteY12" fmla="*/ 318807 h 1109932"/>
                <a:gd name="connsiteX13" fmla="*/ 388982 w 1826625"/>
                <a:gd name="connsiteY13" fmla="*/ 386276 h 1109932"/>
                <a:gd name="connsiteX14" fmla="*/ 549738 w 1826625"/>
                <a:gd name="connsiteY14" fmla="*/ 495639 h 1109932"/>
                <a:gd name="connsiteX15" fmla="*/ 739236 w 1826625"/>
                <a:gd name="connsiteY15" fmla="*/ 655421 h 1109932"/>
                <a:gd name="connsiteX16" fmla="*/ 739236 w 1826625"/>
                <a:gd name="connsiteY16" fmla="*/ 655421 h 1109932"/>
                <a:gd name="connsiteX17" fmla="*/ 968192 w 1826625"/>
                <a:gd name="connsiteY17" fmla="*/ 833471 h 1109932"/>
                <a:gd name="connsiteX18" fmla="*/ 968192 w 1826625"/>
                <a:gd name="connsiteY18" fmla="*/ 833471 h 1109932"/>
                <a:gd name="connsiteX19" fmla="*/ 1216390 w 1826625"/>
                <a:gd name="connsiteY19" fmla="*/ 1002996 h 1109932"/>
                <a:gd name="connsiteX20" fmla="*/ 1343047 w 1826625"/>
                <a:gd name="connsiteY20" fmla="*/ 1085810 h 1109932"/>
                <a:gd name="connsiteX21" fmla="*/ 1386646 w 1826625"/>
                <a:gd name="connsiteY21" fmla="*/ 1104808 h 1109932"/>
                <a:gd name="connsiteX22" fmla="*/ 1441449 w 1826625"/>
                <a:gd name="connsiteY22" fmla="*/ 1076310 h 1109932"/>
                <a:gd name="connsiteX23" fmla="*/ 1782224 w 1826625"/>
                <a:gd name="connsiteY23" fmla="*/ 754418 h 1109932"/>
                <a:gd name="connsiteX24" fmla="*/ 840318 w 1826625"/>
                <a:gd name="connsiteY24" fmla="*/ 736286 h 1109932"/>
                <a:gd name="connsiteX25" fmla="*/ 841779 w 1826625"/>
                <a:gd name="connsiteY25" fmla="*/ 738235 h 1109932"/>
                <a:gd name="connsiteX26" fmla="*/ 840318 w 1826625"/>
                <a:gd name="connsiteY26" fmla="*/ 736286 h 1109932"/>
                <a:gd name="connsiteX27" fmla="*/ 1254631 w 1826625"/>
                <a:gd name="connsiteY27" fmla="*/ 1026135 h 1109932"/>
                <a:gd name="connsiteX28" fmla="*/ 1254631 w 1826625"/>
                <a:gd name="connsiteY28" fmla="*/ 1026135 h 1109932"/>
                <a:gd name="connsiteX29" fmla="*/ 1256092 w 1826625"/>
                <a:gd name="connsiteY29" fmla="*/ 1028083 h 1109932"/>
                <a:gd name="connsiteX30" fmla="*/ 1254631 w 1826625"/>
                <a:gd name="connsiteY30" fmla="*/ 1026135 h 1109932"/>
                <a:gd name="connsiteX0" fmla="*/ 1782224 w 1825422"/>
                <a:gd name="connsiteY0" fmla="*/ 754418 h 1109932"/>
                <a:gd name="connsiteX1" fmla="*/ 1824098 w 1825422"/>
                <a:gd name="connsiteY1" fmla="*/ 635692 h 1109932"/>
                <a:gd name="connsiteX2" fmla="*/ 1747617 w 1825422"/>
                <a:gd name="connsiteY2" fmla="*/ 538507 h 1109932"/>
                <a:gd name="connsiteX3" fmla="*/ 1524994 w 1825422"/>
                <a:gd name="connsiteY3" fmla="*/ 346087 h 1109932"/>
                <a:gd name="connsiteX4" fmla="*/ 1378121 w 1825422"/>
                <a:gd name="connsiteY4" fmla="*/ 237942 h 1109932"/>
                <a:gd name="connsiteX5" fmla="*/ 945053 w 1825422"/>
                <a:gd name="connsiteY5" fmla="*/ 43086 h 1109932"/>
                <a:gd name="connsiteX6" fmla="*/ 720481 w 1825422"/>
                <a:gd name="connsiteY6" fmla="*/ 3384 h 1109932"/>
                <a:gd name="connsiteX7" fmla="*/ 583594 w 1825422"/>
                <a:gd name="connsiteY7" fmla="*/ 5576 h 1109932"/>
                <a:gd name="connsiteX8" fmla="*/ 245519 w 1825422"/>
                <a:gd name="connsiteY8" fmla="*/ 96428 h 1109932"/>
                <a:gd name="connsiteX9" fmla="*/ 26549 w 1825422"/>
                <a:gd name="connsiteY9" fmla="*/ 262786 h 1109932"/>
                <a:gd name="connsiteX10" fmla="*/ 0 w 1825422"/>
                <a:gd name="connsiteY10" fmla="*/ 301757 h 1109932"/>
                <a:gd name="connsiteX11" fmla="*/ 104492 w 1825422"/>
                <a:gd name="connsiteY11" fmla="*/ 282759 h 1109932"/>
                <a:gd name="connsiteX12" fmla="*/ 252826 w 1825422"/>
                <a:gd name="connsiteY12" fmla="*/ 318807 h 1109932"/>
                <a:gd name="connsiteX13" fmla="*/ 388982 w 1825422"/>
                <a:gd name="connsiteY13" fmla="*/ 386276 h 1109932"/>
                <a:gd name="connsiteX14" fmla="*/ 549738 w 1825422"/>
                <a:gd name="connsiteY14" fmla="*/ 495639 h 1109932"/>
                <a:gd name="connsiteX15" fmla="*/ 739236 w 1825422"/>
                <a:gd name="connsiteY15" fmla="*/ 655421 h 1109932"/>
                <a:gd name="connsiteX16" fmla="*/ 739236 w 1825422"/>
                <a:gd name="connsiteY16" fmla="*/ 655421 h 1109932"/>
                <a:gd name="connsiteX17" fmla="*/ 968192 w 1825422"/>
                <a:gd name="connsiteY17" fmla="*/ 833471 h 1109932"/>
                <a:gd name="connsiteX18" fmla="*/ 968192 w 1825422"/>
                <a:gd name="connsiteY18" fmla="*/ 833471 h 1109932"/>
                <a:gd name="connsiteX19" fmla="*/ 1216390 w 1825422"/>
                <a:gd name="connsiteY19" fmla="*/ 1002996 h 1109932"/>
                <a:gd name="connsiteX20" fmla="*/ 1343047 w 1825422"/>
                <a:gd name="connsiteY20" fmla="*/ 1085810 h 1109932"/>
                <a:gd name="connsiteX21" fmla="*/ 1386646 w 1825422"/>
                <a:gd name="connsiteY21" fmla="*/ 1104808 h 1109932"/>
                <a:gd name="connsiteX22" fmla="*/ 1441449 w 1825422"/>
                <a:gd name="connsiteY22" fmla="*/ 1076310 h 1109932"/>
                <a:gd name="connsiteX23" fmla="*/ 1782224 w 1825422"/>
                <a:gd name="connsiteY23" fmla="*/ 754418 h 1109932"/>
                <a:gd name="connsiteX24" fmla="*/ 840318 w 1825422"/>
                <a:gd name="connsiteY24" fmla="*/ 736286 h 1109932"/>
                <a:gd name="connsiteX25" fmla="*/ 841779 w 1825422"/>
                <a:gd name="connsiteY25" fmla="*/ 738235 h 1109932"/>
                <a:gd name="connsiteX26" fmla="*/ 840318 w 1825422"/>
                <a:gd name="connsiteY26" fmla="*/ 736286 h 1109932"/>
                <a:gd name="connsiteX27" fmla="*/ 1254631 w 1825422"/>
                <a:gd name="connsiteY27" fmla="*/ 1026135 h 1109932"/>
                <a:gd name="connsiteX28" fmla="*/ 1254631 w 1825422"/>
                <a:gd name="connsiteY28" fmla="*/ 1026135 h 1109932"/>
                <a:gd name="connsiteX29" fmla="*/ 1256092 w 1825422"/>
                <a:gd name="connsiteY29" fmla="*/ 1028083 h 1109932"/>
                <a:gd name="connsiteX30" fmla="*/ 1254631 w 1825422"/>
                <a:gd name="connsiteY30" fmla="*/ 1026135 h 110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1825422" h="1109932">
                  <a:moveTo>
                    <a:pt x="1782224" y="754418"/>
                  </a:moveTo>
                  <a:cubicBezTo>
                    <a:pt x="1824448" y="705612"/>
                    <a:pt x="1828326" y="661414"/>
                    <a:pt x="1824098" y="635692"/>
                  </a:cubicBezTo>
                  <a:cubicBezTo>
                    <a:pt x="1804612" y="598669"/>
                    <a:pt x="1776358" y="568223"/>
                    <a:pt x="1747617" y="538507"/>
                  </a:cubicBezTo>
                  <a:cubicBezTo>
                    <a:pt x="1678687" y="468359"/>
                    <a:pt x="1602693" y="406249"/>
                    <a:pt x="1524994" y="346087"/>
                  </a:cubicBezTo>
                  <a:cubicBezTo>
                    <a:pt x="1488702" y="318076"/>
                    <a:pt x="1390786" y="245980"/>
                    <a:pt x="1378121" y="237942"/>
                  </a:cubicBezTo>
                  <a:cubicBezTo>
                    <a:pt x="1244401" y="149526"/>
                    <a:pt x="1098746" y="86928"/>
                    <a:pt x="945053" y="43086"/>
                  </a:cubicBezTo>
                  <a:cubicBezTo>
                    <a:pt x="871495" y="22139"/>
                    <a:pt x="796962" y="7768"/>
                    <a:pt x="720481" y="3384"/>
                  </a:cubicBezTo>
                  <a:cubicBezTo>
                    <a:pt x="710982" y="-26"/>
                    <a:pt x="654717" y="-2949"/>
                    <a:pt x="583594" y="5576"/>
                  </a:cubicBezTo>
                  <a:cubicBezTo>
                    <a:pt x="466437" y="19703"/>
                    <a:pt x="352690" y="45765"/>
                    <a:pt x="245519" y="96428"/>
                  </a:cubicBezTo>
                  <a:cubicBezTo>
                    <a:pt x="160756" y="136373"/>
                    <a:pt x="84762" y="187766"/>
                    <a:pt x="26549" y="262786"/>
                  </a:cubicBezTo>
                  <a:cubicBezTo>
                    <a:pt x="17537" y="274477"/>
                    <a:pt x="8525" y="286169"/>
                    <a:pt x="0" y="301757"/>
                  </a:cubicBezTo>
                  <a:cubicBezTo>
                    <a:pt x="35318" y="286169"/>
                    <a:pt x="69418" y="280323"/>
                    <a:pt x="104492" y="282759"/>
                  </a:cubicBezTo>
                  <a:cubicBezTo>
                    <a:pt x="155885" y="286169"/>
                    <a:pt x="205086" y="300052"/>
                    <a:pt x="252826" y="318807"/>
                  </a:cubicBezTo>
                  <a:cubicBezTo>
                    <a:pt x="300079" y="337318"/>
                    <a:pt x="344652" y="361432"/>
                    <a:pt x="388982" y="386276"/>
                  </a:cubicBezTo>
                  <a:cubicBezTo>
                    <a:pt x="408467" y="398455"/>
                    <a:pt x="532688" y="482973"/>
                    <a:pt x="549738" y="495639"/>
                  </a:cubicBezTo>
                  <a:cubicBezTo>
                    <a:pt x="569955" y="511958"/>
                    <a:pt x="718776" y="640320"/>
                    <a:pt x="739236" y="655421"/>
                  </a:cubicBezTo>
                  <a:lnTo>
                    <a:pt x="739236" y="655421"/>
                  </a:lnTo>
                  <a:cubicBezTo>
                    <a:pt x="772118" y="684649"/>
                    <a:pt x="926054" y="803755"/>
                    <a:pt x="968192" y="833471"/>
                  </a:cubicBezTo>
                  <a:lnTo>
                    <a:pt x="968192" y="833471"/>
                  </a:lnTo>
                  <a:lnTo>
                    <a:pt x="1216390" y="1002996"/>
                  </a:lnTo>
                  <a:cubicBezTo>
                    <a:pt x="1228812" y="1012251"/>
                    <a:pt x="1320151" y="1072900"/>
                    <a:pt x="1343047" y="1085810"/>
                  </a:cubicBezTo>
                  <a:cubicBezTo>
                    <a:pt x="1354982" y="1094335"/>
                    <a:pt x="1385184" y="1105295"/>
                    <a:pt x="1386646" y="1104808"/>
                  </a:cubicBezTo>
                  <a:cubicBezTo>
                    <a:pt x="1406131" y="1097745"/>
                    <a:pt x="1375519" y="1134708"/>
                    <a:pt x="1441449" y="1076310"/>
                  </a:cubicBezTo>
                  <a:cubicBezTo>
                    <a:pt x="1507379" y="1017912"/>
                    <a:pt x="1748580" y="799576"/>
                    <a:pt x="1782224" y="754418"/>
                  </a:cubicBezTo>
                  <a:close/>
                  <a:moveTo>
                    <a:pt x="840318" y="736286"/>
                  </a:moveTo>
                  <a:cubicBezTo>
                    <a:pt x="840805" y="736773"/>
                    <a:pt x="841292" y="737504"/>
                    <a:pt x="841779" y="738235"/>
                  </a:cubicBezTo>
                  <a:cubicBezTo>
                    <a:pt x="841292" y="737504"/>
                    <a:pt x="840805" y="736773"/>
                    <a:pt x="840318" y="736286"/>
                  </a:cubicBezTo>
                  <a:close/>
                  <a:moveTo>
                    <a:pt x="1254631" y="1026135"/>
                  </a:moveTo>
                  <a:lnTo>
                    <a:pt x="1254631" y="1026135"/>
                  </a:lnTo>
                  <a:cubicBezTo>
                    <a:pt x="1255361" y="1026378"/>
                    <a:pt x="1255605" y="1027353"/>
                    <a:pt x="1256092" y="1028083"/>
                  </a:cubicBezTo>
                  <a:cubicBezTo>
                    <a:pt x="1255361" y="1027353"/>
                    <a:pt x="1254874" y="1026866"/>
                    <a:pt x="1254631" y="1026135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8" name="Freeform: Shape 27">
              <a:extLst>
                <a:ext uri="{FF2B5EF4-FFF2-40B4-BE49-F238E27FC236}">
                  <a16:creationId xmlns:a16="http://schemas.microsoft.com/office/drawing/2014/main" id="{5FD98D58-2678-404E-8944-D8406F0FE857}"/>
                </a:ext>
              </a:extLst>
            </p:cNvPr>
            <p:cNvSpPr/>
            <p:nvPr/>
          </p:nvSpPr>
          <p:spPr>
            <a:xfrm>
              <a:off x="1114199" y="5450886"/>
              <a:ext cx="1037568" cy="782036"/>
            </a:xfrm>
            <a:custGeom>
              <a:avLst/>
              <a:gdLst>
                <a:gd name="connsiteX0" fmla="*/ 1037568 w 1037568"/>
                <a:gd name="connsiteY0" fmla="*/ 662931 h 782036"/>
                <a:gd name="connsiteX1" fmla="*/ 557978 w 1037568"/>
                <a:gd name="connsiteY1" fmla="*/ 235709 h 782036"/>
                <a:gd name="connsiteX2" fmla="*/ 153895 w 1037568"/>
                <a:gd name="connsiteY2" fmla="*/ 3343 h 782036"/>
                <a:gd name="connsiteX3" fmla="*/ 5317 w 1037568"/>
                <a:gd name="connsiteY3" fmla="*/ 31110 h 782036"/>
                <a:gd name="connsiteX4" fmla="*/ 121013 w 1037568"/>
                <a:gd name="connsiteY4" fmla="*/ 127320 h 782036"/>
                <a:gd name="connsiteX5" fmla="*/ 546774 w 1037568"/>
                <a:gd name="connsiteY5" fmla="*/ 450051 h 782036"/>
                <a:gd name="connsiteX6" fmla="*/ 844174 w 1037568"/>
                <a:gd name="connsiteY6" fmla="*/ 691916 h 782036"/>
                <a:gd name="connsiteX7" fmla="*/ 920168 w 1037568"/>
                <a:gd name="connsiteY7" fmla="*/ 782037 h 782036"/>
                <a:gd name="connsiteX8" fmla="*/ 1037568 w 1037568"/>
                <a:gd name="connsiteY8" fmla="*/ 662931 h 78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37568" h="782036">
                  <a:moveTo>
                    <a:pt x="1037568" y="662931"/>
                  </a:moveTo>
                  <a:cubicBezTo>
                    <a:pt x="984226" y="646125"/>
                    <a:pt x="783281" y="390863"/>
                    <a:pt x="557978" y="235709"/>
                  </a:cubicBezTo>
                  <a:cubicBezTo>
                    <a:pt x="437168" y="152408"/>
                    <a:pt x="342906" y="54980"/>
                    <a:pt x="153895" y="3343"/>
                  </a:cubicBezTo>
                  <a:cubicBezTo>
                    <a:pt x="118821" y="-6156"/>
                    <a:pt x="40879" y="5048"/>
                    <a:pt x="5317" y="31110"/>
                  </a:cubicBezTo>
                  <a:cubicBezTo>
                    <a:pt x="-19283" y="49134"/>
                    <a:pt x="45263" y="84696"/>
                    <a:pt x="121013" y="127320"/>
                  </a:cubicBezTo>
                  <a:cubicBezTo>
                    <a:pt x="196764" y="169945"/>
                    <a:pt x="460550" y="379659"/>
                    <a:pt x="546774" y="450051"/>
                  </a:cubicBezTo>
                  <a:cubicBezTo>
                    <a:pt x="662226" y="544313"/>
                    <a:pt x="782550" y="629075"/>
                    <a:pt x="844174" y="691916"/>
                  </a:cubicBezTo>
                  <a:cubicBezTo>
                    <a:pt x="899951" y="748668"/>
                    <a:pt x="907989" y="753296"/>
                    <a:pt x="920168" y="782037"/>
                  </a:cubicBezTo>
                  <a:cubicBezTo>
                    <a:pt x="949639" y="749886"/>
                    <a:pt x="1008583" y="702877"/>
                    <a:pt x="1037568" y="662931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" name="Freeform: Shape 28">
              <a:extLst>
                <a:ext uri="{FF2B5EF4-FFF2-40B4-BE49-F238E27FC236}">
                  <a16:creationId xmlns:a16="http://schemas.microsoft.com/office/drawing/2014/main" id="{4A00CAA1-4441-4063-9ED3-ED3E3EE065F2}"/>
                </a:ext>
              </a:extLst>
            </p:cNvPr>
            <p:cNvSpPr/>
            <p:nvPr/>
          </p:nvSpPr>
          <p:spPr>
            <a:xfrm>
              <a:off x="1532379" y="5663711"/>
              <a:ext cx="336957" cy="311260"/>
            </a:xfrm>
            <a:custGeom>
              <a:avLst/>
              <a:gdLst>
                <a:gd name="connsiteX0" fmla="*/ 331975 w 336957"/>
                <a:gd name="connsiteY0" fmla="*/ 249648 h 311260"/>
                <a:gd name="connsiteX1" fmla="*/ 284723 w 336957"/>
                <a:gd name="connsiteY1" fmla="*/ 304208 h 311260"/>
                <a:gd name="connsiteX2" fmla="*/ 255738 w 336957"/>
                <a:gd name="connsiteY2" fmla="*/ 306157 h 311260"/>
                <a:gd name="connsiteX3" fmla="*/ 7052 w 336957"/>
                <a:gd name="connsiteY3" fmla="*/ 90597 h 311260"/>
                <a:gd name="connsiteX4" fmla="*/ 5104 w 336957"/>
                <a:gd name="connsiteY4" fmla="*/ 61612 h 311260"/>
                <a:gd name="connsiteX5" fmla="*/ 52356 w 336957"/>
                <a:gd name="connsiteY5" fmla="*/ 7052 h 311260"/>
                <a:gd name="connsiteX6" fmla="*/ 81341 w 336957"/>
                <a:gd name="connsiteY6" fmla="*/ 5104 h 311260"/>
                <a:gd name="connsiteX7" fmla="*/ 329783 w 336957"/>
                <a:gd name="connsiteY7" fmla="*/ 220420 h 311260"/>
                <a:gd name="connsiteX8" fmla="*/ 331975 w 336957"/>
                <a:gd name="connsiteY8" fmla="*/ 249648 h 311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36957" h="311260">
                  <a:moveTo>
                    <a:pt x="331975" y="249648"/>
                  </a:moveTo>
                  <a:lnTo>
                    <a:pt x="284723" y="304208"/>
                  </a:lnTo>
                  <a:cubicBezTo>
                    <a:pt x="277172" y="312733"/>
                    <a:pt x="264263" y="313707"/>
                    <a:pt x="255738" y="306157"/>
                  </a:cubicBezTo>
                  <a:lnTo>
                    <a:pt x="7052" y="90597"/>
                  </a:lnTo>
                  <a:cubicBezTo>
                    <a:pt x="-1473" y="83046"/>
                    <a:pt x="-2447" y="70137"/>
                    <a:pt x="5104" y="61612"/>
                  </a:cubicBezTo>
                  <a:lnTo>
                    <a:pt x="52356" y="7052"/>
                  </a:lnTo>
                  <a:cubicBezTo>
                    <a:pt x="59907" y="-1473"/>
                    <a:pt x="72816" y="-2447"/>
                    <a:pt x="81341" y="5104"/>
                  </a:cubicBezTo>
                  <a:lnTo>
                    <a:pt x="329783" y="220420"/>
                  </a:lnTo>
                  <a:cubicBezTo>
                    <a:pt x="338552" y="227971"/>
                    <a:pt x="339282" y="240880"/>
                    <a:pt x="331975" y="249648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0" name="Freeform: Shape 29">
              <a:extLst>
                <a:ext uri="{FF2B5EF4-FFF2-40B4-BE49-F238E27FC236}">
                  <a16:creationId xmlns:a16="http://schemas.microsoft.com/office/drawing/2014/main" id="{2B213070-4C70-46D0-88DE-2A0C4EDA62EF}"/>
                </a:ext>
              </a:extLst>
            </p:cNvPr>
            <p:cNvSpPr/>
            <p:nvPr/>
          </p:nvSpPr>
          <p:spPr>
            <a:xfrm>
              <a:off x="1309685" y="5512626"/>
              <a:ext cx="230116" cy="192783"/>
            </a:xfrm>
            <a:custGeom>
              <a:avLst/>
              <a:gdLst>
                <a:gd name="connsiteX0" fmla="*/ 226337 w 230116"/>
                <a:gd name="connsiteY0" fmla="*/ 145715 h 192783"/>
                <a:gd name="connsiteX1" fmla="*/ 199544 w 230116"/>
                <a:gd name="connsiteY1" fmla="*/ 183955 h 192783"/>
                <a:gd name="connsiteX2" fmla="*/ 170803 w 230116"/>
                <a:gd name="connsiteY2" fmla="*/ 189070 h 192783"/>
                <a:gd name="connsiteX3" fmla="*/ 8828 w 230116"/>
                <a:gd name="connsiteY3" fmla="*/ 75810 h 192783"/>
                <a:gd name="connsiteX4" fmla="*/ 3714 w 230116"/>
                <a:gd name="connsiteY4" fmla="*/ 47069 h 192783"/>
                <a:gd name="connsiteX5" fmla="*/ 30506 w 230116"/>
                <a:gd name="connsiteY5" fmla="*/ 8828 h 192783"/>
                <a:gd name="connsiteX6" fmla="*/ 59248 w 230116"/>
                <a:gd name="connsiteY6" fmla="*/ 3714 h 192783"/>
                <a:gd name="connsiteX7" fmla="*/ 221222 w 230116"/>
                <a:gd name="connsiteY7" fmla="*/ 116974 h 192783"/>
                <a:gd name="connsiteX8" fmla="*/ 226337 w 230116"/>
                <a:gd name="connsiteY8" fmla="*/ 145715 h 1927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30116" h="192783">
                  <a:moveTo>
                    <a:pt x="226337" y="145715"/>
                  </a:moveTo>
                  <a:lnTo>
                    <a:pt x="199544" y="183955"/>
                  </a:lnTo>
                  <a:cubicBezTo>
                    <a:pt x="192968" y="193211"/>
                    <a:pt x="180302" y="195647"/>
                    <a:pt x="170803" y="189070"/>
                  </a:cubicBezTo>
                  <a:lnTo>
                    <a:pt x="8828" y="75810"/>
                  </a:lnTo>
                  <a:cubicBezTo>
                    <a:pt x="-427" y="69234"/>
                    <a:pt x="-2863" y="56568"/>
                    <a:pt x="3714" y="47069"/>
                  </a:cubicBezTo>
                  <a:lnTo>
                    <a:pt x="30506" y="8828"/>
                  </a:lnTo>
                  <a:cubicBezTo>
                    <a:pt x="37083" y="-427"/>
                    <a:pt x="49748" y="-2863"/>
                    <a:pt x="59248" y="3714"/>
                  </a:cubicBezTo>
                  <a:lnTo>
                    <a:pt x="221222" y="116974"/>
                  </a:lnTo>
                  <a:cubicBezTo>
                    <a:pt x="230721" y="123550"/>
                    <a:pt x="232913" y="136459"/>
                    <a:pt x="226337" y="145715"/>
                  </a:cubicBezTo>
                  <a:close/>
                </a:path>
              </a:pathLst>
            </a:custGeom>
            <a:solidFill>
              <a:srgbClr val="1A1A1A"/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1" name="Freeform: Shape 30">
              <a:extLst>
                <a:ext uri="{FF2B5EF4-FFF2-40B4-BE49-F238E27FC236}">
                  <a16:creationId xmlns:a16="http://schemas.microsoft.com/office/drawing/2014/main" id="{894BB4FC-F37D-4B93-BC7A-BFBA8FD0A85B}"/>
                </a:ext>
              </a:extLst>
            </p:cNvPr>
            <p:cNvSpPr/>
            <p:nvPr/>
          </p:nvSpPr>
          <p:spPr>
            <a:xfrm>
              <a:off x="1538457" y="5683576"/>
              <a:ext cx="331081" cy="283507"/>
            </a:xfrm>
            <a:custGeom>
              <a:avLst/>
              <a:gdLst>
                <a:gd name="connsiteX0" fmla="*/ 0 w 324922"/>
                <a:gd name="connsiteY0" fmla="*/ 51126 h 271069"/>
                <a:gd name="connsiteX1" fmla="*/ 165871 w 324922"/>
                <a:gd name="connsiteY1" fmla="*/ 105198 h 271069"/>
                <a:gd name="connsiteX2" fmla="*/ 275965 w 324922"/>
                <a:gd name="connsiteY2" fmla="*/ 271070 h 271069"/>
                <a:gd name="connsiteX3" fmla="*/ 324923 w 324922"/>
                <a:gd name="connsiteY3" fmla="*/ 220651 h 271069"/>
                <a:gd name="connsiteX4" fmla="*/ 229930 w 324922"/>
                <a:gd name="connsiteY4" fmla="*/ 58433 h 271069"/>
                <a:gd name="connsiteX5" fmla="*/ 66008 w 324922"/>
                <a:gd name="connsiteY5" fmla="*/ 707 h 271069"/>
                <a:gd name="connsiteX6" fmla="*/ 0 w 324922"/>
                <a:gd name="connsiteY6" fmla="*/ 51126 h 271069"/>
                <a:gd name="connsiteX0" fmla="*/ 0 w 325671"/>
                <a:gd name="connsiteY0" fmla="*/ 51248 h 271192"/>
                <a:gd name="connsiteX1" fmla="*/ 165871 w 325671"/>
                <a:gd name="connsiteY1" fmla="*/ 105320 h 271192"/>
                <a:gd name="connsiteX2" fmla="*/ 275965 w 325671"/>
                <a:gd name="connsiteY2" fmla="*/ 271192 h 271192"/>
                <a:gd name="connsiteX3" fmla="*/ 324923 w 325671"/>
                <a:gd name="connsiteY3" fmla="*/ 220773 h 271192"/>
                <a:gd name="connsiteX4" fmla="*/ 239166 w 325671"/>
                <a:gd name="connsiteY4" fmla="*/ 55476 h 271192"/>
                <a:gd name="connsiteX5" fmla="*/ 66008 w 325671"/>
                <a:gd name="connsiteY5" fmla="*/ 829 h 271192"/>
                <a:gd name="connsiteX6" fmla="*/ 0 w 325671"/>
                <a:gd name="connsiteY6" fmla="*/ 51248 h 271192"/>
                <a:gd name="connsiteX0" fmla="*/ 3757 w 329428"/>
                <a:gd name="connsiteY0" fmla="*/ 51248 h 271192"/>
                <a:gd name="connsiteX1" fmla="*/ 185022 w 329428"/>
                <a:gd name="connsiteY1" fmla="*/ 102241 h 271192"/>
                <a:gd name="connsiteX2" fmla="*/ 279722 w 329428"/>
                <a:gd name="connsiteY2" fmla="*/ 271192 h 271192"/>
                <a:gd name="connsiteX3" fmla="*/ 328680 w 329428"/>
                <a:gd name="connsiteY3" fmla="*/ 220773 h 271192"/>
                <a:gd name="connsiteX4" fmla="*/ 242923 w 329428"/>
                <a:gd name="connsiteY4" fmla="*/ 55476 h 271192"/>
                <a:gd name="connsiteX5" fmla="*/ 69765 w 329428"/>
                <a:gd name="connsiteY5" fmla="*/ 829 h 271192"/>
                <a:gd name="connsiteX6" fmla="*/ 3757 w 329428"/>
                <a:gd name="connsiteY6" fmla="*/ 51248 h 271192"/>
                <a:gd name="connsiteX0" fmla="*/ 3757 w 329827"/>
                <a:gd name="connsiteY0" fmla="*/ 51248 h 283507"/>
                <a:gd name="connsiteX1" fmla="*/ 185022 w 329827"/>
                <a:gd name="connsiteY1" fmla="*/ 102241 h 283507"/>
                <a:gd name="connsiteX2" fmla="*/ 285880 w 329827"/>
                <a:gd name="connsiteY2" fmla="*/ 283507 h 283507"/>
                <a:gd name="connsiteX3" fmla="*/ 328680 w 329827"/>
                <a:gd name="connsiteY3" fmla="*/ 220773 h 283507"/>
                <a:gd name="connsiteX4" fmla="*/ 242923 w 329827"/>
                <a:gd name="connsiteY4" fmla="*/ 55476 h 283507"/>
                <a:gd name="connsiteX5" fmla="*/ 69765 w 329827"/>
                <a:gd name="connsiteY5" fmla="*/ 829 h 283507"/>
                <a:gd name="connsiteX6" fmla="*/ 3757 w 329827"/>
                <a:gd name="connsiteY6" fmla="*/ 51248 h 283507"/>
                <a:gd name="connsiteX0" fmla="*/ 3757 w 328680"/>
                <a:gd name="connsiteY0" fmla="*/ 51248 h 283507"/>
                <a:gd name="connsiteX1" fmla="*/ 185022 w 328680"/>
                <a:gd name="connsiteY1" fmla="*/ 102241 h 283507"/>
                <a:gd name="connsiteX2" fmla="*/ 285880 w 328680"/>
                <a:gd name="connsiteY2" fmla="*/ 283507 h 283507"/>
                <a:gd name="connsiteX3" fmla="*/ 328680 w 328680"/>
                <a:gd name="connsiteY3" fmla="*/ 220773 h 283507"/>
                <a:gd name="connsiteX4" fmla="*/ 242923 w 328680"/>
                <a:gd name="connsiteY4" fmla="*/ 55476 h 283507"/>
                <a:gd name="connsiteX5" fmla="*/ 69765 w 328680"/>
                <a:gd name="connsiteY5" fmla="*/ 829 h 283507"/>
                <a:gd name="connsiteX6" fmla="*/ 3757 w 328680"/>
                <a:gd name="connsiteY6" fmla="*/ 51248 h 283507"/>
                <a:gd name="connsiteX0" fmla="*/ 3757 w 334838"/>
                <a:gd name="connsiteY0" fmla="*/ 51248 h 283507"/>
                <a:gd name="connsiteX1" fmla="*/ 185022 w 334838"/>
                <a:gd name="connsiteY1" fmla="*/ 102241 h 283507"/>
                <a:gd name="connsiteX2" fmla="*/ 285880 w 334838"/>
                <a:gd name="connsiteY2" fmla="*/ 283507 h 283507"/>
                <a:gd name="connsiteX3" fmla="*/ 334838 w 334838"/>
                <a:gd name="connsiteY3" fmla="*/ 226931 h 283507"/>
                <a:gd name="connsiteX4" fmla="*/ 242923 w 334838"/>
                <a:gd name="connsiteY4" fmla="*/ 55476 h 283507"/>
                <a:gd name="connsiteX5" fmla="*/ 69765 w 334838"/>
                <a:gd name="connsiteY5" fmla="*/ 829 h 283507"/>
                <a:gd name="connsiteX6" fmla="*/ 3757 w 334838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6008 w 331081"/>
                <a:gd name="connsiteY5" fmla="*/ 829 h 283507"/>
                <a:gd name="connsiteX6" fmla="*/ 0 w 331081"/>
                <a:gd name="connsiteY6" fmla="*/ 51248 h 283507"/>
                <a:gd name="connsiteX0" fmla="*/ 0 w 331081"/>
                <a:gd name="connsiteY0" fmla="*/ 51248 h 283507"/>
                <a:gd name="connsiteX1" fmla="*/ 181265 w 331081"/>
                <a:gd name="connsiteY1" fmla="*/ 102241 h 283507"/>
                <a:gd name="connsiteX2" fmla="*/ 282123 w 331081"/>
                <a:gd name="connsiteY2" fmla="*/ 283507 h 283507"/>
                <a:gd name="connsiteX3" fmla="*/ 331081 w 331081"/>
                <a:gd name="connsiteY3" fmla="*/ 226931 h 283507"/>
                <a:gd name="connsiteX4" fmla="*/ 239166 w 331081"/>
                <a:gd name="connsiteY4" fmla="*/ 55476 h 283507"/>
                <a:gd name="connsiteX5" fmla="*/ 62929 w 331081"/>
                <a:gd name="connsiteY5" fmla="*/ 829 h 283507"/>
                <a:gd name="connsiteX6" fmla="*/ 0 w 331081"/>
                <a:gd name="connsiteY6" fmla="*/ 51248 h 2835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31081" h="283507">
                  <a:moveTo>
                    <a:pt x="0" y="51248"/>
                  </a:moveTo>
                  <a:cubicBezTo>
                    <a:pt x="19209" y="68150"/>
                    <a:pt x="134245" y="63531"/>
                    <a:pt x="181265" y="102241"/>
                  </a:cubicBezTo>
                  <a:cubicBezTo>
                    <a:pt x="228285" y="140951"/>
                    <a:pt x="274329" y="251112"/>
                    <a:pt x="282123" y="283507"/>
                  </a:cubicBezTo>
                  <a:cubicBezTo>
                    <a:pt x="304288" y="263777"/>
                    <a:pt x="307452" y="249542"/>
                    <a:pt x="331081" y="226931"/>
                  </a:cubicBezTo>
                  <a:cubicBezTo>
                    <a:pt x="323922" y="188926"/>
                    <a:pt x="299328" y="103946"/>
                    <a:pt x="239166" y="55476"/>
                  </a:cubicBezTo>
                  <a:cubicBezTo>
                    <a:pt x="179004" y="7005"/>
                    <a:pt x="136730" y="-3312"/>
                    <a:pt x="62929" y="829"/>
                  </a:cubicBezTo>
                  <a:cubicBezTo>
                    <a:pt x="37110" y="17148"/>
                    <a:pt x="17736" y="28188"/>
                    <a:pt x="0" y="51248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D465A585-4702-4158-BFD1-3F8C258873AF}"/>
                </a:ext>
              </a:extLst>
            </p:cNvPr>
            <p:cNvSpPr/>
            <p:nvPr/>
          </p:nvSpPr>
          <p:spPr>
            <a:xfrm>
              <a:off x="1341105" y="5530894"/>
              <a:ext cx="179387" cy="149428"/>
            </a:xfrm>
            <a:custGeom>
              <a:avLst/>
              <a:gdLst>
                <a:gd name="connsiteX0" fmla="*/ 175674 w 179387"/>
                <a:gd name="connsiteY0" fmla="*/ 118192 h 149428"/>
                <a:gd name="connsiteX1" fmla="*/ 160086 w 179387"/>
                <a:gd name="connsiteY1" fmla="*/ 140600 h 149428"/>
                <a:gd name="connsiteX2" fmla="*/ 131344 w 179387"/>
                <a:gd name="connsiteY2" fmla="*/ 145715 h 149428"/>
                <a:gd name="connsiteX3" fmla="*/ 8829 w 179387"/>
                <a:gd name="connsiteY3" fmla="*/ 59978 h 149428"/>
                <a:gd name="connsiteX4" fmla="*/ 3714 w 179387"/>
                <a:gd name="connsiteY4" fmla="*/ 31237 h 149428"/>
                <a:gd name="connsiteX5" fmla="*/ 19302 w 179387"/>
                <a:gd name="connsiteY5" fmla="*/ 8828 h 149428"/>
                <a:gd name="connsiteX6" fmla="*/ 48043 w 179387"/>
                <a:gd name="connsiteY6" fmla="*/ 3714 h 149428"/>
                <a:gd name="connsiteX7" fmla="*/ 170559 w 179387"/>
                <a:gd name="connsiteY7" fmla="*/ 89450 h 149428"/>
                <a:gd name="connsiteX8" fmla="*/ 175674 w 179387"/>
                <a:gd name="connsiteY8" fmla="*/ 118192 h 1494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9387" h="149428">
                  <a:moveTo>
                    <a:pt x="175674" y="118192"/>
                  </a:moveTo>
                  <a:lnTo>
                    <a:pt x="160086" y="140600"/>
                  </a:lnTo>
                  <a:cubicBezTo>
                    <a:pt x="153509" y="149856"/>
                    <a:pt x="140844" y="152291"/>
                    <a:pt x="131344" y="145715"/>
                  </a:cubicBezTo>
                  <a:lnTo>
                    <a:pt x="8829" y="59978"/>
                  </a:lnTo>
                  <a:cubicBezTo>
                    <a:pt x="-427" y="53402"/>
                    <a:pt x="-2863" y="40736"/>
                    <a:pt x="3714" y="31237"/>
                  </a:cubicBezTo>
                  <a:lnTo>
                    <a:pt x="19302" y="8828"/>
                  </a:lnTo>
                  <a:cubicBezTo>
                    <a:pt x="25878" y="-427"/>
                    <a:pt x="38544" y="-2863"/>
                    <a:pt x="48043" y="3714"/>
                  </a:cubicBezTo>
                  <a:lnTo>
                    <a:pt x="170559" y="89450"/>
                  </a:lnTo>
                  <a:cubicBezTo>
                    <a:pt x="179815" y="96027"/>
                    <a:pt x="182251" y="108936"/>
                    <a:pt x="175674" y="118192"/>
                  </a:cubicBez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ln w="2430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A9EDB8FC-CE5C-4930-8A7F-10D4DBF3B904}"/>
              </a:ext>
            </a:extLst>
          </p:cNvPr>
          <p:cNvSpPr/>
          <p:nvPr/>
        </p:nvSpPr>
        <p:spPr>
          <a:xfrm flipH="1">
            <a:off x="4522929" y="3089806"/>
            <a:ext cx="4264659" cy="992878"/>
          </a:xfrm>
          <a:custGeom>
            <a:avLst/>
            <a:gdLst>
              <a:gd name="connsiteX0" fmla="*/ 6613510 w 8250226"/>
              <a:gd name="connsiteY0" fmla="*/ 0 h 1520066"/>
              <a:gd name="connsiteX1" fmla="*/ 6625977 w 8250226"/>
              <a:gd name="connsiteY1" fmla="*/ 0 h 1520066"/>
              <a:gd name="connsiteX2" fmla="*/ 6964437 w 8250226"/>
              <a:gd name="connsiteY2" fmla="*/ 205015 h 1520066"/>
              <a:gd name="connsiteX3" fmla="*/ 7081720 w 8250226"/>
              <a:gd name="connsiteY3" fmla="*/ 587340 h 1520066"/>
              <a:gd name="connsiteX4" fmla="*/ 7221629 w 8250226"/>
              <a:gd name="connsiteY4" fmla="*/ 899480 h 1520066"/>
              <a:gd name="connsiteX5" fmla="*/ 8199143 w 8250226"/>
              <a:gd name="connsiteY5" fmla="*/ 396639 h 1520066"/>
              <a:gd name="connsiteX6" fmla="*/ 8241625 w 8250226"/>
              <a:gd name="connsiteY6" fmla="*/ 397101 h 1520066"/>
              <a:gd name="connsiteX7" fmla="*/ 8241163 w 8250226"/>
              <a:gd name="connsiteY7" fmla="*/ 439582 h 1520066"/>
              <a:gd name="connsiteX8" fmla="*/ 7887927 w 8250226"/>
              <a:gd name="connsiteY8" fmla="*/ 724940 h 1520066"/>
              <a:gd name="connsiteX9" fmla="*/ 7211471 w 8250226"/>
              <a:gd name="connsiteY9" fmla="*/ 959045 h 1520066"/>
              <a:gd name="connsiteX10" fmla="*/ 7023079 w 8250226"/>
              <a:gd name="connsiteY10" fmla="*/ 599807 h 1520066"/>
              <a:gd name="connsiteX11" fmla="*/ 6625054 w 8250226"/>
              <a:gd name="connsiteY11" fmla="*/ 60489 h 1520066"/>
              <a:gd name="connsiteX12" fmla="*/ 6613972 w 8250226"/>
              <a:gd name="connsiteY12" fmla="*/ 60489 h 1520066"/>
              <a:gd name="connsiteX13" fmla="*/ 5725111 w 8250226"/>
              <a:gd name="connsiteY13" fmla="*/ 640903 h 1520066"/>
              <a:gd name="connsiteX14" fmla="*/ 5596746 w 8250226"/>
              <a:gd name="connsiteY14" fmla="*/ 772500 h 1520066"/>
              <a:gd name="connsiteX15" fmla="*/ 5426824 w 8250226"/>
              <a:gd name="connsiteY15" fmla="*/ 951657 h 1520066"/>
              <a:gd name="connsiteX16" fmla="*/ 5037572 w 8250226"/>
              <a:gd name="connsiteY16" fmla="*/ 1342294 h 1520066"/>
              <a:gd name="connsiteX17" fmla="*/ 4680181 w 8250226"/>
              <a:gd name="connsiteY17" fmla="*/ 1520066 h 1520066"/>
              <a:gd name="connsiteX18" fmla="*/ 4637239 w 8250226"/>
              <a:gd name="connsiteY18" fmla="*/ 1515910 h 1520066"/>
              <a:gd name="connsiteX19" fmla="*/ 4405443 w 8250226"/>
              <a:gd name="connsiteY19" fmla="*/ 1172372 h 1520066"/>
              <a:gd name="connsiteX20" fmla="*/ 4179650 w 8250226"/>
              <a:gd name="connsiteY20" fmla="*/ 762803 h 1520066"/>
              <a:gd name="connsiteX21" fmla="*/ 3311567 w 8250226"/>
              <a:gd name="connsiteY21" fmla="*/ 767883 h 1520066"/>
              <a:gd name="connsiteX22" fmla="*/ 2360834 w 8250226"/>
              <a:gd name="connsiteY22" fmla="*/ 995061 h 1520066"/>
              <a:gd name="connsiteX23" fmla="*/ 2342497 w 8250226"/>
              <a:gd name="connsiteY23" fmla="*/ 992833 h 1520066"/>
              <a:gd name="connsiteX24" fmla="*/ 2126238 w 8250226"/>
              <a:gd name="connsiteY24" fmla="*/ 1040931 h 1520066"/>
              <a:gd name="connsiteX25" fmla="*/ 1317343 w 8250226"/>
              <a:gd name="connsiteY25" fmla="*/ 1114064 h 1520066"/>
              <a:gd name="connsiteX26" fmla="*/ 1009685 w 8250226"/>
              <a:gd name="connsiteY26" fmla="*/ 1102634 h 1520066"/>
              <a:gd name="connsiteX27" fmla="*/ 90523 w 8250226"/>
              <a:gd name="connsiteY27" fmla="*/ 742589 h 1520066"/>
              <a:gd name="connsiteX28" fmla="*/ 22895 w 8250226"/>
              <a:gd name="connsiteY28" fmla="*/ 281579 h 1520066"/>
              <a:gd name="connsiteX29" fmla="*/ 33026 w 8250226"/>
              <a:gd name="connsiteY29" fmla="*/ 257679 h 1520066"/>
              <a:gd name="connsiteX30" fmla="*/ 94142 w 8250226"/>
              <a:gd name="connsiteY30" fmla="*/ 257679 h 1520066"/>
              <a:gd name="connsiteX31" fmla="*/ 76235 w 8250226"/>
              <a:gd name="connsiteY31" fmla="*/ 299677 h 1520066"/>
              <a:gd name="connsiteX32" fmla="*/ 140053 w 8250226"/>
              <a:gd name="connsiteY32" fmla="*/ 715919 h 1520066"/>
              <a:gd name="connsiteX33" fmla="*/ 2361283 w 8250226"/>
              <a:gd name="connsiteY33" fmla="*/ 930232 h 1520066"/>
              <a:gd name="connsiteX34" fmla="*/ 2361890 w 8250226"/>
              <a:gd name="connsiteY34" fmla="*/ 932577 h 1520066"/>
              <a:gd name="connsiteX35" fmla="*/ 2418393 w 8250226"/>
              <a:gd name="connsiteY35" fmla="*/ 916935 h 1520066"/>
              <a:gd name="connsiteX36" fmla="*/ 3300486 w 8250226"/>
              <a:gd name="connsiteY36" fmla="*/ 708780 h 1520066"/>
              <a:gd name="connsiteX37" fmla="*/ 4213357 w 8250226"/>
              <a:gd name="connsiteY37" fmla="*/ 712935 h 1520066"/>
              <a:gd name="connsiteX38" fmla="*/ 4462699 w 8250226"/>
              <a:gd name="connsiteY38" fmla="*/ 1154825 h 1520066"/>
              <a:gd name="connsiteX39" fmla="*/ 4648321 w 8250226"/>
              <a:gd name="connsiteY39" fmla="*/ 1456806 h 1520066"/>
              <a:gd name="connsiteX40" fmla="*/ 5382034 w 8250226"/>
              <a:gd name="connsiteY40" fmla="*/ 911024 h 1520066"/>
              <a:gd name="connsiteX41" fmla="*/ 5554727 w 8250226"/>
              <a:gd name="connsiteY41" fmla="*/ 728634 h 1520066"/>
              <a:gd name="connsiteX42" fmla="*/ 5681246 w 8250226"/>
              <a:gd name="connsiteY42" fmla="*/ 599346 h 1520066"/>
              <a:gd name="connsiteX43" fmla="*/ 6613510 w 8250226"/>
              <a:gd name="connsiteY43" fmla="*/ 0 h 1520066"/>
              <a:gd name="connsiteX0" fmla="*/ 6613510 w 8250226"/>
              <a:gd name="connsiteY0" fmla="*/ 0 h 1520066"/>
              <a:gd name="connsiteX1" fmla="*/ 6625977 w 8250226"/>
              <a:gd name="connsiteY1" fmla="*/ 0 h 1520066"/>
              <a:gd name="connsiteX2" fmla="*/ 6964437 w 8250226"/>
              <a:gd name="connsiteY2" fmla="*/ 205015 h 1520066"/>
              <a:gd name="connsiteX3" fmla="*/ 7081720 w 8250226"/>
              <a:gd name="connsiteY3" fmla="*/ 587340 h 1520066"/>
              <a:gd name="connsiteX4" fmla="*/ 7221629 w 8250226"/>
              <a:gd name="connsiteY4" fmla="*/ 899480 h 1520066"/>
              <a:gd name="connsiteX5" fmla="*/ 8199143 w 8250226"/>
              <a:gd name="connsiteY5" fmla="*/ 396639 h 1520066"/>
              <a:gd name="connsiteX6" fmla="*/ 8241625 w 8250226"/>
              <a:gd name="connsiteY6" fmla="*/ 397101 h 1520066"/>
              <a:gd name="connsiteX7" fmla="*/ 8241163 w 8250226"/>
              <a:gd name="connsiteY7" fmla="*/ 439582 h 1520066"/>
              <a:gd name="connsiteX8" fmla="*/ 7211471 w 8250226"/>
              <a:gd name="connsiteY8" fmla="*/ 959045 h 1520066"/>
              <a:gd name="connsiteX9" fmla="*/ 7023079 w 8250226"/>
              <a:gd name="connsiteY9" fmla="*/ 599807 h 1520066"/>
              <a:gd name="connsiteX10" fmla="*/ 6625054 w 8250226"/>
              <a:gd name="connsiteY10" fmla="*/ 60489 h 1520066"/>
              <a:gd name="connsiteX11" fmla="*/ 6613972 w 8250226"/>
              <a:gd name="connsiteY11" fmla="*/ 60489 h 1520066"/>
              <a:gd name="connsiteX12" fmla="*/ 5725111 w 8250226"/>
              <a:gd name="connsiteY12" fmla="*/ 640903 h 1520066"/>
              <a:gd name="connsiteX13" fmla="*/ 5596746 w 8250226"/>
              <a:gd name="connsiteY13" fmla="*/ 772500 h 1520066"/>
              <a:gd name="connsiteX14" fmla="*/ 5426824 w 8250226"/>
              <a:gd name="connsiteY14" fmla="*/ 951657 h 1520066"/>
              <a:gd name="connsiteX15" fmla="*/ 5037572 w 8250226"/>
              <a:gd name="connsiteY15" fmla="*/ 1342294 h 1520066"/>
              <a:gd name="connsiteX16" fmla="*/ 4680181 w 8250226"/>
              <a:gd name="connsiteY16" fmla="*/ 1520066 h 1520066"/>
              <a:gd name="connsiteX17" fmla="*/ 4637239 w 8250226"/>
              <a:gd name="connsiteY17" fmla="*/ 1515910 h 1520066"/>
              <a:gd name="connsiteX18" fmla="*/ 4405443 w 8250226"/>
              <a:gd name="connsiteY18" fmla="*/ 1172372 h 1520066"/>
              <a:gd name="connsiteX19" fmla="*/ 4179650 w 8250226"/>
              <a:gd name="connsiteY19" fmla="*/ 762803 h 1520066"/>
              <a:gd name="connsiteX20" fmla="*/ 3311567 w 8250226"/>
              <a:gd name="connsiteY20" fmla="*/ 767883 h 1520066"/>
              <a:gd name="connsiteX21" fmla="*/ 2360834 w 8250226"/>
              <a:gd name="connsiteY21" fmla="*/ 995061 h 1520066"/>
              <a:gd name="connsiteX22" fmla="*/ 2342497 w 8250226"/>
              <a:gd name="connsiteY22" fmla="*/ 992833 h 1520066"/>
              <a:gd name="connsiteX23" fmla="*/ 2126238 w 8250226"/>
              <a:gd name="connsiteY23" fmla="*/ 1040931 h 1520066"/>
              <a:gd name="connsiteX24" fmla="*/ 1317343 w 8250226"/>
              <a:gd name="connsiteY24" fmla="*/ 1114064 h 1520066"/>
              <a:gd name="connsiteX25" fmla="*/ 1009685 w 8250226"/>
              <a:gd name="connsiteY25" fmla="*/ 1102634 h 1520066"/>
              <a:gd name="connsiteX26" fmla="*/ 90523 w 8250226"/>
              <a:gd name="connsiteY26" fmla="*/ 742589 h 1520066"/>
              <a:gd name="connsiteX27" fmla="*/ 22895 w 8250226"/>
              <a:gd name="connsiteY27" fmla="*/ 281579 h 1520066"/>
              <a:gd name="connsiteX28" fmla="*/ 33026 w 8250226"/>
              <a:gd name="connsiteY28" fmla="*/ 257679 h 1520066"/>
              <a:gd name="connsiteX29" fmla="*/ 94142 w 8250226"/>
              <a:gd name="connsiteY29" fmla="*/ 257679 h 1520066"/>
              <a:gd name="connsiteX30" fmla="*/ 76235 w 8250226"/>
              <a:gd name="connsiteY30" fmla="*/ 299677 h 1520066"/>
              <a:gd name="connsiteX31" fmla="*/ 140053 w 8250226"/>
              <a:gd name="connsiteY31" fmla="*/ 715919 h 1520066"/>
              <a:gd name="connsiteX32" fmla="*/ 2361283 w 8250226"/>
              <a:gd name="connsiteY32" fmla="*/ 930232 h 1520066"/>
              <a:gd name="connsiteX33" fmla="*/ 2361890 w 8250226"/>
              <a:gd name="connsiteY33" fmla="*/ 932577 h 1520066"/>
              <a:gd name="connsiteX34" fmla="*/ 2418393 w 8250226"/>
              <a:gd name="connsiteY34" fmla="*/ 916935 h 1520066"/>
              <a:gd name="connsiteX35" fmla="*/ 3300486 w 8250226"/>
              <a:gd name="connsiteY35" fmla="*/ 708780 h 1520066"/>
              <a:gd name="connsiteX36" fmla="*/ 4213357 w 8250226"/>
              <a:gd name="connsiteY36" fmla="*/ 712935 h 1520066"/>
              <a:gd name="connsiteX37" fmla="*/ 4462699 w 8250226"/>
              <a:gd name="connsiteY37" fmla="*/ 1154825 h 1520066"/>
              <a:gd name="connsiteX38" fmla="*/ 4648321 w 8250226"/>
              <a:gd name="connsiteY38" fmla="*/ 1456806 h 1520066"/>
              <a:gd name="connsiteX39" fmla="*/ 5382034 w 8250226"/>
              <a:gd name="connsiteY39" fmla="*/ 911024 h 1520066"/>
              <a:gd name="connsiteX40" fmla="*/ 5554727 w 8250226"/>
              <a:gd name="connsiteY40" fmla="*/ 728634 h 1520066"/>
              <a:gd name="connsiteX41" fmla="*/ 5681246 w 8250226"/>
              <a:gd name="connsiteY41" fmla="*/ 599346 h 1520066"/>
              <a:gd name="connsiteX42" fmla="*/ 6613510 w 8250226"/>
              <a:gd name="connsiteY42" fmla="*/ 0 h 1520066"/>
              <a:gd name="connsiteX0" fmla="*/ 6613510 w 8416533"/>
              <a:gd name="connsiteY0" fmla="*/ 0 h 1520066"/>
              <a:gd name="connsiteX1" fmla="*/ 6625977 w 8416533"/>
              <a:gd name="connsiteY1" fmla="*/ 0 h 1520066"/>
              <a:gd name="connsiteX2" fmla="*/ 6964437 w 8416533"/>
              <a:gd name="connsiteY2" fmla="*/ 205015 h 1520066"/>
              <a:gd name="connsiteX3" fmla="*/ 7081720 w 8416533"/>
              <a:gd name="connsiteY3" fmla="*/ 587340 h 1520066"/>
              <a:gd name="connsiteX4" fmla="*/ 7221629 w 8416533"/>
              <a:gd name="connsiteY4" fmla="*/ 899480 h 1520066"/>
              <a:gd name="connsiteX5" fmla="*/ 8199143 w 8416533"/>
              <a:gd name="connsiteY5" fmla="*/ 396639 h 1520066"/>
              <a:gd name="connsiteX6" fmla="*/ 8241625 w 8416533"/>
              <a:gd name="connsiteY6" fmla="*/ 397101 h 1520066"/>
              <a:gd name="connsiteX7" fmla="*/ 8415852 w 8416533"/>
              <a:gd name="connsiteY7" fmla="*/ 762602 h 1520066"/>
              <a:gd name="connsiteX8" fmla="*/ 7211471 w 8416533"/>
              <a:gd name="connsiteY8" fmla="*/ 959045 h 1520066"/>
              <a:gd name="connsiteX9" fmla="*/ 7023079 w 8416533"/>
              <a:gd name="connsiteY9" fmla="*/ 599807 h 1520066"/>
              <a:gd name="connsiteX10" fmla="*/ 6625054 w 8416533"/>
              <a:gd name="connsiteY10" fmla="*/ 60489 h 1520066"/>
              <a:gd name="connsiteX11" fmla="*/ 6613972 w 8416533"/>
              <a:gd name="connsiteY11" fmla="*/ 60489 h 1520066"/>
              <a:gd name="connsiteX12" fmla="*/ 5725111 w 8416533"/>
              <a:gd name="connsiteY12" fmla="*/ 640903 h 1520066"/>
              <a:gd name="connsiteX13" fmla="*/ 5596746 w 8416533"/>
              <a:gd name="connsiteY13" fmla="*/ 772500 h 1520066"/>
              <a:gd name="connsiteX14" fmla="*/ 5426824 w 8416533"/>
              <a:gd name="connsiteY14" fmla="*/ 951657 h 1520066"/>
              <a:gd name="connsiteX15" fmla="*/ 5037572 w 8416533"/>
              <a:gd name="connsiteY15" fmla="*/ 1342294 h 1520066"/>
              <a:gd name="connsiteX16" fmla="*/ 4680181 w 8416533"/>
              <a:gd name="connsiteY16" fmla="*/ 1520066 h 1520066"/>
              <a:gd name="connsiteX17" fmla="*/ 4637239 w 8416533"/>
              <a:gd name="connsiteY17" fmla="*/ 1515910 h 1520066"/>
              <a:gd name="connsiteX18" fmla="*/ 4405443 w 8416533"/>
              <a:gd name="connsiteY18" fmla="*/ 1172372 h 1520066"/>
              <a:gd name="connsiteX19" fmla="*/ 4179650 w 8416533"/>
              <a:gd name="connsiteY19" fmla="*/ 762803 h 1520066"/>
              <a:gd name="connsiteX20" fmla="*/ 3311567 w 8416533"/>
              <a:gd name="connsiteY20" fmla="*/ 767883 h 1520066"/>
              <a:gd name="connsiteX21" fmla="*/ 2360834 w 8416533"/>
              <a:gd name="connsiteY21" fmla="*/ 995061 h 1520066"/>
              <a:gd name="connsiteX22" fmla="*/ 2342497 w 8416533"/>
              <a:gd name="connsiteY22" fmla="*/ 992833 h 1520066"/>
              <a:gd name="connsiteX23" fmla="*/ 2126238 w 8416533"/>
              <a:gd name="connsiteY23" fmla="*/ 1040931 h 1520066"/>
              <a:gd name="connsiteX24" fmla="*/ 1317343 w 8416533"/>
              <a:gd name="connsiteY24" fmla="*/ 1114064 h 1520066"/>
              <a:gd name="connsiteX25" fmla="*/ 1009685 w 8416533"/>
              <a:gd name="connsiteY25" fmla="*/ 1102634 h 1520066"/>
              <a:gd name="connsiteX26" fmla="*/ 90523 w 8416533"/>
              <a:gd name="connsiteY26" fmla="*/ 742589 h 1520066"/>
              <a:gd name="connsiteX27" fmla="*/ 22895 w 8416533"/>
              <a:gd name="connsiteY27" fmla="*/ 281579 h 1520066"/>
              <a:gd name="connsiteX28" fmla="*/ 33026 w 8416533"/>
              <a:gd name="connsiteY28" fmla="*/ 257679 h 1520066"/>
              <a:gd name="connsiteX29" fmla="*/ 94142 w 8416533"/>
              <a:gd name="connsiteY29" fmla="*/ 257679 h 1520066"/>
              <a:gd name="connsiteX30" fmla="*/ 76235 w 8416533"/>
              <a:gd name="connsiteY30" fmla="*/ 299677 h 1520066"/>
              <a:gd name="connsiteX31" fmla="*/ 140053 w 8416533"/>
              <a:gd name="connsiteY31" fmla="*/ 715919 h 1520066"/>
              <a:gd name="connsiteX32" fmla="*/ 2361283 w 8416533"/>
              <a:gd name="connsiteY32" fmla="*/ 930232 h 1520066"/>
              <a:gd name="connsiteX33" fmla="*/ 2361890 w 8416533"/>
              <a:gd name="connsiteY33" fmla="*/ 932577 h 1520066"/>
              <a:gd name="connsiteX34" fmla="*/ 2418393 w 8416533"/>
              <a:gd name="connsiteY34" fmla="*/ 916935 h 1520066"/>
              <a:gd name="connsiteX35" fmla="*/ 3300486 w 8416533"/>
              <a:gd name="connsiteY35" fmla="*/ 708780 h 1520066"/>
              <a:gd name="connsiteX36" fmla="*/ 4213357 w 8416533"/>
              <a:gd name="connsiteY36" fmla="*/ 712935 h 1520066"/>
              <a:gd name="connsiteX37" fmla="*/ 4462699 w 8416533"/>
              <a:gd name="connsiteY37" fmla="*/ 1154825 h 1520066"/>
              <a:gd name="connsiteX38" fmla="*/ 4648321 w 8416533"/>
              <a:gd name="connsiteY38" fmla="*/ 1456806 h 1520066"/>
              <a:gd name="connsiteX39" fmla="*/ 5382034 w 8416533"/>
              <a:gd name="connsiteY39" fmla="*/ 911024 h 1520066"/>
              <a:gd name="connsiteX40" fmla="*/ 5554727 w 8416533"/>
              <a:gd name="connsiteY40" fmla="*/ 728634 h 1520066"/>
              <a:gd name="connsiteX41" fmla="*/ 5681246 w 8416533"/>
              <a:gd name="connsiteY41" fmla="*/ 599346 h 1520066"/>
              <a:gd name="connsiteX42" fmla="*/ 6613510 w 8416533"/>
              <a:gd name="connsiteY42" fmla="*/ 0 h 1520066"/>
              <a:gd name="connsiteX0" fmla="*/ 6613510 w 8416442"/>
              <a:gd name="connsiteY0" fmla="*/ 0 h 1520066"/>
              <a:gd name="connsiteX1" fmla="*/ 6625977 w 8416442"/>
              <a:gd name="connsiteY1" fmla="*/ 0 h 1520066"/>
              <a:gd name="connsiteX2" fmla="*/ 6964437 w 8416442"/>
              <a:gd name="connsiteY2" fmla="*/ 205015 h 1520066"/>
              <a:gd name="connsiteX3" fmla="*/ 7081720 w 8416442"/>
              <a:gd name="connsiteY3" fmla="*/ 587340 h 1520066"/>
              <a:gd name="connsiteX4" fmla="*/ 7221629 w 8416442"/>
              <a:gd name="connsiteY4" fmla="*/ 899480 h 1520066"/>
              <a:gd name="connsiteX5" fmla="*/ 8348876 w 8416442"/>
              <a:gd name="connsiteY5" fmla="*/ 665822 h 1520066"/>
              <a:gd name="connsiteX6" fmla="*/ 8241625 w 8416442"/>
              <a:gd name="connsiteY6" fmla="*/ 397101 h 1520066"/>
              <a:gd name="connsiteX7" fmla="*/ 8415852 w 8416442"/>
              <a:gd name="connsiteY7" fmla="*/ 762602 h 1520066"/>
              <a:gd name="connsiteX8" fmla="*/ 7211471 w 8416442"/>
              <a:gd name="connsiteY8" fmla="*/ 959045 h 1520066"/>
              <a:gd name="connsiteX9" fmla="*/ 7023079 w 8416442"/>
              <a:gd name="connsiteY9" fmla="*/ 599807 h 1520066"/>
              <a:gd name="connsiteX10" fmla="*/ 6625054 w 8416442"/>
              <a:gd name="connsiteY10" fmla="*/ 60489 h 1520066"/>
              <a:gd name="connsiteX11" fmla="*/ 6613972 w 8416442"/>
              <a:gd name="connsiteY11" fmla="*/ 60489 h 1520066"/>
              <a:gd name="connsiteX12" fmla="*/ 5725111 w 8416442"/>
              <a:gd name="connsiteY12" fmla="*/ 640903 h 1520066"/>
              <a:gd name="connsiteX13" fmla="*/ 5596746 w 8416442"/>
              <a:gd name="connsiteY13" fmla="*/ 772500 h 1520066"/>
              <a:gd name="connsiteX14" fmla="*/ 5426824 w 8416442"/>
              <a:gd name="connsiteY14" fmla="*/ 951657 h 1520066"/>
              <a:gd name="connsiteX15" fmla="*/ 5037572 w 8416442"/>
              <a:gd name="connsiteY15" fmla="*/ 1342294 h 1520066"/>
              <a:gd name="connsiteX16" fmla="*/ 4680181 w 8416442"/>
              <a:gd name="connsiteY16" fmla="*/ 1520066 h 1520066"/>
              <a:gd name="connsiteX17" fmla="*/ 4637239 w 8416442"/>
              <a:gd name="connsiteY17" fmla="*/ 1515910 h 1520066"/>
              <a:gd name="connsiteX18" fmla="*/ 4405443 w 8416442"/>
              <a:gd name="connsiteY18" fmla="*/ 1172372 h 1520066"/>
              <a:gd name="connsiteX19" fmla="*/ 4179650 w 8416442"/>
              <a:gd name="connsiteY19" fmla="*/ 762803 h 1520066"/>
              <a:gd name="connsiteX20" fmla="*/ 3311567 w 8416442"/>
              <a:gd name="connsiteY20" fmla="*/ 767883 h 1520066"/>
              <a:gd name="connsiteX21" fmla="*/ 2360834 w 8416442"/>
              <a:gd name="connsiteY21" fmla="*/ 995061 h 1520066"/>
              <a:gd name="connsiteX22" fmla="*/ 2342497 w 8416442"/>
              <a:gd name="connsiteY22" fmla="*/ 992833 h 1520066"/>
              <a:gd name="connsiteX23" fmla="*/ 2126238 w 8416442"/>
              <a:gd name="connsiteY23" fmla="*/ 1040931 h 1520066"/>
              <a:gd name="connsiteX24" fmla="*/ 1317343 w 8416442"/>
              <a:gd name="connsiteY24" fmla="*/ 1114064 h 1520066"/>
              <a:gd name="connsiteX25" fmla="*/ 1009685 w 8416442"/>
              <a:gd name="connsiteY25" fmla="*/ 1102634 h 1520066"/>
              <a:gd name="connsiteX26" fmla="*/ 90523 w 8416442"/>
              <a:gd name="connsiteY26" fmla="*/ 742589 h 1520066"/>
              <a:gd name="connsiteX27" fmla="*/ 22895 w 8416442"/>
              <a:gd name="connsiteY27" fmla="*/ 281579 h 1520066"/>
              <a:gd name="connsiteX28" fmla="*/ 33026 w 8416442"/>
              <a:gd name="connsiteY28" fmla="*/ 257679 h 1520066"/>
              <a:gd name="connsiteX29" fmla="*/ 94142 w 8416442"/>
              <a:gd name="connsiteY29" fmla="*/ 257679 h 1520066"/>
              <a:gd name="connsiteX30" fmla="*/ 76235 w 8416442"/>
              <a:gd name="connsiteY30" fmla="*/ 299677 h 1520066"/>
              <a:gd name="connsiteX31" fmla="*/ 140053 w 8416442"/>
              <a:gd name="connsiteY31" fmla="*/ 715919 h 1520066"/>
              <a:gd name="connsiteX32" fmla="*/ 2361283 w 8416442"/>
              <a:gd name="connsiteY32" fmla="*/ 930232 h 1520066"/>
              <a:gd name="connsiteX33" fmla="*/ 2361890 w 8416442"/>
              <a:gd name="connsiteY33" fmla="*/ 932577 h 1520066"/>
              <a:gd name="connsiteX34" fmla="*/ 2418393 w 8416442"/>
              <a:gd name="connsiteY34" fmla="*/ 916935 h 1520066"/>
              <a:gd name="connsiteX35" fmla="*/ 3300486 w 8416442"/>
              <a:gd name="connsiteY35" fmla="*/ 708780 h 1520066"/>
              <a:gd name="connsiteX36" fmla="*/ 4213357 w 8416442"/>
              <a:gd name="connsiteY36" fmla="*/ 712935 h 1520066"/>
              <a:gd name="connsiteX37" fmla="*/ 4462699 w 8416442"/>
              <a:gd name="connsiteY37" fmla="*/ 1154825 h 1520066"/>
              <a:gd name="connsiteX38" fmla="*/ 4648321 w 8416442"/>
              <a:gd name="connsiteY38" fmla="*/ 1456806 h 1520066"/>
              <a:gd name="connsiteX39" fmla="*/ 5382034 w 8416442"/>
              <a:gd name="connsiteY39" fmla="*/ 911024 h 1520066"/>
              <a:gd name="connsiteX40" fmla="*/ 5554727 w 8416442"/>
              <a:gd name="connsiteY40" fmla="*/ 728634 h 1520066"/>
              <a:gd name="connsiteX41" fmla="*/ 5681246 w 8416442"/>
              <a:gd name="connsiteY41" fmla="*/ 599346 h 1520066"/>
              <a:gd name="connsiteX42" fmla="*/ 6613510 w 8416442"/>
              <a:gd name="connsiteY42" fmla="*/ 0 h 1520066"/>
              <a:gd name="connsiteX0" fmla="*/ 6613510 w 8531776"/>
              <a:gd name="connsiteY0" fmla="*/ 0 h 1520066"/>
              <a:gd name="connsiteX1" fmla="*/ 6625977 w 8531776"/>
              <a:gd name="connsiteY1" fmla="*/ 0 h 1520066"/>
              <a:gd name="connsiteX2" fmla="*/ 6964437 w 8531776"/>
              <a:gd name="connsiteY2" fmla="*/ 205015 h 1520066"/>
              <a:gd name="connsiteX3" fmla="*/ 7081720 w 8531776"/>
              <a:gd name="connsiteY3" fmla="*/ 587340 h 1520066"/>
              <a:gd name="connsiteX4" fmla="*/ 7221629 w 8531776"/>
              <a:gd name="connsiteY4" fmla="*/ 899480 h 1520066"/>
              <a:gd name="connsiteX5" fmla="*/ 8348876 w 8531776"/>
              <a:gd name="connsiteY5" fmla="*/ 665822 h 1520066"/>
              <a:gd name="connsiteX6" fmla="*/ 8415852 w 8531776"/>
              <a:gd name="connsiteY6" fmla="*/ 762602 h 1520066"/>
              <a:gd name="connsiteX7" fmla="*/ 7211471 w 8531776"/>
              <a:gd name="connsiteY7" fmla="*/ 959045 h 1520066"/>
              <a:gd name="connsiteX8" fmla="*/ 7023079 w 8531776"/>
              <a:gd name="connsiteY8" fmla="*/ 599807 h 1520066"/>
              <a:gd name="connsiteX9" fmla="*/ 6625054 w 8531776"/>
              <a:gd name="connsiteY9" fmla="*/ 60489 h 1520066"/>
              <a:gd name="connsiteX10" fmla="*/ 6613972 w 8531776"/>
              <a:gd name="connsiteY10" fmla="*/ 60489 h 1520066"/>
              <a:gd name="connsiteX11" fmla="*/ 5725111 w 8531776"/>
              <a:gd name="connsiteY11" fmla="*/ 640903 h 1520066"/>
              <a:gd name="connsiteX12" fmla="*/ 5596746 w 8531776"/>
              <a:gd name="connsiteY12" fmla="*/ 772500 h 1520066"/>
              <a:gd name="connsiteX13" fmla="*/ 5426824 w 8531776"/>
              <a:gd name="connsiteY13" fmla="*/ 951657 h 1520066"/>
              <a:gd name="connsiteX14" fmla="*/ 5037572 w 8531776"/>
              <a:gd name="connsiteY14" fmla="*/ 1342294 h 1520066"/>
              <a:gd name="connsiteX15" fmla="*/ 4680181 w 8531776"/>
              <a:gd name="connsiteY15" fmla="*/ 1520066 h 1520066"/>
              <a:gd name="connsiteX16" fmla="*/ 4637239 w 8531776"/>
              <a:gd name="connsiteY16" fmla="*/ 1515910 h 1520066"/>
              <a:gd name="connsiteX17" fmla="*/ 4405443 w 8531776"/>
              <a:gd name="connsiteY17" fmla="*/ 1172372 h 1520066"/>
              <a:gd name="connsiteX18" fmla="*/ 4179650 w 8531776"/>
              <a:gd name="connsiteY18" fmla="*/ 762803 h 1520066"/>
              <a:gd name="connsiteX19" fmla="*/ 3311567 w 8531776"/>
              <a:gd name="connsiteY19" fmla="*/ 767883 h 1520066"/>
              <a:gd name="connsiteX20" fmla="*/ 2360834 w 8531776"/>
              <a:gd name="connsiteY20" fmla="*/ 995061 h 1520066"/>
              <a:gd name="connsiteX21" fmla="*/ 2342497 w 8531776"/>
              <a:gd name="connsiteY21" fmla="*/ 992833 h 1520066"/>
              <a:gd name="connsiteX22" fmla="*/ 2126238 w 8531776"/>
              <a:gd name="connsiteY22" fmla="*/ 1040931 h 1520066"/>
              <a:gd name="connsiteX23" fmla="*/ 1317343 w 8531776"/>
              <a:gd name="connsiteY23" fmla="*/ 1114064 h 1520066"/>
              <a:gd name="connsiteX24" fmla="*/ 1009685 w 8531776"/>
              <a:gd name="connsiteY24" fmla="*/ 1102634 h 1520066"/>
              <a:gd name="connsiteX25" fmla="*/ 90523 w 8531776"/>
              <a:gd name="connsiteY25" fmla="*/ 742589 h 1520066"/>
              <a:gd name="connsiteX26" fmla="*/ 22895 w 8531776"/>
              <a:gd name="connsiteY26" fmla="*/ 281579 h 1520066"/>
              <a:gd name="connsiteX27" fmla="*/ 33026 w 8531776"/>
              <a:gd name="connsiteY27" fmla="*/ 257679 h 1520066"/>
              <a:gd name="connsiteX28" fmla="*/ 94142 w 8531776"/>
              <a:gd name="connsiteY28" fmla="*/ 257679 h 1520066"/>
              <a:gd name="connsiteX29" fmla="*/ 76235 w 8531776"/>
              <a:gd name="connsiteY29" fmla="*/ 299677 h 1520066"/>
              <a:gd name="connsiteX30" fmla="*/ 140053 w 8531776"/>
              <a:gd name="connsiteY30" fmla="*/ 715919 h 1520066"/>
              <a:gd name="connsiteX31" fmla="*/ 2361283 w 8531776"/>
              <a:gd name="connsiteY31" fmla="*/ 930232 h 1520066"/>
              <a:gd name="connsiteX32" fmla="*/ 2361890 w 8531776"/>
              <a:gd name="connsiteY32" fmla="*/ 932577 h 1520066"/>
              <a:gd name="connsiteX33" fmla="*/ 2418393 w 8531776"/>
              <a:gd name="connsiteY33" fmla="*/ 916935 h 1520066"/>
              <a:gd name="connsiteX34" fmla="*/ 3300486 w 8531776"/>
              <a:gd name="connsiteY34" fmla="*/ 708780 h 1520066"/>
              <a:gd name="connsiteX35" fmla="*/ 4213357 w 8531776"/>
              <a:gd name="connsiteY35" fmla="*/ 712935 h 1520066"/>
              <a:gd name="connsiteX36" fmla="*/ 4462699 w 8531776"/>
              <a:gd name="connsiteY36" fmla="*/ 1154825 h 1520066"/>
              <a:gd name="connsiteX37" fmla="*/ 4648321 w 8531776"/>
              <a:gd name="connsiteY37" fmla="*/ 1456806 h 1520066"/>
              <a:gd name="connsiteX38" fmla="*/ 5382034 w 8531776"/>
              <a:gd name="connsiteY38" fmla="*/ 911024 h 1520066"/>
              <a:gd name="connsiteX39" fmla="*/ 5554727 w 8531776"/>
              <a:gd name="connsiteY39" fmla="*/ 728634 h 1520066"/>
              <a:gd name="connsiteX40" fmla="*/ 5681246 w 8531776"/>
              <a:gd name="connsiteY40" fmla="*/ 599346 h 1520066"/>
              <a:gd name="connsiteX41" fmla="*/ 6613510 w 8531776"/>
              <a:gd name="connsiteY41" fmla="*/ 0 h 1520066"/>
              <a:gd name="connsiteX0" fmla="*/ 6613510 w 8531776"/>
              <a:gd name="connsiteY0" fmla="*/ 0 h 1520066"/>
              <a:gd name="connsiteX1" fmla="*/ 6625977 w 8531776"/>
              <a:gd name="connsiteY1" fmla="*/ 0 h 1520066"/>
              <a:gd name="connsiteX2" fmla="*/ 6964437 w 8531776"/>
              <a:gd name="connsiteY2" fmla="*/ 205015 h 1520066"/>
              <a:gd name="connsiteX3" fmla="*/ 7081720 w 8531776"/>
              <a:gd name="connsiteY3" fmla="*/ 587340 h 1520066"/>
              <a:gd name="connsiteX4" fmla="*/ 7221629 w 8531776"/>
              <a:gd name="connsiteY4" fmla="*/ 899480 h 1520066"/>
              <a:gd name="connsiteX5" fmla="*/ 8348876 w 8531776"/>
              <a:gd name="connsiteY5" fmla="*/ 665822 h 1520066"/>
              <a:gd name="connsiteX6" fmla="*/ 8415852 w 8531776"/>
              <a:gd name="connsiteY6" fmla="*/ 774648 h 1520066"/>
              <a:gd name="connsiteX7" fmla="*/ 7211471 w 8531776"/>
              <a:gd name="connsiteY7" fmla="*/ 959045 h 1520066"/>
              <a:gd name="connsiteX8" fmla="*/ 7023079 w 8531776"/>
              <a:gd name="connsiteY8" fmla="*/ 599807 h 1520066"/>
              <a:gd name="connsiteX9" fmla="*/ 6625054 w 8531776"/>
              <a:gd name="connsiteY9" fmla="*/ 60489 h 1520066"/>
              <a:gd name="connsiteX10" fmla="*/ 6613972 w 8531776"/>
              <a:gd name="connsiteY10" fmla="*/ 60489 h 1520066"/>
              <a:gd name="connsiteX11" fmla="*/ 5725111 w 8531776"/>
              <a:gd name="connsiteY11" fmla="*/ 640903 h 1520066"/>
              <a:gd name="connsiteX12" fmla="*/ 5596746 w 8531776"/>
              <a:gd name="connsiteY12" fmla="*/ 772500 h 1520066"/>
              <a:gd name="connsiteX13" fmla="*/ 5426824 w 8531776"/>
              <a:gd name="connsiteY13" fmla="*/ 951657 h 1520066"/>
              <a:gd name="connsiteX14" fmla="*/ 5037572 w 8531776"/>
              <a:gd name="connsiteY14" fmla="*/ 1342294 h 1520066"/>
              <a:gd name="connsiteX15" fmla="*/ 4680181 w 8531776"/>
              <a:gd name="connsiteY15" fmla="*/ 1520066 h 1520066"/>
              <a:gd name="connsiteX16" fmla="*/ 4637239 w 8531776"/>
              <a:gd name="connsiteY16" fmla="*/ 1515910 h 1520066"/>
              <a:gd name="connsiteX17" fmla="*/ 4405443 w 8531776"/>
              <a:gd name="connsiteY17" fmla="*/ 1172372 h 1520066"/>
              <a:gd name="connsiteX18" fmla="*/ 4179650 w 8531776"/>
              <a:gd name="connsiteY18" fmla="*/ 762803 h 1520066"/>
              <a:gd name="connsiteX19" fmla="*/ 3311567 w 8531776"/>
              <a:gd name="connsiteY19" fmla="*/ 767883 h 1520066"/>
              <a:gd name="connsiteX20" fmla="*/ 2360834 w 8531776"/>
              <a:gd name="connsiteY20" fmla="*/ 995061 h 1520066"/>
              <a:gd name="connsiteX21" fmla="*/ 2342497 w 8531776"/>
              <a:gd name="connsiteY21" fmla="*/ 992833 h 1520066"/>
              <a:gd name="connsiteX22" fmla="*/ 2126238 w 8531776"/>
              <a:gd name="connsiteY22" fmla="*/ 1040931 h 1520066"/>
              <a:gd name="connsiteX23" fmla="*/ 1317343 w 8531776"/>
              <a:gd name="connsiteY23" fmla="*/ 1114064 h 1520066"/>
              <a:gd name="connsiteX24" fmla="*/ 1009685 w 8531776"/>
              <a:gd name="connsiteY24" fmla="*/ 1102634 h 1520066"/>
              <a:gd name="connsiteX25" fmla="*/ 90523 w 8531776"/>
              <a:gd name="connsiteY25" fmla="*/ 742589 h 1520066"/>
              <a:gd name="connsiteX26" fmla="*/ 22895 w 8531776"/>
              <a:gd name="connsiteY26" fmla="*/ 281579 h 1520066"/>
              <a:gd name="connsiteX27" fmla="*/ 33026 w 8531776"/>
              <a:gd name="connsiteY27" fmla="*/ 257679 h 1520066"/>
              <a:gd name="connsiteX28" fmla="*/ 94142 w 8531776"/>
              <a:gd name="connsiteY28" fmla="*/ 257679 h 1520066"/>
              <a:gd name="connsiteX29" fmla="*/ 76235 w 8531776"/>
              <a:gd name="connsiteY29" fmla="*/ 299677 h 1520066"/>
              <a:gd name="connsiteX30" fmla="*/ 140053 w 8531776"/>
              <a:gd name="connsiteY30" fmla="*/ 715919 h 1520066"/>
              <a:gd name="connsiteX31" fmla="*/ 2361283 w 8531776"/>
              <a:gd name="connsiteY31" fmla="*/ 930232 h 1520066"/>
              <a:gd name="connsiteX32" fmla="*/ 2361890 w 8531776"/>
              <a:gd name="connsiteY32" fmla="*/ 932577 h 1520066"/>
              <a:gd name="connsiteX33" fmla="*/ 2418393 w 8531776"/>
              <a:gd name="connsiteY33" fmla="*/ 916935 h 1520066"/>
              <a:gd name="connsiteX34" fmla="*/ 3300486 w 8531776"/>
              <a:gd name="connsiteY34" fmla="*/ 708780 h 1520066"/>
              <a:gd name="connsiteX35" fmla="*/ 4213357 w 8531776"/>
              <a:gd name="connsiteY35" fmla="*/ 712935 h 1520066"/>
              <a:gd name="connsiteX36" fmla="*/ 4462699 w 8531776"/>
              <a:gd name="connsiteY36" fmla="*/ 1154825 h 1520066"/>
              <a:gd name="connsiteX37" fmla="*/ 4648321 w 8531776"/>
              <a:gd name="connsiteY37" fmla="*/ 1456806 h 1520066"/>
              <a:gd name="connsiteX38" fmla="*/ 5382034 w 8531776"/>
              <a:gd name="connsiteY38" fmla="*/ 911024 h 1520066"/>
              <a:gd name="connsiteX39" fmla="*/ 5554727 w 8531776"/>
              <a:gd name="connsiteY39" fmla="*/ 728634 h 1520066"/>
              <a:gd name="connsiteX40" fmla="*/ 5681246 w 8531776"/>
              <a:gd name="connsiteY40" fmla="*/ 599346 h 1520066"/>
              <a:gd name="connsiteX41" fmla="*/ 6613510 w 8531776"/>
              <a:gd name="connsiteY41" fmla="*/ 0 h 1520066"/>
              <a:gd name="connsiteX0" fmla="*/ 6613510 w 8454400"/>
              <a:gd name="connsiteY0" fmla="*/ 0 h 1520066"/>
              <a:gd name="connsiteX1" fmla="*/ 6625977 w 8454400"/>
              <a:gd name="connsiteY1" fmla="*/ 0 h 1520066"/>
              <a:gd name="connsiteX2" fmla="*/ 6964437 w 8454400"/>
              <a:gd name="connsiteY2" fmla="*/ 205015 h 1520066"/>
              <a:gd name="connsiteX3" fmla="*/ 7081720 w 8454400"/>
              <a:gd name="connsiteY3" fmla="*/ 587340 h 1520066"/>
              <a:gd name="connsiteX4" fmla="*/ 7221629 w 8454400"/>
              <a:gd name="connsiteY4" fmla="*/ 899480 h 1520066"/>
              <a:gd name="connsiteX5" fmla="*/ 8348876 w 8454400"/>
              <a:gd name="connsiteY5" fmla="*/ 665822 h 1520066"/>
              <a:gd name="connsiteX6" fmla="*/ 8415852 w 8454400"/>
              <a:gd name="connsiteY6" fmla="*/ 774648 h 1520066"/>
              <a:gd name="connsiteX7" fmla="*/ 7211471 w 8454400"/>
              <a:gd name="connsiteY7" fmla="*/ 959045 h 1520066"/>
              <a:gd name="connsiteX8" fmla="*/ 7023079 w 8454400"/>
              <a:gd name="connsiteY8" fmla="*/ 599807 h 1520066"/>
              <a:gd name="connsiteX9" fmla="*/ 6625054 w 8454400"/>
              <a:gd name="connsiteY9" fmla="*/ 60489 h 1520066"/>
              <a:gd name="connsiteX10" fmla="*/ 6613972 w 8454400"/>
              <a:gd name="connsiteY10" fmla="*/ 60489 h 1520066"/>
              <a:gd name="connsiteX11" fmla="*/ 5725111 w 8454400"/>
              <a:gd name="connsiteY11" fmla="*/ 640903 h 1520066"/>
              <a:gd name="connsiteX12" fmla="*/ 5596746 w 8454400"/>
              <a:gd name="connsiteY12" fmla="*/ 772500 h 1520066"/>
              <a:gd name="connsiteX13" fmla="*/ 5426824 w 8454400"/>
              <a:gd name="connsiteY13" fmla="*/ 951657 h 1520066"/>
              <a:gd name="connsiteX14" fmla="*/ 5037572 w 8454400"/>
              <a:gd name="connsiteY14" fmla="*/ 1342294 h 1520066"/>
              <a:gd name="connsiteX15" fmla="*/ 4680181 w 8454400"/>
              <a:gd name="connsiteY15" fmla="*/ 1520066 h 1520066"/>
              <a:gd name="connsiteX16" fmla="*/ 4637239 w 8454400"/>
              <a:gd name="connsiteY16" fmla="*/ 1515910 h 1520066"/>
              <a:gd name="connsiteX17" fmla="*/ 4405443 w 8454400"/>
              <a:gd name="connsiteY17" fmla="*/ 1172372 h 1520066"/>
              <a:gd name="connsiteX18" fmla="*/ 4179650 w 8454400"/>
              <a:gd name="connsiteY18" fmla="*/ 762803 h 1520066"/>
              <a:gd name="connsiteX19" fmla="*/ 3311567 w 8454400"/>
              <a:gd name="connsiteY19" fmla="*/ 767883 h 1520066"/>
              <a:gd name="connsiteX20" fmla="*/ 2360834 w 8454400"/>
              <a:gd name="connsiteY20" fmla="*/ 995061 h 1520066"/>
              <a:gd name="connsiteX21" fmla="*/ 2342497 w 8454400"/>
              <a:gd name="connsiteY21" fmla="*/ 992833 h 1520066"/>
              <a:gd name="connsiteX22" fmla="*/ 2126238 w 8454400"/>
              <a:gd name="connsiteY22" fmla="*/ 1040931 h 1520066"/>
              <a:gd name="connsiteX23" fmla="*/ 1317343 w 8454400"/>
              <a:gd name="connsiteY23" fmla="*/ 1114064 h 1520066"/>
              <a:gd name="connsiteX24" fmla="*/ 1009685 w 8454400"/>
              <a:gd name="connsiteY24" fmla="*/ 1102634 h 1520066"/>
              <a:gd name="connsiteX25" fmla="*/ 90523 w 8454400"/>
              <a:gd name="connsiteY25" fmla="*/ 742589 h 1520066"/>
              <a:gd name="connsiteX26" fmla="*/ 22895 w 8454400"/>
              <a:gd name="connsiteY26" fmla="*/ 281579 h 1520066"/>
              <a:gd name="connsiteX27" fmla="*/ 33026 w 8454400"/>
              <a:gd name="connsiteY27" fmla="*/ 257679 h 1520066"/>
              <a:gd name="connsiteX28" fmla="*/ 94142 w 8454400"/>
              <a:gd name="connsiteY28" fmla="*/ 257679 h 1520066"/>
              <a:gd name="connsiteX29" fmla="*/ 76235 w 8454400"/>
              <a:gd name="connsiteY29" fmla="*/ 299677 h 1520066"/>
              <a:gd name="connsiteX30" fmla="*/ 140053 w 8454400"/>
              <a:gd name="connsiteY30" fmla="*/ 715919 h 1520066"/>
              <a:gd name="connsiteX31" fmla="*/ 2361283 w 8454400"/>
              <a:gd name="connsiteY31" fmla="*/ 930232 h 1520066"/>
              <a:gd name="connsiteX32" fmla="*/ 2361890 w 8454400"/>
              <a:gd name="connsiteY32" fmla="*/ 932577 h 1520066"/>
              <a:gd name="connsiteX33" fmla="*/ 2418393 w 8454400"/>
              <a:gd name="connsiteY33" fmla="*/ 916935 h 1520066"/>
              <a:gd name="connsiteX34" fmla="*/ 3300486 w 8454400"/>
              <a:gd name="connsiteY34" fmla="*/ 708780 h 1520066"/>
              <a:gd name="connsiteX35" fmla="*/ 4213357 w 8454400"/>
              <a:gd name="connsiteY35" fmla="*/ 712935 h 1520066"/>
              <a:gd name="connsiteX36" fmla="*/ 4462699 w 8454400"/>
              <a:gd name="connsiteY36" fmla="*/ 1154825 h 1520066"/>
              <a:gd name="connsiteX37" fmla="*/ 4648321 w 8454400"/>
              <a:gd name="connsiteY37" fmla="*/ 1456806 h 1520066"/>
              <a:gd name="connsiteX38" fmla="*/ 5382034 w 8454400"/>
              <a:gd name="connsiteY38" fmla="*/ 911024 h 1520066"/>
              <a:gd name="connsiteX39" fmla="*/ 5554727 w 8454400"/>
              <a:gd name="connsiteY39" fmla="*/ 728634 h 1520066"/>
              <a:gd name="connsiteX40" fmla="*/ 5681246 w 8454400"/>
              <a:gd name="connsiteY40" fmla="*/ 599346 h 1520066"/>
              <a:gd name="connsiteX41" fmla="*/ 6613510 w 8454400"/>
              <a:gd name="connsiteY41" fmla="*/ 0 h 1520066"/>
              <a:gd name="connsiteX0" fmla="*/ 6613510 w 8415852"/>
              <a:gd name="connsiteY0" fmla="*/ 0 h 1520066"/>
              <a:gd name="connsiteX1" fmla="*/ 6625977 w 8415852"/>
              <a:gd name="connsiteY1" fmla="*/ 0 h 1520066"/>
              <a:gd name="connsiteX2" fmla="*/ 6964437 w 8415852"/>
              <a:gd name="connsiteY2" fmla="*/ 205015 h 1520066"/>
              <a:gd name="connsiteX3" fmla="*/ 7081720 w 8415852"/>
              <a:gd name="connsiteY3" fmla="*/ 587340 h 1520066"/>
              <a:gd name="connsiteX4" fmla="*/ 7221629 w 8415852"/>
              <a:gd name="connsiteY4" fmla="*/ 899480 h 1520066"/>
              <a:gd name="connsiteX5" fmla="*/ 8348876 w 8415852"/>
              <a:gd name="connsiteY5" fmla="*/ 665822 h 1520066"/>
              <a:gd name="connsiteX6" fmla="*/ 8415852 w 8415852"/>
              <a:gd name="connsiteY6" fmla="*/ 774648 h 1520066"/>
              <a:gd name="connsiteX7" fmla="*/ 7211471 w 8415852"/>
              <a:gd name="connsiteY7" fmla="*/ 959045 h 1520066"/>
              <a:gd name="connsiteX8" fmla="*/ 7023079 w 8415852"/>
              <a:gd name="connsiteY8" fmla="*/ 599807 h 1520066"/>
              <a:gd name="connsiteX9" fmla="*/ 6625054 w 8415852"/>
              <a:gd name="connsiteY9" fmla="*/ 60489 h 1520066"/>
              <a:gd name="connsiteX10" fmla="*/ 6613972 w 8415852"/>
              <a:gd name="connsiteY10" fmla="*/ 60489 h 1520066"/>
              <a:gd name="connsiteX11" fmla="*/ 5725111 w 8415852"/>
              <a:gd name="connsiteY11" fmla="*/ 640903 h 1520066"/>
              <a:gd name="connsiteX12" fmla="*/ 5596746 w 8415852"/>
              <a:gd name="connsiteY12" fmla="*/ 772500 h 1520066"/>
              <a:gd name="connsiteX13" fmla="*/ 5426824 w 8415852"/>
              <a:gd name="connsiteY13" fmla="*/ 951657 h 1520066"/>
              <a:gd name="connsiteX14" fmla="*/ 5037572 w 8415852"/>
              <a:gd name="connsiteY14" fmla="*/ 1342294 h 1520066"/>
              <a:gd name="connsiteX15" fmla="*/ 4680181 w 8415852"/>
              <a:gd name="connsiteY15" fmla="*/ 1520066 h 1520066"/>
              <a:gd name="connsiteX16" fmla="*/ 4637239 w 8415852"/>
              <a:gd name="connsiteY16" fmla="*/ 1515910 h 1520066"/>
              <a:gd name="connsiteX17" fmla="*/ 4405443 w 8415852"/>
              <a:gd name="connsiteY17" fmla="*/ 1172372 h 1520066"/>
              <a:gd name="connsiteX18" fmla="*/ 4179650 w 8415852"/>
              <a:gd name="connsiteY18" fmla="*/ 762803 h 1520066"/>
              <a:gd name="connsiteX19" fmla="*/ 3311567 w 8415852"/>
              <a:gd name="connsiteY19" fmla="*/ 767883 h 1520066"/>
              <a:gd name="connsiteX20" fmla="*/ 2360834 w 8415852"/>
              <a:gd name="connsiteY20" fmla="*/ 995061 h 1520066"/>
              <a:gd name="connsiteX21" fmla="*/ 2342497 w 8415852"/>
              <a:gd name="connsiteY21" fmla="*/ 992833 h 1520066"/>
              <a:gd name="connsiteX22" fmla="*/ 2126238 w 8415852"/>
              <a:gd name="connsiteY22" fmla="*/ 1040931 h 1520066"/>
              <a:gd name="connsiteX23" fmla="*/ 1317343 w 8415852"/>
              <a:gd name="connsiteY23" fmla="*/ 1114064 h 1520066"/>
              <a:gd name="connsiteX24" fmla="*/ 1009685 w 8415852"/>
              <a:gd name="connsiteY24" fmla="*/ 1102634 h 1520066"/>
              <a:gd name="connsiteX25" fmla="*/ 90523 w 8415852"/>
              <a:gd name="connsiteY25" fmla="*/ 742589 h 1520066"/>
              <a:gd name="connsiteX26" fmla="*/ 22895 w 8415852"/>
              <a:gd name="connsiteY26" fmla="*/ 281579 h 1520066"/>
              <a:gd name="connsiteX27" fmla="*/ 33026 w 8415852"/>
              <a:gd name="connsiteY27" fmla="*/ 257679 h 1520066"/>
              <a:gd name="connsiteX28" fmla="*/ 94142 w 8415852"/>
              <a:gd name="connsiteY28" fmla="*/ 257679 h 1520066"/>
              <a:gd name="connsiteX29" fmla="*/ 76235 w 8415852"/>
              <a:gd name="connsiteY29" fmla="*/ 299677 h 1520066"/>
              <a:gd name="connsiteX30" fmla="*/ 140053 w 8415852"/>
              <a:gd name="connsiteY30" fmla="*/ 715919 h 1520066"/>
              <a:gd name="connsiteX31" fmla="*/ 2361283 w 8415852"/>
              <a:gd name="connsiteY31" fmla="*/ 930232 h 1520066"/>
              <a:gd name="connsiteX32" fmla="*/ 2361890 w 8415852"/>
              <a:gd name="connsiteY32" fmla="*/ 932577 h 1520066"/>
              <a:gd name="connsiteX33" fmla="*/ 2418393 w 8415852"/>
              <a:gd name="connsiteY33" fmla="*/ 916935 h 1520066"/>
              <a:gd name="connsiteX34" fmla="*/ 3300486 w 8415852"/>
              <a:gd name="connsiteY34" fmla="*/ 708780 h 1520066"/>
              <a:gd name="connsiteX35" fmla="*/ 4213357 w 8415852"/>
              <a:gd name="connsiteY35" fmla="*/ 712935 h 1520066"/>
              <a:gd name="connsiteX36" fmla="*/ 4462699 w 8415852"/>
              <a:gd name="connsiteY36" fmla="*/ 1154825 h 1520066"/>
              <a:gd name="connsiteX37" fmla="*/ 4648321 w 8415852"/>
              <a:gd name="connsiteY37" fmla="*/ 1456806 h 1520066"/>
              <a:gd name="connsiteX38" fmla="*/ 5382034 w 8415852"/>
              <a:gd name="connsiteY38" fmla="*/ 911024 h 1520066"/>
              <a:gd name="connsiteX39" fmla="*/ 5554727 w 8415852"/>
              <a:gd name="connsiteY39" fmla="*/ 728634 h 1520066"/>
              <a:gd name="connsiteX40" fmla="*/ 5681246 w 8415852"/>
              <a:gd name="connsiteY40" fmla="*/ 599346 h 1520066"/>
              <a:gd name="connsiteX41" fmla="*/ 6613510 w 8415852"/>
              <a:gd name="connsiteY41" fmla="*/ 0 h 1520066"/>
              <a:gd name="connsiteX0" fmla="*/ 6613510 w 8399098"/>
              <a:gd name="connsiteY0" fmla="*/ 0 h 1520066"/>
              <a:gd name="connsiteX1" fmla="*/ 6625977 w 8399098"/>
              <a:gd name="connsiteY1" fmla="*/ 0 h 1520066"/>
              <a:gd name="connsiteX2" fmla="*/ 6964437 w 8399098"/>
              <a:gd name="connsiteY2" fmla="*/ 205015 h 1520066"/>
              <a:gd name="connsiteX3" fmla="*/ 7081720 w 8399098"/>
              <a:gd name="connsiteY3" fmla="*/ 587340 h 1520066"/>
              <a:gd name="connsiteX4" fmla="*/ 7221629 w 8399098"/>
              <a:gd name="connsiteY4" fmla="*/ 899480 h 1520066"/>
              <a:gd name="connsiteX5" fmla="*/ 8348876 w 8399098"/>
              <a:gd name="connsiteY5" fmla="*/ 665822 h 1520066"/>
              <a:gd name="connsiteX6" fmla="*/ 8399098 w 8399098"/>
              <a:gd name="connsiteY6" fmla="*/ 726460 h 1520066"/>
              <a:gd name="connsiteX7" fmla="*/ 7211471 w 8399098"/>
              <a:gd name="connsiteY7" fmla="*/ 959045 h 1520066"/>
              <a:gd name="connsiteX8" fmla="*/ 7023079 w 8399098"/>
              <a:gd name="connsiteY8" fmla="*/ 599807 h 1520066"/>
              <a:gd name="connsiteX9" fmla="*/ 6625054 w 8399098"/>
              <a:gd name="connsiteY9" fmla="*/ 60489 h 1520066"/>
              <a:gd name="connsiteX10" fmla="*/ 6613972 w 8399098"/>
              <a:gd name="connsiteY10" fmla="*/ 60489 h 1520066"/>
              <a:gd name="connsiteX11" fmla="*/ 5725111 w 8399098"/>
              <a:gd name="connsiteY11" fmla="*/ 640903 h 1520066"/>
              <a:gd name="connsiteX12" fmla="*/ 5596746 w 8399098"/>
              <a:gd name="connsiteY12" fmla="*/ 772500 h 1520066"/>
              <a:gd name="connsiteX13" fmla="*/ 5426824 w 8399098"/>
              <a:gd name="connsiteY13" fmla="*/ 951657 h 1520066"/>
              <a:gd name="connsiteX14" fmla="*/ 5037572 w 8399098"/>
              <a:gd name="connsiteY14" fmla="*/ 1342294 h 1520066"/>
              <a:gd name="connsiteX15" fmla="*/ 4680181 w 8399098"/>
              <a:gd name="connsiteY15" fmla="*/ 1520066 h 1520066"/>
              <a:gd name="connsiteX16" fmla="*/ 4637239 w 8399098"/>
              <a:gd name="connsiteY16" fmla="*/ 1515910 h 1520066"/>
              <a:gd name="connsiteX17" fmla="*/ 4405443 w 8399098"/>
              <a:gd name="connsiteY17" fmla="*/ 1172372 h 1520066"/>
              <a:gd name="connsiteX18" fmla="*/ 4179650 w 8399098"/>
              <a:gd name="connsiteY18" fmla="*/ 762803 h 1520066"/>
              <a:gd name="connsiteX19" fmla="*/ 3311567 w 8399098"/>
              <a:gd name="connsiteY19" fmla="*/ 767883 h 1520066"/>
              <a:gd name="connsiteX20" fmla="*/ 2360834 w 8399098"/>
              <a:gd name="connsiteY20" fmla="*/ 995061 h 1520066"/>
              <a:gd name="connsiteX21" fmla="*/ 2342497 w 8399098"/>
              <a:gd name="connsiteY21" fmla="*/ 992833 h 1520066"/>
              <a:gd name="connsiteX22" fmla="*/ 2126238 w 8399098"/>
              <a:gd name="connsiteY22" fmla="*/ 1040931 h 1520066"/>
              <a:gd name="connsiteX23" fmla="*/ 1317343 w 8399098"/>
              <a:gd name="connsiteY23" fmla="*/ 1114064 h 1520066"/>
              <a:gd name="connsiteX24" fmla="*/ 1009685 w 8399098"/>
              <a:gd name="connsiteY24" fmla="*/ 1102634 h 1520066"/>
              <a:gd name="connsiteX25" fmla="*/ 90523 w 8399098"/>
              <a:gd name="connsiteY25" fmla="*/ 742589 h 1520066"/>
              <a:gd name="connsiteX26" fmla="*/ 22895 w 8399098"/>
              <a:gd name="connsiteY26" fmla="*/ 281579 h 1520066"/>
              <a:gd name="connsiteX27" fmla="*/ 33026 w 8399098"/>
              <a:gd name="connsiteY27" fmla="*/ 257679 h 1520066"/>
              <a:gd name="connsiteX28" fmla="*/ 94142 w 8399098"/>
              <a:gd name="connsiteY28" fmla="*/ 257679 h 1520066"/>
              <a:gd name="connsiteX29" fmla="*/ 76235 w 8399098"/>
              <a:gd name="connsiteY29" fmla="*/ 299677 h 1520066"/>
              <a:gd name="connsiteX30" fmla="*/ 140053 w 8399098"/>
              <a:gd name="connsiteY30" fmla="*/ 715919 h 1520066"/>
              <a:gd name="connsiteX31" fmla="*/ 2361283 w 8399098"/>
              <a:gd name="connsiteY31" fmla="*/ 930232 h 1520066"/>
              <a:gd name="connsiteX32" fmla="*/ 2361890 w 8399098"/>
              <a:gd name="connsiteY32" fmla="*/ 932577 h 1520066"/>
              <a:gd name="connsiteX33" fmla="*/ 2418393 w 8399098"/>
              <a:gd name="connsiteY33" fmla="*/ 916935 h 1520066"/>
              <a:gd name="connsiteX34" fmla="*/ 3300486 w 8399098"/>
              <a:gd name="connsiteY34" fmla="*/ 708780 h 1520066"/>
              <a:gd name="connsiteX35" fmla="*/ 4213357 w 8399098"/>
              <a:gd name="connsiteY35" fmla="*/ 712935 h 1520066"/>
              <a:gd name="connsiteX36" fmla="*/ 4462699 w 8399098"/>
              <a:gd name="connsiteY36" fmla="*/ 1154825 h 1520066"/>
              <a:gd name="connsiteX37" fmla="*/ 4648321 w 8399098"/>
              <a:gd name="connsiteY37" fmla="*/ 1456806 h 1520066"/>
              <a:gd name="connsiteX38" fmla="*/ 5382034 w 8399098"/>
              <a:gd name="connsiteY38" fmla="*/ 911024 h 1520066"/>
              <a:gd name="connsiteX39" fmla="*/ 5554727 w 8399098"/>
              <a:gd name="connsiteY39" fmla="*/ 728634 h 1520066"/>
              <a:gd name="connsiteX40" fmla="*/ 5681246 w 8399098"/>
              <a:gd name="connsiteY40" fmla="*/ 599346 h 1520066"/>
              <a:gd name="connsiteX41" fmla="*/ 6613510 w 8399098"/>
              <a:gd name="connsiteY41" fmla="*/ 0 h 1520066"/>
              <a:gd name="connsiteX0" fmla="*/ 6613510 w 8399098"/>
              <a:gd name="connsiteY0" fmla="*/ 0 h 1520066"/>
              <a:gd name="connsiteX1" fmla="*/ 6625977 w 8399098"/>
              <a:gd name="connsiteY1" fmla="*/ 0 h 1520066"/>
              <a:gd name="connsiteX2" fmla="*/ 6964437 w 8399098"/>
              <a:gd name="connsiteY2" fmla="*/ 205015 h 1520066"/>
              <a:gd name="connsiteX3" fmla="*/ 7081720 w 8399098"/>
              <a:gd name="connsiteY3" fmla="*/ 587340 h 1520066"/>
              <a:gd name="connsiteX4" fmla="*/ 7221629 w 8399098"/>
              <a:gd name="connsiteY4" fmla="*/ 899480 h 1520066"/>
              <a:gd name="connsiteX5" fmla="*/ 8348876 w 8399098"/>
              <a:gd name="connsiteY5" fmla="*/ 665822 h 1520066"/>
              <a:gd name="connsiteX6" fmla="*/ 8399098 w 8399098"/>
              <a:gd name="connsiteY6" fmla="*/ 726460 h 1520066"/>
              <a:gd name="connsiteX7" fmla="*/ 7211471 w 8399098"/>
              <a:gd name="connsiteY7" fmla="*/ 959045 h 1520066"/>
              <a:gd name="connsiteX8" fmla="*/ 7023079 w 8399098"/>
              <a:gd name="connsiteY8" fmla="*/ 599807 h 1520066"/>
              <a:gd name="connsiteX9" fmla="*/ 6625054 w 8399098"/>
              <a:gd name="connsiteY9" fmla="*/ 60489 h 1520066"/>
              <a:gd name="connsiteX10" fmla="*/ 6613972 w 8399098"/>
              <a:gd name="connsiteY10" fmla="*/ 60489 h 1520066"/>
              <a:gd name="connsiteX11" fmla="*/ 5725111 w 8399098"/>
              <a:gd name="connsiteY11" fmla="*/ 640903 h 1520066"/>
              <a:gd name="connsiteX12" fmla="*/ 5596746 w 8399098"/>
              <a:gd name="connsiteY12" fmla="*/ 772500 h 1520066"/>
              <a:gd name="connsiteX13" fmla="*/ 5426824 w 8399098"/>
              <a:gd name="connsiteY13" fmla="*/ 951657 h 1520066"/>
              <a:gd name="connsiteX14" fmla="*/ 5037572 w 8399098"/>
              <a:gd name="connsiteY14" fmla="*/ 1342294 h 1520066"/>
              <a:gd name="connsiteX15" fmla="*/ 4680181 w 8399098"/>
              <a:gd name="connsiteY15" fmla="*/ 1520066 h 1520066"/>
              <a:gd name="connsiteX16" fmla="*/ 4637239 w 8399098"/>
              <a:gd name="connsiteY16" fmla="*/ 1515910 h 1520066"/>
              <a:gd name="connsiteX17" fmla="*/ 4405443 w 8399098"/>
              <a:gd name="connsiteY17" fmla="*/ 1172372 h 1520066"/>
              <a:gd name="connsiteX18" fmla="*/ 4179650 w 8399098"/>
              <a:gd name="connsiteY18" fmla="*/ 762803 h 1520066"/>
              <a:gd name="connsiteX19" fmla="*/ 3311567 w 8399098"/>
              <a:gd name="connsiteY19" fmla="*/ 767883 h 1520066"/>
              <a:gd name="connsiteX20" fmla="*/ 2360834 w 8399098"/>
              <a:gd name="connsiteY20" fmla="*/ 995061 h 1520066"/>
              <a:gd name="connsiteX21" fmla="*/ 2342497 w 8399098"/>
              <a:gd name="connsiteY21" fmla="*/ 992833 h 1520066"/>
              <a:gd name="connsiteX22" fmla="*/ 2126238 w 8399098"/>
              <a:gd name="connsiteY22" fmla="*/ 1040931 h 1520066"/>
              <a:gd name="connsiteX23" fmla="*/ 1317343 w 8399098"/>
              <a:gd name="connsiteY23" fmla="*/ 1114064 h 1520066"/>
              <a:gd name="connsiteX24" fmla="*/ 1009685 w 8399098"/>
              <a:gd name="connsiteY24" fmla="*/ 1102634 h 1520066"/>
              <a:gd name="connsiteX25" fmla="*/ 90523 w 8399098"/>
              <a:gd name="connsiteY25" fmla="*/ 742589 h 1520066"/>
              <a:gd name="connsiteX26" fmla="*/ 22895 w 8399098"/>
              <a:gd name="connsiteY26" fmla="*/ 281579 h 1520066"/>
              <a:gd name="connsiteX27" fmla="*/ 33026 w 8399098"/>
              <a:gd name="connsiteY27" fmla="*/ 257679 h 1520066"/>
              <a:gd name="connsiteX28" fmla="*/ 94142 w 8399098"/>
              <a:gd name="connsiteY28" fmla="*/ 257679 h 1520066"/>
              <a:gd name="connsiteX29" fmla="*/ 76235 w 8399098"/>
              <a:gd name="connsiteY29" fmla="*/ 299677 h 1520066"/>
              <a:gd name="connsiteX30" fmla="*/ 140053 w 8399098"/>
              <a:gd name="connsiteY30" fmla="*/ 715919 h 1520066"/>
              <a:gd name="connsiteX31" fmla="*/ 2361283 w 8399098"/>
              <a:gd name="connsiteY31" fmla="*/ 930232 h 1520066"/>
              <a:gd name="connsiteX32" fmla="*/ 2361890 w 8399098"/>
              <a:gd name="connsiteY32" fmla="*/ 932577 h 1520066"/>
              <a:gd name="connsiteX33" fmla="*/ 2418393 w 8399098"/>
              <a:gd name="connsiteY33" fmla="*/ 916935 h 1520066"/>
              <a:gd name="connsiteX34" fmla="*/ 3300486 w 8399098"/>
              <a:gd name="connsiteY34" fmla="*/ 708780 h 1520066"/>
              <a:gd name="connsiteX35" fmla="*/ 4213357 w 8399098"/>
              <a:gd name="connsiteY35" fmla="*/ 712935 h 1520066"/>
              <a:gd name="connsiteX36" fmla="*/ 4462699 w 8399098"/>
              <a:gd name="connsiteY36" fmla="*/ 1154825 h 1520066"/>
              <a:gd name="connsiteX37" fmla="*/ 4648321 w 8399098"/>
              <a:gd name="connsiteY37" fmla="*/ 1456806 h 1520066"/>
              <a:gd name="connsiteX38" fmla="*/ 5382034 w 8399098"/>
              <a:gd name="connsiteY38" fmla="*/ 911024 h 1520066"/>
              <a:gd name="connsiteX39" fmla="*/ 5554727 w 8399098"/>
              <a:gd name="connsiteY39" fmla="*/ 728634 h 1520066"/>
              <a:gd name="connsiteX40" fmla="*/ 5681246 w 8399098"/>
              <a:gd name="connsiteY40" fmla="*/ 599346 h 1520066"/>
              <a:gd name="connsiteX41" fmla="*/ 6613510 w 8399098"/>
              <a:gd name="connsiteY41" fmla="*/ 0 h 1520066"/>
              <a:gd name="connsiteX0" fmla="*/ 6613510 w 8393514"/>
              <a:gd name="connsiteY0" fmla="*/ 0 h 1520066"/>
              <a:gd name="connsiteX1" fmla="*/ 6625977 w 8393514"/>
              <a:gd name="connsiteY1" fmla="*/ 0 h 1520066"/>
              <a:gd name="connsiteX2" fmla="*/ 6964437 w 8393514"/>
              <a:gd name="connsiteY2" fmla="*/ 205015 h 1520066"/>
              <a:gd name="connsiteX3" fmla="*/ 7081720 w 8393514"/>
              <a:gd name="connsiteY3" fmla="*/ 587340 h 1520066"/>
              <a:gd name="connsiteX4" fmla="*/ 7221629 w 8393514"/>
              <a:gd name="connsiteY4" fmla="*/ 899480 h 1520066"/>
              <a:gd name="connsiteX5" fmla="*/ 8348876 w 8393514"/>
              <a:gd name="connsiteY5" fmla="*/ 665822 h 1520066"/>
              <a:gd name="connsiteX6" fmla="*/ 8393514 w 8393514"/>
              <a:gd name="connsiteY6" fmla="*/ 714412 h 1520066"/>
              <a:gd name="connsiteX7" fmla="*/ 7211471 w 8393514"/>
              <a:gd name="connsiteY7" fmla="*/ 959045 h 1520066"/>
              <a:gd name="connsiteX8" fmla="*/ 7023079 w 8393514"/>
              <a:gd name="connsiteY8" fmla="*/ 599807 h 1520066"/>
              <a:gd name="connsiteX9" fmla="*/ 6625054 w 8393514"/>
              <a:gd name="connsiteY9" fmla="*/ 60489 h 1520066"/>
              <a:gd name="connsiteX10" fmla="*/ 6613972 w 8393514"/>
              <a:gd name="connsiteY10" fmla="*/ 60489 h 1520066"/>
              <a:gd name="connsiteX11" fmla="*/ 5725111 w 8393514"/>
              <a:gd name="connsiteY11" fmla="*/ 640903 h 1520066"/>
              <a:gd name="connsiteX12" fmla="*/ 5596746 w 8393514"/>
              <a:gd name="connsiteY12" fmla="*/ 772500 h 1520066"/>
              <a:gd name="connsiteX13" fmla="*/ 5426824 w 8393514"/>
              <a:gd name="connsiteY13" fmla="*/ 951657 h 1520066"/>
              <a:gd name="connsiteX14" fmla="*/ 5037572 w 8393514"/>
              <a:gd name="connsiteY14" fmla="*/ 1342294 h 1520066"/>
              <a:gd name="connsiteX15" fmla="*/ 4680181 w 8393514"/>
              <a:gd name="connsiteY15" fmla="*/ 1520066 h 1520066"/>
              <a:gd name="connsiteX16" fmla="*/ 4637239 w 8393514"/>
              <a:gd name="connsiteY16" fmla="*/ 1515910 h 1520066"/>
              <a:gd name="connsiteX17" fmla="*/ 4405443 w 8393514"/>
              <a:gd name="connsiteY17" fmla="*/ 1172372 h 1520066"/>
              <a:gd name="connsiteX18" fmla="*/ 4179650 w 8393514"/>
              <a:gd name="connsiteY18" fmla="*/ 762803 h 1520066"/>
              <a:gd name="connsiteX19" fmla="*/ 3311567 w 8393514"/>
              <a:gd name="connsiteY19" fmla="*/ 767883 h 1520066"/>
              <a:gd name="connsiteX20" fmla="*/ 2360834 w 8393514"/>
              <a:gd name="connsiteY20" fmla="*/ 995061 h 1520066"/>
              <a:gd name="connsiteX21" fmla="*/ 2342497 w 8393514"/>
              <a:gd name="connsiteY21" fmla="*/ 992833 h 1520066"/>
              <a:gd name="connsiteX22" fmla="*/ 2126238 w 8393514"/>
              <a:gd name="connsiteY22" fmla="*/ 1040931 h 1520066"/>
              <a:gd name="connsiteX23" fmla="*/ 1317343 w 8393514"/>
              <a:gd name="connsiteY23" fmla="*/ 1114064 h 1520066"/>
              <a:gd name="connsiteX24" fmla="*/ 1009685 w 8393514"/>
              <a:gd name="connsiteY24" fmla="*/ 1102634 h 1520066"/>
              <a:gd name="connsiteX25" fmla="*/ 90523 w 8393514"/>
              <a:gd name="connsiteY25" fmla="*/ 742589 h 1520066"/>
              <a:gd name="connsiteX26" fmla="*/ 22895 w 8393514"/>
              <a:gd name="connsiteY26" fmla="*/ 281579 h 1520066"/>
              <a:gd name="connsiteX27" fmla="*/ 33026 w 8393514"/>
              <a:gd name="connsiteY27" fmla="*/ 257679 h 1520066"/>
              <a:gd name="connsiteX28" fmla="*/ 94142 w 8393514"/>
              <a:gd name="connsiteY28" fmla="*/ 257679 h 1520066"/>
              <a:gd name="connsiteX29" fmla="*/ 76235 w 8393514"/>
              <a:gd name="connsiteY29" fmla="*/ 299677 h 1520066"/>
              <a:gd name="connsiteX30" fmla="*/ 140053 w 8393514"/>
              <a:gd name="connsiteY30" fmla="*/ 715919 h 1520066"/>
              <a:gd name="connsiteX31" fmla="*/ 2361283 w 8393514"/>
              <a:gd name="connsiteY31" fmla="*/ 930232 h 1520066"/>
              <a:gd name="connsiteX32" fmla="*/ 2361890 w 8393514"/>
              <a:gd name="connsiteY32" fmla="*/ 932577 h 1520066"/>
              <a:gd name="connsiteX33" fmla="*/ 2418393 w 8393514"/>
              <a:gd name="connsiteY33" fmla="*/ 916935 h 1520066"/>
              <a:gd name="connsiteX34" fmla="*/ 3300486 w 8393514"/>
              <a:gd name="connsiteY34" fmla="*/ 708780 h 1520066"/>
              <a:gd name="connsiteX35" fmla="*/ 4213357 w 8393514"/>
              <a:gd name="connsiteY35" fmla="*/ 712935 h 1520066"/>
              <a:gd name="connsiteX36" fmla="*/ 4462699 w 8393514"/>
              <a:gd name="connsiteY36" fmla="*/ 1154825 h 1520066"/>
              <a:gd name="connsiteX37" fmla="*/ 4648321 w 8393514"/>
              <a:gd name="connsiteY37" fmla="*/ 1456806 h 1520066"/>
              <a:gd name="connsiteX38" fmla="*/ 5382034 w 8393514"/>
              <a:gd name="connsiteY38" fmla="*/ 911024 h 1520066"/>
              <a:gd name="connsiteX39" fmla="*/ 5554727 w 8393514"/>
              <a:gd name="connsiteY39" fmla="*/ 728634 h 1520066"/>
              <a:gd name="connsiteX40" fmla="*/ 5681246 w 8393514"/>
              <a:gd name="connsiteY40" fmla="*/ 599346 h 1520066"/>
              <a:gd name="connsiteX41" fmla="*/ 6613510 w 8393514"/>
              <a:gd name="connsiteY41" fmla="*/ 0 h 1520066"/>
              <a:gd name="connsiteX0" fmla="*/ 6613510 w 8393514"/>
              <a:gd name="connsiteY0" fmla="*/ 0 h 1520066"/>
              <a:gd name="connsiteX1" fmla="*/ 6625977 w 8393514"/>
              <a:gd name="connsiteY1" fmla="*/ 0 h 1520066"/>
              <a:gd name="connsiteX2" fmla="*/ 6964437 w 8393514"/>
              <a:gd name="connsiteY2" fmla="*/ 205015 h 1520066"/>
              <a:gd name="connsiteX3" fmla="*/ 7062175 w 8393514"/>
              <a:gd name="connsiteY3" fmla="*/ 575294 h 1520066"/>
              <a:gd name="connsiteX4" fmla="*/ 7221629 w 8393514"/>
              <a:gd name="connsiteY4" fmla="*/ 899480 h 1520066"/>
              <a:gd name="connsiteX5" fmla="*/ 8348876 w 8393514"/>
              <a:gd name="connsiteY5" fmla="*/ 665822 h 1520066"/>
              <a:gd name="connsiteX6" fmla="*/ 8393514 w 8393514"/>
              <a:gd name="connsiteY6" fmla="*/ 714412 h 1520066"/>
              <a:gd name="connsiteX7" fmla="*/ 7211471 w 8393514"/>
              <a:gd name="connsiteY7" fmla="*/ 959045 h 1520066"/>
              <a:gd name="connsiteX8" fmla="*/ 7023079 w 8393514"/>
              <a:gd name="connsiteY8" fmla="*/ 599807 h 1520066"/>
              <a:gd name="connsiteX9" fmla="*/ 6625054 w 8393514"/>
              <a:gd name="connsiteY9" fmla="*/ 60489 h 1520066"/>
              <a:gd name="connsiteX10" fmla="*/ 6613972 w 8393514"/>
              <a:gd name="connsiteY10" fmla="*/ 60489 h 1520066"/>
              <a:gd name="connsiteX11" fmla="*/ 5725111 w 8393514"/>
              <a:gd name="connsiteY11" fmla="*/ 640903 h 1520066"/>
              <a:gd name="connsiteX12" fmla="*/ 5596746 w 8393514"/>
              <a:gd name="connsiteY12" fmla="*/ 772500 h 1520066"/>
              <a:gd name="connsiteX13" fmla="*/ 5426824 w 8393514"/>
              <a:gd name="connsiteY13" fmla="*/ 951657 h 1520066"/>
              <a:gd name="connsiteX14" fmla="*/ 5037572 w 8393514"/>
              <a:gd name="connsiteY14" fmla="*/ 1342294 h 1520066"/>
              <a:gd name="connsiteX15" fmla="*/ 4680181 w 8393514"/>
              <a:gd name="connsiteY15" fmla="*/ 1520066 h 1520066"/>
              <a:gd name="connsiteX16" fmla="*/ 4637239 w 8393514"/>
              <a:gd name="connsiteY16" fmla="*/ 1515910 h 1520066"/>
              <a:gd name="connsiteX17" fmla="*/ 4405443 w 8393514"/>
              <a:gd name="connsiteY17" fmla="*/ 1172372 h 1520066"/>
              <a:gd name="connsiteX18" fmla="*/ 4179650 w 8393514"/>
              <a:gd name="connsiteY18" fmla="*/ 762803 h 1520066"/>
              <a:gd name="connsiteX19" fmla="*/ 3311567 w 8393514"/>
              <a:gd name="connsiteY19" fmla="*/ 767883 h 1520066"/>
              <a:gd name="connsiteX20" fmla="*/ 2360834 w 8393514"/>
              <a:gd name="connsiteY20" fmla="*/ 995061 h 1520066"/>
              <a:gd name="connsiteX21" fmla="*/ 2342497 w 8393514"/>
              <a:gd name="connsiteY21" fmla="*/ 992833 h 1520066"/>
              <a:gd name="connsiteX22" fmla="*/ 2126238 w 8393514"/>
              <a:gd name="connsiteY22" fmla="*/ 1040931 h 1520066"/>
              <a:gd name="connsiteX23" fmla="*/ 1317343 w 8393514"/>
              <a:gd name="connsiteY23" fmla="*/ 1114064 h 1520066"/>
              <a:gd name="connsiteX24" fmla="*/ 1009685 w 8393514"/>
              <a:gd name="connsiteY24" fmla="*/ 1102634 h 1520066"/>
              <a:gd name="connsiteX25" fmla="*/ 90523 w 8393514"/>
              <a:gd name="connsiteY25" fmla="*/ 742589 h 1520066"/>
              <a:gd name="connsiteX26" fmla="*/ 22895 w 8393514"/>
              <a:gd name="connsiteY26" fmla="*/ 281579 h 1520066"/>
              <a:gd name="connsiteX27" fmla="*/ 33026 w 8393514"/>
              <a:gd name="connsiteY27" fmla="*/ 257679 h 1520066"/>
              <a:gd name="connsiteX28" fmla="*/ 94142 w 8393514"/>
              <a:gd name="connsiteY28" fmla="*/ 257679 h 1520066"/>
              <a:gd name="connsiteX29" fmla="*/ 76235 w 8393514"/>
              <a:gd name="connsiteY29" fmla="*/ 299677 h 1520066"/>
              <a:gd name="connsiteX30" fmla="*/ 140053 w 8393514"/>
              <a:gd name="connsiteY30" fmla="*/ 715919 h 1520066"/>
              <a:gd name="connsiteX31" fmla="*/ 2361283 w 8393514"/>
              <a:gd name="connsiteY31" fmla="*/ 930232 h 1520066"/>
              <a:gd name="connsiteX32" fmla="*/ 2361890 w 8393514"/>
              <a:gd name="connsiteY32" fmla="*/ 932577 h 1520066"/>
              <a:gd name="connsiteX33" fmla="*/ 2418393 w 8393514"/>
              <a:gd name="connsiteY33" fmla="*/ 916935 h 1520066"/>
              <a:gd name="connsiteX34" fmla="*/ 3300486 w 8393514"/>
              <a:gd name="connsiteY34" fmla="*/ 708780 h 1520066"/>
              <a:gd name="connsiteX35" fmla="*/ 4213357 w 8393514"/>
              <a:gd name="connsiteY35" fmla="*/ 712935 h 1520066"/>
              <a:gd name="connsiteX36" fmla="*/ 4462699 w 8393514"/>
              <a:gd name="connsiteY36" fmla="*/ 1154825 h 1520066"/>
              <a:gd name="connsiteX37" fmla="*/ 4648321 w 8393514"/>
              <a:gd name="connsiteY37" fmla="*/ 1456806 h 1520066"/>
              <a:gd name="connsiteX38" fmla="*/ 5382034 w 8393514"/>
              <a:gd name="connsiteY38" fmla="*/ 911024 h 1520066"/>
              <a:gd name="connsiteX39" fmla="*/ 5554727 w 8393514"/>
              <a:gd name="connsiteY39" fmla="*/ 728634 h 1520066"/>
              <a:gd name="connsiteX40" fmla="*/ 5681246 w 8393514"/>
              <a:gd name="connsiteY40" fmla="*/ 599346 h 1520066"/>
              <a:gd name="connsiteX41" fmla="*/ 6613510 w 8393514"/>
              <a:gd name="connsiteY41" fmla="*/ 0 h 1520066"/>
              <a:gd name="connsiteX0" fmla="*/ 6613510 w 8393514"/>
              <a:gd name="connsiteY0" fmla="*/ 13848 h 1533914"/>
              <a:gd name="connsiteX1" fmla="*/ 6625977 w 8393514"/>
              <a:gd name="connsiteY1" fmla="*/ 13848 h 1533914"/>
              <a:gd name="connsiteX2" fmla="*/ 6972814 w 8393514"/>
              <a:gd name="connsiteY2" fmla="*/ 200793 h 1533914"/>
              <a:gd name="connsiteX3" fmla="*/ 7062175 w 8393514"/>
              <a:gd name="connsiteY3" fmla="*/ 589142 h 1533914"/>
              <a:gd name="connsiteX4" fmla="*/ 7221629 w 8393514"/>
              <a:gd name="connsiteY4" fmla="*/ 913328 h 1533914"/>
              <a:gd name="connsiteX5" fmla="*/ 8348876 w 8393514"/>
              <a:gd name="connsiteY5" fmla="*/ 679670 h 1533914"/>
              <a:gd name="connsiteX6" fmla="*/ 8393514 w 8393514"/>
              <a:gd name="connsiteY6" fmla="*/ 728260 h 1533914"/>
              <a:gd name="connsiteX7" fmla="*/ 7211471 w 8393514"/>
              <a:gd name="connsiteY7" fmla="*/ 972893 h 1533914"/>
              <a:gd name="connsiteX8" fmla="*/ 7023079 w 8393514"/>
              <a:gd name="connsiteY8" fmla="*/ 613655 h 1533914"/>
              <a:gd name="connsiteX9" fmla="*/ 6625054 w 8393514"/>
              <a:gd name="connsiteY9" fmla="*/ 74337 h 1533914"/>
              <a:gd name="connsiteX10" fmla="*/ 6613972 w 8393514"/>
              <a:gd name="connsiteY10" fmla="*/ 74337 h 1533914"/>
              <a:gd name="connsiteX11" fmla="*/ 5725111 w 8393514"/>
              <a:gd name="connsiteY11" fmla="*/ 654751 h 1533914"/>
              <a:gd name="connsiteX12" fmla="*/ 5596746 w 8393514"/>
              <a:gd name="connsiteY12" fmla="*/ 786348 h 1533914"/>
              <a:gd name="connsiteX13" fmla="*/ 5426824 w 8393514"/>
              <a:gd name="connsiteY13" fmla="*/ 965505 h 1533914"/>
              <a:gd name="connsiteX14" fmla="*/ 5037572 w 8393514"/>
              <a:gd name="connsiteY14" fmla="*/ 1356142 h 1533914"/>
              <a:gd name="connsiteX15" fmla="*/ 4680181 w 8393514"/>
              <a:gd name="connsiteY15" fmla="*/ 1533914 h 1533914"/>
              <a:gd name="connsiteX16" fmla="*/ 4637239 w 8393514"/>
              <a:gd name="connsiteY16" fmla="*/ 1529758 h 1533914"/>
              <a:gd name="connsiteX17" fmla="*/ 4405443 w 8393514"/>
              <a:gd name="connsiteY17" fmla="*/ 1186220 h 1533914"/>
              <a:gd name="connsiteX18" fmla="*/ 4179650 w 8393514"/>
              <a:gd name="connsiteY18" fmla="*/ 776651 h 1533914"/>
              <a:gd name="connsiteX19" fmla="*/ 3311567 w 8393514"/>
              <a:gd name="connsiteY19" fmla="*/ 781731 h 1533914"/>
              <a:gd name="connsiteX20" fmla="*/ 2360834 w 8393514"/>
              <a:gd name="connsiteY20" fmla="*/ 1008909 h 1533914"/>
              <a:gd name="connsiteX21" fmla="*/ 2342497 w 8393514"/>
              <a:gd name="connsiteY21" fmla="*/ 1006681 h 1533914"/>
              <a:gd name="connsiteX22" fmla="*/ 2126238 w 8393514"/>
              <a:gd name="connsiteY22" fmla="*/ 1054779 h 1533914"/>
              <a:gd name="connsiteX23" fmla="*/ 1317343 w 8393514"/>
              <a:gd name="connsiteY23" fmla="*/ 1127912 h 1533914"/>
              <a:gd name="connsiteX24" fmla="*/ 1009685 w 8393514"/>
              <a:gd name="connsiteY24" fmla="*/ 1116482 h 1533914"/>
              <a:gd name="connsiteX25" fmla="*/ 90523 w 8393514"/>
              <a:gd name="connsiteY25" fmla="*/ 756437 h 1533914"/>
              <a:gd name="connsiteX26" fmla="*/ 22895 w 8393514"/>
              <a:gd name="connsiteY26" fmla="*/ 295427 h 1533914"/>
              <a:gd name="connsiteX27" fmla="*/ 33026 w 8393514"/>
              <a:gd name="connsiteY27" fmla="*/ 271527 h 1533914"/>
              <a:gd name="connsiteX28" fmla="*/ 94142 w 8393514"/>
              <a:gd name="connsiteY28" fmla="*/ 271527 h 1533914"/>
              <a:gd name="connsiteX29" fmla="*/ 76235 w 8393514"/>
              <a:gd name="connsiteY29" fmla="*/ 313525 h 1533914"/>
              <a:gd name="connsiteX30" fmla="*/ 140053 w 8393514"/>
              <a:gd name="connsiteY30" fmla="*/ 729767 h 1533914"/>
              <a:gd name="connsiteX31" fmla="*/ 2361283 w 8393514"/>
              <a:gd name="connsiteY31" fmla="*/ 944080 h 1533914"/>
              <a:gd name="connsiteX32" fmla="*/ 2361890 w 8393514"/>
              <a:gd name="connsiteY32" fmla="*/ 946425 h 1533914"/>
              <a:gd name="connsiteX33" fmla="*/ 2418393 w 8393514"/>
              <a:gd name="connsiteY33" fmla="*/ 930783 h 1533914"/>
              <a:gd name="connsiteX34" fmla="*/ 3300486 w 8393514"/>
              <a:gd name="connsiteY34" fmla="*/ 722628 h 1533914"/>
              <a:gd name="connsiteX35" fmla="*/ 4213357 w 8393514"/>
              <a:gd name="connsiteY35" fmla="*/ 726783 h 1533914"/>
              <a:gd name="connsiteX36" fmla="*/ 4462699 w 8393514"/>
              <a:gd name="connsiteY36" fmla="*/ 1168673 h 1533914"/>
              <a:gd name="connsiteX37" fmla="*/ 4648321 w 8393514"/>
              <a:gd name="connsiteY37" fmla="*/ 1470654 h 1533914"/>
              <a:gd name="connsiteX38" fmla="*/ 5382034 w 8393514"/>
              <a:gd name="connsiteY38" fmla="*/ 924872 h 1533914"/>
              <a:gd name="connsiteX39" fmla="*/ 5554727 w 8393514"/>
              <a:gd name="connsiteY39" fmla="*/ 742482 h 1533914"/>
              <a:gd name="connsiteX40" fmla="*/ 5681246 w 8393514"/>
              <a:gd name="connsiteY40" fmla="*/ 613194 h 1533914"/>
              <a:gd name="connsiteX41" fmla="*/ 6613510 w 8393514"/>
              <a:gd name="connsiteY41" fmla="*/ 13848 h 1533914"/>
              <a:gd name="connsiteX0" fmla="*/ 6613510 w 8393514"/>
              <a:gd name="connsiteY0" fmla="*/ 12957 h 1533023"/>
              <a:gd name="connsiteX1" fmla="*/ 6625977 w 8393514"/>
              <a:gd name="connsiteY1" fmla="*/ 12957 h 1533023"/>
              <a:gd name="connsiteX2" fmla="*/ 6944892 w 8393514"/>
              <a:gd name="connsiteY2" fmla="*/ 187853 h 1533023"/>
              <a:gd name="connsiteX3" fmla="*/ 7062175 w 8393514"/>
              <a:gd name="connsiteY3" fmla="*/ 588251 h 1533023"/>
              <a:gd name="connsiteX4" fmla="*/ 7221629 w 8393514"/>
              <a:gd name="connsiteY4" fmla="*/ 912437 h 1533023"/>
              <a:gd name="connsiteX5" fmla="*/ 8348876 w 8393514"/>
              <a:gd name="connsiteY5" fmla="*/ 678779 h 1533023"/>
              <a:gd name="connsiteX6" fmla="*/ 8393514 w 8393514"/>
              <a:gd name="connsiteY6" fmla="*/ 727369 h 1533023"/>
              <a:gd name="connsiteX7" fmla="*/ 7211471 w 8393514"/>
              <a:gd name="connsiteY7" fmla="*/ 972002 h 1533023"/>
              <a:gd name="connsiteX8" fmla="*/ 7023079 w 8393514"/>
              <a:gd name="connsiteY8" fmla="*/ 612764 h 1533023"/>
              <a:gd name="connsiteX9" fmla="*/ 6625054 w 8393514"/>
              <a:gd name="connsiteY9" fmla="*/ 73446 h 1533023"/>
              <a:gd name="connsiteX10" fmla="*/ 6613972 w 8393514"/>
              <a:gd name="connsiteY10" fmla="*/ 73446 h 1533023"/>
              <a:gd name="connsiteX11" fmla="*/ 5725111 w 8393514"/>
              <a:gd name="connsiteY11" fmla="*/ 653860 h 1533023"/>
              <a:gd name="connsiteX12" fmla="*/ 5596746 w 8393514"/>
              <a:gd name="connsiteY12" fmla="*/ 785457 h 1533023"/>
              <a:gd name="connsiteX13" fmla="*/ 5426824 w 8393514"/>
              <a:gd name="connsiteY13" fmla="*/ 964614 h 1533023"/>
              <a:gd name="connsiteX14" fmla="*/ 5037572 w 8393514"/>
              <a:gd name="connsiteY14" fmla="*/ 1355251 h 1533023"/>
              <a:gd name="connsiteX15" fmla="*/ 4680181 w 8393514"/>
              <a:gd name="connsiteY15" fmla="*/ 1533023 h 1533023"/>
              <a:gd name="connsiteX16" fmla="*/ 4637239 w 8393514"/>
              <a:gd name="connsiteY16" fmla="*/ 1528867 h 1533023"/>
              <a:gd name="connsiteX17" fmla="*/ 4405443 w 8393514"/>
              <a:gd name="connsiteY17" fmla="*/ 1185329 h 1533023"/>
              <a:gd name="connsiteX18" fmla="*/ 4179650 w 8393514"/>
              <a:gd name="connsiteY18" fmla="*/ 775760 h 1533023"/>
              <a:gd name="connsiteX19" fmla="*/ 3311567 w 8393514"/>
              <a:gd name="connsiteY19" fmla="*/ 780840 h 1533023"/>
              <a:gd name="connsiteX20" fmla="*/ 2360834 w 8393514"/>
              <a:gd name="connsiteY20" fmla="*/ 1008018 h 1533023"/>
              <a:gd name="connsiteX21" fmla="*/ 2342497 w 8393514"/>
              <a:gd name="connsiteY21" fmla="*/ 1005790 h 1533023"/>
              <a:gd name="connsiteX22" fmla="*/ 2126238 w 8393514"/>
              <a:gd name="connsiteY22" fmla="*/ 1053888 h 1533023"/>
              <a:gd name="connsiteX23" fmla="*/ 1317343 w 8393514"/>
              <a:gd name="connsiteY23" fmla="*/ 1127021 h 1533023"/>
              <a:gd name="connsiteX24" fmla="*/ 1009685 w 8393514"/>
              <a:gd name="connsiteY24" fmla="*/ 1115591 h 1533023"/>
              <a:gd name="connsiteX25" fmla="*/ 90523 w 8393514"/>
              <a:gd name="connsiteY25" fmla="*/ 755546 h 1533023"/>
              <a:gd name="connsiteX26" fmla="*/ 22895 w 8393514"/>
              <a:gd name="connsiteY26" fmla="*/ 294536 h 1533023"/>
              <a:gd name="connsiteX27" fmla="*/ 33026 w 8393514"/>
              <a:gd name="connsiteY27" fmla="*/ 270636 h 1533023"/>
              <a:gd name="connsiteX28" fmla="*/ 94142 w 8393514"/>
              <a:gd name="connsiteY28" fmla="*/ 270636 h 1533023"/>
              <a:gd name="connsiteX29" fmla="*/ 76235 w 8393514"/>
              <a:gd name="connsiteY29" fmla="*/ 312634 h 1533023"/>
              <a:gd name="connsiteX30" fmla="*/ 140053 w 8393514"/>
              <a:gd name="connsiteY30" fmla="*/ 728876 h 1533023"/>
              <a:gd name="connsiteX31" fmla="*/ 2361283 w 8393514"/>
              <a:gd name="connsiteY31" fmla="*/ 943189 h 1533023"/>
              <a:gd name="connsiteX32" fmla="*/ 2361890 w 8393514"/>
              <a:gd name="connsiteY32" fmla="*/ 945534 h 1533023"/>
              <a:gd name="connsiteX33" fmla="*/ 2418393 w 8393514"/>
              <a:gd name="connsiteY33" fmla="*/ 929892 h 1533023"/>
              <a:gd name="connsiteX34" fmla="*/ 3300486 w 8393514"/>
              <a:gd name="connsiteY34" fmla="*/ 721737 h 1533023"/>
              <a:gd name="connsiteX35" fmla="*/ 4213357 w 8393514"/>
              <a:gd name="connsiteY35" fmla="*/ 725892 h 1533023"/>
              <a:gd name="connsiteX36" fmla="*/ 4462699 w 8393514"/>
              <a:gd name="connsiteY36" fmla="*/ 1167782 h 1533023"/>
              <a:gd name="connsiteX37" fmla="*/ 4648321 w 8393514"/>
              <a:gd name="connsiteY37" fmla="*/ 1469763 h 1533023"/>
              <a:gd name="connsiteX38" fmla="*/ 5382034 w 8393514"/>
              <a:gd name="connsiteY38" fmla="*/ 923981 h 1533023"/>
              <a:gd name="connsiteX39" fmla="*/ 5554727 w 8393514"/>
              <a:gd name="connsiteY39" fmla="*/ 741591 h 1533023"/>
              <a:gd name="connsiteX40" fmla="*/ 5681246 w 8393514"/>
              <a:gd name="connsiteY40" fmla="*/ 612303 h 1533023"/>
              <a:gd name="connsiteX41" fmla="*/ 6613510 w 8393514"/>
              <a:gd name="connsiteY41" fmla="*/ 12957 h 1533023"/>
              <a:gd name="connsiteX0" fmla="*/ 6613510 w 8393514"/>
              <a:gd name="connsiteY0" fmla="*/ 12955 h 1533021"/>
              <a:gd name="connsiteX1" fmla="*/ 6625977 w 8393514"/>
              <a:gd name="connsiteY1" fmla="*/ 12955 h 1533021"/>
              <a:gd name="connsiteX2" fmla="*/ 6944892 w 8393514"/>
              <a:gd name="connsiteY2" fmla="*/ 187851 h 1533021"/>
              <a:gd name="connsiteX3" fmla="*/ 7062175 w 8393514"/>
              <a:gd name="connsiteY3" fmla="*/ 588249 h 1533021"/>
              <a:gd name="connsiteX4" fmla="*/ 7221629 w 8393514"/>
              <a:gd name="connsiteY4" fmla="*/ 912435 h 1533021"/>
              <a:gd name="connsiteX5" fmla="*/ 8348876 w 8393514"/>
              <a:gd name="connsiteY5" fmla="*/ 678777 h 1533021"/>
              <a:gd name="connsiteX6" fmla="*/ 8393514 w 8393514"/>
              <a:gd name="connsiteY6" fmla="*/ 727367 h 1533021"/>
              <a:gd name="connsiteX7" fmla="*/ 7211471 w 8393514"/>
              <a:gd name="connsiteY7" fmla="*/ 972000 h 1533021"/>
              <a:gd name="connsiteX8" fmla="*/ 7023079 w 8393514"/>
              <a:gd name="connsiteY8" fmla="*/ 612762 h 1533021"/>
              <a:gd name="connsiteX9" fmla="*/ 6625054 w 8393514"/>
              <a:gd name="connsiteY9" fmla="*/ 73444 h 1533021"/>
              <a:gd name="connsiteX10" fmla="*/ 6613972 w 8393514"/>
              <a:gd name="connsiteY10" fmla="*/ 73444 h 1533021"/>
              <a:gd name="connsiteX11" fmla="*/ 5725111 w 8393514"/>
              <a:gd name="connsiteY11" fmla="*/ 653858 h 1533021"/>
              <a:gd name="connsiteX12" fmla="*/ 5596746 w 8393514"/>
              <a:gd name="connsiteY12" fmla="*/ 785455 h 1533021"/>
              <a:gd name="connsiteX13" fmla="*/ 5426824 w 8393514"/>
              <a:gd name="connsiteY13" fmla="*/ 964612 h 1533021"/>
              <a:gd name="connsiteX14" fmla="*/ 5037572 w 8393514"/>
              <a:gd name="connsiteY14" fmla="*/ 1355249 h 1533021"/>
              <a:gd name="connsiteX15" fmla="*/ 4680181 w 8393514"/>
              <a:gd name="connsiteY15" fmla="*/ 1533021 h 1533021"/>
              <a:gd name="connsiteX16" fmla="*/ 4637239 w 8393514"/>
              <a:gd name="connsiteY16" fmla="*/ 1528865 h 1533021"/>
              <a:gd name="connsiteX17" fmla="*/ 4405443 w 8393514"/>
              <a:gd name="connsiteY17" fmla="*/ 1185327 h 1533021"/>
              <a:gd name="connsiteX18" fmla="*/ 4179650 w 8393514"/>
              <a:gd name="connsiteY18" fmla="*/ 775758 h 1533021"/>
              <a:gd name="connsiteX19" fmla="*/ 3311567 w 8393514"/>
              <a:gd name="connsiteY19" fmla="*/ 780838 h 1533021"/>
              <a:gd name="connsiteX20" fmla="*/ 2360834 w 8393514"/>
              <a:gd name="connsiteY20" fmla="*/ 1008016 h 1533021"/>
              <a:gd name="connsiteX21" fmla="*/ 2342497 w 8393514"/>
              <a:gd name="connsiteY21" fmla="*/ 1005788 h 1533021"/>
              <a:gd name="connsiteX22" fmla="*/ 2126238 w 8393514"/>
              <a:gd name="connsiteY22" fmla="*/ 1053886 h 1533021"/>
              <a:gd name="connsiteX23" fmla="*/ 1317343 w 8393514"/>
              <a:gd name="connsiteY23" fmla="*/ 1127019 h 1533021"/>
              <a:gd name="connsiteX24" fmla="*/ 1009685 w 8393514"/>
              <a:gd name="connsiteY24" fmla="*/ 1115589 h 1533021"/>
              <a:gd name="connsiteX25" fmla="*/ 90523 w 8393514"/>
              <a:gd name="connsiteY25" fmla="*/ 755544 h 1533021"/>
              <a:gd name="connsiteX26" fmla="*/ 22895 w 8393514"/>
              <a:gd name="connsiteY26" fmla="*/ 294534 h 1533021"/>
              <a:gd name="connsiteX27" fmla="*/ 33026 w 8393514"/>
              <a:gd name="connsiteY27" fmla="*/ 270634 h 1533021"/>
              <a:gd name="connsiteX28" fmla="*/ 94142 w 8393514"/>
              <a:gd name="connsiteY28" fmla="*/ 270634 h 1533021"/>
              <a:gd name="connsiteX29" fmla="*/ 76235 w 8393514"/>
              <a:gd name="connsiteY29" fmla="*/ 312632 h 1533021"/>
              <a:gd name="connsiteX30" fmla="*/ 140053 w 8393514"/>
              <a:gd name="connsiteY30" fmla="*/ 728874 h 1533021"/>
              <a:gd name="connsiteX31" fmla="*/ 2361283 w 8393514"/>
              <a:gd name="connsiteY31" fmla="*/ 943187 h 1533021"/>
              <a:gd name="connsiteX32" fmla="*/ 2361890 w 8393514"/>
              <a:gd name="connsiteY32" fmla="*/ 945532 h 1533021"/>
              <a:gd name="connsiteX33" fmla="*/ 2418393 w 8393514"/>
              <a:gd name="connsiteY33" fmla="*/ 929890 h 1533021"/>
              <a:gd name="connsiteX34" fmla="*/ 3300486 w 8393514"/>
              <a:gd name="connsiteY34" fmla="*/ 721735 h 1533021"/>
              <a:gd name="connsiteX35" fmla="*/ 4213357 w 8393514"/>
              <a:gd name="connsiteY35" fmla="*/ 725890 h 1533021"/>
              <a:gd name="connsiteX36" fmla="*/ 4462699 w 8393514"/>
              <a:gd name="connsiteY36" fmla="*/ 1167780 h 1533021"/>
              <a:gd name="connsiteX37" fmla="*/ 4648321 w 8393514"/>
              <a:gd name="connsiteY37" fmla="*/ 1469761 h 1533021"/>
              <a:gd name="connsiteX38" fmla="*/ 5382034 w 8393514"/>
              <a:gd name="connsiteY38" fmla="*/ 923979 h 1533021"/>
              <a:gd name="connsiteX39" fmla="*/ 5554727 w 8393514"/>
              <a:gd name="connsiteY39" fmla="*/ 741589 h 1533021"/>
              <a:gd name="connsiteX40" fmla="*/ 5681246 w 8393514"/>
              <a:gd name="connsiteY40" fmla="*/ 612301 h 1533021"/>
              <a:gd name="connsiteX41" fmla="*/ 6613510 w 8393514"/>
              <a:gd name="connsiteY41" fmla="*/ 12955 h 1533021"/>
              <a:gd name="connsiteX0" fmla="*/ 6613510 w 8393514"/>
              <a:gd name="connsiteY0" fmla="*/ 12955 h 1533021"/>
              <a:gd name="connsiteX1" fmla="*/ 6625977 w 8393514"/>
              <a:gd name="connsiteY1" fmla="*/ 12955 h 1533021"/>
              <a:gd name="connsiteX2" fmla="*/ 6944892 w 8393514"/>
              <a:gd name="connsiteY2" fmla="*/ 187851 h 1533021"/>
              <a:gd name="connsiteX3" fmla="*/ 7062175 w 8393514"/>
              <a:gd name="connsiteY3" fmla="*/ 588249 h 1533021"/>
              <a:gd name="connsiteX4" fmla="*/ 7221629 w 8393514"/>
              <a:gd name="connsiteY4" fmla="*/ 912435 h 1533021"/>
              <a:gd name="connsiteX5" fmla="*/ 8348876 w 8393514"/>
              <a:gd name="connsiteY5" fmla="*/ 678777 h 1533021"/>
              <a:gd name="connsiteX6" fmla="*/ 8393514 w 8393514"/>
              <a:gd name="connsiteY6" fmla="*/ 727367 h 1533021"/>
              <a:gd name="connsiteX7" fmla="*/ 7211471 w 8393514"/>
              <a:gd name="connsiteY7" fmla="*/ 972000 h 1533021"/>
              <a:gd name="connsiteX8" fmla="*/ 7023079 w 8393514"/>
              <a:gd name="connsiteY8" fmla="*/ 612762 h 1533021"/>
              <a:gd name="connsiteX9" fmla="*/ 6625054 w 8393514"/>
              <a:gd name="connsiteY9" fmla="*/ 73444 h 1533021"/>
              <a:gd name="connsiteX10" fmla="*/ 6613972 w 8393514"/>
              <a:gd name="connsiteY10" fmla="*/ 73444 h 1533021"/>
              <a:gd name="connsiteX11" fmla="*/ 5725111 w 8393514"/>
              <a:gd name="connsiteY11" fmla="*/ 653858 h 1533021"/>
              <a:gd name="connsiteX12" fmla="*/ 5596746 w 8393514"/>
              <a:gd name="connsiteY12" fmla="*/ 785455 h 1533021"/>
              <a:gd name="connsiteX13" fmla="*/ 5426824 w 8393514"/>
              <a:gd name="connsiteY13" fmla="*/ 964612 h 1533021"/>
              <a:gd name="connsiteX14" fmla="*/ 5037572 w 8393514"/>
              <a:gd name="connsiteY14" fmla="*/ 1355249 h 1533021"/>
              <a:gd name="connsiteX15" fmla="*/ 4680181 w 8393514"/>
              <a:gd name="connsiteY15" fmla="*/ 1533021 h 1533021"/>
              <a:gd name="connsiteX16" fmla="*/ 4637239 w 8393514"/>
              <a:gd name="connsiteY16" fmla="*/ 1528865 h 1533021"/>
              <a:gd name="connsiteX17" fmla="*/ 4405443 w 8393514"/>
              <a:gd name="connsiteY17" fmla="*/ 1185327 h 1533021"/>
              <a:gd name="connsiteX18" fmla="*/ 4179650 w 8393514"/>
              <a:gd name="connsiteY18" fmla="*/ 775758 h 1533021"/>
              <a:gd name="connsiteX19" fmla="*/ 3311567 w 8393514"/>
              <a:gd name="connsiteY19" fmla="*/ 780838 h 1533021"/>
              <a:gd name="connsiteX20" fmla="*/ 2360834 w 8393514"/>
              <a:gd name="connsiteY20" fmla="*/ 1008016 h 1533021"/>
              <a:gd name="connsiteX21" fmla="*/ 2342497 w 8393514"/>
              <a:gd name="connsiteY21" fmla="*/ 1005788 h 1533021"/>
              <a:gd name="connsiteX22" fmla="*/ 2126238 w 8393514"/>
              <a:gd name="connsiteY22" fmla="*/ 1053886 h 1533021"/>
              <a:gd name="connsiteX23" fmla="*/ 1317343 w 8393514"/>
              <a:gd name="connsiteY23" fmla="*/ 1127019 h 1533021"/>
              <a:gd name="connsiteX24" fmla="*/ 1009685 w 8393514"/>
              <a:gd name="connsiteY24" fmla="*/ 1115589 h 1533021"/>
              <a:gd name="connsiteX25" fmla="*/ 90523 w 8393514"/>
              <a:gd name="connsiteY25" fmla="*/ 755544 h 1533021"/>
              <a:gd name="connsiteX26" fmla="*/ 22895 w 8393514"/>
              <a:gd name="connsiteY26" fmla="*/ 294534 h 1533021"/>
              <a:gd name="connsiteX27" fmla="*/ 33026 w 8393514"/>
              <a:gd name="connsiteY27" fmla="*/ 270634 h 1533021"/>
              <a:gd name="connsiteX28" fmla="*/ 94142 w 8393514"/>
              <a:gd name="connsiteY28" fmla="*/ 270634 h 1533021"/>
              <a:gd name="connsiteX29" fmla="*/ 76235 w 8393514"/>
              <a:gd name="connsiteY29" fmla="*/ 312632 h 1533021"/>
              <a:gd name="connsiteX30" fmla="*/ 140053 w 8393514"/>
              <a:gd name="connsiteY30" fmla="*/ 728874 h 1533021"/>
              <a:gd name="connsiteX31" fmla="*/ 2361283 w 8393514"/>
              <a:gd name="connsiteY31" fmla="*/ 943187 h 1533021"/>
              <a:gd name="connsiteX32" fmla="*/ 2361890 w 8393514"/>
              <a:gd name="connsiteY32" fmla="*/ 945532 h 1533021"/>
              <a:gd name="connsiteX33" fmla="*/ 2418393 w 8393514"/>
              <a:gd name="connsiteY33" fmla="*/ 929890 h 1533021"/>
              <a:gd name="connsiteX34" fmla="*/ 3300486 w 8393514"/>
              <a:gd name="connsiteY34" fmla="*/ 721735 h 1533021"/>
              <a:gd name="connsiteX35" fmla="*/ 4213357 w 8393514"/>
              <a:gd name="connsiteY35" fmla="*/ 725890 h 1533021"/>
              <a:gd name="connsiteX36" fmla="*/ 4462699 w 8393514"/>
              <a:gd name="connsiteY36" fmla="*/ 1167780 h 1533021"/>
              <a:gd name="connsiteX37" fmla="*/ 4648321 w 8393514"/>
              <a:gd name="connsiteY37" fmla="*/ 1469761 h 1533021"/>
              <a:gd name="connsiteX38" fmla="*/ 5382034 w 8393514"/>
              <a:gd name="connsiteY38" fmla="*/ 923979 h 1533021"/>
              <a:gd name="connsiteX39" fmla="*/ 5554727 w 8393514"/>
              <a:gd name="connsiteY39" fmla="*/ 741589 h 1533021"/>
              <a:gd name="connsiteX40" fmla="*/ 5681246 w 8393514"/>
              <a:gd name="connsiteY40" fmla="*/ 612301 h 1533021"/>
              <a:gd name="connsiteX41" fmla="*/ 6613510 w 8393514"/>
              <a:gd name="connsiteY41" fmla="*/ 12955 h 1533021"/>
              <a:gd name="connsiteX0" fmla="*/ 6613510 w 8393514"/>
              <a:gd name="connsiteY0" fmla="*/ 4976 h 1525042"/>
              <a:gd name="connsiteX1" fmla="*/ 6625977 w 8393514"/>
              <a:gd name="connsiteY1" fmla="*/ 4976 h 1525042"/>
              <a:gd name="connsiteX2" fmla="*/ 6944892 w 8393514"/>
              <a:gd name="connsiteY2" fmla="*/ 179872 h 1525042"/>
              <a:gd name="connsiteX3" fmla="*/ 7062175 w 8393514"/>
              <a:gd name="connsiteY3" fmla="*/ 580270 h 1525042"/>
              <a:gd name="connsiteX4" fmla="*/ 7221629 w 8393514"/>
              <a:gd name="connsiteY4" fmla="*/ 904456 h 1525042"/>
              <a:gd name="connsiteX5" fmla="*/ 8348876 w 8393514"/>
              <a:gd name="connsiteY5" fmla="*/ 670798 h 1525042"/>
              <a:gd name="connsiteX6" fmla="*/ 8393514 w 8393514"/>
              <a:gd name="connsiteY6" fmla="*/ 719388 h 1525042"/>
              <a:gd name="connsiteX7" fmla="*/ 7211471 w 8393514"/>
              <a:gd name="connsiteY7" fmla="*/ 964021 h 1525042"/>
              <a:gd name="connsiteX8" fmla="*/ 7023079 w 8393514"/>
              <a:gd name="connsiteY8" fmla="*/ 604783 h 1525042"/>
              <a:gd name="connsiteX9" fmla="*/ 6625054 w 8393514"/>
              <a:gd name="connsiteY9" fmla="*/ 65465 h 1525042"/>
              <a:gd name="connsiteX10" fmla="*/ 6613972 w 8393514"/>
              <a:gd name="connsiteY10" fmla="*/ 65465 h 1525042"/>
              <a:gd name="connsiteX11" fmla="*/ 5725111 w 8393514"/>
              <a:gd name="connsiteY11" fmla="*/ 645879 h 1525042"/>
              <a:gd name="connsiteX12" fmla="*/ 5596746 w 8393514"/>
              <a:gd name="connsiteY12" fmla="*/ 777476 h 1525042"/>
              <a:gd name="connsiteX13" fmla="*/ 5426824 w 8393514"/>
              <a:gd name="connsiteY13" fmla="*/ 956633 h 1525042"/>
              <a:gd name="connsiteX14" fmla="*/ 5037572 w 8393514"/>
              <a:gd name="connsiteY14" fmla="*/ 1347270 h 1525042"/>
              <a:gd name="connsiteX15" fmla="*/ 4680181 w 8393514"/>
              <a:gd name="connsiteY15" fmla="*/ 1525042 h 1525042"/>
              <a:gd name="connsiteX16" fmla="*/ 4637239 w 8393514"/>
              <a:gd name="connsiteY16" fmla="*/ 1520886 h 1525042"/>
              <a:gd name="connsiteX17" fmla="*/ 4405443 w 8393514"/>
              <a:gd name="connsiteY17" fmla="*/ 1177348 h 1525042"/>
              <a:gd name="connsiteX18" fmla="*/ 4179650 w 8393514"/>
              <a:gd name="connsiteY18" fmla="*/ 767779 h 1525042"/>
              <a:gd name="connsiteX19" fmla="*/ 3311567 w 8393514"/>
              <a:gd name="connsiteY19" fmla="*/ 772859 h 1525042"/>
              <a:gd name="connsiteX20" fmla="*/ 2360834 w 8393514"/>
              <a:gd name="connsiteY20" fmla="*/ 1000037 h 1525042"/>
              <a:gd name="connsiteX21" fmla="*/ 2342497 w 8393514"/>
              <a:gd name="connsiteY21" fmla="*/ 997809 h 1525042"/>
              <a:gd name="connsiteX22" fmla="*/ 2126238 w 8393514"/>
              <a:gd name="connsiteY22" fmla="*/ 1045907 h 1525042"/>
              <a:gd name="connsiteX23" fmla="*/ 1317343 w 8393514"/>
              <a:gd name="connsiteY23" fmla="*/ 1119040 h 1525042"/>
              <a:gd name="connsiteX24" fmla="*/ 1009685 w 8393514"/>
              <a:gd name="connsiteY24" fmla="*/ 1107610 h 1525042"/>
              <a:gd name="connsiteX25" fmla="*/ 90523 w 8393514"/>
              <a:gd name="connsiteY25" fmla="*/ 747565 h 1525042"/>
              <a:gd name="connsiteX26" fmla="*/ 22895 w 8393514"/>
              <a:gd name="connsiteY26" fmla="*/ 286555 h 1525042"/>
              <a:gd name="connsiteX27" fmla="*/ 33026 w 8393514"/>
              <a:gd name="connsiteY27" fmla="*/ 262655 h 1525042"/>
              <a:gd name="connsiteX28" fmla="*/ 94142 w 8393514"/>
              <a:gd name="connsiteY28" fmla="*/ 262655 h 1525042"/>
              <a:gd name="connsiteX29" fmla="*/ 76235 w 8393514"/>
              <a:gd name="connsiteY29" fmla="*/ 304653 h 1525042"/>
              <a:gd name="connsiteX30" fmla="*/ 140053 w 8393514"/>
              <a:gd name="connsiteY30" fmla="*/ 720895 h 1525042"/>
              <a:gd name="connsiteX31" fmla="*/ 2361283 w 8393514"/>
              <a:gd name="connsiteY31" fmla="*/ 935208 h 1525042"/>
              <a:gd name="connsiteX32" fmla="*/ 2361890 w 8393514"/>
              <a:gd name="connsiteY32" fmla="*/ 937553 h 1525042"/>
              <a:gd name="connsiteX33" fmla="*/ 2418393 w 8393514"/>
              <a:gd name="connsiteY33" fmla="*/ 921911 h 1525042"/>
              <a:gd name="connsiteX34" fmla="*/ 3300486 w 8393514"/>
              <a:gd name="connsiteY34" fmla="*/ 713756 h 1525042"/>
              <a:gd name="connsiteX35" fmla="*/ 4213357 w 8393514"/>
              <a:gd name="connsiteY35" fmla="*/ 717911 h 1525042"/>
              <a:gd name="connsiteX36" fmla="*/ 4462699 w 8393514"/>
              <a:gd name="connsiteY36" fmla="*/ 1159801 h 1525042"/>
              <a:gd name="connsiteX37" fmla="*/ 4648321 w 8393514"/>
              <a:gd name="connsiteY37" fmla="*/ 1461782 h 1525042"/>
              <a:gd name="connsiteX38" fmla="*/ 5382034 w 8393514"/>
              <a:gd name="connsiteY38" fmla="*/ 916000 h 1525042"/>
              <a:gd name="connsiteX39" fmla="*/ 5554727 w 8393514"/>
              <a:gd name="connsiteY39" fmla="*/ 733610 h 1525042"/>
              <a:gd name="connsiteX40" fmla="*/ 5681246 w 8393514"/>
              <a:gd name="connsiteY40" fmla="*/ 604322 h 1525042"/>
              <a:gd name="connsiteX41" fmla="*/ 6613510 w 8393514"/>
              <a:gd name="connsiteY41" fmla="*/ 4976 h 1525042"/>
              <a:gd name="connsiteX0" fmla="*/ 6613510 w 8393514"/>
              <a:gd name="connsiteY0" fmla="*/ 4976 h 1525042"/>
              <a:gd name="connsiteX1" fmla="*/ 6625977 w 8393514"/>
              <a:gd name="connsiteY1" fmla="*/ 4976 h 1525042"/>
              <a:gd name="connsiteX2" fmla="*/ 6944892 w 8393514"/>
              <a:gd name="connsiteY2" fmla="*/ 179872 h 1525042"/>
              <a:gd name="connsiteX3" fmla="*/ 7062175 w 8393514"/>
              <a:gd name="connsiteY3" fmla="*/ 580270 h 1525042"/>
              <a:gd name="connsiteX4" fmla="*/ 7221629 w 8393514"/>
              <a:gd name="connsiteY4" fmla="*/ 904456 h 1525042"/>
              <a:gd name="connsiteX5" fmla="*/ 8348876 w 8393514"/>
              <a:gd name="connsiteY5" fmla="*/ 670798 h 1525042"/>
              <a:gd name="connsiteX6" fmla="*/ 8393514 w 8393514"/>
              <a:gd name="connsiteY6" fmla="*/ 719388 h 1525042"/>
              <a:gd name="connsiteX7" fmla="*/ 7211471 w 8393514"/>
              <a:gd name="connsiteY7" fmla="*/ 964021 h 1525042"/>
              <a:gd name="connsiteX8" fmla="*/ 7023079 w 8393514"/>
              <a:gd name="connsiteY8" fmla="*/ 604783 h 1525042"/>
              <a:gd name="connsiteX9" fmla="*/ 6625054 w 8393514"/>
              <a:gd name="connsiteY9" fmla="*/ 65465 h 1525042"/>
              <a:gd name="connsiteX10" fmla="*/ 6613972 w 8393514"/>
              <a:gd name="connsiteY10" fmla="*/ 65465 h 1525042"/>
              <a:gd name="connsiteX11" fmla="*/ 5725111 w 8393514"/>
              <a:gd name="connsiteY11" fmla="*/ 645879 h 1525042"/>
              <a:gd name="connsiteX12" fmla="*/ 5596746 w 8393514"/>
              <a:gd name="connsiteY12" fmla="*/ 777476 h 1525042"/>
              <a:gd name="connsiteX13" fmla="*/ 5426824 w 8393514"/>
              <a:gd name="connsiteY13" fmla="*/ 956633 h 1525042"/>
              <a:gd name="connsiteX14" fmla="*/ 5037572 w 8393514"/>
              <a:gd name="connsiteY14" fmla="*/ 1347270 h 1525042"/>
              <a:gd name="connsiteX15" fmla="*/ 4680181 w 8393514"/>
              <a:gd name="connsiteY15" fmla="*/ 1525042 h 1525042"/>
              <a:gd name="connsiteX16" fmla="*/ 4637239 w 8393514"/>
              <a:gd name="connsiteY16" fmla="*/ 1520886 h 1525042"/>
              <a:gd name="connsiteX17" fmla="*/ 4405443 w 8393514"/>
              <a:gd name="connsiteY17" fmla="*/ 1177348 h 1525042"/>
              <a:gd name="connsiteX18" fmla="*/ 4179650 w 8393514"/>
              <a:gd name="connsiteY18" fmla="*/ 767779 h 1525042"/>
              <a:gd name="connsiteX19" fmla="*/ 3311567 w 8393514"/>
              <a:gd name="connsiteY19" fmla="*/ 772859 h 1525042"/>
              <a:gd name="connsiteX20" fmla="*/ 2360834 w 8393514"/>
              <a:gd name="connsiteY20" fmla="*/ 1000037 h 1525042"/>
              <a:gd name="connsiteX21" fmla="*/ 2342497 w 8393514"/>
              <a:gd name="connsiteY21" fmla="*/ 997809 h 1525042"/>
              <a:gd name="connsiteX22" fmla="*/ 2126238 w 8393514"/>
              <a:gd name="connsiteY22" fmla="*/ 1045907 h 1525042"/>
              <a:gd name="connsiteX23" fmla="*/ 1317343 w 8393514"/>
              <a:gd name="connsiteY23" fmla="*/ 1119040 h 1525042"/>
              <a:gd name="connsiteX24" fmla="*/ 1009685 w 8393514"/>
              <a:gd name="connsiteY24" fmla="*/ 1107610 h 1525042"/>
              <a:gd name="connsiteX25" fmla="*/ 90523 w 8393514"/>
              <a:gd name="connsiteY25" fmla="*/ 747565 h 1525042"/>
              <a:gd name="connsiteX26" fmla="*/ 22895 w 8393514"/>
              <a:gd name="connsiteY26" fmla="*/ 286555 h 1525042"/>
              <a:gd name="connsiteX27" fmla="*/ 33026 w 8393514"/>
              <a:gd name="connsiteY27" fmla="*/ 262655 h 1525042"/>
              <a:gd name="connsiteX28" fmla="*/ 94142 w 8393514"/>
              <a:gd name="connsiteY28" fmla="*/ 262655 h 1525042"/>
              <a:gd name="connsiteX29" fmla="*/ 76235 w 8393514"/>
              <a:gd name="connsiteY29" fmla="*/ 304653 h 1525042"/>
              <a:gd name="connsiteX30" fmla="*/ 140053 w 8393514"/>
              <a:gd name="connsiteY30" fmla="*/ 720895 h 1525042"/>
              <a:gd name="connsiteX31" fmla="*/ 2361283 w 8393514"/>
              <a:gd name="connsiteY31" fmla="*/ 935208 h 1525042"/>
              <a:gd name="connsiteX32" fmla="*/ 2361890 w 8393514"/>
              <a:gd name="connsiteY32" fmla="*/ 937553 h 1525042"/>
              <a:gd name="connsiteX33" fmla="*/ 2418393 w 8393514"/>
              <a:gd name="connsiteY33" fmla="*/ 921911 h 1525042"/>
              <a:gd name="connsiteX34" fmla="*/ 3300486 w 8393514"/>
              <a:gd name="connsiteY34" fmla="*/ 713756 h 1525042"/>
              <a:gd name="connsiteX35" fmla="*/ 4213357 w 8393514"/>
              <a:gd name="connsiteY35" fmla="*/ 717911 h 1525042"/>
              <a:gd name="connsiteX36" fmla="*/ 4462699 w 8393514"/>
              <a:gd name="connsiteY36" fmla="*/ 1159801 h 1525042"/>
              <a:gd name="connsiteX37" fmla="*/ 4648321 w 8393514"/>
              <a:gd name="connsiteY37" fmla="*/ 1461782 h 1525042"/>
              <a:gd name="connsiteX38" fmla="*/ 5382034 w 8393514"/>
              <a:gd name="connsiteY38" fmla="*/ 916000 h 1525042"/>
              <a:gd name="connsiteX39" fmla="*/ 5554727 w 8393514"/>
              <a:gd name="connsiteY39" fmla="*/ 733610 h 1525042"/>
              <a:gd name="connsiteX40" fmla="*/ 5681246 w 8393514"/>
              <a:gd name="connsiteY40" fmla="*/ 604322 h 1525042"/>
              <a:gd name="connsiteX41" fmla="*/ 6613510 w 8393514"/>
              <a:gd name="connsiteY41" fmla="*/ 4976 h 1525042"/>
              <a:gd name="connsiteX0" fmla="*/ 6613510 w 8393514"/>
              <a:gd name="connsiteY0" fmla="*/ 533 h 1520599"/>
              <a:gd name="connsiteX1" fmla="*/ 6625977 w 8393514"/>
              <a:gd name="connsiteY1" fmla="*/ 533 h 1520599"/>
              <a:gd name="connsiteX2" fmla="*/ 6944892 w 8393514"/>
              <a:gd name="connsiteY2" fmla="*/ 175429 h 1520599"/>
              <a:gd name="connsiteX3" fmla="*/ 7062175 w 8393514"/>
              <a:gd name="connsiteY3" fmla="*/ 575827 h 1520599"/>
              <a:gd name="connsiteX4" fmla="*/ 7221629 w 8393514"/>
              <a:gd name="connsiteY4" fmla="*/ 900013 h 1520599"/>
              <a:gd name="connsiteX5" fmla="*/ 8348876 w 8393514"/>
              <a:gd name="connsiteY5" fmla="*/ 666355 h 1520599"/>
              <a:gd name="connsiteX6" fmla="*/ 8393514 w 8393514"/>
              <a:gd name="connsiteY6" fmla="*/ 714945 h 1520599"/>
              <a:gd name="connsiteX7" fmla="*/ 7211471 w 8393514"/>
              <a:gd name="connsiteY7" fmla="*/ 959578 h 1520599"/>
              <a:gd name="connsiteX8" fmla="*/ 7023079 w 8393514"/>
              <a:gd name="connsiteY8" fmla="*/ 600340 h 1520599"/>
              <a:gd name="connsiteX9" fmla="*/ 6625054 w 8393514"/>
              <a:gd name="connsiteY9" fmla="*/ 61022 h 1520599"/>
              <a:gd name="connsiteX10" fmla="*/ 6613972 w 8393514"/>
              <a:gd name="connsiteY10" fmla="*/ 61022 h 1520599"/>
              <a:gd name="connsiteX11" fmla="*/ 5725111 w 8393514"/>
              <a:gd name="connsiteY11" fmla="*/ 641436 h 1520599"/>
              <a:gd name="connsiteX12" fmla="*/ 5596746 w 8393514"/>
              <a:gd name="connsiteY12" fmla="*/ 773033 h 1520599"/>
              <a:gd name="connsiteX13" fmla="*/ 5426824 w 8393514"/>
              <a:gd name="connsiteY13" fmla="*/ 952190 h 1520599"/>
              <a:gd name="connsiteX14" fmla="*/ 5037572 w 8393514"/>
              <a:gd name="connsiteY14" fmla="*/ 1342827 h 1520599"/>
              <a:gd name="connsiteX15" fmla="*/ 4680181 w 8393514"/>
              <a:gd name="connsiteY15" fmla="*/ 1520599 h 1520599"/>
              <a:gd name="connsiteX16" fmla="*/ 4637239 w 8393514"/>
              <a:gd name="connsiteY16" fmla="*/ 1516443 h 1520599"/>
              <a:gd name="connsiteX17" fmla="*/ 4405443 w 8393514"/>
              <a:gd name="connsiteY17" fmla="*/ 1172905 h 1520599"/>
              <a:gd name="connsiteX18" fmla="*/ 4179650 w 8393514"/>
              <a:gd name="connsiteY18" fmla="*/ 763336 h 1520599"/>
              <a:gd name="connsiteX19" fmla="*/ 3311567 w 8393514"/>
              <a:gd name="connsiteY19" fmla="*/ 768416 h 1520599"/>
              <a:gd name="connsiteX20" fmla="*/ 2360834 w 8393514"/>
              <a:gd name="connsiteY20" fmla="*/ 995594 h 1520599"/>
              <a:gd name="connsiteX21" fmla="*/ 2342497 w 8393514"/>
              <a:gd name="connsiteY21" fmla="*/ 993366 h 1520599"/>
              <a:gd name="connsiteX22" fmla="*/ 2126238 w 8393514"/>
              <a:gd name="connsiteY22" fmla="*/ 1041464 h 1520599"/>
              <a:gd name="connsiteX23" fmla="*/ 1317343 w 8393514"/>
              <a:gd name="connsiteY23" fmla="*/ 1114597 h 1520599"/>
              <a:gd name="connsiteX24" fmla="*/ 1009685 w 8393514"/>
              <a:gd name="connsiteY24" fmla="*/ 1103167 h 1520599"/>
              <a:gd name="connsiteX25" fmla="*/ 90523 w 8393514"/>
              <a:gd name="connsiteY25" fmla="*/ 743122 h 1520599"/>
              <a:gd name="connsiteX26" fmla="*/ 22895 w 8393514"/>
              <a:gd name="connsiteY26" fmla="*/ 282112 h 1520599"/>
              <a:gd name="connsiteX27" fmla="*/ 33026 w 8393514"/>
              <a:gd name="connsiteY27" fmla="*/ 258212 h 1520599"/>
              <a:gd name="connsiteX28" fmla="*/ 94142 w 8393514"/>
              <a:gd name="connsiteY28" fmla="*/ 258212 h 1520599"/>
              <a:gd name="connsiteX29" fmla="*/ 76235 w 8393514"/>
              <a:gd name="connsiteY29" fmla="*/ 300210 h 1520599"/>
              <a:gd name="connsiteX30" fmla="*/ 140053 w 8393514"/>
              <a:gd name="connsiteY30" fmla="*/ 716452 h 1520599"/>
              <a:gd name="connsiteX31" fmla="*/ 2361283 w 8393514"/>
              <a:gd name="connsiteY31" fmla="*/ 930765 h 1520599"/>
              <a:gd name="connsiteX32" fmla="*/ 2361890 w 8393514"/>
              <a:gd name="connsiteY32" fmla="*/ 933110 h 1520599"/>
              <a:gd name="connsiteX33" fmla="*/ 2418393 w 8393514"/>
              <a:gd name="connsiteY33" fmla="*/ 917468 h 1520599"/>
              <a:gd name="connsiteX34" fmla="*/ 3300486 w 8393514"/>
              <a:gd name="connsiteY34" fmla="*/ 709313 h 1520599"/>
              <a:gd name="connsiteX35" fmla="*/ 4213357 w 8393514"/>
              <a:gd name="connsiteY35" fmla="*/ 713468 h 1520599"/>
              <a:gd name="connsiteX36" fmla="*/ 4462699 w 8393514"/>
              <a:gd name="connsiteY36" fmla="*/ 1155358 h 1520599"/>
              <a:gd name="connsiteX37" fmla="*/ 4648321 w 8393514"/>
              <a:gd name="connsiteY37" fmla="*/ 1457339 h 1520599"/>
              <a:gd name="connsiteX38" fmla="*/ 5382034 w 8393514"/>
              <a:gd name="connsiteY38" fmla="*/ 911557 h 1520599"/>
              <a:gd name="connsiteX39" fmla="*/ 5554727 w 8393514"/>
              <a:gd name="connsiteY39" fmla="*/ 729167 h 1520599"/>
              <a:gd name="connsiteX40" fmla="*/ 5681246 w 8393514"/>
              <a:gd name="connsiteY40" fmla="*/ 599879 h 1520599"/>
              <a:gd name="connsiteX41" fmla="*/ 6613510 w 8393514"/>
              <a:gd name="connsiteY41" fmla="*/ 533 h 1520599"/>
              <a:gd name="connsiteX0" fmla="*/ 6613510 w 8393514"/>
              <a:gd name="connsiteY0" fmla="*/ 11170 h 1531236"/>
              <a:gd name="connsiteX1" fmla="*/ 6625977 w 8393514"/>
              <a:gd name="connsiteY1" fmla="*/ 11170 h 1531236"/>
              <a:gd name="connsiteX2" fmla="*/ 6925347 w 8393514"/>
              <a:gd name="connsiteY2" fmla="*/ 161971 h 1531236"/>
              <a:gd name="connsiteX3" fmla="*/ 7062175 w 8393514"/>
              <a:gd name="connsiteY3" fmla="*/ 586464 h 1531236"/>
              <a:gd name="connsiteX4" fmla="*/ 7221629 w 8393514"/>
              <a:gd name="connsiteY4" fmla="*/ 910650 h 1531236"/>
              <a:gd name="connsiteX5" fmla="*/ 8348876 w 8393514"/>
              <a:gd name="connsiteY5" fmla="*/ 676992 h 1531236"/>
              <a:gd name="connsiteX6" fmla="*/ 8393514 w 8393514"/>
              <a:gd name="connsiteY6" fmla="*/ 725582 h 1531236"/>
              <a:gd name="connsiteX7" fmla="*/ 7211471 w 8393514"/>
              <a:gd name="connsiteY7" fmla="*/ 970215 h 1531236"/>
              <a:gd name="connsiteX8" fmla="*/ 7023079 w 8393514"/>
              <a:gd name="connsiteY8" fmla="*/ 610977 h 1531236"/>
              <a:gd name="connsiteX9" fmla="*/ 6625054 w 8393514"/>
              <a:gd name="connsiteY9" fmla="*/ 71659 h 1531236"/>
              <a:gd name="connsiteX10" fmla="*/ 6613972 w 8393514"/>
              <a:gd name="connsiteY10" fmla="*/ 71659 h 1531236"/>
              <a:gd name="connsiteX11" fmla="*/ 5725111 w 8393514"/>
              <a:gd name="connsiteY11" fmla="*/ 652073 h 1531236"/>
              <a:gd name="connsiteX12" fmla="*/ 5596746 w 8393514"/>
              <a:gd name="connsiteY12" fmla="*/ 783670 h 1531236"/>
              <a:gd name="connsiteX13" fmla="*/ 5426824 w 8393514"/>
              <a:gd name="connsiteY13" fmla="*/ 962827 h 1531236"/>
              <a:gd name="connsiteX14" fmla="*/ 5037572 w 8393514"/>
              <a:gd name="connsiteY14" fmla="*/ 1353464 h 1531236"/>
              <a:gd name="connsiteX15" fmla="*/ 4680181 w 8393514"/>
              <a:gd name="connsiteY15" fmla="*/ 1531236 h 1531236"/>
              <a:gd name="connsiteX16" fmla="*/ 4637239 w 8393514"/>
              <a:gd name="connsiteY16" fmla="*/ 1527080 h 1531236"/>
              <a:gd name="connsiteX17" fmla="*/ 4405443 w 8393514"/>
              <a:gd name="connsiteY17" fmla="*/ 1183542 h 1531236"/>
              <a:gd name="connsiteX18" fmla="*/ 4179650 w 8393514"/>
              <a:gd name="connsiteY18" fmla="*/ 773973 h 1531236"/>
              <a:gd name="connsiteX19" fmla="*/ 3311567 w 8393514"/>
              <a:gd name="connsiteY19" fmla="*/ 779053 h 1531236"/>
              <a:gd name="connsiteX20" fmla="*/ 2360834 w 8393514"/>
              <a:gd name="connsiteY20" fmla="*/ 1006231 h 1531236"/>
              <a:gd name="connsiteX21" fmla="*/ 2342497 w 8393514"/>
              <a:gd name="connsiteY21" fmla="*/ 1004003 h 1531236"/>
              <a:gd name="connsiteX22" fmla="*/ 2126238 w 8393514"/>
              <a:gd name="connsiteY22" fmla="*/ 1052101 h 1531236"/>
              <a:gd name="connsiteX23" fmla="*/ 1317343 w 8393514"/>
              <a:gd name="connsiteY23" fmla="*/ 1125234 h 1531236"/>
              <a:gd name="connsiteX24" fmla="*/ 1009685 w 8393514"/>
              <a:gd name="connsiteY24" fmla="*/ 1113804 h 1531236"/>
              <a:gd name="connsiteX25" fmla="*/ 90523 w 8393514"/>
              <a:gd name="connsiteY25" fmla="*/ 753759 h 1531236"/>
              <a:gd name="connsiteX26" fmla="*/ 22895 w 8393514"/>
              <a:gd name="connsiteY26" fmla="*/ 292749 h 1531236"/>
              <a:gd name="connsiteX27" fmla="*/ 33026 w 8393514"/>
              <a:gd name="connsiteY27" fmla="*/ 268849 h 1531236"/>
              <a:gd name="connsiteX28" fmla="*/ 94142 w 8393514"/>
              <a:gd name="connsiteY28" fmla="*/ 268849 h 1531236"/>
              <a:gd name="connsiteX29" fmla="*/ 76235 w 8393514"/>
              <a:gd name="connsiteY29" fmla="*/ 310847 h 1531236"/>
              <a:gd name="connsiteX30" fmla="*/ 140053 w 8393514"/>
              <a:gd name="connsiteY30" fmla="*/ 727089 h 1531236"/>
              <a:gd name="connsiteX31" fmla="*/ 2361283 w 8393514"/>
              <a:gd name="connsiteY31" fmla="*/ 941402 h 1531236"/>
              <a:gd name="connsiteX32" fmla="*/ 2361890 w 8393514"/>
              <a:gd name="connsiteY32" fmla="*/ 943747 h 1531236"/>
              <a:gd name="connsiteX33" fmla="*/ 2418393 w 8393514"/>
              <a:gd name="connsiteY33" fmla="*/ 928105 h 1531236"/>
              <a:gd name="connsiteX34" fmla="*/ 3300486 w 8393514"/>
              <a:gd name="connsiteY34" fmla="*/ 719950 h 1531236"/>
              <a:gd name="connsiteX35" fmla="*/ 4213357 w 8393514"/>
              <a:gd name="connsiteY35" fmla="*/ 724105 h 1531236"/>
              <a:gd name="connsiteX36" fmla="*/ 4462699 w 8393514"/>
              <a:gd name="connsiteY36" fmla="*/ 1165995 h 1531236"/>
              <a:gd name="connsiteX37" fmla="*/ 4648321 w 8393514"/>
              <a:gd name="connsiteY37" fmla="*/ 1467976 h 1531236"/>
              <a:gd name="connsiteX38" fmla="*/ 5382034 w 8393514"/>
              <a:gd name="connsiteY38" fmla="*/ 922194 h 1531236"/>
              <a:gd name="connsiteX39" fmla="*/ 5554727 w 8393514"/>
              <a:gd name="connsiteY39" fmla="*/ 739804 h 1531236"/>
              <a:gd name="connsiteX40" fmla="*/ 5681246 w 8393514"/>
              <a:gd name="connsiteY40" fmla="*/ 610516 h 1531236"/>
              <a:gd name="connsiteX41" fmla="*/ 6613510 w 8393514"/>
              <a:gd name="connsiteY41" fmla="*/ 11170 h 1531236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42615 h 1562681"/>
              <a:gd name="connsiteX1" fmla="*/ 6625977 w 8393514"/>
              <a:gd name="connsiteY1" fmla="*/ 42615 h 1562681"/>
              <a:gd name="connsiteX2" fmla="*/ 7062175 w 8393514"/>
              <a:gd name="connsiteY2" fmla="*/ 617909 h 1562681"/>
              <a:gd name="connsiteX3" fmla="*/ 7221629 w 8393514"/>
              <a:gd name="connsiteY3" fmla="*/ 942095 h 1562681"/>
              <a:gd name="connsiteX4" fmla="*/ 8348876 w 8393514"/>
              <a:gd name="connsiteY4" fmla="*/ 708437 h 1562681"/>
              <a:gd name="connsiteX5" fmla="*/ 8393514 w 8393514"/>
              <a:gd name="connsiteY5" fmla="*/ 757027 h 1562681"/>
              <a:gd name="connsiteX6" fmla="*/ 7211471 w 8393514"/>
              <a:gd name="connsiteY6" fmla="*/ 1001660 h 1562681"/>
              <a:gd name="connsiteX7" fmla="*/ 7023079 w 8393514"/>
              <a:gd name="connsiteY7" fmla="*/ 642422 h 1562681"/>
              <a:gd name="connsiteX8" fmla="*/ 6625054 w 8393514"/>
              <a:gd name="connsiteY8" fmla="*/ 103104 h 1562681"/>
              <a:gd name="connsiteX9" fmla="*/ 6613972 w 8393514"/>
              <a:gd name="connsiteY9" fmla="*/ 103104 h 1562681"/>
              <a:gd name="connsiteX10" fmla="*/ 5725111 w 8393514"/>
              <a:gd name="connsiteY10" fmla="*/ 683518 h 1562681"/>
              <a:gd name="connsiteX11" fmla="*/ 5596746 w 8393514"/>
              <a:gd name="connsiteY11" fmla="*/ 815115 h 1562681"/>
              <a:gd name="connsiteX12" fmla="*/ 5426824 w 8393514"/>
              <a:gd name="connsiteY12" fmla="*/ 994272 h 1562681"/>
              <a:gd name="connsiteX13" fmla="*/ 5037572 w 8393514"/>
              <a:gd name="connsiteY13" fmla="*/ 1384909 h 1562681"/>
              <a:gd name="connsiteX14" fmla="*/ 4680181 w 8393514"/>
              <a:gd name="connsiteY14" fmla="*/ 1562681 h 1562681"/>
              <a:gd name="connsiteX15" fmla="*/ 4637239 w 8393514"/>
              <a:gd name="connsiteY15" fmla="*/ 1558525 h 1562681"/>
              <a:gd name="connsiteX16" fmla="*/ 4405443 w 8393514"/>
              <a:gd name="connsiteY16" fmla="*/ 1214987 h 1562681"/>
              <a:gd name="connsiteX17" fmla="*/ 4179650 w 8393514"/>
              <a:gd name="connsiteY17" fmla="*/ 805418 h 1562681"/>
              <a:gd name="connsiteX18" fmla="*/ 3311567 w 8393514"/>
              <a:gd name="connsiteY18" fmla="*/ 810498 h 1562681"/>
              <a:gd name="connsiteX19" fmla="*/ 2360834 w 8393514"/>
              <a:gd name="connsiteY19" fmla="*/ 1037676 h 1562681"/>
              <a:gd name="connsiteX20" fmla="*/ 2342497 w 8393514"/>
              <a:gd name="connsiteY20" fmla="*/ 1035448 h 1562681"/>
              <a:gd name="connsiteX21" fmla="*/ 2126238 w 8393514"/>
              <a:gd name="connsiteY21" fmla="*/ 1083546 h 1562681"/>
              <a:gd name="connsiteX22" fmla="*/ 1317343 w 8393514"/>
              <a:gd name="connsiteY22" fmla="*/ 1156679 h 1562681"/>
              <a:gd name="connsiteX23" fmla="*/ 1009685 w 8393514"/>
              <a:gd name="connsiteY23" fmla="*/ 1145249 h 1562681"/>
              <a:gd name="connsiteX24" fmla="*/ 90523 w 8393514"/>
              <a:gd name="connsiteY24" fmla="*/ 785204 h 1562681"/>
              <a:gd name="connsiteX25" fmla="*/ 22895 w 8393514"/>
              <a:gd name="connsiteY25" fmla="*/ 324194 h 1562681"/>
              <a:gd name="connsiteX26" fmla="*/ 33026 w 8393514"/>
              <a:gd name="connsiteY26" fmla="*/ 300294 h 1562681"/>
              <a:gd name="connsiteX27" fmla="*/ 94142 w 8393514"/>
              <a:gd name="connsiteY27" fmla="*/ 300294 h 1562681"/>
              <a:gd name="connsiteX28" fmla="*/ 76235 w 8393514"/>
              <a:gd name="connsiteY28" fmla="*/ 342292 h 1562681"/>
              <a:gd name="connsiteX29" fmla="*/ 140053 w 8393514"/>
              <a:gd name="connsiteY29" fmla="*/ 758534 h 1562681"/>
              <a:gd name="connsiteX30" fmla="*/ 2361283 w 8393514"/>
              <a:gd name="connsiteY30" fmla="*/ 972847 h 1562681"/>
              <a:gd name="connsiteX31" fmla="*/ 2361890 w 8393514"/>
              <a:gd name="connsiteY31" fmla="*/ 975192 h 1562681"/>
              <a:gd name="connsiteX32" fmla="*/ 2418393 w 8393514"/>
              <a:gd name="connsiteY32" fmla="*/ 959550 h 1562681"/>
              <a:gd name="connsiteX33" fmla="*/ 3300486 w 8393514"/>
              <a:gd name="connsiteY33" fmla="*/ 751395 h 1562681"/>
              <a:gd name="connsiteX34" fmla="*/ 4213357 w 8393514"/>
              <a:gd name="connsiteY34" fmla="*/ 755550 h 1562681"/>
              <a:gd name="connsiteX35" fmla="*/ 4462699 w 8393514"/>
              <a:gd name="connsiteY35" fmla="*/ 1197440 h 1562681"/>
              <a:gd name="connsiteX36" fmla="*/ 4648321 w 8393514"/>
              <a:gd name="connsiteY36" fmla="*/ 1499421 h 1562681"/>
              <a:gd name="connsiteX37" fmla="*/ 5382034 w 8393514"/>
              <a:gd name="connsiteY37" fmla="*/ 953639 h 1562681"/>
              <a:gd name="connsiteX38" fmla="*/ 5554727 w 8393514"/>
              <a:gd name="connsiteY38" fmla="*/ 771249 h 1562681"/>
              <a:gd name="connsiteX39" fmla="*/ 5681246 w 8393514"/>
              <a:gd name="connsiteY39" fmla="*/ 641961 h 1562681"/>
              <a:gd name="connsiteX40" fmla="*/ 6613510 w 8393514"/>
              <a:gd name="connsiteY40" fmla="*/ 42615 h 1562681"/>
              <a:gd name="connsiteX0" fmla="*/ 6613510 w 8393514"/>
              <a:gd name="connsiteY0" fmla="*/ 8124 h 1528190"/>
              <a:gd name="connsiteX1" fmla="*/ 6625977 w 8393514"/>
              <a:gd name="connsiteY1" fmla="*/ 8124 h 1528190"/>
              <a:gd name="connsiteX2" fmla="*/ 7062175 w 8393514"/>
              <a:gd name="connsiteY2" fmla="*/ 583418 h 1528190"/>
              <a:gd name="connsiteX3" fmla="*/ 7221629 w 8393514"/>
              <a:gd name="connsiteY3" fmla="*/ 907604 h 1528190"/>
              <a:gd name="connsiteX4" fmla="*/ 8348876 w 8393514"/>
              <a:gd name="connsiteY4" fmla="*/ 673946 h 1528190"/>
              <a:gd name="connsiteX5" fmla="*/ 8393514 w 8393514"/>
              <a:gd name="connsiteY5" fmla="*/ 722536 h 1528190"/>
              <a:gd name="connsiteX6" fmla="*/ 7211471 w 8393514"/>
              <a:gd name="connsiteY6" fmla="*/ 967169 h 1528190"/>
              <a:gd name="connsiteX7" fmla="*/ 7023079 w 8393514"/>
              <a:gd name="connsiteY7" fmla="*/ 607931 h 1528190"/>
              <a:gd name="connsiteX8" fmla="*/ 6625054 w 8393514"/>
              <a:gd name="connsiteY8" fmla="*/ 68613 h 1528190"/>
              <a:gd name="connsiteX9" fmla="*/ 6613972 w 8393514"/>
              <a:gd name="connsiteY9" fmla="*/ 68613 h 1528190"/>
              <a:gd name="connsiteX10" fmla="*/ 5725111 w 8393514"/>
              <a:gd name="connsiteY10" fmla="*/ 649027 h 1528190"/>
              <a:gd name="connsiteX11" fmla="*/ 5596746 w 8393514"/>
              <a:gd name="connsiteY11" fmla="*/ 780624 h 1528190"/>
              <a:gd name="connsiteX12" fmla="*/ 5426824 w 8393514"/>
              <a:gd name="connsiteY12" fmla="*/ 959781 h 1528190"/>
              <a:gd name="connsiteX13" fmla="*/ 5037572 w 8393514"/>
              <a:gd name="connsiteY13" fmla="*/ 1350418 h 1528190"/>
              <a:gd name="connsiteX14" fmla="*/ 4680181 w 8393514"/>
              <a:gd name="connsiteY14" fmla="*/ 1528190 h 1528190"/>
              <a:gd name="connsiteX15" fmla="*/ 4637239 w 8393514"/>
              <a:gd name="connsiteY15" fmla="*/ 1524034 h 1528190"/>
              <a:gd name="connsiteX16" fmla="*/ 4405443 w 8393514"/>
              <a:gd name="connsiteY16" fmla="*/ 1180496 h 1528190"/>
              <a:gd name="connsiteX17" fmla="*/ 4179650 w 8393514"/>
              <a:gd name="connsiteY17" fmla="*/ 770927 h 1528190"/>
              <a:gd name="connsiteX18" fmla="*/ 3311567 w 8393514"/>
              <a:gd name="connsiteY18" fmla="*/ 776007 h 1528190"/>
              <a:gd name="connsiteX19" fmla="*/ 2360834 w 8393514"/>
              <a:gd name="connsiteY19" fmla="*/ 1003185 h 1528190"/>
              <a:gd name="connsiteX20" fmla="*/ 2342497 w 8393514"/>
              <a:gd name="connsiteY20" fmla="*/ 1000957 h 1528190"/>
              <a:gd name="connsiteX21" fmla="*/ 2126238 w 8393514"/>
              <a:gd name="connsiteY21" fmla="*/ 1049055 h 1528190"/>
              <a:gd name="connsiteX22" fmla="*/ 1317343 w 8393514"/>
              <a:gd name="connsiteY22" fmla="*/ 1122188 h 1528190"/>
              <a:gd name="connsiteX23" fmla="*/ 1009685 w 8393514"/>
              <a:gd name="connsiteY23" fmla="*/ 1110758 h 1528190"/>
              <a:gd name="connsiteX24" fmla="*/ 90523 w 8393514"/>
              <a:gd name="connsiteY24" fmla="*/ 750713 h 1528190"/>
              <a:gd name="connsiteX25" fmla="*/ 22895 w 8393514"/>
              <a:gd name="connsiteY25" fmla="*/ 289703 h 1528190"/>
              <a:gd name="connsiteX26" fmla="*/ 33026 w 8393514"/>
              <a:gd name="connsiteY26" fmla="*/ 265803 h 1528190"/>
              <a:gd name="connsiteX27" fmla="*/ 94142 w 8393514"/>
              <a:gd name="connsiteY27" fmla="*/ 265803 h 1528190"/>
              <a:gd name="connsiteX28" fmla="*/ 76235 w 8393514"/>
              <a:gd name="connsiteY28" fmla="*/ 307801 h 1528190"/>
              <a:gd name="connsiteX29" fmla="*/ 140053 w 8393514"/>
              <a:gd name="connsiteY29" fmla="*/ 724043 h 1528190"/>
              <a:gd name="connsiteX30" fmla="*/ 2361283 w 8393514"/>
              <a:gd name="connsiteY30" fmla="*/ 938356 h 1528190"/>
              <a:gd name="connsiteX31" fmla="*/ 2361890 w 8393514"/>
              <a:gd name="connsiteY31" fmla="*/ 940701 h 1528190"/>
              <a:gd name="connsiteX32" fmla="*/ 2418393 w 8393514"/>
              <a:gd name="connsiteY32" fmla="*/ 925059 h 1528190"/>
              <a:gd name="connsiteX33" fmla="*/ 3300486 w 8393514"/>
              <a:gd name="connsiteY33" fmla="*/ 716904 h 1528190"/>
              <a:gd name="connsiteX34" fmla="*/ 4213357 w 8393514"/>
              <a:gd name="connsiteY34" fmla="*/ 721059 h 1528190"/>
              <a:gd name="connsiteX35" fmla="*/ 4462699 w 8393514"/>
              <a:gd name="connsiteY35" fmla="*/ 1162949 h 1528190"/>
              <a:gd name="connsiteX36" fmla="*/ 4648321 w 8393514"/>
              <a:gd name="connsiteY36" fmla="*/ 1464930 h 1528190"/>
              <a:gd name="connsiteX37" fmla="*/ 5382034 w 8393514"/>
              <a:gd name="connsiteY37" fmla="*/ 919148 h 1528190"/>
              <a:gd name="connsiteX38" fmla="*/ 5554727 w 8393514"/>
              <a:gd name="connsiteY38" fmla="*/ 736758 h 1528190"/>
              <a:gd name="connsiteX39" fmla="*/ 5681246 w 8393514"/>
              <a:gd name="connsiteY39" fmla="*/ 607470 h 1528190"/>
              <a:gd name="connsiteX40" fmla="*/ 6613510 w 8393514"/>
              <a:gd name="connsiteY40" fmla="*/ 8124 h 1528190"/>
              <a:gd name="connsiteX0" fmla="*/ 6613510 w 8393514"/>
              <a:gd name="connsiteY0" fmla="*/ 1470 h 1521536"/>
              <a:gd name="connsiteX1" fmla="*/ 6625977 w 8393514"/>
              <a:gd name="connsiteY1" fmla="*/ 1470 h 1521536"/>
              <a:gd name="connsiteX2" fmla="*/ 7062175 w 8393514"/>
              <a:gd name="connsiteY2" fmla="*/ 576764 h 1521536"/>
              <a:gd name="connsiteX3" fmla="*/ 7221629 w 8393514"/>
              <a:gd name="connsiteY3" fmla="*/ 900950 h 1521536"/>
              <a:gd name="connsiteX4" fmla="*/ 8348876 w 8393514"/>
              <a:gd name="connsiteY4" fmla="*/ 667292 h 1521536"/>
              <a:gd name="connsiteX5" fmla="*/ 8393514 w 8393514"/>
              <a:gd name="connsiteY5" fmla="*/ 715882 h 1521536"/>
              <a:gd name="connsiteX6" fmla="*/ 7211471 w 8393514"/>
              <a:gd name="connsiteY6" fmla="*/ 960515 h 1521536"/>
              <a:gd name="connsiteX7" fmla="*/ 7023079 w 8393514"/>
              <a:gd name="connsiteY7" fmla="*/ 601277 h 1521536"/>
              <a:gd name="connsiteX8" fmla="*/ 6625054 w 8393514"/>
              <a:gd name="connsiteY8" fmla="*/ 61959 h 1521536"/>
              <a:gd name="connsiteX9" fmla="*/ 6613972 w 8393514"/>
              <a:gd name="connsiteY9" fmla="*/ 61959 h 1521536"/>
              <a:gd name="connsiteX10" fmla="*/ 5725111 w 8393514"/>
              <a:gd name="connsiteY10" fmla="*/ 642373 h 1521536"/>
              <a:gd name="connsiteX11" fmla="*/ 5596746 w 8393514"/>
              <a:gd name="connsiteY11" fmla="*/ 773970 h 1521536"/>
              <a:gd name="connsiteX12" fmla="*/ 5426824 w 8393514"/>
              <a:gd name="connsiteY12" fmla="*/ 953127 h 1521536"/>
              <a:gd name="connsiteX13" fmla="*/ 5037572 w 8393514"/>
              <a:gd name="connsiteY13" fmla="*/ 1343764 h 1521536"/>
              <a:gd name="connsiteX14" fmla="*/ 4680181 w 8393514"/>
              <a:gd name="connsiteY14" fmla="*/ 1521536 h 1521536"/>
              <a:gd name="connsiteX15" fmla="*/ 4637239 w 8393514"/>
              <a:gd name="connsiteY15" fmla="*/ 1517380 h 1521536"/>
              <a:gd name="connsiteX16" fmla="*/ 4405443 w 8393514"/>
              <a:gd name="connsiteY16" fmla="*/ 1173842 h 1521536"/>
              <a:gd name="connsiteX17" fmla="*/ 4179650 w 8393514"/>
              <a:gd name="connsiteY17" fmla="*/ 764273 h 1521536"/>
              <a:gd name="connsiteX18" fmla="*/ 3311567 w 8393514"/>
              <a:gd name="connsiteY18" fmla="*/ 769353 h 1521536"/>
              <a:gd name="connsiteX19" fmla="*/ 2360834 w 8393514"/>
              <a:gd name="connsiteY19" fmla="*/ 996531 h 1521536"/>
              <a:gd name="connsiteX20" fmla="*/ 2342497 w 8393514"/>
              <a:gd name="connsiteY20" fmla="*/ 994303 h 1521536"/>
              <a:gd name="connsiteX21" fmla="*/ 2126238 w 8393514"/>
              <a:gd name="connsiteY21" fmla="*/ 1042401 h 1521536"/>
              <a:gd name="connsiteX22" fmla="*/ 1317343 w 8393514"/>
              <a:gd name="connsiteY22" fmla="*/ 1115534 h 1521536"/>
              <a:gd name="connsiteX23" fmla="*/ 1009685 w 8393514"/>
              <a:gd name="connsiteY23" fmla="*/ 1104104 h 1521536"/>
              <a:gd name="connsiteX24" fmla="*/ 90523 w 8393514"/>
              <a:gd name="connsiteY24" fmla="*/ 744059 h 1521536"/>
              <a:gd name="connsiteX25" fmla="*/ 22895 w 8393514"/>
              <a:gd name="connsiteY25" fmla="*/ 283049 h 1521536"/>
              <a:gd name="connsiteX26" fmla="*/ 33026 w 8393514"/>
              <a:gd name="connsiteY26" fmla="*/ 259149 h 1521536"/>
              <a:gd name="connsiteX27" fmla="*/ 94142 w 8393514"/>
              <a:gd name="connsiteY27" fmla="*/ 259149 h 1521536"/>
              <a:gd name="connsiteX28" fmla="*/ 76235 w 8393514"/>
              <a:gd name="connsiteY28" fmla="*/ 301147 h 1521536"/>
              <a:gd name="connsiteX29" fmla="*/ 140053 w 8393514"/>
              <a:gd name="connsiteY29" fmla="*/ 717389 h 1521536"/>
              <a:gd name="connsiteX30" fmla="*/ 2361283 w 8393514"/>
              <a:gd name="connsiteY30" fmla="*/ 931702 h 1521536"/>
              <a:gd name="connsiteX31" fmla="*/ 2361890 w 8393514"/>
              <a:gd name="connsiteY31" fmla="*/ 934047 h 1521536"/>
              <a:gd name="connsiteX32" fmla="*/ 2418393 w 8393514"/>
              <a:gd name="connsiteY32" fmla="*/ 918405 h 1521536"/>
              <a:gd name="connsiteX33" fmla="*/ 3300486 w 8393514"/>
              <a:gd name="connsiteY33" fmla="*/ 710250 h 1521536"/>
              <a:gd name="connsiteX34" fmla="*/ 4213357 w 8393514"/>
              <a:gd name="connsiteY34" fmla="*/ 714405 h 1521536"/>
              <a:gd name="connsiteX35" fmla="*/ 4462699 w 8393514"/>
              <a:gd name="connsiteY35" fmla="*/ 1156295 h 1521536"/>
              <a:gd name="connsiteX36" fmla="*/ 4648321 w 8393514"/>
              <a:gd name="connsiteY36" fmla="*/ 1458276 h 1521536"/>
              <a:gd name="connsiteX37" fmla="*/ 5382034 w 8393514"/>
              <a:gd name="connsiteY37" fmla="*/ 912494 h 1521536"/>
              <a:gd name="connsiteX38" fmla="*/ 5554727 w 8393514"/>
              <a:gd name="connsiteY38" fmla="*/ 730104 h 1521536"/>
              <a:gd name="connsiteX39" fmla="*/ 5681246 w 8393514"/>
              <a:gd name="connsiteY39" fmla="*/ 600816 h 1521536"/>
              <a:gd name="connsiteX40" fmla="*/ 6613510 w 8393514"/>
              <a:gd name="connsiteY40" fmla="*/ 1470 h 1521536"/>
              <a:gd name="connsiteX0" fmla="*/ 6613510 w 8393514"/>
              <a:gd name="connsiteY0" fmla="*/ 30305 h 1550371"/>
              <a:gd name="connsiteX1" fmla="*/ 6625977 w 8393514"/>
              <a:gd name="connsiteY1" fmla="*/ 30305 h 1550371"/>
              <a:gd name="connsiteX2" fmla="*/ 7062175 w 8393514"/>
              <a:gd name="connsiteY2" fmla="*/ 605599 h 1550371"/>
              <a:gd name="connsiteX3" fmla="*/ 7221629 w 8393514"/>
              <a:gd name="connsiteY3" fmla="*/ 929785 h 1550371"/>
              <a:gd name="connsiteX4" fmla="*/ 8348876 w 8393514"/>
              <a:gd name="connsiteY4" fmla="*/ 696127 h 1550371"/>
              <a:gd name="connsiteX5" fmla="*/ 8393514 w 8393514"/>
              <a:gd name="connsiteY5" fmla="*/ 744717 h 1550371"/>
              <a:gd name="connsiteX6" fmla="*/ 7211471 w 8393514"/>
              <a:gd name="connsiteY6" fmla="*/ 989350 h 1550371"/>
              <a:gd name="connsiteX7" fmla="*/ 7023079 w 8393514"/>
              <a:gd name="connsiteY7" fmla="*/ 630112 h 1550371"/>
              <a:gd name="connsiteX8" fmla="*/ 6625054 w 8393514"/>
              <a:gd name="connsiteY8" fmla="*/ 90794 h 1550371"/>
              <a:gd name="connsiteX9" fmla="*/ 6613972 w 8393514"/>
              <a:gd name="connsiteY9" fmla="*/ 90794 h 1550371"/>
              <a:gd name="connsiteX10" fmla="*/ 5725111 w 8393514"/>
              <a:gd name="connsiteY10" fmla="*/ 671208 h 1550371"/>
              <a:gd name="connsiteX11" fmla="*/ 5596746 w 8393514"/>
              <a:gd name="connsiteY11" fmla="*/ 802805 h 1550371"/>
              <a:gd name="connsiteX12" fmla="*/ 5426824 w 8393514"/>
              <a:gd name="connsiteY12" fmla="*/ 981962 h 1550371"/>
              <a:gd name="connsiteX13" fmla="*/ 5037572 w 8393514"/>
              <a:gd name="connsiteY13" fmla="*/ 1372599 h 1550371"/>
              <a:gd name="connsiteX14" fmla="*/ 4680181 w 8393514"/>
              <a:gd name="connsiteY14" fmla="*/ 1550371 h 1550371"/>
              <a:gd name="connsiteX15" fmla="*/ 4637239 w 8393514"/>
              <a:gd name="connsiteY15" fmla="*/ 1546215 h 1550371"/>
              <a:gd name="connsiteX16" fmla="*/ 4405443 w 8393514"/>
              <a:gd name="connsiteY16" fmla="*/ 1202677 h 1550371"/>
              <a:gd name="connsiteX17" fmla="*/ 4179650 w 8393514"/>
              <a:gd name="connsiteY17" fmla="*/ 793108 h 1550371"/>
              <a:gd name="connsiteX18" fmla="*/ 3311567 w 8393514"/>
              <a:gd name="connsiteY18" fmla="*/ 798188 h 1550371"/>
              <a:gd name="connsiteX19" fmla="*/ 2360834 w 8393514"/>
              <a:gd name="connsiteY19" fmla="*/ 1025366 h 1550371"/>
              <a:gd name="connsiteX20" fmla="*/ 2342497 w 8393514"/>
              <a:gd name="connsiteY20" fmla="*/ 1023138 h 1550371"/>
              <a:gd name="connsiteX21" fmla="*/ 2126238 w 8393514"/>
              <a:gd name="connsiteY21" fmla="*/ 1071236 h 1550371"/>
              <a:gd name="connsiteX22" fmla="*/ 1317343 w 8393514"/>
              <a:gd name="connsiteY22" fmla="*/ 1144369 h 1550371"/>
              <a:gd name="connsiteX23" fmla="*/ 1009685 w 8393514"/>
              <a:gd name="connsiteY23" fmla="*/ 1132939 h 1550371"/>
              <a:gd name="connsiteX24" fmla="*/ 90523 w 8393514"/>
              <a:gd name="connsiteY24" fmla="*/ 772894 h 1550371"/>
              <a:gd name="connsiteX25" fmla="*/ 22895 w 8393514"/>
              <a:gd name="connsiteY25" fmla="*/ 311884 h 1550371"/>
              <a:gd name="connsiteX26" fmla="*/ 33026 w 8393514"/>
              <a:gd name="connsiteY26" fmla="*/ 287984 h 1550371"/>
              <a:gd name="connsiteX27" fmla="*/ 94142 w 8393514"/>
              <a:gd name="connsiteY27" fmla="*/ 287984 h 1550371"/>
              <a:gd name="connsiteX28" fmla="*/ 76235 w 8393514"/>
              <a:gd name="connsiteY28" fmla="*/ 329982 h 1550371"/>
              <a:gd name="connsiteX29" fmla="*/ 140053 w 8393514"/>
              <a:gd name="connsiteY29" fmla="*/ 746224 h 1550371"/>
              <a:gd name="connsiteX30" fmla="*/ 2361283 w 8393514"/>
              <a:gd name="connsiteY30" fmla="*/ 960537 h 1550371"/>
              <a:gd name="connsiteX31" fmla="*/ 2361890 w 8393514"/>
              <a:gd name="connsiteY31" fmla="*/ 962882 h 1550371"/>
              <a:gd name="connsiteX32" fmla="*/ 2418393 w 8393514"/>
              <a:gd name="connsiteY32" fmla="*/ 947240 h 1550371"/>
              <a:gd name="connsiteX33" fmla="*/ 3300486 w 8393514"/>
              <a:gd name="connsiteY33" fmla="*/ 739085 h 1550371"/>
              <a:gd name="connsiteX34" fmla="*/ 4213357 w 8393514"/>
              <a:gd name="connsiteY34" fmla="*/ 743240 h 1550371"/>
              <a:gd name="connsiteX35" fmla="*/ 4462699 w 8393514"/>
              <a:gd name="connsiteY35" fmla="*/ 1185130 h 1550371"/>
              <a:gd name="connsiteX36" fmla="*/ 4648321 w 8393514"/>
              <a:gd name="connsiteY36" fmla="*/ 1487111 h 1550371"/>
              <a:gd name="connsiteX37" fmla="*/ 5382034 w 8393514"/>
              <a:gd name="connsiteY37" fmla="*/ 941329 h 1550371"/>
              <a:gd name="connsiteX38" fmla="*/ 5554727 w 8393514"/>
              <a:gd name="connsiteY38" fmla="*/ 758939 h 1550371"/>
              <a:gd name="connsiteX39" fmla="*/ 5681246 w 8393514"/>
              <a:gd name="connsiteY39" fmla="*/ 629651 h 1550371"/>
              <a:gd name="connsiteX40" fmla="*/ 6613510 w 8393514"/>
              <a:gd name="connsiteY40" fmla="*/ 30305 h 1550371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62699 w 8393514"/>
              <a:gd name="connsiteY35" fmla="*/ 1156118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48321 w 8393514"/>
              <a:gd name="connsiteY36" fmla="*/ 145809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56698 w 8393514"/>
              <a:gd name="connsiteY36" fmla="*/ 144002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56698 w 8393514"/>
              <a:gd name="connsiteY36" fmla="*/ 1440029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554727 w 8393514"/>
              <a:gd name="connsiteY38" fmla="*/ 729927 h 1521359"/>
              <a:gd name="connsiteX39" fmla="*/ 5681246 w 8393514"/>
              <a:gd name="connsiteY39" fmla="*/ 600639 h 1521359"/>
              <a:gd name="connsiteX40" fmla="*/ 6613510 w 8393514"/>
              <a:gd name="connsiteY40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76235 w 8393514"/>
              <a:gd name="connsiteY28" fmla="*/ 300970 h 1521359"/>
              <a:gd name="connsiteX29" fmla="*/ 140053 w 8393514"/>
              <a:gd name="connsiteY29" fmla="*/ 717212 h 1521359"/>
              <a:gd name="connsiteX30" fmla="*/ 2361283 w 8393514"/>
              <a:gd name="connsiteY30" fmla="*/ 931525 h 1521359"/>
              <a:gd name="connsiteX31" fmla="*/ 2361890 w 8393514"/>
              <a:gd name="connsiteY31" fmla="*/ 933870 h 1521359"/>
              <a:gd name="connsiteX32" fmla="*/ 2418393 w 8393514"/>
              <a:gd name="connsiteY32" fmla="*/ 918228 h 1521359"/>
              <a:gd name="connsiteX33" fmla="*/ 3300486 w 8393514"/>
              <a:gd name="connsiteY33" fmla="*/ 710073 h 1521359"/>
              <a:gd name="connsiteX34" fmla="*/ 4213357 w 8393514"/>
              <a:gd name="connsiteY34" fmla="*/ 714228 h 1521359"/>
              <a:gd name="connsiteX35" fmla="*/ 4437569 w 8393514"/>
              <a:gd name="connsiteY35" fmla="*/ 1132024 h 1521359"/>
              <a:gd name="connsiteX36" fmla="*/ 4631568 w 8393514"/>
              <a:gd name="connsiteY36" fmla="*/ 1452075 h 1521359"/>
              <a:gd name="connsiteX37" fmla="*/ 5382034 w 8393514"/>
              <a:gd name="connsiteY37" fmla="*/ 912317 h 1521359"/>
              <a:gd name="connsiteX38" fmla="*/ 5681246 w 8393514"/>
              <a:gd name="connsiteY38" fmla="*/ 600639 h 1521359"/>
              <a:gd name="connsiteX39" fmla="*/ 6613510 w 8393514"/>
              <a:gd name="connsiteY39" fmla="*/ 1293 h 1521359"/>
              <a:gd name="connsiteX0" fmla="*/ 6613510 w 8393514"/>
              <a:gd name="connsiteY0" fmla="*/ 1293 h 1521359"/>
              <a:gd name="connsiteX1" fmla="*/ 6625977 w 8393514"/>
              <a:gd name="connsiteY1" fmla="*/ 1293 h 1521359"/>
              <a:gd name="connsiteX2" fmla="*/ 7062175 w 8393514"/>
              <a:gd name="connsiteY2" fmla="*/ 576587 h 1521359"/>
              <a:gd name="connsiteX3" fmla="*/ 7221629 w 8393514"/>
              <a:gd name="connsiteY3" fmla="*/ 900773 h 1521359"/>
              <a:gd name="connsiteX4" fmla="*/ 8348876 w 8393514"/>
              <a:gd name="connsiteY4" fmla="*/ 667115 h 1521359"/>
              <a:gd name="connsiteX5" fmla="*/ 8393514 w 8393514"/>
              <a:gd name="connsiteY5" fmla="*/ 715705 h 1521359"/>
              <a:gd name="connsiteX6" fmla="*/ 7211471 w 8393514"/>
              <a:gd name="connsiteY6" fmla="*/ 960338 h 1521359"/>
              <a:gd name="connsiteX7" fmla="*/ 7023079 w 8393514"/>
              <a:gd name="connsiteY7" fmla="*/ 601100 h 1521359"/>
              <a:gd name="connsiteX8" fmla="*/ 6625054 w 8393514"/>
              <a:gd name="connsiteY8" fmla="*/ 61782 h 1521359"/>
              <a:gd name="connsiteX9" fmla="*/ 6613972 w 8393514"/>
              <a:gd name="connsiteY9" fmla="*/ 61782 h 1521359"/>
              <a:gd name="connsiteX10" fmla="*/ 5725111 w 8393514"/>
              <a:gd name="connsiteY10" fmla="*/ 642196 h 1521359"/>
              <a:gd name="connsiteX11" fmla="*/ 5596746 w 8393514"/>
              <a:gd name="connsiteY11" fmla="*/ 773793 h 1521359"/>
              <a:gd name="connsiteX12" fmla="*/ 5426824 w 8393514"/>
              <a:gd name="connsiteY12" fmla="*/ 952950 h 1521359"/>
              <a:gd name="connsiteX13" fmla="*/ 5037572 w 8393514"/>
              <a:gd name="connsiteY13" fmla="*/ 1343587 h 1521359"/>
              <a:gd name="connsiteX14" fmla="*/ 4680181 w 8393514"/>
              <a:gd name="connsiteY14" fmla="*/ 1521359 h 1521359"/>
              <a:gd name="connsiteX15" fmla="*/ 4637239 w 8393514"/>
              <a:gd name="connsiteY15" fmla="*/ 1517203 h 1521359"/>
              <a:gd name="connsiteX16" fmla="*/ 4405443 w 8393514"/>
              <a:gd name="connsiteY16" fmla="*/ 1173665 h 1521359"/>
              <a:gd name="connsiteX17" fmla="*/ 4179650 w 8393514"/>
              <a:gd name="connsiteY17" fmla="*/ 764096 h 1521359"/>
              <a:gd name="connsiteX18" fmla="*/ 3311567 w 8393514"/>
              <a:gd name="connsiteY18" fmla="*/ 769176 h 1521359"/>
              <a:gd name="connsiteX19" fmla="*/ 2360834 w 8393514"/>
              <a:gd name="connsiteY19" fmla="*/ 996354 h 1521359"/>
              <a:gd name="connsiteX20" fmla="*/ 2342497 w 8393514"/>
              <a:gd name="connsiteY20" fmla="*/ 994126 h 1521359"/>
              <a:gd name="connsiteX21" fmla="*/ 2126238 w 8393514"/>
              <a:gd name="connsiteY21" fmla="*/ 1042224 h 1521359"/>
              <a:gd name="connsiteX22" fmla="*/ 1317343 w 8393514"/>
              <a:gd name="connsiteY22" fmla="*/ 1115357 h 1521359"/>
              <a:gd name="connsiteX23" fmla="*/ 1009685 w 8393514"/>
              <a:gd name="connsiteY23" fmla="*/ 1103927 h 1521359"/>
              <a:gd name="connsiteX24" fmla="*/ 90523 w 8393514"/>
              <a:gd name="connsiteY24" fmla="*/ 743882 h 1521359"/>
              <a:gd name="connsiteX25" fmla="*/ 22895 w 8393514"/>
              <a:gd name="connsiteY25" fmla="*/ 282872 h 1521359"/>
              <a:gd name="connsiteX26" fmla="*/ 33026 w 8393514"/>
              <a:gd name="connsiteY26" fmla="*/ 258972 h 1521359"/>
              <a:gd name="connsiteX27" fmla="*/ 94142 w 8393514"/>
              <a:gd name="connsiteY27" fmla="*/ 258972 h 1521359"/>
              <a:gd name="connsiteX28" fmla="*/ 140053 w 8393514"/>
              <a:gd name="connsiteY28" fmla="*/ 717212 h 1521359"/>
              <a:gd name="connsiteX29" fmla="*/ 2361283 w 8393514"/>
              <a:gd name="connsiteY29" fmla="*/ 931525 h 1521359"/>
              <a:gd name="connsiteX30" fmla="*/ 2361890 w 8393514"/>
              <a:gd name="connsiteY30" fmla="*/ 933870 h 1521359"/>
              <a:gd name="connsiteX31" fmla="*/ 2418393 w 8393514"/>
              <a:gd name="connsiteY31" fmla="*/ 918228 h 1521359"/>
              <a:gd name="connsiteX32" fmla="*/ 3300486 w 8393514"/>
              <a:gd name="connsiteY32" fmla="*/ 710073 h 1521359"/>
              <a:gd name="connsiteX33" fmla="*/ 4213357 w 8393514"/>
              <a:gd name="connsiteY33" fmla="*/ 714228 h 1521359"/>
              <a:gd name="connsiteX34" fmla="*/ 4437569 w 8393514"/>
              <a:gd name="connsiteY34" fmla="*/ 1132024 h 1521359"/>
              <a:gd name="connsiteX35" fmla="*/ 4631568 w 8393514"/>
              <a:gd name="connsiteY35" fmla="*/ 1452075 h 1521359"/>
              <a:gd name="connsiteX36" fmla="*/ 5382034 w 8393514"/>
              <a:gd name="connsiteY36" fmla="*/ 912317 h 1521359"/>
              <a:gd name="connsiteX37" fmla="*/ 5681246 w 8393514"/>
              <a:gd name="connsiteY37" fmla="*/ 600639 h 1521359"/>
              <a:gd name="connsiteX38" fmla="*/ 6613510 w 8393514"/>
              <a:gd name="connsiteY38" fmla="*/ 1293 h 1521359"/>
              <a:gd name="connsiteX0" fmla="*/ 6625404 w 8405408"/>
              <a:gd name="connsiteY0" fmla="*/ 311945 h 1832011"/>
              <a:gd name="connsiteX1" fmla="*/ 6637871 w 8405408"/>
              <a:gd name="connsiteY1" fmla="*/ 311945 h 1832011"/>
              <a:gd name="connsiteX2" fmla="*/ 7074069 w 8405408"/>
              <a:gd name="connsiteY2" fmla="*/ 887239 h 1832011"/>
              <a:gd name="connsiteX3" fmla="*/ 7233523 w 8405408"/>
              <a:gd name="connsiteY3" fmla="*/ 1211425 h 1832011"/>
              <a:gd name="connsiteX4" fmla="*/ 8360770 w 8405408"/>
              <a:gd name="connsiteY4" fmla="*/ 977767 h 1832011"/>
              <a:gd name="connsiteX5" fmla="*/ 8405408 w 8405408"/>
              <a:gd name="connsiteY5" fmla="*/ 1026357 h 1832011"/>
              <a:gd name="connsiteX6" fmla="*/ 7223365 w 8405408"/>
              <a:gd name="connsiteY6" fmla="*/ 1270990 h 1832011"/>
              <a:gd name="connsiteX7" fmla="*/ 7034973 w 8405408"/>
              <a:gd name="connsiteY7" fmla="*/ 911752 h 1832011"/>
              <a:gd name="connsiteX8" fmla="*/ 6636948 w 8405408"/>
              <a:gd name="connsiteY8" fmla="*/ 372434 h 1832011"/>
              <a:gd name="connsiteX9" fmla="*/ 6625866 w 8405408"/>
              <a:gd name="connsiteY9" fmla="*/ 372434 h 1832011"/>
              <a:gd name="connsiteX10" fmla="*/ 5737005 w 8405408"/>
              <a:gd name="connsiteY10" fmla="*/ 952848 h 1832011"/>
              <a:gd name="connsiteX11" fmla="*/ 5608640 w 8405408"/>
              <a:gd name="connsiteY11" fmla="*/ 1084445 h 1832011"/>
              <a:gd name="connsiteX12" fmla="*/ 5438718 w 8405408"/>
              <a:gd name="connsiteY12" fmla="*/ 1263602 h 1832011"/>
              <a:gd name="connsiteX13" fmla="*/ 5049466 w 8405408"/>
              <a:gd name="connsiteY13" fmla="*/ 1654239 h 1832011"/>
              <a:gd name="connsiteX14" fmla="*/ 4692075 w 8405408"/>
              <a:gd name="connsiteY14" fmla="*/ 1832011 h 1832011"/>
              <a:gd name="connsiteX15" fmla="*/ 4649133 w 8405408"/>
              <a:gd name="connsiteY15" fmla="*/ 1827855 h 1832011"/>
              <a:gd name="connsiteX16" fmla="*/ 4417337 w 8405408"/>
              <a:gd name="connsiteY16" fmla="*/ 1484317 h 1832011"/>
              <a:gd name="connsiteX17" fmla="*/ 4191544 w 8405408"/>
              <a:gd name="connsiteY17" fmla="*/ 1074748 h 1832011"/>
              <a:gd name="connsiteX18" fmla="*/ 3323461 w 8405408"/>
              <a:gd name="connsiteY18" fmla="*/ 1079828 h 1832011"/>
              <a:gd name="connsiteX19" fmla="*/ 2372728 w 8405408"/>
              <a:gd name="connsiteY19" fmla="*/ 1307006 h 1832011"/>
              <a:gd name="connsiteX20" fmla="*/ 2354391 w 8405408"/>
              <a:gd name="connsiteY20" fmla="*/ 1304778 h 1832011"/>
              <a:gd name="connsiteX21" fmla="*/ 2138132 w 8405408"/>
              <a:gd name="connsiteY21" fmla="*/ 1352876 h 1832011"/>
              <a:gd name="connsiteX22" fmla="*/ 1329237 w 8405408"/>
              <a:gd name="connsiteY22" fmla="*/ 1426009 h 1832011"/>
              <a:gd name="connsiteX23" fmla="*/ 1021579 w 8405408"/>
              <a:gd name="connsiteY23" fmla="*/ 1414579 h 1832011"/>
              <a:gd name="connsiteX24" fmla="*/ 102417 w 8405408"/>
              <a:gd name="connsiteY24" fmla="*/ 1054534 h 1832011"/>
              <a:gd name="connsiteX25" fmla="*/ 34789 w 8405408"/>
              <a:gd name="connsiteY25" fmla="*/ 593524 h 1832011"/>
              <a:gd name="connsiteX26" fmla="*/ 44920 w 8405408"/>
              <a:gd name="connsiteY26" fmla="*/ 569624 h 1832011"/>
              <a:gd name="connsiteX27" fmla="*/ 202638 w 8405408"/>
              <a:gd name="connsiteY27" fmla="*/ 0 h 1832011"/>
              <a:gd name="connsiteX28" fmla="*/ 151947 w 8405408"/>
              <a:gd name="connsiteY28" fmla="*/ 1027864 h 1832011"/>
              <a:gd name="connsiteX29" fmla="*/ 2373177 w 8405408"/>
              <a:gd name="connsiteY29" fmla="*/ 1242177 h 1832011"/>
              <a:gd name="connsiteX30" fmla="*/ 2373784 w 8405408"/>
              <a:gd name="connsiteY30" fmla="*/ 1244522 h 1832011"/>
              <a:gd name="connsiteX31" fmla="*/ 2430287 w 8405408"/>
              <a:gd name="connsiteY31" fmla="*/ 1228880 h 1832011"/>
              <a:gd name="connsiteX32" fmla="*/ 3312380 w 8405408"/>
              <a:gd name="connsiteY32" fmla="*/ 1020725 h 1832011"/>
              <a:gd name="connsiteX33" fmla="*/ 4225251 w 8405408"/>
              <a:gd name="connsiteY33" fmla="*/ 1024880 h 1832011"/>
              <a:gd name="connsiteX34" fmla="*/ 4449463 w 8405408"/>
              <a:gd name="connsiteY34" fmla="*/ 1442676 h 1832011"/>
              <a:gd name="connsiteX35" fmla="*/ 4643462 w 8405408"/>
              <a:gd name="connsiteY35" fmla="*/ 1762727 h 1832011"/>
              <a:gd name="connsiteX36" fmla="*/ 5393928 w 8405408"/>
              <a:gd name="connsiteY36" fmla="*/ 1222969 h 1832011"/>
              <a:gd name="connsiteX37" fmla="*/ 5693140 w 8405408"/>
              <a:gd name="connsiteY37" fmla="*/ 911291 h 1832011"/>
              <a:gd name="connsiteX38" fmla="*/ 6625404 w 8405408"/>
              <a:gd name="connsiteY38" fmla="*/ 311945 h 1832011"/>
              <a:gd name="connsiteX0" fmla="*/ 6625404 w 8405408"/>
              <a:gd name="connsiteY0" fmla="*/ 311945 h 1832011"/>
              <a:gd name="connsiteX1" fmla="*/ 6637871 w 8405408"/>
              <a:gd name="connsiteY1" fmla="*/ 311945 h 1832011"/>
              <a:gd name="connsiteX2" fmla="*/ 7074069 w 8405408"/>
              <a:gd name="connsiteY2" fmla="*/ 887239 h 1832011"/>
              <a:gd name="connsiteX3" fmla="*/ 7233523 w 8405408"/>
              <a:gd name="connsiteY3" fmla="*/ 1211425 h 1832011"/>
              <a:gd name="connsiteX4" fmla="*/ 8360770 w 8405408"/>
              <a:gd name="connsiteY4" fmla="*/ 977767 h 1832011"/>
              <a:gd name="connsiteX5" fmla="*/ 8405408 w 8405408"/>
              <a:gd name="connsiteY5" fmla="*/ 1026357 h 1832011"/>
              <a:gd name="connsiteX6" fmla="*/ 7223365 w 8405408"/>
              <a:gd name="connsiteY6" fmla="*/ 1270990 h 1832011"/>
              <a:gd name="connsiteX7" fmla="*/ 7034973 w 8405408"/>
              <a:gd name="connsiteY7" fmla="*/ 911752 h 1832011"/>
              <a:gd name="connsiteX8" fmla="*/ 6636948 w 8405408"/>
              <a:gd name="connsiteY8" fmla="*/ 372434 h 1832011"/>
              <a:gd name="connsiteX9" fmla="*/ 6625866 w 8405408"/>
              <a:gd name="connsiteY9" fmla="*/ 372434 h 1832011"/>
              <a:gd name="connsiteX10" fmla="*/ 5737005 w 8405408"/>
              <a:gd name="connsiteY10" fmla="*/ 952848 h 1832011"/>
              <a:gd name="connsiteX11" fmla="*/ 5608640 w 8405408"/>
              <a:gd name="connsiteY11" fmla="*/ 1084445 h 1832011"/>
              <a:gd name="connsiteX12" fmla="*/ 5438718 w 8405408"/>
              <a:gd name="connsiteY12" fmla="*/ 1263602 h 1832011"/>
              <a:gd name="connsiteX13" fmla="*/ 5049466 w 8405408"/>
              <a:gd name="connsiteY13" fmla="*/ 1654239 h 1832011"/>
              <a:gd name="connsiteX14" fmla="*/ 4692075 w 8405408"/>
              <a:gd name="connsiteY14" fmla="*/ 1832011 h 1832011"/>
              <a:gd name="connsiteX15" fmla="*/ 4649133 w 8405408"/>
              <a:gd name="connsiteY15" fmla="*/ 1827855 h 1832011"/>
              <a:gd name="connsiteX16" fmla="*/ 4417337 w 8405408"/>
              <a:gd name="connsiteY16" fmla="*/ 1484317 h 1832011"/>
              <a:gd name="connsiteX17" fmla="*/ 4191544 w 8405408"/>
              <a:gd name="connsiteY17" fmla="*/ 1074748 h 1832011"/>
              <a:gd name="connsiteX18" fmla="*/ 3323461 w 8405408"/>
              <a:gd name="connsiteY18" fmla="*/ 1079828 h 1832011"/>
              <a:gd name="connsiteX19" fmla="*/ 2372728 w 8405408"/>
              <a:gd name="connsiteY19" fmla="*/ 1307006 h 1832011"/>
              <a:gd name="connsiteX20" fmla="*/ 2354391 w 8405408"/>
              <a:gd name="connsiteY20" fmla="*/ 1304778 h 1832011"/>
              <a:gd name="connsiteX21" fmla="*/ 2138132 w 8405408"/>
              <a:gd name="connsiteY21" fmla="*/ 1352876 h 1832011"/>
              <a:gd name="connsiteX22" fmla="*/ 1329237 w 8405408"/>
              <a:gd name="connsiteY22" fmla="*/ 1426009 h 1832011"/>
              <a:gd name="connsiteX23" fmla="*/ 1021579 w 8405408"/>
              <a:gd name="connsiteY23" fmla="*/ 1414579 h 1832011"/>
              <a:gd name="connsiteX24" fmla="*/ 102417 w 8405408"/>
              <a:gd name="connsiteY24" fmla="*/ 1054534 h 1832011"/>
              <a:gd name="connsiteX25" fmla="*/ 34789 w 8405408"/>
              <a:gd name="connsiteY25" fmla="*/ 593524 h 1832011"/>
              <a:gd name="connsiteX26" fmla="*/ 102881 w 8405408"/>
              <a:gd name="connsiteY26" fmla="*/ 97254 h 1832011"/>
              <a:gd name="connsiteX27" fmla="*/ 202638 w 8405408"/>
              <a:gd name="connsiteY27" fmla="*/ 0 h 1832011"/>
              <a:gd name="connsiteX28" fmla="*/ 151947 w 8405408"/>
              <a:gd name="connsiteY28" fmla="*/ 1027864 h 1832011"/>
              <a:gd name="connsiteX29" fmla="*/ 2373177 w 8405408"/>
              <a:gd name="connsiteY29" fmla="*/ 1242177 h 1832011"/>
              <a:gd name="connsiteX30" fmla="*/ 2373784 w 8405408"/>
              <a:gd name="connsiteY30" fmla="*/ 1244522 h 1832011"/>
              <a:gd name="connsiteX31" fmla="*/ 2430287 w 8405408"/>
              <a:gd name="connsiteY31" fmla="*/ 1228880 h 1832011"/>
              <a:gd name="connsiteX32" fmla="*/ 3312380 w 8405408"/>
              <a:gd name="connsiteY32" fmla="*/ 1020725 h 1832011"/>
              <a:gd name="connsiteX33" fmla="*/ 4225251 w 8405408"/>
              <a:gd name="connsiteY33" fmla="*/ 1024880 h 1832011"/>
              <a:gd name="connsiteX34" fmla="*/ 4449463 w 8405408"/>
              <a:gd name="connsiteY34" fmla="*/ 1442676 h 1832011"/>
              <a:gd name="connsiteX35" fmla="*/ 4643462 w 8405408"/>
              <a:gd name="connsiteY35" fmla="*/ 1762727 h 1832011"/>
              <a:gd name="connsiteX36" fmla="*/ 5393928 w 8405408"/>
              <a:gd name="connsiteY36" fmla="*/ 1222969 h 1832011"/>
              <a:gd name="connsiteX37" fmla="*/ 5693140 w 8405408"/>
              <a:gd name="connsiteY37" fmla="*/ 911291 h 1832011"/>
              <a:gd name="connsiteX38" fmla="*/ 6625404 w 8405408"/>
              <a:gd name="connsiteY38" fmla="*/ 311945 h 1832011"/>
              <a:gd name="connsiteX0" fmla="*/ 6697297 w 8477301"/>
              <a:gd name="connsiteY0" fmla="*/ 311945 h 1832011"/>
              <a:gd name="connsiteX1" fmla="*/ 6709764 w 8477301"/>
              <a:gd name="connsiteY1" fmla="*/ 311945 h 1832011"/>
              <a:gd name="connsiteX2" fmla="*/ 7145962 w 8477301"/>
              <a:gd name="connsiteY2" fmla="*/ 887239 h 1832011"/>
              <a:gd name="connsiteX3" fmla="*/ 7305416 w 8477301"/>
              <a:gd name="connsiteY3" fmla="*/ 1211425 h 1832011"/>
              <a:gd name="connsiteX4" fmla="*/ 8432663 w 8477301"/>
              <a:gd name="connsiteY4" fmla="*/ 977767 h 1832011"/>
              <a:gd name="connsiteX5" fmla="*/ 8477301 w 8477301"/>
              <a:gd name="connsiteY5" fmla="*/ 1026357 h 1832011"/>
              <a:gd name="connsiteX6" fmla="*/ 7295258 w 8477301"/>
              <a:gd name="connsiteY6" fmla="*/ 1270990 h 1832011"/>
              <a:gd name="connsiteX7" fmla="*/ 7106866 w 8477301"/>
              <a:gd name="connsiteY7" fmla="*/ 911752 h 1832011"/>
              <a:gd name="connsiteX8" fmla="*/ 6708841 w 8477301"/>
              <a:gd name="connsiteY8" fmla="*/ 372434 h 1832011"/>
              <a:gd name="connsiteX9" fmla="*/ 6697759 w 8477301"/>
              <a:gd name="connsiteY9" fmla="*/ 372434 h 1832011"/>
              <a:gd name="connsiteX10" fmla="*/ 5808898 w 8477301"/>
              <a:gd name="connsiteY10" fmla="*/ 952848 h 1832011"/>
              <a:gd name="connsiteX11" fmla="*/ 5680533 w 8477301"/>
              <a:gd name="connsiteY11" fmla="*/ 1084445 h 1832011"/>
              <a:gd name="connsiteX12" fmla="*/ 5510611 w 8477301"/>
              <a:gd name="connsiteY12" fmla="*/ 1263602 h 1832011"/>
              <a:gd name="connsiteX13" fmla="*/ 5121359 w 8477301"/>
              <a:gd name="connsiteY13" fmla="*/ 1654239 h 1832011"/>
              <a:gd name="connsiteX14" fmla="*/ 4763968 w 8477301"/>
              <a:gd name="connsiteY14" fmla="*/ 1832011 h 1832011"/>
              <a:gd name="connsiteX15" fmla="*/ 4721026 w 8477301"/>
              <a:gd name="connsiteY15" fmla="*/ 1827855 h 1832011"/>
              <a:gd name="connsiteX16" fmla="*/ 4489230 w 8477301"/>
              <a:gd name="connsiteY16" fmla="*/ 1484317 h 1832011"/>
              <a:gd name="connsiteX17" fmla="*/ 4263437 w 8477301"/>
              <a:gd name="connsiteY17" fmla="*/ 1074748 h 1832011"/>
              <a:gd name="connsiteX18" fmla="*/ 3395354 w 8477301"/>
              <a:gd name="connsiteY18" fmla="*/ 1079828 h 1832011"/>
              <a:gd name="connsiteX19" fmla="*/ 2444621 w 8477301"/>
              <a:gd name="connsiteY19" fmla="*/ 1307006 h 1832011"/>
              <a:gd name="connsiteX20" fmla="*/ 2426284 w 8477301"/>
              <a:gd name="connsiteY20" fmla="*/ 1304778 h 1832011"/>
              <a:gd name="connsiteX21" fmla="*/ 2210025 w 8477301"/>
              <a:gd name="connsiteY21" fmla="*/ 1352876 h 1832011"/>
              <a:gd name="connsiteX22" fmla="*/ 1401130 w 8477301"/>
              <a:gd name="connsiteY22" fmla="*/ 1426009 h 1832011"/>
              <a:gd name="connsiteX23" fmla="*/ 1093472 w 8477301"/>
              <a:gd name="connsiteY23" fmla="*/ 1414579 h 1832011"/>
              <a:gd name="connsiteX24" fmla="*/ 174310 w 8477301"/>
              <a:gd name="connsiteY24" fmla="*/ 1054534 h 1832011"/>
              <a:gd name="connsiteX25" fmla="*/ 10081 w 8477301"/>
              <a:gd name="connsiteY25" fmla="*/ 593524 h 1832011"/>
              <a:gd name="connsiteX26" fmla="*/ 174774 w 8477301"/>
              <a:gd name="connsiteY26" fmla="*/ 97254 h 1832011"/>
              <a:gd name="connsiteX27" fmla="*/ 274531 w 8477301"/>
              <a:gd name="connsiteY27" fmla="*/ 0 h 1832011"/>
              <a:gd name="connsiteX28" fmla="*/ 223840 w 8477301"/>
              <a:gd name="connsiteY28" fmla="*/ 1027864 h 1832011"/>
              <a:gd name="connsiteX29" fmla="*/ 2445070 w 8477301"/>
              <a:gd name="connsiteY29" fmla="*/ 1242177 h 1832011"/>
              <a:gd name="connsiteX30" fmla="*/ 2445677 w 8477301"/>
              <a:gd name="connsiteY30" fmla="*/ 1244522 h 1832011"/>
              <a:gd name="connsiteX31" fmla="*/ 2502180 w 8477301"/>
              <a:gd name="connsiteY31" fmla="*/ 1228880 h 1832011"/>
              <a:gd name="connsiteX32" fmla="*/ 3384273 w 8477301"/>
              <a:gd name="connsiteY32" fmla="*/ 1020725 h 1832011"/>
              <a:gd name="connsiteX33" fmla="*/ 4297144 w 8477301"/>
              <a:gd name="connsiteY33" fmla="*/ 1024880 h 1832011"/>
              <a:gd name="connsiteX34" fmla="*/ 4521356 w 8477301"/>
              <a:gd name="connsiteY34" fmla="*/ 1442676 h 1832011"/>
              <a:gd name="connsiteX35" fmla="*/ 4715355 w 8477301"/>
              <a:gd name="connsiteY35" fmla="*/ 1762727 h 1832011"/>
              <a:gd name="connsiteX36" fmla="*/ 5465821 w 8477301"/>
              <a:gd name="connsiteY36" fmla="*/ 1222969 h 1832011"/>
              <a:gd name="connsiteX37" fmla="*/ 5765033 w 8477301"/>
              <a:gd name="connsiteY37" fmla="*/ 911291 h 1832011"/>
              <a:gd name="connsiteX38" fmla="*/ 6697297 w 8477301"/>
              <a:gd name="connsiteY38" fmla="*/ 311945 h 1832011"/>
              <a:gd name="connsiteX0" fmla="*/ 6697297 w 8477301"/>
              <a:gd name="connsiteY0" fmla="*/ 311945 h 1832011"/>
              <a:gd name="connsiteX1" fmla="*/ 6709764 w 8477301"/>
              <a:gd name="connsiteY1" fmla="*/ 311945 h 1832011"/>
              <a:gd name="connsiteX2" fmla="*/ 7145962 w 8477301"/>
              <a:gd name="connsiteY2" fmla="*/ 887239 h 1832011"/>
              <a:gd name="connsiteX3" fmla="*/ 7305416 w 8477301"/>
              <a:gd name="connsiteY3" fmla="*/ 1211425 h 1832011"/>
              <a:gd name="connsiteX4" fmla="*/ 8432663 w 8477301"/>
              <a:gd name="connsiteY4" fmla="*/ 977767 h 1832011"/>
              <a:gd name="connsiteX5" fmla="*/ 8477301 w 8477301"/>
              <a:gd name="connsiteY5" fmla="*/ 1026357 h 1832011"/>
              <a:gd name="connsiteX6" fmla="*/ 7295258 w 8477301"/>
              <a:gd name="connsiteY6" fmla="*/ 1270990 h 1832011"/>
              <a:gd name="connsiteX7" fmla="*/ 7106866 w 8477301"/>
              <a:gd name="connsiteY7" fmla="*/ 911752 h 1832011"/>
              <a:gd name="connsiteX8" fmla="*/ 6708841 w 8477301"/>
              <a:gd name="connsiteY8" fmla="*/ 372434 h 1832011"/>
              <a:gd name="connsiteX9" fmla="*/ 6697759 w 8477301"/>
              <a:gd name="connsiteY9" fmla="*/ 372434 h 1832011"/>
              <a:gd name="connsiteX10" fmla="*/ 5808898 w 8477301"/>
              <a:gd name="connsiteY10" fmla="*/ 952848 h 1832011"/>
              <a:gd name="connsiteX11" fmla="*/ 5680533 w 8477301"/>
              <a:gd name="connsiteY11" fmla="*/ 1084445 h 1832011"/>
              <a:gd name="connsiteX12" fmla="*/ 5510611 w 8477301"/>
              <a:gd name="connsiteY12" fmla="*/ 1263602 h 1832011"/>
              <a:gd name="connsiteX13" fmla="*/ 5121359 w 8477301"/>
              <a:gd name="connsiteY13" fmla="*/ 1654239 h 1832011"/>
              <a:gd name="connsiteX14" fmla="*/ 4763968 w 8477301"/>
              <a:gd name="connsiteY14" fmla="*/ 1832011 h 1832011"/>
              <a:gd name="connsiteX15" fmla="*/ 4721026 w 8477301"/>
              <a:gd name="connsiteY15" fmla="*/ 1827855 h 1832011"/>
              <a:gd name="connsiteX16" fmla="*/ 4489230 w 8477301"/>
              <a:gd name="connsiteY16" fmla="*/ 1484317 h 1832011"/>
              <a:gd name="connsiteX17" fmla="*/ 4263437 w 8477301"/>
              <a:gd name="connsiteY17" fmla="*/ 1074748 h 1832011"/>
              <a:gd name="connsiteX18" fmla="*/ 3395354 w 8477301"/>
              <a:gd name="connsiteY18" fmla="*/ 1079828 h 1832011"/>
              <a:gd name="connsiteX19" fmla="*/ 2444621 w 8477301"/>
              <a:gd name="connsiteY19" fmla="*/ 1307006 h 1832011"/>
              <a:gd name="connsiteX20" fmla="*/ 2426284 w 8477301"/>
              <a:gd name="connsiteY20" fmla="*/ 1304778 h 1832011"/>
              <a:gd name="connsiteX21" fmla="*/ 2210025 w 8477301"/>
              <a:gd name="connsiteY21" fmla="*/ 1352876 h 1832011"/>
              <a:gd name="connsiteX22" fmla="*/ 1401130 w 8477301"/>
              <a:gd name="connsiteY22" fmla="*/ 1426009 h 1832011"/>
              <a:gd name="connsiteX23" fmla="*/ 1093472 w 8477301"/>
              <a:gd name="connsiteY23" fmla="*/ 1414579 h 1832011"/>
              <a:gd name="connsiteX24" fmla="*/ 174310 w 8477301"/>
              <a:gd name="connsiteY24" fmla="*/ 1054534 h 1832011"/>
              <a:gd name="connsiteX25" fmla="*/ 10081 w 8477301"/>
              <a:gd name="connsiteY25" fmla="*/ 593524 h 1832011"/>
              <a:gd name="connsiteX26" fmla="*/ 174774 w 8477301"/>
              <a:gd name="connsiteY26" fmla="*/ 97254 h 1832011"/>
              <a:gd name="connsiteX27" fmla="*/ 274531 w 8477301"/>
              <a:gd name="connsiteY27" fmla="*/ 0 h 1832011"/>
              <a:gd name="connsiteX28" fmla="*/ 223840 w 8477301"/>
              <a:gd name="connsiteY28" fmla="*/ 1027864 h 1832011"/>
              <a:gd name="connsiteX29" fmla="*/ 2445070 w 8477301"/>
              <a:gd name="connsiteY29" fmla="*/ 1242177 h 1832011"/>
              <a:gd name="connsiteX30" fmla="*/ 2445677 w 8477301"/>
              <a:gd name="connsiteY30" fmla="*/ 1244522 h 1832011"/>
              <a:gd name="connsiteX31" fmla="*/ 2502180 w 8477301"/>
              <a:gd name="connsiteY31" fmla="*/ 1228880 h 1832011"/>
              <a:gd name="connsiteX32" fmla="*/ 3384273 w 8477301"/>
              <a:gd name="connsiteY32" fmla="*/ 1020725 h 1832011"/>
              <a:gd name="connsiteX33" fmla="*/ 4297144 w 8477301"/>
              <a:gd name="connsiteY33" fmla="*/ 1024880 h 1832011"/>
              <a:gd name="connsiteX34" fmla="*/ 4521356 w 8477301"/>
              <a:gd name="connsiteY34" fmla="*/ 1442676 h 1832011"/>
              <a:gd name="connsiteX35" fmla="*/ 4715355 w 8477301"/>
              <a:gd name="connsiteY35" fmla="*/ 1762727 h 1832011"/>
              <a:gd name="connsiteX36" fmla="*/ 5465821 w 8477301"/>
              <a:gd name="connsiteY36" fmla="*/ 1222969 h 1832011"/>
              <a:gd name="connsiteX37" fmla="*/ 5765033 w 8477301"/>
              <a:gd name="connsiteY37" fmla="*/ 911291 h 1832011"/>
              <a:gd name="connsiteX38" fmla="*/ 6697297 w 8477301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311945 h 1832011"/>
              <a:gd name="connsiteX1" fmla="*/ 6715168 w 8482705"/>
              <a:gd name="connsiteY1" fmla="*/ 311945 h 1832011"/>
              <a:gd name="connsiteX2" fmla="*/ 7151366 w 8482705"/>
              <a:gd name="connsiteY2" fmla="*/ 887239 h 1832011"/>
              <a:gd name="connsiteX3" fmla="*/ 7310820 w 8482705"/>
              <a:gd name="connsiteY3" fmla="*/ 1211425 h 1832011"/>
              <a:gd name="connsiteX4" fmla="*/ 8438067 w 8482705"/>
              <a:gd name="connsiteY4" fmla="*/ 977767 h 1832011"/>
              <a:gd name="connsiteX5" fmla="*/ 8482705 w 8482705"/>
              <a:gd name="connsiteY5" fmla="*/ 1026357 h 1832011"/>
              <a:gd name="connsiteX6" fmla="*/ 7300662 w 8482705"/>
              <a:gd name="connsiteY6" fmla="*/ 1270990 h 1832011"/>
              <a:gd name="connsiteX7" fmla="*/ 7112270 w 8482705"/>
              <a:gd name="connsiteY7" fmla="*/ 911752 h 1832011"/>
              <a:gd name="connsiteX8" fmla="*/ 6714245 w 8482705"/>
              <a:gd name="connsiteY8" fmla="*/ 372434 h 1832011"/>
              <a:gd name="connsiteX9" fmla="*/ 6703163 w 8482705"/>
              <a:gd name="connsiteY9" fmla="*/ 372434 h 1832011"/>
              <a:gd name="connsiteX10" fmla="*/ 5814302 w 8482705"/>
              <a:gd name="connsiteY10" fmla="*/ 952848 h 1832011"/>
              <a:gd name="connsiteX11" fmla="*/ 5685937 w 8482705"/>
              <a:gd name="connsiteY11" fmla="*/ 1084445 h 1832011"/>
              <a:gd name="connsiteX12" fmla="*/ 5516015 w 8482705"/>
              <a:gd name="connsiteY12" fmla="*/ 1263602 h 1832011"/>
              <a:gd name="connsiteX13" fmla="*/ 5126763 w 8482705"/>
              <a:gd name="connsiteY13" fmla="*/ 1654239 h 1832011"/>
              <a:gd name="connsiteX14" fmla="*/ 4769372 w 8482705"/>
              <a:gd name="connsiteY14" fmla="*/ 1832011 h 1832011"/>
              <a:gd name="connsiteX15" fmla="*/ 4726430 w 8482705"/>
              <a:gd name="connsiteY15" fmla="*/ 1827855 h 1832011"/>
              <a:gd name="connsiteX16" fmla="*/ 4494634 w 8482705"/>
              <a:gd name="connsiteY16" fmla="*/ 1484317 h 1832011"/>
              <a:gd name="connsiteX17" fmla="*/ 4268841 w 8482705"/>
              <a:gd name="connsiteY17" fmla="*/ 1074748 h 1832011"/>
              <a:gd name="connsiteX18" fmla="*/ 3400758 w 8482705"/>
              <a:gd name="connsiteY18" fmla="*/ 1079828 h 1832011"/>
              <a:gd name="connsiteX19" fmla="*/ 2450025 w 8482705"/>
              <a:gd name="connsiteY19" fmla="*/ 1307006 h 1832011"/>
              <a:gd name="connsiteX20" fmla="*/ 2431688 w 8482705"/>
              <a:gd name="connsiteY20" fmla="*/ 1304778 h 1832011"/>
              <a:gd name="connsiteX21" fmla="*/ 2215429 w 8482705"/>
              <a:gd name="connsiteY21" fmla="*/ 1352876 h 1832011"/>
              <a:gd name="connsiteX22" fmla="*/ 1406534 w 8482705"/>
              <a:gd name="connsiteY22" fmla="*/ 1426009 h 1832011"/>
              <a:gd name="connsiteX23" fmla="*/ 1098876 w 8482705"/>
              <a:gd name="connsiteY23" fmla="*/ 1414579 h 1832011"/>
              <a:gd name="connsiteX24" fmla="*/ 121753 w 8482705"/>
              <a:gd name="connsiteY24" fmla="*/ 1068426 h 1832011"/>
              <a:gd name="connsiteX25" fmla="*/ 15485 w 8482705"/>
              <a:gd name="connsiteY25" fmla="*/ 593524 h 1832011"/>
              <a:gd name="connsiteX26" fmla="*/ 180178 w 8482705"/>
              <a:gd name="connsiteY26" fmla="*/ 97254 h 1832011"/>
              <a:gd name="connsiteX27" fmla="*/ 279935 w 8482705"/>
              <a:gd name="connsiteY27" fmla="*/ 0 h 1832011"/>
              <a:gd name="connsiteX28" fmla="*/ 229244 w 8482705"/>
              <a:gd name="connsiteY28" fmla="*/ 1027864 h 1832011"/>
              <a:gd name="connsiteX29" fmla="*/ 2450474 w 8482705"/>
              <a:gd name="connsiteY29" fmla="*/ 1242177 h 1832011"/>
              <a:gd name="connsiteX30" fmla="*/ 2451081 w 8482705"/>
              <a:gd name="connsiteY30" fmla="*/ 1244522 h 1832011"/>
              <a:gd name="connsiteX31" fmla="*/ 2507584 w 8482705"/>
              <a:gd name="connsiteY31" fmla="*/ 1228880 h 1832011"/>
              <a:gd name="connsiteX32" fmla="*/ 3389677 w 8482705"/>
              <a:gd name="connsiteY32" fmla="*/ 1020725 h 1832011"/>
              <a:gd name="connsiteX33" fmla="*/ 4302548 w 8482705"/>
              <a:gd name="connsiteY33" fmla="*/ 1024880 h 1832011"/>
              <a:gd name="connsiteX34" fmla="*/ 4526760 w 8482705"/>
              <a:gd name="connsiteY34" fmla="*/ 1442676 h 1832011"/>
              <a:gd name="connsiteX35" fmla="*/ 4720759 w 8482705"/>
              <a:gd name="connsiteY35" fmla="*/ 1762727 h 1832011"/>
              <a:gd name="connsiteX36" fmla="*/ 5471225 w 8482705"/>
              <a:gd name="connsiteY36" fmla="*/ 1222969 h 1832011"/>
              <a:gd name="connsiteX37" fmla="*/ 5770437 w 8482705"/>
              <a:gd name="connsiteY37" fmla="*/ 911291 h 1832011"/>
              <a:gd name="connsiteX38" fmla="*/ 6702701 w 8482705"/>
              <a:gd name="connsiteY38" fmla="*/ 311945 h 1832011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702701 w 8482705"/>
              <a:gd name="connsiteY0" fmla="*/ 214691 h 1734757"/>
              <a:gd name="connsiteX1" fmla="*/ 6715168 w 8482705"/>
              <a:gd name="connsiteY1" fmla="*/ 214691 h 1734757"/>
              <a:gd name="connsiteX2" fmla="*/ 7151366 w 8482705"/>
              <a:gd name="connsiteY2" fmla="*/ 789985 h 1734757"/>
              <a:gd name="connsiteX3" fmla="*/ 7310820 w 8482705"/>
              <a:gd name="connsiteY3" fmla="*/ 1114171 h 1734757"/>
              <a:gd name="connsiteX4" fmla="*/ 8438067 w 8482705"/>
              <a:gd name="connsiteY4" fmla="*/ 880513 h 1734757"/>
              <a:gd name="connsiteX5" fmla="*/ 8482705 w 8482705"/>
              <a:gd name="connsiteY5" fmla="*/ 929103 h 1734757"/>
              <a:gd name="connsiteX6" fmla="*/ 7300662 w 8482705"/>
              <a:gd name="connsiteY6" fmla="*/ 1173736 h 1734757"/>
              <a:gd name="connsiteX7" fmla="*/ 7112270 w 8482705"/>
              <a:gd name="connsiteY7" fmla="*/ 814498 h 1734757"/>
              <a:gd name="connsiteX8" fmla="*/ 6714245 w 8482705"/>
              <a:gd name="connsiteY8" fmla="*/ 275180 h 1734757"/>
              <a:gd name="connsiteX9" fmla="*/ 6703163 w 8482705"/>
              <a:gd name="connsiteY9" fmla="*/ 275180 h 1734757"/>
              <a:gd name="connsiteX10" fmla="*/ 5814302 w 8482705"/>
              <a:gd name="connsiteY10" fmla="*/ 855594 h 1734757"/>
              <a:gd name="connsiteX11" fmla="*/ 5685937 w 8482705"/>
              <a:gd name="connsiteY11" fmla="*/ 987191 h 1734757"/>
              <a:gd name="connsiteX12" fmla="*/ 5516015 w 8482705"/>
              <a:gd name="connsiteY12" fmla="*/ 1166348 h 1734757"/>
              <a:gd name="connsiteX13" fmla="*/ 5126763 w 8482705"/>
              <a:gd name="connsiteY13" fmla="*/ 1556985 h 1734757"/>
              <a:gd name="connsiteX14" fmla="*/ 4769372 w 8482705"/>
              <a:gd name="connsiteY14" fmla="*/ 1734757 h 1734757"/>
              <a:gd name="connsiteX15" fmla="*/ 4726430 w 8482705"/>
              <a:gd name="connsiteY15" fmla="*/ 1730601 h 1734757"/>
              <a:gd name="connsiteX16" fmla="*/ 4494634 w 8482705"/>
              <a:gd name="connsiteY16" fmla="*/ 1387063 h 1734757"/>
              <a:gd name="connsiteX17" fmla="*/ 4268841 w 8482705"/>
              <a:gd name="connsiteY17" fmla="*/ 977494 h 1734757"/>
              <a:gd name="connsiteX18" fmla="*/ 3400758 w 8482705"/>
              <a:gd name="connsiteY18" fmla="*/ 982574 h 1734757"/>
              <a:gd name="connsiteX19" fmla="*/ 2450025 w 8482705"/>
              <a:gd name="connsiteY19" fmla="*/ 1209752 h 1734757"/>
              <a:gd name="connsiteX20" fmla="*/ 2431688 w 8482705"/>
              <a:gd name="connsiteY20" fmla="*/ 1207524 h 1734757"/>
              <a:gd name="connsiteX21" fmla="*/ 2215429 w 8482705"/>
              <a:gd name="connsiteY21" fmla="*/ 1255622 h 1734757"/>
              <a:gd name="connsiteX22" fmla="*/ 1406534 w 8482705"/>
              <a:gd name="connsiteY22" fmla="*/ 1328755 h 1734757"/>
              <a:gd name="connsiteX23" fmla="*/ 1098876 w 8482705"/>
              <a:gd name="connsiteY23" fmla="*/ 1317325 h 1734757"/>
              <a:gd name="connsiteX24" fmla="*/ 121753 w 8482705"/>
              <a:gd name="connsiteY24" fmla="*/ 971172 h 1734757"/>
              <a:gd name="connsiteX25" fmla="*/ 15485 w 8482705"/>
              <a:gd name="connsiteY25" fmla="*/ 496270 h 1734757"/>
              <a:gd name="connsiteX26" fmla="*/ 180178 w 8482705"/>
              <a:gd name="connsiteY26" fmla="*/ 0 h 1734757"/>
              <a:gd name="connsiteX27" fmla="*/ 254175 w 8482705"/>
              <a:gd name="connsiteY27" fmla="*/ 55572 h 1734757"/>
              <a:gd name="connsiteX28" fmla="*/ 229244 w 8482705"/>
              <a:gd name="connsiteY28" fmla="*/ 930610 h 1734757"/>
              <a:gd name="connsiteX29" fmla="*/ 2450474 w 8482705"/>
              <a:gd name="connsiteY29" fmla="*/ 1144923 h 1734757"/>
              <a:gd name="connsiteX30" fmla="*/ 2451081 w 8482705"/>
              <a:gd name="connsiteY30" fmla="*/ 1147268 h 1734757"/>
              <a:gd name="connsiteX31" fmla="*/ 2507584 w 8482705"/>
              <a:gd name="connsiteY31" fmla="*/ 1131626 h 1734757"/>
              <a:gd name="connsiteX32" fmla="*/ 3389677 w 8482705"/>
              <a:gd name="connsiteY32" fmla="*/ 923471 h 1734757"/>
              <a:gd name="connsiteX33" fmla="*/ 4302548 w 8482705"/>
              <a:gd name="connsiteY33" fmla="*/ 927626 h 1734757"/>
              <a:gd name="connsiteX34" fmla="*/ 4526760 w 8482705"/>
              <a:gd name="connsiteY34" fmla="*/ 1345422 h 1734757"/>
              <a:gd name="connsiteX35" fmla="*/ 4720759 w 8482705"/>
              <a:gd name="connsiteY35" fmla="*/ 1665473 h 1734757"/>
              <a:gd name="connsiteX36" fmla="*/ 5471225 w 8482705"/>
              <a:gd name="connsiteY36" fmla="*/ 1125715 h 1734757"/>
              <a:gd name="connsiteX37" fmla="*/ 5770437 w 8482705"/>
              <a:gd name="connsiteY37" fmla="*/ 814037 h 1734757"/>
              <a:gd name="connsiteX38" fmla="*/ 6702701 w 8482705"/>
              <a:gd name="connsiteY38" fmla="*/ 214691 h 1734757"/>
              <a:gd name="connsiteX0" fmla="*/ 6694989 w 8474993"/>
              <a:gd name="connsiteY0" fmla="*/ 214691 h 1734757"/>
              <a:gd name="connsiteX1" fmla="*/ 6707456 w 8474993"/>
              <a:gd name="connsiteY1" fmla="*/ 214691 h 1734757"/>
              <a:gd name="connsiteX2" fmla="*/ 7143654 w 8474993"/>
              <a:gd name="connsiteY2" fmla="*/ 789985 h 1734757"/>
              <a:gd name="connsiteX3" fmla="*/ 7303108 w 8474993"/>
              <a:gd name="connsiteY3" fmla="*/ 1114171 h 1734757"/>
              <a:gd name="connsiteX4" fmla="*/ 8430355 w 8474993"/>
              <a:gd name="connsiteY4" fmla="*/ 880513 h 1734757"/>
              <a:gd name="connsiteX5" fmla="*/ 8474993 w 8474993"/>
              <a:gd name="connsiteY5" fmla="*/ 929103 h 1734757"/>
              <a:gd name="connsiteX6" fmla="*/ 7292950 w 8474993"/>
              <a:gd name="connsiteY6" fmla="*/ 1173736 h 1734757"/>
              <a:gd name="connsiteX7" fmla="*/ 7104558 w 8474993"/>
              <a:gd name="connsiteY7" fmla="*/ 814498 h 1734757"/>
              <a:gd name="connsiteX8" fmla="*/ 6706533 w 8474993"/>
              <a:gd name="connsiteY8" fmla="*/ 275180 h 1734757"/>
              <a:gd name="connsiteX9" fmla="*/ 6695451 w 8474993"/>
              <a:gd name="connsiteY9" fmla="*/ 275180 h 1734757"/>
              <a:gd name="connsiteX10" fmla="*/ 5806590 w 8474993"/>
              <a:gd name="connsiteY10" fmla="*/ 855594 h 1734757"/>
              <a:gd name="connsiteX11" fmla="*/ 5678225 w 8474993"/>
              <a:gd name="connsiteY11" fmla="*/ 987191 h 1734757"/>
              <a:gd name="connsiteX12" fmla="*/ 5508303 w 8474993"/>
              <a:gd name="connsiteY12" fmla="*/ 1166348 h 1734757"/>
              <a:gd name="connsiteX13" fmla="*/ 5119051 w 8474993"/>
              <a:gd name="connsiteY13" fmla="*/ 1556985 h 1734757"/>
              <a:gd name="connsiteX14" fmla="*/ 4761660 w 8474993"/>
              <a:gd name="connsiteY14" fmla="*/ 1734757 h 1734757"/>
              <a:gd name="connsiteX15" fmla="*/ 4718718 w 8474993"/>
              <a:gd name="connsiteY15" fmla="*/ 1730601 h 1734757"/>
              <a:gd name="connsiteX16" fmla="*/ 4486922 w 8474993"/>
              <a:gd name="connsiteY16" fmla="*/ 1387063 h 1734757"/>
              <a:gd name="connsiteX17" fmla="*/ 4261129 w 8474993"/>
              <a:gd name="connsiteY17" fmla="*/ 977494 h 1734757"/>
              <a:gd name="connsiteX18" fmla="*/ 3393046 w 8474993"/>
              <a:gd name="connsiteY18" fmla="*/ 982574 h 1734757"/>
              <a:gd name="connsiteX19" fmla="*/ 2442313 w 8474993"/>
              <a:gd name="connsiteY19" fmla="*/ 1209752 h 1734757"/>
              <a:gd name="connsiteX20" fmla="*/ 2423976 w 8474993"/>
              <a:gd name="connsiteY20" fmla="*/ 1207524 h 1734757"/>
              <a:gd name="connsiteX21" fmla="*/ 2207717 w 8474993"/>
              <a:gd name="connsiteY21" fmla="*/ 1255622 h 1734757"/>
              <a:gd name="connsiteX22" fmla="*/ 1398822 w 8474993"/>
              <a:gd name="connsiteY22" fmla="*/ 1328755 h 1734757"/>
              <a:gd name="connsiteX23" fmla="*/ 1091164 w 8474993"/>
              <a:gd name="connsiteY23" fmla="*/ 1317325 h 1734757"/>
              <a:gd name="connsiteX24" fmla="*/ 114041 w 8474993"/>
              <a:gd name="connsiteY24" fmla="*/ 971172 h 1734757"/>
              <a:gd name="connsiteX25" fmla="*/ 7773 w 8474993"/>
              <a:gd name="connsiteY25" fmla="*/ 496270 h 1734757"/>
              <a:gd name="connsiteX26" fmla="*/ 172466 w 8474993"/>
              <a:gd name="connsiteY26" fmla="*/ 0 h 1734757"/>
              <a:gd name="connsiteX27" fmla="*/ 246463 w 8474993"/>
              <a:gd name="connsiteY27" fmla="*/ 55572 h 1734757"/>
              <a:gd name="connsiteX28" fmla="*/ 221532 w 8474993"/>
              <a:gd name="connsiteY28" fmla="*/ 930610 h 1734757"/>
              <a:gd name="connsiteX29" fmla="*/ 2442762 w 8474993"/>
              <a:gd name="connsiteY29" fmla="*/ 1144923 h 1734757"/>
              <a:gd name="connsiteX30" fmla="*/ 2443369 w 8474993"/>
              <a:gd name="connsiteY30" fmla="*/ 1147268 h 1734757"/>
              <a:gd name="connsiteX31" fmla="*/ 2499872 w 8474993"/>
              <a:gd name="connsiteY31" fmla="*/ 1131626 h 1734757"/>
              <a:gd name="connsiteX32" fmla="*/ 3381965 w 8474993"/>
              <a:gd name="connsiteY32" fmla="*/ 923471 h 1734757"/>
              <a:gd name="connsiteX33" fmla="*/ 4294836 w 8474993"/>
              <a:gd name="connsiteY33" fmla="*/ 927626 h 1734757"/>
              <a:gd name="connsiteX34" fmla="*/ 4519048 w 8474993"/>
              <a:gd name="connsiteY34" fmla="*/ 1345422 h 1734757"/>
              <a:gd name="connsiteX35" fmla="*/ 4713047 w 8474993"/>
              <a:gd name="connsiteY35" fmla="*/ 1665473 h 1734757"/>
              <a:gd name="connsiteX36" fmla="*/ 5463513 w 8474993"/>
              <a:gd name="connsiteY36" fmla="*/ 1125715 h 1734757"/>
              <a:gd name="connsiteX37" fmla="*/ 5762725 w 8474993"/>
              <a:gd name="connsiteY37" fmla="*/ 814037 h 1734757"/>
              <a:gd name="connsiteX38" fmla="*/ 6694989 w 8474993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445574 w 8477198"/>
              <a:gd name="connsiteY30" fmla="*/ 1147268 h 1734757"/>
              <a:gd name="connsiteX31" fmla="*/ 2502077 w 8477198"/>
              <a:gd name="connsiteY31" fmla="*/ 1131626 h 1734757"/>
              <a:gd name="connsiteX32" fmla="*/ 3384170 w 8477198"/>
              <a:gd name="connsiteY32" fmla="*/ 923471 h 1734757"/>
              <a:gd name="connsiteX33" fmla="*/ 4297041 w 8477198"/>
              <a:gd name="connsiteY33" fmla="*/ 927626 h 1734757"/>
              <a:gd name="connsiteX34" fmla="*/ 4521253 w 8477198"/>
              <a:gd name="connsiteY34" fmla="*/ 1345422 h 1734757"/>
              <a:gd name="connsiteX35" fmla="*/ 4715252 w 8477198"/>
              <a:gd name="connsiteY35" fmla="*/ 1665473 h 1734757"/>
              <a:gd name="connsiteX36" fmla="*/ 5465718 w 8477198"/>
              <a:gd name="connsiteY36" fmla="*/ 1125715 h 1734757"/>
              <a:gd name="connsiteX37" fmla="*/ 5764930 w 8477198"/>
              <a:gd name="connsiteY37" fmla="*/ 814037 h 1734757"/>
              <a:gd name="connsiteX38" fmla="*/ 6697194 w 8477198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413374 w 8477198"/>
              <a:gd name="connsiteY30" fmla="*/ 938870 h 1734757"/>
              <a:gd name="connsiteX31" fmla="*/ 2502077 w 8477198"/>
              <a:gd name="connsiteY31" fmla="*/ 1131626 h 1734757"/>
              <a:gd name="connsiteX32" fmla="*/ 3384170 w 8477198"/>
              <a:gd name="connsiteY32" fmla="*/ 923471 h 1734757"/>
              <a:gd name="connsiteX33" fmla="*/ 4297041 w 8477198"/>
              <a:gd name="connsiteY33" fmla="*/ 927626 h 1734757"/>
              <a:gd name="connsiteX34" fmla="*/ 4521253 w 8477198"/>
              <a:gd name="connsiteY34" fmla="*/ 1345422 h 1734757"/>
              <a:gd name="connsiteX35" fmla="*/ 4715252 w 8477198"/>
              <a:gd name="connsiteY35" fmla="*/ 1665473 h 1734757"/>
              <a:gd name="connsiteX36" fmla="*/ 5465718 w 8477198"/>
              <a:gd name="connsiteY36" fmla="*/ 1125715 h 1734757"/>
              <a:gd name="connsiteX37" fmla="*/ 5764930 w 8477198"/>
              <a:gd name="connsiteY37" fmla="*/ 814037 h 1734757"/>
              <a:gd name="connsiteX38" fmla="*/ 6697194 w 8477198"/>
              <a:gd name="connsiteY38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444967 w 8477198"/>
              <a:gd name="connsiteY29" fmla="*/ 1144923 h 1734757"/>
              <a:gd name="connsiteX30" fmla="*/ 2502077 w 8477198"/>
              <a:gd name="connsiteY30" fmla="*/ 1131626 h 1734757"/>
              <a:gd name="connsiteX31" fmla="*/ 3384170 w 8477198"/>
              <a:gd name="connsiteY31" fmla="*/ 923471 h 1734757"/>
              <a:gd name="connsiteX32" fmla="*/ 4297041 w 8477198"/>
              <a:gd name="connsiteY32" fmla="*/ 927626 h 1734757"/>
              <a:gd name="connsiteX33" fmla="*/ 4521253 w 8477198"/>
              <a:gd name="connsiteY33" fmla="*/ 1345422 h 1734757"/>
              <a:gd name="connsiteX34" fmla="*/ 4715252 w 8477198"/>
              <a:gd name="connsiteY34" fmla="*/ 1665473 h 1734757"/>
              <a:gd name="connsiteX35" fmla="*/ 5465718 w 8477198"/>
              <a:gd name="connsiteY35" fmla="*/ 1125715 h 1734757"/>
              <a:gd name="connsiteX36" fmla="*/ 5764930 w 8477198"/>
              <a:gd name="connsiteY36" fmla="*/ 814037 h 1734757"/>
              <a:gd name="connsiteX37" fmla="*/ 6697194 w 8477198"/>
              <a:gd name="connsiteY37" fmla="*/ 214691 h 1734757"/>
              <a:gd name="connsiteX0" fmla="*/ 6697194 w 8477198"/>
              <a:gd name="connsiteY0" fmla="*/ 214691 h 1734757"/>
              <a:gd name="connsiteX1" fmla="*/ 6709661 w 8477198"/>
              <a:gd name="connsiteY1" fmla="*/ 214691 h 1734757"/>
              <a:gd name="connsiteX2" fmla="*/ 7145859 w 8477198"/>
              <a:gd name="connsiteY2" fmla="*/ 789985 h 1734757"/>
              <a:gd name="connsiteX3" fmla="*/ 7305313 w 8477198"/>
              <a:gd name="connsiteY3" fmla="*/ 1114171 h 1734757"/>
              <a:gd name="connsiteX4" fmla="*/ 8432560 w 8477198"/>
              <a:gd name="connsiteY4" fmla="*/ 880513 h 1734757"/>
              <a:gd name="connsiteX5" fmla="*/ 8477198 w 8477198"/>
              <a:gd name="connsiteY5" fmla="*/ 929103 h 1734757"/>
              <a:gd name="connsiteX6" fmla="*/ 7295155 w 8477198"/>
              <a:gd name="connsiteY6" fmla="*/ 1173736 h 1734757"/>
              <a:gd name="connsiteX7" fmla="*/ 7106763 w 8477198"/>
              <a:gd name="connsiteY7" fmla="*/ 814498 h 1734757"/>
              <a:gd name="connsiteX8" fmla="*/ 6708738 w 8477198"/>
              <a:gd name="connsiteY8" fmla="*/ 275180 h 1734757"/>
              <a:gd name="connsiteX9" fmla="*/ 6697656 w 8477198"/>
              <a:gd name="connsiteY9" fmla="*/ 275180 h 1734757"/>
              <a:gd name="connsiteX10" fmla="*/ 5808795 w 8477198"/>
              <a:gd name="connsiteY10" fmla="*/ 855594 h 1734757"/>
              <a:gd name="connsiteX11" fmla="*/ 5680430 w 8477198"/>
              <a:gd name="connsiteY11" fmla="*/ 987191 h 1734757"/>
              <a:gd name="connsiteX12" fmla="*/ 5510508 w 8477198"/>
              <a:gd name="connsiteY12" fmla="*/ 1166348 h 1734757"/>
              <a:gd name="connsiteX13" fmla="*/ 5121256 w 8477198"/>
              <a:gd name="connsiteY13" fmla="*/ 1556985 h 1734757"/>
              <a:gd name="connsiteX14" fmla="*/ 4763865 w 8477198"/>
              <a:gd name="connsiteY14" fmla="*/ 1734757 h 1734757"/>
              <a:gd name="connsiteX15" fmla="*/ 4720923 w 8477198"/>
              <a:gd name="connsiteY15" fmla="*/ 1730601 h 1734757"/>
              <a:gd name="connsiteX16" fmla="*/ 4489127 w 8477198"/>
              <a:gd name="connsiteY16" fmla="*/ 1387063 h 1734757"/>
              <a:gd name="connsiteX17" fmla="*/ 4263334 w 8477198"/>
              <a:gd name="connsiteY17" fmla="*/ 977494 h 1734757"/>
              <a:gd name="connsiteX18" fmla="*/ 3395251 w 8477198"/>
              <a:gd name="connsiteY18" fmla="*/ 982574 h 1734757"/>
              <a:gd name="connsiteX19" fmla="*/ 2444518 w 8477198"/>
              <a:gd name="connsiteY19" fmla="*/ 1209752 h 1734757"/>
              <a:gd name="connsiteX20" fmla="*/ 2426181 w 8477198"/>
              <a:gd name="connsiteY20" fmla="*/ 1207524 h 1734757"/>
              <a:gd name="connsiteX21" fmla="*/ 2209922 w 8477198"/>
              <a:gd name="connsiteY21" fmla="*/ 1255622 h 1734757"/>
              <a:gd name="connsiteX22" fmla="*/ 1401027 w 8477198"/>
              <a:gd name="connsiteY22" fmla="*/ 1328755 h 1734757"/>
              <a:gd name="connsiteX23" fmla="*/ 1093369 w 8477198"/>
              <a:gd name="connsiteY23" fmla="*/ 1317325 h 1734757"/>
              <a:gd name="connsiteX24" fmla="*/ 116246 w 8477198"/>
              <a:gd name="connsiteY24" fmla="*/ 971172 h 1734757"/>
              <a:gd name="connsiteX25" fmla="*/ 9978 w 8477198"/>
              <a:gd name="connsiteY25" fmla="*/ 496270 h 1734757"/>
              <a:gd name="connsiteX26" fmla="*/ 174671 w 8477198"/>
              <a:gd name="connsiteY26" fmla="*/ 0 h 1734757"/>
              <a:gd name="connsiteX27" fmla="*/ 248668 w 8477198"/>
              <a:gd name="connsiteY27" fmla="*/ 55572 h 1734757"/>
              <a:gd name="connsiteX28" fmla="*/ 223737 w 8477198"/>
              <a:gd name="connsiteY28" fmla="*/ 930610 h 1734757"/>
              <a:gd name="connsiteX29" fmla="*/ 2502077 w 8477198"/>
              <a:gd name="connsiteY29" fmla="*/ 1131626 h 1734757"/>
              <a:gd name="connsiteX30" fmla="*/ 3384170 w 8477198"/>
              <a:gd name="connsiteY30" fmla="*/ 923471 h 1734757"/>
              <a:gd name="connsiteX31" fmla="*/ 4297041 w 8477198"/>
              <a:gd name="connsiteY31" fmla="*/ 927626 h 1734757"/>
              <a:gd name="connsiteX32" fmla="*/ 4521253 w 8477198"/>
              <a:gd name="connsiteY32" fmla="*/ 1345422 h 1734757"/>
              <a:gd name="connsiteX33" fmla="*/ 4715252 w 8477198"/>
              <a:gd name="connsiteY33" fmla="*/ 1665473 h 1734757"/>
              <a:gd name="connsiteX34" fmla="*/ 5465718 w 8477198"/>
              <a:gd name="connsiteY34" fmla="*/ 1125715 h 1734757"/>
              <a:gd name="connsiteX35" fmla="*/ 5764930 w 8477198"/>
              <a:gd name="connsiteY35" fmla="*/ 814037 h 1734757"/>
              <a:gd name="connsiteX36" fmla="*/ 6697194 w 8477198"/>
              <a:gd name="connsiteY36" fmla="*/ 214691 h 1734757"/>
              <a:gd name="connsiteX0" fmla="*/ 6714652 w 8494656"/>
              <a:gd name="connsiteY0" fmla="*/ 214691 h 1734757"/>
              <a:gd name="connsiteX1" fmla="*/ 6727119 w 8494656"/>
              <a:gd name="connsiteY1" fmla="*/ 214691 h 1734757"/>
              <a:gd name="connsiteX2" fmla="*/ 7163317 w 8494656"/>
              <a:gd name="connsiteY2" fmla="*/ 789985 h 1734757"/>
              <a:gd name="connsiteX3" fmla="*/ 7322771 w 8494656"/>
              <a:gd name="connsiteY3" fmla="*/ 1114171 h 1734757"/>
              <a:gd name="connsiteX4" fmla="*/ 8450018 w 8494656"/>
              <a:gd name="connsiteY4" fmla="*/ 880513 h 1734757"/>
              <a:gd name="connsiteX5" fmla="*/ 8494656 w 8494656"/>
              <a:gd name="connsiteY5" fmla="*/ 929103 h 1734757"/>
              <a:gd name="connsiteX6" fmla="*/ 7312613 w 8494656"/>
              <a:gd name="connsiteY6" fmla="*/ 1173736 h 1734757"/>
              <a:gd name="connsiteX7" fmla="*/ 7124221 w 8494656"/>
              <a:gd name="connsiteY7" fmla="*/ 814498 h 1734757"/>
              <a:gd name="connsiteX8" fmla="*/ 6726196 w 8494656"/>
              <a:gd name="connsiteY8" fmla="*/ 275180 h 1734757"/>
              <a:gd name="connsiteX9" fmla="*/ 6715114 w 8494656"/>
              <a:gd name="connsiteY9" fmla="*/ 275180 h 1734757"/>
              <a:gd name="connsiteX10" fmla="*/ 5826253 w 8494656"/>
              <a:gd name="connsiteY10" fmla="*/ 855594 h 1734757"/>
              <a:gd name="connsiteX11" fmla="*/ 5697888 w 8494656"/>
              <a:gd name="connsiteY11" fmla="*/ 987191 h 1734757"/>
              <a:gd name="connsiteX12" fmla="*/ 5527966 w 8494656"/>
              <a:gd name="connsiteY12" fmla="*/ 1166348 h 1734757"/>
              <a:gd name="connsiteX13" fmla="*/ 5138714 w 8494656"/>
              <a:gd name="connsiteY13" fmla="*/ 1556985 h 1734757"/>
              <a:gd name="connsiteX14" fmla="*/ 4781323 w 8494656"/>
              <a:gd name="connsiteY14" fmla="*/ 1734757 h 1734757"/>
              <a:gd name="connsiteX15" fmla="*/ 4738381 w 8494656"/>
              <a:gd name="connsiteY15" fmla="*/ 1730601 h 1734757"/>
              <a:gd name="connsiteX16" fmla="*/ 4506585 w 8494656"/>
              <a:gd name="connsiteY16" fmla="*/ 1387063 h 1734757"/>
              <a:gd name="connsiteX17" fmla="*/ 4280792 w 8494656"/>
              <a:gd name="connsiteY17" fmla="*/ 977494 h 1734757"/>
              <a:gd name="connsiteX18" fmla="*/ 3412709 w 8494656"/>
              <a:gd name="connsiteY18" fmla="*/ 982574 h 1734757"/>
              <a:gd name="connsiteX19" fmla="*/ 2461976 w 8494656"/>
              <a:gd name="connsiteY19" fmla="*/ 1209752 h 1734757"/>
              <a:gd name="connsiteX20" fmla="*/ 2443639 w 8494656"/>
              <a:gd name="connsiteY20" fmla="*/ 1207524 h 1734757"/>
              <a:gd name="connsiteX21" fmla="*/ 2227380 w 8494656"/>
              <a:gd name="connsiteY21" fmla="*/ 1255622 h 1734757"/>
              <a:gd name="connsiteX22" fmla="*/ 1418485 w 8494656"/>
              <a:gd name="connsiteY22" fmla="*/ 1328755 h 1734757"/>
              <a:gd name="connsiteX23" fmla="*/ 1110827 w 8494656"/>
              <a:gd name="connsiteY23" fmla="*/ 1317325 h 1734757"/>
              <a:gd name="connsiteX24" fmla="*/ 133704 w 8494656"/>
              <a:gd name="connsiteY24" fmla="*/ 971172 h 1734757"/>
              <a:gd name="connsiteX25" fmla="*/ 27436 w 8494656"/>
              <a:gd name="connsiteY25" fmla="*/ 496270 h 1734757"/>
              <a:gd name="connsiteX26" fmla="*/ 192129 w 8494656"/>
              <a:gd name="connsiteY26" fmla="*/ 0 h 1734757"/>
              <a:gd name="connsiteX27" fmla="*/ 266126 w 8494656"/>
              <a:gd name="connsiteY27" fmla="*/ 55572 h 1734757"/>
              <a:gd name="connsiteX28" fmla="*/ 241195 w 8494656"/>
              <a:gd name="connsiteY28" fmla="*/ 930610 h 1734757"/>
              <a:gd name="connsiteX29" fmla="*/ 3401628 w 8494656"/>
              <a:gd name="connsiteY29" fmla="*/ 923471 h 1734757"/>
              <a:gd name="connsiteX30" fmla="*/ 4314499 w 8494656"/>
              <a:gd name="connsiteY30" fmla="*/ 927626 h 1734757"/>
              <a:gd name="connsiteX31" fmla="*/ 4538711 w 8494656"/>
              <a:gd name="connsiteY31" fmla="*/ 1345422 h 1734757"/>
              <a:gd name="connsiteX32" fmla="*/ 4732710 w 8494656"/>
              <a:gd name="connsiteY32" fmla="*/ 1665473 h 1734757"/>
              <a:gd name="connsiteX33" fmla="*/ 5483176 w 8494656"/>
              <a:gd name="connsiteY33" fmla="*/ 1125715 h 1734757"/>
              <a:gd name="connsiteX34" fmla="*/ 5782388 w 8494656"/>
              <a:gd name="connsiteY34" fmla="*/ 814037 h 1734757"/>
              <a:gd name="connsiteX35" fmla="*/ 6714652 w 849465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323079 w 8503236"/>
              <a:gd name="connsiteY30" fmla="*/ 927626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47291 w 8503236"/>
              <a:gd name="connsiteY31" fmla="*/ 1345422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41290 w 8503236"/>
              <a:gd name="connsiteY32" fmla="*/ 1665473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125715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070143 h 1734757"/>
              <a:gd name="connsiteX34" fmla="*/ 5790968 w 8503236"/>
              <a:gd name="connsiteY34" fmla="*/ 814037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491756 w 8503236"/>
              <a:gd name="connsiteY33" fmla="*/ 1070143 h 1734757"/>
              <a:gd name="connsiteX34" fmla="*/ 5829609 w 8503236"/>
              <a:gd name="connsiteY34" fmla="*/ 744571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356514 w 8503236"/>
              <a:gd name="connsiteY33" fmla="*/ 1209076 h 1734757"/>
              <a:gd name="connsiteX34" fmla="*/ 5829609 w 8503236"/>
              <a:gd name="connsiteY34" fmla="*/ 744571 h 1734757"/>
              <a:gd name="connsiteX35" fmla="*/ 6723232 w 8503236"/>
              <a:gd name="connsiteY35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779931 w 8503236"/>
              <a:gd name="connsiteY32" fmla="*/ 1609900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8829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275955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21289 w 8503236"/>
              <a:gd name="connsiteY18" fmla="*/ 982574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23232 w 8503236"/>
              <a:gd name="connsiteY0" fmla="*/ 214691 h 1734757"/>
              <a:gd name="connsiteX1" fmla="*/ 6735699 w 8503236"/>
              <a:gd name="connsiteY1" fmla="*/ 214691 h 1734757"/>
              <a:gd name="connsiteX2" fmla="*/ 7171897 w 8503236"/>
              <a:gd name="connsiteY2" fmla="*/ 789985 h 1734757"/>
              <a:gd name="connsiteX3" fmla="*/ 7331351 w 8503236"/>
              <a:gd name="connsiteY3" fmla="*/ 1114171 h 1734757"/>
              <a:gd name="connsiteX4" fmla="*/ 8458598 w 8503236"/>
              <a:gd name="connsiteY4" fmla="*/ 880513 h 1734757"/>
              <a:gd name="connsiteX5" fmla="*/ 8503236 w 8503236"/>
              <a:gd name="connsiteY5" fmla="*/ 929103 h 1734757"/>
              <a:gd name="connsiteX6" fmla="*/ 7321193 w 8503236"/>
              <a:gd name="connsiteY6" fmla="*/ 1173736 h 1734757"/>
              <a:gd name="connsiteX7" fmla="*/ 7132801 w 8503236"/>
              <a:gd name="connsiteY7" fmla="*/ 814498 h 1734757"/>
              <a:gd name="connsiteX8" fmla="*/ 6734776 w 8503236"/>
              <a:gd name="connsiteY8" fmla="*/ 275180 h 1734757"/>
              <a:gd name="connsiteX9" fmla="*/ 6723694 w 8503236"/>
              <a:gd name="connsiteY9" fmla="*/ 275180 h 1734757"/>
              <a:gd name="connsiteX10" fmla="*/ 5834833 w 8503236"/>
              <a:gd name="connsiteY10" fmla="*/ 855594 h 1734757"/>
              <a:gd name="connsiteX11" fmla="*/ 5706468 w 8503236"/>
              <a:gd name="connsiteY11" fmla="*/ 987191 h 1734757"/>
              <a:gd name="connsiteX12" fmla="*/ 5536546 w 8503236"/>
              <a:gd name="connsiteY12" fmla="*/ 1166348 h 1734757"/>
              <a:gd name="connsiteX13" fmla="*/ 5147294 w 8503236"/>
              <a:gd name="connsiteY13" fmla="*/ 1556985 h 1734757"/>
              <a:gd name="connsiteX14" fmla="*/ 4789903 w 8503236"/>
              <a:gd name="connsiteY14" fmla="*/ 1734757 h 1734757"/>
              <a:gd name="connsiteX15" fmla="*/ 4746961 w 8503236"/>
              <a:gd name="connsiteY15" fmla="*/ 1730601 h 1734757"/>
              <a:gd name="connsiteX16" fmla="*/ 4515165 w 8503236"/>
              <a:gd name="connsiteY16" fmla="*/ 1387063 h 1734757"/>
              <a:gd name="connsiteX17" fmla="*/ 4289372 w 8503236"/>
              <a:gd name="connsiteY17" fmla="*/ 977494 h 1734757"/>
              <a:gd name="connsiteX18" fmla="*/ 3466370 w 8503236"/>
              <a:gd name="connsiteY18" fmla="*/ 1010362 h 1734757"/>
              <a:gd name="connsiteX19" fmla="*/ 2470556 w 8503236"/>
              <a:gd name="connsiteY19" fmla="*/ 1209752 h 1734757"/>
              <a:gd name="connsiteX20" fmla="*/ 2452219 w 8503236"/>
              <a:gd name="connsiteY20" fmla="*/ 1207524 h 1734757"/>
              <a:gd name="connsiteX21" fmla="*/ 2235960 w 8503236"/>
              <a:gd name="connsiteY21" fmla="*/ 1255622 h 1734757"/>
              <a:gd name="connsiteX22" fmla="*/ 1427065 w 8503236"/>
              <a:gd name="connsiteY22" fmla="*/ 1328755 h 1734757"/>
              <a:gd name="connsiteX23" fmla="*/ 1119407 w 8503236"/>
              <a:gd name="connsiteY23" fmla="*/ 1317325 h 1734757"/>
              <a:gd name="connsiteX24" fmla="*/ 142284 w 8503236"/>
              <a:gd name="connsiteY24" fmla="*/ 971172 h 1734757"/>
              <a:gd name="connsiteX25" fmla="*/ 36016 w 8503236"/>
              <a:gd name="connsiteY25" fmla="*/ 496270 h 1734757"/>
              <a:gd name="connsiteX26" fmla="*/ 200709 w 8503236"/>
              <a:gd name="connsiteY26" fmla="*/ 0 h 1734757"/>
              <a:gd name="connsiteX27" fmla="*/ 274706 w 8503236"/>
              <a:gd name="connsiteY27" fmla="*/ 55572 h 1734757"/>
              <a:gd name="connsiteX28" fmla="*/ 249775 w 8503236"/>
              <a:gd name="connsiteY28" fmla="*/ 930610 h 1734757"/>
              <a:gd name="connsiteX29" fmla="*/ 3526130 w 8503236"/>
              <a:gd name="connsiteY29" fmla="*/ 840111 h 1734757"/>
              <a:gd name="connsiteX30" fmla="*/ 4297319 w 8503236"/>
              <a:gd name="connsiteY30" fmla="*/ 872053 h 1734757"/>
              <a:gd name="connsiteX31" fmla="*/ 4560172 w 8503236"/>
              <a:gd name="connsiteY31" fmla="*/ 1303743 h 1734757"/>
              <a:gd name="connsiteX32" fmla="*/ 4850773 w 8503236"/>
              <a:gd name="connsiteY32" fmla="*/ 1596007 h 1734757"/>
              <a:gd name="connsiteX33" fmla="*/ 5829609 w 8503236"/>
              <a:gd name="connsiteY33" fmla="*/ 744571 h 1734757"/>
              <a:gd name="connsiteX34" fmla="*/ 6723232 w 8503236"/>
              <a:gd name="connsiteY34" fmla="*/ 214691 h 1734757"/>
              <a:gd name="connsiteX0" fmla="*/ 6719897 w 8499901"/>
              <a:gd name="connsiteY0" fmla="*/ 214691 h 1734757"/>
              <a:gd name="connsiteX1" fmla="*/ 6732364 w 8499901"/>
              <a:gd name="connsiteY1" fmla="*/ 214691 h 1734757"/>
              <a:gd name="connsiteX2" fmla="*/ 7168562 w 8499901"/>
              <a:gd name="connsiteY2" fmla="*/ 789985 h 1734757"/>
              <a:gd name="connsiteX3" fmla="*/ 7328016 w 8499901"/>
              <a:gd name="connsiteY3" fmla="*/ 1114171 h 1734757"/>
              <a:gd name="connsiteX4" fmla="*/ 8455263 w 8499901"/>
              <a:gd name="connsiteY4" fmla="*/ 880513 h 1734757"/>
              <a:gd name="connsiteX5" fmla="*/ 8499901 w 8499901"/>
              <a:gd name="connsiteY5" fmla="*/ 929103 h 1734757"/>
              <a:gd name="connsiteX6" fmla="*/ 7317858 w 8499901"/>
              <a:gd name="connsiteY6" fmla="*/ 1173736 h 1734757"/>
              <a:gd name="connsiteX7" fmla="*/ 7129466 w 8499901"/>
              <a:gd name="connsiteY7" fmla="*/ 814498 h 1734757"/>
              <a:gd name="connsiteX8" fmla="*/ 6731441 w 8499901"/>
              <a:gd name="connsiteY8" fmla="*/ 275180 h 1734757"/>
              <a:gd name="connsiteX9" fmla="*/ 6720359 w 8499901"/>
              <a:gd name="connsiteY9" fmla="*/ 275180 h 1734757"/>
              <a:gd name="connsiteX10" fmla="*/ 5831498 w 8499901"/>
              <a:gd name="connsiteY10" fmla="*/ 855594 h 1734757"/>
              <a:gd name="connsiteX11" fmla="*/ 5703133 w 8499901"/>
              <a:gd name="connsiteY11" fmla="*/ 987191 h 1734757"/>
              <a:gd name="connsiteX12" fmla="*/ 5533211 w 8499901"/>
              <a:gd name="connsiteY12" fmla="*/ 1166348 h 1734757"/>
              <a:gd name="connsiteX13" fmla="*/ 5143959 w 8499901"/>
              <a:gd name="connsiteY13" fmla="*/ 1556985 h 1734757"/>
              <a:gd name="connsiteX14" fmla="*/ 4786568 w 8499901"/>
              <a:gd name="connsiteY14" fmla="*/ 1734757 h 1734757"/>
              <a:gd name="connsiteX15" fmla="*/ 4743626 w 8499901"/>
              <a:gd name="connsiteY15" fmla="*/ 1730601 h 1734757"/>
              <a:gd name="connsiteX16" fmla="*/ 4511830 w 8499901"/>
              <a:gd name="connsiteY16" fmla="*/ 1387063 h 1734757"/>
              <a:gd name="connsiteX17" fmla="*/ 4286037 w 8499901"/>
              <a:gd name="connsiteY17" fmla="*/ 977494 h 1734757"/>
              <a:gd name="connsiteX18" fmla="*/ 3463035 w 8499901"/>
              <a:gd name="connsiteY18" fmla="*/ 1010362 h 1734757"/>
              <a:gd name="connsiteX19" fmla="*/ 2467221 w 8499901"/>
              <a:gd name="connsiteY19" fmla="*/ 1209752 h 1734757"/>
              <a:gd name="connsiteX20" fmla="*/ 2448884 w 8499901"/>
              <a:gd name="connsiteY20" fmla="*/ 1207524 h 1734757"/>
              <a:gd name="connsiteX21" fmla="*/ 2232625 w 8499901"/>
              <a:gd name="connsiteY21" fmla="*/ 1255622 h 1734757"/>
              <a:gd name="connsiteX22" fmla="*/ 1423730 w 8499901"/>
              <a:gd name="connsiteY22" fmla="*/ 1328755 h 1734757"/>
              <a:gd name="connsiteX23" fmla="*/ 1116072 w 8499901"/>
              <a:gd name="connsiteY23" fmla="*/ 1317325 h 1734757"/>
              <a:gd name="connsiteX24" fmla="*/ 138949 w 8499901"/>
              <a:gd name="connsiteY24" fmla="*/ 971172 h 1734757"/>
              <a:gd name="connsiteX25" fmla="*/ 32681 w 8499901"/>
              <a:gd name="connsiteY25" fmla="*/ 496270 h 1734757"/>
              <a:gd name="connsiteX26" fmla="*/ 197374 w 8499901"/>
              <a:gd name="connsiteY26" fmla="*/ 0 h 1734757"/>
              <a:gd name="connsiteX27" fmla="*/ 271371 w 8499901"/>
              <a:gd name="connsiteY27" fmla="*/ 55572 h 1734757"/>
              <a:gd name="connsiteX28" fmla="*/ 246440 w 8499901"/>
              <a:gd name="connsiteY28" fmla="*/ 930610 h 1734757"/>
              <a:gd name="connsiteX29" fmla="*/ 3477714 w 8499901"/>
              <a:gd name="connsiteY29" fmla="*/ 840111 h 1734757"/>
              <a:gd name="connsiteX30" fmla="*/ 4293984 w 8499901"/>
              <a:gd name="connsiteY30" fmla="*/ 872053 h 1734757"/>
              <a:gd name="connsiteX31" fmla="*/ 4556837 w 8499901"/>
              <a:gd name="connsiteY31" fmla="*/ 1303743 h 1734757"/>
              <a:gd name="connsiteX32" fmla="*/ 4847438 w 8499901"/>
              <a:gd name="connsiteY32" fmla="*/ 1596007 h 1734757"/>
              <a:gd name="connsiteX33" fmla="*/ 5826274 w 8499901"/>
              <a:gd name="connsiteY33" fmla="*/ 744571 h 1734757"/>
              <a:gd name="connsiteX34" fmla="*/ 6719897 w 8499901"/>
              <a:gd name="connsiteY34" fmla="*/ 214691 h 1734757"/>
              <a:gd name="connsiteX0" fmla="*/ 6719897 w 8499901"/>
              <a:gd name="connsiteY0" fmla="*/ 214691 h 1734757"/>
              <a:gd name="connsiteX1" fmla="*/ 6732364 w 8499901"/>
              <a:gd name="connsiteY1" fmla="*/ 214691 h 1734757"/>
              <a:gd name="connsiteX2" fmla="*/ 7168562 w 8499901"/>
              <a:gd name="connsiteY2" fmla="*/ 789985 h 1734757"/>
              <a:gd name="connsiteX3" fmla="*/ 7328016 w 8499901"/>
              <a:gd name="connsiteY3" fmla="*/ 1114171 h 1734757"/>
              <a:gd name="connsiteX4" fmla="*/ 8455263 w 8499901"/>
              <a:gd name="connsiteY4" fmla="*/ 880513 h 1734757"/>
              <a:gd name="connsiteX5" fmla="*/ 8499901 w 8499901"/>
              <a:gd name="connsiteY5" fmla="*/ 929103 h 1734757"/>
              <a:gd name="connsiteX6" fmla="*/ 7317858 w 8499901"/>
              <a:gd name="connsiteY6" fmla="*/ 1173736 h 1734757"/>
              <a:gd name="connsiteX7" fmla="*/ 7129466 w 8499901"/>
              <a:gd name="connsiteY7" fmla="*/ 814498 h 1734757"/>
              <a:gd name="connsiteX8" fmla="*/ 6731441 w 8499901"/>
              <a:gd name="connsiteY8" fmla="*/ 275180 h 1734757"/>
              <a:gd name="connsiteX9" fmla="*/ 6720359 w 8499901"/>
              <a:gd name="connsiteY9" fmla="*/ 275180 h 1734757"/>
              <a:gd name="connsiteX10" fmla="*/ 5831498 w 8499901"/>
              <a:gd name="connsiteY10" fmla="*/ 855594 h 1734757"/>
              <a:gd name="connsiteX11" fmla="*/ 5703133 w 8499901"/>
              <a:gd name="connsiteY11" fmla="*/ 987191 h 1734757"/>
              <a:gd name="connsiteX12" fmla="*/ 5533211 w 8499901"/>
              <a:gd name="connsiteY12" fmla="*/ 1166348 h 1734757"/>
              <a:gd name="connsiteX13" fmla="*/ 5143959 w 8499901"/>
              <a:gd name="connsiteY13" fmla="*/ 1556985 h 1734757"/>
              <a:gd name="connsiteX14" fmla="*/ 4786568 w 8499901"/>
              <a:gd name="connsiteY14" fmla="*/ 1734757 h 1734757"/>
              <a:gd name="connsiteX15" fmla="*/ 4743626 w 8499901"/>
              <a:gd name="connsiteY15" fmla="*/ 1730601 h 1734757"/>
              <a:gd name="connsiteX16" fmla="*/ 4511830 w 8499901"/>
              <a:gd name="connsiteY16" fmla="*/ 1387063 h 1734757"/>
              <a:gd name="connsiteX17" fmla="*/ 4286037 w 8499901"/>
              <a:gd name="connsiteY17" fmla="*/ 977494 h 1734757"/>
              <a:gd name="connsiteX18" fmla="*/ 3463035 w 8499901"/>
              <a:gd name="connsiteY18" fmla="*/ 1010362 h 1734757"/>
              <a:gd name="connsiteX19" fmla="*/ 2467221 w 8499901"/>
              <a:gd name="connsiteY19" fmla="*/ 1209752 h 1734757"/>
              <a:gd name="connsiteX20" fmla="*/ 2448884 w 8499901"/>
              <a:gd name="connsiteY20" fmla="*/ 1207524 h 1734757"/>
              <a:gd name="connsiteX21" fmla="*/ 2232625 w 8499901"/>
              <a:gd name="connsiteY21" fmla="*/ 1255622 h 1734757"/>
              <a:gd name="connsiteX22" fmla="*/ 1423730 w 8499901"/>
              <a:gd name="connsiteY22" fmla="*/ 1328755 h 1734757"/>
              <a:gd name="connsiteX23" fmla="*/ 1116072 w 8499901"/>
              <a:gd name="connsiteY23" fmla="*/ 1317325 h 1734757"/>
              <a:gd name="connsiteX24" fmla="*/ 138949 w 8499901"/>
              <a:gd name="connsiteY24" fmla="*/ 971172 h 1734757"/>
              <a:gd name="connsiteX25" fmla="*/ 32681 w 8499901"/>
              <a:gd name="connsiteY25" fmla="*/ 496270 h 1734757"/>
              <a:gd name="connsiteX26" fmla="*/ 197374 w 8499901"/>
              <a:gd name="connsiteY26" fmla="*/ 0 h 1734757"/>
              <a:gd name="connsiteX27" fmla="*/ 271371 w 8499901"/>
              <a:gd name="connsiteY27" fmla="*/ 55572 h 1734757"/>
              <a:gd name="connsiteX28" fmla="*/ 246440 w 8499901"/>
              <a:gd name="connsiteY28" fmla="*/ 930610 h 1734757"/>
              <a:gd name="connsiteX29" fmla="*/ 3477714 w 8499901"/>
              <a:gd name="connsiteY29" fmla="*/ 840111 h 1734757"/>
              <a:gd name="connsiteX30" fmla="*/ 4293984 w 8499901"/>
              <a:gd name="connsiteY30" fmla="*/ 872053 h 1734757"/>
              <a:gd name="connsiteX31" fmla="*/ 4556837 w 8499901"/>
              <a:gd name="connsiteY31" fmla="*/ 1303743 h 1734757"/>
              <a:gd name="connsiteX32" fmla="*/ 4847438 w 8499901"/>
              <a:gd name="connsiteY32" fmla="*/ 1596007 h 1734757"/>
              <a:gd name="connsiteX33" fmla="*/ 5826274 w 8499901"/>
              <a:gd name="connsiteY33" fmla="*/ 744571 h 1734757"/>
              <a:gd name="connsiteX34" fmla="*/ 6719897 w 8499901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702261 w 8482265"/>
              <a:gd name="connsiteY0" fmla="*/ 214691 h 1734757"/>
              <a:gd name="connsiteX1" fmla="*/ 6714728 w 8482265"/>
              <a:gd name="connsiteY1" fmla="*/ 214691 h 1734757"/>
              <a:gd name="connsiteX2" fmla="*/ 7150926 w 8482265"/>
              <a:gd name="connsiteY2" fmla="*/ 789985 h 1734757"/>
              <a:gd name="connsiteX3" fmla="*/ 7310380 w 8482265"/>
              <a:gd name="connsiteY3" fmla="*/ 1114171 h 1734757"/>
              <a:gd name="connsiteX4" fmla="*/ 8437627 w 8482265"/>
              <a:gd name="connsiteY4" fmla="*/ 880513 h 1734757"/>
              <a:gd name="connsiteX5" fmla="*/ 8482265 w 8482265"/>
              <a:gd name="connsiteY5" fmla="*/ 929103 h 1734757"/>
              <a:gd name="connsiteX6" fmla="*/ 7300222 w 8482265"/>
              <a:gd name="connsiteY6" fmla="*/ 1173736 h 1734757"/>
              <a:gd name="connsiteX7" fmla="*/ 7111830 w 8482265"/>
              <a:gd name="connsiteY7" fmla="*/ 814498 h 1734757"/>
              <a:gd name="connsiteX8" fmla="*/ 6713805 w 8482265"/>
              <a:gd name="connsiteY8" fmla="*/ 275180 h 1734757"/>
              <a:gd name="connsiteX9" fmla="*/ 6702723 w 8482265"/>
              <a:gd name="connsiteY9" fmla="*/ 275180 h 1734757"/>
              <a:gd name="connsiteX10" fmla="*/ 5813862 w 8482265"/>
              <a:gd name="connsiteY10" fmla="*/ 855594 h 1734757"/>
              <a:gd name="connsiteX11" fmla="*/ 5685497 w 8482265"/>
              <a:gd name="connsiteY11" fmla="*/ 987191 h 1734757"/>
              <a:gd name="connsiteX12" fmla="*/ 5515575 w 8482265"/>
              <a:gd name="connsiteY12" fmla="*/ 1166348 h 1734757"/>
              <a:gd name="connsiteX13" fmla="*/ 5126323 w 8482265"/>
              <a:gd name="connsiteY13" fmla="*/ 1556985 h 1734757"/>
              <a:gd name="connsiteX14" fmla="*/ 4768932 w 8482265"/>
              <a:gd name="connsiteY14" fmla="*/ 1734757 h 1734757"/>
              <a:gd name="connsiteX15" fmla="*/ 4725990 w 8482265"/>
              <a:gd name="connsiteY15" fmla="*/ 1730601 h 1734757"/>
              <a:gd name="connsiteX16" fmla="*/ 4494194 w 8482265"/>
              <a:gd name="connsiteY16" fmla="*/ 1387063 h 1734757"/>
              <a:gd name="connsiteX17" fmla="*/ 4268401 w 8482265"/>
              <a:gd name="connsiteY17" fmla="*/ 977494 h 1734757"/>
              <a:gd name="connsiteX18" fmla="*/ 3445399 w 8482265"/>
              <a:gd name="connsiteY18" fmla="*/ 1010362 h 1734757"/>
              <a:gd name="connsiteX19" fmla="*/ 2449585 w 8482265"/>
              <a:gd name="connsiteY19" fmla="*/ 1209752 h 1734757"/>
              <a:gd name="connsiteX20" fmla="*/ 2431248 w 8482265"/>
              <a:gd name="connsiteY20" fmla="*/ 1207524 h 1734757"/>
              <a:gd name="connsiteX21" fmla="*/ 2214989 w 8482265"/>
              <a:gd name="connsiteY21" fmla="*/ 1255622 h 1734757"/>
              <a:gd name="connsiteX22" fmla="*/ 1406094 w 8482265"/>
              <a:gd name="connsiteY22" fmla="*/ 1328755 h 1734757"/>
              <a:gd name="connsiteX23" fmla="*/ 1098436 w 8482265"/>
              <a:gd name="connsiteY23" fmla="*/ 1317325 h 1734757"/>
              <a:gd name="connsiteX24" fmla="*/ 121313 w 8482265"/>
              <a:gd name="connsiteY24" fmla="*/ 971172 h 1734757"/>
              <a:gd name="connsiteX25" fmla="*/ 15045 w 8482265"/>
              <a:gd name="connsiteY25" fmla="*/ 496270 h 1734757"/>
              <a:gd name="connsiteX26" fmla="*/ 179738 w 8482265"/>
              <a:gd name="connsiteY26" fmla="*/ 0 h 1734757"/>
              <a:gd name="connsiteX27" fmla="*/ 253735 w 8482265"/>
              <a:gd name="connsiteY27" fmla="*/ 55572 h 1734757"/>
              <a:gd name="connsiteX28" fmla="*/ 228804 w 8482265"/>
              <a:gd name="connsiteY28" fmla="*/ 930610 h 1734757"/>
              <a:gd name="connsiteX29" fmla="*/ 3221793 w 8482265"/>
              <a:gd name="connsiteY29" fmla="*/ 923472 h 1734757"/>
              <a:gd name="connsiteX30" fmla="*/ 4276348 w 8482265"/>
              <a:gd name="connsiteY30" fmla="*/ 872053 h 1734757"/>
              <a:gd name="connsiteX31" fmla="*/ 4539201 w 8482265"/>
              <a:gd name="connsiteY31" fmla="*/ 1303743 h 1734757"/>
              <a:gd name="connsiteX32" fmla="*/ 4829802 w 8482265"/>
              <a:gd name="connsiteY32" fmla="*/ 1596007 h 1734757"/>
              <a:gd name="connsiteX33" fmla="*/ 5808638 w 8482265"/>
              <a:gd name="connsiteY33" fmla="*/ 744571 h 1734757"/>
              <a:gd name="connsiteX34" fmla="*/ 6702261 w 8482265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944504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426182 w 8477199"/>
              <a:gd name="connsiteY20" fmla="*/ 1207524 h 1734757"/>
              <a:gd name="connsiteX21" fmla="*/ 2209923 w 8477199"/>
              <a:gd name="connsiteY21" fmla="*/ 1255622 h 1734757"/>
              <a:gd name="connsiteX22" fmla="*/ 1401028 w 8477199"/>
              <a:gd name="connsiteY22" fmla="*/ 1328755 h 1734757"/>
              <a:gd name="connsiteX23" fmla="*/ 1093370 w 8477199"/>
              <a:gd name="connsiteY23" fmla="*/ 1317325 h 1734757"/>
              <a:gd name="connsiteX24" fmla="*/ 116247 w 8477199"/>
              <a:gd name="connsiteY24" fmla="*/ 971172 h 1734757"/>
              <a:gd name="connsiteX25" fmla="*/ 9979 w 8477199"/>
              <a:gd name="connsiteY25" fmla="*/ 496270 h 1734757"/>
              <a:gd name="connsiteX26" fmla="*/ 174672 w 8477199"/>
              <a:gd name="connsiteY26" fmla="*/ 0 h 1734757"/>
              <a:gd name="connsiteX27" fmla="*/ 248669 w 8477199"/>
              <a:gd name="connsiteY27" fmla="*/ 55572 h 1734757"/>
              <a:gd name="connsiteX28" fmla="*/ 307460 w 8477199"/>
              <a:gd name="connsiteY28" fmla="*/ 1000075 h 1734757"/>
              <a:gd name="connsiteX29" fmla="*/ 3216727 w 8477199"/>
              <a:gd name="connsiteY29" fmla="*/ 923472 h 1734757"/>
              <a:gd name="connsiteX30" fmla="*/ 4271282 w 8477199"/>
              <a:gd name="connsiteY30" fmla="*/ 872053 h 1734757"/>
              <a:gd name="connsiteX31" fmla="*/ 4534135 w 8477199"/>
              <a:gd name="connsiteY31" fmla="*/ 1303743 h 1734757"/>
              <a:gd name="connsiteX32" fmla="*/ 4824736 w 8477199"/>
              <a:gd name="connsiteY32" fmla="*/ 1596007 h 1734757"/>
              <a:gd name="connsiteX33" fmla="*/ 5803572 w 8477199"/>
              <a:gd name="connsiteY33" fmla="*/ 744571 h 1734757"/>
              <a:gd name="connsiteX34" fmla="*/ 6697195 w 8477199"/>
              <a:gd name="connsiteY34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444519 w 8477199"/>
              <a:gd name="connsiteY19" fmla="*/ 1209752 h 1734757"/>
              <a:gd name="connsiteX20" fmla="*/ 2209923 w 8477199"/>
              <a:gd name="connsiteY20" fmla="*/ 1255622 h 1734757"/>
              <a:gd name="connsiteX21" fmla="*/ 1401028 w 8477199"/>
              <a:gd name="connsiteY21" fmla="*/ 1328755 h 1734757"/>
              <a:gd name="connsiteX22" fmla="*/ 1093370 w 8477199"/>
              <a:gd name="connsiteY22" fmla="*/ 1317325 h 1734757"/>
              <a:gd name="connsiteX23" fmla="*/ 116247 w 8477199"/>
              <a:gd name="connsiteY23" fmla="*/ 971172 h 1734757"/>
              <a:gd name="connsiteX24" fmla="*/ 9979 w 8477199"/>
              <a:gd name="connsiteY24" fmla="*/ 496270 h 1734757"/>
              <a:gd name="connsiteX25" fmla="*/ 174672 w 8477199"/>
              <a:gd name="connsiteY25" fmla="*/ 0 h 1734757"/>
              <a:gd name="connsiteX26" fmla="*/ 248669 w 8477199"/>
              <a:gd name="connsiteY26" fmla="*/ 55572 h 1734757"/>
              <a:gd name="connsiteX27" fmla="*/ 307460 w 8477199"/>
              <a:gd name="connsiteY27" fmla="*/ 1000075 h 1734757"/>
              <a:gd name="connsiteX28" fmla="*/ 3216727 w 8477199"/>
              <a:gd name="connsiteY28" fmla="*/ 923472 h 1734757"/>
              <a:gd name="connsiteX29" fmla="*/ 4271282 w 8477199"/>
              <a:gd name="connsiteY29" fmla="*/ 872053 h 1734757"/>
              <a:gd name="connsiteX30" fmla="*/ 4534135 w 8477199"/>
              <a:gd name="connsiteY30" fmla="*/ 1303743 h 1734757"/>
              <a:gd name="connsiteX31" fmla="*/ 4824736 w 8477199"/>
              <a:gd name="connsiteY31" fmla="*/ 1596007 h 1734757"/>
              <a:gd name="connsiteX32" fmla="*/ 5803572 w 8477199"/>
              <a:gd name="connsiteY32" fmla="*/ 744571 h 1734757"/>
              <a:gd name="connsiteX33" fmla="*/ 6697195 w 8477199"/>
              <a:gd name="connsiteY33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09923 w 8477199"/>
              <a:gd name="connsiteY19" fmla="*/ 1255622 h 1734757"/>
              <a:gd name="connsiteX20" fmla="*/ 1401028 w 8477199"/>
              <a:gd name="connsiteY20" fmla="*/ 1328755 h 1734757"/>
              <a:gd name="connsiteX21" fmla="*/ 1093370 w 8477199"/>
              <a:gd name="connsiteY21" fmla="*/ 1317325 h 1734757"/>
              <a:gd name="connsiteX22" fmla="*/ 116247 w 8477199"/>
              <a:gd name="connsiteY22" fmla="*/ 971172 h 1734757"/>
              <a:gd name="connsiteX23" fmla="*/ 9979 w 8477199"/>
              <a:gd name="connsiteY23" fmla="*/ 496270 h 1734757"/>
              <a:gd name="connsiteX24" fmla="*/ 174672 w 8477199"/>
              <a:gd name="connsiteY24" fmla="*/ 0 h 1734757"/>
              <a:gd name="connsiteX25" fmla="*/ 248669 w 8477199"/>
              <a:gd name="connsiteY25" fmla="*/ 55572 h 1734757"/>
              <a:gd name="connsiteX26" fmla="*/ 307460 w 8477199"/>
              <a:gd name="connsiteY26" fmla="*/ 1000075 h 1734757"/>
              <a:gd name="connsiteX27" fmla="*/ 3216727 w 8477199"/>
              <a:gd name="connsiteY27" fmla="*/ 923472 h 1734757"/>
              <a:gd name="connsiteX28" fmla="*/ 4271282 w 8477199"/>
              <a:gd name="connsiteY28" fmla="*/ 872053 h 1734757"/>
              <a:gd name="connsiteX29" fmla="*/ 4534135 w 8477199"/>
              <a:gd name="connsiteY29" fmla="*/ 1303743 h 1734757"/>
              <a:gd name="connsiteX30" fmla="*/ 4824736 w 8477199"/>
              <a:gd name="connsiteY30" fmla="*/ 1596007 h 1734757"/>
              <a:gd name="connsiteX31" fmla="*/ 5803572 w 8477199"/>
              <a:gd name="connsiteY31" fmla="*/ 744571 h 1734757"/>
              <a:gd name="connsiteX32" fmla="*/ 6697195 w 8477199"/>
              <a:gd name="connsiteY32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401028 w 8477199"/>
              <a:gd name="connsiteY20" fmla="*/ 1328755 h 1734757"/>
              <a:gd name="connsiteX21" fmla="*/ 1093370 w 8477199"/>
              <a:gd name="connsiteY21" fmla="*/ 1317325 h 1734757"/>
              <a:gd name="connsiteX22" fmla="*/ 116247 w 8477199"/>
              <a:gd name="connsiteY22" fmla="*/ 971172 h 1734757"/>
              <a:gd name="connsiteX23" fmla="*/ 9979 w 8477199"/>
              <a:gd name="connsiteY23" fmla="*/ 496270 h 1734757"/>
              <a:gd name="connsiteX24" fmla="*/ 174672 w 8477199"/>
              <a:gd name="connsiteY24" fmla="*/ 0 h 1734757"/>
              <a:gd name="connsiteX25" fmla="*/ 248669 w 8477199"/>
              <a:gd name="connsiteY25" fmla="*/ 55572 h 1734757"/>
              <a:gd name="connsiteX26" fmla="*/ 307460 w 8477199"/>
              <a:gd name="connsiteY26" fmla="*/ 1000075 h 1734757"/>
              <a:gd name="connsiteX27" fmla="*/ 3216727 w 8477199"/>
              <a:gd name="connsiteY27" fmla="*/ 923472 h 1734757"/>
              <a:gd name="connsiteX28" fmla="*/ 4271282 w 8477199"/>
              <a:gd name="connsiteY28" fmla="*/ 872053 h 1734757"/>
              <a:gd name="connsiteX29" fmla="*/ 4534135 w 8477199"/>
              <a:gd name="connsiteY29" fmla="*/ 1303743 h 1734757"/>
              <a:gd name="connsiteX30" fmla="*/ 4824736 w 8477199"/>
              <a:gd name="connsiteY30" fmla="*/ 1596007 h 1734757"/>
              <a:gd name="connsiteX31" fmla="*/ 5803572 w 8477199"/>
              <a:gd name="connsiteY31" fmla="*/ 744571 h 1734757"/>
              <a:gd name="connsiteX32" fmla="*/ 6697195 w 8477199"/>
              <a:gd name="connsiteY32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093370 w 8477199"/>
              <a:gd name="connsiteY20" fmla="*/ 1317325 h 1734757"/>
              <a:gd name="connsiteX21" fmla="*/ 116247 w 8477199"/>
              <a:gd name="connsiteY21" fmla="*/ 971172 h 1734757"/>
              <a:gd name="connsiteX22" fmla="*/ 9979 w 8477199"/>
              <a:gd name="connsiteY22" fmla="*/ 496270 h 1734757"/>
              <a:gd name="connsiteX23" fmla="*/ 174672 w 8477199"/>
              <a:gd name="connsiteY23" fmla="*/ 0 h 1734757"/>
              <a:gd name="connsiteX24" fmla="*/ 248669 w 8477199"/>
              <a:gd name="connsiteY24" fmla="*/ 55572 h 1734757"/>
              <a:gd name="connsiteX25" fmla="*/ 307460 w 8477199"/>
              <a:gd name="connsiteY25" fmla="*/ 1000075 h 1734757"/>
              <a:gd name="connsiteX26" fmla="*/ 3216727 w 8477199"/>
              <a:gd name="connsiteY26" fmla="*/ 923472 h 1734757"/>
              <a:gd name="connsiteX27" fmla="*/ 4271282 w 8477199"/>
              <a:gd name="connsiteY27" fmla="*/ 872053 h 1734757"/>
              <a:gd name="connsiteX28" fmla="*/ 4534135 w 8477199"/>
              <a:gd name="connsiteY28" fmla="*/ 1303743 h 1734757"/>
              <a:gd name="connsiteX29" fmla="*/ 4824736 w 8477199"/>
              <a:gd name="connsiteY29" fmla="*/ 1596007 h 1734757"/>
              <a:gd name="connsiteX30" fmla="*/ 5803572 w 8477199"/>
              <a:gd name="connsiteY30" fmla="*/ 744571 h 1734757"/>
              <a:gd name="connsiteX31" fmla="*/ 6697195 w 8477199"/>
              <a:gd name="connsiteY31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07460 w 8477199"/>
              <a:gd name="connsiteY24" fmla="*/ 1000075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16727 w 8477199"/>
              <a:gd name="connsiteY25" fmla="*/ 923472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55368 w 8477199"/>
              <a:gd name="connsiteY25" fmla="*/ 867898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3255368 w 8477199"/>
              <a:gd name="connsiteY25" fmla="*/ 867898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71282 w 8477199"/>
              <a:gd name="connsiteY26" fmla="*/ 87205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51961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2901161 w 8477199"/>
              <a:gd name="connsiteY25" fmla="*/ 992937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206880 w 8477199"/>
              <a:gd name="connsiteY26" fmla="*/ 816481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71638 w 8477199"/>
              <a:gd name="connsiteY26" fmla="*/ 788693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214691 h 1734757"/>
              <a:gd name="connsiteX1" fmla="*/ 6709662 w 8477199"/>
              <a:gd name="connsiteY1" fmla="*/ 214691 h 1734757"/>
              <a:gd name="connsiteX2" fmla="*/ 7145860 w 8477199"/>
              <a:gd name="connsiteY2" fmla="*/ 789985 h 1734757"/>
              <a:gd name="connsiteX3" fmla="*/ 7305314 w 8477199"/>
              <a:gd name="connsiteY3" fmla="*/ 1114171 h 1734757"/>
              <a:gd name="connsiteX4" fmla="*/ 8432561 w 8477199"/>
              <a:gd name="connsiteY4" fmla="*/ 880513 h 1734757"/>
              <a:gd name="connsiteX5" fmla="*/ 8477199 w 8477199"/>
              <a:gd name="connsiteY5" fmla="*/ 929103 h 1734757"/>
              <a:gd name="connsiteX6" fmla="*/ 7295156 w 8477199"/>
              <a:gd name="connsiteY6" fmla="*/ 1173736 h 1734757"/>
              <a:gd name="connsiteX7" fmla="*/ 7106764 w 8477199"/>
              <a:gd name="connsiteY7" fmla="*/ 814498 h 1734757"/>
              <a:gd name="connsiteX8" fmla="*/ 6708739 w 8477199"/>
              <a:gd name="connsiteY8" fmla="*/ 275180 h 1734757"/>
              <a:gd name="connsiteX9" fmla="*/ 6697657 w 8477199"/>
              <a:gd name="connsiteY9" fmla="*/ 275180 h 1734757"/>
              <a:gd name="connsiteX10" fmla="*/ 5808796 w 8477199"/>
              <a:gd name="connsiteY10" fmla="*/ 855594 h 1734757"/>
              <a:gd name="connsiteX11" fmla="*/ 5680431 w 8477199"/>
              <a:gd name="connsiteY11" fmla="*/ 987191 h 1734757"/>
              <a:gd name="connsiteX12" fmla="*/ 5510509 w 8477199"/>
              <a:gd name="connsiteY12" fmla="*/ 1166348 h 1734757"/>
              <a:gd name="connsiteX13" fmla="*/ 5121257 w 8477199"/>
              <a:gd name="connsiteY13" fmla="*/ 1556985 h 1734757"/>
              <a:gd name="connsiteX14" fmla="*/ 4763866 w 8477199"/>
              <a:gd name="connsiteY14" fmla="*/ 1734757 h 1734757"/>
              <a:gd name="connsiteX15" fmla="*/ 4720924 w 8477199"/>
              <a:gd name="connsiteY15" fmla="*/ 1730601 h 1734757"/>
              <a:gd name="connsiteX16" fmla="*/ 4489128 w 8477199"/>
              <a:gd name="connsiteY16" fmla="*/ 1387063 h 1734757"/>
              <a:gd name="connsiteX17" fmla="*/ 4263335 w 8477199"/>
              <a:gd name="connsiteY17" fmla="*/ 977494 h 1734757"/>
              <a:gd name="connsiteX18" fmla="*/ 3440333 w 8477199"/>
              <a:gd name="connsiteY18" fmla="*/ 1010362 h 1734757"/>
              <a:gd name="connsiteX19" fmla="*/ 2222804 w 8477199"/>
              <a:gd name="connsiteY19" fmla="*/ 1311196 h 1734757"/>
              <a:gd name="connsiteX20" fmla="*/ 116247 w 8477199"/>
              <a:gd name="connsiteY20" fmla="*/ 971172 h 1734757"/>
              <a:gd name="connsiteX21" fmla="*/ 9979 w 8477199"/>
              <a:gd name="connsiteY21" fmla="*/ 496270 h 1734757"/>
              <a:gd name="connsiteX22" fmla="*/ 174672 w 8477199"/>
              <a:gd name="connsiteY22" fmla="*/ 0 h 1734757"/>
              <a:gd name="connsiteX23" fmla="*/ 248669 w 8477199"/>
              <a:gd name="connsiteY23" fmla="*/ 55572 h 1734757"/>
              <a:gd name="connsiteX24" fmla="*/ 313900 w 8477199"/>
              <a:gd name="connsiteY24" fmla="*/ 944502 h 1734757"/>
              <a:gd name="connsiteX25" fmla="*/ 1735499 w 8477199"/>
              <a:gd name="connsiteY25" fmla="*/ 1229124 h 1734757"/>
              <a:gd name="connsiteX26" fmla="*/ 4052317 w 8477199"/>
              <a:gd name="connsiteY26" fmla="*/ 760908 h 1734757"/>
              <a:gd name="connsiteX27" fmla="*/ 4534135 w 8477199"/>
              <a:gd name="connsiteY27" fmla="*/ 1303743 h 1734757"/>
              <a:gd name="connsiteX28" fmla="*/ 4824736 w 8477199"/>
              <a:gd name="connsiteY28" fmla="*/ 1596007 h 1734757"/>
              <a:gd name="connsiteX29" fmla="*/ 5803572 w 8477199"/>
              <a:gd name="connsiteY29" fmla="*/ 744571 h 1734757"/>
              <a:gd name="connsiteX30" fmla="*/ 6697195 w 8477199"/>
              <a:gd name="connsiteY30" fmla="*/ 214691 h 1734757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248669 w 8477199"/>
              <a:gd name="connsiteY23" fmla="*/ 979360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313900 w 8477199"/>
              <a:gd name="connsiteY24" fmla="*/ 1868290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1847 w 8477199"/>
              <a:gd name="connsiteY23" fmla="*/ 85614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735499 w 8477199"/>
              <a:gd name="connsiteY25" fmla="*/ 2152912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674047 w 8477199"/>
              <a:gd name="connsiteY25" fmla="*/ 2190466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1611 w 8477199"/>
              <a:gd name="connsiteY24" fmla="*/ 1763143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07198 w 8477199"/>
              <a:gd name="connsiteY24" fmla="*/ 1725589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222804 w 8477199"/>
              <a:gd name="connsiteY19" fmla="*/ 2234984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52317 w 8477199"/>
              <a:gd name="connsiteY26" fmla="*/ 1684696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534135 w 8477199"/>
              <a:gd name="connsiteY27" fmla="*/ 2227531 h 2658545"/>
              <a:gd name="connsiteX28" fmla="*/ 4824736 w 8477199"/>
              <a:gd name="connsiteY28" fmla="*/ 2519795 h 2658545"/>
              <a:gd name="connsiteX29" fmla="*/ 5803572 w 8477199"/>
              <a:gd name="connsiteY29" fmla="*/ 1668359 h 2658545"/>
              <a:gd name="connsiteX30" fmla="*/ 6697195 w 8477199"/>
              <a:gd name="connsiteY30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824736 w 8477199"/>
              <a:gd name="connsiteY27" fmla="*/ 2519795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40936 w 8477199"/>
              <a:gd name="connsiteY27" fmla="*/ 2542328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44782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6764 w 8477199"/>
              <a:gd name="connsiteY7" fmla="*/ 1738286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084419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27434 w 8477199"/>
              <a:gd name="connsiteY23" fmla="*/ 100633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23956 w 8477199"/>
              <a:gd name="connsiteY24" fmla="*/ 1748118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40716 w 8477199"/>
              <a:gd name="connsiteY24" fmla="*/ 1785672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77199"/>
              <a:gd name="connsiteY0" fmla="*/ 1138479 h 2658545"/>
              <a:gd name="connsiteX1" fmla="*/ 6709662 w 8477199"/>
              <a:gd name="connsiteY1" fmla="*/ 1138479 h 2658545"/>
              <a:gd name="connsiteX2" fmla="*/ 7145860 w 8477199"/>
              <a:gd name="connsiteY2" fmla="*/ 1713773 h 2658545"/>
              <a:gd name="connsiteX3" fmla="*/ 7305314 w 8477199"/>
              <a:gd name="connsiteY3" fmla="*/ 2037959 h 2658545"/>
              <a:gd name="connsiteX4" fmla="*/ 8432561 w 8477199"/>
              <a:gd name="connsiteY4" fmla="*/ 1804301 h 2658545"/>
              <a:gd name="connsiteX5" fmla="*/ 8477199 w 8477199"/>
              <a:gd name="connsiteY5" fmla="*/ 1852891 h 2658545"/>
              <a:gd name="connsiteX6" fmla="*/ 7295156 w 8477199"/>
              <a:gd name="connsiteY6" fmla="*/ 2097524 h 2658545"/>
              <a:gd name="connsiteX7" fmla="*/ 7101177 w 8477199"/>
              <a:gd name="connsiteY7" fmla="*/ 1715757 h 2658545"/>
              <a:gd name="connsiteX8" fmla="*/ 6708739 w 8477199"/>
              <a:gd name="connsiteY8" fmla="*/ 1198968 h 2658545"/>
              <a:gd name="connsiteX9" fmla="*/ 6697657 w 8477199"/>
              <a:gd name="connsiteY9" fmla="*/ 1198968 h 2658545"/>
              <a:gd name="connsiteX10" fmla="*/ 5808796 w 8477199"/>
              <a:gd name="connsiteY10" fmla="*/ 1779382 h 2658545"/>
              <a:gd name="connsiteX11" fmla="*/ 5680431 w 8477199"/>
              <a:gd name="connsiteY11" fmla="*/ 1910979 h 2658545"/>
              <a:gd name="connsiteX12" fmla="*/ 5510509 w 8477199"/>
              <a:gd name="connsiteY12" fmla="*/ 2090136 h 2658545"/>
              <a:gd name="connsiteX13" fmla="*/ 5121257 w 8477199"/>
              <a:gd name="connsiteY13" fmla="*/ 2480773 h 2658545"/>
              <a:gd name="connsiteX14" fmla="*/ 4763866 w 8477199"/>
              <a:gd name="connsiteY14" fmla="*/ 2658545 h 2658545"/>
              <a:gd name="connsiteX15" fmla="*/ 4720924 w 8477199"/>
              <a:gd name="connsiteY15" fmla="*/ 2654389 h 2658545"/>
              <a:gd name="connsiteX16" fmla="*/ 4489128 w 8477199"/>
              <a:gd name="connsiteY16" fmla="*/ 2310851 h 2658545"/>
              <a:gd name="connsiteX17" fmla="*/ 4263335 w 8477199"/>
              <a:gd name="connsiteY17" fmla="*/ 1901282 h 2658545"/>
              <a:gd name="connsiteX18" fmla="*/ 3440333 w 8477199"/>
              <a:gd name="connsiteY18" fmla="*/ 1934150 h 2658545"/>
              <a:gd name="connsiteX19" fmla="*/ 2166939 w 8477199"/>
              <a:gd name="connsiteY19" fmla="*/ 2242495 h 2658545"/>
              <a:gd name="connsiteX20" fmla="*/ 116247 w 8477199"/>
              <a:gd name="connsiteY20" fmla="*/ 1894960 h 2658545"/>
              <a:gd name="connsiteX21" fmla="*/ 9979 w 8477199"/>
              <a:gd name="connsiteY21" fmla="*/ 1420058 h 2658545"/>
              <a:gd name="connsiteX22" fmla="*/ 1437237 w 8477199"/>
              <a:gd name="connsiteY22" fmla="*/ 0 h 2658545"/>
              <a:gd name="connsiteX23" fmla="*/ 1438607 w 8477199"/>
              <a:gd name="connsiteY23" fmla="*/ 115654 h 2658545"/>
              <a:gd name="connsiteX24" fmla="*/ 140716 w 8477199"/>
              <a:gd name="connsiteY24" fmla="*/ 1785672 h 2658545"/>
              <a:gd name="connsiteX25" fmla="*/ 1724326 w 8477199"/>
              <a:gd name="connsiteY25" fmla="*/ 2212995 h 2658545"/>
              <a:gd name="connsiteX26" fmla="*/ 4018796 w 8477199"/>
              <a:gd name="connsiteY26" fmla="*/ 1759804 h 2658545"/>
              <a:gd name="connsiteX27" fmla="*/ 4735350 w 8477199"/>
              <a:gd name="connsiteY27" fmla="*/ 2564861 h 2658545"/>
              <a:gd name="connsiteX28" fmla="*/ 5803572 w 8477199"/>
              <a:gd name="connsiteY28" fmla="*/ 1668359 h 2658545"/>
              <a:gd name="connsiteX29" fmla="*/ 6697195 w 847719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295156 w 8493959"/>
              <a:gd name="connsiteY6" fmla="*/ 2097524 h 2658545"/>
              <a:gd name="connsiteX7" fmla="*/ 7101177 w 8493959"/>
              <a:gd name="connsiteY7" fmla="*/ 1715757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101177 w 8493959"/>
              <a:gd name="connsiteY7" fmla="*/ 1715757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6697657 w 8493959"/>
              <a:gd name="connsiteY9" fmla="*/ 1198968 h 2658545"/>
              <a:gd name="connsiteX10" fmla="*/ 5808796 w 8493959"/>
              <a:gd name="connsiteY10" fmla="*/ 1779382 h 2658545"/>
              <a:gd name="connsiteX11" fmla="*/ 5680431 w 8493959"/>
              <a:gd name="connsiteY11" fmla="*/ 1910979 h 2658545"/>
              <a:gd name="connsiteX12" fmla="*/ 5510509 w 8493959"/>
              <a:gd name="connsiteY12" fmla="*/ 2090136 h 2658545"/>
              <a:gd name="connsiteX13" fmla="*/ 5121257 w 8493959"/>
              <a:gd name="connsiteY13" fmla="*/ 2480773 h 2658545"/>
              <a:gd name="connsiteX14" fmla="*/ 4763866 w 8493959"/>
              <a:gd name="connsiteY14" fmla="*/ 2658545 h 2658545"/>
              <a:gd name="connsiteX15" fmla="*/ 4720924 w 8493959"/>
              <a:gd name="connsiteY15" fmla="*/ 2654389 h 2658545"/>
              <a:gd name="connsiteX16" fmla="*/ 4489128 w 8493959"/>
              <a:gd name="connsiteY16" fmla="*/ 2310851 h 2658545"/>
              <a:gd name="connsiteX17" fmla="*/ 4263335 w 8493959"/>
              <a:gd name="connsiteY17" fmla="*/ 1901282 h 2658545"/>
              <a:gd name="connsiteX18" fmla="*/ 3440333 w 8493959"/>
              <a:gd name="connsiteY18" fmla="*/ 1934150 h 2658545"/>
              <a:gd name="connsiteX19" fmla="*/ 2166939 w 8493959"/>
              <a:gd name="connsiteY19" fmla="*/ 2242495 h 2658545"/>
              <a:gd name="connsiteX20" fmla="*/ 116247 w 8493959"/>
              <a:gd name="connsiteY20" fmla="*/ 1894960 h 2658545"/>
              <a:gd name="connsiteX21" fmla="*/ 9979 w 8493959"/>
              <a:gd name="connsiteY21" fmla="*/ 1420058 h 2658545"/>
              <a:gd name="connsiteX22" fmla="*/ 1437237 w 8493959"/>
              <a:gd name="connsiteY22" fmla="*/ 0 h 2658545"/>
              <a:gd name="connsiteX23" fmla="*/ 1438607 w 8493959"/>
              <a:gd name="connsiteY23" fmla="*/ 115654 h 2658545"/>
              <a:gd name="connsiteX24" fmla="*/ 140716 w 8493959"/>
              <a:gd name="connsiteY24" fmla="*/ 1785672 h 2658545"/>
              <a:gd name="connsiteX25" fmla="*/ 1724326 w 8493959"/>
              <a:gd name="connsiteY25" fmla="*/ 2212995 h 2658545"/>
              <a:gd name="connsiteX26" fmla="*/ 4018796 w 8493959"/>
              <a:gd name="connsiteY26" fmla="*/ 1759804 h 2658545"/>
              <a:gd name="connsiteX27" fmla="*/ 4735350 w 8493959"/>
              <a:gd name="connsiteY27" fmla="*/ 2564861 h 2658545"/>
              <a:gd name="connsiteX28" fmla="*/ 5803572 w 8493959"/>
              <a:gd name="connsiteY28" fmla="*/ 1668359 h 2658545"/>
              <a:gd name="connsiteX29" fmla="*/ 6697195 w 8493959"/>
              <a:gd name="connsiteY29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708739 w 8493959"/>
              <a:gd name="connsiteY8" fmla="*/ 1198968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680431 w 8493959"/>
              <a:gd name="connsiteY10" fmla="*/ 1910979 h 2658545"/>
              <a:gd name="connsiteX11" fmla="*/ 5510509 w 8493959"/>
              <a:gd name="connsiteY11" fmla="*/ 2090136 h 2658545"/>
              <a:gd name="connsiteX12" fmla="*/ 5121257 w 8493959"/>
              <a:gd name="connsiteY12" fmla="*/ 2480773 h 2658545"/>
              <a:gd name="connsiteX13" fmla="*/ 4763866 w 8493959"/>
              <a:gd name="connsiteY13" fmla="*/ 2658545 h 2658545"/>
              <a:gd name="connsiteX14" fmla="*/ 4720924 w 8493959"/>
              <a:gd name="connsiteY14" fmla="*/ 2654389 h 2658545"/>
              <a:gd name="connsiteX15" fmla="*/ 4489128 w 8493959"/>
              <a:gd name="connsiteY15" fmla="*/ 2310851 h 2658545"/>
              <a:gd name="connsiteX16" fmla="*/ 4263335 w 8493959"/>
              <a:gd name="connsiteY16" fmla="*/ 1901282 h 2658545"/>
              <a:gd name="connsiteX17" fmla="*/ 3440333 w 8493959"/>
              <a:gd name="connsiteY17" fmla="*/ 1934150 h 2658545"/>
              <a:gd name="connsiteX18" fmla="*/ 2166939 w 8493959"/>
              <a:gd name="connsiteY18" fmla="*/ 2242495 h 2658545"/>
              <a:gd name="connsiteX19" fmla="*/ 116247 w 8493959"/>
              <a:gd name="connsiteY19" fmla="*/ 1894960 h 2658545"/>
              <a:gd name="connsiteX20" fmla="*/ 9979 w 8493959"/>
              <a:gd name="connsiteY20" fmla="*/ 1420058 h 2658545"/>
              <a:gd name="connsiteX21" fmla="*/ 1437237 w 8493959"/>
              <a:gd name="connsiteY21" fmla="*/ 0 h 2658545"/>
              <a:gd name="connsiteX22" fmla="*/ 1438607 w 8493959"/>
              <a:gd name="connsiteY22" fmla="*/ 115654 h 2658545"/>
              <a:gd name="connsiteX23" fmla="*/ 140716 w 8493959"/>
              <a:gd name="connsiteY23" fmla="*/ 1785672 h 2658545"/>
              <a:gd name="connsiteX24" fmla="*/ 1724326 w 8493959"/>
              <a:gd name="connsiteY24" fmla="*/ 2212995 h 2658545"/>
              <a:gd name="connsiteX25" fmla="*/ 4018796 w 8493959"/>
              <a:gd name="connsiteY25" fmla="*/ 1759804 h 2658545"/>
              <a:gd name="connsiteX26" fmla="*/ 4735350 w 8493959"/>
              <a:gd name="connsiteY26" fmla="*/ 2564861 h 2658545"/>
              <a:gd name="connsiteX27" fmla="*/ 5803572 w 8493959"/>
              <a:gd name="connsiteY27" fmla="*/ 1668359 h 2658545"/>
              <a:gd name="connsiteX28" fmla="*/ 6697195 w 8493959"/>
              <a:gd name="connsiteY28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510509 w 8493959"/>
              <a:gd name="connsiteY10" fmla="*/ 2090136 h 2658545"/>
              <a:gd name="connsiteX11" fmla="*/ 5121257 w 8493959"/>
              <a:gd name="connsiteY11" fmla="*/ 2480773 h 2658545"/>
              <a:gd name="connsiteX12" fmla="*/ 4763866 w 8493959"/>
              <a:gd name="connsiteY12" fmla="*/ 2658545 h 2658545"/>
              <a:gd name="connsiteX13" fmla="*/ 4720924 w 8493959"/>
              <a:gd name="connsiteY13" fmla="*/ 2654389 h 2658545"/>
              <a:gd name="connsiteX14" fmla="*/ 4489128 w 8493959"/>
              <a:gd name="connsiteY14" fmla="*/ 2310851 h 2658545"/>
              <a:gd name="connsiteX15" fmla="*/ 4263335 w 8493959"/>
              <a:gd name="connsiteY15" fmla="*/ 1901282 h 2658545"/>
              <a:gd name="connsiteX16" fmla="*/ 3440333 w 8493959"/>
              <a:gd name="connsiteY16" fmla="*/ 1934150 h 2658545"/>
              <a:gd name="connsiteX17" fmla="*/ 2166939 w 8493959"/>
              <a:gd name="connsiteY17" fmla="*/ 2242495 h 2658545"/>
              <a:gd name="connsiteX18" fmla="*/ 116247 w 8493959"/>
              <a:gd name="connsiteY18" fmla="*/ 1894960 h 2658545"/>
              <a:gd name="connsiteX19" fmla="*/ 9979 w 8493959"/>
              <a:gd name="connsiteY19" fmla="*/ 1420058 h 2658545"/>
              <a:gd name="connsiteX20" fmla="*/ 1437237 w 8493959"/>
              <a:gd name="connsiteY20" fmla="*/ 0 h 2658545"/>
              <a:gd name="connsiteX21" fmla="*/ 1438607 w 8493959"/>
              <a:gd name="connsiteY21" fmla="*/ 115654 h 2658545"/>
              <a:gd name="connsiteX22" fmla="*/ 140716 w 8493959"/>
              <a:gd name="connsiteY22" fmla="*/ 1785672 h 2658545"/>
              <a:gd name="connsiteX23" fmla="*/ 1724326 w 8493959"/>
              <a:gd name="connsiteY23" fmla="*/ 2212995 h 2658545"/>
              <a:gd name="connsiteX24" fmla="*/ 4018796 w 8493959"/>
              <a:gd name="connsiteY24" fmla="*/ 1759804 h 2658545"/>
              <a:gd name="connsiteX25" fmla="*/ 4735350 w 8493959"/>
              <a:gd name="connsiteY25" fmla="*/ 2564861 h 2658545"/>
              <a:gd name="connsiteX26" fmla="*/ 5803572 w 8493959"/>
              <a:gd name="connsiteY26" fmla="*/ 1668359 h 2658545"/>
              <a:gd name="connsiteX27" fmla="*/ 6697195 w 8493959"/>
              <a:gd name="connsiteY27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26" fmla="*/ 6697195 w 8493959"/>
              <a:gd name="connsiteY26" fmla="*/ 1138479 h 2658545"/>
              <a:gd name="connsiteX0" fmla="*/ 6697195 w 8493959"/>
              <a:gd name="connsiteY0" fmla="*/ 113847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26" fmla="*/ 6697195 w 8493959"/>
              <a:gd name="connsiteY26" fmla="*/ 1138479 h 2658545"/>
              <a:gd name="connsiteX0" fmla="*/ 5803572 w 8493959"/>
              <a:gd name="connsiteY0" fmla="*/ 166835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70966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  <a:gd name="connsiteX0" fmla="*/ 5803572 w 8493959"/>
              <a:gd name="connsiteY0" fmla="*/ 1668359 h 2658545"/>
              <a:gd name="connsiteX1" fmla="*/ 6676142 w 8493959"/>
              <a:gd name="connsiteY1" fmla="*/ 1138479 h 2658545"/>
              <a:gd name="connsiteX2" fmla="*/ 7145860 w 8493959"/>
              <a:gd name="connsiteY2" fmla="*/ 1713773 h 2658545"/>
              <a:gd name="connsiteX3" fmla="*/ 7305314 w 8493959"/>
              <a:gd name="connsiteY3" fmla="*/ 2037959 h 2658545"/>
              <a:gd name="connsiteX4" fmla="*/ 8432561 w 8493959"/>
              <a:gd name="connsiteY4" fmla="*/ 1804301 h 2658545"/>
              <a:gd name="connsiteX5" fmla="*/ 8493959 w 8493959"/>
              <a:gd name="connsiteY5" fmla="*/ 1867912 h 2658545"/>
              <a:gd name="connsiteX6" fmla="*/ 7311916 w 8493959"/>
              <a:gd name="connsiteY6" fmla="*/ 2120053 h 2658545"/>
              <a:gd name="connsiteX7" fmla="*/ 7084417 w 8493959"/>
              <a:gd name="connsiteY7" fmla="*/ 1753308 h 2658545"/>
              <a:gd name="connsiteX8" fmla="*/ 6680805 w 8493959"/>
              <a:gd name="connsiteY8" fmla="*/ 1221501 h 2658545"/>
              <a:gd name="connsiteX9" fmla="*/ 5808796 w 8493959"/>
              <a:gd name="connsiteY9" fmla="*/ 1779382 h 2658545"/>
              <a:gd name="connsiteX10" fmla="*/ 5121257 w 8493959"/>
              <a:gd name="connsiteY10" fmla="*/ 2480773 h 2658545"/>
              <a:gd name="connsiteX11" fmla="*/ 4763866 w 8493959"/>
              <a:gd name="connsiteY11" fmla="*/ 2658545 h 2658545"/>
              <a:gd name="connsiteX12" fmla="*/ 4720924 w 8493959"/>
              <a:gd name="connsiteY12" fmla="*/ 2654389 h 2658545"/>
              <a:gd name="connsiteX13" fmla="*/ 4489128 w 8493959"/>
              <a:gd name="connsiteY13" fmla="*/ 2310851 h 2658545"/>
              <a:gd name="connsiteX14" fmla="*/ 4263335 w 8493959"/>
              <a:gd name="connsiteY14" fmla="*/ 1901282 h 2658545"/>
              <a:gd name="connsiteX15" fmla="*/ 3440333 w 8493959"/>
              <a:gd name="connsiteY15" fmla="*/ 1934150 h 2658545"/>
              <a:gd name="connsiteX16" fmla="*/ 2166939 w 8493959"/>
              <a:gd name="connsiteY16" fmla="*/ 2242495 h 2658545"/>
              <a:gd name="connsiteX17" fmla="*/ 116247 w 8493959"/>
              <a:gd name="connsiteY17" fmla="*/ 1894960 h 2658545"/>
              <a:gd name="connsiteX18" fmla="*/ 9979 w 8493959"/>
              <a:gd name="connsiteY18" fmla="*/ 1420058 h 2658545"/>
              <a:gd name="connsiteX19" fmla="*/ 1437237 w 8493959"/>
              <a:gd name="connsiteY19" fmla="*/ 0 h 2658545"/>
              <a:gd name="connsiteX20" fmla="*/ 1438607 w 8493959"/>
              <a:gd name="connsiteY20" fmla="*/ 115654 h 2658545"/>
              <a:gd name="connsiteX21" fmla="*/ 140716 w 8493959"/>
              <a:gd name="connsiteY21" fmla="*/ 1785672 h 2658545"/>
              <a:gd name="connsiteX22" fmla="*/ 1724326 w 8493959"/>
              <a:gd name="connsiteY22" fmla="*/ 2212995 h 2658545"/>
              <a:gd name="connsiteX23" fmla="*/ 4018796 w 8493959"/>
              <a:gd name="connsiteY23" fmla="*/ 1759804 h 2658545"/>
              <a:gd name="connsiteX24" fmla="*/ 4735350 w 8493959"/>
              <a:gd name="connsiteY24" fmla="*/ 2564861 h 2658545"/>
              <a:gd name="connsiteX25" fmla="*/ 5803572 w 8493959"/>
              <a:gd name="connsiteY25" fmla="*/ 1668359 h 26585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493959" h="2658545">
                <a:moveTo>
                  <a:pt x="5803572" y="1668359"/>
                </a:moveTo>
                <a:cubicBezTo>
                  <a:pt x="6093520" y="1400588"/>
                  <a:pt x="6240139" y="1130909"/>
                  <a:pt x="6676142" y="1138479"/>
                </a:cubicBezTo>
                <a:cubicBezTo>
                  <a:pt x="6899951" y="1142365"/>
                  <a:pt x="7085675" y="1340984"/>
                  <a:pt x="7145860" y="1713773"/>
                </a:cubicBezTo>
                <a:cubicBezTo>
                  <a:pt x="7164162" y="1845612"/>
                  <a:pt x="7090864" y="2022871"/>
                  <a:pt x="7305314" y="2037959"/>
                </a:cubicBezTo>
                <a:cubicBezTo>
                  <a:pt x="7519764" y="2053047"/>
                  <a:pt x="8426559" y="1809843"/>
                  <a:pt x="8432561" y="1804301"/>
                </a:cubicBezTo>
                <a:cubicBezTo>
                  <a:pt x="8444518" y="1817629"/>
                  <a:pt x="8479695" y="1813017"/>
                  <a:pt x="8493959" y="1867912"/>
                </a:cubicBezTo>
                <a:cubicBezTo>
                  <a:pt x="8304391" y="1916783"/>
                  <a:pt x="7546840" y="2139154"/>
                  <a:pt x="7311916" y="2120053"/>
                </a:cubicBezTo>
                <a:cubicBezTo>
                  <a:pt x="7076992" y="2100952"/>
                  <a:pt x="7098088" y="1987347"/>
                  <a:pt x="7084417" y="1753308"/>
                </a:cubicBezTo>
                <a:cubicBezTo>
                  <a:pt x="7056895" y="1473923"/>
                  <a:pt x="6927953" y="1228427"/>
                  <a:pt x="6680805" y="1221501"/>
                </a:cubicBezTo>
                <a:cubicBezTo>
                  <a:pt x="6295164" y="1212191"/>
                  <a:pt x="6041289" y="1539472"/>
                  <a:pt x="5808796" y="1779382"/>
                </a:cubicBezTo>
                <a:cubicBezTo>
                  <a:pt x="5554458" y="2041834"/>
                  <a:pt x="5295412" y="2334246"/>
                  <a:pt x="5121257" y="2480773"/>
                </a:cubicBezTo>
                <a:cubicBezTo>
                  <a:pt x="4947102" y="2627300"/>
                  <a:pt x="4860833" y="2658545"/>
                  <a:pt x="4763866" y="2658545"/>
                </a:cubicBezTo>
                <a:cubicBezTo>
                  <a:pt x="4749090" y="2658545"/>
                  <a:pt x="4734776" y="2657159"/>
                  <a:pt x="4720924" y="2654389"/>
                </a:cubicBezTo>
                <a:cubicBezTo>
                  <a:pt x="4585633" y="2627608"/>
                  <a:pt x="4538997" y="2473847"/>
                  <a:pt x="4489128" y="2310851"/>
                </a:cubicBezTo>
                <a:cubicBezTo>
                  <a:pt x="4442954" y="2159860"/>
                  <a:pt x="4418813" y="2005746"/>
                  <a:pt x="4263335" y="1901282"/>
                </a:cubicBezTo>
                <a:cubicBezTo>
                  <a:pt x="4109169" y="1797700"/>
                  <a:pt x="4041128" y="1802177"/>
                  <a:pt x="3440333" y="1934150"/>
                </a:cubicBezTo>
                <a:cubicBezTo>
                  <a:pt x="3094580" y="2010100"/>
                  <a:pt x="2506823" y="2189430"/>
                  <a:pt x="2166939" y="2242495"/>
                </a:cubicBezTo>
                <a:cubicBezTo>
                  <a:pt x="923832" y="2444365"/>
                  <a:pt x="280369" y="2084842"/>
                  <a:pt x="116247" y="1894960"/>
                </a:cubicBezTo>
                <a:cubicBezTo>
                  <a:pt x="6439" y="1723511"/>
                  <a:pt x="-16420" y="1614696"/>
                  <a:pt x="9979" y="1420058"/>
                </a:cubicBezTo>
                <a:cubicBezTo>
                  <a:pt x="179632" y="582076"/>
                  <a:pt x="1382339" y="165423"/>
                  <a:pt x="1437237" y="0"/>
                </a:cubicBezTo>
                <a:cubicBezTo>
                  <a:pt x="1437694" y="38551"/>
                  <a:pt x="1438150" y="77103"/>
                  <a:pt x="1438607" y="115654"/>
                </a:cubicBezTo>
                <a:cubicBezTo>
                  <a:pt x="-9690" y="937454"/>
                  <a:pt x="-7461" y="1496195"/>
                  <a:pt x="140716" y="1785672"/>
                </a:cubicBezTo>
                <a:cubicBezTo>
                  <a:pt x="301464" y="2099707"/>
                  <a:pt x="1077979" y="2217306"/>
                  <a:pt x="1724326" y="2212995"/>
                </a:cubicBezTo>
                <a:cubicBezTo>
                  <a:pt x="2370673" y="2208684"/>
                  <a:pt x="3638699" y="1772247"/>
                  <a:pt x="4018796" y="1759804"/>
                </a:cubicBezTo>
                <a:cubicBezTo>
                  <a:pt x="4640389" y="1739455"/>
                  <a:pt x="4437887" y="2580102"/>
                  <a:pt x="4735350" y="2564861"/>
                </a:cubicBezTo>
                <a:cubicBezTo>
                  <a:pt x="5032813" y="2549620"/>
                  <a:pt x="5331566" y="2137082"/>
                  <a:pt x="5803572" y="1668359"/>
                </a:cubicBezTo>
                <a:close/>
              </a:path>
            </a:pathLst>
          </a:custGeom>
          <a:solidFill>
            <a:schemeClr val="accent5"/>
          </a:solidFill>
          <a:ln w="7072" cap="flat">
            <a:noFill/>
            <a:prstDash val="solid"/>
            <a:miter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 anchor="ctr">
            <a:noAutofit/>
          </a:bodyPr>
          <a:lstStyle/>
          <a:p>
            <a:endParaRPr lang="en-US" dirty="0"/>
          </a:p>
        </p:txBody>
      </p:sp>
      <p:sp>
        <p:nvSpPr>
          <p:cNvPr id="34" name="자유형: 도형 71">
            <a:extLst>
              <a:ext uri="{FF2B5EF4-FFF2-40B4-BE49-F238E27FC236}">
                <a16:creationId xmlns:a16="http://schemas.microsoft.com/office/drawing/2014/main" id="{81DA6E37-78D8-421A-B00C-97C9C49334F2}"/>
              </a:ext>
            </a:extLst>
          </p:cNvPr>
          <p:cNvSpPr/>
          <p:nvPr/>
        </p:nvSpPr>
        <p:spPr>
          <a:xfrm>
            <a:off x="5219827" y="1807096"/>
            <a:ext cx="876173" cy="776450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115806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F009C79-8591-4A58-A9F5-FA2E249DFF6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EFE1D3-56D2-414F-AD0B-689165B53A84}"/>
              </a:ext>
            </a:extLst>
          </p:cNvPr>
          <p:cNvGrpSpPr/>
          <p:nvPr/>
        </p:nvGrpSpPr>
        <p:grpSpPr>
          <a:xfrm>
            <a:off x="466449" y="1453822"/>
            <a:ext cx="5077102" cy="2598083"/>
            <a:chOff x="3352523" y="1301422"/>
            <a:chExt cx="5435065" cy="2781262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D9645270-0D57-4CCB-A994-352650742BA0}"/>
                </a:ext>
              </a:extLst>
            </p:cNvPr>
            <p:cNvGrpSpPr/>
            <p:nvPr/>
          </p:nvGrpSpPr>
          <p:grpSpPr>
            <a:xfrm>
              <a:off x="3953043" y="1301422"/>
              <a:ext cx="4117512" cy="1980330"/>
              <a:chOff x="2591472" y="4529905"/>
              <a:chExt cx="2892231" cy="1391027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7C56C0B-67DD-415D-8278-6B5B739628A0}"/>
                  </a:ext>
                </a:extLst>
              </p:cNvPr>
              <p:cNvGrpSpPr/>
              <p:nvPr userDrawn="1"/>
            </p:nvGrpSpPr>
            <p:grpSpPr>
              <a:xfrm>
                <a:off x="2591472" y="4529905"/>
                <a:ext cx="2513902" cy="1391026"/>
                <a:chOff x="1618104" y="4774278"/>
                <a:chExt cx="2513902" cy="1391026"/>
              </a:xfrm>
            </p:grpSpPr>
            <p:sp>
              <p:nvSpPr>
                <p:cNvPr id="16" name="Rectangle 15">
                  <a:extLst>
                    <a:ext uri="{FF2B5EF4-FFF2-40B4-BE49-F238E27FC236}">
                      <a16:creationId xmlns:a16="http://schemas.microsoft.com/office/drawing/2014/main" id="{A68B93A9-8F51-4DE5-BE1A-692D17F57A77}"/>
                    </a:ext>
                  </a:extLst>
                </p:cNvPr>
                <p:cNvSpPr/>
                <p:nvPr userDrawn="1"/>
              </p:nvSpPr>
              <p:spPr>
                <a:xfrm>
                  <a:off x="1919176" y="4818888"/>
                  <a:ext cx="1881566" cy="1170601"/>
                </a:xfrm>
                <a:prstGeom prst="rect">
                  <a:avLst/>
                </a:prstGeom>
                <a:solidFill>
                  <a:schemeClr val="accent3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grpSp>
              <p:nvGrpSpPr>
                <p:cNvPr id="17" name="Group 16">
                  <a:extLst>
                    <a:ext uri="{FF2B5EF4-FFF2-40B4-BE49-F238E27FC236}">
                      <a16:creationId xmlns:a16="http://schemas.microsoft.com/office/drawing/2014/main" id="{0F38CEE0-ED04-4A9E-8CF5-1E08CE9AAE9C}"/>
                    </a:ext>
                  </a:extLst>
                </p:cNvPr>
                <p:cNvGrpSpPr/>
                <p:nvPr userDrawn="1"/>
              </p:nvGrpSpPr>
              <p:grpSpPr>
                <a:xfrm>
                  <a:off x="1618104" y="4774278"/>
                  <a:ext cx="2513902" cy="1391026"/>
                  <a:chOff x="395536" y="2564904"/>
                  <a:chExt cx="4749925" cy="2628292"/>
                </a:xfrm>
                <a:solidFill>
                  <a:schemeClr val="tx1"/>
                </a:solidFill>
              </p:grpSpPr>
              <p:grpSp>
                <p:nvGrpSpPr>
                  <p:cNvPr id="18" name="Group 17">
                    <a:extLst>
                      <a:ext uri="{FF2B5EF4-FFF2-40B4-BE49-F238E27FC236}">
                        <a16:creationId xmlns:a16="http://schemas.microsoft.com/office/drawing/2014/main" id="{623A3B6A-5EEF-42D4-B755-6A7401CAAC6E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395536" y="2564904"/>
                    <a:ext cx="4749925" cy="2628292"/>
                    <a:chOff x="395536" y="2204864"/>
                    <a:chExt cx="5400600" cy="2988332"/>
                  </a:xfrm>
                  <a:grpFill/>
                </p:grpSpPr>
                <p:sp>
                  <p:nvSpPr>
                    <p:cNvPr id="20" name="Rounded Rectangle 3">
                      <a:extLst>
                        <a:ext uri="{FF2B5EF4-FFF2-40B4-BE49-F238E27FC236}">
                          <a16:creationId xmlns:a16="http://schemas.microsoft.com/office/drawing/2014/main" id="{051238F7-AEC9-491E-BD7A-89406642768F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971600" y="2204864"/>
                      <a:ext cx="4248472" cy="2736304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8472" h="2736304">
                          <a:moveTo>
                            <a:pt x="144016" y="144016"/>
                          </a:moveTo>
                          <a:lnTo>
                            <a:pt x="144016" y="2520280"/>
                          </a:lnTo>
                          <a:lnTo>
                            <a:pt x="4104456" y="2520280"/>
                          </a:lnTo>
                          <a:lnTo>
                            <a:pt x="4104456" y="144016"/>
                          </a:lnTo>
                          <a:close/>
                          <a:moveTo>
                            <a:pt x="119332" y="0"/>
                          </a:moveTo>
                          <a:lnTo>
                            <a:pt x="4129140" y="0"/>
                          </a:lnTo>
                          <a:cubicBezTo>
                            <a:pt x="4195045" y="0"/>
                            <a:pt x="4248472" y="53427"/>
                            <a:pt x="4248472" y="119332"/>
                          </a:cubicBezTo>
                          <a:lnTo>
                            <a:pt x="4248472" y="2736304"/>
                          </a:lnTo>
                          <a:lnTo>
                            <a:pt x="0" y="2736304"/>
                          </a:lnTo>
                          <a:lnTo>
                            <a:pt x="0" y="119332"/>
                          </a:lnTo>
                          <a:cubicBezTo>
                            <a:pt x="0" y="53427"/>
                            <a:pt x="53427" y="0"/>
                            <a:pt x="119332" y="0"/>
                          </a:cubicBezTo>
                          <a:close/>
                        </a:path>
                      </a:pathLst>
                    </a:custGeom>
                    <a:grpFill/>
                    <a:ln w="127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endParaRPr lang="en-US" sz="2700"/>
                    </a:p>
                  </p:txBody>
                </p:sp>
                <p:sp>
                  <p:nvSpPr>
                    <p:cNvPr id="21" name="Rectangle 20">
                      <a:extLst>
                        <a:ext uri="{FF2B5EF4-FFF2-40B4-BE49-F238E27FC236}">
                          <a16:creationId xmlns:a16="http://schemas.microsoft.com/office/drawing/2014/main" id="{846528FF-C54F-4386-852D-D959A3265AD2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395536" y="4941168"/>
                      <a:ext cx="5400600" cy="144016"/>
                    </a:xfrm>
                    <a:prstGeom prst="rect">
                      <a:avLst/>
                    </a:prstGeom>
                    <a:grpFill/>
                    <a:ln w="127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endParaRPr lang="en-US" sz="2700"/>
                    </a:p>
                  </p:txBody>
                </p:sp>
                <p:sp>
                  <p:nvSpPr>
                    <p:cNvPr id="22" name="Trapezoid 21">
                      <a:extLst>
                        <a:ext uri="{FF2B5EF4-FFF2-40B4-BE49-F238E27FC236}">
                          <a16:creationId xmlns:a16="http://schemas.microsoft.com/office/drawing/2014/main" id="{FA33D88A-0F54-45B7-9A91-764E9DE8BCDC}"/>
                        </a:ext>
                      </a:extLst>
                    </p:cNvPr>
                    <p:cNvSpPr/>
                    <p:nvPr userDrawn="1"/>
                  </p:nvSpPr>
                  <p:spPr>
                    <a:xfrm rot="10800000">
                      <a:off x="395536" y="5085184"/>
                      <a:ext cx="5400600" cy="108012"/>
                    </a:xfrm>
                    <a:prstGeom prst="trapezoid">
                      <a:avLst>
                        <a:gd name="adj" fmla="val 129851"/>
                      </a:avLst>
                    </a:prstGeom>
                    <a:grpFill/>
                    <a:ln w="12700">
                      <a:noFill/>
                    </a:ln>
                    <a:effectLst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lvl="0" algn="ctr"/>
                      <a:endParaRPr lang="en-US" sz="2700"/>
                    </a:p>
                  </p:txBody>
                </p:sp>
              </p:grpSp>
              <p:sp>
                <p:nvSpPr>
                  <p:cNvPr id="19" name="Rectangle 18">
                    <a:extLst>
                      <a:ext uri="{FF2B5EF4-FFF2-40B4-BE49-F238E27FC236}">
                        <a16:creationId xmlns:a16="http://schemas.microsoft.com/office/drawing/2014/main" id="{8399C0A3-6EEB-4B53-BCFA-D994D2DB5CB8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2518470" y="5009698"/>
                    <a:ext cx="504056" cy="45719"/>
                  </a:xfrm>
                  <a:prstGeom prst="rect">
                    <a:avLst/>
                  </a:prstGeom>
                  <a:solidFill>
                    <a:schemeClr val="tx1">
                      <a:lumMod val="75000"/>
                      <a:lumOff val="25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lvl="0" algn="ctr"/>
                    <a:endParaRPr lang="en-US" sz="2700"/>
                  </a:p>
                </p:txBody>
              </p:sp>
            </p:grp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EE994A1-762E-49C5-B9B2-1D103AD61792}"/>
                  </a:ext>
                </a:extLst>
              </p:cNvPr>
              <p:cNvGrpSpPr/>
              <p:nvPr userDrawn="1"/>
            </p:nvGrpSpPr>
            <p:grpSpPr>
              <a:xfrm>
                <a:off x="4346521" y="4706362"/>
                <a:ext cx="981407" cy="1214570"/>
                <a:chOff x="-1940789" y="4697306"/>
                <a:chExt cx="981407" cy="1214570"/>
              </a:xfrm>
            </p:grpSpPr>
            <p:sp>
              <p:nvSpPr>
                <p:cNvPr id="12" name="Rectangle 11">
                  <a:extLst>
                    <a:ext uri="{FF2B5EF4-FFF2-40B4-BE49-F238E27FC236}">
                      <a16:creationId xmlns:a16="http://schemas.microsoft.com/office/drawing/2014/main" id="{EFEE00DE-A627-4D92-B83C-E1DF7A86F219}"/>
                    </a:ext>
                  </a:extLst>
                </p:cNvPr>
                <p:cNvSpPr/>
                <p:nvPr userDrawn="1"/>
              </p:nvSpPr>
              <p:spPr>
                <a:xfrm>
                  <a:off x="-1881566" y="4758350"/>
                  <a:ext cx="866582" cy="1124947"/>
                </a:xfrm>
                <a:prstGeom prst="rect">
                  <a:avLst/>
                </a:prstGeom>
                <a:solidFill>
                  <a:schemeClr val="accent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grpSp>
              <p:nvGrpSpPr>
                <p:cNvPr id="13" name="Group 12">
                  <a:extLst>
                    <a:ext uri="{FF2B5EF4-FFF2-40B4-BE49-F238E27FC236}">
                      <a16:creationId xmlns:a16="http://schemas.microsoft.com/office/drawing/2014/main" id="{824F7D25-3766-4FB3-B3CB-237D7DBDC82B}"/>
                    </a:ext>
                  </a:extLst>
                </p:cNvPr>
                <p:cNvGrpSpPr/>
                <p:nvPr userDrawn="1"/>
              </p:nvGrpSpPr>
              <p:grpSpPr>
                <a:xfrm>
                  <a:off x="-1940789" y="4697306"/>
                  <a:ext cx="981407" cy="1214570"/>
                  <a:chOff x="7452320" y="1988840"/>
                  <a:chExt cx="1512168" cy="2088232"/>
                </a:xfrm>
              </p:grpSpPr>
              <p:sp>
                <p:nvSpPr>
                  <p:cNvPr id="14" name="Rounded Rectangle 1">
                    <a:extLst>
                      <a:ext uri="{FF2B5EF4-FFF2-40B4-BE49-F238E27FC236}">
                        <a16:creationId xmlns:a16="http://schemas.microsoft.com/office/drawing/2014/main" id="{12A9450B-93E7-4EEE-ACCB-0806CEE06499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7452320" y="1988840"/>
                    <a:ext cx="1512168" cy="208823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1512168" h="2088232">
                        <a:moveTo>
                          <a:pt x="167516" y="181585"/>
                        </a:moveTo>
                        <a:lnTo>
                          <a:pt x="167516" y="1906647"/>
                        </a:lnTo>
                        <a:lnTo>
                          <a:pt x="1344652" y="1906647"/>
                        </a:lnTo>
                        <a:lnTo>
                          <a:pt x="1344652" y="181585"/>
                        </a:lnTo>
                        <a:close/>
                        <a:moveTo>
                          <a:pt x="90110" y="0"/>
                        </a:moveTo>
                        <a:lnTo>
                          <a:pt x="1422058" y="0"/>
                        </a:lnTo>
                        <a:cubicBezTo>
                          <a:pt x="1471824" y="0"/>
                          <a:pt x="1512168" y="40344"/>
                          <a:pt x="1512168" y="90110"/>
                        </a:cubicBezTo>
                        <a:lnTo>
                          <a:pt x="1512168" y="1998122"/>
                        </a:lnTo>
                        <a:cubicBezTo>
                          <a:pt x="1512168" y="2047888"/>
                          <a:pt x="1471824" y="2088232"/>
                          <a:pt x="1422058" y="2088232"/>
                        </a:cubicBezTo>
                        <a:lnTo>
                          <a:pt x="90110" y="2088232"/>
                        </a:lnTo>
                        <a:cubicBezTo>
                          <a:pt x="40344" y="2088232"/>
                          <a:pt x="0" y="2047888"/>
                          <a:pt x="0" y="1998122"/>
                        </a:cubicBezTo>
                        <a:lnTo>
                          <a:pt x="0" y="90110"/>
                        </a:lnTo>
                        <a:cubicBezTo>
                          <a:pt x="0" y="40344"/>
                          <a:pt x="40344" y="0"/>
                          <a:pt x="90110" y="0"/>
                        </a:cubicBezTo>
                        <a:close/>
                      </a:path>
                    </a:pathLst>
                  </a:custGeom>
                  <a:solidFill>
                    <a:schemeClr val="tx1"/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5" name="Oval 14">
                    <a:extLst>
                      <a:ext uri="{FF2B5EF4-FFF2-40B4-BE49-F238E27FC236}">
                        <a16:creationId xmlns:a16="http://schemas.microsoft.com/office/drawing/2014/main" id="{DFEBD69D-1405-476E-9C8B-8FBA4778ED0E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8160965" y="3933056"/>
                    <a:ext cx="94878" cy="94878"/>
                  </a:xfrm>
                  <a:prstGeom prst="ellipse">
                    <a:avLst/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2CF63E19-F157-4EFB-9F17-CB38FB244E67}"/>
                  </a:ext>
                </a:extLst>
              </p:cNvPr>
              <p:cNvGrpSpPr/>
              <p:nvPr userDrawn="1"/>
            </p:nvGrpSpPr>
            <p:grpSpPr>
              <a:xfrm>
                <a:off x="5056500" y="5206313"/>
                <a:ext cx="427203" cy="711251"/>
                <a:chOff x="-684584" y="5278238"/>
                <a:chExt cx="427203" cy="711251"/>
              </a:xfrm>
            </p:grpSpPr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F9E1781C-98F5-4CB6-97F2-25A35BEB6917}"/>
                    </a:ext>
                  </a:extLst>
                </p:cNvPr>
                <p:cNvSpPr/>
                <p:nvPr userDrawn="1"/>
              </p:nvSpPr>
              <p:spPr>
                <a:xfrm>
                  <a:off x="-648007" y="5329968"/>
                  <a:ext cx="360040" cy="591052"/>
                </a:xfrm>
                <a:prstGeom prst="rect">
                  <a:avLst/>
                </a:prstGeom>
                <a:solidFill>
                  <a:schemeClr val="accent2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 sz="2700"/>
                </a:p>
              </p:txBody>
            </p:sp>
            <p:grpSp>
              <p:nvGrpSpPr>
                <p:cNvPr id="8" name="Group 7">
                  <a:extLst>
                    <a:ext uri="{FF2B5EF4-FFF2-40B4-BE49-F238E27FC236}">
                      <a16:creationId xmlns:a16="http://schemas.microsoft.com/office/drawing/2014/main" id="{3DE603B0-2E8A-4F2A-821A-AC7A6AADBDAE}"/>
                    </a:ext>
                  </a:extLst>
                </p:cNvPr>
                <p:cNvGrpSpPr/>
                <p:nvPr userDrawn="1"/>
              </p:nvGrpSpPr>
              <p:grpSpPr>
                <a:xfrm>
                  <a:off x="-684584" y="5278238"/>
                  <a:ext cx="427203" cy="711251"/>
                  <a:chOff x="701317" y="1844824"/>
                  <a:chExt cx="2371375" cy="3948112"/>
                </a:xfrm>
              </p:grpSpPr>
              <p:sp>
                <p:nvSpPr>
                  <p:cNvPr id="9" name="Freeform 6">
                    <a:extLst>
                      <a:ext uri="{FF2B5EF4-FFF2-40B4-BE49-F238E27FC236}">
                        <a16:creationId xmlns:a16="http://schemas.microsoft.com/office/drawing/2014/main" id="{9FE7A148-A0A4-4A08-80DF-A01062C9161E}"/>
                      </a:ext>
                    </a:extLst>
                  </p:cNvPr>
                  <p:cNvSpPr>
                    <a:spLocks noEditPoints="1"/>
                  </p:cNvSpPr>
                  <p:nvPr/>
                </p:nvSpPr>
                <p:spPr bwMode="auto">
                  <a:xfrm>
                    <a:off x="701317" y="1844824"/>
                    <a:ext cx="2371375" cy="3948112"/>
                  </a:xfrm>
                  <a:custGeom>
                    <a:avLst/>
                    <a:gdLst>
                      <a:gd name="T0" fmla="*/ 530 w 566"/>
                      <a:gd name="T1" fmla="*/ 0 h 1053"/>
                      <a:gd name="T2" fmla="*/ 36 w 566"/>
                      <a:gd name="T3" fmla="*/ 0 h 1053"/>
                      <a:gd name="T4" fmla="*/ 0 w 566"/>
                      <a:gd name="T5" fmla="*/ 36 h 1053"/>
                      <a:gd name="T6" fmla="*/ 0 w 566"/>
                      <a:gd name="T7" fmla="*/ 1017 h 1053"/>
                      <a:gd name="T8" fmla="*/ 36 w 566"/>
                      <a:gd name="T9" fmla="*/ 1053 h 1053"/>
                      <a:gd name="T10" fmla="*/ 530 w 566"/>
                      <a:gd name="T11" fmla="*/ 1053 h 1053"/>
                      <a:gd name="T12" fmla="*/ 566 w 566"/>
                      <a:gd name="T13" fmla="*/ 1017 h 1053"/>
                      <a:gd name="T14" fmla="*/ 566 w 566"/>
                      <a:gd name="T15" fmla="*/ 36 h 1053"/>
                      <a:gd name="T16" fmla="*/ 530 w 566"/>
                      <a:gd name="T17" fmla="*/ 0 h 1053"/>
                      <a:gd name="T18" fmla="*/ 520 w 566"/>
                      <a:gd name="T19" fmla="*/ 911 h 1053"/>
                      <a:gd name="T20" fmla="*/ 48 w 566"/>
                      <a:gd name="T21" fmla="*/ 911 h 1053"/>
                      <a:gd name="T22" fmla="*/ 48 w 566"/>
                      <a:gd name="T23" fmla="*/ 108 h 1053"/>
                      <a:gd name="T24" fmla="*/ 520 w 566"/>
                      <a:gd name="T25" fmla="*/ 108 h 1053"/>
                      <a:gd name="T26" fmla="*/ 520 w 566"/>
                      <a:gd name="T27" fmla="*/ 911 h 105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</a:cxnLst>
                    <a:rect l="0" t="0" r="r" b="b"/>
                    <a:pathLst>
                      <a:path w="566" h="1053">
                        <a:moveTo>
                          <a:pt x="530" y="0"/>
                        </a:moveTo>
                        <a:cubicBezTo>
                          <a:pt x="36" y="0"/>
                          <a:pt x="36" y="0"/>
                          <a:pt x="36" y="0"/>
                        </a:cubicBezTo>
                        <a:cubicBezTo>
                          <a:pt x="16" y="0"/>
                          <a:pt x="0" y="16"/>
                          <a:pt x="0" y="36"/>
                        </a:cubicBezTo>
                        <a:cubicBezTo>
                          <a:pt x="0" y="1017"/>
                          <a:pt x="0" y="1017"/>
                          <a:pt x="0" y="1017"/>
                        </a:cubicBezTo>
                        <a:cubicBezTo>
                          <a:pt x="0" y="1037"/>
                          <a:pt x="16" y="1053"/>
                          <a:pt x="36" y="1053"/>
                        </a:cubicBezTo>
                        <a:cubicBezTo>
                          <a:pt x="530" y="1053"/>
                          <a:pt x="530" y="1053"/>
                          <a:pt x="530" y="1053"/>
                        </a:cubicBezTo>
                        <a:cubicBezTo>
                          <a:pt x="550" y="1053"/>
                          <a:pt x="566" y="1037"/>
                          <a:pt x="566" y="1017"/>
                        </a:cubicBezTo>
                        <a:cubicBezTo>
                          <a:pt x="566" y="36"/>
                          <a:pt x="566" y="36"/>
                          <a:pt x="566" y="36"/>
                        </a:cubicBezTo>
                        <a:cubicBezTo>
                          <a:pt x="566" y="16"/>
                          <a:pt x="550" y="0"/>
                          <a:pt x="530" y="0"/>
                        </a:cubicBezTo>
                        <a:close/>
                        <a:moveTo>
                          <a:pt x="520" y="911"/>
                        </a:moveTo>
                        <a:cubicBezTo>
                          <a:pt x="48" y="911"/>
                          <a:pt x="48" y="911"/>
                          <a:pt x="48" y="911"/>
                        </a:cubicBezTo>
                        <a:cubicBezTo>
                          <a:pt x="48" y="108"/>
                          <a:pt x="48" y="108"/>
                          <a:pt x="48" y="108"/>
                        </a:cubicBezTo>
                        <a:cubicBezTo>
                          <a:pt x="520" y="108"/>
                          <a:pt x="520" y="108"/>
                          <a:pt x="520" y="108"/>
                        </a:cubicBezTo>
                        <a:lnTo>
                          <a:pt x="520" y="911"/>
                        </a:lnTo>
                        <a:close/>
                      </a:path>
                    </a:pathLst>
                  </a:custGeom>
                  <a:solidFill>
                    <a:schemeClr val="tx1"/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0" name="Rounded Rectangle 60">
                    <a:extLst>
                      <a:ext uri="{FF2B5EF4-FFF2-40B4-BE49-F238E27FC236}">
                        <a16:creationId xmlns:a16="http://schemas.microsoft.com/office/drawing/2014/main" id="{7A6649A6-AFDA-4102-88E4-ABB4972F17B3}"/>
                      </a:ext>
                    </a:extLst>
                  </p:cNvPr>
                  <p:cNvSpPr/>
                  <p:nvPr/>
                </p:nvSpPr>
                <p:spPr>
                  <a:xfrm>
                    <a:off x="1707005" y="2042848"/>
                    <a:ext cx="360000" cy="36000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tx1">
                      <a:lumMod val="50000"/>
                      <a:lumOff val="50000"/>
                    </a:schemeClr>
                  </a:solidFill>
                  <a:ln w="12700">
                    <a:noFill/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  <p:sp>
                <p:nvSpPr>
                  <p:cNvPr id="11" name="Oval 10">
                    <a:extLst>
                      <a:ext uri="{FF2B5EF4-FFF2-40B4-BE49-F238E27FC236}">
                        <a16:creationId xmlns:a16="http://schemas.microsoft.com/office/drawing/2014/main" id="{0E2D597E-A72F-44E3-8AB0-B6FAE5346B88}"/>
                      </a:ext>
                    </a:extLst>
                  </p:cNvPr>
                  <p:cNvSpPr/>
                  <p:nvPr/>
                </p:nvSpPr>
                <p:spPr>
                  <a:xfrm>
                    <a:off x="1715855" y="5362110"/>
                    <a:ext cx="342299" cy="342299"/>
                  </a:xfrm>
                  <a:prstGeom prst="ellipse">
                    <a:avLst/>
                  </a:prstGeom>
                  <a:noFill/>
                  <a:ln w="12700">
                    <a:solidFill>
                      <a:schemeClr val="tx1">
                        <a:lumMod val="50000"/>
                        <a:lumOff val="50000"/>
                      </a:schemeClr>
                    </a:solidFill>
                  </a:ln>
                  <a:effectLst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sz="2700"/>
                  </a:p>
                </p:txBody>
              </p:sp>
            </p:grpSp>
          </p:grpSp>
        </p:grpSp>
        <p:grpSp>
          <p:nvGrpSpPr>
            <p:cNvPr id="23" name="Graphic 25">
              <a:extLst>
                <a:ext uri="{FF2B5EF4-FFF2-40B4-BE49-F238E27FC236}">
                  <a16:creationId xmlns:a16="http://schemas.microsoft.com/office/drawing/2014/main" id="{A09106CE-0C32-48F8-BC15-7898121299D5}"/>
                </a:ext>
              </a:extLst>
            </p:cNvPr>
            <p:cNvGrpSpPr/>
            <p:nvPr/>
          </p:nvGrpSpPr>
          <p:grpSpPr>
            <a:xfrm>
              <a:off x="3352523" y="3143491"/>
              <a:ext cx="1293645" cy="859652"/>
              <a:chOff x="342288" y="5278574"/>
              <a:chExt cx="1920177" cy="1275995"/>
            </a:xfrm>
          </p:grpSpPr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58E59BB-3724-4B48-B976-E599E08D2A7E}"/>
                  </a:ext>
                </a:extLst>
              </p:cNvPr>
              <p:cNvSpPr/>
              <p:nvPr/>
            </p:nvSpPr>
            <p:spPr>
              <a:xfrm>
                <a:off x="342288" y="5278574"/>
                <a:ext cx="1920177" cy="1275995"/>
              </a:xfrm>
              <a:custGeom>
                <a:avLst/>
                <a:gdLst>
                  <a:gd name="connsiteX0" fmla="*/ 1895460 w 1920176"/>
                  <a:gd name="connsiteY0" fmla="*/ 616030 h 1274796"/>
                  <a:gd name="connsiteX1" fmla="*/ 1829939 w 1920176"/>
                  <a:gd name="connsiteY1" fmla="*/ 539306 h 1274796"/>
                  <a:gd name="connsiteX2" fmla="*/ 1633135 w 1920176"/>
                  <a:gd name="connsiteY2" fmla="*/ 367101 h 1274796"/>
                  <a:gd name="connsiteX3" fmla="*/ 1431946 w 1920176"/>
                  <a:gd name="connsiteY3" fmla="*/ 220229 h 1274796"/>
                  <a:gd name="connsiteX4" fmla="*/ 1122124 w 1920176"/>
                  <a:gd name="connsiteY4" fmla="*/ 73112 h 1274796"/>
                  <a:gd name="connsiteX5" fmla="*/ 816931 w 1920176"/>
                  <a:gd name="connsiteY5" fmla="*/ 2964 h 1274796"/>
                  <a:gd name="connsiteX6" fmla="*/ 573360 w 1920176"/>
                  <a:gd name="connsiteY6" fmla="*/ 15630 h 1274796"/>
                  <a:gd name="connsiteX7" fmla="*/ 289114 w 1920176"/>
                  <a:gd name="connsiteY7" fmla="*/ 113058 h 1274796"/>
                  <a:gd name="connsiteX8" fmla="*/ 102052 w 1920176"/>
                  <a:gd name="connsiteY8" fmla="*/ 262123 h 1274796"/>
                  <a:gd name="connsiteX9" fmla="*/ 56991 w 1920176"/>
                  <a:gd name="connsiteY9" fmla="*/ 711266 h 1274796"/>
                  <a:gd name="connsiteX10" fmla="*/ 258180 w 1920176"/>
                  <a:gd name="connsiteY10" fmla="*/ 899302 h 1274796"/>
                  <a:gd name="connsiteX11" fmla="*/ 549977 w 1920176"/>
                  <a:gd name="connsiteY11" fmla="*/ 1050316 h 1274796"/>
                  <a:gd name="connsiteX12" fmla="*/ 879772 w 1920176"/>
                  <a:gd name="connsiteY12" fmla="*/ 1181844 h 1274796"/>
                  <a:gd name="connsiteX13" fmla="*/ 1159634 w 1920176"/>
                  <a:gd name="connsiteY13" fmla="*/ 1270503 h 1274796"/>
                  <a:gd name="connsiteX14" fmla="*/ 1272163 w 1920176"/>
                  <a:gd name="connsiteY14" fmla="*/ 1270503 h 1274796"/>
                  <a:gd name="connsiteX15" fmla="*/ 1408076 w 1920176"/>
                  <a:gd name="connsiteY15" fmla="*/ 1214239 h 1274796"/>
                  <a:gd name="connsiteX16" fmla="*/ 1738844 w 1920176"/>
                  <a:gd name="connsiteY16" fmla="*/ 964579 h 1274796"/>
                  <a:gd name="connsiteX17" fmla="*/ 1786584 w 1920176"/>
                  <a:gd name="connsiteY17" fmla="*/ 967258 h 1274796"/>
                  <a:gd name="connsiteX18" fmla="*/ 1807775 w 1920176"/>
                  <a:gd name="connsiteY18" fmla="*/ 927069 h 1274796"/>
                  <a:gd name="connsiteX19" fmla="*/ 1784879 w 1920176"/>
                  <a:gd name="connsiteY19" fmla="*/ 918301 h 1274796"/>
                  <a:gd name="connsiteX20" fmla="*/ 1836029 w 1920176"/>
                  <a:gd name="connsiteY20" fmla="*/ 859600 h 1274796"/>
                  <a:gd name="connsiteX21" fmla="*/ 1910805 w 1920176"/>
                  <a:gd name="connsiteY21" fmla="*/ 735136 h 1274796"/>
                  <a:gd name="connsiteX22" fmla="*/ 1895460 w 1920176"/>
                  <a:gd name="connsiteY22" fmla="*/ 616030 h 1274796"/>
                  <a:gd name="connsiteX0" fmla="*/ 1895460 w 1920177"/>
                  <a:gd name="connsiteY0" fmla="*/ 616030 h 1274796"/>
                  <a:gd name="connsiteX1" fmla="*/ 1829939 w 1920177"/>
                  <a:gd name="connsiteY1" fmla="*/ 539306 h 1274796"/>
                  <a:gd name="connsiteX2" fmla="*/ 1633135 w 1920177"/>
                  <a:gd name="connsiteY2" fmla="*/ 367101 h 1274796"/>
                  <a:gd name="connsiteX3" fmla="*/ 1431946 w 1920177"/>
                  <a:gd name="connsiteY3" fmla="*/ 220229 h 1274796"/>
                  <a:gd name="connsiteX4" fmla="*/ 1122124 w 1920177"/>
                  <a:gd name="connsiteY4" fmla="*/ 73112 h 1274796"/>
                  <a:gd name="connsiteX5" fmla="*/ 816931 w 1920177"/>
                  <a:gd name="connsiteY5" fmla="*/ 2964 h 1274796"/>
                  <a:gd name="connsiteX6" fmla="*/ 573360 w 1920177"/>
                  <a:gd name="connsiteY6" fmla="*/ 15630 h 1274796"/>
                  <a:gd name="connsiteX7" fmla="*/ 289114 w 1920177"/>
                  <a:gd name="connsiteY7" fmla="*/ 113058 h 1274796"/>
                  <a:gd name="connsiteX8" fmla="*/ 102052 w 1920177"/>
                  <a:gd name="connsiteY8" fmla="*/ 262123 h 1274796"/>
                  <a:gd name="connsiteX9" fmla="*/ 56991 w 1920177"/>
                  <a:gd name="connsiteY9" fmla="*/ 711266 h 1274796"/>
                  <a:gd name="connsiteX10" fmla="*/ 258180 w 1920177"/>
                  <a:gd name="connsiteY10" fmla="*/ 899302 h 1274796"/>
                  <a:gd name="connsiteX11" fmla="*/ 549977 w 1920177"/>
                  <a:gd name="connsiteY11" fmla="*/ 1050316 h 1274796"/>
                  <a:gd name="connsiteX12" fmla="*/ 879772 w 1920177"/>
                  <a:gd name="connsiteY12" fmla="*/ 1181844 h 1274796"/>
                  <a:gd name="connsiteX13" fmla="*/ 1159634 w 1920177"/>
                  <a:gd name="connsiteY13" fmla="*/ 1270503 h 1274796"/>
                  <a:gd name="connsiteX14" fmla="*/ 1272163 w 1920177"/>
                  <a:gd name="connsiteY14" fmla="*/ 1270503 h 1274796"/>
                  <a:gd name="connsiteX15" fmla="*/ 1408076 w 1920177"/>
                  <a:gd name="connsiteY15" fmla="*/ 1214239 h 1274796"/>
                  <a:gd name="connsiteX16" fmla="*/ 1738844 w 1920177"/>
                  <a:gd name="connsiteY16" fmla="*/ 964579 h 1274796"/>
                  <a:gd name="connsiteX17" fmla="*/ 1807775 w 1920177"/>
                  <a:gd name="connsiteY17" fmla="*/ 927069 h 1274796"/>
                  <a:gd name="connsiteX18" fmla="*/ 1784879 w 1920177"/>
                  <a:gd name="connsiteY18" fmla="*/ 918301 h 1274796"/>
                  <a:gd name="connsiteX19" fmla="*/ 1836029 w 1920177"/>
                  <a:gd name="connsiteY19" fmla="*/ 859600 h 1274796"/>
                  <a:gd name="connsiteX20" fmla="*/ 1910805 w 1920177"/>
                  <a:gd name="connsiteY20" fmla="*/ 735136 h 1274796"/>
                  <a:gd name="connsiteX21" fmla="*/ 1895460 w 1920177"/>
                  <a:gd name="connsiteY21" fmla="*/ 616030 h 1274796"/>
                  <a:gd name="connsiteX0" fmla="*/ 1895460 w 1920177"/>
                  <a:gd name="connsiteY0" fmla="*/ 616030 h 1274796"/>
                  <a:gd name="connsiteX1" fmla="*/ 1829939 w 1920177"/>
                  <a:gd name="connsiteY1" fmla="*/ 539306 h 1274796"/>
                  <a:gd name="connsiteX2" fmla="*/ 1633135 w 1920177"/>
                  <a:gd name="connsiteY2" fmla="*/ 367101 h 1274796"/>
                  <a:gd name="connsiteX3" fmla="*/ 1431946 w 1920177"/>
                  <a:gd name="connsiteY3" fmla="*/ 220229 h 1274796"/>
                  <a:gd name="connsiteX4" fmla="*/ 1122124 w 1920177"/>
                  <a:gd name="connsiteY4" fmla="*/ 73112 h 1274796"/>
                  <a:gd name="connsiteX5" fmla="*/ 816931 w 1920177"/>
                  <a:gd name="connsiteY5" fmla="*/ 2964 h 1274796"/>
                  <a:gd name="connsiteX6" fmla="*/ 573360 w 1920177"/>
                  <a:gd name="connsiteY6" fmla="*/ 15630 h 1274796"/>
                  <a:gd name="connsiteX7" fmla="*/ 289114 w 1920177"/>
                  <a:gd name="connsiteY7" fmla="*/ 113058 h 1274796"/>
                  <a:gd name="connsiteX8" fmla="*/ 102052 w 1920177"/>
                  <a:gd name="connsiteY8" fmla="*/ 262123 h 1274796"/>
                  <a:gd name="connsiteX9" fmla="*/ 56991 w 1920177"/>
                  <a:gd name="connsiteY9" fmla="*/ 711266 h 1274796"/>
                  <a:gd name="connsiteX10" fmla="*/ 258180 w 1920177"/>
                  <a:gd name="connsiteY10" fmla="*/ 899302 h 1274796"/>
                  <a:gd name="connsiteX11" fmla="*/ 549977 w 1920177"/>
                  <a:gd name="connsiteY11" fmla="*/ 1050316 h 1274796"/>
                  <a:gd name="connsiteX12" fmla="*/ 879772 w 1920177"/>
                  <a:gd name="connsiteY12" fmla="*/ 1181844 h 1274796"/>
                  <a:gd name="connsiteX13" fmla="*/ 1159634 w 1920177"/>
                  <a:gd name="connsiteY13" fmla="*/ 1270503 h 1274796"/>
                  <a:gd name="connsiteX14" fmla="*/ 1272163 w 1920177"/>
                  <a:gd name="connsiteY14" fmla="*/ 1270503 h 1274796"/>
                  <a:gd name="connsiteX15" fmla="*/ 1408076 w 1920177"/>
                  <a:gd name="connsiteY15" fmla="*/ 1214239 h 1274796"/>
                  <a:gd name="connsiteX16" fmla="*/ 1738844 w 1920177"/>
                  <a:gd name="connsiteY16" fmla="*/ 964579 h 1274796"/>
                  <a:gd name="connsiteX17" fmla="*/ 1784879 w 1920177"/>
                  <a:gd name="connsiteY17" fmla="*/ 918301 h 1274796"/>
                  <a:gd name="connsiteX18" fmla="*/ 1836029 w 1920177"/>
                  <a:gd name="connsiteY18" fmla="*/ 859600 h 1274796"/>
                  <a:gd name="connsiteX19" fmla="*/ 1910805 w 1920177"/>
                  <a:gd name="connsiteY19" fmla="*/ 735136 h 1274796"/>
                  <a:gd name="connsiteX20" fmla="*/ 1895460 w 1920177"/>
                  <a:gd name="connsiteY20" fmla="*/ 616030 h 1274796"/>
                  <a:gd name="connsiteX0" fmla="*/ 1895460 w 1920177"/>
                  <a:gd name="connsiteY0" fmla="*/ 616030 h 1274796"/>
                  <a:gd name="connsiteX1" fmla="*/ 1829939 w 1920177"/>
                  <a:gd name="connsiteY1" fmla="*/ 539306 h 1274796"/>
                  <a:gd name="connsiteX2" fmla="*/ 1633135 w 1920177"/>
                  <a:gd name="connsiteY2" fmla="*/ 367101 h 1274796"/>
                  <a:gd name="connsiteX3" fmla="*/ 1431946 w 1920177"/>
                  <a:gd name="connsiteY3" fmla="*/ 220229 h 1274796"/>
                  <a:gd name="connsiteX4" fmla="*/ 1122124 w 1920177"/>
                  <a:gd name="connsiteY4" fmla="*/ 73112 h 1274796"/>
                  <a:gd name="connsiteX5" fmla="*/ 816931 w 1920177"/>
                  <a:gd name="connsiteY5" fmla="*/ 2964 h 1274796"/>
                  <a:gd name="connsiteX6" fmla="*/ 573360 w 1920177"/>
                  <a:gd name="connsiteY6" fmla="*/ 15630 h 1274796"/>
                  <a:gd name="connsiteX7" fmla="*/ 289114 w 1920177"/>
                  <a:gd name="connsiteY7" fmla="*/ 113058 h 1274796"/>
                  <a:gd name="connsiteX8" fmla="*/ 102052 w 1920177"/>
                  <a:gd name="connsiteY8" fmla="*/ 262123 h 1274796"/>
                  <a:gd name="connsiteX9" fmla="*/ 56991 w 1920177"/>
                  <a:gd name="connsiteY9" fmla="*/ 711266 h 1274796"/>
                  <a:gd name="connsiteX10" fmla="*/ 258180 w 1920177"/>
                  <a:gd name="connsiteY10" fmla="*/ 899302 h 1274796"/>
                  <a:gd name="connsiteX11" fmla="*/ 549977 w 1920177"/>
                  <a:gd name="connsiteY11" fmla="*/ 1050316 h 1274796"/>
                  <a:gd name="connsiteX12" fmla="*/ 879772 w 1920177"/>
                  <a:gd name="connsiteY12" fmla="*/ 1181844 h 1274796"/>
                  <a:gd name="connsiteX13" fmla="*/ 1159634 w 1920177"/>
                  <a:gd name="connsiteY13" fmla="*/ 1270503 h 1274796"/>
                  <a:gd name="connsiteX14" fmla="*/ 1272163 w 1920177"/>
                  <a:gd name="connsiteY14" fmla="*/ 1270503 h 1274796"/>
                  <a:gd name="connsiteX15" fmla="*/ 1408076 w 1920177"/>
                  <a:gd name="connsiteY15" fmla="*/ 1214239 h 1274796"/>
                  <a:gd name="connsiteX16" fmla="*/ 1738844 w 1920177"/>
                  <a:gd name="connsiteY16" fmla="*/ 964579 h 1274796"/>
                  <a:gd name="connsiteX17" fmla="*/ 1836029 w 1920177"/>
                  <a:gd name="connsiteY17" fmla="*/ 859600 h 1274796"/>
                  <a:gd name="connsiteX18" fmla="*/ 1910805 w 1920177"/>
                  <a:gd name="connsiteY18" fmla="*/ 735136 h 1274796"/>
                  <a:gd name="connsiteX19" fmla="*/ 1895460 w 1920177"/>
                  <a:gd name="connsiteY19" fmla="*/ 616030 h 1274796"/>
                  <a:gd name="connsiteX0" fmla="*/ 1895460 w 1920177"/>
                  <a:gd name="connsiteY0" fmla="*/ 616030 h 1274796"/>
                  <a:gd name="connsiteX1" fmla="*/ 1829939 w 1920177"/>
                  <a:gd name="connsiteY1" fmla="*/ 539306 h 1274796"/>
                  <a:gd name="connsiteX2" fmla="*/ 1633135 w 1920177"/>
                  <a:gd name="connsiteY2" fmla="*/ 367101 h 1274796"/>
                  <a:gd name="connsiteX3" fmla="*/ 1431946 w 1920177"/>
                  <a:gd name="connsiteY3" fmla="*/ 220229 h 1274796"/>
                  <a:gd name="connsiteX4" fmla="*/ 1122124 w 1920177"/>
                  <a:gd name="connsiteY4" fmla="*/ 73112 h 1274796"/>
                  <a:gd name="connsiteX5" fmla="*/ 816931 w 1920177"/>
                  <a:gd name="connsiteY5" fmla="*/ 2964 h 1274796"/>
                  <a:gd name="connsiteX6" fmla="*/ 573360 w 1920177"/>
                  <a:gd name="connsiteY6" fmla="*/ 15630 h 1274796"/>
                  <a:gd name="connsiteX7" fmla="*/ 289114 w 1920177"/>
                  <a:gd name="connsiteY7" fmla="*/ 113058 h 1274796"/>
                  <a:gd name="connsiteX8" fmla="*/ 102052 w 1920177"/>
                  <a:gd name="connsiteY8" fmla="*/ 262123 h 1274796"/>
                  <a:gd name="connsiteX9" fmla="*/ 56991 w 1920177"/>
                  <a:gd name="connsiteY9" fmla="*/ 711266 h 1274796"/>
                  <a:gd name="connsiteX10" fmla="*/ 258180 w 1920177"/>
                  <a:gd name="connsiteY10" fmla="*/ 899302 h 1274796"/>
                  <a:gd name="connsiteX11" fmla="*/ 549977 w 1920177"/>
                  <a:gd name="connsiteY11" fmla="*/ 1050316 h 1274796"/>
                  <a:gd name="connsiteX12" fmla="*/ 879772 w 1920177"/>
                  <a:gd name="connsiteY12" fmla="*/ 1181844 h 1274796"/>
                  <a:gd name="connsiteX13" fmla="*/ 1159634 w 1920177"/>
                  <a:gd name="connsiteY13" fmla="*/ 1270503 h 1274796"/>
                  <a:gd name="connsiteX14" fmla="*/ 1272163 w 1920177"/>
                  <a:gd name="connsiteY14" fmla="*/ 1270503 h 1274796"/>
                  <a:gd name="connsiteX15" fmla="*/ 1408076 w 1920177"/>
                  <a:gd name="connsiteY15" fmla="*/ 1214239 h 1274796"/>
                  <a:gd name="connsiteX16" fmla="*/ 1738844 w 1920177"/>
                  <a:gd name="connsiteY16" fmla="*/ 964579 h 1274796"/>
                  <a:gd name="connsiteX17" fmla="*/ 1836029 w 1920177"/>
                  <a:gd name="connsiteY17" fmla="*/ 859600 h 1274796"/>
                  <a:gd name="connsiteX18" fmla="*/ 1910805 w 1920177"/>
                  <a:gd name="connsiteY18" fmla="*/ 735136 h 1274796"/>
                  <a:gd name="connsiteX19" fmla="*/ 1895460 w 1920177"/>
                  <a:gd name="connsiteY19" fmla="*/ 616030 h 1274796"/>
                  <a:gd name="connsiteX0" fmla="*/ 1895460 w 1920177"/>
                  <a:gd name="connsiteY0" fmla="*/ 616030 h 1276419"/>
                  <a:gd name="connsiteX1" fmla="*/ 1829939 w 1920177"/>
                  <a:gd name="connsiteY1" fmla="*/ 539306 h 1276419"/>
                  <a:gd name="connsiteX2" fmla="*/ 1633135 w 1920177"/>
                  <a:gd name="connsiteY2" fmla="*/ 367101 h 1276419"/>
                  <a:gd name="connsiteX3" fmla="*/ 1431946 w 1920177"/>
                  <a:gd name="connsiteY3" fmla="*/ 220229 h 1276419"/>
                  <a:gd name="connsiteX4" fmla="*/ 1122124 w 1920177"/>
                  <a:gd name="connsiteY4" fmla="*/ 73112 h 1276419"/>
                  <a:gd name="connsiteX5" fmla="*/ 816931 w 1920177"/>
                  <a:gd name="connsiteY5" fmla="*/ 2964 h 1276419"/>
                  <a:gd name="connsiteX6" fmla="*/ 573360 w 1920177"/>
                  <a:gd name="connsiteY6" fmla="*/ 15630 h 1276419"/>
                  <a:gd name="connsiteX7" fmla="*/ 289114 w 1920177"/>
                  <a:gd name="connsiteY7" fmla="*/ 113058 h 1276419"/>
                  <a:gd name="connsiteX8" fmla="*/ 102052 w 1920177"/>
                  <a:gd name="connsiteY8" fmla="*/ 262123 h 1276419"/>
                  <a:gd name="connsiteX9" fmla="*/ 56991 w 1920177"/>
                  <a:gd name="connsiteY9" fmla="*/ 711266 h 1276419"/>
                  <a:gd name="connsiteX10" fmla="*/ 258180 w 1920177"/>
                  <a:gd name="connsiteY10" fmla="*/ 899302 h 1276419"/>
                  <a:gd name="connsiteX11" fmla="*/ 549977 w 1920177"/>
                  <a:gd name="connsiteY11" fmla="*/ 1050316 h 1276419"/>
                  <a:gd name="connsiteX12" fmla="*/ 879772 w 1920177"/>
                  <a:gd name="connsiteY12" fmla="*/ 1181844 h 1276419"/>
                  <a:gd name="connsiteX13" fmla="*/ 1159634 w 1920177"/>
                  <a:gd name="connsiteY13" fmla="*/ 1270503 h 1276419"/>
                  <a:gd name="connsiteX14" fmla="*/ 1272163 w 1920177"/>
                  <a:gd name="connsiteY14" fmla="*/ 1270503 h 1276419"/>
                  <a:gd name="connsiteX15" fmla="*/ 1414234 w 1920177"/>
                  <a:gd name="connsiteY15" fmla="*/ 1211160 h 1276419"/>
                  <a:gd name="connsiteX16" fmla="*/ 1738844 w 1920177"/>
                  <a:gd name="connsiteY16" fmla="*/ 964579 h 1276419"/>
                  <a:gd name="connsiteX17" fmla="*/ 1836029 w 1920177"/>
                  <a:gd name="connsiteY17" fmla="*/ 859600 h 1276419"/>
                  <a:gd name="connsiteX18" fmla="*/ 1910805 w 1920177"/>
                  <a:gd name="connsiteY18" fmla="*/ 735136 h 1276419"/>
                  <a:gd name="connsiteX19" fmla="*/ 1895460 w 1920177"/>
                  <a:gd name="connsiteY19" fmla="*/ 616030 h 1276419"/>
                  <a:gd name="connsiteX0" fmla="*/ 1895460 w 1920177"/>
                  <a:gd name="connsiteY0" fmla="*/ 616030 h 1275785"/>
                  <a:gd name="connsiteX1" fmla="*/ 1829939 w 1920177"/>
                  <a:gd name="connsiteY1" fmla="*/ 539306 h 1275785"/>
                  <a:gd name="connsiteX2" fmla="*/ 1633135 w 1920177"/>
                  <a:gd name="connsiteY2" fmla="*/ 367101 h 1275785"/>
                  <a:gd name="connsiteX3" fmla="*/ 1431946 w 1920177"/>
                  <a:gd name="connsiteY3" fmla="*/ 220229 h 1275785"/>
                  <a:gd name="connsiteX4" fmla="*/ 1122124 w 1920177"/>
                  <a:gd name="connsiteY4" fmla="*/ 73112 h 1275785"/>
                  <a:gd name="connsiteX5" fmla="*/ 816931 w 1920177"/>
                  <a:gd name="connsiteY5" fmla="*/ 2964 h 1275785"/>
                  <a:gd name="connsiteX6" fmla="*/ 573360 w 1920177"/>
                  <a:gd name="connsiteY6" fmla="*/ 15630 h 1275785"/>
                  <a:gd name="connsiteX7" fmla="*/ 289114 w 1920177"/>
                  <a:gd name="connsiteY7" fmla="*/ 113058 h 1275785"/>
                  <a:gd name="connsiteX8" fmla="*/ 102052 w 1920177"/>
                  <a:gd name="connsiteY8" fmla="*/ 262123 h 1275785"/>
                  <a:gd name="connsiteX9" fmla="*/ 56991 w 1920177"/>
                  <a:gd name="connsiteY9" fmla="*/ 711266 h 1275785"/>
                  <a:gd name="connsiteX10" fmla="*/ 258180 w 1920177"/>
                  <a:gd name="connsiteY10" fmla="*/ 899302 h 1275785"/>
                  <a:gd name="connsiteX11" fmla="*/ 549977 w 1920177"/>
                  <a:gd name="connsiteY11" fmla="*/ 1050316 h 1275785"/>
                  <a:gd name="connsiteX12" fmla="*/ 879772 w 1920177"/>
                  <a:gd name="connsiteY12" fmla="*/ 1181844 h 1275785"/>
                  <a:gd name="connsiteX13" fmla="*/ 1159634 w 1920177"/>
                  <a:gd name="connsiteY13" fmla="*/ 1270503 h 1275785"/>
                  <a:gd name="connsiteX14" fmla="*/ 1272163 w 1920177"/>
                  <a:gd name="connsiteY14" fmla="*/ 1270503 h 1275785"/>
                  <a:gd name="connsiteX15" fmla="*/ 1420392 w 1920177"/>
                  <a:gd name="connsiteY15" fmla="*/ 1220396 h 1275785"/>
                  <a:gd name="connsiteX16" fmla="*/ 1738844 w 1920177"/>
                  <a:gd name="connsiteY16" fmla="*/ 964579 h 1275785"/>
                  <a:gd name="connsiteX17" fmla="*/ 1836029 w 1920177"/>
                  <a:gd name="connsiteY17" fmla="*/ 859600 h 1275785"/>
                  <a:gd name="connsiteX18" fmla="*/ 1910805 w 1920177"/>
                  <a:gd name="connsiteY18" fmla="*/ 735136 h 1275785"/>
                  <a:gd name="connsiteX19" fmla="*/ 1895460 w 1920177"/>
                  <a:gd name="connsiteY19" fmla="*/ 616030 h 1275785"/>
                  <a:gd name="connsiteX0" fmla="*/ 1895460 w 1920177"/>
                  <a:gd name="connsiteY0" fmla="*/ 616030 h 1275995"/>
                  <a:gd name="connsiteX1" fmla="*/ 1829939 w 1920177"/>
                  <a:gd name="connsiteY1" fmla="*/ 539306 h 1275995"/>
                  <a:gd name="connsiteX2" fmla="*/ 1633135 w 1920177"/>
                  <a:gd name="connsiteY2" fmla="*/ 367101 h 1275995"/>
                  <a:gd name="connsiteX3" fmla="*/ 1431946 w 1920177"/>
                  <a:gd name="connsiteY3" fmla="*/ 220229 h 1275995"/>
                  <a:gd name="connsiteX4" fmla="*/ 1122124 w 1920177"/>
                  <a:gd name="connsiteY4" fmla="*/ 73112 h 1275995"/>
                  <a:gd name="connsiteX5" fmla="*/ 816931 w 1920177"/>
                  <a:gd name="connsiteY5" fmla="*/ 2964 h 1275995"/>
                  <a:gd name="connsiteX6" fmla="*/ 573360 w 1920177"/>
                  <a:gd name="connsiteY6" fmla="*/ 15630 h 1275995"/>
                  <a:gd name="connsiteX7" fmla="*/ 289114 w 1920177"/>
                  <a:gd name="connsiteY7" fmla="*/ 113058 h 1275995"/>
                  <a:gd name="connsiteX8" fmla="*/ 102052 w 1920177"/>
                  <a:gd name="connsiteY8" fmla="*/ 262123 h 1275995"/>
                  <a:gd name="connsiteX9" fmla="*/ 56991 w 1920177"/>
                  <a:gd name="connsiteY9" fmla="*/ 711266 h 1275995"/>
                  <a:gd name="connsiteX10" fmla="*/ 258180 w 1920177"/>
                  <a:gd name="connsiteY10" fmla="*/ 899302 h 1275995"/>
                  <a:gd name="connsiteX11" fmla="*/ 549977 w 1920177"/>
                  <a:gd name="connsiteY11" fmla="*/ 1050316 h 1275995"/>
                  <a:gd name="connsiteX12" fmla="*/ 879772 w 1920177"/>
                  <a:gd name="connsiteY12" fmla="*/ 1181844 h 1275995"/>
                  <a:gd name="connsiteX13" fmla="*/ 1159634 w 1920177"/>
                  <a:gd name="connsiteY13" fmla="*/ 1270503 h 1275995"/>
                  <a:gd name="connsiteX14" fmla="*/ 1272163 w 1920177"/>
                  <a:gd name="connsiteY14" fmla="*/ 1270503 h 1275995"/>
                  <a:gd name="connsiteX15" fmla="*/ 1417313 w 1920177"/>
                  <a:gd name="connsiteY15" fmla="*/ 1217317 h 1275995"/>
                  <a:gd name="connsiteX16" fmla="*/ 1738844 w 1920177"/>
                  <a:gd name="connsiteY16" fmla="*/ 964579 h 1275995"/>
                  <a:gd name="connsiteX17" fmla="*/ 1836029 w 1920177"/>
                  <a:gd name="connsiteY17" fmla="*/ 859600 h 1275995"/>
                  <a:gd name="connsiteX18" fmla="*/ 1910805 w 1920177"/>
                  <a:gd name="connsiteY18" fmla="*/ 735136 h 1275995"/>
                  <a:gd name="connsiteX19" fmla="*/ 1895460 w 1920177"/>
                  <a:gd name="connsiteY19" fmla="*/ 616030 h 1275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1920177" h="1275995">
                    <a:moveTo>
                      <a:pt x="1895460" y="616030"/>
                    </a:moveTo>
                    <a:cubicBezTo>
                      <a:pt x="1875244" y="588994"/>
                      <a:pt x="1853809" y="563175"/>
                      <a:pt x="1829939" y="539306"/>
                    </a:cubicBezTo>
                    <a:cubicBezTo>
                      <a:pt x="1768560" y="476952"/>
                      <a:pt x="1701822" y="420930"/>
                      <a:pt x="1633135" y="367101"/>
                    </a:cubicBezTo>
                    <a:cubicBezTo>
                      <a:pt x="1567614" y="315952"/>
                      <a:pt x="1502094" y="264558"/>
                      <a:pt x="1431946" y="220229"/>
                    </a:cubicBezTo>
                    <a:cubicBezTo>
                      <a:pt x="1334518" y="158605"/>
                      <a:pt x="1230513" y="111353"/>
                      <a:pt x="1122124" y="73112"/>
                    </a:cubicBezTo>
                    <a:cubicBezTo>
                      <a:pt x="1022991" y="38038"/>
                      <a:pt x="921909" y="12220"/>
                      <a:pt x="816931" y="2964"/>
                    </a:cubicBezTo>
                    <a:cubicBezTo>
                      <a:pt x="735334" y="-4100"/>
                      <a:pt x="653982" y="1990"/>
                      <a:pt x="573360" y="15630"/>
                    </a:cubicBezTo>
                    <a:cubicBezTo>
                      <a:pt x="473496" y="32680"/>
                      <a:pt x="378017" y="63369"/>
                      <a:pt x="289114" y="113058"/>
                    </a:cubicBezTo>
                    <a:cubicBezTo>
                      <a:pt x="218478" y="152516"/>
                      <a:pt x="153201" y="198551"/>
                      <a:pt x="102052" y="262123"/>
                    </a:cubicBezTo>
                    <a:cubicBezTo>
                      <a:pt x="-4389" y="394381"/>
                      <a:pt x="-40681" y="562932"/>
                      <a:pt x="56991" y="711266"/>
                    </a:cubicBezTo>
                    <a:cubicBezTo>
                      <a:pt x="108872" y="789939"/>
                      <a:pt x="180238" y="848396"/>
                      <a:pt x="258180" y="899302"/>
                    </a:cubicBezTo>
                    <a:cubicBezTo>
                      <a:pt x="350250" y="959464"/>
                      <a:pt x="448896" y="1007204"/>
                      <a:pt x="549977" y="1050316"/>
                    </a:cubicBezTo>
                    <a:cubicBezTo>
                      <a:pt x="658853" y="1096594"/>
                      <a:pt x="769921" y="1137758"/>
                      <a:pt x="879772" y="1181844"/>
                    </a:cubicBezTo>
                    <a:cubicBezTo>
                      <a:pt x="970867" y="1218379"/>
                      <a:pt x="1061719" y="1255645"/>
                      <a:pt x="1159634" y="1270503"/>
                    </a:cubicBezTo>
                    <a:cubicBezTo>
                      <a:pt x="1197144" y="1276105"/>
                      <a:pt x="1229217" y="1279367"/>
                      <a:pt x="1272163" y="1270503"/>
                    </a:cubicBezTo>
                    <a:cubicBezTo>
                      <a:pt x="1315109" y="1261639"/>
                      <a:pt x="1374444" y="1241674"/>
                      <a:pt x="1417313" y="1217317"/>
                    </a:cubicBezTo>
                    <a:cubicBezTo>
                      <a:pt x="1538367" y="1148630"/>
                      <a:pt x="1669058" y="1024199"/>
                      <a:pt x="1738844" y="964579"/>
                    </a:cubicBezTo>
                    <a:cubicBezTo>
                      <a:pt x="1808630" y="904960"/>
                      <a:pt x="1807369" y="897840"/>
                      <a:pt x="1836029" y="859600"/>
                    </a:cubicBezTo>
                    <a:cubicBezTo>
                      <a:pt x="1865988" y="821116"/>
                      <a:pt x="1893268" y="781414"/>
                      <a:pt x="1910805" y="735136"/>
                    </a:cubicBezTo>
                    <a:cubicBezTo>
                      <a:pt x="1926637" y="692268"/>
                      <a:pt x="1922983" y="653053"/>
                      <a:pt x="1895460" y="616030"/>
                    </a:cubicBezTo>
                    <a:close/>
                  </a:path>
                </a:pathLst>
              </a:custGeom>
              <a:solidFill>
                <a:schemeClr val="accent6"/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FC5E487E-21F4-4199-B31D-51DC26F63FEA}"/>
                  </a:ext>
                </a:extLst>
              </p:cNvPr>
              <p:cNvSpPr/>
              <p:nvPr/>
            </p:nvSpPr>
            <p:spPr>
              <a:xfrm>
                <a:off x="388529" y="5703379"/>
                <a:ext cx="1373967" cy="810074"/>
              </a:xfrm>
              <a:custGeom>
                <a:avLst/>
                <a:gdLst>
                  <a:gd name="connsiteX0" fmla="*/ 1373526 w 1373967"/>
                  <a:gd name="connsiteY0" fmla="*/ 753142 h 810074"/>
                  <a:gd name="connsiteX1" fmla="*/ 1205950 w 1373967"/>
                  <a:gd name="connsiteY1" fmla="*/ 809894 h 810074"/>
                  <a:gd name="connsiteX2" fmla="*/ 1036425 w 1373967"/>
                  <a:gd name="connsiteY2" fmla="*/ 784319 h 810074"/>
                  <a:gd name="connsiteX3" fmla="*/ 640623 w 1373967"/>
                  <a:gd name="connsiteY3" fmla="*/ 639395 h 810074"/>
                  <a:gd name="connsiteX4" fmla="*/ 279896 w 1373967"/>
                  <a:gd name="connsiteY4" fmla="*/ 474741 h 810074"/>
                  <a:gd name="connsiteX5" fmla="*/ 44119 w 1373967"/>
                  <a:gd name="connsiteY5" fmla="*/ 277449 h 810074"/>
                  <a:gd name="connsiteX6" fmla="*/ 33 w 1373967"/>
                  <a:gd name="connsiteY6" fmla="*/ 87465 h 810074"/>
                  <a:gd name="connsiteX7" fmla="*/ 66041 w 1373967"/>
                  <a:gd name="connsiteY7" fmla="*/ 10740 h 810074"/>
                  <a:gd name="connsiteX8" fmla="*/ 368068 w 1373967"/>
                  <a:gd name="connsiteY8" fmla="*/ 85516 h 810074"/>
                  <a:gd name="connsiteX9" fmla="*/ 587038 w 1373967"/>
                  <a:gd name="connsiteY9" fmla="*/ 267707 h 810074"/>
                  <a:gd name="connsiteX10" fmla="*/ 935100 w 1373967"/>
                  <a:gd name="connsiteY10" fmla="*/ 548056 h 810074"/>
                  <a:gd name="connsiteX11" fmla="*/ 1215693 w 1373967"/>
                  <a:gd name="connsiteY11" fmla="*/ 704672 h 810074"/>
                  <a:gd name="connsiteX12" fmla="*/ 1373526 w 1373967"/>
                  <a:gd name="connsiteY12" fmla="*/ 753142 h 8100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373967" h="810074">
                    <a:moveTo>
                      <a:pt x="1373526" y="753142"/>
                    </a:moveTo>
                    <a:cubicBezTo>
                      <a:pt x="1382051" y="766295"/>
                      <a:pt x="1264894" y="805997"/>
                      <a:pt x="1205950" y="809894"/>
                    </a:cubicBezTo>
                    <a:cubicBezTo>
                      <a:pt x="1156992" y="811843"/>
                      <a:pt x="1086600" y="797715"/>
                      <a:pt x="1036425" y="784319"/>
                    </a:cubicBezTo>
                    <a:cubicBezTo>
                      <a:pt x="976507" y="768487"/>
                      <a:pt x="728065" y="674956"/>
                      <a:pt x="640623" y="639395"/>
                    </a:cubicBezTo>
                    <a:cubicBezTo>
                      <a:pt x="561463" y="606269"/>
                      <a:pt x="375132" y="539531"/>
                      <a:pt x="279896" y="474741"/>
                    </a:cubicBezTo>
                    <a:cubicBezTo>
                      <a:pt x="192941" y="420425"/>
                      <a:pt x="82847" y="336150"/>
                      <a:pt x="44119" y="277449"/>
                    </a:cubicBezTo>
                    <a:cubicBezTo>
                      <a:pt x="10507" y="218506"/>
                      <a:pt x="-697" y="176368"/>
                      <a:pt x="33" y="87465"/>
                    </a:cubicBezTo>
                    <a:cubicBezTo>
                      <a:pt x="5148" y="47519"/>
                      <a:pt x="30480" y="24624"/>
                      <a:pt x="66041" y="10740"/>
                    </a:cubicBezTo>
                    <a:cubicBezTo>
                      <a:pt x="126446" y="-13130"/>
                      <a:pt x="242142" y="-951"/>
                      <a:pt x="368068" y="85516"/>
                    </a:cubicBezTo>
                    <a:cubicBezTo>
                      <a:pt x="428717" y="134961"/>
                      <a:pt x="500083" y="190982"/>
                      <a:pt x="587038" y="267707"/>
                    </a:cubicBezTo>
                    <a:cubicBezTo>
                      <a:pt x="730988" y="386082"/>
                      <a:pt x="911717" y="531493"/>
                      <a:pt x="935100" y="548056"/>
                    </a:cubicBezTo>
                    <a:cubicBezTo>
                      <a:pt x="1020593" y="608218"/>
                      <a:pt x="1117777" y="665700"/>
                      <a:pt x="1215693" y="704672"/>
                    </a:cubicBezTo>
                    <a:cubicBezTo>
                      <a:pt x="1313852" y="755334"/>
                      <a:pt x="1357694" y="735849"/>
                      <a:pt x="1373526" y="753142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05F647CA-AC2F-4CD4-B0AD-3E802767606E}"/>
                  </a:ext>
                </a:extLst>
              </p:cNvPr>
              <p:cNvSpPr/>
              <p:nvPr/>
            </p:nvSpPr>
            <p:spPr>
              <a:xfrm>
                <a:off x="419739" y="5303974"/>
                <a:ext cx="1825422" cy="1109932"/>
              </a:xfrm>
              <a:custGeom>
                <a:avLst/>
                <a:gdLst>
                  <a:gd name="connsiteX0" fmla="*/ 1831405 w 1831613"/>
                  <a:gd name="connsiteY0" fmla="*/ 677342 h 1104823"/>
                  <a:gd name="connsiteX1" fmla="*/ 1831162 w 1831613"/>
                  <a:gd name="connsiteY1" fmla="*/ 653716 h 1104823"/>
                  <a:gd name="connsiteX2" fmla="*/ 1824098 w 1831613"/>
                  <a:gd name="connsiteY2" fmla="*/ 635692 h 1104823"/>
                  <a:gd name="connsiteX3" fmla="*/ 1747617 w 1831613"/>
                  <a:gd name="connsiteY3" fmla="*/ 538507 h 1104823"/>
                  <a:gd name="connsiteX4" fmla="*/ 1524994 w 1831613"/>
                  <a:gd name="connsiteY4" fmla="*/ 346087 h 1104823"/>
                  <a:gd name="connsiteX5" fmla="*/ 1378121 w 1831613"/>
                  <a:gd name="connsiteY5" fmla="*/ 237942 h 1104823"/>
                  <a:gd name="connsiteX6" fmla="*/ 945053 w 1831613"/>
                  <a:gd name="connsiteY6" fmla="*/ 43086 h 1104823"/>
                  <a:gd name="connsiteX7" fmla="*/ 720481 w 1831613"/>
                  <a:gd name="connsiteY7" fmla="*/ 3384 h 1104823"/>
                  <a:gd name="connsiteX8" fmla="*/ 583594 w 1831613"/>
                  <a:gd name="connsiteY8" fmla="*/ 5576 h 1104823"/>
                  <a:gd name="connsiteX9" fmla="*/ 245519 w 1831613"/>
                  <a:gd name="connsiteY9" fmla="*/ 96428 h 1104823"/>
                  <a:gd name="connsiteX10" fmla="*/ 26549 w 1831613"/>
                  <a:gd name="connsiteY10" fmla="*/ 262786 h 1104823"/>
                  <a:gd name="connsiteX11" fmla="*/ 0 w 1831613"/>
                  <a:gd name="connsiteY11" fmla="*/ 301757 h 1104823"/>
                  <a:gd name="connsiteX12" fmla="*/ 104492 w 1831613"/>
                  <a:gd name="connsiteY12" fmla="*/ 282759 h 1104823"/>
                  <a:gd name="connsiteX13" fmla="*/ 252826 w 1831613"/>
                  <a:gd name="connsiteY13" fmla="*/ 318807 h 1104823"/>
                  <a:gd name="connsiteX14" fmla="*/ 388982 w 1831613"/>
                  <a:gd name="connsiteY14" fmla="*/ 386276 h 1104823"/>
                  <a:gd name="connsiteX15" fmla="*/ 549738 w 1831613"/>
                  <a:gd name="connsiteY15" fmla="*/ 495639 h 1104823"/>
                  <a:gd name="connsiteX16" fmla="*/ 739236 w 1831613"/>
                  <a:gd name="connsiteY16" fmla="*/ 655421 h 1104823"/>
                  <a:gd name="connsiteX17" fmla="*/ 739236 w 1831613"/>
                  <a:gd name="connsiteY17" fmla="*/ 655421 h 1104823"/>
                  <a:gd name="connsiteX18" fmla="*/ 968192 w 1831613"/>
                  <a:gd name="connsiteY18" fmla="*/ 833471 h 1104823"/>
                  <a:gd name="connsiteX19" fmla="*/ 968192 w 1831613"/>
                  <a:gd name="connsiteY19" fmla="*/ 833471 h 1104823"/>
                  <a:gd name="connsiteX20" fmla="*/ 1216390 w 1831613"/>
                  <a:gd name="connsiteY20" fmla="*/ 1002996 h 1104823"/>
                  <a:gd name="connsiteX21" fmla="*/ 1343047 w 1831613"/>
                  <a:gd name="connsiteY21" fmla="*/ 1085810 h 1104823"/>
                  <a:gd name="connsiteX22" fmla="*/ 1386646 w 1831613"/>
                  <a:gd name="connsiteY22" fmla="*/ 1104808 h 1104823"/>
                  <a:gd name="connsiteX23" fmla="*/ 1441449 w 1831613"/>
                  <a:gd name="connsiteY23" fmla="*/ 1076310 h 1104823"/>
                  <a:gd name="connsiteX24" fmla="*/ 1791460 w 1831613"/>
                  <a:gd name="connsiteY24" fmla="*/ 766733 h 1104823"/>
                  <a:gd name="connsiteX25" fmla="*/ 1831405 w 1831613"/>
                  <a:gd name="connsiteY25" fmla="*/ 677342 h 1104823"/>
                  <a:gd name="connsiteX26" fmla="*/ 840318 w 1831613"/>
                  <a:gd name="connsiteY26" fmla="*/ 736286 h 1104823"/>
                  <a:gd name="connsiteX27" fmla="*/ 841779 w 1831613"/>
                  <a:gd name="connsiteY27" fmla="*/ 738235 h 1104823"/>
                  <a:gd name="connsiteX28" fmla="*/ 840318 w 1831613"/>
                  <a:gd name="connsiteY28" fmla="*/ 736286 h 1104823"/>
                  <a:gd name="connsiteX29" fmla="*/ 1254631 w 1831613"/>
                  <a:gd name="connsiteY29" fmla="*/ 1026135 h 1104823"/>
                  <a:gd name="connsiteX30" fmla="*/ 1254631 w 1831613"/>
                  <a:gd name="connsiteY30" fmla="*/ 1026135 h 1104823"/>
                  <a:gd name="connsiteX31" fmla="*/ 1256092 w 1831613"/>
                  <a:gd name="connsiteY31" fmla="*/ 1028083 h 1104823"/>
                  <a:gd name="connsiteX32" fmla="*/ 1254631 w 1831613"/>
                  <a:gd name="connsiteY32" fmla="*/ 1026135 h 1104823"/>
                  <a:gd name="connsiteX0" fmla="*/ 1791460 w 1833764"/>
                  <a:gd name="connsiteY0" fmla="*/ 766733 h 1104823"/>
                  <a:gd name="connsiteX1" fmla="*/ 1831162 w 1833764"/>
                  <a:gd name="connsiteY1" fmla="*/ 653716 h 1104823"/>
                  <a:gd name="connsiteX2" fmla="*/ 1824098 w 1833764"/>
                  <a:gd name="connsiteY2" fmla="*/ 635692 h 1104823"/>
                  <a:gd name="connsiteX3" fmla="*/ 1747617 w 1833764"/>
                  <a:gd name="connsiteY3" fmla="*/ 538507 h 1104823"/>
                  <a:gd name="connsiteX4" fmla="*/ 1524994 w 1833764"/>
                  <a:gd name="connsiteY4" fmla="*/ 346087 h 1104823"/>
                  <a:gd name="connsiteX5" fmla="*/ 1378121 w 1833764"/>
                  <a:gd name="connsiteY5" fmla="*/ 237942 h 1104823"/>
                  <a:gd name="connsiteX6" fmla="*/ 945053 w 1833764"/>
                  <a:gd name="connsiteY6" fmla="*/ 43086 h 1104823"/>
                  <a:gd name="connsiteX7" fmla="*/ 720481 w 1833764"/>
                  <a:gd name="connsiteY7" fmla="*/ 3384 h 1104823"/>
                  <a:gd name="connsiteX8" fmla="*/ 583594 w 1833764"/>
                  <a:gd name="connsiteY8" fmla="*/ 5576 h 1104823"/>
                  <a:gd name="connsiteX9" fmla="*/ 245519 w 1833764"/>
                  <a:gd name="connsiteY9" fmla="*/ 96428 h 1104823"/>
                  <a:gd name="connsiteX10" fmla="*/ 26549 w 1833764"/>
                  <a:gd name="connsiteY10" fmla="*/ 262786 h 1104823"/>
                  <a:gd name="connsiteX11" fmla="*/ 0 w 1833764"/>
                  <a:gd name="connsiteY11" fmla="*/ 301757 h 1104823"/>
                  <a:gd name="connsiteX12" fmla="*/ 104492 w 1833764"/>
                  <a:gd name="connsiteY12" fmla="*/ 282759 h 1104823"/>
                  <a:gd name="connsiteX13" fmla="*/ 252826 w 1833764"/>
                  <a:gd name="connsiteY13" fmla="*/ 318807 h 1104823"/>
                  <a:gd name="connsiteX14" fmla="*/ 388982 w 1833764"/>
                  <a:gd name="connsiteY14" fmla="*/ 386276 h 1104823"/>
                  <a:gd name="connsiteX15" fmla="*/ 549738 w 1833764"/>
                  <a:gd name="connsiteY15" fmla="*/ 495639 h 1104823"/>
                  <a:gd name="connsiteX16" fmla="*/ 739236 w 1833764"/>
                  <a:gd name="connsiteY16" fmla="*/ 655421 h 1104823"/>
                  <a:gd name="connsiteX17" fmla="*/ 739236 w 1833764"/>
                  <a:gd name="connsiteY17" fmla="*/ 655421 h 1104823"/>
                  <a:gd name="connsiteX18" fmla="*/ 968192 w 1833764"/>
                  <a:gd name="connsiteY18" fmla="*/ 833471 h 1104823"/>
                  <a:gd name="connsiteX19" fmla="*/ 968192 w 1833764"/>
                  <a:gd name="connsiteY19" fmla="*/ 833471 h 1104823"/>
                  <a:gd name="connsiteX20" fmla="*/ 1216390 w 1833764"/>
                  <a:gd name="connsiteY20" fmla="*/ 1002996 h 1104823"/>
                  <a:gd name="connsiteX21" fmla="*/ 1343047 w 1833764"/>
                  <a:gd name="connsiteY21" fmla="*/ 1085810 h 1104823"/>
                  <a:gd name="connsiteX22" fmla="*/ 1386646 w 1833764"/>
                  <a:gd name="connsiteY22" fmla="*/ 1104808 h 1104823"/>
                  <a:gd name="connsiteX23" fmla="*/ 1441449 w 1833764"/>
                  <a:gd name="connsiteY23" fmla="*/ 1076310 h 1104823"/>
                  <a:gd name="connsiteX24" fmla="*/ 1791460 w 1833764"/>
                  <a:gd name="connsiteY24" fmla="*/ 766733 h 1104823"/>
                  <a:gd name="connsiteX25" fmla="*/ 840318 w 1833764"/>
                  <a:gd name="connsiteY25" fmla="*/ 736286 h 1104823"/>
                  <a:gd name="connsiteX26" fmla="*/ 841779 w 1833764"/>
                  <a:gd name="connsiteY26" fmla="*/ 738235 h 1104823"/>
                  <a:gd name="connsiteX27" fmla="*/ 840318 w 1833764"/>
                  <a:gd name="connsiteY27" fmla="*/ 736286 h 1104823"/>
                  <a:gd name="connsiteX28" fmla="*/ 1254631 w 1833764"/>
                  <a:gd name="connsiteY28" fmla="*/ 1026135 h 1104823"/>
                  <a:gd name="connsiteX29" fmla="*/ 1254631 w 1833764"/>
                  <a:gd name="connsiteY29" fmla="*/ 1026135 h 1104823"/>
                  <a:gd name="connsiteX30" fmla="*/ 1256092 w 1833764"/>
                  <a:gd name="connsiteY30" fmla="*/ 1028083 h 1104823"/>
                  <a:gd name="connsiteX31" fmla="*/ 1254631 w 1833764"/>
                  <a:gd name="connsiteY31" fmla="*/ 1026135 h 1104823"/>
                  <a:gd name="connsiteX0" fmla="*/ 1791460 w 1834540"/>
                  <a:gd name="connsiteY0" fmla="*/ 766733 h 1104823"/>
                  <a:gd name="connsiteX1" fmla="*/ 1824098 w 1834540"/>
                  <a:gd name="connsiteY1" fmla="*/ 635692 h 1104823"/>
                  <a:gd name="connsiteX2" fmla="*/ 1747617 w 1834540"/>
                  <a:gd name="connsiteY2" fmla="*/ 538507 h 1104823"/>
                  <a:gd name="connsiteX3" fmla="*/ 1524994 w 1834540"/>
                  <a:gd name="connsiteY3" fmla="*/ 346087 h 1104823"/>
                  <a:gd name="connsiteX4" fmla="*/ 1378121 w 1834540"/>
                  <a:gd name="connsiteY4" fmla="*/ 237942 h 1104823"/>
                  <a:gd name="connsiteX5" fmla="*/ 945053 w 1834540"/>
                  <a:gd name="connsiteY5" fmla="*/ 43086 h 1104823"/>
                  <a:gd name="connsiteX6" fmla="*/ 720481 w 1834540"/>
                  <a:gd name="connsiteY6" fmla="*/ 3384 h 1104823"/>
                  <a:gd name="connsiteX7" fmla="*/ 583594 w 1834540"/>
                  <a:gd name="connsiteY7" fmla="*/ 5576 h 1104823"/>
                  <a:gd name="connsiteX8" fmla="*/ 245519 w 1834540"/>
                  <a:gd name="connsiteY8" fmla="*/ 96428 h 1104823"/>
                  <a:gd name="connsiteX9" fmla="*/ 26549 w 1834540"/>
                  <a:gd name="connsiteY9" fmla="*/ 262786 h 1104823"/>
                  <a:gd name="connsiteX10" fmla="*/ 0 w 1834540"/>
                  <a:gd name="connsiteY10" fmla="*/ 301757 h 1104823"/>
                  <a:gd name="connsiteX11" fmla="*/ 104492 w 1834540"/>
                  <a:gd name="connsiteY11" fmla="*/ 282759 h 1104823"/>
                  <a:gd name="connsiteX12" fmla="*/ 252826 w 1834540"/>
                  <a:gd name="connsiteY12" fmla="*/ 318807 h 1104823"/>
                  <a:gd name="connsiteX13" fmla="*/ 388982 w 1834540"/>
                  <a:gd name="connsiteY13" fmla="*/ 386276 h 1104823"/>
                  <a:gd name="connsiteX14" fmla="*/ 549738 w 1834540"/>
                  <a:gd name="connsiteY14" fmla="*/ 495639 h 1104823"/>
                  <a:gd name="connsiteX15" fmla="*/ 739236 w 1834540"/>
                  <a:gd name="connsiteY15" fmla="*/ 655421 h 1104823"/>
                  <a:gd name="connsiteX16" fmla="*/ 739236 w 1834540"/>
                  <a:gd name="connsiteY16" fmla="*/ 655421 h 1104823"/>
                  <a:gd name="connsiteX17" fmla="*/ 968192 w 1834540"/>
                  <a:gd name="connsiteY17" fmla="*/ 833471 h 1104823"/>
                  <a:gd name="connsiteX18" fmla="*/ 968192 w 1834540"/>
                  <a:gd name="connsiteY18" fmla="*/ 833471 h 1104823"/>
                  <a:gd name="connsiteX19" fmla="*/ 1216390 w 1834540"/>
                  <a:gd name="connsiteY19" fmla="*/ 1002996 h 1104823"/>
                  <a:gd name="connsiteX20" fmla="*/ 1343047 w 1834540"/>
                  <a:gd name="connsiteY20" fmla="*/ 1085810 h 1104823"/>
                  <a:gd name="connsiteX21" fmla="*/ 1386646 w 1834540"/>
                  <a:gd name="connsiteY21" fmla="*/ 1104808 h 1104823"/>
                  <a:gd name="connsiteX22" fmla="*/ 1441449 w 1834540"/>
                  <a:gd name="connsiteY22" fmla="*/ 1076310 h 1104823"/>
                  <a:gd name="connsiteX23" fmla="*/ 1791460 w 1834540"/>
                  <a:gd name="connsiteY23" fmla="*/ 766733 h 1104823"/>
                  <a:gd name="connsiteX24" fmla="*/ 840318 w 1834540"/>
                  <a:gd name="connsiteY24" fmla="*/ 736286 h 1104823"/>
                  <a:gd name="connsiteX25" fmla="*/ 841779 w 1834540"/>
                  <a:gd name="connsiteY25" fmla="*/ 738235 h 1104823"/>
                  <a:gd name="connsiteX26" fmla="*/ 840318 w 1834540"/>
                  <a:gd name="connsiteY26" fmla="*/ 736286 h 1104823"/>
                  <a:gd name="connsiteX27" fmla="*/ 1254631 w 1834540"/>
                  <a:gd name="connsiteY27" fmla="*/ 1026135 h 1104823"/>
                  <a:gd name="connsiteX28" fmla="*/ 1254631 w 1834540"/>
                  <a:gd name="connsiteY28" fmla="*/ 1026135 h 1104823"/>
                  <a:gd name="connsiteX29" fmla="*/ 1256092 w 1834540"/>
                  <a:gd name="connsiteY29" fmla="*/ 1028083 h 1104823"/>
                  <a:gd name="connsiteX30" fmla="*/ 1254631 w 1834540"/>
                  <a:gd name="connsiteY30" fmla="*/ 1026135 h 1104823"/>
                  <a:gd name="connsiteX0" fmla="*/ 1782224 w 1830891"/>
                  <a:gd name="connsiteY0" fmla="*/ 754418 h 1109932"/>
                  <a:gd name="connsiteX1" fmla="*/ 1824098 w 1830891"/>
                  <a:gd name="connsiteY1" fmla="*/ 635692 h 1109932"/>
                  <a:gd name="connsiteX2" fmla="*/ 1747617 w 1830891"/>
                  <a:gd name="connsiteY2" fmla="*/ 538507 h 1109932"/>
                  <a:gd name="connsiteX3" fmla="*/ 1524994 w 1830891"/>
                  <a:gd name="connsiteY3" fmla="*/ 346087 h 1109932"/>
                  <a:gd name="connsiteX4" fmla="*/ 1378121 w 1830891"/>
                  <a:gd name="connsiteY4" fmla="*/ 237942 h 1109932"/>
                  <a:gd name="connsiteX5" fmla="*/ 945053 w 1830891"/>
                  <a:gd name="connsiteY5" fmla="*/ 43086 h 1109932"/>
                  <a:gd name="connsiteX6" fmla="*/ 720481 w 1830891"/>
                  <a:gd name="connsiteY6" fmla="*/ 3384 h 1109932"/>
                  <a:gd name="connsiteX7" fmla="*/ 583594 w 1830891"/>
                  <a:gd name="connsiteY7" fmla="*/ 5576 h 1109932"/>
                  <a:gd name="connsiteX8" fmla="*/ 245519 w 1830891"/>
                  <a:gd name="connsiteY8" fmla="*/ 96428 h 1109932"/>
                  <a:gd name="connsiteX9" fmla="*/ 26549 w 1830891"/>
                  <a:gd name="connsiteY9" fmla="*/ 262786 h 1109932"/>
                  <a:gd name="connsiteX10" fmla="*/ 0 w 1830891"/>
                  <a:gd name="connsiteY10" fmla="*/ 301757 h 1109932"/>
                  <a:gd name="connsiteX11" fmla="*/ 104492 w 1830891"/>
                  <a:gd name="connsiteY11" fmla="*/ 282759 h 1109932"/>
                  <a:gd name="connsiteX12" fmla="*/ 252826 w 1830891"/>
                  <a:gd name="connsiteY12" fmla="*/ 318807 h 1109932"/>
                  <a:gd name="connsiteX13" fmla="*/ 388982 w 1830891"/>
                  <a:gd name="connsiteY13" fmla="*/ 386276 h 1109932"/>
                  <a:gd name="connsiteX14" fmla="*/ 549738 w 1830891"/>
                  <a:gd name="connsiteY14" fmla="*/ 495639 h 1109932"/>
                  <a:gd name="connsiteX15" fmla="*/ 739236 w 1830891"/>
                  <a:gd name="connsiteY15" fmla="*/ 655421 h 1109932"/>
                  <a:gd name="connsiteX16" fmla="*/ 739236 w 1830891"/>
                  <a:gd name="connsiteY16" fmla="*/ 655421 h 1109932"/>
                  <a:gd name="connsiteX17" fmla="*/ 968192 w 1830891"/>
                  <a:gd name="connsiteY17" fmla="*/ 833471 h 1109932"/>
                  <a:gd name="connsiteX18" fmla="*/ 968192 w 1830891"/>
                  <a:gd name="connsiteY18" fmla="*/ 833471 h 1109932"/>
                  <a:gd name="connsiteX19" fmla="*/ 1216390 w 1830891"/>
                  <a:gd name="connsiteY19" fmla="*/ 1002996 h 1109932"/>
                  <a:gd name="connsiteX20" fmla="*/ 1343047 w 1830891"/>
                  <a:gd name="connsiteY20" fmla="*/ 1085810 h 1109932"/>
                  <a:gd name="connsiteX21" fmla="*/ 1386646 w 1830891"/>
                  <a:gd name="connsiteY21" fmla="*/ 1104808 h 1109932"/>
                  <a:gd name="connsiteX22" fmla="*/ 1441449 w 1830891"/>
                  <a:gd name="connsiteY22" fmla="*/ 1076310 h 1109932"/>
                  <a:gd name="connsiteX23" fmla="*/ 1782224 w 1830891"/>
                  <a:gd name="connsiteY23" fmla="*/ 754418 h 1109932"/>
                  <a:gd name="connsiteX24" fmla="*/ 840318 w 1830891"/>
                  <a:gd name="connsiteY24" fmla="*/ 736286 h 1109932"/>
                  <a:gd name="connsiteX25" fmla="*/ 841779 w 1830891"/>
                  <a:gd name="connsiteY25" fmla="*/ 738235 h 1109932"/>
                  <a:gd name="connsiteX26" fmla="*/ 840318 w 1830891"/>
                  <a:gd name="connsiteY26" fmla="*/ 736286 h 1109932"/>
                  <a:gd name="connsiteX27" fmla="*/ 1254631 w 1830891"/>
                  <a:gd name="connsiteY27" fmla="*/ 1026135 h 1109932"/>
                  <a:gd name="connsiteX28" fmla="*/ 1254631 w 1830891"/>
                  <a:gd name="connsiteY28" fmla="*/ 1026135 h 1109932"/>
                  <a:gd name="connsiteX29" fmla="*/ 1256092 w 1830891"/>
                  <a:gd name="connsiteY29" fmla="*/ 1028083 h 1109932"/>
                  <a:gd name="connsiteX30" fmla="*/ 1254631 w 1830891"/>
                  <a:gd name="connsiteY30" fmla="*/ 1026135 h 1109932"/>
                  <a:gd name="connsiteX0" fmla="*/ 1782224 w 1830891"/>
                  <a:gd name="connsiteY0" fmla="*/ 754418 h 1109932"/>
                  <a:gd name="connsiteX1" fmla="*/ 1824098 w 1830891"/>
                  <a:gd name="connsiteY1" fmla="*/ 635692 h 1109932"/>
                  <a:gd name="connsiteX2" fmla="*/ 1747617 w 1830891"/>
                  <a:gd name="connsiteY2" fmla="*/ 538507 h 1109932"/>
                  <a:gd name="connsiteX3" fmla="*/ 1524994 w 1830891"/>
                  <a:gd name="connsiteY3" fmla="*/ 346087 h 1109932"/>
                  <a:gd name="connsiteX4" fmla="*/ 1378121 w 1830891"/>
                  <a:gd name="connsiteY4" fmla="*/ 237942 h 1109932"/>
                  <a:gd name="connsiteX5" fmla="*/ 945053 w 1830891"/>
                  <a:gd name="connsiteY5" fmla="*/ 43086 h 1109932"/>
                  <a:gd name="connsiteX6" fmla="*/ 720481 w 1830891"/>
                  <a:gd name="connsiteY6" fmla="*/ 3384 h 1109932"/>
                  <a:gd name="connsiteX7" fmla="*/ 583594 w 1830891"/>
                  <a:gd name="connsiteY7" fmla="*/ 5576 h 1109932"/>
                  <a:gd name="connsiteX8" fmla="*/ 245519 w 1830891"/>
                  <a:gd name="connsiteY8" fmla="*/ 96428 h 1109932"/>
                  <a:gd name="connsiteX9" fmla="*/ 26549 w 1830891"/>
                  <a:gd name="connsiteY9" fmla="*/ 262786 h 1109932"/>
                  <a:gd name="connsiteX10" fmla="*/ 0 w 1830891"/>
                  <a:gd name="connsiteY10" fmla="*/ 301757 h 1109932"/>
                  <a:gd name="connsiteX11" fmla="*/ 104492 w 1830891"/>
                  <a:gd name="connsiteY11" fmla="*/ 282759 h 1109932"/>
                  <a:gd name="connsiteX12" fmla="*/ 252826 w 1830891"/>
                  <a:gd name="connsiteY12" fmla="*/ 318807 h 1109932"/>
                  <a:gd name="connsiteX13" fmla="*/ 388982 w 1830891"/>
                  <a:gd name="connsiteY13" fmla="*/ 386276 h 1109932"/>
                  <a:gd name="connsiteX14" fmla="*/ 549738 w 1830891"/>
                  <a:gd name="connsiteY14" fmla="*/ 495639 h 1109932"/>
                  <a:gd name="connsiteX15" fmla="*/ 739236 w 1830891"/>
                  <a:gd name="connsiteY15" fmla="*/ 655421 h 1109932"/>
                  <a:gd name="connsiteX16" fmla="*/ 739236 w 1830891"/>
                  <a:gd name="connsiteY16" fmla="*/ 655421 h 1109932"/>
                  <a:gd name="connsiteX17" fmla="*/ 968192 w 1830891"/>
                  <a:gd name="connsiteY17" fmla="*/ 833471 h 1109932"/>
                  <a:gd name="connsiteX18" fmla="*/ 968192 w 1830891"/>
                  <a:gd name="connsiteY18" fmla="*/ 833471 h 1109932"/>
                  <a:gd name="connsiteX19" fmla="*/ 1216390 w 1830891"/>
                  <a:gd name="connsiteY19" fmla="*/ 1002996 h 1109932"/>
                  <a:gd name="connsiteX20" fmla="*/ 1343047 w 1830891"/>
                  <a:gd name="connsiteY20" fmla="*/ 1085810 h 1109932"/>
                  <a:gd name="connsiteX21" fmla="*/ 1386646 w 1830891"/>
                  <a:gd name="connsiteY21" fmla="*/ 1104808 h 1109932"/>
                  <a:gd name="connsiteX22" fmla="*/ 1441449 w 1830891"/>
                  <a:gd name="connsiteY22" fmla="*/ 1076310 h 1109932"/>
                  <a:gd name="connsiteX23" fmla="*/ 1782224 w 1830891"/>
                  <a:gd name="connsiteY23" fmla="*/ 754418 h 1109932"/>
                  <a:gd name="connsiteX24" fmla="*/ 840318 w 1830891"/>
                  <a:gd name="connsiteY24" fmla="*/ 736286 h 1109932"/>
                  <a:gd name="connsiteX25" fmla="*/ 841779 w 1830891"/>
                  <a:gd name="connsiteY25" fmla="*/ 738235 h 1109932"/>
                  <a:gd name="connsiteX26" fmla="*/ 840318 w 1830891"/>
                  <a:gd name="connsiteY26" fmla="*/ 736286 h 1109932"/>
                  <a:gd name="connsiteX27" fmla="*/ 1254631 w 1830891"/>
                  <a:gd name="connsiteY27" fmla="*/ 1026135 h 1109932"/>
                  <a:gd name="connsiteX28" fmla="*/ 1254631 w 1830891"/>
                  <a:gd name="connsiteY28" fmla="*/ 1026135 h 1109932"/>
                  <a:gd name="connsiteX29" fmla="*/ 1256092 w 1830891"/>
                  <a:gd name="connsiteY29" fmla="*/ 1028083 h 1109932"/>
                  <a:gd name="connsiteX30" fmla="*/ 1254631 w 1830891"/>
                  <a:gd name="connsiteY30" fmla="*/ 1026135 h 1109932"/>
                  <a:gd name="connsiteX0" fmla="*/ 1782224 w 1826625"/>
                  <a:gd name="connsiteY0" fmla="*/ 754418 h 1109932"/>
                  <a:gd name="connsiteX1" fmla="*/ 1824098 w 1826625"/>
                  <a:gd name="connsiteY1" fmla="*/ 635692 h 1109932"/>
                  <a:gd name="connsiteX2" fmla="*/ 1747617 w 1826625"/>
                  <a:gd name="connsiteY2" fmla="*/ 538507 h 1109932"/>
                  <a:gd name="connsiteX3" fmla="*/ 1524994 w 1826625"/>
                  <a:gd name="connsiteY3" fmla="*/ 346087 h 1109932"/>
                  <a:gd name="connsiteX4" fmla="*/ 1378121 w 1826625"/>
                  <a:gd name="connsiteY4" fmla="*/ 237942 h 1109932"/>
                  <a:gd name="connsiteX5" fmla="*/ 945053 w 1826625"/>
                  <a:gd name="connsiteY5" fmla="*/ 43086 h 1109932"/>
                  <a:gd name="connsiteX6" fmla="*/ 720481 w 1826625"/>
                  <a:gd name="connsiteY6" fmla="*/ 3384 h 1109932"/>
                  <a:gd name="connsiteX7" fmla="*/ 583594 w 1826625"/>
                  <a:gd name="connsiteY7" fmla="*/ 5576 h 1109932"/>
                  <a:gd name="connsiteX8" fmla="*/ 245519 w 1826625"/>
                  <a:gd name="connsiteY8" fmla="*/ 96428 h 1109932"/>
                  <a:gd name="connsiteX9" fmla="*/ 26549 w 1826625"/>
                  <a:gd name="connsiteY9" fmla="*/ 262786 h 1109932"/>
                  <a:gd name="connsiteX10" fmla="*/ 0 w 1826625"/>
                  <a:gd name="connsiteY10" fmla="*/ 301757 h 1109932"/>
                  <a:gd name="connsiteX11" fmla="*/ 104492 w 1826625"/>
                  <a:gd name="connsiteY11" fmla="*/ 282759 h 1109932"/>
                  <a:gd name="connsiteX12" fmla="*/ 252826 w 1826625"/>
                  <a:gd name="connsiteY12" fmla="*/ 318807 h 1109932"/>
                  <a:gd name="connsiteX13" fmla="*/ 388982 w 1826625"/>
                  <a:gd name="connsiteY13" fmla="*/ 386276 h 1109932"/>
                  <a:gd name="connsiteX14" fmla="*/ 549738 w 1826625"/>
                  <a:gd name="connsiteY14" fmla="*/ 495639 h 1109932"/>
                  <a:gd name="connsiteX15" fmla="*/ 739236 w 1826625"/>
                  <a:gd name="connsiteY15" fmla="*/ 655421 h 1109932"/>
                  <a:gd name="connsiteX16" fmla="*/ 739236 w 1826625"/>
                  <a:gd name="connsiteY16" fmla="*/ 655421 h 1109932"/>
                  <a:gd name="connsiteX17" fmla="*/ 968192 w 1826625"/>
                  <a:gd name="connsiteY17" fmla="*/ 833471 h 1109932"/>
                  <a:gd name="connsiteX18" fmla="*/ 968192 w 1826625"/>
                  <a:gd name="connsiteY18" fmla="*/ 833471 h 1109932"/>
                  <a:gd name="connsiteX19" fmla="*/ 1216390 w 1826625"/>
                  <a:gd name="connsiteY19" fmla="*/ 1002996 h 1109932"/>
                  <a:gd name="connsiteX20" fmla="*/ 1343047 w 1826625"/>
                  <a:gd name="connsiteY20" fmla="*/ 1085810 h 1109932"/>
                  <a:gd name="connsiteX21" fmla="*/ 1386646 w 1826625"/>
                  <a:gd name="connsiteY21" fmla="*/ 1104808 h 1109932"/>
                  <a:gd name="connsiteX22" fmla="*/ 1441449 w 1826625"/>
                  <a:gd name="connsiteY22" fmla="*/ 1076310 h 1109932"/>
                  <a:gd name="connsiteX23" fmla="*/ 1782224 w 1826625"/>
                  <a:gd name="connsiteY23" fmla="*/ 754418 h 1109932"/>
                  <a:gd name="connsiteX24" fmla="*/ 840318 w 1826625"/>
                  <a:gd name="connsiteY24" fmla="*/ 736286 h 1109932"/>
                  <a:gd name="connsiteX25" fmla="*/ 841779 w 1826625"/>
                  <a:gd name="connsiteY25" fmla="*/ 738235 h 1109932"/>
                  <a:gd name="connsiteX26" fmla="*/ 840318 w 1826625"/>
                  <a:gd name="connsiteY26" fmla="*/ 736286 h 1109932"/>
                  <a:gd name="connsiteX27" fmla="*/ 1254631 w 1826625"/>
                  <a:gd name="connsiteY27" fmla="*/ 1026135 h 1109932"/>
                  <a:gd name="connsiteX28" fmla="*/ 1254631 w 1826625"/>
                  <a:gd name="connsiteY28" fmla="*/ 1026135 h 1109932"/>
                  <a:gd name="connsiteX29" fmla="*/ 1256092 w 1826625"/>
                  <a:gd name="connsiteY29" fmla="*/ 1028083 h 1109932"/>
                  <a:gd name="connsiteX30" fmla="*/ 1254631 w 1826625"/>
                  <a:gd name="connsiteY30" fmla="*/ 1026135 h 1109932"/>
                  <a:gd name="connsiteX0" fmla="*/ 1782224 w 1825422"/>
                  <a:gd name="connsiteY0" fmla="*/ 754418 h 1109932"/>
                  <a:gd name="connsiteX1" fmla="*/ 1824098 w 1825422"/>
                  <a:gd name="connsiteY1" fmla="*/ 635692 h 1109932"/>
                  <a:gd name="connsiteX2" fmla="*/ 1747617 w 1825422"/>
                  <a:gd name="connsiteY2" fmla="*/ 538507 h 1109932"/>
                  <a:gd name="connsiteX3" fmla="*/ 1524994 w 1825422"/>
                  <a:gd name="connsiteY3" fmla="*/ 346087 h 1109932"/>
                  <a:gd name="connsiteX4" fmla="*/ 1378121 w 1825422"/>
                  <a:gd name="connsiteY4" fmla="*/ 237942 h 1109932"/>
                  <a:gd name="connsiteX5" fmla="*/ 945053 w 1825422"/>
                  <a:gd name="connsiteY5" fmla="*/ 43086 h 1109932"/>
                  <a:gd name="connsiteX6" fmla="*/ 720481 w 1825422"/>
                  <a:gd name="connsiteY6" fmla="*/ 3384 h 1109932"/>
                  <a:gd name="connsiteX7" fmla="*/ 583594 w 1825422"/>
                  <a:gd name="connsiteY7" fmla="*/ 5576 h 1109932"/>
                  <a:gd name="connsiteX8" fmla="*/ 245519 w 1825422"/>
                  <a:gd name="connsiteY8" fmla="*/ 96428 h 1109932"/>
                  <a:gd name="connsiteX9" fmla="*/ 26549 w 1825422"/>
                  <a:gd name="connsiteY9" fmla="*/ 262786 h 1109932"/>
                  <a:gd name="connsiteX10" fmla="*/ 0 w 1825422"/>
                  <a:gd name="connsiteY10" fmla="*/ 301757 h 1109932"/>
                  <a:gd name="connsiteX11" fmla="*/ 104492 w 1825422"/>
                  <a:gd name="connsiteY11" fmla="*/ 282759 h 1109932"/>
                  <a:gd name="connsiteX12" fmla="*/ 252826 w 1825422"/>
                  <a:gd name="connsiteY12" fmla="*/ 318807 h 1109932"/>
                  <a:gd name="connsiteX13" fmla="*/ 388982 w 1825422"/>
                  <a:gd name="connsiteY13" fmla="*/ 386276 h 1109932"/>
                  <a:gd name="connsiteX14" fmla="*/ 549738 w 1825422"/>
                  <a:gd name="connsiteY14" fmla="*/ 495639 h 1109932"/>
                  <a:gd name="connsiteX15" fmla="*/ 739236 w 1825422"/>
                  <a:gd name="connsiteY15" fmla="*/ 655421 h 1109932"/>
                  <a:gd name="connsiteX16" fmla="*/ 739236 w 1825422"/>
                  <a:gd name="connsiteY16" fmla="*/ 655421 h 1109932"/>
                  <a:gd name="connsiteX17" fmla="*/ 968192 w 1825422"/>
                  <a:gd name="connsiteY17" fmla="*/ 833471 h 1109932"/>
                  <a:gd name="connsiteX18" fmla="*/ 968192 w 1825422"/>
                  <a:gd name="connsiteY18" fmla="*/ 833471 h 1109932"/>
                  <a:gd name="connsiteX19" fmla="*/ 1216390 w 1825422"/>
                  <a:gd name="connsiteY19" fmla="*/ 1002996 h 1109932"/>
                  <a:gd name="connsiteX20" fmla="*/ 1343047 w 1825422"/>
                  <a:gd name="connsiteY20" fmla="*/ 1085810 h 1109932"/>
                  <a:gd name="connsiteX21" fmla="*/ 1386646 w 1825422"/>
                  <a:gd name="connsiteY21" fmla="*/ 1104808 h 1109932"/>
                  <a:gd name="connsiteX22" fmla="*/ 1441449 w 1825422"/>
                  <a:gd name="connsiteY22" fmla="*/ 1076310 h 1109932"/>
                  <a:gd name="connsiteX23" fmla="*/ 1782224 w 1825422"/>
                  <a:gd name="connsiteY23" fmla="*/ 754418 h 1109932"/>
                  <a:gd name="connsiteX24" fmla="*/ 840318 w 1825422"/>
                  <a:gd name="connsiteY24" fmla="*/ 736286 h 1109932"/>
                  <a:gd name="connsiteX25" fmla="*/ 841779 w 1825422"/>
                  <a:gd name="connsiteY25" fmla="*/ 738235 h 1109932"/>
                  <a:gd name="connsiteX26" fmla="*/ 840318 w 1825422"/>
                  <a:gd name="connsiteY26" fmla="*/ 736286 h 1109932"/>
                  <a:gd name="connsiteX27" fmla="*/ 1254631 w 1825422"/>
                  <a:gd name="connsiteY27" fmla="*/ 1026135 h 1109932"/>
                  <a:gd name="connsiteX28" fmla="*/ 1254631 w 1825422"/>
                  <a:gd name="connsiteY28" fmla="*/ 1026135 h 1109932"/>
                  <a:gd name="connsiteX29" fmla="*/ 1256092 w 1825422"/>
                  <a:gd name="connsiteY29" fmla="*/ 1028083 h 1109932"/>
                  <a:gd name="connsiteX30" fmla="*/ 1254631 w 1825422"/>
                  <a:gd name="connsiteY30" fmla="*/ 1026135 h 11099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1825422" h="1109932">
                    <a:moveTo>
                      <a:pt x="1782224" y="754418"/>
                    </a:moveTo>
                    <a:cubicBezTo>
                      <a:pt x="1824448" y="705612"/>
                      <a:pt x="1828326" y="661414"/>
                      <a:pt x="1824098" y="635692"/>
                    </a:cubicBezTo>
                    <a:cubicBezTo>
                      <a:pt x="1804612" y="598669"/>
                      <a:pt x="1776358" y="568223"/>
                      <a:pt x="1747617" y="538507"/>
                    </a:cubicBezTo>
                    <a:cubicBezTo>
                      <a:pt x="1678687" y="468359"/>
                      <a:pt x="1602693" y="406249"/>
                      <a:pt x="1524994" y="346087"/>
                    </a:cubicBezTo>
                    <a:cubicBezTo>
                      <a:pt x="1488702" y="318076"/>
                      <a:pt x="1390786" y="245980"/>
                      <a:pt x="1378121" y="237942"/>
                    </a:cubicBezTo>
                    <a:cubicBezTo>
                      <a:pt x="1244401" y="149526"/>
                      <a:pt x="1098746" y="86928"/>
                      <a:pt x="945053" y="43086"/>
                    </a:cubicBezTo>
                    <a:cubicBezTo>
                      <a:pt x="871495" y="22139"/>
                      <a:pt x="796962" y="7768"/>
                      <a:pt x="720481" y="3384"/>
                    </a:cubicBezTo>
                    <a:cubicBezTo>
                      <a:pt x="710982" y="-26"/>
                      <a:pt x="654717" y="-2949"/>
                      <a:pt x="583594" y="5576"/>
                    </a:cubicBezTo>
                    <a:cubicBezTo>
                      <a:pt x="466437" y="19703"/>
                      <a:pt x="352690" y="45765"/>
                      <a:pt x="245519" y="96428"/>
                    </a:cubicBezTo>
                    <a:cubicBezTo>
                      <a:pt x="160756" y="136373"/>
                      <a:pt x="84762" y="187766"/>
                      <a:pt x="26549" y="262786"/>
                    </a:cubicBezTo>
                    <a:cubicBezTo>
                      <a:pt x="17537" y="274477"/>
                      <a:pt x="8525" y="286169"/>
                      <a:pt x="0" y="301757"/>
                    </a:cubicBezTo>
                    <a:cubicBezTo>
                      <a:pt x="35318" y="286169"/>
                      <a:pt x="69418" y="280323"/>
                      <a:pt x="104492" y="282759"/>
                    </a:cubicBezTo>
                    <a:cubicBezTo>
                      <a:pt x="155885" y="286169"/>
                      <a:pt x="205086" y="300052"/>
                      <a:pt x="252826" y="318807"/>
                    </a:cubicBezTo>
                    <a:cubicBezTo>
                      <a:pt x="300079" y="337318"/>
                      <a:pt x="344652" y="361432"/>
                      <a:pt x="388982" y="386276"/>
                    </a:cubicBezTo>
                    <a:cubicBezTo>
                      <a:pt x="408467" y="398455"/>
                      <a:pt x="532688" y="482973"/>
                      <a:pt x="549738" y="495639"/>
                    </a:cubicBezTo>
                    <a:cubicBezTo>
                      <a:pt x="569955" y="511958"/>
                      <a:pt x="718776" y="640320"/>
                      <a:pt x="739236" y="655421"/>
                    </a:cubicBezTo>
                    <a:lnTo>
                      <a:pt x="739236" y="655421"/>
                    </a:lnTo>
                    <a:cubicBezTo>
                      <a:pt x="772118" y="684649"/>
                      <a:pt x="926054" y="803755"/>
                      <a:pt x="968192" y="833471"/>
                    </a:cubicBezTo>
                    <a:lnTo>
                      <a:pt x="968192" y="833471"/>
                    </a:lnTo>
                    <a:lnTo>
                      <a:pt x="1216390" y="1002996"/>
                    </a:lnTo>
                    <a:cubicBezTo>
                      <a:pt x="1228812" y="1012251"/>
                      <a:pt x="1320151" y="1072900"/>
                      <a:pt x="1343047" y="1085810"/>
                    </a:cubicBezTo>
                    <a:cubicBezTo>
                      <a:pt x="1354982" y="1094335"/>
                      <a:pt x="1385184" y="1105295"/>
                      <a:pt x="1386646" y="1104808"/>
                    </a:cubicBezTo>
                    <a:cubicBezTo>
                      <a:pt x="1406131" y="1097745"/>
                      <a:pt x="1375519" y="1134708"/>
                      <a:pt x="1441449" y="1076310"/>
                    </a:cubicBezTo>
                    <a:cubicBezTo>
                      <a:pt x="1507379" y="1017912"/>
                      <a:pt x="1748580" y="799576"/>
                      <a:pt x="1782224" y="754418"/>
                    </a:cubicBezTo>
                    <a:close/>
                    <a:moveTo>
                      <a:pt x="840318" y="736286"/>
                    </a:moveTo>
                    <a:cubicBezTo>
                      <a:pt x="840805" y="736773"/>
                      <a:pt x="841292" y="737504"/>
                      <a:pt x="841779" y="738235"/>
                    </a:cubicBezTo>
                    <a:cubicBezTo>
                      <a:pt x="841292" y="737504"/>
                      <a:pt x="840805" y="736773"/>
                      <a:pt x="840318" y="736286"/>
                    </a:cubicBezTo>
                    <a:close/>
                    <a:moveTo>
                      <a:pt x="1254631" y="1026135"/>
                    </a:moveTo>
                    <a:lnTo>
                      <a:pt x="1254631" y="1026135"/>
                    </a:lnTo>
                    <a:cubicBezTo>
                      <a:pt x="1255361" y="1026378"/>
                      <a:pt x="1255605" y="1027353"/>
                      <a:pt x="1256092" y="1028083"/>
                    </a:cubicBezTo>
                    <a:cubicBezTo>
                      <a:pt x="1255361" y="1027353"/>
                      <a:pt x="1254874" y="1026866"/>
                      <a:pt x="1254631" y="1026135"/>
                    </a:cubicBezTo>
                    <a:close/>
                  </a:path>
                </a:pathLst>
              </a:custGeom>
              <a:solidFill>
                <a:schemeClr val="accent2">
                  <a:lumMod val="60000"/>
                  <a:lumOff val="40000"/>
                </a:schemeClr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C33C6454-F9F1-4421-9C11-90BFD60A2301}"/>
                  </a:ext>
                </a:extLst>
              </p:cNvPr>
              <p:cNvSpPr/>
              <p:nvPr/>
            </p:nvSpPr>
            <p:spPr>
              <a:xfrm>
                <a:off x="1114199" y="5450886"/>
                <a:ext cx="1037568" cy="782036"/>
              </a:xfrm>
              <a:custGeom>
                <a:avLst/>
                <a:gdLst>
                  <a:gd name="connsiteX0" fmla="*/ 1037568 w 1037568"/>
                  <a:gd name="connsiteY0" fmla="*/ 662931 h 782036"/>
                  <a:gd name="connsiteX1" fmla="*/ 557978 w 1037568"/>
                  <a:gd name="connsiteY1" fmla="*/ 235709 h 782036"/>
                  <a:gd name="connsiteX2" fmla="*/ 153895 w 1037568"/>
                  <a:gd name="connsiteY2" fmla="*/ 3343 h 782036"/>
                  <a:gd name="connsiteX3" fmla="*/ 5317 w 1037568"/>
                  <a:gd name="connsiteY3" fmla="*/ 31110 h 782036"/>
                  <a:gd name="connsiteX4" fmla="*/ 121013 w 1037568"/>
                  <a:gd name="connsiteY4" fmla="*/ 127320 h 782036"/>
                  <a:gd name="connsiteX5" fmla="*/ 546774 w 1037568"/>
                  <a:gd name="connsiteY5" fmla="*/ 450051 h 782036"/>
                  <a:gd name="connsiteX6" fmla="*/ 844174 w 1037568"/>
                  <a:gd name="connsiteY6" fmla="*/ 691916 h 782036"/>
                  <a:gd name="connsiteX7" fmla="*/ 920168 w 1037568"/>
                  <a:gd name="connsiteY7" fmla="*/ 782037 h 782036"/>
                  <a:gd name="connsiteX8" fmla="*/ 1037568 w 1037568"/>
                  <a:gd name="connsiteY8" fmla="*/ 662931 h 7820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37568" h="782036">
                    <a:moveTo>
                      <a:pt x="1037568" y="662931"/>
                    </a:moveTo>
                    <a:cubicBezTo>
                      <a:pt x="984226" y="646125"/>
                      <a:pt x="783281" y="390863"/>
                      <a:pt x="557978" y="235709"/>
                    </a:cubicBezTo>
                    <a:cubicBezTo>
                      <a:pt x="437168" y="152408"/>
                      <a:pt x="342906" y="54980"/>
                      <a:pt x="153895" y="3343"/>
                    </a:cubicBezTo>
                    <a:cubicBezTo>
                      <a:pt x="118821" y="-6156"/>
                      <a:pt x="40879" y="5048"/>
                      <a:pt x="5317" y="31110"/>
                    </a:cubicBezTo>
                    <a:cubicBezTo>
                      <a:pt x="-19283" y="49134"/>
                      <a:pt x="45263" y="84696"/>
                      <a:pt x="121013" y="127320"/>
                    </a:cubicBezTo>
                    <a:cubicBezTo>
                      <a:pt x="196764" y="169945"/>
                      <a:pt x="460550" y="379659"/>
                      <a:pt x="546774" y="450051"/>
                    </a:cubicBezTo>
                    <a:cubicBezTo>
                      <a:pt x="662226" y="544313"/>
                      <a:pt x="782550" y="629075"/>
                      <a:pt x="844174" y="691916"/>
                    </a:cubicBezTo>
                    <a:cubicBezTo>
                      <a:pt x="899951" y="748668"/>
                      <a:pt x="907989" y="753296"/>
                      <a:pt x="920168" y="782037"/>
                    </a:cubicBezTo>
                    <a:cubicBezTo>
                      <a:pt x="949639" y="749886"/>
                      <a:pt x="1008583" y="702877"/>
                      <a:pt x="1037568" y="662931"/>
                    </a:cubicBezTo>
                    <a:close/>
                  </a:path>
                </a:pathLst>
              </a:custGeom>
              <a:solidFill>
                <a:schemeClr val="accent2">
                  <a:lumMod val="50000"/>
                </a:schemeClr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68118680-1566-4522-AAEB-2F36854A5A4D}"/>
                  </a:ext>
                </a:extLst>
              </p:cNvPr>
              <p:cNvSpPr/>
              <p:nvPr/>
            </p:nvSpPr>
            <p:spPr>
              <a:xfrm>
                <a:off x="1532379" y="5663711"/>
                <a:ext cx="336957" cy="311260"/>
              </a:xfrm>
              <a:custGeom>
                <a:avLst/>
                <a:gdLst>
                  <a:gd name="connsiteX0" fmla="*/ 331975 w 336957"/>
                  <a:gd name="connsiteY0" fmla="*/ 249648 h 311260"/>
                  <a:gd name="connsiteX1" fmla="*/ 284723 w 336957"/>
                  <a:gd name="connsiteY1" fmla="*/ 304208 h 311260"/>
                  <a:gd name="connsiteX2" fmla="*/ 255738 w 336957"/>
                  <a:gd name="connsiteY2" fmla="*/ 306157 h 311260"/>
                  <a:gd name="connsiteX3" fmla="*/ 7052 w 336957"/>
                  <a:gd name="connsiteY3" fmla="*/ 90597 h 311260"/>
                  <a:gd name="connsiteX4" fmla="*/ 5104 w 336957"/>
                  <a:gd name="connsiteY4" fmla="*/ 61612 h 311260"/>
                  <a:gd name="connsiteX5" fmla="*/ 52356 w 336957"/>
                  <a:gd name="connsiteY5" fmla="*/ 7052 h 311260"/>
                  <a:gd name="connsiteX6" fmla="*/ 81341 w 336957"/>
                  <a:gd name="connsiteY6" fmla="*/ 5104 h 311260"/>
                  <a:gd name="connsiteX7" fmla="*/ 329783 w 336957"/>
                  <a:gd name="connsiteY7" fmla="*/ 220420 h 311260"/>
                  <a:gd name="connsiteX8" fmla="*/ 331975 w 336957"/>
                  <a:gd name="connsiteY8" fmla="*/ 249648 h 31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36957" h="311260">
                    <a:moveTo>
                      <a:pt x="331975" y="249648"/>
                    </a:moveTo>
                    <a:lnTo>
                      <a:pt x="284723" y="304208"/>
                    </a:lnTo>
                    <a:cubicBezTo>
                      <a:pt x="277172" y="312733"/>
                      <a:pt x="264263" y="313707"/>
                      <a:pt x="255738" y="306157"/>
                    </a:cubicBezTo>
                    <a:lnTo>
                      <a:pt x="7052" y="90597"/>
                    </a:lnTo>
                    <a:cubicBezTo>
                      <a:pt x="-1473" y="83046"/>
                      <a:pt x="-2447" y="70137"/>
                      <a:pt x="5104" y="61612"/>
                    </a:cubicBezTo>
                    <a:lnTo>
                      <a:pt x="52356" y="7052"/>
                    </a:lnTo>
                    <a:cubicBezTo>
                      <a:pt x="59907" y="-1473"/>
                      <a:pt x="72816" y="-2447"/>
                      <a:pt x="81341" y="5104"/>
                    </a:cubicBezTo>
                    <a:lnTo>
                      <a:pt x="329783" y="220420"/>
                    </a:lnTo>
                    <a:cubicBezTo>
                      <a:pt x="338552" y="227971"/>
                      <a:pt x="339282" y="240880"/>
                      <a:pt x="331975" y="249648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922D7032-00FF-4B69-9413-9D8B956AF295}"/>
                  </a:ext>
                </a:extLst>
              </p:cNvPr>
              <p:cNvSpPr/>
              <p:nvPr/>
            </p:nvSpPr>
            <p:spPr>
              <a:xfrm>
                <a:off x="1309685" y="5512626"/>
                <a:ext cx="230116" cy="192783"/>
              </a:xfrm>
              <a:custGeom>
                <a:avLst/>
                <a:gdLst>
                  <a:gd name="connsiteX0" fmla="*/ 226337 w 230116"/>
                  <a:gd name="connsiteY0" fmla="*/ 145715 h 192783"/>
                  <a:gd name="connsiteX1" fmla="*/ 199544 w 230116"/>
                  <a:gd name="connsiteY1" fmla="*/ 183955 h 192783"/>
                  <a:gd name="connsiteX2" fmla="*/ 170803 w 230116"/>
                  <a:gd name="connsiteY2" fmla="*/ 189070 h 192783"/>
                  <a:gd name="connsiteX3" fmla="*/ 8828 w 230116"/>
                  <a:gd name="connsiteY3" fmla="*/ 75810 h 192783"/>
                  <a:gd name="connsiteX4" fmla="*/ 3714 w 230116"/>
                  <a:gd name="connsiteY4" fmla="*/ 47069 h 192783"/>
                  <a:gd name="connsiteX5" fmla="*/ 30506 w 230116"/>
                  <a:gd name="connsiteY5" fmla="*/ 8828 h 192783"/>
                  <a:gd name="connsiteX6" fmla="*/ 59248 w 230116"/>
                  <a:gd name="connsiteY6" fmla="*/ 3714 h 192783"/>
                  <a:gd name="connsiteX7" fmla="*/ 221222 w 230116"/>
                  <a:gd name="connsiteY7" fmla="*/ 116974 h 192783"/>
                  <a:gd name="connsiteX8" fmla="*/ 226337 w 230116"/>
                  <a:gd name="connsiteY8" fmla="*/ 145715 h 192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0116" h="192783">
                    <a:moveTo>
                      <a:pt x="226337" y="145715"/>
                    </a:moveTo>
                    <a:lnTo>
                      <a:pt x="199544" y="183955"/>
                    </a:lnTo>
                    <a:cubicBezTo>
                      <a:pt x="192968" y="193211"/>
                      <a:pt x="180302" y="195647"/>
                      <a:pt x="170803" y="189070"/>
                    </a:cubicBezTo>
                    <a:lnTo>
                      <a:pt x="8828" y="75810"/>
                    </a:lnTo>
                    <a:cubicBezTo>
                      <a:pt x="-427" y="69234"/>
                      <a:pt x="-2863" y="56568"/>
                      <a:pt x="3714" y="47069"/>
                    </a:cubicBezTo>
                    <a:lnTo>
                      <a:pt x="30506" y="8828"/>
                    </a:lnTo>
                    <a:cubicBezTo>
                      <a:pt x="37083" y="-427"/>
                      <a:pt x="49748" y="-2863"/>
                      <a:pt x="59248" y="3714"/>
                    </a:cubicBezTo>
                    <a:lnTo>
                      <a:pt x="221222" y="116974"/>
                    </a:lnTo>
                    <a:cubicBezTo>
                      <a:pt x="230721" y="123550"/>
                      <a:pt x="232913" y="136459"/>
                      <a:pt x="226337" y="145715"/>
                    </a:cubicBezTo>
                    <a:close/>
                  </a:path>
                </a:pathLst>
              </a:custGeom>
              <a:solidFill>
                <a:srgbClr val="1A1A1A"/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629EFBF-93D7-4E0A-A224-1A52E40D5886}"/>
                  </a:ext>
                </a:extLst>
              </p:cNvPr>
              <p:cNvSpPr/>
              <p:nvPr/>
            </p:nvSpPr>
            <p:spPr>
              <a:xfrm>
                <a:off x="1538457" y="5683576"/>
                <a:ext cx="331081" cy="283507"/>
              </a:xfrm>
              <a:custGeom>
                <a:avLst/>
                <a:gdLst>
                  <a:gd name="connsiteX0" fmla="*/ 0 w 324922"/>
                  <a:gd name="connsiteY0" fmla="*/ 51126 h 271069"/>
                  <a:gd name="connsiteX1" fmla="*/ 165871 w 324922"/>
                  <a:gd name="connsiteY1" fmla="*/ 105198 h 271069"/>
                  <a:gd name="connsiteX2" fmla="*/ 275965 w 324922"/>
                  <a:gd name="connsiteY2" fmla="*/ 271070 h 271069"/>
                  <a:gd name="connsiteX3" fmla="*/ 324923 w 324922"/>
                  <a:gd name="connsiteY3" fmla="*/ 220651 h 271069"/>
                  <a:gd name="connsiteX4" fmla="*/ 229930 w 324922"/>
                  <a:gd name="connsiteY4" fmla="*/ 58433 h 271069"/>
                  <a:gd name="connsiteX5" fmla="*/ 66008 w 324922"/>
                  <a:gd name="connsiteY5" fmla="*/ 707 h 271069"/>
                  <a:gd name="connsiteX6" fmla="*/ 0 w 324922"/>
                  <a:gd name="connsiteY6" fmla="*/ 51126 h 271069"/>
                  <a:gd name="connsiteX0" fmla="*/ 0 w 325671"/>
                  <a:gd name="connsiteY0" fmla="*/ 51248 h 271192"/>
                  <a:gd name="connsiteX1" fmla="*/ 165871 w 325671"/>
                  <a:gd name="connsiteY1" fmla="*/ 105320 h 271192"/>
                  <a:gd name="connsiteX2" fmla="*/ 275965 w 325671"/>
                  <a:gd name="connsiteY2" fmla="*/ 271192 h 271192"/>
                  <a:gd name="connsiteX3" fmla="*/ 324923 w 325671"/>
                  <a:gd name="connsiteY3" fmla="*/ 220773 h 271192"/>
                  <a:gd name="connsiteX4" fmla="*/ 239166 w 325671"/>
                  <a:gd name="connsiteY4" fmla="*/ 55476 h 271192"/>
                  <a:gd name="connsiteX5" fmla="*/ 66008 w 325671"/>
                  <a:gd name="connsiteY5" fmla="*/ 829 h 271192"/>
                  <a:gd name="connsiteX6" fmla="*/ 0 w 325671"/>
                  <a:gd name="connsiteY6" fmla="*/ 51248 h 271192"/>
                  <a:gd name="connsiteX0" fmla="*/ 3757 w 329428"/>
                  <a:gd name="connsiteY0" fmla="*/ 51248 h 271192"/>
                  <a:gd name="connsiteX1" fmla="*/ 185022 w 329428"/>
                  <a:gd name="connsiteY1" fmla="*/ 102241 h 271192"/>
                  <a:gd name="connsiteX2" fmla="*/ 279722 w 329428"/>
                  <a:gd name="connsiteY2" fmla="*/ 271192 h 271192"/>
                  <a:gd name="connsiteX3" fmla="*/ 328680 w 329428"/>
                  <a:gd name="connsiteY3" fmla="*/ 220773 h 271192"/>
                  <a:gd name="connsiteX4" fmla="*/ 242923 w 329428"/>
                  <a:gd name="connsiteY4" fmla="*/ 55476 h 271192"/>
                  <a:gd name="connsiteX5" fmla="*/ 69765 w 329428"/>
                  <a:gd name="connsiteY5" fmla="*/ 829 h 271192"/>
                  <a:gd name="connsiteX6" fmla="*/ 3757 w 329428"/>
                  <a:gd name="connsiteY6" fmla="*/ 51248 h 271192"/>
                  <a:gd name="connsiteX0" fmla="*/ 3757 w 329827"/>
                  <a:gd name="connsiteY0" fmla="*/ 51248 h 283507"/>
                  <a:gd name="connsiteX1" fmla="*/ 185022 w 329827"/>
                  <a:gd name="connsiteY1" fmla="*/ 102241 h 283507"/>
                  <a:gd name="connsiteX2" fmla="*/ 285880 w 329827"/>
                  <a:gd name="connsiteY2" fmla="*/ 283507 h 283507"/>
                  <a:gd name="connsiteX3" fmla="*/ 328680 w 329827"/>
                  <a:gd name="connsiteY3" fmla="*/ 220773 h 283507"/>
                  <a:gd name="connsiteX4" fmla="*/ 242923 w 329827"/>
                  <a:gd name="connsiteY4" fmla="*/ 55476 h 283507"/>
                  <a:gd name="connsiteX5" fmla="*/ 69765 w 329827"/>
                  <a:gd name="connsiteY5" fmla="*/ 829 h 283507"/>
                  <a:gd name="connsiteX6" fmla="*/ 3757 w 329827"/>
                  <a:gd name="connsiteY6" fmla="*/ 51248 h 283507"/>
                  <a:gd name="connsiteX0" fmla="*/ 3757 w 328680"/>
                  <a:gd name="connsiteY0" fmla="*/ 51248 h 283507"/>
                  <a:gd name="connsiteX1" fmla="*/ 185022 w 328680"/>
                  <a:gd name="connsiteY1" fmla="*/ 102241 h 283507"/>
                  <a:gd name="connsiteX2" fmla="*/ 285880 w 328680"/>
                  <a:gd name="connsiteY2" fmla="*/ 283507 h 283507"/>
                  <a:gd name="connsiteX3" fmla="*/ 328680 w 328680"/>
                  <a:gd name="connsiteY3" fmla="*/ 220773 h 283507"/>
                  <a:gd name="connsiteX4" fmla="*/ 242923 w 328680"/>
                  <a:gd name="connsiteY4" fmla="*/ 55476 h 283507"/>
                  <a:gd name="connsiteX5" fmla="*/ 69765 w 328680"/>
                  <a:gd name="connsiteY5" fmla="*/ 829 h 283507"/>
                  <a:gd name="connsiteX6" fmla="*/ 3757 w 328680"/>
                  <a:gd name="connsiteY6" fmla="*/ 51248 h 283507"/>
                  <a:gd name="connsiteX0" fmla="*/ 3757 w 334838"/>
                  <a:gd name="connsiteY0" fmla="*/ 51248 h 283507"/>
                  <a:gd name="connsiteX1" fmla="*/ 185022 w 334838"/>
                  <a:gd name="connsiteY1" fmla="*/ 102241 h 283507"/>
                  <a:gd name="connsiteX2" fmla="*/ 285880 w 334838"/>
                  <a:gd name="connsiteY2" fmla="*/ 283507 h 283507"/>
                  <a:gd name="connsiteX3" fmla="*/ 334838 w 334838"/>
                  <a:gd name="connsiteY3" fmla="*/ 226931 h 283507"/>
                  <a:gd name="connsiteX4" fmla="*/ 242923 w 334838"/>
                  <a:gd name="connsiteY4" fmla="*/ 55476 h 283507"/>
                  <a:gd name="connsiteX5" fmla="*/ 69765 w 334838"/>
                  <a:gd name="connsiteY5" fmla="*/ 829 h 283507"/>
                  <a:gd name="connsiteX6" fmla="*/ 3757 w 334838"/>
                  <a:gd name="connsiteY6" fmla="*/ 51248 h 283507"/>
                  <a:gd name="connsiteX0" fmla="*/ 0 w 331081"/>
                  <a:gd name="connsiteY0" fmla="*/ 51248 h 283507"/>
                  <a:gd name="connsiteX1" fmla="*/ 181265 w 331081"/>
                  <a:gd name="connsiteY1" fmla="*/ 102241 h 283507"/>
                  <a:gd name="connsiteX2" fmla="*/ 282123 w 331081"/>
                  <a:gd name="connsiteY2" fmla="*/ 283507 h 283507"/>
                  <a:gd name="connsiteX3" fmla="*/ 331081 w 331081"/>
                  <a:gd name="connsiteY3" fmla="*/ 226931 h 283507"/>
                  <a:gd name="connsiteX4" fmla="*/ 239166 w 331081"/>
                  <a:gd name="connsiteY4" fmla="*/ 55476 h 283507"/>
                  <a:gd name="connsiteX5" fmla="*/ 66008 w 331081"/>
                  <a:gd name="connsiteY5" fmla="*/ 829 h 283507"/>
                  <a:gd name="connsiteX6" fmla="*/ 0 w 331081"/>
                  <a:gd name="connsiteY6" fmla="*/ 51248 h 283507"/>
                  <a:gd name="connsiteX0" fmla="*/ 0 w 331081"/>
                  <a:gd name="connsiteY0" fmla="*/ 51248 h 283507"/>
                  <a:gd name="connsiteX1" fmla="*/ 181265 w 331081"/>
                  <a:gd name="connsiteY1" fmla="*/ 102241 h 283507"/>
                  <a:gd name="connsiteX2" fmla="*/ 282123 w 331081"/>
                  <a:gd name="connsiteY2" fmla="*/ 283507 h 283507"/>
                  <a:gd name="connsiteX3" fmla="*/ 331081 w 331081"/>
                  <a:gd name="connsiteY3" fmla="*/ 226931 h 283507"/>
                  <a:gd name="connsiteX4" fmla="*/ 239166 w 331081"/>
                  <a:gd name="connsiteY4" fmla="*/ 55476 h 283507"/>
                  <a:gd name="connsiteX5" fmla="*/ 62929 w 331081"/>
                  <a:gd name="connsiteY5" fmla="*/ 829 h 283507"/>
                  <a:gd name="connsiteX6" fmla="*/ 0 w 331081"/>
                  <a:gd name="connsiteY6" fmla="*/ 51248 h 2835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31081" h="283507">
                    <a:moveTo>
                      <a:pt x="0" y="51248"/>
                    </a:moveTo>
                    <a:cubicBezTo>
                      <a:pt x="19209" y="68150"/>
                      <a:pt x="134245" y="63531"/>
                      <a:pt x="181265" y="102241"/>
                    </a:cubicBezTo>
                    <a:cubicBezTo>
                      <a:pt x="228285" y="140951"/>
                      <a:pt x="274329" y="251112"/>
                      <a:pt x="282123" y="283507"/>
                    </a:cubicBezTo>
                    <a:cubicBezTo>
                      <a:pt x="304288" y="263777"/>
                      <a:pt x="307452" y="249542"/>
                      <a:pt x="331081" y="226931"/>
                    </a:cubicBezTo>
                    <a:cubicBezTo>
                      <a:pt x="323922" y="188926"/>
                      <a:pt x="299328" y="103946"/>
                      <a:pt x="239166" y="55476"/>
                    </a:cubicBezTo>
                    <a:cubicBezTo>
                      <a:pt x="179004" y="7005"/>
                      <a:pt x="136730" y="-3312"/>
                      <a:pt x="62929" y="829"/>
                    </a:cubicBezTo>
                    <a:cubicBezTo>
                      <a:pt x="37110" y="17148"/>
                      <a:pt x="17736" y="28188"/>
                      <a:pt x="0" y="51248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D3D82F4E-20DF-4209-974B-2CEC60C8CD02}"/>
                  </a:ext>
                </a:extLst>
              </p:cNvPr>
              <p:cNvSpPr/>
              <p:nvPr/>
            </p:nvSpPr>
            <p:spPr>
              <a:xfrm>
                <a:off x="1341105" y="5530894"/>
                <a:ext cx="179387" cy="149428"/>
              </a:xfrm>
              <a:custGeom>
                <a:avLst/>
                <a:gdLst>
                  <a:gd name="connsiteX0" fmla="*/ 175674 w 179387"/>
                  <a:gd name="connsiteY0" fmla="*/ 118192 h 149428"/>
                  <a:gd name="connsiteX1" fmla="*/ 160086 w 179387"/>
                  <a:gd name="connsiteY1" fmla="*/ 140600 h 149428"/>
                  <a:gd name="connsiteX2" fmla="*/ 131344 w 179387"/>
                  <a:gd name="connsiteY2" fmla="*/ 145715 h 149428"/>
                  <a:gd name="connsiteX3" fmla="*/ 8829 w 179387"/>
                  <a:gd name="connsiteY3" fmla="*/ 59978 h 149428"/>
                  <a:gd name="connsiteX4" fmla="*/ 3714 w 179387"/>
                  <a:gd name="connsiteY4" fmla="*/ 31237 h 149428"/>
                  <a:gd name="connsiteX5" fmla="*/ 19302 w 179387"/>
                  <a:gd name="connsiteY5" fmla="*/ 8828 h 149428"/>
                  <a:gd name="connsiteX6" fmla="*/ 48043 w 179387"/>
                  <a:gd name="connsiteY6" fmla="*/ 3714 h 149428"/>
                  <a:gd name="connsiteX7" fmla="*/ 170559 w 179387"/>
                  <a:gd name="connsiteY7" fmla="*/ 89450 h 149428"/>
                  <a:gd name="connsiteX8" fmla="*/ 175674 w 179387"/>
                  <a:gd name="connsiteY8" fmla="*/ 118192 h 1494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9387" h="149428">
                    <a:moveTo>
                      <a:pt x="175674" y="118192"/>
                    </a:moveTo>
                    <a:lnTo>
                      <a:pt x="160086" y="140600"/>
                    </a:lnTo>
                    <a:cubicBezTo>
                      <a:pt x="153509" y="149856"/>
                      <a:pt x="140844" y="152291"/>
                      <a:pt x="131344" y="145715"/>
                    </a:cubicBezTo>
                    <a:lnTo>
                      <a:pt x="8829" y="59978"/>
                    </a:lnTo>
                    <a:cubicBezTo>
                      <a:pt x="-427" y="53402"/>
                      <a:pt x="-2863" y="40736"/>
                      <a:pt x="3714" y="31237"/>
                    </a:cubicBezTo>
                    <a:lnTo>
                      <a:pt x="19302" y="8828"/>
                    </a:lnTo>
                    <a:cubicBezTo>
                      <a:pt x="25878" y="-427"/>
                      <a:pt x="38544" y="-2863"/>
                      <a:pt x="48043" y="3714"/>
                    </a:cubicBezTo>
                    <a:lnTo>
                      <a:pt x="170559" y="89450"/>
                    </a:lnTo>
                    <a:cubicBezTo>
                      <a:pt x="179815" y="96027"/>
                      <a:pt x="182251" y="108936"/>
                      <a:pt x="175674" y="118192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2430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32" name="Freeform: Shape 31">
              <a:extLst>
                <a:ext uri="{FF2B5EF4-FFF2-40B4-BE49-F238E27FC236}">
                  <a16:creationId xmlns:a16="http://schemas.microsoft.com/office/drawing/2014/main" id="{B6525782-BAE5-40EE-A1D1-7E3FECE248F7}"/>
                </a:ext>
              </a:extLst>
            </p:cNvPr>
            <p:cNvSpPr/>
            <p:nvPr/>
          </p:nvSpPr>
          <p:spPr>
            <a:xfrm flipH="1">
              <a:off x="4522929" y="3089806"/>
              <a:ext cx="4264659" cy="992878"/>
            </a:xfrm>
            <a:custGeom>
              <a:avLst/>
              <a:gdLst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887927 w 8250226"/>
                <a:gd name="connsiteY8" fmla="*/ 724940 h 1520066"/>
                <a:gd name="connsiteX9" fmla="*/ 7211471 w 8250226"/>
                <a:gd name="connsiteY9" fmla="*/ 959045 h 1520066"/>
                <a:gd name="connsiteX10" fmla="*/ 7023079 w 8250226"/>
                <a:gd name="connsiteY10" fmla="*/ 599807 h 1520066"/>
                <a:gd name="connsiteX11" fmla="*/ 6625054 w 8250226"/>
                <a:gd name="connsiteY11" fmla="*/ 60489 h 1520066"/>
                <a:gd name="connsiteX12" fmla="*/ 6613972 w 8250226"/>
                <a:gd name="connsiteY12" fmla="*/ 60489 h 1520066"/>
                <a:gd name="connsiteX13" fmla="*/ 5725111 w 8250226"/>
                <a:gd name="connsiteY13" fmla="*/ 640903 h 1520066"/>
                <a:gd name="connsiteX14" fmla="*/ 5596746 w 8250226"/>
                <a:gd name="connsiteY14" fmla="*/ 772500 h 1520066"/>
                <a:gd name="connsiteX15" fmla="*/ 5426824 w 8250226"/>
                <a:gd name="connsiteY15" fmla="*/ 951657 h 1520066"/>
                <a:gd name="connsiteX16" fmla="*/ 5037572 w 8250226"/>
                <a:gd name="connsiteY16" fmla="*/ 1342294 h 1520066"/>
                <a:gd name="connsiteX17" fmla="*/ 4680181 w 8250226"/>
                <a:gd name="connsiteY17" fmla="*/ 1520066 h 1520066"/>
                <a:gd name="connsiteX18" fmla="*/ 4637239 w 8250226"/>
                <a:gd name="connsiteY18" fmla="*/ 1515910 h 1520066"/>
                <a:gd name="connsiteX19" fmla="*/ 4405443 w 8250226"/>
                <a:gd name="connsiteY19" fmla="*/ 1172372 h 1520066"/>
                <a:gd name="connsiteX20" fmla="*/ 4179650 w 8250226"/>
                <a:gd name="connsiteY20" fmla="*/ 762803 h 1520066"/>
                <a:gd name="connsiteX21" fmla="*/ 3311567 w 8250226"/>
                <a:gd name="connsiteY21" fmla="*/ 767883 h 1520066"/>
                <a:gd name="connsiteX22" fmla="*/ 2360834 w 8250226"/>
                <a:gd name="connsiteY22" fmla="*/ 995061 h 1520066"/>
                <a:gd name="connsiteX23" fmla="*/ 2342497 w 8250226"/>
                <a:gd name="connsiteY23" fmla="*/ 992833 h 1520066"/>
                <a:gd name="connsiteX24" fmla="*/ 2126238 w 8250226"/>
                <a:gd name="connsiteY24" fmla="*/ 1040931 h 1520066"/>
                <a:gd name="connsiteX25" fmla="*/ 1317343 w 8250226"/>
                <a:gd name="connsiteY25" fmla="*/ 1114064 h 1520066"/>
                <a:gd name="connsiteX26" fmla="*/ 1009685 w 8250226"/>
                <a:gd name="connsiteY26" fmla="*/ 1102634 h 1520066"/>
                <a:gd name="connsiteX27" fmla="*/ 90523 w 8250226"/>
                <a:gd name="connsiteY27" fmla="*/ 742589 h 1520066"/>
                <a:gd name="connsiteX28" fmla="*/ 22895 w 8250226"/>
                <a:gd name="connsiteY28" fmla="*/ 281579 h 1520066"/>
                <a:gd name="connsiteX29" fmla="*/ 33026 w 8250226"/>
                <a:gd name="connsiteY29" fmla="*/ 257679 h 1520066"/>
                <a:gd name="connsiteX30" fmla="*/ 94142 w 8250226"/>
                <a:gd name="connsiteY30" fmla="*/ 257679 h 1520066"/>
                <a:gd name="connsiteX31" fmla="*/ 76235 w 8250226"/>
                <a:gd name="connsiteY31" fmla="*/ 299677 h 1520066"/>
                <a:gd name="connsiteX32" fmla="*/ 140053 w 8250226"/>
                <a:gd name="connsiteY32" fmla="*/ 715919 h 1520066"/>
                <a:gd name="connsiteX33" fmla="*/ 2361283 w 8250226"/>
                <a:gd name="connsiteY33" fmla="*/ 930232 h 1520066"/>
                <a:gd name="connsiteX34" fmla="*/ 2361890 w 8250226"/>
                <a:gd name="connsiteY34" fmla="*/ 932577 h 1520066"/>
                <a:gd name="connsiteX35" fmla="*/ 2418393 w 8250226"/>
                <a:gd name="connsiteY35" fmla="*/ 916935 h 1520066"/>
                <a:gd name="connsiteX36" fmla="*/ 3300486 w 8250226"/>
                <a:gd name="connsiteY36" fmla="*/ 708780 h 1520066"/>
                <a:gd name="connsiteX37" fmla="*/ 4213357 w 8250226"/>
                <a:gd name="connsiteY37" fmla="*/ 712935 h 1520066"/>
                <a:gd name="connsiteX38" fmla="*/ 4462699 w 8250226"/>
                <a:gd name="connsiteY38" fmla="*/ 1154825 h 1520066"/>
                <a:gd name="connsiteX39" fmla="*/ 4648321 w 8250226"/>
                <a:gd name="connsiteY39" fmla="*/ 1456806 h 1520066"/>
                <a:gd name="connsiteX40" fmla="*/ 5382034 w 8250226"/>
                <a:gd name="connsiteY40" fmla="*/ 911024 h 1520066"/>
                <a:gd name="connsiteX41" fmla="*/ 5554727 w 8250226"/>
                <a:gd name="connsiteY41" fmla="*/ 728634 h 1520066"/>
                <a:gd name="connsiteX42" fmla="*/ 5681246 w 8250226"/>
                <a:gd name="connsiteY42" fmla="*/ 599346 h 1520066"/>
                <a:gd name="connsiteX43" fmla="*/ 6613510 w 8250226"/>
                <a:gd name="connsiteY43" fmla="*/ 0 h 1520066"/>
                <a:gd name="connsiteX0" fmla="*/ 6613510 w 8250226"/>
                <a:gd name="connsiteY0" fmla="*/ 0 h 1520066"/>
                <a:gd name="connsiteX1" fmla="*/ 6625977 w 8250226"/>
                <a:gd name="connsiteY1" fmla="*/ 0 h 1520066"/>
                <a:gd name="connsiteX2" fmla="*/ 6964437 w 8250226"/>
                <a:gd name="connsiteY2" fmla="*/ 205015 h 1520066"/>
                <a:gd name="connsiteX3" fmla="*/ 7081720 w 8250226"/>
                <a:gd name="connsiteY3" fmla="*/ 587340 h 1520066"/>
                <a:gd name="connsiteX4" fmla="*/ 7221629 w 8250226"/>
                <a:gd name="connsiteY4" fmla="*/ 899480 h 1520066"/>
                <a:gd name="connsiteX5" fmla="*/ 8199143 w 8250226"/>
                <a:gd name="connsiteY5" fmla="*/ 396639 h 1520066"/>
                <a:gd name="connsiteX6" fmla="*/ 8241625 w 8250226"/>
                <a:gd name="connsiteY6" fmla="*/ 397101 h 1520066"/>
                <a:gd name="connsiteX7" fmla="*/ 8241163 w 8250226"/>
                <a:gd name="connsiteY7" fmla="*/ 439582 h 1520066"/>
                <a:gd name="connsiteX8" fmla="*/ 7211471 w 8250226"/>
                <a:gd name="connsiteY8" fmla="*/ 959045 h 1520066"/>
                <a:gd name="connsiteX9" fmla="*/ 7023079 w 8250226"/>
                <a:gd name="connsiteY9" fmla="*/ 599807 h 1520066"/>
                <a:gd name="connsiteX10" fmla="*/ 6625054 w 8250226"/>
                <a:gd name="connsiteY10" fmla="*/ 60489 h 1520066"/>
                <a:gd name="connsiteX11" fmla="*/ 6613972 w 8250226"/>
                <a:gd name="connsiteY11" fmla="*/ 60489 h 1520066"/>
                <a:gd name="connsiteX12" fmla="*/ 5725111 w 8250226"/>
                <a:gd name="connsiteY12" fmla="*/ 640903 h 1520066"/>
                <a:gd name="connsiteX13" fmla="*/ 5596746 w 8250226"/>
                <a:gd name="connsiteY13" fmla="*/ 772500 h 1520066"/>
                <a:gd name="connsiteX14" fmla="*/ 5426824 w 8250226"/>
                <a:gd name="connsiteY14" fmla="*/ 951657 h 1520066"/>
                <a:gd name="connsiteX15" fmla="*/ 5037572 w 8250226"/>
                <a:gd name="connsiteY15" fmla="*/ 1342294 h 1520066"/>
                <a:gd name="connsiteX16" fmla="*/ 4680181 w 8250226"/>
                <a:gd name="connsiteY16" fmla="*/ 1520066 h 1520066"/>
                <a:gd name="connsiteX17" fmla="*/ 4637239 w 8250226"/>
                <a:gd name="connsiteY17" fmla="*/ 1515910 h 1520066"/>
                <a:gd name="connsiteX18" fmla="*/ 4405443 w 8250226"/>
                <a:gd name="connsiteY18" fmla="*/ 1172372 h 1520066"/>
                <a:gd name="connsiteX19" fmla="*/ 4179650 w 8250226"/>
                <a:gd name="connsiteY19" fmla="*/ 762803 h 1520066"/>
                <a:gd name="connsiteX20" fmla="*/ 3311567 w 8250226"/>
                <a:gd name="connsiteY20" fmla="*/ 767883 h 1520066"/>
                <a:gd name="connsiteX21" fmla="*/ 2360834 w 8250226"/>
                <a:gd name="connsiteY21" fmla="*/ 995061 h 1520066"/>
                <a:gd name="connsiteX22" fmla="*/ 2342497 w 8250226"/>
                <a:gd name="connsiteY22" fmla="*/ 992833 h 1520066"/>
                <a:gd name="connsiteX23" fmla="*/ 2126238 w 8250226"/>
                <a:gd name="connsiteY23" fmla="*/ 1040931 h 1520066"/>
                <a:gd name="connsiteX24" fmla="*/ 1317343 w 8250226"/>
                <a:gd name="connsiteY24" fmla="*/ 1114064 h 1520066"/>
                <a:gd name="connsiteX25" fmla="*/ 1009685 w 8250226"/>
                <a:gd name="connsiteY25" fmla="*/ 1102634 h 1520066"/>
                <a:gd name="connsiteX26" fmla="*/ 90523 w 8250226"/>
                <a:gd name="connsiteY26" fmla="*/ 742589 h 1520066"/>
                <a:gd name="connsiteX27" fmla="*/ 22895 w 8250226"/>
                <a:gd name="connsiteY27" fmla="*/ 281579 h 1520066"/>
                <a:gd name="connsiteX28" fmla="*/ 33026 w 8250226"/>
                <a:gd name="connsiteY28" fmla="*/ 257679 h 1520066"/>
                <a:gd name="connsiteX29" fmla="*/ 94142 w 8250226"/>
                <a:gd name="connsiteY29" fmla="*/ 257679 h 1520066"/>
                <a:gd name="connsiteX30" fmla="*/ 76235 w 8250226"/>
                <a:gd name="connsiteY30" fmla="*/ 299677 h 1520066"/>
                <a:gd name="connsiteX31" fmla="*/ 140053 w 8250226"/>
                <a:gd name="connsiteY31" fmla="*/ 715919 h 1520066"/>
                <a:gd name="connsiteX32" fmla="*/ 2361283 w 8250226"/>
                <a:gd name="connsiteY32" fmla="*/ 930232 h 1520066"/>
                <a:gd name="connsiteX33" fmla="*/ 2361890 w 8250226"/>
                <a:gd name="connsiteY33" fmla="*/ 932577 h 1520066"/>
                <a:gd name="connsiteX34" fmla="*/ 2418393 w 8250226"/>
                <a:gd name="connsiteY34" fmla="*/ 916935 h 1520066"/>
                <a:gd name="connsiteX35" fmla="*/ 3300486 w 8250226"/>
                <a:gd name="connsiteY35" fmla="*/ 708780 h 1520066"/>
                <a:gd name="connsiteX36" fmla="*/ 4213357 w 8250226"/>
                <a:gd name="connsiteY36" fmla="*/ 712935 h 1520066"/>
                <a:gd name="connsiteX37" fmla="*/ 4462699 w 8250226"/>
                <a:gd name="connsiteY37" fmla="*/ 1154825 h 1520066"/>
                <a:gd name="connsiteX38" fmla="*/ 4648321 w 8250226"/>
                <a:gd name="connsiteY38" fmla="*/ 1456806 h 1520066"/>
                <a:gd name="connsiteX39" fmla="*/ 5382034 w 8250226"/>
                <a:gd name="connsiteY39" fmla="*/ 911024 h 1520066"/>
                <a:gd name="connsiteX40" fmla="*/ 5554727 w 8250226"/>
                <a:gd name="connsiteY40" fmla="*/ 728634 h 1520066"/>
                <a:gd name="connsiteX41" fmla="*/ 5681246 w 8250226"/>
                <a:gd name="connsiteY41" fmla="*/ 599346 h 1520066"/>
                <a:gd name="connsiteX42" fmla="*/ 6613510 w 8250226"/>
                <a:gd name="connsiteY42" fmla="*/ 0 h 1520066"/>
                <a:gd name="connsiteX0" fmla="*/ 6613510 w 8416533"/>
                <a:gd name="connsiteY0" fmla="*/ 0 h 1520066"/>
                <a:gd name="connsiteX1" fmla="*/ 6625977 w 8416533"/>
                <a:gd name="connsiteY1" fmla="*/ 0 h 1520066"/>
                <a:gd name="connsiteX2" fmla="*/ 6964437 w 8416533"/>
                <a:gd name="connsiteY2" fmla="*/ 205015 h 1520066"/>
                <a:gd name="connsiteX3" fmla="*/ 7081720 w 8416533"/>
                <a:gd name="connsiteY3" fmla="*/ 587340 h 1520066"/>
                <a:gd name="connsiteX4" fmla="*/ 7221629 w 8416533"/>
                <a:gd name="connsiteY4" fmla="*/ 899480 h 1520066"/>
                <a:gd name="connsiteX5" fmla="*/ 8199143 w 8416533"/>
                <a:gd name="connsiteY5" fmla="*/ 396639 h 1520066"/>
                <a:gd name="connsiteX6" fmla="*/ 8241625 w 8416533"/>
                <a:gd name="connsiteY6" fmla="*/ 397101 h 1520066"/>
                <a:gd name="connsiteX7" fmla="*/ 8415852 w 8416533"/>
                <a:gd name="connsiteY7" fmla="*/ 762602 h 1520066"/>
                <a:gd name="connsiteX8" fmla="*/ 7211471 w 8416533"/>
                <a:gd name="connsiteY8" fmla="*/ 959045 h 1520066"/>
                <a:gd name="connsiteX9" fmla="*/ 7023079 w 8416533"/>
                <a:gd name="connsiteY9" fmla="*/ 599807 h 1520066"/>
                <a:gd name="connsiteX10" fmla="*/ 6625054 w 8416533"/>
                <a:gd name="connsiteY10" fmla="*/ 60489 h 1520066"/>
                <a:gd name="connsiteX11" fmla="*/ 6613972 w 8416533"/>
                <a:gd name="connsiteY11" fmla="*/ 60489 h 1520066"/>
                <a:gd name="connsiteX12" fmla="*/ 5725111 w 8416533"/>
                <a:gd name="connsiteY12" fmla="*/ 640903 h 1520066"/>
                <a:gd name="connsiteX13" fmla="*/ 5596746 w 8416533"/>
                <a:gd name="connsiteY13" fmla="*/ 772500 h 1520066"/>
                <a:gd name="connsiteX14" fmla="*/ 5426824 w 8416533"/>
                <a:gd name="connsiteY14" fmla="*/ 951657 h 1520066"/>
                <a:gd name="connsiteX15" fmla="*/ 5037572 w 8416533"/>
                <a:gd name="connsiteY15" fmla="*/ 1342294 h 1520066"/>
                <a:gd name="connsiteX16" fmla="*/ 4680181 w 8416533"/>
                <a:gd name="connsiteY16" fmla="*/ 1520066 h 1520066"/>
                <a:gd name="connsiteX17" fmla="*/ 4637239 w 8416533"/>
                <a:gd name="connsiteY17" fmla="*/ 1515910 h 1520066"/>
                <a:gd name="connsiteX18" fmla="*/ 4405443 w 8416533"/>
                <a:gd name="connsiteY18" fmla="*/ 1172372 h 1520066"/>
                <a:gd name="connsiteX19" fmla="*/ 4179650 w 8416533"/>
                <a:gd name="connsiteY19" fmla="*/ 762803 h 1520066"/>
                <a:gd name="connsiteX20" fmla="*/ 3311567 w 8416533"/>
                <a:gd name="connsiteY20" fmla="*/ 767883 h 1520066"/>
                <a:gd name="connsiteX21" fmla="*/ 2360834 w 8416533"/>
                <a:gd name="connsiteY21" fmla="*/ 995061 h 1520066"/>
                <a:gd name="connsiteX22" fmla="*/ 2342497 w 8416533"/>
                <a:gd name="connsiteY22" fmla="*/ 992833 h 1520066"/>
                <a:gd name="connsiteX23" fmla="*/ 2126238 w 8416533"/>
                <a:gd name="connsiteY23" fmla="*/ 1040931 h 1520066"/>
                <a:gd name="connsiteX24" fmla="*/ 1317343 w 8416533"/>
                <a:gd name="connsiteY24" fmla="*/ 1114064 h 1520066"/>
                <a:gd name="connsiteX25" fmla="*/ 1009685 w 8416533"/>
                <a:gd name="connsiteY25" fmla="*/ 1102634 h 1520066"/>
                <a:gd name="connsiteX26" fmla="*/ 90523 w 8416533"/>
                <a:gd name="connsiteY26" fmla="*/ 742589 h 1520066"/>
                <a:gd name="connsiteX27" fmla="*/ 22895 w 8416533"/>
                <a:gd name="connsiteY27" fmla="*/ 281579 h 1520066"/>
                <a:gd name="connsiteX28" fmla="*/ 33026 w 8416533"/>
                <a:gd name="connsiteY28" fmla="*/ 257679 h 1520066"/>
                <a:gd name="connsiteX29" fmla="*/ 94142 w 8416533"/>
                <a:gd name="connsiteY29" fmla="*/ 257679 h 1520066"/>
                <a:gd name="connsiteX30" fmla="*/ 76235 w 8416533"/>
                <a:gd name="connsiteY30" fmla="*/ 299677 h 1520066"/>
                <a:gd name="connsiteX31" fmla="*/ 140053 w 8416533"/>
                <a:gd name="connsiteY31" fmla="*/ 715919 h 1520066"/>
                <a:gd name="connsiteX32" fmla="*/ 2361283 w 8416533"/>
                <a:gd name="connsiteY32" fmla="*/ 930232 h 1520066"/>
                <a:gd name="connsiteX33" fmla="*/ 2361890 w 8416533"/>
                <a:gd name="connsiteY33" fmla="*/ 932577 h 1520066"/>
                <a:gd name="connsiteX34" fmla="*/ 2418393 w 8416533"/>
                <a:gd name="connsiteY34" fmla="*/ 916935 h 1520066"/>
                <a:gd name="connsiteX35" fmla="*/ 3300486 w 8416533"/>
                <a:gd name="connsiteY35" fmla="*/ 708780 h 1520066"/>
                <a:gd name="connsiteX36" fmla="*/ 4213357 w 8416533"/>
                <a:gd name="connsiteY36" fmla="*/ 712935 h 1520066"/>
                <a:gd name="connsiteX37" fmla="*/ 4462699 w 8416533"/>
                <a:gd name="connsiteY37" fmla="*/ 1154825 h 1520066"/>
                <a:gd name="connsiteX38" fmla="*/ 4648321 w 8416533"/>
                <a:gd name="connsiteY38" fmla="*/ 1456806 h 1520066"/>
                <a:gd name="connsiteX39" fmla="*/ 5382034 w 8416533"/>
                <a:gd name="connsiteY39" fmla="*/ 911024 h 1520066"/>
                <a:gd name="connsiteX40" fmla="*/ 5554727 w 8416533"/>
                <a:gd name="connsiteY40" fmla="*/ 728634 h 1520066"/>
                <a:gd name="connsiteX41" fmla="*/ 5681246 w 8416533"/>
                <a:gd name="connsiteY41" fmla="*/ 599346 h 1520066"/>
                <a:gd name="connsiteX42" fmla="*/ 6613510 w 8416533"/>
                <a:gd name="connsiteY42" fmla="*/ 0 h 1520066"/>
                <a:gd name="connsiteX0" fmla="*/ 6613510 w 8416442"/>
                <a:gd name="connsiteY0" fmla="*/ 0 h 1520066"/>
                <a:gd name="connsiteX1" fmla="*/ 6625977 w 8416442"/>
                <a:gd name="connsiteY1" fmla="*/ 0 h 1520066"/>
                <a:gd name="connsiteX2" fmla="*/ 6964437 w 8416442"/>
                <a:gd name="connsiteY2" fmla="*/ 205015 h 1520066"/>
                <a:gd name="connsiteX3" fmla="*/ 7081720 w 8416442"/>
                <a:gd name="connsiteY3" fmla="*/ 587340 h 1520066"/>
                <a:gd name="connsiteX4" fmla="*/ 7221629 w 8416442"/>
                <a:gd name="connsiteY4" fmla="*/ 899480 h 1520066"/>
                <a:gd name="connsiteX5" fmla="*/ 8348876 w 8416442"/>
                <a:gd name="connsiteY5" fmla="*/ 665822 h 1520066"/>
                <a:gd name="connsiteX6" fmla="*/ 8241625 w 8416442"/>
                <a:gd name="connsiteY6" fmla="*/ 397101 h 1520066"/>
                <a:gd name="connsiteX7" fmla="*/ 8415852 w 8416442"/>
                <a:gd name="connsiteY7" fmla="*/ 762602 h 1520066"/>
                <a:gd name="connsiteX8" fmla="*/ 7211471 w 8416442"/>
                <a:gd name="connsiteY8" fmla="*/ 959045 h 1520066"/>
                <a:gd name="connsiteX9" fmla="*/ 7023079 w 8416442"/>
                <a:gd name="connsiteY9" fmla="*/ 599807 h 1520066"/>
                <a:gd name="connsiteX10" fmla="*/ 6625054 w 8416442"/>
                <a:gd name="connsiteY10" fmla="*/ 60489 h 1520066"/>
                <a:gd name="connsiteX11" fmla="*/ 6613972 w 8416442"/>
                <a:gd name="connsiteY11" fmla="*/ 60489 h 1520066"/>
                <a:gd name="connsiteX12" fmla="*/ 5725111 w 8416442"/>
                <a:gd name="connsiteY12" fmla="*/ 640903 h 1520066"/>
                <a:gd name="connsiteX13" fmla="*/ 5596746 w 8416442"/>
                <a:gd name="connsiteY13" fmla="*/ 772500 h 1520066"/>
                <a:gd name="connsiteX14" fmla="*/ 5426824 w 8416442"/>
                <a:gd name="connsiteY14" fmla="*/ 951657 h 1520066"/>
                <a:gd name="connsiteX15" fmla="*/ 5037572 w 8416442"/>
                <a:gd name="connsiteY15" fmla="*/ 1342294 h 1520066"/>
                <a:gd name="connsiteX16" fmla="*/ 4680181 w 8416442"/>
                <a:gd name="connsiteY16" fmla="*/ 1520066 h 1520066"/>
                <a:gd name="connsiteX17" fmla="*/ 4637239 w 8416442"/>
                <a:gd name="connsiteY17" fmla="*/ 1515910 h 1520066"/>
                <a:gd name="connsiteX18" fmla="*/ 4405443 w 8416442"/>
                <a:gd name="connsiteY18" fmla="*/ 1172372 h 1520066"/>
                <a:gd name="connsiteX19" fmla="*/ 4179650 w 8416442"/>
                <a:gd name="connsiteY19" fmla="*/ 762803 h 1520066"/>
                <a:gd name="connsiteX20" fmla="*/ 3311567 w 8416442"/>
                <a:gd name="connsiteY20" fmla="*/ 767883 h 1520066"/>
                <a:gd name="connsiteX21" fmla="*/ 2360834 w 8416442"/>
                <a:gd name="connsiteY21" fmla="*/ 995061 h 1520066"/>
                <a:gd name="connsiteX22" fmla="*/ 2342497 w 8416442"/>
                <a:gd name="connsiteY22" fmla="*/ 992833 h 1520066"/>
                <a:gd name="connsiteX23" fmla="*/ 2126238 w 8416442"/>
                <a:gd name="connsiteY23" fmla="*/ 1040931 h 1520066"/>
                <a:gd name="connsiteX24" fmla="*/ 1317343 w 8416442"/>
                <a:gd name="connsiteY24" fmla="*/ 1114064 h 1520066"/>
                <a:gd name="connsiteX25" fmla="*/ 1009685 w 8416442"/>
                <a:gd name="connsiteY25" fmla="*/ 1102634 h 1520066"/>
                <a:gd name="connsiteX26" fmla="*/ 90523 w 8416442"/>
                <a:gd name="connsiteY26" fmla="*/ 742589 h 1520066"/>
                <a:gd name="connsiteX27" fmla="*/ 22895 w 8416442"/>
                <a:gd name="connsiteY27" fmla="*/ 281579 h 1520066"/>
                <a:gd name="connsiteX28" fmla="*/ 33026 w 8416442"/>
                <a:gd name="connsiteY28" fmla="*/ 257679 h 1520066"/>
                <a:gd name="connsiteX29" fmla="*/ 94142 w 8416442"/>
                <a:gd name="connsiteY29" fmla="*/ 257679 h 1520066"/>
                <a:gd name="connsiteX30" fmla="*/ 76235 w 8416442"/>
                <a:gd name="connsiteY30" fmla="*/ 299677 h 1520066"/>
                <a:gd name="connsiteX31" fmla="*/ 140053 w 8416442"/>
                <a:gd name="connsiteY31" fmla="*/ 715919 h 1520066"/>
                <a:gd name="connsiteX32" fmla="*/ 2361283 w 8416442"/>
                <a:gd name="connsiteY32" fmla="*/ 930232 h 1520066"/>
                <a:gd name="connsiteX33" fmla="*/ 2361890 w 8416442"/>
                <a:gd name="connsiteY33" fmla="*/ 932577 h 1520066"/>
                <a:gd name="connsiteX34" fmla="*/ 2418393 w 8416442"/>
                <a:gd name="connsiteY34" fmla="*/ 916935 h 1520066"/>
                <a:gd name="connsiteX35" fmla="*/ 3300486 w 8416442"/>
                <a:gd name="connsiteY35" fmla="*/ 708780 h 1520066"/>
                <a:gd name="connsiteX36" fmla="*/ 4213357 w 8416442"/>
                <a:gd name="connsiteY36" fmla="*/ 712935 h 1520066"/>
                <a:gd name="connsiteX37" fmla="*/ 4462699 w 8416442"/>
                <a:gd name="connsiteY37" fmla="*/ 1154825 h 1520066"/>
                <a:gd name="connsiteX38" fmla="*/ 4648321 w 8416442"/>
                <a:gd name="connsiteY38" fmla="*/ 1456806 h 1520066"/>
                <a:gd name="connsiteX39" fmla="*/ 5382034 w 8416442"/>
                <a:gd name="connsiteY39" fmla="*/ 911024 h 1520066"/>
                <a:gd name="connsiteX40" fmla="*/ 5554727 w 8416442"/>
                <a:gd name="connsiteY40" fmla="*/ 728634 h 1520066"/>
                <a:gd name="connsiteX41" fmla="*/ 5681246 w 8416442"/>
                <a:gd name="connsiteY41" fmla="*/ 599346 h 1520066"/>
                <a:gd name="connsiteX42" fmla="*/ 6613510 w 8416442"/>
                <a:gd name="connsiteY42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62602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531776"/>
                <a:gd name="connsiteY0" fmla="*/ 0 h 1520066"/>
                <a:gd name="connsiteX1" fmla="*/ 6625977 w 8531776"/>
                <a:gd name="connsiteY1" fmla="*/ 0 h 1520066"/>
                <a:gd name="connsiteX2" fmla="*/ 6964437 w 8531776"/>
                <a:gd name="connsiteY2" fmla="*/ 205015 h 1520066"/>
                <a:gd name="connsiteX3" fmla="*/ 7081720 w 8531776"/>
                <a:gd name="connsiteY3" fmla="*/ 587340 h 1520066"/>
                <a:gd name="connsiteX4" fmla="*/ 7221629 w 8531776"/>
                <a:gd name="connsiteY4" fmla="*/ 899480 h 1520066"/>
                <a:gd name="connsiteX5" fmla="*/ 8348876 w 8531776"/>
                <a:gd name="connsiteY5" fmla="*/ 665822 h 1520066"/>
                <a:gd name="connsiteX6" fmla="*/ 8415852 w 8531776"/>
                <a:gd name="connsiteY6" fmla="*/ 774648 h 1520066"/>
                <a:gd name="connsiteX7" fmla="*/ 7211471 w 8531776"/>
                <a:gd name="connsiteY7" fmla="*/ 959045 h 1520066"/>
                <a:gd name="connsiteX8" fmla="*/ 7023079 w 8531776"/>
                <a:gd name="connsiteY8" fmla="*/ 599807 h 1520066"/>
                <a:gd name="connsiteX9" fmla="*/ 6625054 w 8531776"/>
                <a:gd name="connsiteY9" fmla="*/ 60489 h 1520066"/>
                <a:gd name="connsiteX10" fmla="*/ 6613972 w 8531776"/>
                <a:gd name="connsiteY10" fmla="*/ 60489 h 1520066"/>
                <a:gd name="connsiteX11" fmla="*/ 5725111 w 8531776"/>
                <a:gd name="connsiteY11" fmla="*/ 640903 h 1520066"/>
                <a:gd name="connsiteX12" fmla="*/ 5596746 w 8531776"/>
                <a:gd name="connsiteY12" fmla="*/ 772500 h 1520066"/>
                <a:gd name="connsiteX13" fmla="*/ 5426824 w 8531776"/>
                <a:gd name="connsiteY13" fmla="*/ 951657 h 1520066"/>
                <a:gd name="connsiteX14" fmla="*/ 5037572 w 8531776"/>
                <a:gd name="connsiteY14" fmla="*/ 1342294 h 1520066"/>
                <a:gd name="connsiteX15" fmla="*/ 4680181 w 8531776"/>
                <a:gd name="connsiteY15" fmla="*/ 1520066 h 1520066"/>
                <a:gd name="connsiteX16" fmla="*/ 4637239 w 8531776"/>
                <a:gd name="connsiteY16" fmla="*/ 1515910 h 1520066"/>
                <a:gd name="connsiteX17" fmla="*/ 4405443 w 8531776"/>
                <a:gd name="connsiteY17" fmla="*/ 1172372 h 1520066"/>
                <a:gd name="connsiteX18" fmla="*/ 4179650 w 8531776"/>
                <a:gd name="connsiteY18" fmla="*/ 762803 h 1520066"/>
                <a:gd name="connsiteX19" fmla="*/ 3311567 w 8531776"/>
                <a:gd name="connsiteY19" fmla="*/ 767883 h 1520066"/>
                <a:gd name="connsiteX20" fmla="*/ 2360834 w 8531776"/>
                <a:gd name="connsiteY20" fmla="*/ 995061 h 1520066"/>
                <a:gd name="connsiteX21" fmla="*/ 2342497 w 8531776"/>
                <a:gd name="connsiteY21" fmla="*/ 992833 h 1520066"/>
                <a:gd name="connsiteX22" fmla="*/ 2126238 w 8531776"/>
                <a:gd name="connsiteY22" fmla="*/ 1040931 h 1520066"/>
                <a:gd name="connsiteX23" fmla="*/ 1317343 w 8531776"/>
                <a:gd name="connsiteY23" fmla="*/ 1114064 h 1520066"/>
                <a:gd name="connsiteX24" fmla="*/ 1009685 w 8531776"/>
                <a:gd name="connsiteY24" fmla="*/ 1102634 h 1520066"/>
                <a:gd name="connsiteX25" fmla="*/ 90523 w 8531776"/>
                <a:gd name="connsiteY25" fmla="*/ 742589 h 1520066"/>
                <a:gd name="connsiteX26" fmla="*/ 22895 w 8531776"/>
                <a:gd name="connsiteY26" fmla="*/ 281579 h 1520066"/>
                <a:gd name="connsiteX27" fmla="*/ 33026 w 8531776"/>
                <a:gd name="connsiteY27" fmla="*/ 257679 h 1520066"/>
                <a:gd name="connsiteX28" fmla="*/ 94142 w 8531776"/>
                <a:gd name="connsiteY28" fmla="*/ 257679 h 1520066"/>
                <a:gd name="connsiteX29" fmla="*/ 76235 w 8531776"/>
                <a:gd name="connsiteY29" fmla="*/ 299677 h 1520066"/>
                <a:gd name="connsiteX30" fmla="*/ 140053 w 8531776"/>
                <a:gd name="connsiteY30" fmla="*/ 715919 h 1520066"/>
                <a:gd name="connsiteX31" fmla="*/ 2361283 w 8531776"/>
                <a:gd name="connsiteY31" fmla="*/ 930232 h 1520066"/>
                <a:gd name="connsiteX32" fmla="*/ 2361890 w 8531776"/>
                <a:gd name="connsiteY32" fmla="*/ 932577 h 1520066"/>
                <a:gd name="connsiteX33" fmla="*/ 2418393 w 8531776"/>
                <a:gd name="connsiteY33" fmla="*/ 916935 h 1520066"/>
                <a:gd name="connsiteX34" fmla="*/ 3300486 w 8531776"/>
                <a:gd name="connsiteY34" fmla="*/ 708780 h 1520066"/>
                <a:gd name="connsiteX35" fmla="*/ 4213357 w 8531776"/>
                <a:gd name="connsiteY35" fmla="*/ 712935 h 1520066"/>
                <a:gd name="connsiteX36" fmla="*/ 4462699 w 8531776"/>
                <a:gd name="connsiteY36" fmla="*/ 1154825 h 1520066"/>
                <a:gd name="connsiteX37" fmla="*/ 4648321 w 8531776"/>
                <a:gd name="connsiteY37" fmla="*/ 1456806 h 1520066"/>
                <a:gd name="connsiteX38" fmla="*/ 5382034 w 8531776"/>
                <a:gd name="connsiteY38" fmla="*/ 911024 h 1520066"/>
                <a:gd name="connsiteX39" fmla="*/ 5554727 w 8531776"/>
                <a:gd name="connsiteY39" fmla="*/ 728634 h 1520066"/>
                <a:gd name="connsiteX40" fmla="*/ 5681246 w 8531776"/>
                <a:gd name="connsiteY40" fmla="*/ 599346 h 1520066"/>
                <a:gd name="connsiteX41" fmla="*/ 6613510 w 8531776"/>
                <a:gd name="connsiteY41" fmla="*/ 0 h 1520066"/>
                <a:gd name="connsiteX0" fmla="*/ 6613510 w 8454400"/>
                <a:gd name="connsiteY0" fmla="*/ 0 h 1520066"/>
                <a:gd name="connsiteX1" fmla="*/ 6625977 w 8454400"/>
                <a:gd name="connsiteY1" fmla="*/ 0 h 1520066"/>
                <a:gd name="connsiteX2" fmla="*/ 6964437 w 8454400"/>
                <a:gd name="connsiteY2" fmla="*/ 205015 h 1520066"/>
                <a:gd name="connsiteX3" fmla="*/ 7081720 w 8454400"/>
                <a:gd name="connsiteY3" fmla="*/ 587340 h 1520066"/>
                <a:gd name="connsiteX4" fmla="*/ 7221629 w 8454400"/>
                <a:gd name="connsiteY4" fmla="*/ 899480 h 1520066"/>
                <a:gd name="connsiteX5" fmla="*/ 8348876 w 8454400"/>
                <a:gd name="connsiteY5" fmla="*/ 665822 h 1520066"/>
                <a:gd name="connsiteX6" fmla="*/ 8415852 w 8454400"/>
                <a:gd name="connsiteY6" fmla="*/ 774648 h 1520066"/>
                <a:gd name="connsiteX7" fmla="*/ 7211471 w 8454400"/>
                <a:gd name="connsiteY7" fmla="*/ 959045 h 1520066"/>
                <a:gd name="connsiteX8" fmla="*/ 7023079 w 8454400"/>
                <a:gd name="connsiteY8" fmla="*/ 599807 h 1520066"/>
                <a:gd name="connsiteX9" fmla="*/ 6625054 w 8454400"/>
                <a:gd name="connsiteY9" fmla="*/ 60489 h 1520066"/>
                <a:gd name="connsiteX10" fmla="*/ 6613972 w 8454400"/>
                <a:gd name="connsiteY10" fmla="*/ 60489 h 1520066"/>
                <a:gd name="connsiteX11" fmla="*/ 5725111 w 8454400"/>
                <a:gd name="connsiteY11" fmla="*/ 640903 h 1520066"/>
                <a:gd name="connsiteX12" fmla="*/ 5596746 w 8454400"/>
                <a:gd name="connsiteY12" fmla="*/ 772500 h 1520066"/>
                <a:gd name="connsiteX13" fmla="*/ 5426824 w 8454400"/>
                <a:gd name="connsiteY13" fmla="*/ 951657 h 1520066"/>
                <a:gd name="connsiteX14" fmla="*/ 5037572 w 8454400"/>
                <a:gd name="connsiteY14" fmla="*/ 1342294 h 1520066"/>
                <a:gd name="connsiteX15" fmla="*/ 4680181 w 8454400"/>
                <a:gd name="connsiteY15" fmla="*/ 1520066 h 1520066"/>
                <a:gd name="connsiteX16" fmla="*/ 4637239 w 8454400"/>
                <a:gd name="connsiteY16" fmla="*/ 1515910 h 1520066"/>
                <a:gd name="connsiteX17" fmla="*/ 4405443 w 8454400"/>
                <a:gd name="connsiteY17" fmla="*/ 1172372 h 1520066"/>
                <a:gd name="connsiteX18" fmla="*/ 4179650 w 8454400"/>
                <a:gd name="connsiteY18" fmla="*/ 762803 h 1520066"/>
                <a:gd name="connsiteX19" fmla="*/ 3311567 w 8454400"/>
                <a:gd name="connsiteY19" fmla="*/ 767883 h 1520066"/>
                <a:gd name="connsiteX20" fmla="*/ 2360834 w 8454400"/>
                <a:gd name="connsiteY20" fmla="*/ 995061 h 1520066"/>
                <a:gd name="connsiteX21" fmla="*/ 2342497 w 8454400"/>
                <a:gd name="connsiteY21" fmla="*/ 992833 h 1520066"/>
                <a:gd name="connsiteX22" fmla="*/ 2126238 w 8454400"/>
                <a:gd name="connsiteY22" fmla="*/ 1040931 h 1520066"/>
                <a:gd name="connsiteX23" fmla="*/ 1317343 w 8454400"/>
                <a:gd name="connsiteY23" fmla="*/ 1114064 h 1520066"/>
                <a:gd name="connsiteX24" fmla="*/ 1009685 w 8454400"/>
                <a:gd name="connsiteY24" fmla="*/ 1102634 h 1520066"/>
                <a:gd name="connsiteX25" fmla="*/ 90523 w 8454400"/>
                <a:gd name="connsiteY25" fmla="*/ 742589 h 1520066"/>
                <a:gd name="connsiteX26" fmla="*/ 22895 w 8454400"/>
                <a:gd name="connsiteY26" fmla="*/ 281579 h 1520066"/>
                <a:gd name="connsiteX27" fmla="*/ 33026 w 8454400"/>
                <a:gd name="connsiteY27" fmla="*/ 257679 h 1520066"/>
                <a:gd name="connsiteX28" fmla="*/ 94142 w 8454400"/>
                <a:gd name="connsiteY28" fmla="*/ 257679 h 1520066"/>
                <a:gd name="connsiteX29" fmla="*/ 76235 w 8454400"/>
                <a:gd name="connsiteY29" fmla="*/ 299677 h 1520066"/>
                <a:gd name="connsiteX30" fmla="*/ 140053 w 8454400"/>
                <a:gd name="connsiteY30" fmla="*/ 715919 h 1520066"/>
                <a:gd name="connsiteX31" fmla="*/ 2361283 w 8454400"/>
                <a:gd name="connsiteY31" fmla="*/ 930232 h 1520066"/>
                <a:gd name="connsiteX32" fmla="*/ 2361890 w 8454400"/>
                <a:gd name="connsiteY32" fmla="*/ 932577 h 1520066"/>
                <a:gd name="connsiteX33" fmla="*/ 2418393 w 8454400"/>
                <a:gd name="connsiteY33" fmla="*/ 916935 h 1520066"/>
                <a:gd name="connsiteX34" fmla="*/ 3300486 w 8454400"/>
                <a:gd name="connsiteY34" fmla="*/ 708780 h 1520066"/>
                <a:gd name="connsiteX35" fmla="*/ 4213357 w 8454400"/>
                <a:gd name="connsiteY35" fmla="*/ 712935 h 1520066"/>
                <a:gd name="connsiteX36" fmla="*/ 4462699 w 8454400"/>
                <a:gd name="connsiteY36" fmla="*/ 1154825 h 1520066"/>
                <a:gd name="connsiteX37" fmla="*/ 4648321 w 8454400"/>
                <a:gd name="connsiteY37" fmla="*/ 1456806 h 1520066"/>
                <a:gd name="connsiteX38" fmla="*/ 5382034 w 8454400"/>
                <a:gd name="connsiteY38" fmla="*/ 911024 h 1520066"/>
                <a:gd name="connsiteX39" fmla="*/ 5554727 w 8454400"/>
                <a:gd name="connsiteY39" fmla="*/ 728634 h 1520066"/>
                <a:gd name="connsiteX40" fmla="*/ 5681246 w 8454400"/>
                <a:gd name="connsiteY40" fmla="*/ 599346 h 1520066"/>
                <a:gd name="connsiteX41" fmla="*/ 6613510 w 8454400"/>
                <a:gd name="connsiteY41" fmla="*/ 0 h 1520066"/>
                <a:gd name="connsiteX0" fmla="*/ 6613510 w 8415852"/>
                <a:gd name="connsiteY0" fmla="*/ 0 h 1520066"/>
                <a:gd name="connsiteX1" fmla="*/ 6625977 w 8415852"/>
                <a:gd name="connsiteY1" fmla="*/ 0 h 1520066"/>
                <a:gd name="connsiteX2" fmla="*/ 6964437 w 8415852"/>
                <a:gd name="connsiteY2" fmla="*/ 205015 h 1520066"/>
                <a:gd name="connsiteX3" fmla="*/ 7081720 w 8415852"/>
                <a:gd name="connsiteY3" fmla="*/ 587340 h 1520066"/>
                <a:gd name="connsiteX4" fmla="*/ 7221629 w 8415852"/>
                <a:gd name="connsiteY4" fmla="*/ 899480 h 1520066"/>
                <a:gd name="connsiteX5" fmla="*/ 8348876 w 8415852"/>
                <a:gd name="connsiteY5" fmla="*/ 665822 h 1520066"/>
                <a:gd name="connsiteX6" fmla="*/ 8415852 w 8415852"/>
                <a:gd name="connsiteY6" fmla="*/ 774648 h 1520066"/>
                <a:gd name="connsiteX7" fmla="*/ 7211471 w 8415852"/>
                <a:gd name="connsiteY7" fmla="*/ 959045 h 1520066"/>
                <a:gd name="connsiteX8" fmla="*/ 7023079 w 8415852"/>
                <a:gd name="connsiteY8" fmla="*/ 599807 h 1520066"/>
                <a:gd name="connsiteX9" fmla="*/ 6625054 w 8415852"/>
                <a:gd name="connsiteY9" fmla="*/ 60489 h 1520066"/>
                <a:gd name="connsiteX10" fmla="*/ 6613972 w 8415852"/>
                <a:gd name="connsiteY10" fmla="*/ 60489 h 1520066"/>
                <a:gd name="connsiteX11" fmla="*/ 5725111 w 8415852"/>
                <a:gd name="connsiteY11" fmla="*/ 640903 h 1520066"/>
                <a:gd name="connsiteX12" fmla="*/ 5596746 w 8415852"/>
                <a:gd name="connsiteY12" fmla="*/ 772500 h 1520066"/>
                <a:gd name="connsiteX13" fmla="*/ 5426824 w 8415852"/>
                <a:gd name="connsiteY13" fmla="*/ 951657 h 1520066"/>
                <a:gd name="connsiteX14" fmla="*/ 5037572 w 8415852"/>
                <a:gd name="connsiteY14" fmla="*/ 1342294 h 1520066"/>
                <a:gd name="connsiteX15" fmla="*/ 4680181 w 8415852"/>
                <a:gd name="connsiteY15" fmla="*/ 1520066 h 1520066"/>
                <a:gd name="connsiteX16" fmla="*/ 4637239 w 8415852"/>
                <a:gd name="connsiteY16" fmla="*/ 1515910 h 1520066"/>
                <a:gd name="connsiteX17" fmla="*/ 4405443 w 8415852"/>
                <a:gd name="connsiteY17" fmla="*/ 1172372 h 1520066"/>
                <a:gd name="connsiteX18" fmla="*/ 4179650 w 8415852"/>
                <a:gd name="connsiteY18" fmla="*/ 762803 h 1520066"/>
                <a:gd name="connsiteX19" fmla="*/ 3311567 w 8415852"/>
                <a:gd name="connsiteY19" fmla="*/ 767883 h 1520066"/>
                <a:gd name="connsiteX20" fmla="*/ 2360834 w 8415852"/>
                <a:gd name="connsiteY20" fmla="*/ 995061 h 1520066"/>
                <a:gd name="connsiteX21" fmla="*/ 2342497 w 8415852"/>
                <a:gd name="connsiteY21" fmla="*/ 992833 h 1520066"/>
                <a:gd name="connsiteX22" fmla="*/ 2126238 w 8415852"/>
                <a:gd name="connsiteY22" fmla="*/ 1040931 h 1520066"/>
                <a:gd name="connsiteX23" fmla="*/ 1317343 w 8415852"/>
                <a:gd name="connsiteY23" fmla="*/ 1114064 h 1520066"/>
                <a:gd name="connsiteX24" fmla="*/ 1009685 w 8415852"/>
                <a:gd name="connsiteY24" fmla="*/ 1102634 h 1520066"/>
                <a:gd name="connsiteX25" fmla="*/ 90523 w 8415852"/>
                <a:gd name="connsiteY25" fmla="*/ 742589 h 1520066"/>
                <a:gd name="connsiteX26" fmla="*/ 22895 w 8415852"/>
                <a:gd name="connsiteY26" fmla="*/ 281579 h 1520066"/>
                <a:gd name="connsiteX27" fmla="*/ 33026 w 8415852"/>
                <a:gd name="connsiteY27" fmla="*/ 257679 h 1520066"/>
                <a:gd name="connsiteX28" fmla="*/ 94142 w 8415852"/>
                <a:gd name="connsiteY28" fmla="*/ 257679 h 1520066"/>
                <a:gd name="connsiteX29" fmla="*/ 76235 w 8415852"/>
                <a:gd name="connsiteY29" fmla="*/ 299677 h 1520066"/>
                <a:gd name="connsiteX30" fmla="*/ 140053 w 8415852"/>
                <a:gd name="connsiteY30" fmla="*/ 715919 h 1520066"/>
                <a:gd name="connsiteX31" fmla="*/ 2361283 w 8415852"/>
                <a:gd name="connsiteY31" fmla="*/ 930232 h 1520066"/>
                <a:gd name="connsiteX32" fmla="*/ 2361890 w 8415852"/>
                <a:gd name="connsiteY32" fmla="*/ 932577 h 1520066"/>
                <a:gd name="connsiteX33" fmla="*/ 2418393 w 8415852"/>
                <a:gd name="connsiteY33" fmla="*/ 916935 h 1520066"/>
                <a:gd name="connsiteX34" fmla="*/ 3300486 w 8415852"/>
                <a:gd name="connsiteY34" fmla="*/ 708780 h 1520066"/>
                <a:gd name="connsiteX35" fmla="*/ 4213357 w 8415852"/>
                <a:gd name="connsiteY35" fmla="*/ 712935 h 1520066"/>
                <a:gd name="connsiteX36" fmla="*/ 4462699 w 8415852"/>
                <a:gd name="connsiteY36" fmla="*/ 1154825 h 1520066"/>
                <a:gd name="connsiteX37" fmla="*/ 4648321 w 8415852"/>
                <a:gd name="connsiteY37" fmla="*/ 1456806 h 1520066"/>
                <a:gd name="connsiteX38" fmla="*/ 5382034 w 8415852"/>
                <a:gd name="connsiteY38" fmla="*/ 911024 h 1520066"/>
                <a:gd name="connsiteX39" fmla="*/ 5554727 w 8415852"/>
                <a:gd name="connsiteY39" fmla="*/ 728634 h 1520066"/>
                <a:gd name="connsiteX40" fmla="*/ 5681246 w 8415852"/>
                <a:gd name="connsiteY40" fmla="*/ 599346 h 1520066"/>
                <a:gd name="connsiteX41" fmla="*/ 6613510 w 8415852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9098"/>
                <a:gd name="connsiteY0" fmla="*/ 0 h 1520066"/>
                <a:gd name="connsiteX1" fmla="*/ 6625977 w 8399098"/>
                <a:gd name="connsiteY1" fmla="*/ 0 h 1520066"/>
                <a:gd name="connsiteX2" fmla="*/ 6964437 w 8399098"/>
                <a:gd name="connsiteY2" fmla="*/ 205015 h 1520066"/>
                <a:gd name="connsiteX3" fmla="*/ 7081720 w 8399098"/>
                <a:gd name="connsiteY3" fmla="*/ 587340 h 1520066"/>
                <a:gd name="connsiteX4" fmla="*/ 7221629 w 8399098"/>
                <a:gd name="connsiteY4" fmla="*/ 899480 h 1520066"/>
                <a:gd name="connsiteX5" fmla="*/ 8348876 w 8399098"/>
                <a:gd name="connsiteY5" fmla="*/ 665822 h 1520066"/>
                <a:gd name="connsiteX6" fmla="*/ 8399098 w 8399098"/>
                <a:gd name="connsiteY6" fmla="*/ 726460 h 1520066"/>
                <a:gd name="connsiteX7" fmla="*/ 7211471 w 8399098"/>
                <a:gd name="connsiteY7" fmla="*/ 959045 h 1520066"/>
                <a:gd name="connsiteX8" fmla="*/ 7023079 w 8399098"/>
                <a:gd name="connsiteY8" fmla="*/ 599807 h 1520066"/>
                <a:gd name="connsiteX9" fmla="*/ 6625054 w 8399098"/>
                <a:gd name="connsiteY9" fmla="*/ 60489 h 1520066"/>
                <a:gd name="connsiteX10" fmla="*/ 6613972 w 8399098"/>
                <a:gd name="connsiteY10" fmla="*/ 60489 h 1520066"/>
                <a:gd name="connsiteX11" fmla="*/ 5725111 w 8399098"/>
                <a:gd name="connsiteY11" fmla="*/ 640903 h 1520066"/>
                <a:gd name="connsiteX12" fmla="*/ 5596746 w 8399098"/>
                <a:gd name="connsiteY12" fmla="*/ 772500 h 1520066"/>
                <a:gd name="connsiteX13" fmla="*/ 5426824 w 8399098"/>
                <a:gd name="connsiteY13" fmla="*/ 951657 h 1520066"/>
                <a:gd name="connsiteX14" fmla="*/ 5037572 w 8399098"/>
                <a:gd name="connsiteY14" fmla="*/ 1342294 h 1520066"/>
                <a:gd name="connsiteX15" fmla="*/ 4680181 w 8399098"/>
                <a:gd name="connsiteY15" fmla="*/ 1520066 h 1520066"/>
                <a:gd name="connsiteX16" fmla="*/ 4637239 w 8399098"/>
                <a:gd name="connsiteY16" fmla="*/ 1515910 h 1520066"/>
                <a:gd name="connsiteX17" fmla="*/ 4405443 w 8399098"/>
                <a:gd name="connsiteY17" fmla="*/ 1172372 h 1520066"/>
                <a:gd name="connsiteX18" fmla="*/ 4179650 w 8399098"/>
                <a:gd name="connsiteY18" fmla="*/ 762803 h 1520066"/>
                <a:gd name="connsiteX19" fmla="*/ 3311567 w 8399098"/>
                <a:gd name="connsiteY19" fmla="*/ 767883 h 1520066"/>
                <a:gd name="connsiteX20" fmla="*/ 2360834 w 8399098"/>
                <a:gd name="connsiteY20" fmla="*/ 995061 h 1520066"/>
                <a:gd name="connsiteX21" fmla="*/ 2342497 w 8399098"/>
                <a:gd name="connsiteY21" fmla="*/ 992833 h 1520066"/>
                <a:gd name="connsiteX22" fmla="*/ 2126238 w 8399098"/>
                <a:gd name="connsiteY22" fmla="*/ 1040931 h 1520066"/>
                <a:gd name="connsiteX23" fmla="*/ 1317343 w 8399098"/>
                <a:gd name="connsiteY23" fmla="*/ 1114064 h 1520066"/>
                <a:gd name="connsiteX24" fmla="*/ 1009685 w 8399098"/>
                <a:gd name="connsiteY24" fmla="*/ 1102634 h 1520066"/>
                <a:gd name="connsiteX25" fmla="*/ 90523 w 8399098"/>
                <a:gd name="connsiteY25" fmla="*/ 742589 h 1520066"/>
                <a:gd name="connsiteX26" fmla="*/ 22895 w 8399098"/>
                <a:gd name="connsiteY26" fmla="*/ 281579 h 1520066"/>
                <a:gd name="connsiteX27" fmla="*/ 33026 w 8399098"/>
                <a:gd name="connsiteY27" fmla="*/ 257679 h 1520066"/>
                <a:gd name="connsiteX28" fmla="*/ 94142 w 8399098"/>
                <a:gd name="connsiteY28" fmla="*/ 257679 h 1520066"/>
                <a:gd name="connsiteX29" fmla="*/ 76235 w 8399098"/>
                <a:gd name="connsiteY29" fmla="*/ 299677 h 1520066"/>
                <a:gd name="connsiteX30" fmla="*/ 140053 w 8399098"/>
                <a:gd name="connsiteY30" fmla="*/ 715919 h 1520066"/>
                <a:gd name="connsiteX31" fmla="*/ 2361283 w 8399098"/>
                <a:gd name="connsiteY31" fmla="*/ 930232 h 1520066"/>
                <a:gd name="connsiteX32" fmla="*/ 2361890 w 8399098"/>
                <a:gd name="connsiteY32" fmla="*/ 932577 h 1520066"/>
                <a:gd name="connsiteX33" fmla="*/ 2418393 w 8399098"/>
                <a:gd name="connsiteY33" fmla="*/ 916935 h 1520066"/>
                <a:gd name="connsiteX34" fmla="*/ 3300486 w 8399098"/>
                <a:gd name="connsiteY34" fmla="*/ 708780 h 1520066"/>
                <a:gd name="connsiteX35" fmla="*/ 4213357 w 8399098"/>
                <a:gd name="connsiteY35" fmla="*/ 712935 h 1520066"/>
                <a:gd name="connsiteX36" fmla="*/ 4462699 w 8399098"/>
                <a:gd name="connsiteY36" fmla="*/ 1154825 h 1520066"/>
                <a:gd name="connsiteX37" fmla="*/ 4648321 w 8399098"/>
                <a:gd name="connsiteY37" fmla="*/ 1456806 h 1520066"/>
                <a:gd name="connsiteX38" fmla="*/ 5382034 w 8399098"/>
                <a:gd name="connsiteY38" fmla="*/ 911024 h 1520066"/>
                <a:gd name="connsiteX39" fmla="*/ 5554727 w 8399098"/>
                <a:gd name="connsiteY39" fmla="*/ 728634 h 1520066"/>
                <a:gd name="connsiteX40" fmla="*/ 5681246 w 8399098"/>
                <a:gd name="connsiteY40" fmla="*/ 599346 h 1520066"/>
                <a:gd name="connsiteX41" fmla="*/ 6613510 w 8399098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81720 w 8393514"/>
                <a:gd name="connsiteY3" fmla="*/ 587340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0 h 1520066"/>
                <a:gd name="connsiteX1" fmla="*/ 6625977 w 8393514"/>
                <a:gd name="connsiteY1" fmla="*/ 0 h 1520066"/>
                <a:gd name="connsiteX2" fmla="*/ 6964437 w 8393514"/>
                <a:gd name="connsiteY2" fmla="*/ 205015 h 1520066"/>
                <a:gd name="connsiteX3" fmla="*/ 7062175 w 8393514"/>
                <a:gd name="connsiteY3" fmla="*/ 575294 h 1520066"/>
                <a:gd name="connsiteX4" fmla="*/ 7221629 w 8393514"/>
                <a:gd name="connsiteY4" fmla="*/ 899480 h 1520066"/>
                <a:gd name="connsiteX5" fmla="*/ 8348876 w 8393514"/>
                <a:gd name="connsiteY5" fmla="*/ 665822 h 1520066"/>
                <a:gd name="connsiteX6" fmla="*/ 8393514 w 8393514"/>
                <a:gd name="connsiteY6" fmla="*/ 714412 h 1520066"/>
                <a:gd name="connsiteX7" fmla="*/ 7211471 w 8393514"/>
                <a:gd name="connsiteY7" fmla="*/ 959045 h 1520066"/>
                <a:gd name="connsiteX8" fmla="*/ 7023079 w 8393514"/>
                <a:gd name="connsiteY8" fmla="*/ 599807 h 1520066"/>
                <a:gd name="connsiteX9" fmla="*/ 6625054 w 8393514"/>
                <a:gd name="connsiteY9" fmla="*/ 60489 h 1520066"/>
                <a:gd name="connsiteX10" fmla="*/ 6613972 w 8393514"/>
                <a:gd name="connsiteY10" fmla="*/ 60489 h 1520066"/>
                <a:gd name="connsiteX11" fmla="*/ 5725111 w 8393514"/>
                <a:gd name="connsiteY11" fmla="*/ 640903 h 1520066"/>
                <a:gd name="connsiteX12" fmla="*/ 5596746 w 8393514"/>
                <a:gd name="connsiteY12" fmla="*/ 772500 h 1520066"/>
                <a:gd name="connsiteX13" fmla="*/ 5426824 w 8393514"/>
                <a:gd name="connsiteY13" fmla="*/ 951657 h 1520066"/>
                <a:gd name="connsiteX14" fmla="*/ 5037572 w 8393514"/>
                <a:gd name="connsiteY14" fmla="*/ 1342294 h 1520066"/>
                <a:gd name="connsiteX15" fmla="*/ 4680181 w 8393514"/>
                <a:gd name="connsiteY15" fmla="*/ 1520066 h 1520066"/>
                <a:gd name="connsiteX16" fmla="*/ 4637239 w 8393514"/>
                <a:gd name="connsiteY16" fmla="*/ 1515910 h 1520066"/>
                <a:gd name="connsiteX17" fmla="*/ 4405443 w 8393514"/>
                <a:gd name="connsiteY17" fmla="*/ 1172372 h 1520066"/>
                <a:gd name="connsiteX18" fmla="*/ 4179650 w 8393514"/>
                <a:gd name="connsiteY18" fmla="*/ 762803 h 1520066"/>
                <a:gd name="connsiteX19" fmla="*/ 3311567 w 8393514"/>
                <a:gd name="connsiteY19" fmla="*/ 767883 h 1520066"/>
                <a:gd name="connsiteX20" fmla="*/ 2360834 w 8393514"/>
                <a:gd name="connsiteY20" fmla="*/ 995061 h 1520066"/>
                <a:gd name="connsiteX21" fmla="*/ 2342497 w 8393514"/>
                <a:gd name="connsiteY21" fmla="*/ 992833 h 1520066"/>
                <a:gd name="connsiteX22" fmla="*/ 2126238 w 8393514"/>
                <a:gd name="connsiteY22" fmla="*/ 1040931 h 1520066"/>
                <a:gd name="connsiteX23" fmla="*/ 1317343 w 8393514"/>
                <a:gd name="connsiteY23" fmla="*/ 1114064 h 1520066"/>
                <a:gd name="connsiteX24" fmla="*/ 1009685 w 8393514"/>
                <a:gd name="connsiteY24" fmla="*/ 1102634 h 1520066"/>
                <a:gd name="connsiteX25" fmla="*/ 90523 w 8393514"/>
                <a:gd name="connsiteY25" fmla="*/ 742589 h 1520066"/>
                <a:gd name="connsiteX26" fmla="*/ 22895 w 8393514"/>
                <a:gd name="connsiteY26" fmla="*/ 281579 h 1520066"/>
                <a:gd name="connsiteX27" fmla="*/ 33026 w 8393514"/>
                <a:gd name="connsiteY27" fmla="*/ 257679 h 1520066"/>
                <a:gd name="connsiteX28" fmla="*/ 94142 w 8393514"/>
                <a:gd name="connsiteY28" fmla="*/ 257679 h 1520066"/>
                <a:gd name="connsiteX29" fmla="*/ 76235 w 8393514"/>
                <a:gd name="connsiteY29" fmla="*/ 299677 h 1520066"/>
                <a:gd name="connsiteX30" fmla="*/ 140053 w 8393514"/>
                <a:gd name="connsiteY30" fmla="*/ 715919 h 1520066"/>
                <a:gd name="connsiteX31" fmla="*/ 2361283 w 8393514"/>
                <a:gd name="connsiteY31" fmla="*/ 930232 h 1520066"/>
                <a:gd name="connsiteX32" fmla="*/ 2361890 w 8393514"/>
                <a:gd name="connsiteY32" fmla="*/ 932577 h 1520066"/>
                <a:gd name="connsiteX33" fmla="*/ 2418393 w 8393514"/>
                <a:gd name="connsiteY33" fmla="*/ 916935 h 1520066"/>
                <a:gd name="connsiteX34" fmla="*/ 3300486 w 8393514"/>
                <a:gd name="connsiteY34" fmla="*/ 708780 h 1520066"/>
                <a:gd name="connsiteX35" fmla="*/ 4213357 w 8393514"/>
                <a:gd name="connsiteY35" fmla="*/ 712935 h 1520066"/>
                <a:gd name="connsiteX36" fmla="*/ 4462699 w 8393514"/>
                <a:gd name="connsiteY36" fmla="*/ 1154825 h 1520066"/>
                <a:gd name="connsiteX37" fmla="*/ 4648321 w 8393514"/>
                <a:gd name="connsiteY37" fmla="*/ 1456806 h 1520066"/>
                <a:gd name="connsiteX38" fmla="*/ 5382034 w 8393514"/>
                <a:gd name="connsiteY38" fmla="*/ 911024 h 1520066"/>
                <a:gd name="connsiteX39" fmla="*/ 5554727 w 8393514"/>
                <a:gd name="connsiteY39" fmla="*/ 728634 h 1520066"/>
                <a:gd name="connsiteX40" fmla="*/ 5681246 w 8393514"/>
                <a:gd name="connsiteY40" fmla="*/ 599346 h 1520066"/>
                <a:gd name="connsiteX41" fmla="*/ 6613510 w 8393514"/>
                <a:gd name="connsiteY41" fmla="*/ 0 h 1520066"/>
                <a:gd name="connsiteX0" fmla="*/ 6613510 w 8393514"/>
                <a:gd name="connsiteY0" fmla="*/ 13848 h 1533914"/>
                <a:gd name="connsiteX1" fmla="*/ 6625977 w 8393514"/>
                <a:gd name="connsiteY1" fmla="*/ 13848 h 1533914"/>
                <a:gd name="connsiteX2" fmla="*/ 6972814 w 8393514"/>
                <a:gd name="connsiteY2" fmla="*/ 200793 h 1533914"/>
                <a:gd name="connsiteX3" fmla="*/ 7062175 w 8393514"/>
                <a:gd name="connsiteY3" fmla="*/ 589142 h 1533914"/>
                <a:gd name="connsiteX4" fmla="*/ 7221629 w 8393514"/>
                <a:gd name="connsiteY4" fmla="*/ 913328 h 1533914"/>
                <a:gd name="connsiteX5" fmla="*/ 8348876 w 8393514"/>
                <a:gd name="connsiteY5" fmla="*/ 679670 h 1533914"/>
                <a:gd name="connsiteX6" fmla="*/ 8393514 w 8393514"/>
                <a:gd name="connsiteY6" fmla="*/ 728260 h 1533914"/>
                <a:gd name="connsiteX7" fmla="*/ 7211471 w 8393514"/>
                <a:gd name="connsiteY7" fmla="*/ 972893 h 1533914"/>
                <a:gd name="connsiteX8" fmla="*/ 7023079 w 8393514"/>
                <a:gd name="connsiteY8" fmla="*/ 613655 h 1533914"/>
                <a:gd name="connsiteX9" fmla="*/ 6625054 w 8393514"/>
                <a:gd name="connsiteY9" fmla="*/ 74337 h 1533914"/>
                <a:gd name="connsiteX10" fmla="*/ 6613972 w 8393514"/>
                <a:gd name="connsiteY10" fmla="*/ 74337 h 1533914"/>
                <a:gd name="connsiteX11" fmla="*/ 5725111 w 8393514"/>
                <a:gd name="connsiteY11" fmla="*/ 654751 h 1533914"/>
                <a:gd name="connsiteX12" fmla="*/ 5596746 w 8393514"/>
                <a:gd name="connsiteY12" fmla="*/ 786348 h 1533914"/>
                <a:gd name="connsiteX13" fmla="*/ 5426824 w 8393514"/>
                <a:gd name="connsiteY13" fmla="*/ 965505 h 1533914"/>
                <a:gd name="connsiteX14" fmla="*/ 5037572 w 8393514"/>
                <a:gd name="connsiteY14" fmla="*/ 1356142 h 1533914"/>
                <a:gd name="connsiteX15" fmla="*/ 4680181 w 8393514"/>
                <a:gd name="connsiteY15" fmla="*/ 1533914 h 1533914"/>
                <a:gd name="connsiteX16" fmla="*/ 4637239 w 8393514"/>
                <a:gd name="connsiteY16" fmla="*/ 1529758 h 1533914"/>
                <a:gd name="connsiteX17" fmla="*/ 4405443 w 8393514"/>
                <a:gd name="connsiteY17" fmla="*/ 1186220 h 1533914"/>
                <a:gd name="connsiteX18" fmla="*/ 4179650 w 8393514"/>
                <a:gd name="connsiteY18" fmla="*/ 776651 h 1533914"/>
                <a:gd name="connsiteX19" fmla="*/ 3311567 w 8393514"/>
                <a:gd name="connsiteY19" fmla="*/ 781731 h 1533914"/>
                <a:gd name="connsiteX20" fmla="*/ 2360834 w 8393514"/>
                <a:gd name="connsiteY20" fmla="*/ 1008909 h 1533914"/>
                <a:gd name="connsiteX21" fmla="*/ 2342497 w 8393514"/>
                <a:gd name="connsiteY21" fmla="*/ 1006681 h 1533914"/>
                <a:gd name="connsiteX22" fmla="*/ 2126238 w 8393514"/>
                <a:gd name="connsiteY22" fmla="*/ 1054779 h 1533914"/>
                <a:gd name="connsiteX23" fmla="*/ 1317343 w 8393514"/>
                <a:gd name="connsiteY23" fmla="*/ 1127912 h 1533914"/>
                <a:gd name="connsiteX24" fmla="*/ 1009685 w 8393514"/>
                <a:gd name="connsiteY24" fmla="*/ 1116482 h 1533914"/>
                <a:gd name="connsiteX25" fmla="*/ 90523 w 8393514"/>
                <a:gd name="connsiteY25" fmla="*/ 756437 h 1533914"/>
                <a:gd name="connsiteX26" fmla="*/ 22895 w 8393514"/>
                <a:gd name="connsiteY26" fmla="*/ 295427 h 1533914"/>
                <a:gd name="connsiteX27" fmla="*/ 33026 w 8393514"/>
                <a:gd name="connsiteY27" fmla="*/ 271527 h 1533914"/>
                <a:gd name="connsiteX28" fmla="*/ 94142 w 8393514"/>
                <a:gd name="connsiteY28" fmla="*/ 271527 h 1533914"/>
                <a:gd name="connsiteX29" fmla="*/ 76235 w 8393514"/>
                <a:gd name="connsiteY29" fmla="*/ 313525 h 1533914"/>
                <a:gd name="connsiteX30" fmla="*/ 140053 w 8393514"/>
                <a:gd name="connsiteY30" fmla="*/ 729767 h 1533914"/>
                <a:gd name="connsiteX31" fmla="*/ 2361283 w 8393514"/>
                <a:gd name="connsiteY31" fmla="*/ 944080 h 1533914"/>
                <a:gd name="connsiteX32" fmla="*/ 2361890 w 8393514"/>
                <a:gd name="connsiteY32" fmla="*/ 946425 h 1533914"/>
                <a:gd name="connsiteX33" fmla="*/ 2418393 w 8393514"/>
                <a:gd name="connsiteY33" fmla="*/ 930783 h 1533914"/>
                <a:gd name="connsiteX34" fmla="*/ 3300486 w 8393514"/>
                <a:gd name="connsiteY34" fmla="*/ 722628 h 1533914"/>
                <a:gd name="connsiteX35" fmla="*/ 4213357 w 8393514"/>
                <a:gd name="connsiteY35" fmla="*/ 726783 h 1533914"/>
                <a:gd name="connsiteX36" fmla="*/ 4462699 w 8393514"/>
                <a:gd name="connsiteY36" fmla="*/ 1168673 h 1533914"/>
                <a:gd name="connsiteX37" fmla="*/ 4648321 w 8393514"/>
                <a:gd name="connsiteY37" fmla="*/ 1470654 h 1533914"/>
                <a:gd name="connsiteX38" fmla="*/ 5382034 w 8393514"/>
                <a:gd name="connsiteY38" fmla="*/ 924872 h 1533914"/>
                <a:gd name="connsiteX39" fmla="*/ 5554727 w 8393514"/>
                <a:gd name="connsiteY39" fmla="*/ 742482 h 1533914"/>
                <a:gd name="connsiteX40" fmla="*/ 5681246 w 8393514"/>
                <a:gd name="connsiteY40" fmla="*/ 613194 h 1533914"/>
                <a:gd name="connsiteX41" fmla="*/ 6613510 w 8393514"/>
                <a:gd name="connsiteY41" fmla="*/ 13848 h 1533914"/>
                <a:gd name="connsiteX0" fmla="*/ 6613510 w 8393514"/>
                <a:gd name="connsiteY0" fmla="*/ 12957 h 1533023"/>
                <a:gd name="connsiteX1" fmla="*/ 6625977 w 8393514"/>
                <a:gd name="connsiteY1" fmla="*/ 12957 h 1533023"/>
                <a:gd name="connsiteX2" fmla="*/ 6944892 w 8393514"/>
                <a:gd name="connsiteY2" fmla="*/ 187853 h 1533023"/>
                <a:gd name="connsiteX3" fmla="*/ 7062175 w 8393514"/>
                <a:gd name="connsiteY3" fmla="*/ 588251 h 1533023"/>
                <a:gd name="connsiteX4" fmla="*/ 7221629 w 8393514"/>
                <a:gd name="connsiteY4" fmla="*/ 912437 h 1533023"/>
                <a:gd name="connsiteX5" fmla="*/ 8348876 w 8393514"/>
                <a:gd name="connsiteY5" fmla="*/ 678779 h 1533023"/>
                <a:gd name="connsiteX6" fmla="*/ 8393514 w 8393514"/>
                <a:gd name="connsiteY6" fmla="*/ 727369 h 1533023"/>
                <a:gd name="connsiteX7" fmla="*/ 7211471 w 8393514"/>
                <a:gd name="connsiteY7" fmla="*/ 972002 h 1533023"/>
                <a:gd name="connsiteX8" fmla="*/ 7023079 w 8393514"/>
                <a:gd name="connsiteY8" fmla="*/ 612764 h 1533023"/>
                <a:gd name="connsiteX9" fmla="*/ 6625054 w 8393514"/>
                <a:gd name="connsiteY9" fmla="*/ 73446 h 1533023"/>
                <a:gd name="connsiteX10" fmla="*/ 6613972 w 8393514"/>
                <a:gd name="connsiteY10" fmla="*/ 73446 h 1533023"/>
                <a:gd name="connsiteX11" fmla="*/ 5725111 w 8393514"/>
                <a:gd name="connsiteY11" fmla="*/ 653860 h 1533023"/>
                <a:gd name="connsiteX12" fmla="*/ 5596746 w 8393514"/>
                <a:gd name="connsiteY12" fmla="*/ 785457 h 1533023"/>
                <a:gd name="connsiteX13" fmla="*/ 5426824 w 8393514"/>
                <a:gd name="connsiteY13" fmla="*/ 964614 h 1533023"/>
                <a:gd name="connsiteX14" fmla="*/ 5037572 w 8393514"/>
                <a:gd name="connsiteY14" fmla="*/ 1355251 h 1533023"/>
                <a:gd name="connsiteX15" fmla="*/ 4680181 w 8393514"/>
                <a:gd name="connsiteY15" fmla="*/ 1533023 h 1533023"/>
                <a:gd name="connsiteX16" fmla="*/ 4637239 w 8393514"/>
                <a:gd name="connsiteY16" fmla="*/ 1528867 h 1533023"/>
                <a:gd name="connsiteX17" fmla="*/ 4405443 w 8393514"/>
                <a:gd name="connsiteY17" fmla="*/ 1185329 h 1533023"/>
                <a:gd name="connsiteX18" fmla="*/ 4179650 w 8393514"/>
                <a:gd name="connsiteY18" fmla="*/ 775760 h 1533023"/>
                <a:gd name="connsiteX19" fmla="*/ 3311567 w 8393514"/>
                <a:gd name="connsiteY19" fmla="*/ 780840 h 1533023"/>
                <a:gd name="connsiteX20" fmla="*/ 2360834 w 8393514"/>
                <a:gd name="connsiteY20" fmla="*/ 1008018 h 1533023"/>
                <a:gd name="connsiteX21" fmla="*/ 2342497 w 8393514"/>
                <a:gd name="connsiteY21" fmla="*/ 1005790 h 1533023"/>
                <a:gd name="connsiteX22" fmla="*/ 2126238 w 8393514"/>
                <a:gd name="connsiteY22" fmla="*/ 1053888 h 1533023"/>
                <a:gd name="connsiteX23" fmla="*/ 1317343 w 8393514"/>
                <a:gd name="connsiteY23" fmla="*/ 1127021 h 1533023"/>
                <a:gd name="connsiteX24" fmla="*/ 1009685 w 8393514"/>
                <a:gd name="connsiteY24" fmla="*/ 1115591 h 1533023"/>
                <a:gd name="connsiteX25" fmla="*/ 90523 w 8393514"/>
                <a:gd name="connsiteY25" fmla="*/ 755546 h 1533023"/>
                <a:gd name="connsiteX26" fmla="*/ 22895 w 8393514"/>
                <a:gd name="connsiteY26" fmla="*/ 294536 h 1533023"/>
                <a:gd name="connsiteX27" fmla="*/ 33026 w 8393514"/>
                <a:gd name="connsiteY27" fmla="*/ 270636 h 1533023"/>
                <a:gd name="connsiteX28" fmla="*/ 94142 w 8393514"/>
                <a:gd name="connsiteY28" fmla="*/ 270636 h 1533023"/>
                <a:gd name="connsiteX29" fmla="*/ 76235 w 8393514"/>
                <a:gd name="connsiteY29" fmla="*/ 312634 h 1533023"/>
                <a:gd name="connsiteX30" fmla="*/ 140053 w 8393514"/>
                <a:gd name="connsiteY30" fmla="*/ 728876 h 1533023"/>
                <a:gd name="connsiteX31" fmla="*/ 2361283 w 8393514"/>
                <a:gd name="connsiteY31" fmla="*/ 943189 h 1533023"/>
                <a:gd name="connsiteX32" fmla="*/ 2361890 w 8393514"/>
                <a:gd name="connsiteY32" fmla="*/ 945534 h 1533023"/>
                <a:gd name="connsiteX33" fmla="*/ 2418393 w 8393514"/>
                <a:gd name="connsiteY33" fmla="*/ 929892 h 1533023"/>
                <a:gd name="connsiteX34" fmla="*/ 3300486 w 8393514"/>
                <a:gd name="connsiteY34" fmla="*/ 721737 h 1533023"/>
                <a:gd name="connsiteX35" fmla="*/ 4213357 w 8393514"/>
                <a:gd name="connsiteY35" fmla="*/ 725892 h 1533023"/>
                <a:gd name="connsiteX36" fmla="*/ 4462699 w 8393514"/>
                <a:gd name="connsiteY36" fmla="*/ 1167782 h 1533023"/>
                <a:gd name="connsiteX37" fmla="*/ 4648321 w 8393514"/>
                <a:gd name="connsiteY37" fmla="*/ 1469763 h 1533023"/>
                <a:gd name="connsiteX38" fmla="*/ 5382034 w 8393514"/>
                <a:gd name="connsiteY38" fmla="*/ 923981 h 1533023"/>
                <a:gd name="connsiteX39" fmla="*/ 5554727 w 8393514"/>
                <a:gd name="connsiteY39" fmla="*/ 741591 h 1533023"/>
                <a:gd name="connsiteX40" fmla="*/ 5681246 w 8393514"/>
                <a:gd name="connsiteY40" fmla="*/ 612303 h 1533023"/>
                <a:gd name="connsiteX41" fmla="*/ 6613510 w 8393514"/>
                <a:gd name="connsiteY41" fmla="*/ 12957 h 1533023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12955 h 1533021"/>
                <a:gd name="connsiteX1" fmla="*/ 6625977 w 8393514"/>
                <a:gd name="connsiteY1" fmla="*/ 12955 h 1533021"/>
                <a:gd name="connsiteX2" fmla="*/ 6944892 w 8393514"/>
                <a:gd name="connsiteY2" fmla="*/ 187851 h 1533021"/>
                <a:gd name="connsiteX3" fmla="*/ 7062175 w 8393514"/>
                <a:gd name="connsiteY3" fmla="*/ 588249 h 1533021"/>
                <a:gd name="connsiteX4" fmla="*/ 7221629 w 8393514"/>
                <a:gd name="connsiteY4" fmla="*/ 912435 h 1533021"/>
                <a:gd name="connsiteX5" fmla="*/ 8348876 w 8393514"/>
                <a:gd name="connsiteY5" fmla="*/ 678777 h 1533021"/>
                <a:gd name="connsiteX6" fmla="*/ 8393514 w 8393514"/>
                <a:gd name="connsiteY6" fmla="*/ 727367 h 1533021"/>
                <a:gd name="connsiteX7" fmla="*/ 7211471 w 8393514"/>
                <a:gd name="connsiteY7" fmla="*/ 972000 h 1533021"/>
                <a:gd name="connsiteX8" fmla="*/ 7023079 w 8393514"/>
                <a:gd name="connsiteY8" fmla="*/ 612762 h 1533021"/>
                <a:gd name="connsiteX9" fmla="*/ 6625054 w 8393514"/>
                <a:gd name="connsiteY9" fmla="*/ 73444 h 1533021"/>
                <a:gd name="connsiteX10" fmla="*/ 6613972 w 8393514"/>
                <a:gd name="connsiteY10" fmla="*/ 73444 h 1533021"/>
                <a:gd name="connsiteX11" fmla="*/ 5725111 w 8393514"/>
                <a:gd name="connsiteY11" fmla="*/ 653858 h 1533021"/>
                <a:gd name="connsiteX12" fmla="*/ 5596746 w 8393514"/>
                <a:gd name="connsiteY12" fmla="*/ 785455 h 1533021"/>
                <a:gd name="connsiteX13" fmla="*/ 5426824 w 8393514"/>
                <a:gd name="connsiteY13" fmla="*/ 964612 h 1533021"/>
                <a:gd name="connsiteX14" fmla="*/ 5037572 w 8393514"/>
                <a:gd name="connsiteY14" fmla="*/ 1355249 h 1533021"/>
                <a:gd name="connsiteX15" fmla="*/ 4680181 w 8393514"/>
                <a:gd name="connsiteY15" fmla="*/ 1533021 h 1533021"/>
                <a:gd name="connsiteX16" fmla="*/ 4637239 w 8393514"/>
                <a:gd name="connsiteY16" fmla="*/ 1528865 h 1533021"/>
                <a:gd name="connsiteX17" fmla="*/ 4405443 w 8393514"/>
                <a:gd name="connsiteY17" fmla="*/ 1185327 h 1533021"/>
                <a:gd name="connsiteX18" fmla="*/ 4179650 w 8393514"/>
                <a:gd name="connsiteY18" fmla="*/ 775758 h 1533021"/>
                <a:gd name="connsiteX19" fmla="*/ 3311567 w 8393514"/>
                <a:gd name="connsiteY19" fmla="*/ 780838 h 1533021"/>
                <a:gd name="connsiteX20" fmla="*/ 2360834 w 8393514"/>
                <a:gd name="connsiteY20" fmla="*/ 1008016 h 1533021"/>
                <a:gd name="connsiteX21" fmla="*/ 2342497 w 8393514"/>
                <a:gd name="connsiteY21" fmla="*/ 1005788 h 1533021"/>
                <a:gd name="connsiteX22" fmla="*/ 2126238 w 8393514"/>
                <a:gd name="connsiteY22" fmla="*/ 1053886 h 1533021"/>
                <a:gd name="connsiteX23" fmla="*/ 1317343 w 8393514"/>
                <a:gd name="connsiteY23" fmla="*/ 1127019 h 1533021"/>
                <a:gd name="connsiteX24" fmla="*/ 1009685 w 8393514"/>
                <a:gd name="connsiteY24" fmla="*/ 1115589 h 1533021"/>
                <a:gd name="connsiteX25" fmla="*/ 90523 w 8393514"/>
                <a:gd name="connsiteY25" fmla="*/ 755544 h 1533021"/>
                <a:gd name="connsiteX26" fmla="*/ 22895 w 8393514"/>
                <a:gd name="connsiteY26" fmla="*/ 294534 h 1533021"/>
                <a:gd name="connsiteX27" fmla="*/ 33026 w 8393514"/>
                <a:gd name="connsiteY27" fmla="*/ 270634 h 1533021"/>
                <a:gd name="connsiteX28" fmla="*/ 94142 w 8393514"/>
                <a:gd name="connsiteY28" fmla="*/ 270634 h 1533021"/>
                <a:gd name="connsiteX29" fmla="*/ 76235 w 8393514"/>
                <a:gd name="connsiteY29" fmla="*/ 312632 h 1533021"/>
                <a:gd name="connsiteX30" fmla="*/ 140053 w 8393514"/>
                <a:gd name="connsiteY30" fmla="*/ 728874 h 1533021"/>
                <a:gd name="connsiteX31" fmla="*/ 2361283 w 8393514"/>
                <a:gd name="connsiteY31" fmla="*/ 943187 h 1533021"/>
                <a:gd name="connsiteX32" fmla="*/ 2361890 w 8393514"/>
                <a:gd name="connsiteY32" fmla="*/ 945532 h 1533021"/>
                <a:gd name="connsiteX33" fmla="*/ 2418393 w 8393514"/>
                <a:gd name="connsiteY33" fmla="*/ 929890 h 1533021"/>
                <a:gd name="connsiteX34" fmla="*/ 3300486 w 8393514"/>
                <a:gd name="connsiteY34" fmla="*/ 721735 h 1533021"/>
                <a:gd name="connsiteX35" fmla="*/ 4213357 w 8393514"/>
                <a:gd name="connsiteY35" fmla="*/ 725890 h 1533021"/>
                <a:gd name="connsiteX36" fmla="*/ 4462699 w 8393514"/>
                <a:gd name="connsiteY36" fmla="*/ 1167780 h 1533021"/>
                <a:gd name="connsiteX37" fmla="*/ 4648321 w 8393514"/>
                <a:gd name="connsiteY37" fmla="*/ 1469761 h 1533021"/>
                <a:gd name="connsiteX38" fmla="*/ 5382034 w 8393514"/>
                <a:gd name="connsiteY38" fmla="*/ 923979 h 1533021"/>
                <a:gd name="connsiteX39" fmla="*/ 5554727 w 8393514"/>
                <a:gd name="connsiteY39" fmla="*/ 741589 h 1533021"/>
                <a:gd name="connsiteX40" fmla="*/ 5681246 w 8393514"/>
                <a:gd name="connsiteY40" fmla="*/ 612301 h 1533021"/>
                <a:gd name="connsiteX41" fmla="*/ 6613510 w 8393514"/>
                <a:gd name="connsiteY41" fmla="*/ 12955 h 1533021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4976 h 1525042"/>
                <a:gd name="connsiteX1" fmla="*/ 6625977 w 8393514"/>
                <a:gd name="connsiteY1" fmla="*/ 4976 h 1525042"/>
                <a:gd name="connsiteX2" fmla="*/ 6944892 w 8393514"/>
                <a:gd name="connsiteY2" fmla="*/ 179872 h 1525042"/>
                <a:gd name="connsiteX3" fmla="*/ 7062175 w 8393514"/>
                <a:gd name="connsiteY3" fmla="*/ 580270 h 1525042"/>
                <a:gd name="connsiteX4" fmla="*/ 7221629 w 8393514"/>
                <a:gd name="connsiteY4" fmla="*/ 904456 h 1525042"/>
                <a:gd name="connsiteX5" fmla="*/ 8348876 w 8393514"/>
                <a:gd name="connsiteY5" fmla="*/ 670798 h 1525042"/>
                <a:gd name="connsiteX6" fmla="*/ 8393514 w 8393514"/>
                <a:gd name="connsiteY6" fmla="*/ 719388 h 1525042"/>
                <a:gd name="connsiteX7" fmla="*/ 7211471 w 8393514"/>
                <a:gd name="connsiteY7" fmla="*/ 964021 h 1525042"/>
                <a:gd name="connsiteX8" fmla="*/ 7023079 w 8393514"/>
                <a:gd name="connsiteY8" fmla="*/ 604783 h 1525042"/>
                <a:gd name="connsiteX9" fmla="*/ 6625054 w 8393514"/>
                <a:gd name="connsiteY9" fmla="*/ 65465 h 1525042"/>
                <a:gd name="connsiteX10" fmla="*/ 6613972 w 8393514"/>
                <a:gd name="connsiteY10" fmla="*/ 65465 h 1525042"/>
                <a:gd name="connsiteX11" fmla="*/ 5725111 w 8393514"/>
                <a:gd name="connsiteY11" fmla="*/ 645879 h 1525042"/>
                <a:gd name="connsiteX12" fmla="*/ 5596746 w 8393514"/>
                <a:gd name="connsiteY12" fmla="*/ 777476 h 1525042"/>
                <a:gd name="connsiteX13" fmla="*/ 5426824 w 8393514"/>
                <a:gd name="connsiteY13" fmla="*/ 956633 h 1525042"/>
                <a:gd name="connsiteX14" fmla="*/ 5037572 w 8393514"/>
                <a:gd name="connsiteY14" fmla="*/ 1347270 h 1525042"/>
                <a:gd name="connsiteX15" fmla="*/ 4680181 w 8393514"/>
                <a:gd name="connsiteY15" fmla="*/ 1525042 h 1525042"/>
                <a:gd name="connsiteX16" fmla="*/ 4637239 w 8393514"/>
                <a:gd name="connsiteY16" fmla="*/ 1520886 h 1525042"/>
                <a:gd name="connsiteX17" fmla="*/ 4405443 w 8393514"/>
                <a:gd name="connsiteY17" fmla="*/ 1177348 h 1525042"/>
                <a:gd name="connsiteX18" fmla="*/ 4179650 w 8393514"/>
                <a:gd name="connsiteY18" fmla="*/ 767779 h 1525042"/>
                <a:gd name="connsiteX19" fmla="*/ 3311567 w 8393514"/>
                <a:gd name="connsiteY19" fmla="*/ 772859 h 1525042"/>
                <a:gd name="connsiteX20" fmla="*/ 2360834 w 8393514"/>
                <a:gd name="connsiteY20" fmla="*/ 1000037 h 1525042"/>
                <a:gd name="connsiteX21" fmla="*/ 2342497 w 8393514"/>
                <a:gd name="connsiteY21" fmla="*/ 997809 h 1525042"/>
                <a:gd name="connsiteX22" fmla="*/ 2126238 w 8393514"/>
                <a:gd name="connsiteY22" fmla="*/ 1045907 h 1525042"/>
                <a:gd name="connsiteX23" fmla="*/ 1317343 w 8393514"/>
                <a:gd name="connsiteY23" fmla="*/ 1119040 h 1525042"/>
                <a:gd name="connsiteX24" fmla="*/ 1009685 w 8393514"/>
                <a:gd name="connsiteY24" fmla="*/ 1107610 h 1525042"/>
                <a:gd name="connsiteX25" fmla="*/ 90523 w 8393514"/>
                <a:gd name="connsiteY25" fmla="*/ 747565 h 1525042"/>
                <a:gd name="connsiteX26" fmla="*/ 22895 w 8393514"/>
                <a:gd name="connsiteY26" fmla="*/ 286555 h 1525042"/>
                <a:gd name="connsiteX27" fmla="*/ 33026 w 8393514"/>
                <a:gd name="connsiteY27" fmla="*/ 262655 h 1525042"/>
                <a:gd name="connsiteX28" fmla="*/ 94142 w 8393514"/>
                <a:gd name="connsiteY28" fmla="*/ 262655 h 1525042"/>
                <a:gd name="connsiteX29" fmla="*/ 76235 w 8393514"/>
                <a:gd name="connsiteY29" fmla="*/ 304653 h 1525042"/>
                <a:gd name="connsiteX30" fmla="*/ 140053 w 8393514"/>
                <a:gd name="connsiteY30" fmla="*/ 720895 h 1525042"/>
                <a:gd name="connsiteX31" fmla="*/ 2361283 w 8393514"/>
                <a:gd name="connsiteY31" fmla="*/ 935208 h 1525042"/>
                <a:gd name="connsiteX32" fmla="*/ 2361890 w 8393514"/>
                <a:gd name="connsiteY32" fmla="*/ 937553 h 1525042"/>
                <a:gd name="connsiteX33" fmla="*/ 2418393 w 8393514"/>
                <a:gd name="connsiteY33" fmla="*/ 921911 h 1525042"/>
                <a:gd name="connsiteX34" fmla="*/ 3300486 w 8393514"/>
                <a:gd name="connsiteY34" fmla="*/ 713756 h 1525042"/>
                <a:gd name="connsiteX35" fmla="*/ 4213357 w 8393514"/>
                <a:gd name="connsiteY35" fmla="*/ 717911 h 1525042"/>
                <a:gd name="connsiteX36" fmla="*/ 4462699 w 8393514"/>
                <a:gd name="connsiteY36" fmla="*/ 1159801 h 1525042"/>
                <a:gd name="connsiteX37" fmla="*/ 4648321 w 8393514"/>
                <a:gd name="connsiteY37" fmla="*/ 1461782 h 1525042"/>
                <a:gd name="connsiteX38" fmla="*/ 5382034 w 8393514"/>
                <a:gd name="connsiteY38" fmla="*/ 916000 h 1525042"/>
                <a:gd name="connsiteX39" fmla="*/ 5554727 w 8393514"/>
                <a:gd name="connsiteY39" fmla="*/ 733610 h 1525042"/>
                <a:gd name="connsiteX40" fmla="*/ 5681246 w 8393514"/>
                <a:gd name="connsiteY40" fmla="*/ 604322 h 1525042"/>
                <a:gd name="connsiteX41" fmla="*/ 6613510 w 8393514"/>
                <a:gd name="connsiteY41" fmla="*/ 4976 h 1525042"/>
                <a:gd name="connsiteX0" fmla="*/ 6613510 w 8393514"/>
                <a:gd name="connsiteY0" fmla="*/ 533 h 1520599"/>
                <a:gd name="connsiteX1" fmla="*/ 6625977 w 8393514"/>
                <a:gd name="connsiteY1" fmla="*/ 533 h 1520599"/>
                <a:gd name="connsiteX2" fmla="*/ 6944892 w 8393514"/>
                <a:gd name="connsiteY2" fmla="*/ 175429 h 1520599"/>
                <a:gd name="connsiteX3" fmla="*/ 7062175 w 8393514"/>
                <a:gd name="connsiteY3" fmla="*/ 575827 h 1520599"/>
                <a:gd name="connsiteX4" fmla="*/ 7221629 w 8393514"/>
                <a:gd name="connsiteY4" fmla="*/ 900013 h 1520599"/>
                <a:gd name="connsiteX5" fmla="*/ 8348876 w 8393514"/>
                <a:gd name="connsiteY5" fmla="*/ 666355 h 1520599"/>
                <a:gd name="connsiteX6" fmla="*/ 8393514 w 8393514"/>
                <a:gd name="connsiteY6" fmla="*/ 714945 h 1520599"/>
                <a:gd name="connsiteX7" fmla="*/ 7211471 w 8393514"/>
                <a:gd name="connsiteY7" fmla="*/ 959578 h 1520599"/>
                <a:gd name="connsiteX8" fmla="*/ 7023079 w 8393514"/>
                <a:gd name="connsiteY8" fmla="*/ 600340 h 1520599"/>
                <a:gd name="connsiteX9" fmla="*/ 6625054 w 8393514"/>
                <a:gd name="connsiteY9" fmla="*/ 61022 h 1520599"/>
                <a:gd name="connsiteX10" fmla="*/ 6613972 w 8393514"/>
                <a:gd name="connsiteY10" fmla="*/ 61022 h 1520599"/>
                <a:gd name="connsiteX11" fmla="*/ 5725111 w 8393514"/>
                <a:gd name="connsiteY11" fmla="*/ 641436 h 1520599"/>
                <a:gd name="connsiteX12" fmla="*/ 5596746 w 8393514"/>
                <a:gd name="connsiteY12" fmla="*/ 773033 h 1520599"/>
                <a:gd name="connsiteX13" fmla="*/ 5426824 w 8393514"/>
                <a:gd name="connsiteY13" fmla="*/ 952190 h 1520599"/>
                <a:gd name="connsiteX14" fmla="*/ 5037572 w 8393514"/>
                <a:gd name="connsiteY14" fmla="*/ 1342827 h 1520599"/>
                <a:gd name="connsiteX15" fmla="*/ 4680181 w 8393514"/>
                <a:gd name="connsiteY15" fmla="*/ 1520599 h 1520599"/>
                <a:gd name="connsiteX16" fmla="*/ 4637239 w 8393514"/>
                <a:gd name="connsiteY16" fmla="*/ 1516443 h 1520599"/>
                <a:gd name="connsiteX17" fmla="*/ 4405443 w 8393514"/>
                <a:gd name="connsiteY17" fmla="*/ 1172905 h 1520599"/>
                <a:gd name="connsiteX18" fmla="*/ 4179650 w 8393514"/>
                <a:gd name="connsiteY18" fmla="*/ 763336 h 1520599"/>
                <a:gd name="connsiteX19" fmla="*/ 3311567 w 8393514"/>
                <a:gd name="connsiteY19" fmla="*/ 768416 h 1520599"/>
                <a:gd name="connsiteX20" fmla="*/ 2360834 w 8393514"/>
                <a:gd name="connsiteY20" fmla="*/ 995594 h 1520599"/>
                <a:gd name="connsiteX21" fmla="*/ 2342497 w 8393514"/>
                <a:gd name="connsiteY21" fmla="*/ 993366 h 1520599"/>
                <a:gd name="connsiteX22" fmla="*/ 2126238 w 8393514"/>
                <a:gd name="connsiteY22" fmla="*/ 1041464 h 1520599"/>
                <a:gd name="connsiteX23" fmla="*/ 1317343 w 8393514"/>
                <a:gd name="connsiteY23" fmla="*/ 1114597 h 1520599"/>
                <a:gd name="connsiteX24" fmla="*/ 1009685 w 8393514"/>
                <a:gd name="connsiteY24" fmla="*/ 1103167 h 1520599"/>
                <a:gd name="connsiteX25" fmla="*/ 90523 w 8393514"/>
                <a:gd name="connsiteY25" fmla="*/ 743122 h 1520599"/>
                <a:gd name="connsiteX26" fmla="*/ 22895 w 8393514"/>
                <a:gd name="connsiteY26" fmla="*/ 282112 h 1520599"/>
                <a:gd name="connsiteX27" fmla="*/ 33026 w 8393514"/>
                <a:gd name="connsiteY27" fmla="*/ 258212 h 1520599"/>
                <a:gd name="connsiteX28" fmla="*/ 94142 w 8393514"/>
                <a:gd name="connsiteY28" fmla="*/ 258212 h 1520599"/>
                <a:gd name="connsiteX29" fmla="*/ 76235 w 8393514"/>
                <a:gd name="connsiteY29" fmla="*/ 300210 h 1520599"/>
                <a:gd name="connsiteX30" fmla="*/ 140053 w 8393514"/>
                <a:gd name="connsiteY30" fmla="*/ 716452 h 1520599"/>
                <a:gd name="connsiteX31" fmla="*/ 2361283 w 8393514"/>
                <a:gd name="connsiteY31" fmla="*/ 930765 h 1520599"/>
                <a:gd name="connsiteX32" fmla="*/ 2361890 w 8393514"/>
                <a:gd name="connsiteY32" fmla="*/ 933110 h 1520599"/>
                <a:gd name="connsiteX33" fmla="*/ 2418393 w 8393514"/>
                <a:gd name="connsiteY33" fmla="*/ 917468 h 1520599"/>
                <a:gd name="connsiteX34" fmla="*/ 3300486 w 8393514"/>
                <a:gd name="connsiteY34" fmla="*/ 709313 h 1520599"/>
                <a:gd name="connsiteX35" fmla="*/ 4213357 w 8393514"/>
                <a:gd name="connsiteY35" fmla="*/ 713468 h 1520599"/>
                <a:gd name="connsiteX36" fmla="*/ 4462699 w 8393514"/>
                <a:gd name="connsiteY36" fmla="*/ 1155358 h 1520599"/>
                <a:gd name="connsiteX37" fmla="*/ 4648321 w 8393514"/>
                <a:gd name="connsiteY37" fmla="*/ 1457339 h 1520599"/>
                <a:gd name="connsiteX38" fmla="*/ 5382034 w 8393514"/>
                <a:gd name="connsiteY38" fmla="*/ 911557 h 1520599"/>
                <a:gd name="connsiteX39" fmla="*/ 5554727 w 8393514"/>
                <a:gd name="connsiteY39" fmla="*/ 729167 h 1520599"/>
                <a:gd name="connsiteX40" fmla="*/ 5681246 w 8393514"/>
                <a:gd name="connsiteY40" fmla="*/ 599879 h 1520599"/>
                <a:gd name="connsiteX41" fmla="*/ 6613510 w 8393514"/>
                <a:gd name="connsiteY41" fmla="*/ 533 h 1520599"/>
                <a:gd name="connsiteX0" fmla="*/ 6613510 w 8393514"/>
                <a:gd name="connsiteY0" fmla="*/ 11170 h 1531236"/>
                <a:gd name="connsiteX1" fmla="*/ 6625977 w 8393514"/>
                <a:gd name="connsiteY1" fmla="*/ 11170 h 1531236"/>
                <a:gd name="connsiteX2" fmla="*/ 6925347 w 8393514"/>
                <a:gd name="connsiteY2" fmla="*/ 161971 h 1531236"/>
                <a:gd name="connsiteX3" fmla="*/ 7062175 w 8393514"/>
                <a:gd name="connsiteY3" fmla="*/ 586464 h 1531236"/>
                <a:gd name="connsiteX4" fmla="*/ 7221629 w 8393514"/>
                <a:gd name="connsiteY4" fmla="*/ 910650 h 1531236"/>
                <a:gd name="connsiteX5" fmla="*/ 8348876 w 8393514"/>
                <a:gd name="connsiteY5" fmla="*/ 676992 h 1531236"/>
                <a:gd name="connsiteX6" fmla="*/ 8393514 w 8393514"/>
                <a:gd name="connsiteY6" fmla="*/ 725582 h 1531236"/>
                <a:gd name="connsiteX7" fmla="*/ 7211471 w 8393514"/>
                <a:gd name="connsiteY7" fmla="*/ 970215 h 1531236"/>
                <a:gd name="connsiteX8" fmla="*/ 7023079 w 8393514"/>
                <a:gd name="connsiteY8" fmla="*/ 610977 h 1531236"/>
                <a:gd name="connsiteX9" fmla="*/ 6625054 w 8393514"/>
                <a:gd name="connsiteY9" fmla="*/ 71659 h 1531236"/>
                <a:gd name="connsiteX10" fmla="*/ 6613972 w 8393514"/>
                <a:gd name="connsiteY10" fmla="*/ 71659 h 1531236"/>
                <a:gd name="connsiteX11" fmla="*/ 5725111 w 8393514"/>
                <a:gd name="connsiteY11" fmla="*/ 652073 h 1531236"/>
                <a:gd name="connsiteX12" fmla="*/ 5596746 w 8393514"/>
                <a:gd name="connsiteY12" fmla="*/ 783670 h 1531236"/>
                <a:gd name="connsiteX13" fmla="*/ 5426824 w 8393514"/>
                <a:gd name="connsiteY13" fmla="*/ 962827 h 1531236"/>
                <a:gd name="connsiteX14" fmla="*/ 5037572 w 8393514"/>
                <a:gd name="connsiteY14" fmla="*/ 1353464 h 1531236"/>
                <a:gd name="connsiteX15" fmla="*/ 4680181 w 8393514"/>
                <a:gd name="connsiteY15" fmla="*/ 1531236 h 1531236"/>
                <a:gd name="connsiteX16" fmla="*/ 4637239 w 8393514"/>
                <a:gd name="connsiteY16" fmla="*/ 1527080 h 1531236"/>
                <a:gd name="connsiteX17" fmla="*/ 4405443 w 8393514"/>
                <a:gd name="connsiteY17" fmla="*/ 1183542 h 1531236"/>
                <a:gd name="connsiteX18" fmla="*/ 4179650 w 8393514"/>
                <a:gd name="connsiteY18" fmla="*/ 773973 h 1531236"/>
                <a:gd name="connsiteX19" fmla="*/ 3311567 w 8393514"/>
                <a:gd name="connsiteY19" fmla="*/ 779053 h 1531236"/>
                <a:gd name="connsiteX20" fmla="*/ 2360834 w 8393514"/>
                <a:gd name="connsiteY20" fmla="*/ 1006231 h 1531236"/>
                <a:gd name="connsiteX21" fmla="*/ 2342497 w 8393514"/>
                <a:gd name="connsiteY21" fmla="*/ 1004003 h 1531236"/>
                <a:gd name="connsiteX22" fmla="*/ 2126238 w 8393514"/>
                <a:gd name="connsiteY22" fmla="*/ 1052101 h 1531236"/>
                <a:gd name="connsiteX23" fmla="*/ 1317343 w 8393514"/>
                <a:gd name="connsiteY23" fmla="*/ 1125234 h 1531236"/>
                <a:gd name="connsiteX24" fmla="*/ 1009685 w 8393514"/>
                <a:gd name="connsiteY24" fmla="*/ 1113804 h 1531236"/>
                <a:gd name="connsiteX25" fmla="*/ 90523 w 8393514"/>
                <a:gd name="connsiteY25" fmla="*/ 753759 h 1531236"/>
                <a:gd name="connsiteX26" fmla="*/ 22895 w 8393514"/>
                <a:gd name="connsiteY26" fmla="*/ 292749 h 1531236"/>
                <a:gd name="connsiteX27" fmla="*/ 33026 w 8393514"/>
                <a:gd name="connsiteY27" fmla="*/ 268849 h 1531236"/>
                <a:gd name="connsiteX28" fmla="*/ 94142 w 8393514"/>
                <a:gd name="connsiteY28" fmla="*/ 268849 h 1531236"/>
                <a:gd name="connsiteX29" fmla="*/ 76235 w 8393514"/>
                <a:gd name="connsiteY29" fmla="*/ 310847 h 1531236"/>
                <a:gd name="connsiteX30" fmla="*/ 140053 w 8393514"/>
                <a:gd name="connsiteY30" fmla="*/ 727089 h 1531236"/>
                <a:gd name="connsiteX31" fmla="*/ 2361283 w 8393514"/>
                <a:gd name="connsiteY31" fmla="*/ 941402 h 1531236"/>
                <a:gd name="connsiteX32" fmla="*/ 2361890 w 8393514"/>
                <a:gd name="connsiteY32" fmla="*/ 943747 h 1531236"/>
                <a:gd name="connsiteX33" fmla="*/ 2418393 w 8393514"/>
                <a:gd name="connsiteY33" fmla="*/ 928105 h 1531236"/>
                <a:gd name="connsiteX34" fmla="*/ 3300486 w 8393514"/>
                <a:gd name="connsiteY34" fmla="*/ 719950 h 1531236"/>
                <a:gd name="connsiteX35" fmla="*/ 4213357 w 8393514"/>
                <a:gd name="connsiteY35" fmla="*/ 724105 h 1531236"/>
                <a:gd name="connsiteX36" fmla="*/ 4462699 w 8393514"/>
                <a:gd name="connsiteY36" fmla="*/ 1165995 h 1531236"/>
                <a:gd name="connsiteX37" fmla="*/ 4648321 w 8393514"/>
                <a:gd name="connsiteY37" fmla="*/ 1467976 h 1531236"/>
                <a:gd name="connsiteX38" fmla="*/ 5382034 w 8393514"/>
                <a:gd name="connsiteY38" fmla="*/ 922194 h 1531236"/>
                <a:gd name="connsiteX39" fmla="*/ 5554727 w 8393514"/>
                <a:gd name="connsiteY39" fmla="*/ 739804 h 1531236"/>
                <a:gd name="connsiteX40" fmla="*/ 5681246 w 8393514"/>
                <a:gd name="connsiteY40" fmla="*/ 610516 h 1531236"/>
                <a:gd name="connsiteX41" fmla="*/ 6613510 w 8393514"/>
                <a:gd name="connsiteY41" fmla="*/ 11170 h 1531236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42615 h 1562681"/>
                <a:gd name="connsiteX1" fmla="*/ 6625977 w 8393514"/>
                <a:gd name="connsiteY1" fmla="*/ 42615 h 1562681"/>
                <a:gd name="connsiteX2" fmla="*/ 7062175 w 8393514"/>
                <a:gd name="connsiteY2" fmla="*/ 617909 h 1562681"/>
                <a:gd name="connsiteX3" fmla="*/ 7221629 w 8393514"/>
                <a:gd name="connsiteY3" fmla="*/ 942095 h 1562681"/>
                <a:gd name="connsiteX4" fmla="*/ 8348876 w 8393514"/>
                <a:gd name="connsiteY4" fmla="*/ 708437 h 1562681"/>
                <a:gd name="connsiteX5" fmla="*/ 8393514 w 8393514"/>
                <a:gd name="connsiteY5" fmla="*/ 757027 h 1562681"/>
                <a:gd name="connsiteX6" fmla="*/ 7211471 w 8393514"/>
                <a:gd name="connsiteY6" fmla="*/ 1001660 h 1562681"/>
                <a:gd name="connsiteX7" fmla="*/ 7023079 w 8393514"/>
                <a:gd name="connsiteY7" fmla="*/ 642422 h 1562681"/>
                <a:gd name="connsiteX8" fmla="*/ 6625054 w 8393514"/>
                <a:gd name="connsiteY8" fmla="*/ 103104 h 1562681"/>
                <a:gd name="connsiteX9" fmla="*/ 6613972 w 8393514"/>
                <a:gd name="connsiteY9" fmla="*/ 103104 h 1562681"/>
                <a:gd name="connsiteX10" fmla="*/ 5725111 w 8393514"/>
                <a:gd name="connsiteY10" fmla="*/ 683518 h 1562681"/>
                <a:gd name="connsiteX11" fmla="*/ 5596746 w 8393514"/>
                <a:gd name="connsiteY11" fmla="*/ 815115 h 1562681"/>
                <a:gd name="connsiteX12" fmla="*/ 5426824 w 8393514"/>
                <a:gd name="connsiteY12" fmla="*/ 994272 h 1562681"/>
                <a:gd name="connsiteX13" fmla="*/ 5037572 w 8393514"/>
                <a:gd name="connsiteY13" fmla="*/ 1384909 h 1562681"/>
                <a:gd name="connsiteX14" fmla="*/ 4680181 w 8393514"/>
                <a:gd name="connsiteY14" fmla="*/ 1562681 h 1562681"/>
                <a:gd name="connsiteX15" fmla="*/ 4637239 w 8393514"/>
                <a:gd name="connsiteY15" fmla="*/ 1558525 h 1562681"/>
                <a:gd name="connsiteX16" fmla="*/ 4405443 w 8393514"/>
                <a:gd name="connsiteY16" fmla="*/ 1214987 h 1562681"/>
                <a:gd name="connsiteX17" fmla="*/ 4179650 w 8393514"/>
                <a:gd name="connsiteY17" fmla="*/ 805418 h 1562681"/>
                <a:gd name="connsiteX18" fmla="*/ 3311567 w 8393514"/>
                <a:gd name="connsiteY18" fmla="*/ 810498 h 1562681"/>
                <a:gd name="connsiteX19" fmla="*/ 2360834 w 8393514"/>
                <a:gd name="connsiteY19" fmla="*/ 1037676 h 1562681"/>
                <a:gd name="connsiteX20" fmla="*/ 2342497 w 8393514"/>
                <a:gd name="connsiteY20" fmla="*/ 1035448 h 1562681"/>
                <a:gd name="connsiteX21" fmla="*/ 2126238 w 8393514"/>
                <a:gd name="connsiteY21" fmla="*/ 1083546 h 1562681"/>
                <a:gd name="connsiteX22" fmla="*/ 1317343 w 8393514"/>
                <a:gd name="connsiteY22" fmla="*/ 1156679 h 1562681"/>
                <a:gd name="connsiteX23" fmla="*/ 1009685 w 8393514"/>
                <a:gd name="connsiteY23" fmla="*/ 1145249 h 1562681"/>
                <a:gd name="connsiteX24" fmla="*/ 90523 w 8393514"/>
                <a:gd name="connsiteY24" fmla="*/ 785204 h 1562681"/>
                <a:gd name="connsiteX25" fmla="*/ 22895 w 8393514"/>
                <a:gd name="connsiteY25" fmla="*/ 324194 h 1562681"/>
                <a:gd name="connsiteX26" fmla="*/ 33026 w 8393514"/>
                <a:gd name="connsiteY26" fmla="*/ 300294 h 1562681"/>
                <a:gd name="connsiteX27" fmla="*/ 94142 w 8393514"/>
                <a:gd name="connsiteY27" fmla="*/ 300294 h 1562681"/>
                <a:gd name="connsiteX28" fmla="*/ 76235 w 8393514"/>
                <a:gd name="connsiteY28" fmla="*/ 342292 h 1562681"/>
                <a:gd name="connsiteX29" fmla="*/ 140053 w 8393514"/>
                <a:gd name="connsiteY29" fmla="*/ 758534 h 1562681"/>
                <a:gd name="connsiteX30" fmla="*/ 2361283 w 8393514"/>
                <a:gd name="connsiteY30" fmla="*/ 972847 h 1562681"/>
                <a:gd name="connsiteX31" fmla="*/ 2361890 w 8393514"/>
                <a:gd name="connsiteY31" fmla="*/ 975192 h 1562681"/>
                <a:gd name="connsiteX32" fmla="*/ 2418393 w 8393514"/>
                <a:gd name="connsiteY32" fmla="*/ 959550 h 1562681"/>
                <a:gd name="connsiteX33" fmla="*/ 3300486 w 8393514"/>
                <a:gd name="connsiteY33" fmla="*/ 751395 h 1562681"/>
                <a:gd name="connsiteX34" fmla="*/ 4213357 w 8393514"/>
                <a:gd name="connsiteY34" fmla="*/ 755550 h 1562681"/>
                <a:gd name="connsiteX35" fmla="*/ 4462699 w 8393514"/>
                <a:gd name="connsiteY35" fmla="*/ 1197440 h 1562681"/>
                <a:gd name="connsiteX36" fmla="*/ 4648321 w 8393514"/>
                <a:gd name="connsiteY36" fmla="*/ 1499421 h 1562681"/>
                <a:gd name="connsiteX37" fmla="*/ 5382034 w 8393514"/>
                <a:gd name="connsiteY37" fmla="*/ 953639 h 1562681"/>
                <a:gd name="connsiteX38" fmla="*/ 5554727 w 8393514"/>
                <a:gd name="connsiteY38" fmla="*/ 771249 h 1562681"/>
                <a:gd name="connsiteX39" fmla="*/ 5681246 w 8393514"/>
                <a:gd name="connsiteY39" fmla="*/ 641961 h 1562681"/>
                <a:gd name="connsiteX40" fmla="*/ 6613510 w 8393514"/>
                <a:gd name="connsiteY40" fmla="*/ 42615 h 1562681"/>
                <a:gd name="connsiteX0" fmla="*/ 6613510 w 8393514"/>
                <a:gd name="connsiteY0" fmla="*/ 8124 h 1528190"/>
                <a:gd name="connsiteX1" fmla="*/ 6625977 w 8393514"/>
                <a:gd name="connsiteY1" fmla="*/ 8124 h 1528190"/>
                <a:gd name="connsiteX2" fmla="*/ 7062175 w 8393514"/>
                <a:gd name="connsiteY2" fmla="*/ 583418 h 1528190"/>
                <a:gd name="connsiteX3" fmla="*/ 7221629 w 8393514"/>
                <a:gd name="connsiteY3" fmla="*/ 907604 h 1528190"/>
                <a:gd name="connsiteX4" fmla="*/ 8348876 w 8393514"/>
                <a:gd name="connsiteY4" fmla="*/ 673946 h 1528190"/>
                <a:gd name="connsiteX5" fmla="*/ 8393514 w 8393514"/>
                <a:gd name="connsiteY5" fmla="*/ 722536 h 1528190"/>
                <a:gd name="connsiteX6" fmla="*/ 7211471 w 8393514"/>
                <a:gd name="connsiteY6" fmla="*/ 967169 h 1528190"/>
                <a:gd name="connsiteX7" fmla="*/ 7023079 w 8393514"/>
                <a:gd name="connsiteY7" fmla="*/ 607931 h 1528190"/>
                <a:gd name="connsiteX8" fmla="*/ 6625054 w 8393514"/>
                <a:gd name="connsiteY8" fmla="*/ 68613 h 1528190"/>
                <a:gd name="connsiteX9" fmla="*/ 6613972 w 8393514"/>
                <a:gd name="connsiteY9" fmla="*/ 68613 h 1528190"/>
                <a:gd name="connsiteX10" fmla="*/ 5725111 w 8393514"/>
                <a:gd name="connsiteY10" fmla="*/ 649027 h 1528190"/>
                <a:gd name="connsiteX11" fmla="*/ 5596746 w 8393514"/>
                <a:gd name="connsiteY11" fmla="*/ 780624 h 1528190"/>
                <a:gd name="connsiteX12" fmla="*/ 5426824 w 8393514"/>
                <a:gd name="connsiteY12" fmla="*/ 959781 h 1528190"/>
                <a:gd name="connsiteX13" fmla="*/ 5037572 w 8393514"/>
                <a:gd name="connsiteY13" fmla="*/ 1350418 h 1528190"/>
                <a:gd name="connsiteX14" fmla="*/ 4680181 w 8393514"/>
                <a:gd name="connsiteY14" fmla="*/ 1528190 h 1528190"/>
                <a:gd name="connsiteX15" fmla="*/ 4637239 w 8393514"/>
                <a:gd name="connsiteY15" fmla="*/ 1524034 h 1528190"/>
                <a:gd name="connsiteX16" fmla="*/ 4405443 w 8393514"/>
                <a:gd name="connsiteY16" fmla="*/ 1180496 h 1528190"/>
                <a:gd name="connsiteX17" fmla="*/ 4179650 w 8393514"/>
                <a:gd name="connsiteY17" fmla="*/ 770927 h 1528190"/>
                <a:gd name="connsiteX18" fmla="*/ 3311567 w 8393514"/>
                <a:gd name="connsiteY18" fmla="*/ 776007 h 1528190"/>
                <a:gd name="connsiteX19" fmla="*/ 2360834 w 8393514"/>
                <a:gd name="connsiteY19" fmla="*/ 1003185 h 1528190"/>
                <a:gd name="connsiteX20" fmla="*/ 2342497 w 8393514"/>
                <a:gd name="connsiteY20" fmla="*/ 1000957 h 1528190"/>
                <a:gd name="connsiteX21" fmla="*/ 2126238 w 8393514"/>
                <a:gd name="connsiteY21" fmla="*/ 1049055 h 1528190"/>
                <a:gd name="connsiteX22" fmla="*/ 1317343 w 8393514"/>
                <a:gd name="connsiteY22" fmla="*/ 1122188 h 1528190"/>
                <a:gd name="connsiteX23" fmla="*/ 1009685 w 8393514"/>
                <a:gd name="connsiteY23" fmla="*/ 1110758 h 1528190"/>
                <a:gd name="connsiteX24" fmla="*/ 90523 w 8393514"/>
                <a:gd name="connsiteY24" fmla="*/ 750713 h 1528190"/>
                <a:gd name="connsiteX25" fmla="*/ 22895 w 8393514"/>
                <a:gd name="connsiteY25" fmla="*/ 289703 h 1528190"/>
                <a:gd name="connsiteX26" fmla="*/ 33026 w 8393514"/>
                <a:gd name="connsiteY26" fmla="*/ 265803 h 1528190"/>
                <a:gd name="connsiteX27" fmla="*/ 94142 w 8393514"/>
                <a:gd name="connsiteY27" fmla="*/ 265803 h 1528190"/>
                <a:gd name="connsiteX28" fmla="*/ 76235 w 8393514"/>
                <a:gd name="connsiteY28" fmla="*/ 307801 h 1528190"/>
                <a:gd name="connsiteX29" fmla="*/ 140053 w 8393514"/>
                <a:gd name="connsiteY29" fmla="*/ 724043 h 1528190"/>
                <a:gd name="connsiteX30" fmla="*/ 2361283 w 8393514"/>
                <a:gd name="connsiteY30" fmla="*/ 938356 h 1528190"/>
                <a:gd name="connsiteX31" fmla="*/ 2361890 w 8393514"/>
                <a:gd name="connsiteY31" fmla="*/ 940701 h 1528190"/>
                <a:gd name="connsiteX32" fmla="*/ 2418393 w 8393514"/>
                <a:gd name="connsiteY32" fmla="*/ 925059 h 1528190"/>
                <a:gd name="connsiteX33" fmla="*/ 3300486 w 8393514"/>
                <a:gd name="connsiteY33" fmla="*/ 716904 h 1528190"/>
                <a:gd name="connsiteX34" fmla="*/ 4213357 w 8393514"/>
                <a:gd name="connsiteY34" fmla="*/ 721059 h 1528190"/>
                <a:gd name="connsiteX35" fmla="*/ 4462699 w 8393514"/>
                <a:gd name="connsiteY35" fmla="*/ 1162949 h 1528190"/>
                <a:gd name="connsiteX36" fmla="*/ 4648321 w 8393514"/>
                <a:gd name="connsiteY36" fmla="*/ 1464930 h 1528190"/>
                <a:gd name="connsiteX37" fmla="*/ 5382034 w 8393514"/>
                <a:gd name="connsiteY37" fmla="*/ 919148 h 1528190"/>
                <a:gd name="connsiteX38" fmla="*/ 5554727 w 8393514"/>
                <a:gd name="connsiteY38" fmla="*/ 736758 h 1528190"/>
                <a:gd name="connsiteX39" fmla="*/ 5681246 w 8393514"/>
                <a:gd name="connsiteY39" fmla="*/ 607470 h 1528190"/>
                <a:gd name="connsiteX40" fmla="*/ 6613510 w 8393514"/>
                <a:gd name="connsiteY40" fmla="*/ 8124 h 1528190"/>
                <a:gd name="connsiteX0" fmla="*/ 6613510 w 8393514"/>
                <a:gd name="connsiteY0" fmla="*/ 1470 h 1521536"/>
                <a:gd name="connsiteX1" fmla="*/ 6625977 w 8393514"/>
                <a:gd name="connsiteY1" fmla="*/ 1470 h 1521536"/>
                <a:gd name="connsiteX2" fmla="*/ 7062175 w 8393514"/>
                <a:gd name="connsiteY2" fmla="*/ 576764 h 1521536"/>
                <a:gd name="connsiteX3" fmla="*/ 7221629 w 8393514"/>
                <a:gd name="connsiteY3" fmla="*/ 900950 h 1521536"/>
                <a:gd name="connsiteX4" fmla="*/ 8348876 w 8393514"/>
                <a:gd name="connsiteY4" fmla="*/ 667292 h 1521536"/>
                <a:gd name="connsiteX5" fmla="*/ 8393514 w 8393514"/>
                <a:gd name="connsiteY5" fmla="*/ 715882 h 1521536"/>
                <a:gd name="connsiteX6" fmla="*/ 7211471 w 8393514"/>
                <a:gd name="connsiteY6" fmla="*/ 960515 h 1521536"/>
                <a:gd name="connsiteX7" fmla="*/ 7023079 w 8393514"/>
                <a:gd name="connsiteY7" fmla="*/ 601277 h 1521536"/>
                <a:gd name="connsiteX8" fmla="*/ 6625054 w 8393514"/>
                <a:gd name="connsiteY8" fmla="*/ 61959 h 1521536"/>
                <a:gd name="connsiteX9" fmla="*/ 6613972 w 8393514"/>
                <a:gd name="connsiteY9" fmla="*/ 61959 h 1521536"/>
                <a:gd name="connsiteX10" fmla="*/ 5725111 w 8393514"/>
                <a:gd name="connsiteY10" fmla="*/ 642373 h 1521536"/>
                <a:gd name="connsiteX11" fmla="*/ 5596746 w 8393514"/>
                <a:gd name="connsiteY11" fmla="*/ 773970 h 1521536"/>
                <a:gd name="connsiteX12" fmla="*/ 5426824 w 8393514"/>
                <a:gd name="connsiteY12" fmla="*/ 953127 h 1521536"/>
                <a:gd name="connsiteX13" fmla="*/ 5037572 w 8393514"/>
                <a:gd name="connsiteY13" fmla="*/ 1343764 h 1521536"/>
                <a:gd name="connsiteX14" fmla="*/ 4680181 w 8393514"/>
                <a:gd name="connsiteY14" fmla="*/ 1521536 h 1521536"/>
                <a:gd name="connsiteX15" fmla="*/ 4637239 w 8393514"/>
                <a:gd name="connsiteY15" fmla="*/ 1517380 h 1521536"/>
                <a:gd name="connsiteX16" fmla="*/ 4405443 w 8393514"/>
                <a:gd name="connsiteY16" fmla="*/ 1173842 h 1521536"/>
                <a:gd name="connsiteX17" fmla="*/ 4179650 w 8393514"/>
                <a:gd name="connsiteY17" fmla="*/ 764273 h 1521536"/>
                <a:gd name="connsiteX18" fmla="*/ 3311567 w 8393514"/>
                <a:gd name="connsiteY18" fmla="*/ 769353 h 1521536"/>
                <a:gd name="connsiteX19" fmla="*/ 2360834 w 8393514"/>
                <a:gd name="connsiteY19" fmla="*/ 996531 h 1521536"/>
                <a:gd name="connsiteX20" fmla="*/ 2342497 w 8393514"/>
                <a:gd name="connsiteY20" fmla="*/ 994303 h 1521536"/>
                <a:gd name="connsiteX21" fmla="*/ 2126238 w 8393514"/>
                <a:gd name="connsiteY21" fmla="*/ 1042401 h 1521536"/>
                <a:gd name="connsiteX22" fmla="*/ 1317343 w 8393514"/>
                <a:gd name="connsiteY22" fmla="*/ 1115534 h 1521536"/>
                <a:gd name="connsiteX23" fmla="*/ 1009685 w 8393514"/>
                <a:gd name="connsiteY23" fmla="*/ 1104104 h 1521536"/>
                <a:gd name="connsiteX24" fmla="*/ 90523 w 8393514"/>
                <a:gd name="connsiteY24" fmla="*/ 744059 h 1521536"/>
                <a:gd name="connsiteX25" fmla="*/ 22895 w 8393514"/>
                <a:gd name="connsiteY25" fmla="*/ 283049 h 1521536"/>
                <a:gd name="connsiteX26" fmla="*/ 33026 w 8393514"/>
                <a:gd name="connsiteY26" fmla="*/ 259149 h 1521536"/>
                <a:gd name="connsiteX27" fmla="*/ 94142 w 8393514"/>
                <a:gd name="connsiteY27" fmla="*/ 259149 h 1521536"/>
                <a:gd name="connsiteX28" fmla="*/ 76235 w 8393514"/>
                <a:gd name="connsiteY28" fmla="*/ 301147 h 1521536"/>
                <a:gd name="connsiteX29" fmla="*/ 140053 w 8393514"/>
                <a:gd name="connsiteY29" fmla="*/ 717389 h 1521536"/>
                <a:gd name="connsiteX30" fmla="*/ 2361283 w 8393514"/>
                <a:gd name="connsiteY30" fmla="*/ 931702 h 1521536"/>
                <a:gd name="connsiteX31" fmla="*/ 2361890 w 8393514"/>
                <a:gd name="connsiteY31" fmla="*/ 934047 h 1521536"/>
                <a:gd name="connsiteX32" fmla="*/ 2418393 w 8393514"/>
                <a:gd name="connsiteY32" fmla="*/ 918405 h 1521536"/>
                <a:gd name="connsiteX33" fmla="*/ 3300486 w 8393514"/>
                <a:gd name="connsiteY33" fmla="*/ 710250 h 1521536"/>
                <a:gd name="connsiteX34" fmla="*/ 4213357 w 8393514"/>
                <a:gd name="connsiteY34" fmla="*/ 714405 h 1521536"/>
                <a:gd name="connsiteX35" fmla="*/ 4462699 w 8393514"/>
                <a:gd name="connsiteY35" fmla="*/ 1156295 h 1521536"/>
                <a:gd name="connsiteX36" fmla="*/ 4648321 w 8393514"/>
                <a:gd name="connsiteY36" fmla="*/ 1458276 h 1521536"/>
                <a:gd name="connsiteX37" fmla="*/ 5382034 w 8393514"/>
                <a:gd name="connsiteY37" fmla="*/ 912494 h 1521536"/>
                <a:gd name="connsiteX38" fmla="*/ 5554727 w 8393514"/>
                <a:gd name="connsiteY38" fmla="*/ 730104 h 1521536"/>
                <a:gd name="connsiteX39" fmla="*/ 5681246 w 8393514"/>
                <a:gd name="connsiteY39" fmla="*/ 600816 h 1521536"/>
                <a:gd name="connsiteX40" fmla="*/ 6613510 w 8393514"/>
                <a:gd name="connsiteY40" fmla="*/ 1470 h 1521536"/>
                <a:gd name="connsiteX0" fmla="*/ 6613510 w 8393514"/>
                <a:gd name="connsiteY0" fmla="*/ 30305 h 1550371"/>
                <a:gd name="connsiteX1" fmla="*/ 6625977 w 8393514"/>
                <a:gd name="connsiteY1" fmla="*/ 30305 h 1550371"/>
                <a:gd name="connsiteX2" fmla="*/ 7062175 w 8393514"/>
                <a:gd name="connsiteY2" fmla="*/ 605599 h 1550371"/>
                <a:gd name="connsiteX3" fmla="*/ 7221629 w 8393514"/>
                <a:gd name="connsiteY3" fmla="*/ 929785 h 1550371"/>
                <a:gd name="connsiteX4" fmla="*/ 8348876 w 8393514"/>
                <a:gd name="connsiteY4" fmla="*/ 696127 h 1550371"/>
                <a:gd name="connsiteX5" fmla="*/ 8393514 w 8393514"/>
                <a:gd name="connsiteY5" fmla="*/ 744717 h 1550371"/>
                <a:gd name="connsiteX6" fmla="*/ 7211471 w 8393514"/>
                <a:gd name="connsiteY6" fmla="*/ 989350 h 1550371"/>
                <a:gd name="connsiteX7" fmla="*/ 7023079 w 8393514"/>
                <a:gd name="connsiteY7" fmla="*/ 630112 h 1550371"/>
                <a:gd name="connsiteX8" fmla="*/ 6625054 w 8393514"/>
                <a:gd name="connsiteY8" fmla="*/ 90794 h 1550371"/>
                <a:gd name="connsiteX9" fmla="*/ 6613972 w 8393514"/>
                <a:gd name="connsiteY9" fmla="*/ 90794 h 1550371"/>
                <a:gd name="connsiteX10" fmla="*/ 5725111 w 8393514"/>
                <a:gd name="connsiteY10" fmla="*/ 671208 h 1550371"/>
                <a:gd name="connsiteX11" fmla="*/ 5596746 w 8393514"/>
                <a:gd name="connsiteY11" fmla="*/ 802805 h 1550371"/>
                <a:gd name="connsiteX12" fmla="*/ 5426824 w 8393514"/>
                <a:gd name="connsiteY12" fmla="*/ 981962 h 1550371"/>
                <a:gd name="connsiteX13" fmla="*/ 5037572 w 8393514"/>
                <a:gd name="connsiteY13" fmla="*/ 1372599 h 1550371"/>
                <a:gd name="connsiteX14" fmla="*/ 4680181 w 8393514"/>
                <a:gd name="connsiteY14" fmla="*/ 1550371 h 1550371"/>
                <a:gd name="connsiteX15" fmla="*/ 4637239 w 8393514"/>
                <a:gd name="connsiteY15" fmla="*/ 1546215 h 1550371"/>
                <a:gd name="connsiteX16" fmla="*/ 4405443 w 8393514"/>
                <a:gd name="connsiteY16" fmla="*/ 1202677 h 1550371"/>
                <a:gd name="connsiteX17" fmla="*/ 4179650 w 8393514"/>
                <a:gd name="connsiteY17" fmla="*/ 793108 h 1550371"/>
                <a:gd name="connsiteX18" fmla="*/ 3311567 w 8393514"/>
                <a:gd name="connsiteY18" fmla="*/ 798188 h 1550371"/>
                <a:gd name="connsiteX19" fmla="*/ 2360834 w 8393514"/>
                <a:gd name="connsiteY19" fmla="*/ 1025366 h 1550371"/>
                <a:gd name="connsiteX20" fmla="*/ 2342497 w 8393514"/>
                <a:gd name="connsiteY20" fmla="*/ 1023138 h 1550371"/>
                <a:gd name="connsiteX21" fmla="*/ 2126238 w 8393514"/>
                <a:gd name="connsiteY21" fmla="*/ 1071236 h 1550371"/>
                <a:gd name="connsiteX22" fmla="*/ 1317343 w 8393514"/>
                <a:gd name="connsiteY22" fmla="*/ 1144369 h 1550371"/>
                <a:gd name="connsiteX23" fmla="*/ 1009685 w 8393514"/>
                <a:gd name="connsiteY23" fmla="*/ 1132939 h 1550371"/>
                <a:gd name="connsiteX24" fmla="*/ 90523 w 8393514"/>
                <a:gd name="connsiteY24" fmla="*/ 772894 h 1550371"/>
                <a:gd name="connsiteX25" fmla="*/ 22895 w 8393514"/>
                <a:gd name="connsiteY25" fmla="*/ 311884 h 1550371"/>
                <a:gd name="connsiteX26" fmla="*/ 33026 w 8393514"/>
                <a:gd name="connsiteY26" fmla="*/ 287984 h 1550371"/>
                <a:gd name="connsiteX27" fmla="*/ 94142 w 8393514"/>
                <a:gd name="connsiteY27" fmla="*/ 287984 h 1550371"/>
                <a:gd name="connsiteX28" fmla="*/ 76235 w 8393514"/>
                <a:gd name="connsiteY28" fmla="*/ 329982 h 1550371"/>
                <a:gd name="connsiteX29" fmla="*/ 140053 w 8393514"/>
                <a:gd name="connsiteY29" fmla="*/ 746224 h 1550371"/>
                <a:gd name="connsiteX30" fmla="*/ 2361283 w 8393514"/>
                <a:gd name="connsiteY30" fmla="*/ 960537 h 1550371"/>
                <a:gd name="connsiteX31" fmla="*/ 2361890 w 8393514"/>
                <a:gd name="connsiteY31" fmla="*/ 962882 h 1550371"/>
                <a:gd name="connsiteX32" fmla="*/ 2418393 w 8393514"/>
                <a:gd name="connsiteY32" fmla="*/ 947240 h 1550371"/>
                <a:gd name="connsiteX33" fmla="*/ 3300486 w 8393514"/>
                <a:gd name="connsiteY33" fmla="*/ 739085 h 1550371"/>
                <a:gd name="connsiteX34" fmla="*/ 4213357 w 8393514"/>
                <a:gd name="connsiteY34" fmla="*/ 743240 h 1550371"/>
                <a:gd name="connsiteX35" fmla="*/ 4462699 w 8393514"/>
                <a:gd name="connsiteY35" fmla="*/ 1185130 h 1550371"/>
                <a:gd name="connsiteX36" fmla="*/ 4648321 w 8393514"/>
                <a:gd name="connsiteY36" fmla="*/ 1487111 h 1550371"/>
                <a:gd name="connsiteX37" fmla="*/ 5382034 w 8393514"/>
                <a:gd name="connsiteY37" fmla="*/ 941329 h 1550371"/>
                <a:gd name="connsiteX38" fmla="*/ 5554727 w 8393514"/>
                <a:gd name="connsiteY38" fmla="*/ 758939 h 1550371"/>
                <a:gd name="connsiteX39" fmla="*/ 5681246 w 8393514"/>
                <a:gd name="connsiteY39" fmla="*/ 629651 h 1550371"/>
                <a:gd name="connsiteX40" fmla="*/ 6613510 w 8393514"/>
                <a:gd name="connsiteY40" fmla="*/ 30305 h 1550371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62699 w 8393514"/>
                <a:gd name="connsiteY35" fmla="*/ 1156118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48321 w 8393514"/>
                <a:gd name="connsiteY36" fmla="*/ 145809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56698 w 8393514"/>
                <a:gd name="connsiteY36" fmla="*/ 1440029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554727 w 8393514"/>
                <a:gd name="connsiteY38" fmla="*/ 729927 h 1521359"/>
                <a:gd name="connsiteX39" fmla="*/ 5681246 w 8393514"/>
                <a:gd name="connsiteY39" fmla="*/ 600639 h 1521359"/>
                <a:gd name="connsiteX40" fmla="*/ 6613510 w 8393514"/>
                <a:gd name="connsiteY40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76235 w 8393514"/>
                <a:gd name="connsiteY28" fmla="*/ 300970 h 1521359"/>
                <a:gd name="connsiteX29" fmla="*/ 140053 w 8393514"/>
                <a:gd name="connsiteY29" fmla="*/ 717212 h 1521359"/>
                <a:gd name="connsiteX30" fmla="*/ 2361283 w 8393514"/>
                <a:gd name="connsiteY30" fmla="*/ 931525 h 1521359"/>
                <a:gd name="connsiteX31" fmla="*/ 2361890 w 8393514"/>
                <a:gd name="connsiteY31" fmla="*/ 933870 h 1521359"/>
                <a:gd name="connsiteX32" fmla="*/ 2418393 w 8393514"/>
                <a:gd name="connsiteY32" fmla="*/ 918228 h 1521359"/>
                <a:gd name="connsiteX33" fmla="*/ 3300486 w 8393514"/>
                <a:gd name="connsiteY33" fmla="*/ 710073 h 1521359"/>
                <a:gd name="connsiteX34" fmla="*/ 4213357 w 8393514"/>
                <a:gd name="connsiteY34" fmla="*/ 714228 h 1521359"/>
                <a:gd name="connsiteX35" fmla="*/ 4437569 w 8393514"/>
                <a:gd name="connsiteY35" fmla="*/ 1132024 h 1521359"/>
                <a:gd name="connsiteX36" fmla="*/ 4631568 w 8393514"/>
                <a:gd name="connsiteY36" fmla="*/ 1452075 h 1521359"/>
                <a:gd name="connsiteX37" fmla="*/ 5382034 w 8393514"/>
                <a:gd name="connsiteY37" fmla="*/ 912317 h 1521359"/>
                <a:gd name="connsiteX38" fmla="*/ 5681246 w 8393514"/>
                <a:gd name="connsiteY38" fmla="*/ 600639 h 1521359"/>
                <a:gd name="connsiteX39" fmla="*/ 6613510 w 8393514"/>
                <a:gd name="connsiteY39" fmla="*/ 1293 h 1521359"/>
                <a:gd name="connsiteX0" fmla="*/ 6613510 w 8393514"/>
                <a:gd name="connsiteY0" fmla="*/ 1293 h 1521359"/>
                <a:gd name="connsiteX1" fmla="*/ 6625977 w 8393514"/>
                <a:gd name="connsiteY1" fmla="*/ 1293 h 1521359"/>
                <a:gd name="connsiteX2" fmla="*/ 7062175 w 8393514"/>
                <a:gd name="connsiteY2" fmla="*/ 576587 h 1521359"/>
                <a:gd name="connsiteX3" fmla="*/ 7221629 w 8393514"/>
                <a:gd name="connsiteY3" fmla="*/ 900773 h 1521359"/>
                <a:gd name="connsiteX4" fmla="*/ 8348876 w 8393514"/>
                <a:gd name="connsiteY4" fmla="*/ 667115 h 1521359"/>
                <a:gd name="connsiteX5" fmla="*/ 8393514 w 8393514"/>
                <a:gd name="connsiteY5" fmla="*/ 715705 h 1521359"/>
                <a:gd name="connsiteX6" fmla="*/ 7211471 w 8393514"/>
                <a:gd name="connsiteY6" fmla="*/ 960338 h 1521359"/>
                <a:gd name="connsiteX7" fmla="*/ 7023079 w 8393514"/>
                <a:gd name="connsiteY7" fmla="*/ 601100 h 1521359"/>
                <a:gd name="connsiteX8" fmla="*/ 6625054 w 8393514"/>
                <a:gd name="connsiteY8" fmla="*/ 61782 h 1521359"/>
                <a:gd name="connsiteX9" fmla="*/ 6613972 w 8393514"/>
                <a:gd name="connsiteY9" fmla="*/ 61782 h 1521359"/>
                <a:gd name="connsiteX10" fmla="*/ 5725111 w 8393514"/>
                <a:gd name="connsiteY10" fmla="*/ 642196 h 1521359"/>
                <a:gd name="connsiteX11" fmla="*/ 5596746 w 8393514"/>
                <a:gd name="connsiteY11" fmla="*/ 773793 h 1521359"/>
                <a:gd name="connsiteX12" fmla="*/ 5426824 w 8393514"/>
                <a:gd name="connsiteY12" fmla="*/ 952950 h 1521359"/>
                <a:gd name="connsiteX13" fmla="*/ 5037572 w 8393514"/>
                <a:gd name="connsiteY13" fmla="*/ 1343587 h 1521359"/>
                <a:gd name="connsiteX14" fmla="*/ 4680181 w 8393514"/>
                <a:gd name="connsiteY14" fmla="*/ 1521359 h 1521359"/>
                <a:gd name="connsiteX15" fmla="*/ 4637239 w 8393514"/>
                <a:gd name="connsiteY15" fmla="*/ 1517203 h 1521359"/>
                <a:gd name="connsiteX16" fmla="*/ 4405443 w 8393514"/>
                <a:gd name="connsiteY16" fmla="*/ 1173665 h 1521359"/>
                <a:gd name="connsiteX17" fmla="*/ 4179650 w 8393514"/>
                <a:gd name="connsiteY17" fmla="*/ 764096 h 1521359"/>
                <a:gd name="connsiteX18" fmla="*/ 3311567 w 8393514"/>
                <a:gd name="connsiteY18" fmla="*/ 769176 h 1521359"/>
                <a:gd name="connsiteX19" fmla="*/ 2360834 w 8393514"/>
                <a:gd name="connsiteY19" fmla="*/ 996354 h 1521359"/>
                <a:gd name="connsiteX20" fmla="*/ 2342497 w 8393514"/>
                <a:gd name="connsiteY20" fmla="*/ 994126 h 1521359"/>
                <a:gd name="connsiteX21" fmla="*/ 2126238 w 8393514"/>
                <a:gd name="connsiteY21" fmla="*/ 1042224 h 1521359"/>
                <a:gd name="connsiteX22" fmla="*/ 1317343 w 8393514"/>
                <a:gd name="connsiteY22" fmla="*/ 1115357 h 1521359"/>
                <a:gd name="connsiteX23" fmla="*/ 1009685 w 8393514"/>
                <a:gd name="connsiteY23" fmla="*/ 1103927 h 1521359"/>
                <a:gd name="connsiteX24" fmla="*/ 90523 w 8393514"/>
                <a:gd name="connsiteY24" fmla="*/ 743882 h 1521359"/>
                <a:gd name="connsiteX25" fmla="*/ 22895 w 8393514"/>
                <a:gd name="connsiteY25" fmla="*/ 282872 h 1521359"/>
                <a:gd name="connsiteX26" fmla="*/ 33026 w 8393514"/>
                <a:gd name="connsiteY26" fmla="*/ 258972 h 1521359"/>
                <a:gd name="connsiteX27" fmla="*/ 94142 w 8393514"/>
                <a:gd name="connsiteY27" fmla="*/ 258972 h 1521359"/>
                <a:gd name="connsiteX28" fmla="*/ 140053 w 8393514"/>
                <a:gd name="connsiteY28" fmla="*/ 717212 h 1521359"/>
                <a:gd name="connsiteX29" fmla="*/ 2361283 w 8393514"/>
                <a:gd name="connsiteY29" fmla="*/ 931525 h 1521359"/>
                <a:gd name="connsiteX30" fmla="*/ 2361890 w 8393514"/>
                <a:gd name="connsiteY30" fmla="*/ 933870 h 1521359"/>
                <a:gd name="connsiteX31" fmla="*/ 2418393 w 8393514"/>
                <a:gd name="connsiteY31" fmla="*/ 918228 h 1521359"/>
                <a:gd name="connsiteX32" fmla="*/ 3300486 w 8393514"/>
                <a:gd name="connsiteY32" fmla="*/ 710073 h 1521359"/>
                <a:gd name="connsiteX33" fmla="*/ 4213357 w 8393514"/>
                <a:gd name="connsiteY33" fmla="*/ 714228 h 1521359"/>
                <a:gd name="connsiteX34" fmla="*/ 4437569 w 8393514"/>
                <a:gd name="connsiteY34" fmla="*/ 1132024 h 1521359"/>
                <a:gd name="connsiteX35" fmla="*/ 4631568 w 8393514"/>
                <a:gd name="connsiteY35" fmla="*/ 1452075 h 1521359"/>
                <a:gd name="connsiteX36" fmla="*/ 5382034 w 8393514"/>
                <a:gd name="connsiteY36" fmla="*/ 912317 h 1521359"/>
                <a:gd name="connsiteX37" fmla="*/ 5681246 w 8393514"/>
                <a:gd name="connsiteY37" fmla="*/ 600639 h 1521359"/>
                <a:gd name="connsiteX38" fmla="*/ 6613510 w 8393514"/>
                <a:gd name="connsiteY38" fmla="*/ 1293 h 1521359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44920 w 8405408"/>
                <a:gd name="connsiteY26" fmla="*/ 56962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25404 w 8405408"/>
                <a:gd name="connsiteY0" fmla="*/ 311945 h 1832011"/>
                <a:gd name="connsiteX1" fmla="*/ 6637871 w 8405408"/>
                <a:gd name="connsiteY1" fmla="*/ 311945 h 1832011"/>
                <a:gd name="connsiteX2" fmla="*/ 7074069 w 8405408"/>
                <a:gd name="connsiteY2" fmla="*/ 887239 h 1832011"/>
                <a:gd name="connsiteX3" fmla="*/ 7233523 w 8405408"/>
                <a:gd name="connsiteY3" fmla="*/ 1211425 h 1832011"/>
                <a:gd name="connsiteX4" fmla="*/ 8360770 w 8405408"/>
                <a:gd name="connsiteY4" fmla="*/ 977767 h 1832011"/>
                <a:gd name="connsiteX5" fmla="*/ 8405408 w 8405408"/>
                <a:gd name="connsiteY5" fmla="*/ 1026357 h 1832011"/>
                <a:gd name="connsiteX6" fmla="*/ 7223365 w 8405408"/>
                <a:gd name="connsiteY6" fmla="*/ 1270990 h 1832011"/>
                <a:gd name="connsiteX7" fmla="*/ 7034973 w 8405408"/>
                <a:gd name="connsiteY7" fmla="*/ 911752 h 1832011"/>
                <a:gd name="connsiteX8" fmla="*/ 6636948 w 8405408"/>
                <a:gd name="connsiteY8" fmla="*/ 372434 h 1832011"/>
                <a:gd name="connsiteX9" fmla="*/ 6625866 w 8405408"/>
                <a:gd name="connsiteY9" fmla="*/ 372434 h 1832011"/>
                <a:gd name="connsiteX10" fmla="*/ 5737005 w 8405408"/>
                <a:gd name="connsiteY10" fmla="*/ 952848 h 1832011"/>
                <a:gd name="connsiteX11" fmla="*/ 5608640 w 8405408"/>
                <a:gd name="connsiteY11" fmla="*/ 1084445 h 1832011"/>
                <a:gd name="connsiteX12" fmla="*/ 5438718 w 8405408"/>
                <a:gd name="connsiteY12" fmla="*/ 1263602 h 1832011"/>
                <a:gd name="connsiteX13" fmla="*/ 5049466 w 8405408"/>
                <a:gd name="connsiteY13" fmla="*/ 1654239 h 1832011"/>
                <a:gd name="connsiteX14" fmla="*/ 4692075 w 8405408"/>
                <a:gd name="connsiteY14" fmla="*/ 1832011 h 1832011"/>
                <a:gd name="connsiteX15" fmla="*/ 4649133 w 8405408"/>
                <a:gd name="connsiteY15" fmla="*/ 1827855 h 1832011"/>
                <a:gd name="connsiteX16" fmla="*/ 4417337 w 8405408"/>
                <a:gd name="connsiteY16" fmla="*/ 1484317 h 1832011"/>
                <a:gd name="connsiteX17" fmla="*/ 4191544 w 8405408"/>
                <a:gd name="connsiteY17" fmla="*/ 1074748 h 1832011"/>
                <a:gd name="connsiteX18" fmla="*/ 3323461 w 8405408"/>
                <a:gd name="connsiteY18" fmla="*/ 1079828 h 1832011"/>
                <a:gd name="connsiteX19" fmla="*/ 2372728 w 8405408"/>
                <a:gd name="connsiteY19" fmla="*/ 1307006 h 1832011"/>
                <a:gd name="connsiteX20" fmla="*/ 2354391 w 8405408"/>
                <a:gd name="connsiteY20" fmla="*/ 1304778 h 1832011"/>
                <a:gd name="connsiteX21" fmla="*/ 2138132 w 8405408"/>
                <a:gd name="connsiteY21" fmla="*/ 1352876 h 1832011"/>
                <a:gd name="connsiteX22" fmla="*/ 1329237 w 8405408"/>
                <a:gd name="connsiteY22" fmla="*/ 1426009 h 1832011"/>
                <a:gd name="connsiteX23" fmla="*/ 1021579 w 8405408"/>
                <a:gd name="connsiteY23" fmla="*/ 1414579 h 1832011"/>
                <a:gd name="connsiteX24" fmla="*/ 102417 w 8405408"/>
                <a:gd name="connsiteY24" fmla="*/ 1054534 h 1832011"/>
                <a:gd name="connsiteX25" fmla="*/ 34789 w 8405408"/>
                <a:gd name="connsiteY25" fmla="*/ 593524 h 1832011"/>
                <a:gd name="connsiteX26" fmla="*/ 102881 w 8405408"/>
                <a:gd name="connsiteY26" fmla="*/ 97254 h 1832011"/>
                <a:gd name="connsiteX27" fmla="*/ 202638 w 8405408"/>
                <a:gd name="connsiteY27" fmla="*/ 0 h 1832011"/>
                <a:gd name="connsiteX28" fmla="*/ 151947 w 8405408"/>
                <a:gd name="connsiteY28" fmla="*/ 1027864 h 1832011"/>
                <a:gd name="connsiteX29" fmla="*/ 2373177 w 8405408"/>
                <a:gd name="connsiteY29" fmla="*/ 1242177 h 1832011"/>
                <a:gd name="connsiteX30" fmla="*/ 2373784 w 8405408"/>
                <a:gd name="connsiteY30" fmla="*/ 1244522 h 1832011"/>
                <a:gd name="connsiteX31" fmla="*/ 2430287 w 8405408"/>
                <a:gd name="connsiteY31" fmla="*/ 1228880 h 1832011"/>
                <a:gd name="connsiteX32" fmla="*/ 3312380 w 8405408"/>
                <a:gd name="connsiteY32" fmla="*/ 1020725 h 1832011"/>
                <a:gd name="connsiteX33" fmla="*/ 4225251 w 8405408"/>
                <a:gd name="connsiteY33" fmla="*/ 1024880 h 1832011"/>
                <a:gd name="connsiteX34" fmla="*/ 4449463 w 8405408"/>
                <a:gd name="connsiteY34" fmla="*/ 1442676 h 1832011"/>
                <a:gd name="connsiteX35" fmla="*/ 4643462 w 8405408"/>
                <a:gd name="connsiteY35" fmla="*/ 1762727 h 1832011"/>
                <a:gd name="connsiteX36" fmla="*/ 5393928 w 8405408"/>
                <a:gd name="connsiteY36" fmla="*/ 1222969 h 1832011"/>
                <a:gd name="connsiteX37" fmla="*/ 5693140 w 8405408"/>
                <a:gd name="connsiteY37" fmla="*/ 911291 h 1832011"/>
                <a:gd name="connsiteX38" fmla="*/ 6625404 w 8405408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697297 w 8477301"/>
                <a:gd name="connsiteY0" fmla="*/ 311945 h 1832011"/>
                <a:gd name="connsiteX1" fmla="*/ 6709764 w 8477301"/>
                <a:gd name="connsiteY1" fmla="*/ 311945 h 1832011"/>
                <a:gd name="connsiteX2" fmla="*/ 7145962 w 8477301"/>
                <a:gd name="connsiteY2" fmla="*/ 887239 h 1832011"/>
                <a:gd name="connsiteX3" fmla="*/ 7305416 w 8477301"/>
                <a:gd name="connsiteY3" fmla="*/ 1211425 h 1832011"/>
                <a:gd name="connsiteX4" fmla="*/ 8432663 w 8477301"/>
                <a:gd name="connsiteY4" fmla="*/ 977767 h 1832011"/>
                <a:gd name="connsiteX5" fmla="*/ 8477301 w 8477301"/>
                <a:gd name="connsiteY5" fmla="*/ 1026357 h 1832011"/>
                <a:gd name="connsiteX6" fmla="*/ 7295258 w 8477301"/>
                <a:gd name="connsiteY6" fmla="*/ 1270990 h 1832011"/>
                <a:gd name="connsiteX7" fmla="*/ 7106866 w 8477301"/>
                <a:gd name="connsiteY7" fmla="*/ 911752 h 1832011"/>
                <a:gd name="connsiteX8" fmla="*/ 6708841 w 8477301"/>
                <a:gd name="connsiteY8" fmla="*/ 372434 h 1832011"/>
                <a:gd name="connsiteX9" fmla="*/ 6697759 w 8477301"/>
                <a:gd name="connsiteY9" fmla="*/ 372434 h 1832011"/>
                <a:gd name="connsiteX10" fmla="*/ 5808898 w 8477301"/>
                <a:gd name="connsiteY10" fmla="*/ 952848 h 1832011"/>
                <a:gd name="connsiteX11" fmla="*/ 5680533 w 8477301"/>
                <a:gd name="connsiteY11" fmla="*/ 1084445 h 1832011"/>
                <a:gd name="connsiteX12" fmla="*/ 5510611 w 8477301"/>
                <a:gd name="connsiteY12" fmla="*/ 1263602 h 1832011"/>
                <a:gd name="connsiteX13" fmla="*/ 5121359 w 8477301"/>
                <a:gd name="connsiteY13" fmla="*/ 1654239 h 1832011"/>
                <a:gd name="connsiteX14" fmla="*/ 4763968 w 8477301"/>
                <a:gd name="connsiteY14" fmla="*/ 1832011 h 1832011"/>
                <a:gd name="connsiteX15" fmla="*/ 4721026 w 8477301"/>
                <a:gd name="connsiteY15" fmla="*/ 1827855 h 1832011"/>
                <a:gd name="connsiteX16" fmla="*/ 4489230 w 8477301"/>
                <a:gd name="connsiteY16" fmla="*/ 1484317 h 1832011"/>
                <a:gd name="connsiteX17" fmla="*/ 4263437 w 8477301"/>
                <a:gd name="connsiteY17" fmla="*/ 1074748 h 1832011"/>
                <a:gd name="connsiteX18" fmla="*/ 3395354 w 8477301"/>
                <a:gd name="connsiteY18" fmla="*/ 1079828 h 1832011"/>
                <a:gd name="connsiteX19" fmla="*/ 2444621 w 8477301"/>
                <a:gd name="connsiteY19" fmla="*/ 1307006 h 1832011"/>
                <a:gd name="connsiteX20" fmla="*/ 2426284 w 8477301"/>
                <a:gd name="connsiteY20" fmla="*/ 1304778 h 1832011"/>
                <a:gd name="connsiteX21" fmla="*/ 2210025 w 8477301"/>
                <a:gd name="connsiteY21" fmla="*/ 1352876 h 1832011"/>
                <a:gd name="connsiteX22" fmla="*/ 1401130 w 8477301"/>
                <a:gd name="connsiteY22" fmla="*/ 1426009 h 1832011"/>
                <a:gd name="connsiteX23" fmla="*/ 1093472 w 8477301"/>
                <a:gd name="connsiteY23" fmla="*/ 1414579 h 1832011"/>
                <a:gd name="connsiteX24" fmla="*/ 174310 w 8477301"/>
                <a:gd name="connsiteY24" fmla="*/ 1054534 h 1832011"/>
                <a:gd name="connsiteX25" fmla="*/ 10081 w 8477301"/>
                <a:gd name="connsiteY25" fmla="*/ 593524 h 1832011"/>
                <a:gd name="connsiteX26" fmla="*/ 174774 w 8477301"/>
                <a:gd name="connsiteY26" fmla="*/ 97254 h 1832011"/>
                <a:gd name="connsiteX27" fmla="*/ 274531 w 8477301"/>
                <a:gd name="connsiteY27" fmla="*/ 0 h 1832011"/>
                <a:gd name="connsiteX28" fmla="*/ 223840 w 8477301"/>
                <a:gd name="connsiteY28" fmla="*/ 1027864 h 1832011"/>
                <a:gd name="connsiteX29" fmla="*/ 2445070 w 8477301"/>
                <a:gd name="connsiteY29" fmla="*/ 1242177 h 1832011"/>
                <a:gd name="connsiteX30" fmla="*/ 2445677 w 8477301"/>
                <a:gd name="connsiteY30" fmla="*/ 1244522 h 1832011"/>
                <a:gd name="connsiteX31" fmla="*/ 2502180 w 8477301"/>
                <a:gd name="connsiteY31" fmla="*/ 1228880 h 1832011"/>
                <a:gd name="connsiteX32" fmla="*/ 3384273 w 8477301"/>
                <a:gd name="connsiteY32" fmla="*/ 1020725 h 1832011"/>
                <a:gd name="connsiteX33" fmla="*/ 4297144 w 8477301"/>
                <a:gd name="connsiteY33" fmla="*/ 1024880 h 1832011"/>
                <a:gd name="connsiteX34" fmla="*/ 4521356 w 8477301"/>
                <a:gd name="connsiteY34" fmla="*/ 1442676 h 1832011"/>
                <a:gd name="connsiteX35" fmla="*/ 4715355 w 8477301"/>
                <a:gd name="connsiteY35" fmla="*/ 1762727 h 1832011"/>
                <a:gd name="connsiteX36" fmla="*/ 5465821 w 8477301"/>
                <a:gd name="connsiteY36" fmla="*/ 1222969 h 1832011"/>
                <a:gd name="connsiteX37" fmla="*/ 5765033 w 8477301"/>
                <a:gd name="connsiteY37" fmla="*/ 911291 h 1832011"/>
                <a:gd name="connsiteX38" fmla="*/ 6697297 w 8477301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311945 h 1832011"/>
                <a:gd name="connsiteX1" fmla="*/ 6715168 w 8482705"/>
                <a:gd name="connsiteY1" fmla="*/ 311945 h 1832011"/>
                <a:gd name="connsiteX2" fmla="*/ 7151366 w 8482705"/>
                <a:gd name="connsiteY2" fmla="*/ 887239 h 1832011"/>
                <a:gd name="connsiteX3" fmla="*/ 7310820 w 8482705"/>
                <a:gd name="connsiteY3" fmla="*/ 1211425 h 1832011"/>
                <a:gd name="connsiteX4" fmla="*/ 8438067 w 8482705"/>
                <a:gd name="connsiteY4" fmla="*/ 977767 h 1832011"/>
                <a:gd name="connsiteX5" fmla="*/ 8482705 w 8482705"/>
                <a:gd name="connsiteY5" fmla="*/ 1026357 h 1832011"/>
                <a:gd name="connsiteX6" fmla="*/ 7300662 w 8482705"/>
                <a:gd name="connsiteY6" fmla="*/ 1270990 h 1832011"/>
                <a:gd name="connsiteX7" fmla="*/ 7112270 w 8482705"/>
                <a:gd name="connsiteY7" fmla="*/ 911752 h 1832011"/>
                <a:gd name="connsiteX8" fmla="*/ 6714245 w 8482705"/>
                <a:gd name="connsiteY8" fmla="*/ 372434 h 1832011"/>
                <a:gd name="connsiteX9" fmla="*/ 6703163 w 8482705"/>
                <a:gd name="connsiteY9" fmla="*/ 372434 h 1832011"/>
                <a:gd name="connsiteX10" fmla="*/ 5814302 w 8482705"/>
                <a:gd name="connsiteY10" fmla="*/ 952848 h 1832011"/>
                <a:gd name="connsiteX11" fmla="*/ 5685937 w 8482705"/>
                <a:gd name="connsiteY11" fmla="*/ 1084445 h 1832011"/>
                <a:gd name="connsiteX12" fmla="*/ 5516015 w 8482705"/>
                <a:gd name="connsiteY12" fmla="*/ 1263602 h 1832011"/>
                <a:gd name="connsiteX13" fmla="*/ 5126763 w 8482705"/>
                <a:gd name="connsiteY13" fmla="*/ 1654239 h 1832011"/>
                <a:gd name="connsiteX14" fmla="*/ 4769372 w 8482705"/>
                <a:gd name="connsiteY14" fmla="*/ 1832011 h 1832011"/>
                <a:gd name="connsiteX15" fmla="*/ 4726430 w 8482705"/>
                <a:gd name="connsiteY15" fmla="*/ 1827855 h 1832011"/>
                <a:gd name="connsiteX16" fmla="*/ 4494634 w 8482705"/>
                <a:gd name="connsiteY16" fmla="*/ 1484317 h 1832011"/>
                <a:gd name="connsiteX17" fmla="*/ 4268841 w 8482705"/>
                <a:gd name="connsiteY17" fmla="*/ 1074748 h 1832011"/>
                <a:gd name="connsiteX18" fmla="*/ 3400758 w 8482705"/>
                <a:gd name="connsiteY18" fmla="*/ 1079828 h 1832011"/>
                <a:gd name="connsiteX19" fmla="*/ 2450025 w 8482705"/>
                <a:gd name="connsiteY19" fmla="*/ 1307006 h 1832011"/>
                <a:gd name="connsiteX20" fmla="*/ 2431688 w 8482705"/>
                <a:gd name="connsiteY20" fmla="*/ 1304778 h 1832011"/>
                <a:gd name="connsiteX21" fmla="*/ 2215429 w 8482705"/>
                <a:gd name="connsiteY21" fmla="*/ 1352876 h 1832011"/>
                <a:gd name="connsiteX22" fmla="*/ 1406534 w 8482705"/>
                <a:gd name="connsiteY22" fmla="*/ 1426009 h 1832011"/>
                <a:gd name="connsiteX23" fmla="*/ 1098876 w 8482705"/>
                <a:gd name="connsiteY23" fmla="*/ 1414579 h 1832011"/>
                <a:gd name="connsiteX24" fmla="*/ 121753 w 8482705"/>
                <a:gd name="connsiteY24" fmla="*/ 1068426 h 1832011"/>
                <a:gd name="connsiteX25" fmla="*/ 15485 w 8482705"/>
                <a:gd name="connsiteY25" fmla="*/ 593524 h 1832011"/>
                <a:gd name="connsiteX26" fmla="*/ 180178 w 8482705"/>
                <a:gd name="connsiteY26" fmla="*/ 97254 h 1832011"/>
                <a:gd name="connsiteX27" fmla="*/ 279935 w 8482705"/>
                <a:gd name="connsiteY27" fmla="*/ 0 h 1832011"/>
                <a:gd name="connsiteX28" fmla="*/ 229244 w 8482705"/>
                <a:gd name="connsiteY28" fmla="*/ 1027864 h 1832011"/>
                <a:gd name="connsiteX29" fmla="*/ 2450474 w 8482705"/>
                <a:gd name="connsiteY29" fmla="*/ 1242177 h 1832011"/>
                <a:gd name="connsiteX30" fmla="*/ 2451081 w 8482705"/>
                <a:gd name="connsiteY30" fmla="*/ 1244522 h 1832011"/>
                <a:gd name="connsiteX31" fmla="*/ 2507584 w 8482705"/>
                <a:gd name="connsiteY31" fmla="*/ 1228880 h 1832011"/>
                <a:gd name="connsiteX32" fmla="*/ 3389677 w 8482705"/>
                <a:gd name="connsiteY32" fmla="*/ 1020725 h 1832011"/>
                <a:gd name="connsiteX33" fmla="*/ 4302548 w 8482705"/>
                <a:gd name="connsiteY33" fmla="*/ 1024880 h 1832011"/>
                <a:gd name="connsiteX34" fmla="*/ 4526760 w 8482705"/>
                <a:gd name="connsiteY34" fmla="*/ 1442676 h 1832011"/>
                <a:gd name="connsiteX35" fmla="*/ 4720759 w 8482705"/>
                <a:gd name="connsiteY35" fmla="*/ 1762727 h 1832011"/>
                <a:gd name="connsiteX36" fmla="*/ 5471225 w 8482705"/>
                <a:gd name="connsiteY36" fmla="*/ 1222969 h 1832011"/>
                <a:gd name="connsiteX37" fmla="*/ 5770437 w 8482705"/>
                <a:gd name="connsiteY37" fmla="*/ 911291 h 1832011"/>
                <a:gd name="connsiteX38" fmla="*/ 6702701 w 8482705"/>
                <a:gd name="connsiteY38" fmla="*/ 311945 h 1832011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702701 w 8482705"/>
                <a:gd name="connsiteY0" fmla="*/ 214691 h 1734757"/>
                <a:gd name="connsiteX1" fmla="*/ 6715168 w 8482705"/>
                <a:gd name="connsiteY1" fmla="*/ 214691 h 1734757"/>
                <a:gd name="connsiteX2" fmla="*/ 7151366 w 8482705"/>
                <a:gd name="connsiteY2" fmla="*/ 789985 h 1734757"/>
                <a:gd name="connsiteX3" fmla="*/ 7310820 w 8482705"/>
                <a:gd name="connsiteY3" fmla="*/ 1114171 h 1734757"/>
                <a:gd name="connsiteX4" fmla="*/ 8438067 w 8482705"/>
                <a:gd name="connsiteY4" fmla="*/ 880513 h 1734757"/>
                <a:gd name="connsiteX5" fmla="*/ 8482705 w 8482705"/>
                <a:gd name="connsiteY5" fmla="*/ 929103 h 1734757"/>
                <a:gd name="connsiteX6" fmla="*/ 7300662 w 8482705"/>
                <a:gd name="connsiteY6" fmla="*/ 1173736 h 1734757"/>
                <a:gd name="connsiteX7" fmla="*/ 7112270 w 8482705"/>
                <a:gd name="connsiteY7" fmla="*/ 814498 h 1734757"/>
                <a:gd name="connsiteX8" fmla="*/ 6714245 w 8482705"/>
                <a:gd name="connsiteY8" fmla="*/ 275180 h 1734757"/>
                <a:gd name="connsiteX9" fmla="*/ 6703163 w 8482705"/>
                <a:gd name="connsiteY9" fmla="*/ 275180 h 1734757"/>
                <a:gd name="connsiteX10" fmla="*/ 5814302 w 8482705"/>
                <a:gd name="connsiteY10" fmla="*/ 855594 h 1734757"/>
                <a:gd name="connsiteX11" fmla="*/ 5685937 w 8482705"/>
                <a:gd name="connsiteY11" fmla="*/ 987191 h 1734757"/>
                <a:gd name="connsiteX12" fmla="*/ 5516015 w 8482705"/>
                <a:gd name="connsiteY12" fmla="*/ 1166348 h 1734757"/>
                <a:gd name="connsiteX13" fmla="*/ 5126763 w 8482705"/>
                <a:gd name="connsiteY13" fmla="*/ 1556985 h 1734757"/>
                <a:gd name="connsiteX14" fmla="*/ 4769372 w 8482705"/>
                <a:gd name="connsiteY14" fmla="*/ 1734757 h 1734757"/>
                <a:gd name="connsiteX15" fmla="*/ 4726430 w 8482705"/>
                <a:gd name="connsiteY15" fmla="*/ 1730601 h 1734757"/>
                <a:gd name="connsiteX16" fmla="*/ 4494634 w 8482705"/>
                <a:gd name="connsiteY16" fmla="*/ 1387063 h 1734757"/>
                <a:gd name="connsiteX17" fmla="*/ 4268841 w 8482705"/>
                <a:gd name="connsiteY17" fmla="*/ 977494 h 1734757"/>
                <a:gd name="connsiteX18" fmla="*/ 3400758 w 8482705"/>
                <a:gd name="connsiteY18" fmla="*/ 982574 h 1734757"/>
                <a:gd name="connsiteX19" fmla="*/ 2450025 w 8482705"/>
                <a:gd name="connsiteY19" fmla="*/ 1209752 h 1734757"/>
                <a:gd name="connsiteX20" fmla="*/ 2431688 w 8482705"/>
                <a:gd name="connsiteY20" fmla="*/ 1207524 h 1734757"/>
                <a:gd name="connsiteX21" fmla="*/ 2215429 w 8482705"/>
                <a:gd name="connsiteY21" fmla="*/ 1255622 h 1734757"/>
                <a:gd name="connsiteX22" fmla="*/ 1406534 w 8482705"/>
                <a:gd name="connsiteY22" fmla="*/ 1328755 h 1734757"/>
                <a:gd name="connsiteX23" fmla="*/ 1098876 w 8482705"/>
                <a:gd name="connsiteY23" fmla="*/ 1317325 h 1734757"/>
                <a:gd name="connsiteX24" fmla="*/ 121753 w 8482705"/>
                <a:gd name="connsiteY24" fmla="*/ 971172 h 1734757"/>
                <a:gd name="connsiteX25" fmla="*/ 15485 w 8482705"/>
                <a:gd name="connsiteY25" fmla="*/ 496270 h 1734757"/>
                <a:gd name="connsiteX26" fmla="*/ 180178 w 8482705"/>
                <a:gd name="connsiteY26" fmla="*/ 0 h 1734757"/>
                <a:gd name="connsiteX27" fmla="*/ 254175 w 8482705"/>
                <a:gd name="connsiteY27" fmla="*/ 55572 h 1734757"/>
                <a:gd name="connsiteX28" fmla="*/ 229244 w 8482705"/>
                <a:gd name="connsiteY28" fmla="*/ 930610 h 1734757"/>
                <a:gd name="connsiteX29" fmla="*/ 2450474 w 8482705"/>
                <a:gd name="connsiteY29" fmla="*/ 1144923 h 1734757"/>
                <a:gd name="connsiteX30" fmla="*/ 2451081 w 8482705"/>
                <a:gd name="connsiteY30" fmla="*/ 1147268 h 1734757"/>
                <a:gd name="connsiteX31" fmla="*/ 2507584 w 8482705"/>
                <a:gd name="connsiteY31" fmla="*/ 1131626 h 1734757"/>
                <a:gd name="connsiteX32" fmla="*/ 3389677 w 8482705"/>
                <a:gd name="connsiteY32" fmla="*/ 923471 h 1734757"/>
                <a:gd name="connsiteX33" fmla="*/ 4302548 w 8482705"/>
                <a:gd name="connsiteY33" fmla="*/ 927626 h 1734757"/>
                <a:gd name="connsiteX34" fmla="*/ 4526760 w 8482705"/>
                <a:gd name="connsiteY34" fmla="*/ 1345422 h 1734757"/>
                <a:gd name="connsiteX35" fmla="*/ 4720759 w 8482705"/>
                <a:gd name="connsiteY35" fmla="*/ 1665473 h 1734757"/>
                <a:gd name="connsiteX36" fmla="*/ 5471225 w 8482705"/>
                <a:gd name="connsiteY36" fmla="*/ 1125715 h 1734757"/>
                <a:gd name="connsiteX37" fmla="*/ 5770437 w 8482705"/>
                <a:gd name="connsiteY37" fmla="*/ 814037 h 1734757"/>
                <a:gd name="connsiteX38" fmla="*/ 6702701 w 8482705"/>
                <a:gd name="connsiteY38" fmla="*/ 214691 h 1734757"/>
                <a:gd name="connsiteX0" fmla="*/ 6694989 w 8474993"/>
                <a:gd name="connsiteY0" fmla="*/ 214691 h 1734757"/>
                <a:gd name="connsiteX1" fmla="*/ 6707456 w 8474993"/>
                <a:gd name="connsiteY1" fmla="*/ 214691 h 1734757"/>
                <a:gd name="connsiteX2" fmla="*/ 7143654 w 8474993"/>
                <a:gd name="connsiteY2" fmla="*/ 789985 h 1734757"/>
                <a:gd name="connsiteX3" fmla="*/ 7303108 w 8474993"/>
                <a:gd name="connsiteY3" fmla="*/ 1114171 h 1734757"/>
                <a:gd name="connsiteX4" fmla="*/ 8430355 w 8474993"/>
                <a:gd name="connsiteY4" fmla="*/ 880513 h 1734757"/>
                <a:gd name="connsiteX5" fmla="*/ 8474993 w 8474993"/>
                <a:gd name="connsiteY5" fmla="*/ 929103 h 1734757"/>
                <a:gd name="connsiteX6" fmla="*/ 7292950 w 8474993"/>
                <a:gd name="connsiteY6" fmla="*/ 1173736 h 1734757"/>
                <a:gd name="connsiteX7" fmla="*/ 7104558 w 8474993"/>
                <a:gd name="connsiteY7" fmla="*/ 814498 h 1734757"/>
                <a:gd name="connsiteX8" fmla="*/ 6706533 w 8474993"/>
                <a:gd name="connsiteY8" fmla="*/ 275180 h 1734757"/>
                <a:gd name="connsiteX9" fmla="*/ 6695451 w 8474993"/>
                <a:gd name="connsiteY9" fmla="*/ 275180 h 1734757"/>
                <a:gd name="connsiteX10" fmla="*/ 5806590 w 8474993"/>
                <a:gd name="connsiteY10" fmla="*/ 855594 h 1734757"/>
                <a:gd name="connsiteX11" fmla="*/ 5678225 w 8474993"/>
                <a:gd name="connsiteY11" fmla="*/ 987191 h 1734757"/>
                <a:gd name="connsiteX12" fmla="*/ 5508303 w 8474993"/>
                <a:gd name="connsiteY12" fmla="*/ 1166348 h 1734757"/>
                <a:gd name="connsiteX13" fmla="*/ 5119051 w 8474993"/>
                <a:gd name="connsiteY13" fmla="*/ 1556985 h 1734757"/>
                <a:gd name="connsiteX14" fmla="*/ 4761660 w 8474993"/>
                <a:gd name="connsiteY14" fmla="*/ 1734757 h 1734757"/>
                <a:gd name="connsiteX15" fmla="*/ 4718718 w 8474993"/>
                <a:gd name="connsiteY15" fmla="*/ 1730601 h 1734757"/>
                <a:gd name="connsiteX16" fmla="*/ 4486922 w 8474993"/>
                <a:gd name="connsiteY16" fmla="*/ 1387063 h 1734757"/>
                <a:gd name="connsiteX17" fmla="*/ 4261129 w 8474993"/>
                <a:gd name="connsiteY17" fmla="*/ 977494 h 1734757"/>
                <a:gd name="connsiteX18" fmla="*/ 3393046 w 8474993"/>
                <a:gd name="connsiteY18" fmla="*/ 982574 h 1734757"/>
                <a:gd name="connsiteX19" fmla="*/ 2442313 w 8474993"/>
                <a:gd name="connsiteY19" fmla="*/ 1209752 h 1734757"/>
                <a:gd name="connsiteX20" fmla="*/ 2423976 w 8474993"/>
                <a:gd name="connsiteY20" fmla="*/ 1207524 h 1734757"/>
                <a:gd name="connsiteX21" fmla="*/ 2207717 w 8474993"/>
                <a:gd name="connsiteY21" fmla="*/ 1255622 h 1734757"/>
                <a:gd name="connsiteX22" fmla="*/ 1398822 w 8474993"/>
                <a:gd name="connsiteY22" fmla="*/ 1328755 h 1734757"/>
                <a:gd name="connsiteX23" fmla="*/ 1091164 w 8474993"/>
                <a:gd name="connsiteY23" fmla="*/ 1317325 h 1734757"/>
                <a:gd name="connsiteX24" fmla="*/ 114041 w 8474993"/>
                <a:gd name="connsiteY24" fmla="*/ 971172 h 1734757"/>
                <a:gd name="connsiteX25" fmla="*/ 7773 w 8474993"/>
                <a:gd name="connsiteY25" fmla="*/ 496270 h 1734757"/>
                <a:gd name="connsiteX26" fmla="*/ 172466 w 8474993"/>
                <a:gd name="connsiteY26" fmla="*/ 0 h 1734757"/>
                <a:gd name="connsiteX27" fmla="*/ 246463 w 8474993"/>
                <a:gd name="connsiteY27" fmla="*/ 55572 h 1734757"/>
                <a:gd name="connsiteX28" fmla="*/ 221532 w 8474993"/>
                <a:gd name="connsiteY28" fmla="*/ 930610 h 1734757"/>
                <a:gd name="connsiteX29" fmla="*/ 2442762 w 8474993"/>
                <a:gd name="connsiteY29" fmla="*/ 1144923 h 1734757"/>
                <a:gd name="connsiteX30" fmla="*/ 2443369 w 8474993"/>
                <a:gd name="connsiteY30" fmla="*/ 1147268 h 1734757"/>
                <a:gd name="connsiteX31" fmla="*/ 2499872 w 8474993"/>
                <a:gd name="connsiteY31" fmla="*/ 1131626 h 1734757"/>
                <a:gd name="connsiteX32" fmla="*/ 3381965 w 8474993"/>
                <a:gd name="connsiteY32" fmla="*/ 923471 h 1734757"/>
                <a:gd name="connsiteX33" fmla="*/ 4294836 w 8474993"/>
                <a:gd name="connsiteY33" fmla="*/ 927626 h 1734757"/>
                <a:gd name="connsiteX34" fmla="*/ 4519048 w 8474993"/>
                <a:gd name="connsiteY34" fmla="*/ 1345422 h 1734757"/>
                <a:gd name="connsiteX35" fmla="*/ 4713047 w 8474993"/>
                <a:gd name="connsiteY35" fmla="*/ 1665473 h 1734757"/>
                <a:gd name="connsiteX36" fmla="*/ 5463513 w 8474993"/>
                <a:gd name="connsiteY36" fmla="*/ 1125715 h 1734757"/>
                <a:gd name="connsiteX37" fmla="*/ 5762725 w 8474993"/>
                <a:gd name="connsiteY37" fmla="*/ 814037 h 1734757"/>
                <a:gd name="connsiteX38" fmla="*/ 6694989 w 8474993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45574 w 8477198"/>
                <a:gd name="connsiteY30" fmla="*/ 1147268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413374 w 8477198"/>
                <a:gd name="connsiteY30" fmla="*/ 938870 h 1734757"/>
                <a:gd name="connsiteX31" fmla="*/ 2502077 w 8477198"/>
                <a:gd name="connsiteY31" fmla="*/ 1131626 h 1734757"/>
                <a:gd name="connsiteX32" fmla="*/ 3384170 w 8477198"/>
                <a:gd name="connsiteY32" fmla="*/ 923471 h 1734757"/>
                <a:gd name="connsiteX33" fmla="*/ 4297041 w 8477198"/>
                <a:gd name="connsiteY33" fmla="*/ 927626 h 1734757"/>
                <a:gd name="connsiteX34" fmla="*/ 4521253 w 8477198"/>
                <a:gd name="connsiteY34" fmla="*/ 1345422 h 1734757"/>
                <a:gd name="connsiteX35" fmla="*/ 4715252 w 8477198"/>
                <a:gd name="connsiteY35" fmla="*/ 1665473 h 1734757"/>
                <a:gd name="connsiteX36" fmla="*/ 5465718 w 8477198"/>
                <a:gd name="connsiteY36" fmla="*/ 1125715 h 1734757"/>
                <a:gd name="connsiteX37" fmla="*/ 5764930 w 8477198"/>
                <a:gd name="connsiteY37" fmla="*/ 814037 h 1734757"/>
                <a:gd name="connsiteX38" fmla="*/ 6697194 w 8477198"/>
                <a:gd name="connsiteY38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444967 w 8477198"/>
                <a:gd name="connsiteY29" fmla="*/ 1144923 h 1734757"/>
                <a:gd name="connsiteX30" fmla="*/ 2502077 w 8477198"/>
                <a:gd name="connsiteY30" fmla="*/ 1131626 h 1734757"/>
                <a:gd name="connsiteX31" fmla="*/ 3384170 w 8477198"/>
                <a:gd name="connsiteY31" fmla="*/ 923471 h 1734757"/>
                <a:gd name="connsiteX32" fmla="*/ 4297041 w 8477198"/>
                <a:gd name="connsiteY32" fmla="*/ 927626 h 1734757"/>
                <a:gd name="connsiteX33" fmla="*/ 4521253 w 8477198"/>
                <a:gd name="connsiteY33" fmla="*/ 1345422 h 1734757"/>
                <a:gd name="connsiteX34" fmla="*/ 4715252 w 8477198"/>
                <a:gd name="connsiteY34" fmla="*/ 1665473 h 1734757"/>
                <a:gd name="connsiteX35" fmla="*/ 5465718 w 8477198"/>
                <a:gd name="connsiteY35" fmla="*/ 1125715 h 1734757"/>
                <a:gd name="connsiteX36" fmla="*/ 5764930 w 8477198"/>
                <a:gd name="connsiteY36" fmla="*/ 814037 h 1734757"/>
                <a:gd name="connsiteX37" fmla="*/ 6697194 w 8477198"/>
                <a:gd name="connsiteY37" fmla="*/ 214691 h 1734757"/>
                <a:gd name="connsiteX0" fmla="*/ 6697194 w 8477198"/>
                <a:gd name="connsiteY0" fmla="*/ 214691 h 1734757"/>
                <a:gd name="connsiteX1" fmla="*/ 6709661 w 8477198"/>
                <a:gd name="connsiteY1" fmla="*/ 214691 h 1734757"/>
                <a:gd name="connsiteX2" fmla="*/ 7145859 w 8477198"/>
                <a:gd name="connsiteY2" fmla="*/ 789985 h 1734757"/>
                <a:gd name="connsiteX3" fmla="*/ 7305313 w 8477198"/>
                <a:gd name="connsiteY3" fmla="*/ 1114171 h 1734757"/>
                <a:gd name="connsiteX4" fmla="*/ 8432560 w 8477198"/>
                <a:gd name="connsiteY4" fmla="*/ 880513 h 1734757"/>
                <a:gd name="connsiteX5" fmla="*/ 8477198 w 8477198"/>
                <a:gd name="connsiteY5" fmla="*/ 929103 h 1734757"/>
                <a:gd name="connsiteX6" fmla="*/ 7295155 w 8477198"/>
                <a:gd name="connsiteY6" fmla="*/ 1173736 h 1734757"/>
                <a:gd name="connsiteX7" fmla="*/ 7106763 w 8477198"/>
                <a:gd name="connsiteY7" fmla="*/ 814498 h 1734757"/>
                <a:gd name="connsiteX8" fmla="*/ 6708738 w 8477198"/>
                <a:gd name="connsiteY8" fmla="*/ 275180 h 1734757"/>
                <a:gd name="connsiteX9" fmla="*/ 6697656 w 8477198"/>
                <a:gd name="connsiteY9" fmla="*/ 275180 h 1734757"/>
                <a:gd name="connsiteX10" fmla="*/ 5808795 w 8477198"/>
                <a:gd name="connsiteY10" fmla="*/ 855594 h 1734757"/>
                <a:gd name="connsiteX11" fmla="*/ 5680430 w 8477198"/>
                <a:gd name="connsiteY11" fmla="*/ 987191 h 1734757"/>
                <a:gd name="connsiteX12" fmla="*/ 5510508 w 8477198"/>
                <a:gd name="connsiteY12" fmla="*/ 1166348 h 1734757"/>
                <a:gd name="connsiteX13" fmla="*/ 5121256 w 8477198"/>
                <a:gd name="connsiteY13" fmla="*/ 1556985 h 1734757"/>
                <a:gd name="connsiteX14" fmla="*/ 4763865 w 8477198"/>
                <a:gd name="connsiteY14" fmla="*/ 1734757 h 1734757"/>
                <a:gd name="connsiteX15" fmla="*/ 4720923 w 8477198"/>
                <a:gd name="connsiteY15" fmla="*/ 1730601 h 1734757"/>
                <a:gd name="connsiteX16" fmla="*/ 4489127 w 8477198"/>
                <a:gd name="connsiteY16" fmla="*/ 1387063 h 1734757"/>
                <a:gd name="connsiteX17" fmla="*/ 4263334 w 8477198"/>
                <a:gd name="connsiteY17" fmla="*/ 977494 h 1734757"/>
                <a:gd name="connsiteX18" fmla="*/ 3395251 w 8477198"/>
                <a:gd name="connsiteY18" fmla="*/ 982574 h 1734757"/>
                <a:gd name="connsiteX19" fmla="*/ 2444518 w 8477198"/>
                <a:gd name="connsiteY19" fmla="*/ 1209752 h 1734757"/>
                <a:gd name="connsiteX20" fmla="*/ 2426181 w 8477198"/>
                <a:gd name="connsiteY20" fmla="*/ 1207524 h 1734757"/>
                <a:gd name="connsiteX21" fmla="*/ 2209922 w 8477198"/>
                <a:gd name="connsiteY21" fmla="*/ 1255622 h 1734757"/>
                <a:gd name="connsiteX22" fmla="*/ 1401027 w 8477198"/>
                <a:gd name="connsiteY22" fmla="*/ 1328755 h 1734757"/>
                <a:gd name="connsiteX23" fmla="*/ 1093369 w 8477198"/>
                <a:gd name="connsiteY23" fmla="*/ 1317325 h 1734757"/>
                <a:gd name="connsiteX24" fmla="*/ 116246 w 8477198"/>
                <a:gd name="connsiteY24" fmla="*/ 971172 h 1734757"/>
                <a:gd name="connsiteX25" fmla="*/ 9978 w 8477198"/>
                <a:gd name="connsiteY25" fmla="*/ 496270 h 1734757"/>
                <a:gd name="connsiteX26" fmla="*/ 174671 w 8477198"/>
                <a:gd name="connsiteY26" fmla="*/ 0 h 1734757"/>
                <a:gd name="connsiteX27" fmla="*/ 248668 w 8477198"/>
                <a:gd name="connsiteY27" fmla="*/ 55572 h 1734757"/>
                <a:gd name="connsiteX28" fmla="*/ 223737 w 8477198"/>
                <a:gd name="connsiteY28" fmla="*/ 930610 h 1734757"/>
                <a:gd name="connsiteX29" fmla="*/ 2502077 w 8477198"/>
                <a:gd name="connsiteY29" fmla="*/ 1131626 h 1734757"/>
                <a:gd name="connsiteX30" fmla="*/ 3384170 w 8477198"/>
                <a:gd name="connsiteY30" fmla="*/ 923471 h 1734757"/>
                <a:gd name="connsiteX31" fmla="*/ 4297041 w 8477198"/>
                <a:gd name="connsiteY31" fmla="*/ 927626 h 1734757"/>
                <a:gd name="connsiteX32" fmla="*/ 4521253 w 8477198"/>
                <a:gd name="connsiteY32" fmla="*/ 1345422 h 1734757"/>
                <a:gd name="connsiteX33" fmla="*/ 4715252 w 8477198"/>
                <a:gd name="connsiteY33" fmla="*/ 1665473 h 1734757"/>
                <a:gd name="connsiteX34" fmla="*/ 5465718 w 8477198"/>
                <a:gd name="connsiteY34" fmla="*/ 1125715 h 1734757"/>
                <a:gd name="connsiteX35" fmla="*/ 5764930 w 8477198"/>
                <a:gd name="connsiteY35" fmla="*/ 814037 h 1734757"/>
                <a:gd name="connsiteX36" fmla="*/ 6697194 w 8477198"/>
                <a:gd name="connsiteY36" fmla="*/ 214691 h 1734757"/>
                <a:gd name="connsiteX0" fmla="*/ 6714652 w 8494656"/>
                <a:gd name="connsiteY0" fmla="*/ 214691 h 1734757"/>
                <a:gd name="connsiteX1" fmla="*/ 6727119 w 8494656"/>
                <a:gd name="connsiteY1" fmla="*/ 214691 h 1734757"/>
                <a:gd name="connsiteX2" fmla="*/ 7163317 w 8494656"/>
                <a:gd name="connsiteY2" fmla="*/ 789985 h 1734757"/>
                <a:gd name="connsiteX3" fmla="*/ 7322771 w 8494656"/>
                <a:gd name="connsiteY3" fmla="*/ 1114171 h 1734757"/>
                <a:gd name="connsiteX4" fmla="*/ 8450018 w 8494656"/>
                <a:gd name="connsiteY4" fmla="*/ 880513 h 1734757"/>
                <a:gd name="connsiteX5" fmla="*/ 8494656 w 8494656"/>
                <a:gd name="connsiteY5" fmla="*/ 929103 h 1734757"/>
                <a:gd name="connsiteX6" fmla="*/ 7312613 w 8494656"/>
                <a:gd name="connsiteY6" fmla="*/ 1173736 h 1734757"/>
                <a:gd name="connsiteX7" fmla="*/ 7124221 w 8494656"/>
                <a:gd name="connsiteY7" fmla="*/ 814498 h 1734757"/>
                <a:gd name="connsiteX8" fmla="*/ 6726196 w 8494656"/>
                <a:gd name="connsiteY8" fmla="*/ 275180 h 1734757"/>
                <a:gd name="connsiteX9" fmla="*/ 6715114 w 8494656"/>
                <a:gd name="connsiteY9" fmla="*/ 275180 h 1734757"/>
                <a:gd name="connsiteX10" fmla="*/ 5826253 w 8494656"/>
                <a:gd name="connsiteY10" fmla="*/ 855594 h 1734757"/>
                <a:gd name="connsiteX11" fmla="*/ 5697888 w 8494656"/>
                <a:gd name="connsiteY11" fmla="*/ 987191 h 1734757"/>
                <a:gd name="connsiteX12" fmla="*/ 5527966 w 8494656"/>
                <a:gd name="connsiteY12" fmla="*/ 1166348 h 1734757"/>
                <a:gd name="connsiteX13" fmla="*/ 5138714 w 8494656"/>
                <a:gd name="connsiteY13" fmla="*/ 1556985 h 1734757"/>
                <a:gd name="connsiteX14" fmla="*/ 4781323 w 8494656"/>
                <a:gd name="connsiteY14" fmla="*/ 1734757 h 1734757"/>
                <a:gd name="connsiteX15" fmla="*/ 4738381 w 8494656"/>
                <a:gd name="connsiteY15" fmla="*/ 1730601 h 1734757"/>
                <a:gd name="connsiteX16" fmla="*/ 4506585 w 8494656"/>
                <a:gd name="connsiteY16" fmla="*/ 1387063 h 1734757"/>
                <a:gd name="connsiteX17" fmla="*/ 4280792 w 8494656"/>
                <a:gd name="connsiteY17" fmla="*/ 977494 h 1734757"/>
                <a:gd name="connsiteX18" fmla="*/ 3412709 w 8494656"/>
                <a:gd name="connsiteY18" fmla="*/ 982574 h 1734757"/>
                <a:gd name="connsiteX19" fmla="*/ 2461976 w 8494656"/>
                <a:gd name="connsiteY19" fmla="*/ 1209752 h 1734757"/>
                <a:gd name="connsiteX20" fmla="*/ 2443639 w 8494656"/>
                <a:gd name="connsiteY20" fmla="*/ 1207524 h 1734757"/>
                <a:gd name="connsiteX21" fmla="*/ 2227380 w 8494656"/>
                <a:gd name="connsiteY21" fmla="*/ 1255622 h 1734757"/>
                <a:gd name="connsiteX22" fmla="*/ 1418485 w 8494656"/>
                <a:gd name="connsiteY22" fmla="*/ 1328755 h 1734757"/>
                <a:gd name="connsiteX23" fmla="*/ 1110827 w 8494656"/>
                <a:gd name="connsiteY23" fmla="*/ 1317325 h 1734757"/>
                <a:gd name="connsiteX24" fmla="*/ 133704 w 8494656"/>
                <a:gd name="connsiteY24" fmla="*/ 971172 h 1734757"/>
                <a:gd name="connsiteX25" fmla="*/ 27436 w 8494656"/>
                <a:gd name="connsiteY25" fmla="*/ 496270 h 1734757"/>
                <a:gd name="connsiteX26" fmla="*/ 192129 w 8494656"/>
                <a:gd name="connsiteY26" fmla="*/ 0 h 1734757"/>
                <a:gd name="connsiteX27" fmla="*/ 266126 w 8494656"/>
                <a:gd name="connsiteY27" fmla="*/ 55572 h 1734757"/>
                <a:gd name="connsiteX28" fmla="*/ 241195 w 8494656"/>
                <a:gd name="connsiteY28" fmla="*/ 930610 h 1734757"/>
                <a:gd name="connsiteX29" fmla="*/ 3401628 w 8494656"/>
                <a:gd name="connsiteY29" fmla="*/ 923471 h 1734757"/>
                <a:gd name="connsiteX30" fmla="*/ 4314499 w 8494656"/>
                <a:gd name="connsiteY30" fmla="*/ 927626 h 1734757"/>
                <a:gd name="connsiteX31" fmla="*/ 4538711 w 8494656"/>
                <a:gd name="connsiteY31" fmla="*/ 1345422 h 1734757"/>
                <a:gd name="connsiteX32" fmla="*/ 4732710 w 8494656"/>
                <a:gd name="connsiteY32" fmla="*/ 1665473 h 1734757"/>
                <a:gd name="connsiteX33" fmla="*/ 5483176 w 8494656"/>
                <a:gd name="connsiteY33" fmla="*/ 1125715 h 1734757"/>
                <a:gd name="connsiteX34" fmla="*/ 5782388 w 8494656"/>
                <a:gd name="connsiteY34" fmla="*/ 814037 h 1734757"/>
                <a:gd name="connsiteX35" fmla="*/ 6714652 w 849465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323079 w 8503236"/>
                <a:gd name="connsiteY30" fmla="*/ 927626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47291 w 8503236"/>
                <a:gd name="connsiteY31" fmla="*/ 1345422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41290 w 8503236"/>
                <a:gd name="connsiteY32" fmla="*/ 1665473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125715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790968 w 8503236"/>
                <a:gd name="connsiteY34" fmla="*/ 814037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491756 w 8503236"/>
                <a:gd name="connsiteY33" fmla="*/ 1070143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356514 w 8503236"/>
                <a:gd name="connsiteY33" fmla="*/ 1209076 h 1734757"/>
                <a:gd name="connsiteX34" fmla="*/ 5829609 w 8503236"/>
                <a:gd name="connsiteY34" fmla="*/ 744571 h 1734757"/>
                <a:gd name="connsiteX35" fmla="*/ 6723232 w 8503236"/>
                <a:gd name="connsiteY35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779931 w 8503236"/>
                <a:gd name="connsiteY32" fmla="*/ 1609900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829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275955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21289 w 8503236"/>
                <a:gd name="connsiteY18" fmla="*/ 982574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23232 w 8503236"/>
                <a:gd name="connsiteY0" fmla="*/ 214691 h 1734757"/>
                <a:gd name="connsiteX1" fmla="*/ 6735699 w 8503236"/>
                <a:gd name="connsiteY1" fmla="*/ 214691 h 1734757"/>
                <a:gd name="connsiteX2" fmla="*/ 7171897 w 8503236"/>
                <a:gd name="connsiteY2" fmla="*/ 789985 h 1734757"/>
                <a:gd name="connsiteX3" fmla="*/ 7331351 w 8503236"/>
                <a:gd name="connsiteY3" fmla="*/ 1114171 h 1734757"/>
                <a:gd name="connsiteX4" fmla="*/ 8458598 w 8503236"/>
                <a:gd name="connsiteY4" fmla="*/ 880513 h 1734757"/>
                <a:gd name="connsiteX5" fmla="*/ 8503236 w 8503236"/>
                <a:gd name="connsiteY5" fmla="*/ 929103 h 1734757"/>
                <a:gd name="connsiteX6" fmla="*/ 7321193 w 8503236"/>
                <a:gd name="connsiteY6" fmla="*/ 1173736 h 1734757"/>
                <a:gd name="connsiteX7" fmla="*/ 7132801 w 8503236"/>
                <a:gd name="connsiteY7" fmla="*/ 814498 h 1734757"/>
                <a:gd name="connsiteX8" fmla="*/ 6734776 w 8503236"/>
                <a:gd name="connsiteY8" fmla="*/ 275180 h 1734757"/>
                <a:gd name="connsiteX9" fmla="*/ 6723694 w 8503236"/>
                <a:gd name="connsiteY9" fmla="*/ 275180 h 1734757"/>
                <a:gd name="connsiteX10" fmla="*/ 5834833 w 8503236"/>
                <a:gd name="connsiteY10" fmla="*/ 855594 h 1734757"/>
                <a:gd name="connsiteX11" fmla="*/ 5706468 w 8503236"/>
                <a:gd name="connsiteY11" fmla="*/ 987191 h 1734757"/>
                <a:gd name="connsiteX12" fmla="*/ 5536546 w 8503236"/>
                <a:gd name="connsiteY12" fmla="*/ 1166348 h 1734757"/>
                <a:gd name="connsiteX13" fmla="*/ 5147294 w 8503236"/>
                <a:gd name="connsiteY13" fmla="*/ 1556985 h 1734757"/>
                <a:gd name="connsiteX14" fmla="*/ 4789903 w 8503236"/>
                <a:gd name="connsiteY14" fmla="*/ 1734757 h 1734757"/>
                <a:gd name="connsiteX15" fmla="*/ 4746961 w 8503236"/>
                <a:gd name="connsiteY15" fmla="*/ 1730601 h 1734757"/>
                <a:gd name="connsiteX16" fmla="*/ 4515165 w 8503236"/>
                <a:gd name="connsiteY16" fmla="*/ 1387063 h 1734757"/>
                <a:gd name="connsiteX17" fmla="*/ 4289372 w 8503236"/>
                <a:gd name="connsiteY17" fmla="*/ 977494 h 1734757"/>
                <a:gd name="connsiteX18" fmla="*/ 3466370 w 8503236"/>
                <a:gd name="connsiteY18" fmla="*/ 1010362 h 1734757"/>
                <a:gd name="connsiteX19" fmla="*/ 2470556 w 8503236"/>
                <a:gd name="connsiteY19" fmla="*/ 1209752 h 1734757"/>
                <a:gd name="connsiteX20" fmla="*/ 2452219 w 8503236"/>
                <a:gd name="connsiteY20" fmla="*/ 1207524 h 1734757"/>
                <a:gd name="connsiteX21" fmla="*/ 2235960 w 8503236"/>
                <a:gd name="connsiteY21" fmla="*/ 1255622 h 1734757"/>
                <a:gd name="connsiteX22" fmla="*/ 1427065 w 8503236"/>
                <a:gd name="connsiteY22" fmla="*/ 1328755 h 1734757"/>
                <a:gd name="connsiteX23" fmla="*/ 1119407 w 8503236"/>
                <a:gd name="connsiteY23" fmla="*/ 1317325 h 1734757"/>
                <a:gd name="connsiteX24" fmla="*/ 142284 w 8503236"/>
                <a:gd name="connsiteY24" fmla="*/ 971172 h 1734757"/>
                <a:gd name="connsiteX25" fmla="*/ 36016 w 8503236"/>
                <a:gd name="connsiteY25" fmla="*/ 496270 h 1734757"/>
                <a:gd name="connsiteX26" fmla="*/ 200709 w 8503236"/>
                <a:gd name="connsiteY26" fmla="*/ 0 h 1734757"/>
                <a:gd name="connsiteX27" fmla="*/ 274706 w 8503236"/>
                <a:gd name="connsiteY27" fmla="*/ 55572 h 1734757"/>
                <a:gd name="connsiteX28" fmla="*/ 249775 w 8503236"/>
                <a:gd name="connsiteY28" fmla="*/ 930610 h 1734757"/>
                <a:gd name="connsiteX29" fmla="*/ 3526130 w 8503236"/>
                <a:gd name="connsiteY29" fmla="*/ 840111 h 1734757"/>
                <a:gd name="connsiteX30" fmla="*/ 4297319 w 8503236"/>
                <a:gd name="connsiteY30" fmla="*/ 872053 h 1734757"/>
                <a:gd name="connsiteX31" fmla="*/ 4560172 w 8503236"/>
                <a:gd name="connsiteY31" fmla="*/ 1303743 h 1734757"/>
                <a:gd name="connsiteX32" fmla="*/ 4850773 w 8503236"/>
                <a:gd name="connsiteY32" fmla="*/ 1596007 h 1734757"/>
                <a:gd name="connsiteX33" fmla="*/ 5829609 w 8503236"/>
                <a:gd name="connsiteY33" fmla="*/ 744571 h 1734757"/>
                <a:gd name="connsiteX34" fmla="*/ 6723232 w 8503236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19897 w 8499901"/>
                <a:gd name="connsiteY0" fmla="*/ 214691 h 1734757"/>
                <a:gd name="connsiteX1" fmla="*/ 6732364 w 8499901"/>
                <a:gd name="connsiteY1" fmla="*/ 214691 h 1734757"/>
                <a:gd name="connsiteX2" fmla="*/ 7168562 w 8499901"/>
                <a:gd name="connsiteY2" fmla="*/ 789985 h 1734757"/>
                <a:gd name="connsiteX3" fmla="*/ 7328016 w 8499901"/>
                <a:gd name="connsiteY3" fmla="*/ 1114171 h 1734757"/>
                <a:gd name="connsiteX4" fmla="*/ 8455263 w 8499901"/>
                <a:gd name="connsiteY4" fmla="*/ 880513 h 1734757"/>
                <a:gd name="connsiteX5" fmla="*/ 8499901 w 8499901"/>
                <a:gd name="connsiteY5" fmla="*/ 929103 h 1734757"/>
                <a:gd name="connsiteX6" fmla="*/ 7317858 w 8499901"/>
                <a:gd name="connsiteY6" fmla="*/ 1173736 h 1734757"/>
                <a:gd name="connsiteX7" fmla="*/ 7129466 w 8499901"/>
                <a:gd name="connsiteY7" fmla="*/ 814498 h 1734757"/>
                <a:gd name="connsiteX8" fmla="*/ 6731441 w 8499901"/>
                <a:gd name="connsiteY8" fmla="*/ 275180 h 1734757"/>
                <a:gd name="connsiteX9" fmla="*/ 6720359 w 8499901"/>
                <a:gd name="connsiteY9" fmla="*/ 275180 h 1734757"/>
                <a:gd name="connsiteX10" fmla="*/ 5831498 w 8499901"/>
                <a:gd name="connsiteY10" fmla="*/ 855594 h 1734757"/>
                <a:gd name="connsiteX11" fmla="*/ 5703133 w 8499901"/>
                <a:gd name="connsiteY11" fmla="*/ 987191 h 1734757"/>
                <a:gd name="connsiteX12" fmla="*/ 5533211 w 8499901"/>
                <a:gd name="connsiteY12" fmla="*/ 1166348 h 1734757"/>
                <a:gd name="connsiteX13" fmla="*/ 5143959 w 8499901"/>
                <a:gd name="connsiteY13" fmla="*/ 1556985 h 1734757"/>
                <a:gd name="connsiteX14" fmla="*/ 4786568 w 8499901"/>
                <a:gd name="connsiteY14" fmla="*/ 1734757 h 1734757"/>
                <a:gd name="connsiteX15" fmla="*/ 4743626 w 8499901"/>
                <a:gd name="connsiteY15" fmla="*/ 1730601 h 1734757"/>
                <a:gd name="connsiteX16" fmla="*/ 4511830 w 8499901"/>
                <a:gd name="connsiteY16" fmla="*/ 1387063 h 1734757"/>
                <a:gd name="connsiteX17" fmla="*/ 4286037 w 8499901"/>
                <a:gd name="connsiteY17" fmla="*/ 977494 h 1734757"/>
                <a:gd name="connsiteX18" fmla="*/ 3463035 w 8499901"/>
                <a:gd name="connsiteY18" fmla="*/ 1010362 h 1734757"/>
                <a:gd name="connsiteX19" fmla="*/ 2467221 w 8499901"/>
                <a:gd name="connsiteY19" fmla="*/ 1209752 h 1734757"/>
                <a:gd name="connsiteX20" fmla="*/ 2448884 w 8499901"/>
                <a:gd name="connsiteY20" fmla="*/ 1207524 h 1734757"/>
                <a:gd name="connsiteX21" fmla="*/ 2232625 w 8499901"/>
                <a:gd name="connsiteY21" fmla="*/ 1255622 h 1734757"/>
                <a:gd name="connsiteX22" fmla="*/ 1423730 w 8499901"/>
                <a:gd name="connsiteY22" fmla="*/ 1328755 h 1734757"/>
                <a:gd name="connsiteX23" fmla="*/ 1116072 w 8499901"/>
                <a:gd name="connsiteY23" fmla="*/ 1317325 h 1734757"/>
                <a:gd name="connsiteX24" fmla="*/ 138949 w 8499901"/>
                <a:gd name="connsiteY24" fmla="*/ 971172 h 1734757"/>
                <a:gd name="connsiteX25" fmla="*/ 32681 w 8499901"/>
                <a:gd name="connsiteY25" fmla="*/ 496270 h 1734757"/>
                <a:gd name="connsiteX26" fmla="*/ 197374 w 8499901"/>
                <a:gd name="connsiteY26" fmla="*/ 0 h 1734757"/>
                <a:gd name="connsiteX27" fmla="*/ 271371 w 8499901"/>
                <a:gd name="connsiteY27" fmla="*/ 55572 h 1734757"/>
                <a:gd name="connsiteX28" fmla="*/ 246440 w 8499901"/>
                <a:gd name="connsiteY28" fmla="*/ 930610 h 1734757"/>
                <a:gd name="connsiteX29" fmla="*/ 3477714 w 8499901"/>
                <a:gd name="connsiteY29" fmla="*/ 840111 h 1734757"/>
                <a:gd name="connsiteX30" fmla="*/ 4293984 w 8499901"/>
                <a:gd name="connsiteY30" fmla="*/ 872053 h 1734757"/>
                <a:gd name="connsiteX31" fmla="*/ 4556837 w 8499901"/>
                <a:gd name="connsiteY31" fmla="*/ 1303743 h 1734757"/>
                <a:gd name="connsiteX32" fmla="*/ 4847438 w 8499901"/>
                <a:gd name="connsiteY32" fmla="*/ 1596007 h 1734757"/>
                <a:gd name="connsiteX33" fmla="*/ 5826274 w 8499901"/>
                <a:gd name="connsiteY33" fmla="*/ 744571 h 1734757"/>
                <a:gd name="connsiteX34" fmla="*/ 6719897 w 8499901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702261 w 8482265"/>
                <a:gd name="connsiteY0" fmla="*/ 214691 h 1734757"/>
                <a:gd name="connsiteX1" fmla="*/ 6714728 w 8482265"/>
                <a:gd name="connsiteY1" fmla="*/ 214691 h 1734757"/>
                <a:gd name="connsiteX2" fmla="*/ 7150926 w 8482265"/>
                <a:gd name="connsiteY2" fmla="*/ 789985 h 1734757"/>
                <a:gd name="connsiteX3" fmla="*/ 7310380 w 8482265"/>
                <a:gd name="connsiteY3" fmla="*/ 1114171 h 1734757"/>
                <a:gd name="connsiteX4" fmla="*/ 8437627 w 8482265"/>
                <a:gd name="connsiteY4" fmla="*/ 880513 h 1734757"/>
                <a:gd name="connsiteX5" fmla="*/ 8482265 w 8482265"/>
                <a:gd name="connsiteY5" fmla="*/ 929103 h 1734757"/>
                <a:gd name="connsiteX6" fmla="*/ 7300222 w 8482265"/>
                <a:gd name="connsiteY6" fmla="*/ 1173736 h 1734757"/>
                <a:gd name="connsiteX7" fmla="*/ 7111830 w 8482265"/>
                <a:gd name="connsiteY7" fmla="*/ 814498 h 1734757"/>
                <a:gd name="connsiteX8" fmla="*/ 6713805 w 8482265"/>
                <a:gd name="connsiteY8" fmla="*/ 275180 h 1734757"/>
                <a:gd name="connsiteX9" fmla="*/ 6702723 w 8482265"/>
                <a:gd name="connsiteY9" fmla="*/ 275180 h 1734757"/>
                <a:gd name="connsiteX10" fmla="*/ 5813862 w 8482265"/>
                <a:gd name="connsiteY10" fmla="*/ 855594 h 1734757"/>
                <a:gd name="connsiteX11" fmla="*/ 5685497 w 8482265"/>
                <a:gd name="connsiteY11" fmla="*/ 987191 h 1734757"/>
                <a:gd name="connsiteX12" fmla="*/ 5515575 w 8482265"/>
                <a:gd name="connsiteY12" fmla="*/ 1166348 h 1734757"/>
                <a:gd name="connsiteX13" fmla="*/ 5126323 w 8482265"/>
                <a:gd name="connsiteY13" fmla="*/ 1556985 h 1734757"/>
                <a:gd name="connsiteX14" fmla="*/ 4768932 w 8482265"/>
                <a:gd name="connsiteY14" fmla="*/ 1734757 h 1734757"/>
                <a:gd name="connsiteX15" fmla="*/ 4725990 w 8482265"/>
                <a:gd name="connsiteY15" fmla="*/ 1730601 h 1734757"/>
                <a:gd name="connsiteX16" fmla="*/ 4494194 w 8482265"/>
                <a:gd name="connsiteY16" fmla="*/ 1387063 h 1734757"/>
                <a:gd name="connsiteX17" fmla="*/ 4268401 w 8482265"/>
                <a:gd name="connsiteY17" fmla="*/ 977494 h 1734757"/>
                <a:gd name="connsiteX18" fmla="*/ 3445399 w 8482265"/>
                <a:gd name="connsiteY18" fmla="*/ 1010362 h 1734757"/>
                <a:gd name="connsiteX19" fmla="*/ 2449585 w 8482265"/>
                <a:gd name="connsiteY19" fmla="*/ 1209752 h 1734757"/>
                <a:gd name="connsiteX20" fmla="*/ 2431248 w 8482265"/>
                <a:gd name="connsiteY20" fmla="*/ 1207524 h 1734757"/>
                <a:gd name="connsiteX21" fmla="*/ 2214989 w 8482265"/>
                <a:gd name="connsiteY21" fmla="*/ 1255622 h 1734757"/>
                <a:gd name="connsiteX22" fmla="*/ 1406094 w 8482265"/>
                <a:gd name="connsiteY22" fmla="*/ 1328755 h 1734757"/>
                <a:gd name="connsiteX23" fmla="*/ 1098436 w 8482265"/>
                <a:gd name="connsiteY23" fmla="*/ 1317325 h 1734757"/>
                <a:gd name="connsiteX24" fmla="*/ 121313 w 8482265"/>
                <a:gd name="connsiteY24" fmla="*/ 971172 h 1734757"/>
                <a:gd name="connsiteX25" fmla="*/ 15045 w 8482265"/>
                <a:gd name="connsiteY25" fmla="*/ 496270 h 1734757"/>
                <a:gd name="connsiteX26" fmla="*/ 179738 w 8482265"/>
                <a:gd name="connsiteY26" fmla="*/ 0 h 1734757"/>
                <a:gd name="connsiteX27" fmla="*/ 253735 w 8482265"/>
                <a:gd name="connsiteY27" fmla="*/ 55572 h 1734757"/>
                <a:gd name="connsiteX28" fmla="*/ 228804 w 8482265"/>
                <a:gd name="connsiteY28" fmla="*/ 930610 h 1734757"/>
                <a:gd name="connsiteX29" fmla="*/ 3221793 w 8482265"/>
                <a:gd name="connsiteY29" fmla="*/ 923472 h 1734757"/>
                <a:gd name="connsiteX30" fmla="*/ 4276348 w 8482265"/>
                <a:gd name="connsiteY30" fmla="*/ 872053 h 1734757"/>
                <a:gd name="connsiteX31" fmla="*/ 4539201 w 8482265"/>
                <a:gd name="connsiteY31" fmla="*/ 1303743 h 1734757"/>
                <a:gd name="connsiteX32" fmla="*/ 4829802 w 8482265"/>
                <a:gd name="connsiteY32" fmla="*/ 1596007 h 1734757"/>
                <a:gd name="connsiteX33" fmla="*/ 5808638 w 8482265"/>
                <a:gd name="connsiteY33" fmla="*/ 744571 h 1734757"/>
                <a:gd name="connsiteX34" fmla="*/ 6702261 w 8482265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944504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426182 w 8477199"/>
                <a:gd name="connsiteY20" fmla="*/ 1207524 h 1734757"/>
                <a:gd name="connsiteX21" fmla="*/ 2209923 w 8477199"/>
                <a:gd name="connsiteY21" fmla="*/ 1255622 h 1734757"/>
                <a:gd name="connsiteX22" fmla="*/ 1401028 w 8477199"/>
                <a:gd name="connsiteY22" fmla="*/ 1328755 h 1734757"/>
                <a:gd name="connsiteX23" fmla="*/ 1093370 w 8477199"/>
                <a:gd name="connsiteY23" fmla="*/ 1317325 h 1734757"/>
                <a:gd name="connsiteX24" fmla="*/ 116247 w 8477199"/>
                <a:gd name="connsiteY24" fmla="*/ 971172 h 1734757"/>
                <a:gd name="connsiteX25" fmla="*/ 9979 w 8477199"/>
                <a:gd name="connsiteY25" fmla="*/ 496270 h 1734757"/>
                <a:gd name="connsiteX26" fmla="*/ 174672 w 8477199"/>
                <a:gd name="connsiteY26" fmla="*/ 0 h 1734757"/>
                <a:gd name="connsiteX27" fmla="*/ 248669 w 8477199"/>
                <a:gd name="connsiteY27" fmla="*/ 55572 h 1734757"/>
                <a:gd name="connsiteX28" fmla="*/ 307460 w 8477199"/>
                <a:gd name="connsiteY28" fmla="*/ 1000075 h 1734757"/>
                <a:gd name="connsiteX29" fmla="*/ 3216727 w 8477199"/>
                <a:gd name="connsiteY29" fmla="*/ 923472 h 1734757"/>
                <a:gd name="connsiteX30" fmla="*/ 4271282 w 8477199"/>
                <a:gd name="connsiteY30" fmla="*/ 872053 h 1734757"/>
                <a:gd name="connsiteX31" fmla="*/ 4534135 w 8477199"/>
                <a:gd name="connsiteY31" fmla="*/ 1303743 h 1734757"/>
                <a:gd name="connsiteX32" fmla="*/ 4824736 w 8477199"/>
                <a:gd name="connsiteY32" fmla="*/ 1596007 h 1734757"/>
                <a:gd name="connsiteX33" fmla="*/ 5803572 w 8477199"/>
                <a:gd name="connsiteY33" fmla="*/ 744571 h 1734757"/>
                <a:gd name="connsiteX34" fmla="*/ 6697195 w 8477199"/>
                <a:gd name="connsiteY34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444519 w 8477199"/>
                <a:gd name="connsiteY19" fmla="*/ 1209752 h 1734757"/>
                <a:gd name="connsiteX20" fmla="*/ 2209923 w 8477199"/>
                <a:gd name="connsiteY20" fmla="*/ 1255622 h 1734757"/>
                <a:gd name="connsiteX21" fmla="*/ 1401028 w 8477199"/>
                <a:gd name="connsiteY21" fmla="*/ 1328755 h 1734757"/>
                <a:gd name="connsiteX22" fmla="*/ 1093370 w 8477199"/>
                <a:gd name="connsiteY22" fmla="*/ 1317325 h 1734757"/>
                <a:gd name="connsiteX23" fmla="*/ 116247 w 8477199"/>
                <a:gd name="connsiteY23" fmla="*/ 971172 h 1734757"/>
                <a:gd name="connsiteX24" fmla="*/ 9979 w 8477199"/>
                <a:gd name="connsiteY24" fmla="*/ 496270 h 1734757"/>
                <a:gd name="connsiteX25" fmla="*/ 174672 w 8477199"/>
                <a:gd name="connsiteY25" fmla="*/ 0 h 1734757"/>
                <a:gd name="connsiteX26" fmla="*/ 248669 w 8477199"/>
                <a:gd name="connsiteY26" fmla="*/ 55572 h 1734757"/>
                <a:gd name="connsiteX27" fmla="*/ 307460 w 8477199"/>
                <a:gd name="connsiteY27" fmla="*/ 1000075 h 1734757"/>
                <a:gd name="connsiteX28" fmla="*/ 3216727 w 8477199"/>
                <a:gd name="connsiteY28" fmla="*/ 923472 h 1734757"/>
                <a:gd name="connsiteX29" fmla="*/ 4271282 w 8477199"/>
                <a:gd name="connsiteY29" fmla="*/ 872053 h 1734757"/>
                <a:gd name="connsiteX30" fmla="*/ 4534135 w 8477199"/>
                <a:gd name="connsiteY30" fmla="*/ 1303743 h 1734757"/>
                <a:gd name="connsiteX31" fmla="*/ 4824736 w 8477199"/>
                <a:gd name="connsiteY31" fmla="*/ 1596007 h 1734757"/>
                <a:gd name="connsiteX32" fmla="*/ 5803572 w 8477199"/>
                <a:gd name="connsiteY32" fmla="*/ 744571 h 1734757"/>
                <a:gd name="connsiteX33" fmla="*/ 6697195 w 8477199"/>
                <a:gd name="connsiteY33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09923 w 8477199"/>
                <a:gd name="connsiteY19" fmla="*/ 1255622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401028 w 8477199"/>
                <a:gd name="connsiteY20" fmla="*/ 1328755 h 1734757"/>
                <a:gd name="connsiteX21" fmla="*/ 1093370 w 8477199"/>
                <a:gd name="connsiteY21" fmla="*/ 1317325 h 1734757"/>
                <a:gd name="connsiteX22" fmla="*/ 116247 w 8477199"/>
                <a:gd name="connsiteY22" fmla="*/ 971172 h 1734757"/>
                <a:gd name="connsiteX23" fmla="*/ 9979 w 8477199"/>
                <a:gd name="connsiteY23" fmla="*/ 496270 h 1734757"/>
                <a:gd name="connsiteX24" fmla="*/ 174672 w 8477199"/>
                <a:gd name="connsiteY24" fmla="*/ 0 h 1734757"/>
                <a:gd name="connsiteX25" fmla="*/ 248669 w 8477199"/>
                <a:gd name="connsiteY25" fmla="*/ 55572 h 1734757"/>
                <a:gd name="connsiteX26" fmla="*/ 307460 w 8477199"/>
                <a:gd name="connsiteY26" fmla="*/ 1000075 h 1734757"/>
                <a:gd name="connsiteX27" fmla="*/ 3216727 w 8477199"/>
                <a:gd name="connsiteY27" fmla="*/ 923472 h 1734757"/>
                <a:gd name="connsiteX28" fmla="*/ 4271282 w 8477199"/>
                <a:gd name="connsiteY28" fmla="*/ 872053 h 1734757"/>
                <a:gd name="connsiteX29" fmla="*/ 4534135 w 8477199"/>
                <a:gd name="connsiteY29" fmla="*/ 1303743 h 1734757"/>
                <a:gd name="connsiteX30" fmla="*/ 4824736 w 8477199"/>
                <a:gd name="connsiteY30" fmla="*/ 1596007 h 1734757"/>
                <a:gd name="connsiteX31" fmla="*/ 5803572 w 8477199"/>
                <a:gd name="connsiteY31" fmla="*/ 744571 h 1734757"/>
                <a:gd name="connsiteX32" fmla="*/ 6697195 w 8477199"/>
                <a:gd name="connsiteY32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093370 w 8477199"/>
                <a:gd name="connsiteY20" fmla="*/ 1317325 h 1734757"/>
                <a:gd name="connsiteX21" fmla="*/ 116247 w 8477199"/>
                <a:gd name="connsiteY21" fmla="*/ 971172 h 1734757"/>
                <a:gd name="connsiteX22" fmla="*/ 9979 w 8477199"/>
                <a:gd name="connsiteY22" fmla="*/ 496270 h 1734757"/>
                <a:gd name="connsiteX23" fmla="*/ 174672 w 8477199"/>
                <a:gd name="connsiteY23" fmla="*/ 0 h 1734757"/>
                <a:gd name="connsiteX24" fmla="*/ 248669 w 8477199"/>
                <a:gd name="connsiteY24" fmla="*/ 55572 h 1734757"/>
                <a:gd name="connsiteX25" fmla="*/ 307460 w 8477199"/>
                <a:gd name="connsiteY25" fmla="*/ 1000075 h 1734757"/>
                <a:gd name="connsiteX26" fmla="*/ 3216727 w 8477199"/>
                <a:gd name="connsiteY26" fmla="*/ 923472 h 1734757"/>
                <a:gd name="connsiteX27" fmla="*/ 4271282 w 8477199"/>
                <a:gd name="connsiteY27" fmla="*/ 872053 h 1734757"/>
                <a:gd name="connsiteX28" fmla="*/ 4534135 w 8477199"/>
                <a:gd name="connsiteY28" fmla="*/ 1303743 h 1734757"/>
                <a:gd name="connsiteX29" fmla="*/ 4824736 w 8477199"/>
                <a:gd name="connsiteY29" fmla="*/ 1596007 h 1734757"/>
                <a:gd name="connsiteX30" fmla="*/ 5803572 w 8477199"/>
                <a:gd name="connsiteY30" fmla="*/ 744571 h 1734757"/>
                <a:gd name="connsiteX31" fmla="*/ 6697195 w 8477199"/>
                <a:gd name="connsiteY31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07460 w 8477199"/>
                <a:gd name="connsiteY24" fmla="*/ 1000075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16727 w 8477199"/>
                <a:gd name="connsiteY25" fmla="*/ 923472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3255368 w 8477199"/>
                <a:gd name="connsiteY25" fmla="*/ 867898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71282 w 8477199"/>
                <a:gd name="connsiteY26" fmla="*/ 87205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51961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2901161 w 8477199"/>
                <a:gd name="connsiteY25" fmla="*/ 992937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206880 w 8477199"/>
                <a:gd name="connsiteY26" fmla="*/ 816481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71638 w 8477199"/>
                <a:gd name="connsiteY26" fmla="*/ 788693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214691 h 1734757"/>
                <a:gd name="connsiteX1" fmla="*/ 6709662 w 8477199"/>
                <a:gd name="connsiteY1" fmla="*/ 214691 h 1734757"/>
                <a:gd name="connsiteX2" fmla="*/ 7145860 w 8477199"/>
                <a:gd name="connsiteY2" fmla="*/ 789985 h 1734757"/>
                <a:gd name="connsiteX3" fmla="*/ 7305314 w 8477199"/>
                <a:gd name="connsiteY3" fmla="*/ 1114171 h 1734757"/>
                <a:gd name="connsiteX4" fmla="*/ 8432561 w 8477199"/>
                <a:gd name="connsiteY4" fmla="*/ 880513 h 1734757"/>
                <a:gd name="connsiteX5" fmla="*/ 8477199 w 8477199"/>
                <a:gd name="connsiteY5" fmla="*/ 929103 h 1734757"/>
                <a:gd name="connsiteX6" fmla="*/ 7295156 w 8477199"/>
                <a:gd name="connsiteY6" fmla="*/ 1173736 h 1734757"/>
                <a:gd name="connsiteX7" fmla="*/ 7106764 w 8477199"/>
                <a:gd name="connsiteY7" fmla="*/ 814498 h 1734757"/>
                <a:gd name="connsiteX8" fmla="*/ 6708739 w 8477199"/>
                <a:gd name="connsiteY8" fmla="*/ 275180 h 1734757"/>
                <a:gd name="connsiteX9" fmla="*/ 6697657 w 8477199"/>
                <a:gd name="connsiteY9" fmla="*/ 275180 h 1734757"/>
                <a:gd name="connsiteX10" fmla="*/ 5808796 w 8477199"/>
                <a:gd name="connsiteY10" fmla="*/ 855594 h 1734757"/>
                <a:gd name="connsiteX11" fmla="*/ 5680431 w 8477199"/>
                <a:gd name="connsiteY11" fmla="*/ 987191 h 1734757"/>
                <a:gd name="connsiteX12" fmla="*/ 5510509 w 8477199"/>
                <a:gd name="connsiteY12" fmla="*/ 1166348 h 1734757"/>
                <a:gd name="connsiteX13" fmla="*/ 5121257 w 8477199"/>
                <a:gd name="connsiteY13" fmla="*/ 1556985 h 1734757"/>
                <a:gd name="connsiteX14" fmla="*/ 4763866 w 8477199"/>
                <a:gd name="connsiteY14" fmla="*/ 1734757 h 1734757"/>
                <a:gd name="connsiteX15" fmla="*/ 4720924 w 8477199"/>
                <a:gd name="connsiteY15" fmla="*/ 1730601 h 1734757"/>
                <a:gd name="connsiteX16" fmla="*/ 4489128 w 8477199"/>
                <a:gd name="connsiteY16" fmla="*/ 1387063 h 1734757"/>
                <a:gd name="connsiteX17" fmla="*/ 4263335 w 8477199"/>
                <a:gd name="connsiteY17" fmla="*/ 977494 h 1734757"/>
                <a:gd name="connsiteX18" fmla="*/ 3440333 w 8477199"/>
                <a:gd name="connsiteY18" fmla="*/ 1010362 h 1734757"/>
                <a:gd name="connsiteX19" fmla="*/ 2222804 w 8477199"/>
                <a:gd name="connsiteY19" fmla="*/ 1311196 h 1734757"/>
                <a:gd name="connsiteX20" fmla="*/ 116247 w 8477199"/>
                <a:gd name="connsiteY20" fmla="*/ 971172 h 1734757"/>
                <a:gd name="connsiteX21" fmla="*/ 9979 w 8477199"/>
                <a:gd name="connsiteY21" fmla="*/ 496270 h 1734757"/>
                <a:gd name="connsiteX22" fmla="*/ 174672 w 8477199"/>
                <a:gd name="connsiteY22" fmla="*/ 0 h 1734757"/>
                <a:gd name="connsiteX23" fmla="*/ 248669 w 8477199"/>
                <a:gd name="connsiteY23" fmla="*/ 55572 h 1734757"/>
                <a:gd name="connsiteX24" fmla="*/ 313900 w 8477199"/>
                <a:gd name="connsiteY24" fmla="*/ 944502 h 1734757"/>
                <a:gd name="connsiteX25" fmla="*/ 1735499 w 8477199"/>
                <a:gd name="connsiteY25" fmla="*/ 1229124 h 1734757"/>
                <a:gd name="connsiteX26" fmla="*/ 4052317 w 8477199"/>
                <a:gd name="connsiteY26" fmla="*/ 760908 h 1734757"/>
                <a:gd name="connsiteX27" fmla="*/ 4534135 w 8477199"/>
                <a:gd name="connsiteY27" fmla="*/ 1303743 h 1734757"/>
                <a:gd name="connsiteX28" fmla="*/ 4824736 w 8477199"/>
                <a:gd name="connsiteY28" fmla="*/ 1596007 h 1734757"/>
                <a:gd name="connsiteX29" fmla="*/ 5803572 w 8477199"/>
                <a:gd name="connsiteY29" fmla="*/ 744571 h 1734757"/>
                <a:gd name="connsiteX30" fmla="*/ 6697195 w 8477199"/>
                <a:gd name="connsiteY30" fmla="*/ 214691 h 1734757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248669 w 8477199"/>
                <a:gd name="connsiteY23" fmla="*/ 979360 h 2658545"/>
                <a:gd name="connsiteX24" fmla="*/ 313900 w 8477199"/>
                <a:gd name="connsiteY24" fmla="*/ 1868290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1847 w 8477199"/>
                <a:gd name="connsiteY23" fmla="*/ 85614 h 2658545"/>
                <a:gd name="connsiteX24" fmla="*/ 313900 w 8477199"/>
                <a:gd name="connsiteY24" fmla="*/ 1868290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1847 w 8477199"/>
                <a:gd name="connsiteY23" fmla="*/ 85614 h 2658545"/>
                <a:gd name="connsiteX24" fmla="*/ 313900 w 8477199"/>
                <a:gd name="connsiteY24" fmla="*/ 1868290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1847 w 8477199"/>
                <a:gd name="connsiteY23" fmla="*/ 85614 h 2658545"/>
                <a:gd name="connsiteX24" fmla="*/ 313900 w 8477199"/>
                <a:gd name="connsiteY24" fmla="*/ 1868290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1847 w 8477199"/>
                <a:gd name="connsiteY23" fmla="*/ 85614 h 2658545"/>
                <a:gd name="connsiteX24" fmla="*/ 107198 w 8477199"/>
                <a:gd name="connsiteY24" fmla="*/ 1725589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7198 w 8477199"/>
                <a:gd name="connsiteY24" fmla="*/ 1725589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7198 w 8477199"/>
                <a:gd name="connsiteY24" fmla="*/ 1725589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7198 w 8477199"/>
                <a:gd name="connsiteY24" fmla="*/ 1725589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1611 w 8477199"/>
                <a:gd name="connsiteY24" fmla="*/ 1763143 h 2658545"/>
                <a:gd name="connsiteX25" fmla="*/ 1735499 w 8477199"/>
                <a:gd name="connsiteY25" fmla="*/ 2152912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1611 w 8477199"/>
                <a:gd name="connsiteY24" fmla="*/ 1763143 h 2658545"/>
                <a:gd name="connsiteX25" fmla="*/ 1674047 w 8477199"/>
                <a:gd name="connsiteY25" fmla="*/ 2190466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1611 w 8477199"/>
                <a:gd name="connsiteY24" fmla="*/ 1763143 h 2658545"/>
                <a:gd name="connsiteX25" fmla="*/ 1674047 w 8477199"/>
                <a:gd name="connsiteY25" fmla="*/ 2190466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1611 w 8477199"/>
                <a:gd name="connsiteY24" fmla="*/ 1763143 h 2658545"/>
                <a:gd name="connsiteX25" fmla="*/ 1674047 w 8477199"/>
                <a:gd name="connsiteY25" fmla="*/ 2190466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1611 w 8477199"/>
                <a:gd name="connsiteY24" fmla="*/ 1763143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7198 w 8477199"/>
                <a:gd name="connsiteY24" fmla="*/ 1725589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07198 w 8477199"/>
                <a:gd name="connsiteY24" fmla="*/ 1725589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222804 w 8477199"/>
                <a:gd name="connsiteY19" fmla="*/ 2234984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52317 w 8477199"/>
                <a:gd name="connsiteY26" fmla="*/ 1684696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534135 w 8477199"/>
                <a:gd name="connsiteY27" fmla="*/ 2227531 h 2658545"/>
                <a:gd name="connsiteX28" fmla="*/ 4824736 w 8477199"/>
                <a:gd name="connsiteY28" fmla="*/ 2519795 h 2658545"/>
                <a:gd name="connsiteX29" fmla="*/ 5803572 w 8477199"/>
                <a:gd name="connsiteY29" fmla="*/ 1668359 h 2658545"/>
                <a:gd name="connsiteX30" fmla="*/ 6697195 w 8477199"/>
                <a:gd name="connsiteY30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824736 w 8477199"/>
                <a:gd name="connsiteY27" fmla="*/ 2519795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824736 w 8477199"/>
                <a:gd name="connsiteY27" fmla="*/ 2519795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824736 w 8477199"/>
                <a:gd name="connsiteY27" fmla="*/ 2519795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40936 w 8477199"/>
                <a:gd name="connsiteY27" fmla="*/ 2542328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40936 w 8477199"/>
                <a:gd name="connsiteY27" fmla="*/ 2542328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40936 w 8477199"/>
                <a:gd name="connsiteY27" fmla="*/ 2542328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40936 w 8477199"/>
                <a:gd name="connsiteY27" fmla="*/ 2542328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44782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6764 w 8477199"/>
                <a:gd name="connsiteY7" fmla="*/ 1738286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084419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1177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27434 w 8477199"/>
                <a:gd name="connsiteY23" fmla="*/ 100633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1177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38607 w 8477199"/>
                <a:gd name="connsiteY23" fmla="*/ 115654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1177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38607 w 8477199"/>
                <a:gd name="connsiteY23" fmla="*/ 115654 h 2658545"/>
                <a:gd name="connsiteX24" fmla="*/ 123956 w 8477199"/>
                <a:gd name="connsiteY24" fmla="*/ 1748118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1177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38607 w 8477199"/>
                <a:gd name="connsiteY23" fmla="*/ 115654 h 2658545"/>
                <a:gd name="connsiteX24" fmla="*/ 140716 w 8477199"/>
                <a:gd name="connsiteY24" fmla="*/ 1785672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77199"/>
                <a:gd name="connsiteY0" fmla="*/ 1138479 h 2658545"/>
                <a:gd name="connsiteX1" fmla="*/ 6709662 w 8477199"/>
                <a:gd name="connsiteY1" fmla="*/ 1138479 h 2658545"/>
                <a:gd name="connsiteX2" fmla="*/ 7145860 w 8477199"/>
                <a:gd name="connsiteY2" fmla="*/ 1713773 h 2658545"/>
                <a:gd name="connsiteX3" fmla="*/ 7305314 w 8477199"/>
                <a:gd name="connsiteY3" fmla="*/ 2037959 h 2658545"/>
                <a:gd name="connsiteX4" fmla="*/ 8432561 w 8477199"/>
                <a:gd name="connsiteY4" fmla="*/ 1804301 h 2658545"/>
                <a:gd name="connsiteX5" fmla="*/ 8477199 w 8477199"/>
                <a:gd name="connsiteY5" fmla="*/ 1852891 h 2658545"/>
                <a:gd name="connsiteX6" fmla="*/ 7295156 w 8477199"/>
                <a:gd name="connsiteY6" fmla="*/ 2097524 h 2658545"/>
                <a:gd name="connsiteX7" fmla="*/ 7101177 w 8477199"/>
                <a:gd name="connsiteY7" fmla="*/ 1715757 h 2658545"/>
                <a:gd name="connsiteX8" fmla="*/ 6708739 w 8477199"/>
                <a:gd name="connsiteY8" fmla="*/ 1198968 h 2658545"/>
                <a:gd name="connsiteX9" fmla="*/ 6697657 w 8477199"/>
                <a:gd name="connsiteY9" fmla="*/ 1198968 h 2658545"/>
                <a:gd name="connsiteX10" fmla="*/ 5808796 w 8477199"/>
                <a:gd name="connsiteY10" fmla="*/ 1779382 h 2658545"/>
                <a:gd name="connsiteX11" fmla="*/ 5680431 w 8477199"/>
                <a:gd name="connsiteY11" fmla="*/ 1910979 h 2658545"/>
                <a:gd name="connsiteX12" fmla="*/ 5510509 w 8477199"/>
                <a:gd name="connsiteY12" fmla="*/ 2090136 h 2658545"/>
                <a:gd name="connsiteX13" fmla="*/ 5121257 w 8477199"/>
                <a:gd name="connsiteY13" fmla="*/ 2480773 h 2658545"/>
                <a:gd name="connsiteX14" fmla="*/ 4763866 w 8477199"/>
                <a:gd name="connsiteY14" fmla="*/ 2658545 h 2658545"/>
                <a:gd name="connsiteX15" fmla="*/ 4720924 w 8477199"/>
                <a:gd name="connsiteY15" fmla="*/ 2654389 h 2658545"/>
                <a:gd name="connsiteX16" fmla="*/ 4489128 w 8477199"/>
                <a:gd name="connsiteY16" fmla="*/ 2310851 h 2658545"/>
                <a:gd name="connsiteX17" fmla="*/ 4263335 w 8477199"/>
                <a:gd name="connsiteY17" fmla="*/ 1901282 h 2658545"/>
                <a:gd name="connsiteX18" fmla="*/ 3440333 w 8477199"/>
                <a:gd name="connsiteY18" fmla="*/ 1934150 h 2658545"/>
                <a:gd name="connsiteX19" fmla="*/ 2166939 w 8477199"/>
                <a:gd name="connsiteY19" fmla="*/ 2242495 h 2658545"/>
                <a:gd name="connsiteX20" fmla="*/ 116247 w 8477199"/>
                <a:gd name="connsiteY20" fmla="*/ 1894960 h 2658545"/>
                <a:gd name="connsiteX21" fmla="*/ 9979 w 8477199"/>
                <a:gd name="connsiteY21" fmla="*/ 1420058 h 2658545"/>
                <a:gd name="connsiteX22" fmla="*/ 1437237 w 8477199"/>
                <a:gd name="connsiteY22" fmla="*/ 0 h 2658545"/>
                <a:gd name="connsiteX23" fmla="*/ 1438607 w 8477199"/>
                <a:gd name="connsiteY23" fmla="*/ 115654 h 2658545"/>
                <a:gd name="connsiteX24" fmla="*/ 140716 w 8477199"/>
                <a:gd name="connsiteY24" fmla="*/ 1785672 h 2658545"/>
                <a:gd name="connsiteX25" fmla="*/ 1724326 w 8477199"/>
                <a:gd name="connsiteY25" fmla="*/ 2212995 h 2658545"/>
                <a:gd name="connsiteX26" fmla="*/ 4018796 w 8477199"/>
                <a:gd name="connsiteY26" fmla="*/ 1759804 h 2658545"/>
                <a:gd name="connsiteX27" fmla="*/ 4735350 w 8477199"/>
                <a:gd name="connsiteY27" fmla="*/ 2564861 h 2658545"/>
                <a:gd name="connsiteX28" fmla="*/ 5803572 w 8477199"/>
                <a:gd name="connsiteY28" fmla="*/ 1668359 h 2658545"/>
                <a:gd name="connsiteX29" fmla="*/ 6697195 w 847719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295156 w 8493959"/>
                <a:gd name="connsiteY6" fmla="*/ 2097524 h 2658545"/>
                <a:gd name="connsiteX7" fmla="*/ 7101177 w 8493959"/>
                <a:gd name="connsiteY7" fmla="*/ 1715757 h 2658545"/>
                <a:gd name="connsiteX8" fmla="*/ 6708739 w 8493959"/>
                <a:gd name="connsiteY8" fmla="*/ 1198968 h 2658545"/>
                <a:gd name="connsiteX9" fmla="*/ 6697657 w 8493959"/>
                <a:gd name="connsiteY9" fmla="*/ 1198968 h 2658545"/>
                <a:gd name="connsiteX10" fmla="*/ 5808796 w 8493959"/>
                <a:gd name="connsiteY10" fmla="*/ 1779382 h 2658545"/>
                <a:gd name="connsiteX11" fmla="*/ 5680431 w 8493959"/>
                <a:gd name="connsiteY11" fmla="*/ 1910979 h 2658545"/>
                <a:gd name="connsiteX12" fmla="*/ 5510509 w 8493959"/>
                <a:gd name="connsiteY12" fmla="*/ 2090136 h 2658545"/>
                <a:gd name="connsiteX13" fmla="*/ 5121257 w 8493959"/>
                <a:gd name="connsiteY13" fmla="*/ 2480773 h 2658545"/>
                <a:gd name="connsiteX14" fmla="*/ 4763866 w 8493959"/>
                <a:gd name="connsiteY14" fmla="*/ 2658545 h 2658545"/>
                <a:gd name="connsiteX15" fmla="*/ 4720924 w 8493959"/>
                <a:gd name="connsiteY15" fmla="*/ 2654389 h 2658545"/>
                <a:gd name="connsiteX16" fmla="*/ 4489128 w 8493959"/>
                <a:gd name="connsiteY16" fmla="*/ 2310851 h 2658545"/>
                <a:gd name="connsiteX17" fmla="*/ 4263335 w 8493959"/>
                <a:gd name="connsiteY17" fmla="*/ 1901282 h 2658545"/>
                <a:gd name="connsiteX18" fmla="*/ 3440333 w 8493959"/>
                <a:gd name="connsiteY18" fmla="*/ 1934150 h 2658545"/>
                <a:gd name="connsiteX19" fmla="*/ 2166939 w 8493959"/>
                <a:gd name="connsiteY19" fmla="*/ 2242495 h 2658545"/>
                <a:gd name="connsiteX20" fmla="*/ 116247 w 8493959"/>
                <a:gd name="connsiteY20" fmla="*/ 1894960 h 2658545"/>
                <a:gd name="connsiteX21" fmla="*/ 9979 w 8493959"/>
                <a:gd name="connsiteY21" fmla="*/ 1420058 h 2658545"/>
                <a:gd name="connsiteX22" fmla="*/ 1437237 w 8493959"/>
                <a:gd name="connsiteY22" fmla="*/ 0 h 2658545"/>
                <a:gd name="connsiteX23" fmla="*/ 1438607 w 8493959"/>
                <a:gd name="connsiteY23" fmla="*/ 115654 h 2658545"/>
                <a:gd name="connsiteX24" fmla="*/ 140716 w 8493959"/>
                <a:gd name="connsiteY24" fmla="*/ 1785672 h 2658545"/>
                <a:gd name="connsiteX25" fmla="*/ 1724326 w 8493959"/>
                <a:gd name="connsiteY25" fmla="*/ 2212995 h 2658545"/>
                <a:gd name="connsiteX26" fmla="*/ 4018796 w 8493959"/>
                <a:gd name="connsiteY26" fmla="*/ 1759804 h 2658545"/>
                <a:gd name="connsiteX27" fmla="*/ 4735350 w 8493959"/>
                <a:gd name="connsiteY27" fmla="*/ 2564861 h 2658545"/>
                <a:gd name="connsiteX28" fmla="*/ 5803572 w 8493959"/>
                <a:gd name="connsiteY28" fmla="*/ 1668359 h 2658545"/>
                <a:gd name="connsiteX29" fmla="*/ 6697195 w 849395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101177 w 8493959"/>
                <a:gd name="connsiteY7" fmla="*/ 1715757 h 2658545"/>
                <a:gd name="connsiteX8" fmla="*/ 6708739 w 8493959"/>
                <a:gd name="connsiteY8" fmla="*/ 1198968 h 2658545"/>
                <a:gd name="connsiteX9" fmla="*/ 6697657 w 8493959"/>
                <a:gd name="connsiteY9" fmla="*/ 1198968 h 2658545"/>
                <a:gd name="connsiteX10" fmla="*/ 5808796 w 8493959"/>
                <a:gd name="connsiteY10" fmla="*/ 1779382 h 2658545"/>
                <a:gd name="connsiteX11" fmla="*/ 5680431 w 8493959"/>
                <a:gd name="connsiteY11" fmla="*/ 1910979 h 2658545"/>
                <a:gd name="connsiteX12" fmla="*/ 5510509 w 8493959"/>
                <a:gd name="connsiteY12" fmla="*/ 2090136 h 2658545"/>
                <a:gd name="connsiteX13" fmla="*/ 5121257 w 8493959"/>
                <a:gd name="connsiteY13" fmla="*/ 2480773 h 2658545"/>
                <a:gd name="connsiteX14" fmla="*/ 4763866 w 8493959"/>
                <a:gd name="connsiteY14" fmla="*/ 2658545 h 2658545"/>
                <a:gd name="connsiteX15" fmla="*/ 4720924 w 8493959"/>
                <a:gd name="connsiteY15" fmla="*/ 2654389 h 2658545"/>
                <a:gd name="connsiteX16" fmla="*/ 4489128 w 8493959"/>
                <a:gd name="connsiteY16" fmla="*/ 2310851 h 2658545"/>
                <a:gd name="connsiteX17" fmla="*/ 4263335 w 8493959"/>
                <a:gd name="connsiteY17" fmla="*/ 1901282 h 2658545"/>
                <a:gd name="connsiteX18" fmla="*/ 3440333 w 8493959"/>
                <a:gd name="connsiteY18" fmla="*/ 1934150 h 2658545"/>
                <a:gd name="connsiteX19" fmla="*/ 2166939 w 8493959"/>
                <a:gd name="connsiteY19" fmla="*/ 2242495 h 2658545"/>
                <a:gd name="connsiteX20" fmla="*/ 116247 w 8493959"/>
                <a:gd name="connsiteY20" fmla="*/ 1894960 h 2658545"/>
                <a:gd name="connsiteX21" fmla="*/ 9979 w 8493959"/>
                <a:gd name="connsiteY21" fmla="*/ 1420058 h 2658545"/>
                <a:gd name="connsiteX22" fmla="*/ 1437237 w 8493959"/>
                <a:gd name="connsiteY22" fmla="*/ 0 h 2658545"/>
                <a:gd name="connsiteX23" fmla="*/ 1438607 w 8493959"/>
                <a:gd name="connsiteY23" fmla="*/ 115654 h 2658545"/>
                <a:gd name="connsiteX24" fmla="*/ 140716 w 8493959"/>
                <a:gd name="connsiteY24" fmla="*/ 1785672 h 2658545"/>
                <a:gd name="connsiteX25" fmla="*/ 1724326 w 8493959"/>
                <a:gd name="connsiteY25" fmla="*/ 2212995 h 2658545"/>
                <a:gd name="connsiteX26" fmla="*/ 4018796 w 8493959"/>
                <a:gd name="connsiteY26" fmla="*/ 1759804 h 2658545"/>
                <a:gd name="connsiteX27" fmla="*/ 4735350 w 8493959"/>
                <a:gd name="connsiteY27" fmla="*/ 2564861 h 2658545"/>
                <a:gd name="connsiteX28" fmla="*/ 5803572 w 8493959"/>
                <a:gd name="connsiteY28" fmla="*/ 1668359 h 2658545"/>
                <a:gd name="connsiteX29" fmla="*/ 6697195 w 849395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708739 w 8493959"/>
                <a:gd name="connsiteY8" fmla="*/ 1198968 h 2658545"/>
                <a:gd name="connsiteX9" fmla="*/ 6697657 w 8493959"/>
                <a:gd name="connsiteY9" fmla="*/ 1198968 h 2658545"/>
                <a:gd name="connsiteX10" fmla="*/ 5808796 w 8493959"/>
                <a:gd name="connsiteY10" fmla="*/ 1779382 h 2658545"/>
                <a:gd name="connsiteX11" fmla="*/ 5680431 w 8493959"/>
                <a:gd name="connsiteY11" fmla="*/ 1910979 h 2658545"/>
                <a:gd name="connsiteX12" fmla="*/ 5510509 w 8493959"/>
                <a:gd name="connsiteY12" fmla="*/ 2090136 h 2658545"/>
                <a:gd name="connsiteX13" fmla="*/ 5121257 w 8493959"/>
                <a:gd name="connsiteY13" fmla="*/ 2480773 h 2658545"/>
                <a:gd name="connsiteX14" fmla="*/ 4763866 w 8493959"/>
                <a:gd name="connsiteY14" fmla="*/ 2658545 h 2658545"/>
                <a:gd name="connsiteX15" fmla="*/ 4720924 w 8493959"/>
                <a:gd name="connsiteY15" fmla="*/ 2654389 h 2658545"/>
                <a:gd name="connsiteX16" fmla="*/ 4489128 w 8493959"/>
                <a:gd name="connsiteY16" fmla="*/ 2310851 h 2658545"/>
                <a:gd name="connsiteX17" fmla="*/ 4263335 w 8493959"/>
                <a:gd name="connsiteY17" fmla="*/ 1901282 h 2658545"/>
                <a:gd name="connsiteX18" fmla="*/ 3440333 w 8493959"/>
                <a:gd name="connsiteY18" fmla="*/ 1934150 h 2658545"/>
                <a:gd name="connsiteX19" fmla="*/ 2166939 w 8493959"/>
                <a:gd name="connsiteY19" fmla="*/ 2242495 h 2658545"/>
                <a:gd name="connsiteX20" fmla="*/ 116247 w 8493959"/>
                <a:gd name="connsiteY20" fmla="*/ 1894960 h 2658545"/>
                <a:gd name="connsiteX21" fmla="*/ 9979 w 8493959"/>
                <a:gd name="connsiteY21" fmla="*/ 1420058 h 2658545"/>
                <a:gd name="connsiteX22" fmla="*/ 1437237 w 8493959"/>
                <a:gd name="connsiteY22" fmla="*/ 0 h 2658545"/>
                <a:gd name="connsiteX23" fmla="*/ 1438607 w 8493959"/>
                <a:gd name="connsiteY23" fmla="*/ 115654 h 2658545"/>
                <a:gd name="connsiteX24" fmla="*/ 140716 w 8493959"/>
                <a:gd name="connsiteY24" fmla="*/ 1785672 h 2658545"/>
                <a:gd name="connsiteX25" fmla="*/ 1724326 w 8493959"/>
                <a:gd name="connsiteY25" fmla="*/ 2212995 h 2658545"/>
                <a:gd name="connsiteX26" fmla="*/ 4018796 w 8493959"/>
                <a:gd name="connsiteY26" fmla="*/ 1759804 h 2658545"/>
                <a:gd name="connsiteX27" fmla="*/ 4735350 w 8493959"/>
                <a:gd name="connsiteY27" fmla="*/ 2564861 h 2658545"/>
                <a:gd name="connsiteX28" fmla="*/ 5803572 w 8493959"/>
                <a:gd name="connsiteY28" fmla="*/ 1668359 h 2658545"/>
                <a:gd name="connsiteX29" fmla="*/ 6697195 w 849395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708739 w 8493959"/>
                <a:gd name="connsiteY8" fmla="*/ 1198968 h 2658545"/>
                <a:gd name="connsiteX9" fmla="*/ 6697657 w 8493959"/>
                <a:gd name="connsiteY9" fmla="*/ 1198968 h 2658545"/>
                <a:gd name="connsiteX10" fmla="*/ 5808796 w 8493959"/>
                <a:gd name="connsiteY10" fmla="*/ 1779382 h 2658545"/>
                <a:gd name="connsiteX11" fmla="*/ 5680431 w 8493959"/>
                <a:gd name="connsiteY11" fmla="*/ 1910979 h 2658545"/>
                <a:gd name="connsiteX12" fmla="*/ 5510509 w 8493959"/>
                <a:gd name="connsiteY12" fmla="*/ 2090136 h 2658545"/>
                <a:gd name="connsiteX13" fmla="*/ 5121257 w 8493959"/>
                <a:gd name="connsiteY13" fmla="*/ 2480773 h 2658545"/>
                <a:gd name="connsiteX14" fmla="*/ 4763866 w 8493959"/>
                <a:gd name="connsiteY14" fmla="*/ 2658545 h 2658545"/>
                <a:gd name="connsiteX15" fmla="*/ 4720924 w 8493959"/>
                <a:gd name="connsiteY15" fmla="*/ 2654389 h 2658545"/>
                <a:gd name="connsiteX16" fmla="*/ 4489128 w 8493959"/>
                <a:gd name="connsiteY16" fmla="*/ 2310851 h 2658545"/>
                <a:gd name="connsiteX17" fmla="*/ 4263335 w 8493959"/>
                <a:gd name="connsiteY17" fmla="*/ 1901282 h 2658545"/>
                <a:gd name="connsiteX18" fmla="*/ 3440333 w 8493959"/>
                <a:gd name="connsiteY18" fmla="*/ 1934150 h 2658545"/>
                <a:gd name="connsiteX19" fmla="*/ 2166939 w 8493959"/>
                <a:gd name="connsiteY19" fmla="*/ 2242495 h 2658545"/>
                <a:gd name="connsiteX20" fmla="*/ 116247 w 8493959"/>
                <a:gd name="connsiteY20" fmla="*/ 1894960 h 2658545"/>
                <a:gd name="connsiteX21" fmla="*/ 9979 w 8493959"/>
                <a:gd name="connsiteY21" fmla="*/ 1420058 h 2658545"/>
                <a:gd name="connsiteX22" fmla="*/ 1437237 w 8493959"/>
                <a:gd name="connsiteY22" fmla="*/ 0 h 2658545"/>
                <a:gd name="connsiteX23" fmla="*/ 1438607 w 8493959"/>
                <a:gd name="connsiteY23" fmla="*/ 115654 h 2658545"/>
                <a:gd name="connsiteX24" fmla="*/ 140716 w 8493959"/>
                <a:gd name="connsiteY24" fmla="*/ 1785672 h 2658545"/>
                <a:gd name="connsiteX25" fmla="*/ 1724326 w 8493959"/>
                <a:gd name="connsiteY25" fmla="*/ 2212995 h 2658545"/>
                <a:gd name="connsiteX26" fmla="*/ 4018796 w 8493959"/>
                <a:gd name="connsiteY26" fmla="*/ 1759804 h 2658545"/>
                <a:gd name="connsiteX27" fmla="*/ 4735350 w 8493959"/>
                <a:gd name="connsiteY27" fmla="*/ 2564861 h 2658545"/>
                <a:gd name="connsiteX28" fmla="*/ 5803572 w 8493959"/>
                <a:gd name="connsiteY28" fmla="*/ 1668359 h 2658545"/>
                <a:gd name="connsiteX29" fmla="*/ 6697195 w 849395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708739 w 8493959"/>
                <a:gd name="connsiteY8" fmla="*/ 1198968 h 2658545"/>
                <a:gd name="connsiteX9" fmla="*/ 6697657 w 8493959"/>
                <a:gd name="connsiteY9" fmla="*/ 1198968 h 2658545"/>
                <a:gd name="connsiteX10" fmla="*/ 5808796 w 8493959"/>
                <a:gd name="connsiteY10" fmla="*/ 1779382 h 2658545"/>
                <a:gd name="connsiteX11" fmla="*/ 5680431 w 8493959"/>
                <a:gd name="connsiteY11" fmla="*/ 1910979 h 2658545"/>
                <a:gd name="connsiteX12" fmla="*/ 5510509 w 8493959"/>
                <a:gd name="connsiteY12" fmla="*/ 2090136 h 2658545"/>
                <a:gd name="connsiteX13" fmla="*/ 5121257 w 8493959"/>
                <a:gd name="connsiteY13" fmla="*/ 2480773 h 2658545"/>
                <a:gd name="connsiteX14" fmla="*/ 4763866 w 8493959"/>
                <a:gd name="connsiteY14" fmla="*/ 2658545 h 2658545"/>
                <a:gd name="connsiteX15" fmla="*/ 4720924 w 8493959"/>
                <a:gd name="connsiteY15" fmla="*/ 2654389 h 2658545"/>
                <a:gd name="connsiteX16" fmla="*/ 4489128 w 8493959"/>
                <a:gd name="connsiteY16" fmla="*/ 2310851 h 2658545"/>
                <a:gd name="connsiteX17" fmla="*/ 4263335 w 8493959"/>
                <a:gd name="connsiteY17" fmla="*/ 1901282 h 2658545"/>
                <a:gd name="connsiteX18" fmla="*/ 3440333 w 8493959"/>
                <a:gd name="connsiteY18" fmla="*/ 1934150 h 2658545"/>
                <a:gd name="connsiteX19" fmla="*/ 2166939 w 8493959"/>
                <a:gd name="connsiteY19" fmla="*/ 2242495 h 2658545"/>
                <a:gd name="connsiteX20" fmla="*/ 116247 w 8493959"/>
                <a:gd name="connsiteY20" fmla="*/ 1894960 h 2658545"/>
                <a:gd name="connsiteX21" fmla="*/ 9979 w 8493959"/>
                <a:gd name="connsiteY21" fmla="*/ 1420058 h 2658545"/>
                <a:gd name="connsiteX22" fmla="*/ 1437237 w 8493959"/>
                <a:gd name="connsiteY22" fmla="*/ 0 h 2658545"/>
                <a:gd name="connsiteX23" fmla="*/ 1438607 w 8493959"/>
                <a:gd name="connsiteY23" fmla="*/ 115654 h 2658545"/>
                <a:gd name="connsiteX24" fmla="*/ 140716 w 8493959"/>
                <a:gd name="connsiteY24" fmla="*/ 1785672 h 2658545"/>
                <a:gd name="connsiteX25" fmla="*/ 1724326 w 8493959"/>
                <a:gd name="connsiteY25" fmla="*/ 2212995 h 2658545"/>
                <a:gd name="connsiteX26" fmla="*/ 4018796 w 8493959"/>
                <a:gd name="connsiteY26" fmla="*/ 1759804 h 2658545"/>
                <a:gd name="connsiteX27" fmla="*/ 4735350 w 8493959"/>
                <a:gd name="connsiteY27" fmla="*/ 2564861 h 2658545"/>
                <a:gd name="connsiteX28" fmla="*/ 5803572 w 8493959"/>
                <a:gd name="connsiteY28" fmla="*/ 1668359 h 2658545"/>
                <a:gd name="connsiteX29" fmla="*/ 6697195 w 8493959"/>
                <a:gd name="connsiteY29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708739 w 8493959"/>
                <a:gd name="connsiteY8" fmla="*/ 1198968 h 2658545"/>
                <a:gd name="connsiteX9" fmla="*/ 5808796 w 8493959"/>
                <a:gd name="connsiteY9" fmla="*/ 1779382 h 2658545"/>
                <a:gd name="connsiteX10" fmla="*/ 5680431 w 8493959"/>
                <a:gd name="connsiteY10" fmla="*/ 1910979 h 2658545"/>
                <a:gd name="connsiteX11" fmla="*/ 5510509 w 8493959"/>
                <a:gd name="connsiteY11" fmla="*/ 2090136 h 2658545"/>
                <a:gd name="connsiteX12" fmla="*/ 5121257 w 8493959"/>
                <a:gd name="connsiteY12" fmla="*/ 2480773 h 2658545"/>
                <a:gd name="connsiteX13" fmla="*/ 4763866 w 8493959"/>
                <a:gd name="connsiteY13" fmla="*/ 2658545 h 2658545"/>
                <a:gd name="connsiteX14" fmla="*/ 4720924 w 8493959"/>
                <a:gd name="connsiteY14" fmla="*/ 2654389 h 2658545"/>
                <a:gd name="connsiteX15" fmla="*/ 4489128 w 8493959"/>
                <a:gd name="connsiteY15" fmla="*/ 2310851 h 2658545"/>
                <a:gd name="connsiteX16" fmla="*/ 4263335 w 8493959"/>
                <a:gd name="connsiteY16" fmla="*/ 1901282 h 2658545"/>
                <a:gd name="connsiteX17" fmla="*/ 3440333 w 8493959"/>
                <a:gd name="connsiteY17" fmla="*/ 1934150 h 2658545"/>
                <a:gd name="connsiteX18" fmla="*/ 2166939 w 8493959"/>
                <a:gd name="connsiteY18" fmla="*/ 2242495 h 2658545"/>
                <a:gd name="connsiteX19" fmla="*/ 116247 w 8493959"/>
                <a:gd name="connsiteY19" fmla="*/ 1894960 h 2658545"/>
                <a:gd name="connsiteX20" fmla="*/ 9979 w 8493959"/>
                <a:gd name="connsiteY20" fmla="*/ 1420058 h 2658545"/>
                <a:gd name="connsiteX21" fmla="*/ 1437237 w 8493959"/>
                <a:gd name="connsiteY21" fmla="*/ 0 h 2658545"/>
                <a:gd name="connsiteX22" fmla="*/ 1438607 w 8493959"/>
                <a:gd name="connsiteY22" fmla="*/ 115654 h 2658545"/>
                <a:gd name="connsiteX23" fmla="*/ 140716 w 8493959"/>
                <a:gd name="connsiteY23" fmla="*/ 1785672 h 2658545"/>
                <a:gd name="connsiteX24" fmla="*/ 1724326 w 8493959"/>
                <a:gd name="connsiteY24" fmla="*/ 2212995 h 2658545"/>
                <a:gd name="connsiteX25" fmla="*/ 4018796 w 8493959"/>
                <a:gd name="connsiteY25" fmla="*/ 1759804 h 2658545"/>
                <a:gd name="connsiteX26" fmla="*/ 4735350 w 8493959"/>
                <a:gd name="connsiteY26" fmla="*/ 2564861 h 2658545"/>
                <a:gd name="connsiteX27" fmla="*/ 5803572 w 8493959"/>
                <a:gd name="connsiteY27" fmla="*/ 1668359 h 2658545"/>
                <a:gd name="connsiteX28" fmla="*/ 6697195 w 8493959"/>
                <a:gd name="connsiteY28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680431 w 8493959"/>
                <a:gd name="connsiteY10" fmla="*/ 1910979 h 2658545"/>
                <a:gd name="connsiteX11" fmla="*/ 5510509 w 8493959"/>
                <a:gd name="connsiteY11" fmla="*/ 2090136 h 2658545"/>
                <a:gd name="connsiteX12" fmla="*/ 5121257 w 8493959"/>
                <a:gd name="connsiteY12" fmla="*/ 2480773 h 2658545"/>
                <a:gd name="connsiteX13" fmla="*/ 4763866 w 8493959"/>
                <a:gd name="connsiteY13" fmla="*/ 2658545 h 2658545"/>
                <a:gd name="connsiteX14" fmla="*/ 4720924 w 8493959"/>
                <a:gd name="connsiteY14" fmla="*/ 2654389 h 2658545"/>
                <a:gd name="connsiteX15" fmla="*/ 4489128 w 8493959"/>
                <a:gd name="connsiteY15" fmla="*/ 2310851 h 2658545"/>
                <a:gd name="connsiteX16" fmla="*/ 4263335 w 8493959"/>
                <a:gd name="connsiteY16" fmla="*/ 1901282 h 2658545"/>
                <a:gd name="connsiteX17" fmla="*/ 3440333 w 8493959"/>
                <a:gd name="connsiteY17" fmla="*/ 1934150 h 2658545"/>
                <a:gd name="connsiteX18" fmla="*/ 2166939 w 8493959"/>
                <a:gd name="connsiteY18" fmla="*/ 2242495 h 2658545"/>
                <a:gd name="connsiteX19" fmla="*/ 116247 w 8493959"/>
                <a:gd name="connsiteY19" fmla="*/ 1894960 h 2658545"/>
                <a:gd name="connsiteX20" fmla="*/ 9979 w 8493959"/>
                <a:gd name="connsiteY20" fmla="*/ 1420058 h 2658545"/>
                <a:gd name="connsiteX21" fmla="*/ 1437237 w 8493959"/>
                <a:gd name="connsiteY21" fmla="*/ 0 h 2658545"/>
                <a:gd name="connsiteX22" fmla="*/ 1438607 w 8493959"/>
                <a:gd name="connsiteY22" fmla="*/ 115654 h 2658545"/>
                <a:gd name="connsiteX23" fmla="*/ 140716 w 8493959"/>
                <a:gd name="connsiteY23" fmla="*/ 1785672 h 2658545"/>
                <a:gd name="connsiteX24" fmla="*/ 1724326 w 8493959"/>
                <a:gd name="connsiteY24" fmla="*/ 2212995 h 2658545"/>
                <a:gd name="connsiteX25" fmla="*/ 4018796 w 8493959"/>
                <a:gd name="connsiteY25" fmla="*/ 1759804 h 2658545"/>
                <a:gd name="connsiteX26" fmla="*/ 4735350 w 8493959"/>
                <a:gd name="connsiteY26" fmla="*/ 2564861 h 2658545"/>
                <a:gd name="connsiteX27" fmla="*/ 5803572 w 8493959"/>
                <a:gd name="connsiteY27" fmla="*/ 1668359 h 2658545"/>
                <a:gd name="connsiteX28" fmla="*/ 6697195 w 8493959"/>
                <a:gd name="connsiteY28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680431 w 8493959"/>
                <a:gd name="connsiteY10" fmla="*/ 1910979 h 2658545"/>
                <a:gd name="connsiteX11" fmla="*/ 5510509 w 8493959"/>
                <a:gd name="connsiteY11" fmla="*/ 2090136 h 2658545"/>
                <a:gd name="connsiteX12" fmla="*/ 5121257 w 8493959"/>
                <a:gd name="connsiteY12" fmla="*/ 2480773 h 2658545"/>
                <a:gd name="connsiteX13" fmla="*/ 4763866 w 8493959"/>
                <a:gd name="connsiteY13" fmla="*/ 2658545 h 2658545"/>
                <a:gd name="connsiteX14" fmla="*/ 4720924 w 8493959"/>
                <a:gd name="connsiteY14" fmla="*/ 2654389 h 2658545"/>
                <a:gd name="connsiteX15" fmla="*/ 4489128 w 8493959"/>
                <a:gd name="connsiteY15" fmla="*/ 2310851 h 2658545"/>
                <a:gd name="connsiteX16" fmla="*/ 4263335 w 8493959"/>
                <a:gd name="connsiteY16" fmla="*/ 1901282 h 2658545"/>
                <a:gd name="connsiteX17" fmla="*/ 3440333 w 8493959"/>
                <a:gd name="connsiteY17" fmla="*/ 1934150 h 2658545"/>
                <a:gd name="connsiteX18" fmla="*/ 2166939 w 8493959"/>
                <a:gd name="connsiteY18" fmla="*/ 2242495 h 2658545"/>
                <a:gd name="connsiteX19" fmla="*/ 116247 w 8493959"/>
                <a:gd name="connsiteY19" fmla="*/ 1894960 h 2658545"/>
                <a:gd name="connsiteX20" fmla="*/ 9979 w 8493959"/>
                <a:gd name="connsiteY20" fmla="*/ 1420058 h 2658545"/>
                <a:gd name="connsiteX21" fmla="*/ 1437237 w 8493959"/>
                <a:gd name="connsiteY21" fmla="*/ 0 h 2658545"/>
                <a:gd name="connsiteX22" fmla="*/ 1438607 w 8493959"/>
                <a:gd name="connsiteY22" fmla="*/ 115654 h 2658545"/>
                <a:gd name="connsiteX23" fmla="*/ 140716 w 8493959"/>
                <a:gd name="connsiteY23" fmla="*/ 1785672 h 2658545"/>
                <a:gd name="connsiteX24" fmla="*/ 1724326 w 8493959"/>
                <a:gd name="connsiteY24" fmla="*/ 2212995 h 2658545"/>
                <a:gd name="connsiteX25" fmla="*/ 4018796 w 8493959"/>
                <a:gd name="connsiteY25" fmla="*/ 1759804 h 2658545"/>
                <a:gd name="connsiteX26" fmla="*/ 4735350 w 8493959"/>
                <a:gd name="connsiteY26" fmla="*/ 2564861 h 2658545"/>
                <a:gd name="connsiteX27" fmla="*/ 5803572 w 8493959"/>
                <a:gd name="connsiteY27" fmla="*/ 1668359 h 2658545"/>
                <a:gd name="connsiteX28" fmla="*/ 6697195 w 8493959"/>
                <a:gd name="connsiteY28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510509 w 8493959"/>
                <a:gd name="connsiteY10" fmla="*/ 2090136 h 2658545"/>
                <a:gd name="connsiteX11" fmla="*/ 5121257 w 8493959"/>
                <a:gd name="connsiteY11" fmla="*/ 2480773 h 2658545"/>
                <a:gd name="connsiteX12" fmla="*/ 4763866 w 8493959"/>
                <a:gd name="connsiteY12" fmla="*/ 2658545 h 2658545"/>
                <a:gd name="connsiteX13" fmla="*/ 4720924 w 8493959"/>
                <a:gd name="connsiteY13" fmla="*/ 2654389 h 2658545"/>
                <a:gd name="connsiteX14" fmla="*/ 4489128 w 8493959"/>
                <a:gd name="connsiteY14" fmla="*/ 2310851 h 2658545"/>
                <a:gd name="connsiteX15" fmla="*/ 4263335 w 8493959"/>
                <a:gd name="connsiteY15" fmla="*/ 1901282 h 2658545"/>
                <a:gd name="connsiteX16" fmla="*/ 3440333 w 8493959"/>
                <a:gd name="connsiteY16" fmla="*/ 1934150 h 2658545"/>
                <a:gd name="connsiteX17" fmla="*/ 2166939 w 8493959"/>
                <a:gd name="connsiteY17" fmla="*/ 2242495 h 2658545"/>
                <a:gd name="connsiteX18" fmla="*/ 116247 w 8493959"/>
                <a:gd name="connsiteY18" fmla="*/ 1894960 h 2658545"/>
                <a:gd name="connsiteX19" fmla="*/ 9979 w 8493959"/>
                <a:gd name="connsiteY19" fmla="*/ 1420058 h 2658545"/>
                <a:gd name="connsiteX20" fmla="*/ 1437237 w 8493959"/>
                <a:gd name="connsiteY20" fmla="*/ 0 h 2658545"/>
                <a:gd name="connsiteX21" fmla="*/ 1438607 w 8493959"/>
                <a:gd name="connsiteY21" fmla="*/ 115654 h 2658545"/>
                <a:gd name="connsiteX22" fmla="*/ 140716 w 8493959"/>
                <a:gd name="connsiteY22" fmla="*/ 1785672 h 2658545"/>
                <a:gd name="connsiteX23" fmla="*/ 1724326 w 8493959"/>
                <a:gd name="connsiteY23" fmla="*/ 2212995 h 2658545"/>
                <a:gd name="connsiteX24" fmla="*/ 4018796 w 8493959"/>
                <a:gd name="connsiteY24" fmla="*/ 1759804 h 2658545"/>
                <a:gd name="connsiteX25" fmla="*/ 4735350 w 8493959"/>
                <a:gd name="connsiteY25" fmla="*/ 2564861 h 2658545"/>
                <a:gd name="connsiteX26" fmla="*/ 5803572 w 8493959"/>
                <a:gd name="connsiteY26" fmla="*/ 1668359 h 2658545"/>
                <a:gd name="connsiteX27" fmla="*/ 6697195 w 8493959"/>
                <a:gd name="connsiteY27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26" fmla="*/ 6697195 w 8493959"/>
                <a:gd name="connsiteY26" fmla="*/ 1138479 h 2658545"/>
                <a:gd name="connsiteX0" fmla="*/ 6697195 w 8493959"/>
                <a:gd name="connsiteY0" fmla="*/ 113847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26" fmla="*/ 6697195 w 8493959"/>
                <a:gd name="connsiteY26" fmla="*/ 1138479 h 2658545"/>
                <a:gd name="connsiteX0" fmla="*/ 5803572 w 8493959"/>
                <a:gd name="connsiteY0" fmla="*/ 166835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0" fmla="*/ 5803572 w 8493959"/>
                <a:gd name="connsiteY0" fmla="*/ 1668359 h 2658545"/>
                <a:gd name="connsiteX1" fmla="*/ 670966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0" fmla="*/ 5803572 w 8493959"/>
                <a:gd name="connsiteY0" fmla="*/ 1668359 h 2658545"/>
                <a:gd name="connsiteX1" fmla="*/ 667614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0" fmla="*/ 5803572 w 8493959"/>
                <a:gd name="connsiteY0" fmla="*/ 1668359 h 2658545"/>
                <a:gd name="connsiteX1" fmla="*/ 667614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  <a:gd name="connsiteX0" fmla="*/ 5803572 w 8493959"/>
                <a:gd name="connsiteY0" fmla="*/ 1668359 h 2658545"/>
                <a:gd name="connsiteX1" fmla="*/ 6676142 w 8493959"/>
                <a:gd name="connsiteY1" fmla="*/ 1138479 h 2658545"/>
                <a:gd name="connsiteX2" fmla="*/ 7145860 w 8493959"/>
                <a:gd name="connsiteY2" fmla="*/ 1713773 h 2658545"/>
                <a:gd name="connsiteX3" fmla="*/ 7305314 w 8493959"/>
                <a:gd name="connsiteY3" fmla="*/ 2037959 h 2658545"/>
                <a:gd name="connsiteX4" fmla="*/ 8432561 w 8493959"/>
                <a:gd name="connsiteY4" fmla="*/ 1804301 h 2658545"/>
                <a:gd name="connsiteX5" fmla="*/ 8493959 w 8493959"/>
                <a:gd name="connsiteY5" fmla="*/ 1867912 h 2658545"/>
                <a:gd name="connsiteX6" fmla="*/ 7311916 w 8493959"/>
                <a:gd name="connsiteY6" fmla="*/ 2120053 h 2658545"/>
                <a:gd name="connsiteX7" fmla="*/ 7084417 w 8493959"/>
                <a:gd name="connsiteY7" fmla="*/ 1753308 h 2658545"/>
                <a:gd name="connsiteX8" fmla="*/ 6680805 w 8493959"/>
                <a:gd name="connsiteY8" fmla="*/ 1221501 h 2658545"/>
                <a:gd name="connsiteX9" fmla="*/ 5808796 w 8493959"/>
                <a:gd name="connsiteY9" fmla="*/ 1779382 h 2658545"/>
                <a:gd name="connsiteX10" fmla="*/ 5121257 w 8493959"/>
                <a:gd name="connsiteY10" fmla="*/ 2480773 h 2658545"/>
                <a:gd name="connsiteX11" fmla="*/ 4763866 w 8493959"/>
                <a:gd name="connsiteY11" fmla="*/ 2658545 h 2658545"/>
                <a:gd name="connsiteX12" fmla="*/ 4720924 w 8493959"/>
                <a:gd name="connsiteY12" fmla="*/ 2654389 h 2658545"/>
                <a:gd name="connsiteX13" fmla="*/ 4489128 w 8493959"/>
                <a:gd name="connsiteY13" fmla="*/ 2310851 h 2658545"/>
                <a:gd name="connsiteX14" fmla="*/ 4263335 w 8493959"/>
                <a:gd name="connsiteY14" fmla="*/ 1901282 h 2658545"/>
                <a:gd name="connsiteX15" fmla="*/ 3440333 w 8493959"/>
                <a:gd name="connsiteY15" fmla="*/ 1934150 h 2658545"/>
                <a:gd name="connsiteX16" fmla="*/ 2166939 w 8493959"/>
                <a:gd name="connsiteY16" fmla="*/ 2242495 h 2658545"/>
                <a:gd name="connsiteX17" fmla="*/ 116247 w 8493959"/>
                <a:gd name="connsiteY17" fmla="*/ 1894960 h 2658545"/>
                <a:gd name="connsiteX18" fmla="*/ 9979 w 8493959"/>
                <a:gd name="connsiteY18" fmla="*/ 1420058 h 2658545"/>
                <a:gd name="connsiteX19" fmla="*/ 1437237 w 8493959"/>
                <a:gd name="connsiteY19" fmla="*/ 0 h 2658545"/>
                <a:gd name="connsiteX20" fmla="*/ 1438607 w 8493959"/>
                <a:gd name="connsiteY20" fmla="*/ 115654 h 2658545"/>
                <a:gd name="connsiteX21" fmla="*/ 140716 w 8493959"/>
                <a:gd name="connsiteY21" fmla="*/ 1785672 h 2658545"/>
                <a:gd name="connsiteX22" fmla="*/ 1724326 w 8493959"/>
                <a:gd name="connsiteY22" fmla="*/ 2212995 h 2658545"/>
                <a:gd name="connsiteX23" fmla="*/ 4018796 w 8493959"/>
                <a:gd name="connsiteY23" fmla="*/ 1759804 h 2658545"/>
                <a:gd name="connsiteX24" fmla="*/ 4735350 w 8493959"/>
                <a:gd name="connsiteY24" fmla="*/ 2564861 h 2658545"/>
                <a:gd name="connsiteX25" fmla="*/ 5803572 w 8493959"/>
                <a:gd name="connsiteY25" fmla="*/ 1668359 h 26585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8493959" h="2658545">
                  <a:moveTo>
                    <a:pt x="5803572" y="1668359"/>
                  </a:moveTo>
                  <a:cubicBezTo>
                    <a:pt x="6093520" y="1400588"/>
                    <a:pt x="6240139" y="1130909"/>
                    <a:pt x="6676142" y="1138479"/>
                  </a:cubicBezTo>
                  <a:cubicBezTo>
                    <a:pt x="6899951" y="1142365"/>
                    <a:pt x="7085675" y="1340984"/>
                    <a:pt x="7145860" y="1713773"/>
                  </a:cubicBezTo>
                  <a:cubicBezTo>
                    <a:pt x="7164162" y="1845612"/>
                    <a:pt x="7090864" y="2022871"/>
                    <a:pt x="7305314" y="2037959"/>
                  </a:cubicBezTo>
                  <a:cubicBezTo>
                    <a:pt x="7519764" y="2053047"/>
                    <a:pt x="8426559" y="1809843"/>
                    <a:pt x="8432561" y="1804301"/>
                  </a:cubicBezTo>
                  <a:cubicBezTo>
                    <a:pt x="8444518" y="1817629"/>
                    <a:pt x="8479695" y="1813017"/>
                    <a:pt x="8493959" y="1867912"/>
                  </a:cubicBezTo>
                  <a:cubicBezTo>
                    <a:pt x="8304391" y="1916783"/>
                    <a:pt x="7546840" y="2139154"/>
                    <a:pt x="7311916" y="2120053"/>
                  </a:cubicBezTo>
                  <a:cubicBezTo>
                    <a:pt x="7076992" y="2100952"/>
                    <a:pt x="7098088" y="1987347"/>
                    <a:pt x="7084417" y="1753308"/>
                  </a:cubicBezTo>
                  <a:cubicBezTo>
                    <a:pt x="7056895" y="1473923"/>
                    <a:pt x="6927953" y="1228427"/>
                    <a:pt x="6680805" y="1221501"/>
                  </a:cubicBezTo>
                  <a:cubicBezTo>
                    <a:pt x="6295164" y="1212191"/>
                    <a:pt x="6041289" y="1539472"/>
                    <a:pt x="5808796" y="1779382"/>
                  </a:cubicBezTo>
                  <a:cubicBezTo>
                    <a:pt x="5554458" y="2041834"/>
                    <a:pt x="5295412" y="2334246"/>
                    <a:pt x="5121257" y="2480773"/>
                  </a:cubicBezTo>
                  <a:cubicBezTo>
                    <a:pt x="4947102" y="2627300"/>
                    <a:pt x="4860833" y="2658545"/>
                    <a:pt x="4763866" y="2658545"/>
                  </a:cubicBezTo>
                  <a:cubicBezTo>
                    <a:pt x="4749090" y="2658545"/>
                    <a:pt x="4734776" y="2657159"/>
                    <a:pt x="4720924" y="2654389"/>
                  </a:cubicBezTo>
                  <a:cubicBezTo>
                    <a:pt x="4585633" y="2627608"/>
                    <a:pt x="4538997" y="2473847"/>
                    <a:pt x="4489128" y="2310851"/>
                  </a:cubicBezTo>
                  <a:cubicBezTo>
                    <a:pt x="4442954" y="2159860"/>
                    <a:pt x="4418813" y="2005746"/>
                    <a:pt x="4263335" y="1901282"/>
                  </a:cubicBezTo>
                  <a:cubicBezTo>
                    <a:pt x="4109169" y="1797700"/>
                    <a:pt x="4041128" y="1802177"/>
                    <a:pt x="3440333" y="1934150"/>
                  </a:cubicBezTo>
                  <a:cubicBezTo>
                    <a:pt x="3094580" y="2010100"/>
                    <a:pt x="2506823" y="2189430"/>
                    <a:pt x="2166939" y="2242495"/>
                  </a:cubicBezTo>
                  <a:cubicBezTo>
                    <a:pt x="923832" y="2444365"/>
                    <a:pt x="280369" y="2084842"/>
                    <a:pt x="116247" y="1894960"/>
                  </a:cubicBezTo>
                  <a:cubicBezTo>
                    <a:pt x="6439" y="1723511"/>
                    <a:pt x="-16420" y="1614696"/>
                    <a:pt x="9979" y="1420058"/>
                  </a:cubicBezTo>
                  <a:cubicBezTo>
                    <a:pt x="179632" y="582076"/>
                    <a:pt x="1382339" y="165423"/>
                    <a:pt x="1437237" y="0"/>
                  </a:cubicBezTo>
                  <a:cubicBezTo>
                    <a:pt x="1437694" y="38551"/>
                    <a:pt x="1438150" y="77103"/>
                    <a:pt x="1438607" y="115654"/>
                  </a:cubicBezTo>
                  <a:cubicBezTo>
                    <a:pt x="-9690" y="937454"/>
                    <a:pt x="-7461" y="1496195"/>
                    <a:pt x="140716" y="1785672"/>
                  </a:cubicBezTo>
                  <a:cubicBezTo>
                    <a:pt x="301464" y="2099707"/>
                    <a:pt x="1077979" y="2217306"/>
                    <a:pt x="1724326" y="2212995"/>
                  </a:cubicBezTo>
                  <a:cubicBezTo>
                    <a:pt x="2370673" y="2208684"/>
                    <a:pt x="3638699" y="1772247"/>
                    <a:pt x="4018796" y="1759804"/>
                  </a:cubicBezTo>
                  <a:cubicBezTo>
                    <a:pt x="4640389" y="1739455"/>
                    <a:pt x="4437887" y="2580102"/>
                    <a:pt x="4735350" y="2564861"/>
                  </a:cubicBezTo>
                  <a:cubicBezTo>
                    <a:pt x="5032813" y="2549620"/>
                    <a:pt x="5331566" y="2137082"/>
                    <a:pt x="5803572" y="1668359"/>
                  </a:cubicBezTo>
                  <a:close/>
                </a:path>
              </a:pathLst>
            </a:custGeom>
            <a:solidFill>
              <a:schemeClr val="accent5"/>
            </a:solidFill>
            <a:ln w="7072" cap="flat">
              <a:noFill/>
              <a:prstDash val="solid"/>
              <a:miter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33" name="자유형: 도형 71">
              <a:extLst>
                <a:ext uri="{FF2B5EF4-FFF2-40B4-BE49-F238E27FC236}">
                  <a16:creationId xmlns:a16="http://schemas.microsoft.com/office/drawing/2014/main" id="{7A5228A2-537F-4673-BCCF-EA76CDAEDEE5}"/>
                </a:ext>
              </a:extLst>
            </p:cNvPr>
            <p:cNvSpPr/>
            <p:nvPr/>
          </p:nvSpPr>
          <p:spPr>
            <a:xfrm>
              <a:off x="5219827" y="1807096"/>
              <a:ext cx="876173" cy="776450"/>
            </a:xfrm>
            <a:custGeom>
              <a:avLst/>
              <a:gdLst>
                <a:gd name="connsiteX0" fmla="*/ 1290726 w 1677791"/>
                <a:gd name="connsiteY0" fmla="*/ 1211742 h 1486830"/>
                <a:gd name="connsiteX1" fmla="*/ 1212213 w 1677791"/>
                <a:gd name="connsiteY1" fmla="*/ 1263785 h 1486830"/>
                <a:gd name="connsiteX2" fmla="*/ 1210535 w 1677791"/>
                <a:gd name="connsiteY2" fmla="*/ 1272092 h 1486830"/>
                <a:gd name="connsiteX3" fmla="*/ 1210535 w 1677791"/>
                <a:gd name="connsiteY3" fmla="*/ 1321812 h 1486830"/>
                <a:gd name="connsiteX4" fmla="*/ 1212213 w 1677791"/>
                <a:gd name="connsiteY4" fmla="*/ 1330120 h 1486830"/>
                <a:gd name="connsiteX5" fmla="*/ 1290726 w 1677791"/>
                <a:gd name="connsiteY5" fmla="*/ 1382162 h 1486830"/>
                <a:gd name="connsiteX6" fmla="*/ 1375936 w 1677791"/>
                <a:gd name="connsiteY6" fmla="*/ 1296952 h 1486830"/>
                <a:gd name="connsiteX7" fmla="*/ 1290726 w 1677791"/>
                <a:gd name="connsiteY7" fmla="*/ 1211742 h 1486830"/>
                <a:gd name="connsiteX8" fmla="*/ 682149 w 1677791"/>
                <a:gd name="connsiteY8" fmla="*/ 1211742 h 1486830"/>
                <a:gd name="connsiteX9" fmla="*/ 596939 w 1677791"/>
                <a:gd name="connsiteY9" fmla="*/ 1296952 h 1486830"/>
                <a:gd name="connsiteX10" fmla="*/ 682149 w 1677791"/>
                <a:gd name="connsiteY10" fmla="*/ 1382162 h 1486830"/>
                <a:gd name="connsiteX11" fmla="*/ 767359 w 1677791"/>
                <a:gd name="connsiteY11" fmla="*/ 1296952 h 1486830"/>
                <a:gd name="connsiteX12" fmla="*/ 682149 w 1677791"/>
                <a:gd name="connsiteY12" fmla="*/ 1211742 h 1486830"/>
                <a:gd name="connsiteX13" fmla="*/ 1392841 w 1677791"/>
                <a:gd name="connsiteY13" fmla="*/ 640871 h 1486830"/>
                <a:gd name="connsiteX14" fmla="*/ 1360870 w 1677791"/>
                <a:gd name="connsiteY14" fmla="*/ 788070 h 1486830"/>
                <a:gd name="connsiteX15" fmla="*/ 625002 w 1677791"/>
                <a:gd name="connsiteY15" fmla="*/ 791267 h 1486830"/>
                <a:gd name="connsiteX16" fmla="*/ 577044 w 1677791"/>
                <a:gd name="connsiteY16" fmla="*/ 650464 h 1486830"/>
                <a:gd name="connsiteX17" fmla="*/ 1444679 w 1677791"/>
                <a:gd name="connsiteY17" fmla="*/ 433897 h 1486830"/>
                <a:gd name="connsiteX18" fmla="*/ 1406313 w 1677791"/>
                <a:gd name="connsiteY18" fmla="*/ 574698 h 1486830"/>
                <a:gd name="connsiteX19" fmla="*/ 543426 w 1677791"/>
                <a:gd name="connsiteY19" fmla="*/ 584292 h 1486830"/>
                <a:gd name="connsiteX20" fmla="*/ 492271 w 1677791"/>
                <a:gd name="connsiteY20" fmla="*/ 437094 h 1486830"/>
                <a:gd name="connsiteX21" fmla="*/ 393221 w 1677791"/>
                <a:gd name="connsiteY21" fmla="*/ 348324 h 1486830"/>
                <a:gd name="connsiteX22" fmla="*/ 580583 w 1677791"/>
                <a:gd name="connsiteY22" fmla="*/ 864764 h 1486830"/>
                <a:gd name="connsiteX23" fmla="*/ 1407174 w 1677791"/>
                <a:gd name="connsiteY23" fmla="*/ 864764 h 1486830"/>
                <a:gd name="connsiteX24" fmla="*/ 1508184 w 1677791"/>
                <a:gd name="connsiteY24" fmla="*/ 348324 h 1486830"/>
                <a:gd name="connsiteX25" fmla="*/ 34808 w 1677791"/>
                <a:gd name="connsiteY25" fmla="*/ 0 h 1486830"/>
                <a:gd name="connsiteX26" fmla="*/ 294110 w 1677791"/>
                <a:gd name="connsiteY26" fmla="*/ 64594 h 1486830"/>
                <a:gd name="connsiteX27" fmla="*/ 292553 w 1677791"/>
                <a:gd name="connsiteY27" fmla="*/ 70844 h 1486830"/>
                <a:gd name="connsiteX28" fmla="*/ 340979 w 1677791"/>
                <a:gd name="connsiteY28" fmla="*/ 204324 h 1486830"/>
                <a:gd name="connsiteX29" fmla="*/ 1536349 w 1677791"/>
                <a:gd name="connsiteY29" fmla="*/ 204324 h 1486830"/>
                <a:gd name="connsiteX30" fmla="*/ 1536474 w 1677791"/>
                <a:gd name="connsiteY30" fmla="*/ 203688 h 1486830"/>
                <a:gd name="connsiteX31" fmla="*/ 1579508 w 1677791"/>
                <a:gd name="connsiteY31" fmla="*/ 204324 h 1486830"/>
                <a:gd name="connsiteX32" fmla="*/ 1631907 w 1677791"/>
                <a:gd name="connsiteY32" fmla="*/ 204324 h 1486830"/>
                <a:gd name="connsiteX33" fmla="*/ 1631907 w 1677791"/>
                <a:gd name="connsiteY33" fmla="*/ 205098 h 1486830"/>
                <a:gd name="connsiteX34" fmla="*/ 1677791 w 1677791"/>
                <a:gd name="connsiteY34" fmla="*/ 205776 h 1486830"/>
                <a:gd name="connsiteX35" fmla="*/ 1525738 w 1677791"/>
                <a:gd name="connsiteY35" fmla="*/ 1008764 h 1486830"/>
                <a:gd name="connsiteX36" fmla="*/ 1518818 w 1677791"/>
                <a:gd name="connsiteY36" fmla="*/ 1007409 h 1486830"/>
                <a:gd name="connsiteX37" fmla="*/ 1518818 w 1677791"/>
                <a:gd name="connsiteY37" fmla="*/ 1008764 h 1486830"/>
                <a:gd name="connsiteX38" fmla="*/ 632825 w 1677791"/>
                <a:gd name="connsiteY38" fmla="*/ 1008764 h 1486830"/>
                <a:gd name="connsiteX39" fmla="*/ 668973 w 1677791"/>
                <a:gd name="connsiteY39" fmla="*/ 1108403 h 1486830"/>
                <a:gd name="connsiteX40" fmla="*/ 682149 w 1677791"/>
                <a:gd name="connsiteY40" fmla="*/ 1107074 h 1486830"/>
                <a:gd name="connsiteX41" fmla="*/ 816413 w 1677791"/>
                <a:gd name="connsiteY41" fmla="*/ 1162688 h 1486830"/>
                <a:gd name="connsiteX42" fmla="*/ 853014 w 1677791"/>
                <a:gd name="connsiteY42" fmla="*/ 1216974 h 1486830"/>
                <a:gd name="connsiteX43" fmla="*/ 1119861 w 1677791"/>
                <a:gd name="connsiteY43" fmla="*/ 1216974 h 1486830"/>
                <a:gd name="connsiteX44" fmla="*/ 1156462 w 1677791"/>
                <a:gd name="connsiteY44" fmla="*/ 1162688 h 1486830"/>
                <a:gd name="connsiteX45" fmla="*/ 1290726 w 1677791"/>
                <a:gd name="connsiteY45" fmla="*/ 1107074 h 1486830"/>
                <a:gd name="connsiteX46" fmla="*/ 1480604 w 1677791"/>
                <a:gd name="connsiteY46" fmla="*/ 1296952 h 1486830"/>
                <a:gd name="connsiteX47" fmla="*/ 1290726 w 1677791"/>
                <a:gd name="connsiteY47" fmla="*/ 1486830 h 1486830"/>
                <a:gd name="connsiteX48" fmla="*/ 1115770 w 1677791"/>
                <a:gd name="connsiteY48" fmla="*/ 1370861 h 1486830"/>
                <a:gd name="connsiteX49" fmla="*/ 1113774 w 1677791"/>
                <a:gd name="connsiteY49" fmla="*/ 1360974 h 1486830"/>
                <a:gd name="connsiteX50" fmla="*/ 859102 w 1677791"/>
                <a:gd name="connsiteY50" fmla="*/ 1360974 h 1486830"/>
                <a:gd name="connsiteX51" fmla="*/ 857106 w 1677791"/>
                <a:gd name="connsiteY51" fmla="*/ 1370861 h 1486830"/>
                <a:gd name="connsiteX52" fmla="*/ 682149 w 1677791"/>
                <a:gd name="connsiteY52" fmla="*/ 1486830 h 1486830"/>
                <a:gd name="connsiteX53" fmla="*/ 492271 w 1677791"/>
                <a:gd name="connsiteY53" fmla="*/ 1296952 h 1486830"/>
                <a:gd name="connsiteX54" fmla="*/ 507193 w 1677791"/>
                <a:gd name="connsiteY54" fmla="*/ 1223043 h 1486830"/>
                <a:gd name="connsiteX55" fmla="*/ 539822 w 1677791"/>
                <a:gd name="connsiteY55" fmla="*/ 1174647 h 1486830"/>
                <a:gd name="connsiteX56" fmla="*/ 180691 w 1677791"/>
                <a:gd name="connsiteY56" fmla="*/ 184741 h 1486830"/>
                <a:gd name="connsiteX57" fmla="*/ 0 w 1677791"/>
                <a:gd name="connsiteY57" fmla="*/ 139730 h 14868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</a:cxnLst>
              <a:rect l="l" t="t" r="r" b="b"/>
              <a:pathLst>
                <a:path w="1677791" h="1486830">
                  <a:moveTo>
                    <a:pt x="1290726" y="1211742"/>
                  </a:moveTo>
                  <a:cubicBezTo>
                    <a:pt x="1255431" y="1211742"/>
                    <a:pt x="1225148" y="1233202"/>
                    <a:pt x="1212213" y="1263785"/>
                  </a:cubicBezTo>
                  <a:lnTo>
                    <a:pt x="1210535" y="1272092"/>
                  </a:lnTo>
                  <a:lnTo>
                    <a:pt x="1210535" y="1321812"/>
                  </a:lnTo>
                  <a:lnTo>
                    <a:pt x="1212213" y="1330120"/>
                  </a:lnTo>
                  <a:cubicBezTo>
                    <a:pt x="1225148" y="1360703"/>
                    <a:pt x="1255431" y="1382162"/>
                    <a:pt x="1290726" y="1382162"/>
                  </a:cubicBezTo>
                  <a:cubicBezTo>
                    <a:pt x="1337786" y="1382162"/>
                    <a:pt x="1375936" y="1344012"/>
                    <a:pt x="1375936" y="1296952"/>
                  </a:cubicBezTo>
                  <a:cubicBezTo>
                    <a:pt x="1375936" y="1249892"/>
                    <a:pt x="1337786" y="1211742"/>
                    <a:pt x="1290726" y="1211742"/>
                  </a:cubicBezTo>
                  <a:close/>
                  <a:moveTo>
                    <a:pt x="682149" y="1211742"/>
                  </a:moveTo>
                  <a:cubicBezTo>
                    <a:pt x="635089" y="1211742"/>
                    <a:pt x="596939" y="1249892"/>
                    <a:pt x="596939" y="1296952"/>
                  </a:cubicBezTo>
                  <a:cubicBezTo>
                    <a:pt x="596939" y="1344012"/>
                    <a:pt x="635089" y="1382162"/>
                    <a:pt x="682149" y="1382162"/>
                  </a:cubicBezTo>
                  <a:cubicBezTo>
                    <a:pt x="729209" y="1382162"/>
                    <a:pt x="767359" y="1344012"/>
                    <a:pt x="767359" y="1296952"/>
                  </a:cubicBezTo>
                  <a:cubicBezTo>
                    <a:pt x="767359" y="1249892"/>
                    <a:pt x="729209" y="1211742"/>
                    <a:pt x="682149" y="1211742"/>
                  </a:cubicBezTo>
                  <a:close/>
                  <a:moveTo>
                    <a:pt x="1392841" y="640871"/>
                  </a:moveTo>
                  <a:lnTo>
                    <a:pt x="1360870" y="788070"/>
                  </a:lnTo>
                  <a:lnTo>
                    <a:pt x="625002" y="791267"/>
                  </a:lnTo>
                  <a:lnTo>
                    <a:pt x="577044" y="650464"/>
                  </a:lnTo>
                  <a:close/>
                  <a:moveTo>
                    <a:pt x="1444679" y="433897"/>
                  </a:moveTo>
                  <a:lnTo>
                    <a:pt x="1406313" y="574698"/>
                  </a:lnTo>
                  <a:lnTo>
                    <a:pt x="543426" y="584292"/>
                  </a:lnTo>
                  <a:lnTo>
                    <a:pt x="492271" y="437094"/>
                  </a:lnTo>
                  <a:close/>
                  <a:moveTo>
                    <a:pt x="393221" y="348324"/>
                  </a:moveTo>
                  <a:lnTo>
                    <a:pt x="580583" y="864764"/>
                  </a:lnTo>
                  <a:lnTo>
                    <a:pt x="1407174" y="864764"/>
                  </a:lnTo>
                  <a:lnTo>
                    <a:pt x="1508184" y="348324"/>
                  </a:lnTo>
                  <a:close/>
                  <a:moveTo>
                    <a:pt x="34808" y="0"/>
                  </a:moveTo>
                  <a:lnTo>
                    <a:pt x="294110" y="64594"/>
                  </a:lnTo>
                  <a:lnTo>
                    <a:pt x="292553" y="70844"/>
                  </a:lnTo>
                  <a:lnTo>
                    <a:pt x="340979" y="204324"/>
                  </a:lnTo>
                  <a:lnTo>
                    <a:pt x="1536349" y="204324"/>
                  </a:lnTo>
                  <a:lnTo>
                    <a:pt x="1536474" y="203688"/>
                  </a:lnTo>
                  <a:lnTo>
                    <a:pt x="1579508" y="204324"/>
                  </a:lnTo>
                  <a:lnTo>
                    <a:pt x="1631907" y="204324"/>
                  </a:lnTo>
                  <a:lnTo>
                    <a:pt x="1631907" y="205098"/>
                  </a:lnTo>
                  <a:lnTo>
                    <a:pt x="1677791" y="205776"/>
                  </a:lnTo>
                  <a:lnTo>
                    <a:pt x="1525738" y="1008764"/>
                  </a:lnTo>
                  <a:lnTo>
                    <a:pt x="1518818" y="1007409"/>
                  </a:lnTo>
                  <a:lnTo>
                    <a:pt x="1518818" y="1008764"/>
                  </a:lnTo>
                  <a:lnTo>
                    <a:pt x="632825" y="1008764"/>
                  </a:lnTo>
                  <a:lnTo>
                    <a:pt x="668973" y="1108403"/>
                  </a:lnTo>
                  <a:lnTo>
                    <a:pt x="682149" y="1107074"/>
                  </a:lnTo>
                  <a:cubicBezTo>
                    <a:pt x="734583" y="1107074"/>
                    <a:pt x="782052" y="1128327"/>
                    <a:pt x="816413" y="1162688"/>
                  </a:cubicBezTo>
                  <a:lnTo>
                    <a:pt x="853014" y="1216974"/>
                  </a:lnTo>
                  <a:lnTo>
                    <a:pt x="1119861" y="1216974"/>
                  </a:lnTo>
                  <a:lnTo>
                    <a:pt x="1156462" y="1162688"/>
                  </a:lnTo>
                  <a:cubicBezTo>
                    <a:pt x="1190823" y="1128327"/>
                    <a:pt x="1238293" y="1107074"/>
                    <a:pt x="1290726" y="1107074"/>
                  </a:cubicBezTo>
                  <a:cubicBezTo>
                    <a:pt x="1395593" y="1107074"/>
                    <a:pt x="1480604" y="1192085"/>
                    <a:pt x="1480604" y="1296952"/>
                  </a:cubicBezTo>
                  <a:cubicBezTo>
                    <a:pt x="1480604" y="1401819"/>
                    <a:pt x="1395593" y="1486830"/>
                    <a:pt x="1290726" y="1486830"/>
                  </a:cubicBezTo>
                  <a:cubicBezTo>
                    <a:pt x="1212076" y="1486830"/>
                    <a:pt x="1144595" y="1439012"/>
                    <a:pt x="1115770" y="1370861"/>
                  </a:cubicBezTo>
                  <a:lnTo>
                    <a:pt x="1113774" y="1360974"/>
                  </a:lnTo>
                  <a:lnTo>
                    <a:pt x="859102" y="1360974"/>
                  </a:lnTo>
                  <a:lnTo>
                    <a:pt x="857106" y="1370861"/>
                  </a:lnTo>
                  <a:cubicBezTo>
                    <a:pt x="828281" y="1439012"/>
                    <a:pt x="760800" y="1486830"/>
                    <a:pt x="682149" y="1486830"/>
                  </a:cubicBezTo>
                  <a:cubicBezTo>
                    <a:pt x="577282" y="1486830"/>
                    <a:pt x="492271" y="1401819"/>
                    <a:pt x="492271" y="1296952"/>
                  </a:cubicBezTo>
                  <a:cubicBezTo>
                    <a:pt x="492271" y="1270736"/>
                    <a:pt x="497584" y="1245760"/>
                    <a:pt x="507193" y="1223043"/>
                  </a:cubicBezTo>
                  <a:lnTo>
                    <a:pt x="539822" y="1174647"/>
                  </a:lnTo>
                  <a:lnTo>
                    <a:pt x="180691" y="184741"/>
                  </a:lnTo>
                  <a:lnTo>
                    <a:pt x="0" y="13973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grpSp>
        <p:nvGrpSpPr>
          <p:cNvPr id="35" name="Graphic 131">
            <a:extLst>
              <a:ext uri="{FF2B5EF4-FFF2-40B4-BE49-F238E27FC236}">
                <a16:creationId xmlns:a16="http://schemas.microsoft.com/office/drawing/2014/main" id="{28466815-22B3-4C1F-B34E-0143A914B433}"/>
              </a:ext>
            </a:extLst>
          </p:cNvPr>
          <p:cNvGrpSpPr/>
          <p:nvPr/>
        </p:nvGrpSpPr>
        <p:grpSpPr>
          <a:xfrm>
            <a:off x="170397" y="4656054"/>
            <a:ext cx="1965609" cy="1546012"/>
            <a:chOff x="2600859" y="1545908"/>
            <a:chExt cx="5876925" cy="4622383"/>
          </a:xfrm>
        </p:grpSpPr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F975BA56-2BC3-4ECA-86C8-A3BF928694E3}"/>
                </a:ext>
              </a:extLst>
            </p:cNvPr>
            <p:cNvSpPr/>
            <p:nvPr/>
          </p:nvSpPr>
          <p:spPr>
            <a:xfrm>
              <a:off x="2600859" y="4358541"/>
              <a:ext cx="5876925" cy="1809750"/>
            </a:xfrm>
            <a:custGeom>
              <a:avLst/>
              <a:gdLst>
                <a:gd name="connsiteX0" fmla="*/ 2940786 w 5876925"/>
                <a:gd name="connsiteY0" fmla="*/ 1810802 h 1809750"/>
                <a:gd name="connsiteX1" fmla="*/ 265213 w 5876925"/>
                <a:gd name="connsiteY1" fmla="*/ 1810802 h 1809750"/>
                <a:gd name="connsiteX2" fmla="*/ 10896 w 5876925"/>
                <a:gd name="connsiteY2" fmla="*/ 1631732 h 1809750"/>
                <a:gd name="connsiteX3" fmla="*/ 54711 w 5876925"/>
                <a:gd name="connsiteY3" fmla="*/ 1386940 h 1809750"/>
                <a:gd name="connsiteX4" fmla="*/ 1051978 w 5876925"/>
                <a:gd name="connsiteY4" fmla="*/ 88682 h 1809750"/>
                <a:gd name="connsiteX5" fmla="*/ 1066266 w 5876925"/>
                <a:gd name="connsiteY5" fmla="*/ 69632 h 1809750"/>
                <a:gd name="connsiteX6" fmla="*/ 1208188 w 5876925"/>
                <a:gd name="connsiteY6" fmla="*/ 99 h 1809750"/>
                <a:gd name="connsiteX7" fmla="*/ 3893286 w 5876925"/>
                <a:gd name="connsiteY7" fmla="*/ 18197 h 1809750"/>
                <a:gd name="connsiteX8" fmla="*/ 4812448 w 5876925"/>
                <a:gd name="connsiteY8" fmla="*/ 24864 h 1809750"/>
                <a:gd name="connsiteX9" fmla="*/ 4868646 w 5876925"/>
                <a:gd name="connsiteY9" fmla="*/ 61059 h 1809750"/>
                <a:gd name="connsiteX10" fmla="*/ 4895316 w 5876925"/>
                <a:gd name="connsiteY10" fmla="*/ 105827 h 1809750"/>
                <a:gd name="connsiteX11" fmla="*/ 5849721 w 5876925"/>
                <a:gd name="connsiteY11" fmla="*/ 1482190 h 1809750"/>
                <a:gd name="connsiteX12" fmla="*/ 5862103 w 5876925"/>
                <a:gd name="connsiteY12" fmla="*/ 1672690 h 1809750"/>
                <a:gd name="connsiteX13" fmla="*/ 5635408 w 5876925"/>
                <a:gd name="connsiteY13" fmla="*/ 1810802 h 1809750"/>
                <a:gd name="connsiteX14" fmla="*/ 5287746 w 5876925"/>
                <a:gd name="connsiteY14" fmla="*/ 1810802 h 1809750"/>
                <a:gd name="connsiteX15" fmla="*/ 2940786 w 5876925"/>
                <a:gd name="connsiteY15" fmla="*/ 1810802 h 1809750"/>
                <a:gd name="connsiteX16" fmla="*/ 714793 w 5876925"/>
                <a:gd name="connsiteY16" fmla="*/ 760194 h 1809750"/>
                <a:gd name="connsiteX17" fmla="*/ 5211546 w 5876925"/>
                <a:gd name="connsiteY17" fmla="*/ 760194 h 1809750"/>
                <a:gd name="connsiteX18" fmla="*/ 5184876 w 5876925"/>
                <a:gd name="connsiteY18" fmla="*/ 717332 h 1809750"/>
                <a:gd name="connsiteX19" fmla="*/ 4838166 w 5876925"/>
                <a:gd name="connsiteY19" fmla="*/ 217269 h 1809750"/>
                <a:gd name="connsiteX20" fmla="*/ 4760061 w 5876925"/>
                <a:gd name="connsiteY20" fmla="*/ 177264 h 1809750"/>
                <a:gd name="connsiteX21" fmla="*/ 1142466 w 5876925"/>
                <a:gd name="connsiteY21" fmla="*/ 173454 h 1809750"/>
                <a:gd name="connsiteX22" fmla="*/ 1069123 w 5876925"/>
                <a:gd name="connsiteY22" fmla="*/ 211554 h 1809750"/>
                <a:gd name="connsiteX23" fmla="*/ 739558 w 5876925"/>
                <a:gd name="connsiteY23" fmla="*/ 718284 h 1809750"/>
                <a:gd name="connsiteX24" fmla="*/ 714793 w 5876925"/>
                <a:gd name="connsiteY24" fmla="*/ 760194 h 1809750"/>
                <a:gd name="connsiteX25" fmla="*/ 3505618 w 5876925"/>
                <a:gd name="connsiteY25" fmla="*/ 1132622 h 1809750"/>
                <a:gd name="connsiteX26" fmla="*/ 3443706 w 5876925"/>
                <a:gd name="connsiteY26" fmla="*/ 870684 h 1809750"/>
                <a:gd name="connsiteX27" fmla="*/ 3407511 w 5876925"/>
                <a:gd name="connsiteY27" fmla="*/ 851634 h 1809750"/>
                <a:gd name="connsiteX28" fmla="*/ 3255111 w 5876925"/>
                <a:gd name="connsiteY28" fmla="*/ 850682 h 1809750"/>
                <a:gd name="connsiteX29" fmla="*/ 2546451 w 5876925"/>
                <a:gd name="connsiteY29" fmla="*/ 854492 h 1809750"/>
                <a:gd name="connsiteX30" fmla="*/ 2495016 w 5876925"/>
                <a:gd name="connsiteY30" fmla="*/ 872589 h 1809750"/>
                <a:gd name="connsiteX31" fmla="*/ 2435008 w 5876925"/>
                <a:gd name="connsiteY31" fmla="*/ 1131669 h 1809750"/>
                <a:gd name="connsiteX32" fmla="*/ 3505618 w 5876925"/>
                <a:gd name="connsiteY32" fmla="*/ 1132622 h 1809750"/>
                <a:gd name="connsiteX33" fmla="*/ 2922688 w 5876925"/>
                <a:gd name="connsiteY33" fmla="*/ 1231682 h 1809750"/>
                <a:gd name="connsiteX34" fmla="*/ 2491206 w 5876925"/>
                <a:gd name="connsiteY34" fmla="*/ 1231682 h 1809750"/>
                <a:gd name="connsiteX35" fmla="*/ 2494063 w 5876925"/>
                <a:gd name="connsiteY35" fmla="*/ 1199297 h 1809750"/>
                <a:gd name="connsiteX36" fmla="*/ 2496921 w 5876925"/>
                <a:gd name="connsiteY36" fmla="*/ 1168817 h 1809750"/>
                <a:gd name="connsiteX37" fmla="*/ 2435008 w 5876925"/>
                <a:gd name="connsiteY37" fmla="*/ 1250732 h 1809750"/>
                <a:gd name="connsiteX38" fmla="*/ 3478948 w 5876925"/>
                <a:gd name="connsiteY38" fmla="*/ 1250732 h 1809750"/>
                <a:gd name="connsiteX39" fmla="*/ 3409416 w 5876925"/>
                <a:gd name="connsiteY39" fmla="*/ 1170722 h 1809750"/>
                <a:gd name="connsiteX40" fmla="*/ 3413226 w 5876925"/>
                <a:gd name="connsiteY40" fmla="*/ 1234540 h 1809750"/>
                <a:gd name="connsiteX41" fmla="*/ 2990316 w 5876925"/>
                <a:gd name="connsiteY41" fmla="*/ 1234540 h 1809750"/>
                <a:gd name="connsiteX42" fmla="*/ 2986506 w 5876925"/>
                <a:gd name="connsiteY42" fmla="*/ 1167865 h 1809750"/>
                <a:gd name="connsiteX43" fmla="*/ 2928403 w 5876925"/>
                <a:gd name="connsiteY43" fmla="*/ 1167865 h 1809750"/>
                <a:gd name="connsiteX44" fmla="*/ 2922688 w 5876925"/>
                <a:gd name="connsiteY44" fmla="*/ 1231682 h 1809750"/>
                <a:gd name="connsiteX45" fmla="*/ 4566703 w 5876925"/>
                <a:gd name="connsiteY45" fmla="*/ 1389797 h 1809750"/>
                <a:gd name="connsiteX46" fmla="*/ 4764823 w 5876925"/>
                <a:gd name="connsiteY46" fmla="*/ 1389797 h 1809750"/>
                <a:gd name="connsiteX47" fmla="*/ 4725771 w 5876925"/>
                <a:gd name="connsiteY47" fmla="*/ 1339315 h 1809750"/>
                <a:gd name="connsiteX48" fmla="*/ 4602898 w 5876925"/>
                <a:gd name="connsiteY48" fmla="*/ 1337409 h 1809750"/>
                <a:gd name="connsiteX49" fmla="*/ 4566703 w 5876925"/>
                <a:gd name="connsiteY49" fmla="*/ 1389797 h 1809750"/>
                <a:gd name="connsiteX50" fmla="*/ 1342491 w 5876925"/>
                <a:gd name="connsiteY50" fmla="*/ 1383129 h 1809750"/>
                <a:gd name="connsiteX51" fmla="*/ 1313916 w 5876925"/>
                <a:gd name="connsiteY51" fmla="*/ 1337409 h 1809750"/>
                <a:gd name="connsiteX52" fmla="*/ 1175803 w 5876925"/>
                <a:gd name="connsiteY52" fmla="*/ 1334552 h 1809750"/>
                <a:gd name="connsiteX53" fmla="*/ 1127226 w 5876925"/>
                <a:gd name="connsiteY53" fmla="*/ 1383129 h 1809750"/>
                <a:gd name="connsiteX54" fmla="*/ 1342491 w 5876925"/>
                <a:gd name="connsiteY54" fmla="*/ 1383129 h 180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</a:cxnLst>
              <a:rect l="l" t="t" r="r" b="b"/>
              <a:pathLst>
                <a:path w="5876925" h="1809750">
                  <a:moveTo>
                    <a:pt x="2940786" y="1810802"/>
                  </a:moveTo>
                  <a:cubicBezTo>
                    <a:pt x="2049246" y="1810802"/>
                    <a:pt x="1156753" y="1810802"/>
                    <a:pt x="265213" y="1810802"/>
                  </a:cubicBezTo>
                  <a:cubicBezTo>
                    <a:pt x="134721" y="1810802"/>
                    <a:pt x="35661" y="1745079"/>
                    <a:pt x="10896" y="1631732"/>
                  </a:cubicBezTo>
                  <a:cubicBezTo>
                    <a:pt x="-8154" y="1546959"/>
                    <a:pt x="-7202" y="1466949"/>
                    <a:pt x="54711" y="1386940"/>
                  </a:cubicBezTo>
                  <a:cubicBezTo>
                    <a:pt x="390943" y="956409"/>
                    <a:pt x="720508" y="522069"/>
                    <a:pt x="1051978" y="88682"/>
                  </a:cubicBezTo>
                  <a:cubicBezTo>
                    <a:pt x="1056741" y="82014"/>
                    <a:pt x="1064361" y="76299"/>
                    <a:pt x="1066266" y="69632"/>
                  </a:cubicBezTo>
                  <a:cubicBezTo>
                    <a:pt x="1088173" y="-5616"/>
                    <a:pt x="1145323" y="99"/>
                    <a:pt x="1208188" y="99"/>
                  </a:cubicBezTo>
                  <a:cubicBezTo>
                    <a:pt x="2103538" y="7719"/>
                    <a:pt x="2997936" y="12482"/>
                    <a:pt x="3893286" y="18197"/>
                  </a:cubicBezTo>
                  <a:cubicBezTo>
                    <a:pt x="4199991" y="20102"/>
                    <a:pt x="4505743" y="22959"/>
                    <a:pt x="4812448" y="24864"/>
                  </a:cubicBezTo>
                  <a:cubicBezTo>
                    <a:pt x="4841976" y="24864"/>
                    <a:pt x="4859121" y="32484"/>
                    <a:pt x="4868646" y="61059"/>
                  </a:cubicBezTo>
                  <a:cubicBezTo>
                    <a:pt x="4874361" y="77252"/>
                    <a:pt x="4885791" y="91539"/>
                    <a:pt x="4895316" y="105827"/>
                  </a:cubicBezTo>
                  <a:cubicBezTo>
                    <a:pt x="5213451" y="564932"/>
                    <a:pt x="5529681" y="1024989"/>
                    <a:pt x="5849721" y="1482190"/>
                  </a:cubicBezTo>
                  <a:cubicBezTo>
                    <a:pt x="5896393" y="1548865"/>
                    <a:pt x="5893536" y="1607920"/>
                    <a:pt x="5862103" y="1672690"/>
                  </a:cubicBezTo>
                  <a:cubicBezTo>
                    <a:pt x="5817336" y="1766034"/>
                    <a:pt x="5737326" y="1808897"/>
                    <a:pt x="5635408" y="1810802"/>
                  </a:cubicBezTo>
                  <a:cubicBezTo>
                    <a:pt x="5519203" y="1811754"/>
                    <a:pt x="5403951" y="1810802"/>
                    <a:pt x="5287746" y="1810802"/>
                  </a:cubicBezTo>
                  <a:cubicBezTo>
                    <a:pt x="4505743" y="1810802"/>
                    <a:pt x="3722788" y="1810802"/>
                    <a:pt x="2940786" y="1810802"/>
                  </a:cubicBezTo>
                  <a:close/>
                  <a:moveTo>
                    <a:pt x="714793" y="760194"/>
                  </a:moveTo>
                  <a:cubicBezTo>
                    <a:pt x="2214981" y="760194"/>
                    <a:pt x="3709453" y="760194"/>
                    <a:pt x="5211546" y="760194"/>
                  </a:cubicBezTo>
                  <a:cubicBezTo>
                    <a:pt x="5199164" y="740192"/>
                    <a:pt x="5193448" y="728762"/>
                    <a:pt x="5184876" y="717332"/>
                  </a:cubicBezTo>
                  <a:cubicBezTo>
                    <a:pt x="5069623" y="550644"/>
                    <a:pt x="4952466" y="384909"/>
                    <a:pt x="4838166" y="217269"/>
                  </a:cubicBezTo>
                  <a:cubicBezTo>
                    <a:pt x="4817211" y="186789"/>
                    <a:pt x="4795303" y="177264"/>
                    <a:pt x="4760061" y="177264"/>
                  </a:cubicBezTo>
                  <a:cubicBezTo>
                    <a:pt x="3554196" y="177264"/>
                    <a:pt x="2348331" y="175359"/>
                    <a:pt x="1142466" y="173454"/>
                  </a:cubicBezTo>
                  <a:cubicBezTo>
                    <a:pt x="1109128" y="173454"/>
                    <a:pt x="1088173" y="182027"/>
                    <a:pt x="1069123" y="211554"/>
                  </a:cubicBezTo>
                  <a:cubicBezTo>
                    <a:pt x="960538" y="381099"/>
                    <a:pt x="849096" y="549692"/>
                    <a:pt x="739558" y="718284"/>
                  </a:cubicBezTo>
                  <a:cubicBezTo>
                    <a:pt x="730986" y="731619"/>
                    <a:pt x="724318" y="744954"/>
                    <a:pt x="714793" y="760194"/>
                  </a:cubicBezTo>
                  <a:close/>
                  <a:moveTo>
                    <a:pt x="3505618" y="1132622"/>
                  </a:moveTo>
                  <a:cubicBezTo>
                    <a:pt x="3484663" y="1042134"/>
                    <a:pt x="3465613" y="955457"/>
                    <a:pt x="3443706" y="870684"/>
                  </a:cubicBezTo>
                  <a:cubicBezTo>
                    <a:pt x="3441801" y="862112"/>
                    <a:pt x="3419893" y="852587"/>
                    <a:pt x="3407511" y="851634"/>
                  </a:cubicBezTo>
                  <a:cubicBezTo>
                    <a:pt x="3357028" y="849729"/>
                    <a:pt x="3306546" y="850682"/>
                    <a:pt x="3255111" y="850682"/>
                  </a:cubicBezTo>
                  <a:cubicBezTo>
                    <a:pt x="3018891" y="851634"/>
                    <a:pt x="2782671" y="852587"/>
                    <a:pt x="2546451" y="854492"/>
                  </a:cubicBezTo>
                  <a:cubicBezTo>
                    <a:pt x="2528353" y="854492"/>
                    <a:pt x="2497873" y="862112"/>
                    <a:pt x="2495016" y="872589"/>
                  </a:cubicBezTo>
                  <a:cubicBezTo>
                    <a:pt x="2472156" y="956409"/>
                    <a:pt x="2455011" y="1041182"/>
                    <a:pt x="2435008" y="1131669"/>
                  </a:cubicBezTo>
                  <a:cubicBezTo>
                    <a:pt x="2794101" y="1132622"/>
                    <a:pt x="3145573" y="1132622"/>
                    <a:pt x="3505618" y="1132622"/>
                  </a:cubicBezTo>
                  <a:close/>
                  <a:moveTo>
                    <a:pt x="2922688" y="1231682"/>
                  </a:moveTo>
                  <a:cubicBezTo>
                    <a:pt x="2776003" y="1231682"/>
                    <a:pt x="2634081" y="1231682"/>
                    <a:pt x="2491206" y="1231682"/>
                  </a:cubicBezTo>
                  <a:cubicBezTo>
                    <a:pt x="2492158" y="1218347"/>
                    <a:pt x="2493111" y="1208822"/>
                    <a:pt x="2494063" y="1199297"/>
                  </a:cubicBezTo>
                  <a:cubicBezTo>
                    <a:pt x="2495016" y="1188819"/>
                    <a:pt x="2495968" y="1178342"/>
                    <a:pt x="2496921" y="1168817"/>
                  </a:cubicBezTo>
                  <a:cubicBezTo>
                    <a:pt x="2438818" y="1161197"/>
                    <a:pt x="2432151" y="1169769"/>
                    <a:pt x="2435008" y="1250732"/>
                  </a:cubicBezTo>
                  <a:cubicBezTo>
                    <a:pt x="2782671" y="1250732"/>
                    <a:pt x="3130333" y="1250732"/>
                    <a:pt x="3478948" y="1250732"/>
                  </a:cubicBezTo>
                  <a:cubicBezTo>
                    <a:pt x="3483711" y="1167865"/>
                    <a:pt x="3474186" y="1157387"/>
                    <a:pt x="3409416" y="1170722"/>
                  </a:cubicBezTo>
                  <a:cubicBezTo>
                    <a:pt x="3410368" y="1191677"/>
                    <a:pt x="3412273" y="1213584"/>
                    <a:pt x="3413226" y="1234540"/>
                  </a:cubicBezTo>
                  <a:cubicBezTo>
                    <a:pt x="3270351" y="1234540"/>
                    <a:pt x="3130333" y="1234540"/>
                    <a:pt x="2990316" y="1234540"/>
                  </a:cubicBezTo>
                  <a:cubicBezTo>
                    <a:pt x="2989363" y="1208822"/>
                    <a:pt x="2988411" y="1188819"/>
                    <a:pt x="2986506" y="1167865"/>
                  </a:cubicBezTo>
                  <a:cubicBezTo>
                    <a:pt x="2965551" y="1167865"/>
                    <a:pt x="2947453" y="1167865"/>
                    <a:pt x="2928403" y="1167865"/>
                  </a:cubicBezTo>
                  <a:cubicBezTo>
                    <a:pt x="2925546" y="1189772"/>
                    <a:pt x="2923641" y="1208822"/>
                    <a:pt x="2922688" y="1231682"/>
                  </a:cubicBezTo>
                  <a:close/>
                  <a:moveTo>
                    <a:pt x="4566703" y="1389797"/>
                  </a:moveTo>
                  <a:cubicBezTo>
                    <a:pt x="4634331" y="1389797"/>
                    <a:pt x="4700053" y="1389797"/>
                    <a:pt x="4764823" y="1389797"/>
                  </a:cubicBezTo>
                  <a:cubicBezTo>
                    <a:pt x="4771491" y="1353602"/>
                    <a:pt x="4759108" y="1338362"/>
                    <a:pt x="4725771" y="1339315"/>
                  </a:cubicBezTo>
                  <a:cubicBezTo>
                    <a:pt x="4684813" y="1340267"/>
                    <a:pt x="4643856" y="1340267"/>
                    <a:pt x="4602898" y="1337409"/>
                  </a:cubicBezTo>
                  <a:cubicBezTo>
                    <a:pt x="4563846" y="1335504"/>
                    <a:pt x="4556226" y="1353602"/>
                    <a:pt x="4566703" y="1389797"/>
                  </a:cubicBezTo>
                  <a:close/>
                  <a:moveTo>
                    <a:pt x="1342491" y="1383129"/>
                  </a:moveTo>
                  <a:cubicBezTo>
                    <a:pt x="1347253" y="1339315"/>
                    <a:pt x="1347253" y="1338362"/>
                    <a:pt x="1313916" y="1337409"/>
                  </a:cubicBezTo>
                  <a:cubicBezTo>
                    <a:pt x="1268196" y="1335504"/>
                    <a:pt x="1222476" y="1336457"/>
                    <a:pt x="1175803" y="1334552"/>
                  </a:cubicBezTo>
                  <a:cubicBezTo>
                    <a:pt x="1143418" y="1333599"/>
                    <a:pt x="1132941" y="1351697"/>
                    <a:pt x="1127226" y="1383129"/>
                  </a:cubicBezTo>
                  <a:cubicBezTo>
                    <a:pt x="1201521" y="1383129"/>
                    <a:pt x="1272006" y="1383129"/>
                    <a:pt x="1342491" y="138312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BDF6520E-9C81-4760-BD2D-25CCEBDA969B}"/>
                </a:ext>
              </a:extLst>
            </p:cNvPr>
            <p:cNvSpPr/>
            <p:nvPr/>
          </p:nvSpPr>
          <p:spPr>
            <a:xfrm>
              <a:off x="4774883" y="4990147"/>
              <a:ext cx="1228725" cy="76200"/>
            </a:xfrm>
            <a:custGeom>
              <a:avLst/>
              <a:gdLst>
                <a:gd name="connsiteX0" fmla="*/ 1233487 w 1228725"/>
                <a:gd name="connsiteY0" fmla="*/ 79058 h 76200"/>
                <a:gd name="connsiteX1" fmla="*/ 0 w 1228725"/>
                <a:gd name="connsiteY1" fmla="*/ 79058 h 76200"/>
                <a:gd name="connsiteX2" fmla="*/ 72390 w 1228725"/>
                <a:gd name="connsiteY2" fmla="*/ 0 h 76200"/>
                <a:gd name="connsiteX3" fmla="*/ 1172527 w 1228725"/>
                <a:gd name="connsiteY3" fmla="*/ 953 h 76200"/>
                <a:gd name="connsiteX4" fmla="*/ 1233487 w 1228725"/>
                <a:gd name="connsiteY4" fmla="*/ 7905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28725" h="76200">
                  <a:moveTo>
                    <a:pt x="1233487" y="79058"/>
                  </a:moveTo>
                  <a:cubicBezTo>
                    <a:pt x="822008" y="79058"/>
                    <a:pt x="411480" y="79058"/>
                    <a:pt x="0" y="79058"/>
                  </a:cubicBezTo>
                  <a:cubicBezTo>
                    <a:pt x="1905" y="4763"/>
                    <a:pt x="4763" y="0"/>
                    <a:pt x="72390" y="0"/>
                  </a:cubicBezTo>
                  <a:cubicBezTo>
                    <a:pt x="439102" y="0"/>
                    <a:pt x="805815" y="0"/>
                    <a:pt x="1172527" y="953"/>
                  </a:cubicBezTo>
                  <a:cubicBezTo>
                    <a:pt x="1234440" y="953"/>
                    <a:pt x="1238250" y="5715"/>
                    <a:pt x="1233487" y="7905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7205262F-62C3-4D0B-8CAC-59066BD8AB93}"/>
                </a:ext>
              </a:extLst>
            </p:cNvPr>
            <p:cNvSpPr/>
            <p:nvPr/>
          </p:nvSpPr>
          <p:spPr>
            <a:xfrm>
              <a:off x="6763703" y="4726305"/>
              <a:ext cx="409575" cy="152400"/>
            </a:xfrm>
            <a:custGeom>
              <a:avLst/>
              <a:gdLst>
                <a:gd name="connsiteX0" fmla="*/ 411480 w 409575"/>
                <a:gd name="connsiteY0" fmla="*/ 153352 h 152400"/>
                <a:gd name="connsiteX1" fmla="*/ 183832 w 409575"/>
                <a:gd name="connsiteY1" fmla="*/ 151447 h 152400"/>
                <a:gd name="connsiteX2" fmla="*/ 148590 w 409575"/>
                <a:gd name="connsiteY2" fmla="*/ 112395 h 152400"/>
                <a:gd name="connsiteX3" fmla="*/ 70485 w 409575"/>
                <a:gd name="connsiteY3" fmla="*/ 62865 h 152400"/>
                <a:gd name="connsiteX4" fmla="*/ 0 w 409575"/>
                <a:gd name="connsiteY4" fmla="*/ 0 h 152400"/>
                <a:gd name="connsiteX5" fmla="*/ 187642 w 409575"/>
                <a:gd name="connsiteY5" fmla="*/ 0 h 152400"/>
                <a:gd name="connsiteX6" fmla="*/ 401003 w 409575"/>
                <a:gd name="connsiteY6" fmla="*/ 129540 h 152400"/>
                <a:gd name="connsiteX7" fmla="*/ 411480 w 409575"/>
                <a:gd name="connsiteY7" fmla="*/ 153352 h 152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09575" h="152400">
                  <a:moveTo>
                    <a:pt x="411480" y="153352"/>
                  </a:moveTo>
                  <a:cubicBezTo>
                    <a:pt x="331470" y="153352"/>
                    <a:pt x="257175" y="155257"/>
                    <a:pt x="183832" y="151447"/>
                  </a:cubicBezTo>
                  <a:cubicBezTo>
                    <a:pt x="171450" y="150495"/>
                    <a:pt x="154305" y="128588"/>
                    <a:pt x="148590" y="112395"/>
                  </a:cubicBezTo>
                  <a:cubicBezTo>
                    <a:pt x="134303" y="73342"/>
                    <a:pt x="111442" y="57150"/>
                    <a:pt x="70485" y="62865"/>
                  </a:cubicBezTo>
                  <a:cubicBezTo>
                    <a:pt x="28575" y="69532"/>
                    <a:pt x="4763" y="50482"/>
                    <a:pt x="0" y="0"/>
                  </a:cubicBezTo>
                  <a:cubicBezTo>
                    <a:pt x="62865" y="0"/>
                    <a:pt x="125730" y="0"/>
                    <a:pt x="187642" y="0"/>
                  </a:cubicBezTo>
                  <a:cubicBezTo>
                    <a:pt x="333375" y="0"/>
                    <a:pt x="333375" y="0"/>
                    <a:pt x="401003" y="129540"/>
                  </a:cubicBezTo>
                  <a:cubicBezTo>
                    <a:pt x="403860" y="135255"/>
                    <a:pt x="406717" y="140970"/>
                    <a:pt x="411480" y="1533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88794FEA-B383-4D7A-B6C6-45260BFF92D8}"/>
                </a:ext>
              </a:extLst>
            </p:cNvPr>
            <p:cNvSpPr/>
            <p:nvPr/>
          </p:nvSpPr>
          <p:spPr>
            <a:xfrm>
              <a:off x="3586163" y="4991100"/>
              <a:ext cx="428625" cy="76200"/>
            </a:xfrm>
            <a:custGeom>
              <a:avLst/>
              <a:gdLst>
                <a:gd name="connsiteX0" fmla="*/ 431483 w 428625"/>
                <a:gd name="connsiteY0" fmla="*/ 0 h 76200"/>
                <a:gd name="connsiteX1" fmla="*/ 341947 w 428625"/>
                <a:gd name="connsiteY1" fmla="*/ 82868 h 76200"/>
                <a:gd name="connsiteX2" fmla="*/ 46673 w 428625"/>
                <a:gd name="connsiteY2" fmla="*/ 82868 h 76200"/>
                <a:gd name="connsiteX3" fmla="*/ 0 w 428625"/>
                <a:gd name="connsiteY3" fmla="*/ 80963 h 76200"/>
                <a:gd name="connsiteX4" fmla="*/ 102870 w 428625"/>
                <a:gd name="connsiteY4" fmla="*/ 0 h 76200"/>
                <a:gd name="connsiteX5" fmla="*/ 431483 w 428625"/>
                <a:gd name="connsiteY5" fmla="*/ 0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28625" h="76200">
                  <a:moveTo>
                    <a:pt x="431483" y="0"/>
                  </a:moveTo>
                  <a:cubicBezTo>
                    <a:pt x="415290" y="76200"/>
                    <a:pt x="408622" y="82868"/>
                    <a:pt x="341947" y="82868"/>
                  </a:cubicBezTo>
                  <a:cubicBezTo>
                    <a:pt x="243840" y="82868"/>
                    <a:pt x="144780" y="82868"/>
                    <a:pt x="46673" y="82868"/>
                  </a:cubicBezTo>
                  <a:cubicBezTo>
                    <a:pt x="31433" y="82868"/>
                    <a:pt x="16192" y="81915"/>
                    <a:pt x="0" y="80963"/>
                  </a:cubicBezTo>
                  <a:cubicBezTo>
                    <a:pt x="24765" y="5715"/>
                    <a:pt x="31433" y="0"/>
                    <a:pt x="102870" y="0"/>
                  </a:cubicBezTo>
                  <a:cubicBezTo>
                    <a:pt x="212408" y="0"/>
                    <a:pt x="320992" y="0"/>
                    <a:pt x="43148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08897226-BE0A-4AC7-AE11-04C3CFA351CD}"/>
                </a:ext>
              </a:extLst>
            </p:cNvPr>
            <p:cNvSpPr/>
            <p:nvPr/>
          </p:nvSpPr>
          <p:spPr>
            <a:xfrm>
              <a:off x="3759517" y="4720055"/>
              <a:ext cx="514350" cy="66675"/>
            </a:xfrm>
            <a:custGeom>
              <a:avLst/>
              <a:gdLst>
                <a:gd name="connsiteX0" fmla="*/ 0 w 514350"/>
                <a:gd name="connsiteY0" fmla="*/ 65305 h 66675"/>
                <a:gd name="connsiteX1" fmla="*/ 77153 w 514350"/>
                <a:gd name="connsiteY1" fmla="*/ 2440 h 66675"/>
                <a:gd name="connsiteX2" fmla="*/ 271463 w 514350"/>
                <a:gd name="connsiteY2" fmla="*/ 4345 h 66675"/>
                <a:gd name="connsiteX3" fmla="*/ 317183 w 514350"/>
                <a:gd name="connsiteY3" fmla="*/ 18633 h 66675"/>
                <a:gd name="connsiteX4" fmla="*/ 521017 w 514350"/>
                <a:gd name="connsiteY4" fmla="*/ 8155 h 66675"/>
                <a:gd name="connsiteX5" fmla="*/ 455295 w 514350"/>
                <a:gd name="connsiteY5" fmla="*/ 69115 h 66675"/>
                <a:gd name="connsiteX6" fmla="*/ 43815 w 514350"/>
                <a:gd name="connsiteY6" fmla="*/ 69115 h 66675"/>
                <a:gd name="connsiteX7" fmla="*/ 0 w 514350"/>
                <a:gd name="connsiteY7" fmla="*/ 6530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14350" h="66675">
                  <a:moveTo>
                    <a:pt x="0" y="65305"/>
                  </a:moveTo>
                  <a:cubicBezTo>
                    <a:pt x="11430" y="21490"/>
                    <a:pt x="32385" y="535"/>
                    <a:pt x="77153" y="2440"/>
                  </a:cubicBezTo>
                  <a:cubicBezTo>
                    <a:pt x="141923" y="5298"/>
                    <a:pt x="206692" y="2440"/>
                    <a:pt x="271463" y="4345"/>
                  </a:cubicBezTo>
                  <a:cubicBezTo>
                    <a:pt x="284798" y="4345"/>
                    <a:pt x="297180" y="12918"/>
                    <a:pt x="317183" y="18633"/>
                  </a:cubicBezTo>
                  <a:cubicBezTo>
                    <a:pt x="338138" y="535"/>
                    <a:pt x="432435" y="-7085"/>
                    <a:pt x="521017" y="8155"/>
                  </a:cubicBezTo>
                  <a:cubicBezTo>
                    <a:pt x="511492" y="64352"/>
                    <a:pt x="507683" y="69115"/>
                    <a:pt x="455295" y="69115"/>
                  </a:cubicBezTo>
                  <a:cubicBezTo>
                    <a:pt x="318135" y="69115"/>
                    <a:pt x="180975" y="69115"/>
                    <a:pt x="43815" y="69115"/>
                  </a:cubicBezTo>
                  <a:cubicBezTo>
                    <a:pt x="29528" y="69115"/>
                    <a:pt x="16193" y="66258"/>
                    <a:pt x="0" y="653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7F5CD58D-CE96-42D7-A445-DD7C9F03C0AA}"/>
                </a:ext>
              </a:extLst>
            </p:cNvPr>
            <p:cNvSpPr/>
            <p:nvPr/>
          </p:nvSpPr>
          <p:spPr>
            <a:xfrm>
              <a:off x="3704273" y="4805267"/>
              <a:ext cx="400050" cy="66675"/>
            </a:xfrm>
            <a:custGeom>
              <a:avLst/>
              <a:gdLst>
                <a:gd name="connsiteX0" fmla="*/ 404812 w 400050"/>
                <a:gd name="connsiteY0" fmla="*/ 96 h 66675"/>
                <a:gd name="connsiteX1" fmla="*/ 320993 w 400050"/>
                <a:gd name="connsiteY1" fmla="*/ 72486 h 66675"/>
                <a:gd name="connsiteX2" fmla="*/ 0 w 400050"/>
                <a:gd name="connsiteY2" fmla="*/ 71533 h 66675"/>
                <a:gd name="connsiteX3" fmla="*/ 84773 w 400050"/>
                <a:gd name="connsiteY3" fmla="*/ 96 h 66675"/>
                <a:gd name="connsiteX4" fmla="*/ 404812 w 400050"/>
                <a:gd name="connsiteY4" fmla="*/ 9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0050" h="66675">
                  <a:moveTo>
                    <a:pt x="404812" y="96"/>
                  </a:moveTo>
                  <a:cubicBezTo>
                    <a:pt x="396240" y="57246"/>
                    <a:pt x="369570" y="73438"/>
                    <a:pt x="320993" y="72486"/>
                  </a:cubicBezTo>
                  <a:cubicBezTo>
                    <a:pt x="215265" y="68676"/>
                    <a:pt x="109538" y="71533"/>
                    <a:pt x="0" y="71533"/>
                  </a:cubicBezTo>
                  <a:cubicBezTo>
                    <a:pt x="13335" y="24861"/>
                    <a:pt x="33338" y="-1810"/>
                    <a:pt x="84773" y="96"/>
                  </a:cubicBezTo>
                  <a:cubicBezTo>
                    <a:pt x="190500" y="2001"/>
                    <a:pt x="296228" y="96"/>
                    <a:pt x="404812" y="9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D8890E6B-BE03-4D2A-A906-5B0E06AC10DD}"/>
                </a:ext>
              </a:extLst>
            </p:cNvPr>
            <p:cNvSpPr/>
            <p:nvPr/>
          </p:nvSpPr>
          <p:spPr>
            <a:xfrm>
              <a:off x="6587490" y="4897041"/>
              <a:ext cx="400050" cy="66675"/>
            </a:xfrm>
            <a:custGeom>
              <a:avLst/>
              <a:gdLst>
                <a:gd name="connsiteX0" fmla="*/ 0 w 400050"/>
                <a:gd name="connsiteY0" fmla="*/ 714 h 66675"/>
                <a:gd name="connsiteX1" fmla="*/ 344805 w 400050"/>
                <a:gd name="connsiteY1" fmla="*/ 3572 h 66675"/>
                <a:gd name="connsiteX2" fmla="*/ 402907 w 400050"/>
                <a:gd name="connsiteY2" fmla="*/ 57864 h 66675"/>
                <a:gd name="connsiteX3" fmla="*/ 394335 w 400050"/>
                <a:gd name="connsiteY3" fmla="*/ 74057 h 66675"/>
                <a:gd name="connsiteX4" fmla="*/ 273367 w 400050"/>
                <a:gd name="connsiteY4" fmla="*/ 74057 h 66675"/>
                <a:gd name="connsiteX5" fmla="*/ 74295 w 400050"/>
                <a:gd name="connsiteY5" fmla="*/ 74057 h 66675"/>
                <a:gd name="connsiteX6" fmla="*/ 0 w 400050"/>
                <a:gd name="connsiteY6" fmla="*/ 71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00050" h="66675">
                  <a:moveTo>
                    <a:pt x="0" y="714"/>
                  </a:moveTo>
                  <a:cubicBezTo>
                    <a:pt x="117157" y="714"/>
                    <a:pt x="230505" y="-2143"/>
                    <a:pt x="344805" y="3572"/>
                  </a:cubicBezTo>
                  <a:cubicBezTo>
                    <a:pt x="364807" y="4524"/>
                    <a:pt x="383857" y="38814"/>
                    <a:pt x="402907" y="57864"/>
                  </a:cubicBezTo>
                  <a:cubicBezTo>
                    <a:pt x="400050" y="63579"/>
                    <a:pt x="397192" y="69294"/>
                    <a:pt x="394335" y="74057"/>
                  </a:cubicBezTo>
                  <a:cubicBezTo>
                    <a:pt x="354330" y="74057"/>
                    <a:pt x="314325" y="74057"/>
                    <a:pt x="273367" y="74057"/>
                  </a:cubicBezTo>
                  <a:cubicBezTo>
                    <a:pt x="206692" y="74057"/>
                    <a:pt x="140017" y="74057"/>
                    <a:pt x="74295" y="74057"/>
                  </a:cubicBezTo>
                  <a:cubicBezTo>
                    <a:pt x="13335" y="74057"/>
                    <a:pt x="11430" y="73104"/>
                    <a:pt x="0" y="71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E25CF7C6-278D-4EAD-9326-03BAB38EEC90}"/>
                </a:ext>
              </a:extLst>
            </p:cNvPr>
            <p:cNvSpPr/>
            <p:nvPr/>
          </p:nvSpPr>
          <p:spPr>
            <a:xfrm>
              <a:off x="6642735" y="4647896"/>
              <a:ext cx="428625" cy="57150"/>
            </a:xfrm>
            <a:custGeom>
              <a:avLst/>
              <a:gdLst>
                <a:gd name="connsiteX0" fmla="*/ 430530 w 428625"/>
                <a:gd name="connsiteY0" fmla="*/ 58406 h 57150"/>
                <a:gd name="connsiteX1" fmla="*/ 49530 w 428625"/>
                <a:gd name="connsiteY1" fmla="*/ 56501 h 57150"/>
                <a:gd name="connsiteX2" fmla="*/ 0 w 428625"/>
                <a:gd name="connsiteY2" fmla="*/ 15544 h 57150"/>
                <a:gd name="connsiteX3" fmla="*/ 8572 w 428625"/>
                <a:gd name="connsiteY3" fmla="*/ 304 h 57150"/>
                <a:gd name="connsiteX4" fmla="*/ 220980 w 428625"/>
                <a:gd name="connsiteY4" fmla="*/ 304 h 57150"/>
                <a:gd name="connsiteX5" fmla="*/ 359093 w 428625"/>
                <a:gd name="connsiteY5" fmla="*/ 304 h 57150"/>
                <a:gd name="connsiteX6" fmla="*/ 430530 w 428625"/>
                <a:gd name="connsiteY6" fmla="*/ 58406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428625" h="57150">
                  <a:moveTo>
                    <a:pt x="430530" y="58406"/>
                  </a:moveTo>
                  <a:cubicBezTo>
                    <a:pt x="300038" y="58406"/>
                    <a:pt x="174308" y="60311"/>
                    <a:pt x="49530" y="56501"/>
                  </a:cubicBezTo>
                  <a:cubicBezTo>
                    <a:pt x="32385" y="56501"/>
                    <a:pt x="16193" y="29831"/>
                    <a:pt x="0" y="15544"/>
                  </a:cubicBezTo>
                  <a:cubicBezTo>
                    <a:pt x="2858" y="10781"/>
                    <a:pt x="5715" y="6019"/>
                    <a:pt x="8572" y="304"/>
                  </a:cubicBezTo>
                  <a:cubicBezTo>
                    <a:pt x="79058" y="304"/>
                    <a:pt x="150495" y="304"/>
                    <a:pt x="220980" y="304"/>
                  </a:cubicBezTo>
                  <a:cubicBezTo>
                    <a:pt x="266700" y="304"/>
                    <a:pt x="313372" y="3161"/>
                    <a:pt x="359093" y="304"/>
                  </a:cubicBezTo>
                  <a:cubicBezTo>
                    <a:pt x="399097" y="-2554"/>
                    <a:pt x="420053" y="14591"/>
                    <a:pt x="430530" y="584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55EFD7D9-AAF2-4322-A5D9-1C9E262553A7}"/>
                </a:ext>
              </a:extLst>
            </p:cNvPr>
            <p:cNvSpPr/>
            <p:nvPr/>
          </p:nvSpPr>
          <p:spPr>
            <a:xfrm>
              <a:off x="6503670" y="4992874"/>
              <a:ext cx="295275" cy="76200"/>
            </a:xfrm>
            <a:custGeom>
              <a:avLst/>
              <a:gdLst>
                <a:gd name="connsiteX0" fmla="*/ 286703 w 295275"/>
                <a:gd name="connsiteY0" fmla="*/ 78236 h 76200"/>
                <a:gd name="connsiteX1" fmla="*/ 48578 w 295275"/>
                <a:gd name="connsiteY1" fmla="*/ 75379 h 76200"/>
                <a:gd name="connsiteX2" fmla="*/ 0 w 295275"/>
                <a:gd name="connsiteY2" fmla="*/ 12514 h 76200"/>
                <a:gd name="connsiteX3" fmla="*/ 9525 w 295275"/>
                <a:gd name="connsiteY3" fmla="*/ 1084 h 76200"/>
                <a:gd name="connsiteX4" fmla="*/ 243840 w 295275"/>
                <a:gd name="connsiteY4" fmla="*/ 3941 h 76200"/>
                <a:gd name="connsiteX5" fmla="*/ 296228 w 295275"/>
                <a:gd name="connsiteY5" fmla="*/ 63949 h 76200"/>
                <a:gd name="connsiteX6" fmla="*/ 286703 w 295275"/>
                <a:gd name="connsiteY6" fmla="*/ 7823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95275" h="76200">
                  <a:moveTo>
                    <a:pt x="286703" y="78236"/>
                  </a:moveTo>
                  <a:cubicBezTo>
                    <a:pt x="206693" y="78236"/>
                    <a:pt x="127635" y="82046"/>
                    <a:pt x="48578" y="75379"/>
                  </a:cubicBezTo>
                  <a:cubicBezTo>
                    <a:pt x="30480" y="73474"/>
                    <a:pt x="16193" y="34421"/>
                    <a:pt x="0" y="12514"/>
                  </a:cubicBezTo>
                  <a:cubicBezTo>
                    <a:pt x="2858" y="8704"/>
                    <a:pt x="6668" y="4894"/>
                    <a:pt x="9525" y="1084"/>
                  </a:cubicBezTo>
                  <a:cubicBezTo>
                    <a:pt x="87630" y="1084"/>
                    <a:pt x="165735" y="-2726"/>
                    <a:pt x="243840" y="3941"/>
                  </a:cubicBezTo>
                  <a:cubicBezTo>
                    <a:pt x="262890" y="5846"/>
                    <a:pt x="278130" y="42994"/>
                    <a:pt x="296228" y="63949"/>
                  </a:cubicBezTo>
                  <a:cubicBezTo>
                    <a:pt x="292418" y="67759"/>
                    <a:pt x="289560" y="72521"/>
                    <a:pt x="286703" y="7823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A8DF6130-DF1C-43BC-B24C-524E02AA5FB8}"/>
                </a:ext>
              </a:extLst>
            </p:cNvPr>
            <p:cNvSpPr/>
            <p:nvPr/>
          </p:nvSpPr>
          <p:spPr>
            <a:xfrm>
              <a:off x="3646170" y="4894448"/>
              <a:ext cx="285750" cy="76200"/>
            </a:xfrm>
            <a:custGeom>
              <a:avLst/>
              <a:gdLst>
                <a:gd name="connsiteX0" fmla="*/ 0 w 285750"/>
                <a:gd name="connsiteY0" fmla="*/ 76649 h 76200"/>
                <a:gd name="connsiteX1" fmla="*/ 102870 w 285750"/>
                <a:gd name="connsiteY1" fmla="*/ 449 h 76200"/>
                <a:gd name="connsiteX2" fmla="*/ 287655 w 285750"/>
                <a:gd name="connsiteY2" fmla="*/ 1402 h 76200"/>
                <a:gd name="connsiteX3" fmla="*/ 206692 w 285750"/>
                <a:gd name="connsiteY3" fmla="*/ 75697 h 76200"/>
                <a:gd name="connsiteX4" fmla="*/ 0 w 285750"/>
                <a:gd name="connsiteY4" fmla="*/ 76649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85750" h="76200">
                  <a:moveTo>
                    <a:pt x="0" y="76649"/>
                  </a:moveTo>
                  <a:cubicBezTo>
                    <a:pt x="16192" y="16642"/>
                    <a:pt x="48577" y="-3361"/>
                    <a:pt x="102870" y="449"/>
                  </a:cubicBezTo>
                  <a:cubicBezTo>
                    <a:pt x="163830" y="5212"/>
                    <a:pt x="225742" y="1402"/>
                    <a:pt x="287655" y="1402"/>
                  </a:cubicBezTo>
                  <a:cubicBezTo>
                    <a:pt x="276225" y="67124"/>
                    <a:pt x="266700" y="75697"/>
                    <a:pt x="206692" y="75697"/>
                  </a:cubicBezTo>
                  <a:cubicBezTo>
                    <a:pt x="139065" y="76649"/>
                    <a:pt x="71438" y="76649"/>
                    <a:pt x="0" y="766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7C09B152-1852-440A-BC13-8805154A9B42}"/>
                </a:ext>
              </a:extLst>
            </p:cNvPr>
            <p:cNvSpPr/>
            <p:nvPr/>
          </p:nvSpPr>
          <p:spPr>
            <a:xfrm>
              <a:off x="4271963" y="4992053"/>
              <a:ext cx="238125" cy="76200"/>
            </a:xfrm>
            <a:custGeom>
              <a:avLst/>
              <a:gdLst>
                <a:gd name="connsiteX0" fmla="*/ 0 w 238125"/>
                <a:gd name="connsiteY0" fmla="*/ 81915 h 76200"/>
                <a:gd name="connsiteX1" fmla="*/ 82867 w 238125"/>
                <a:gd name="connsiteY1" fmla="*/ 0 h 76200"/>
                <a:gd name="connsiteX2" fmla="*/ 239078 w 238125"/>
                <a:gd name="connsiteY2" fmla="*/ 0 h 76200"/>
                <a:gd name="connsiteX3" fmla="*/ 155258 w 238125"/>
                <a:gd name="connsiteY3" fmla="*/ 81915 h 76200"/>
                <a:gd name="connsiteX4" fmla="*/ 0 w 238125"/>
                <a:gd name="connsiteY4" fmla="*/ 81915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1915"/>
                  </a:moveTo>
                  <a:cubicBezTo>
                    <a:pt x="12383" y="2857"/>
                    <a:pt x="16192" y="0"/>
                    <a:pt x="82867" y="0"/>
                  </a:cubicBezTo>
                  <a:cubicBezTo>
                    <a:pt x="135255" y="0"/>
                    <a:pt x="186690" y="0"/>
                    <a:pt x="239078" y="0"/>
                  </a:cubicBezTo>
                  <a:cubicBezTo>
                    <a:pt x="229553" y="79057"/>
                    <a:pt x="226695" y="81915"/>
                    <a:pt x="155258" y="81915"/>
                  </a:cubicBezTo>
                  <a:cubicBezTo>
                    <a:pt x="104775" y="81915"/>
                    <a:pt x="54292" y="81915"/>
                    <a:pt x="0" y="819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55DFD3FB-193E-4D19-87FB-7F20CE626C5E}"/>
                </a:ext>
              </a:extLst>
            </p:cNvPr>
            <p:cNvSpPr/>
            <p:nvPr/>
          </p:nvSpPr>
          <p:spPr>
            <a:xfrm>
              <a:off x="4518660" y="4991100"/>
              <a:ext cx="238125" cy="76200"/>
            </a:xfrm>
            <a:custGeom>
              <a:avLst/>
              <a:gdLst>
                <a:gd name="connsiteX0" fmla="*/ 0 w 238125"/>
                <a:gd name="connsiteY0" fmla="*/ 82868 h 76200"/>
                <a:gd name="connsiteX1" fmla="*/ 87630 w 238125"/>
                <a:gd name="connsiteY1" fmla="*/ 0 h 76200"/>
                <a:gd name="connsiteX2" fmla="*/ 238125 w 238125"/>
                <a:gd name="connsiteY2" fmla="*/ 0 h 76200"/>
                <a:gd name="connsiteX3" fmla="*/ 160020 w 238125"/>
                <a:gd name="connsiteY3" fmla="*/ 82868 h 76200"/>
                <a:gd name="connsiteX4" fmla="*/ 0 w 238125"/>
                <a:gd name="connsiteY4" fmla="*/ 8286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82868"/>
                  </a:moveTo>
                  <a:cubicBezTo>
                    <a:pt x="20003" y="953"/>
                    <a:pt x="20003" y="953"/>
                    <a:pt x="87630" y="0"/>
                  </a:cubicBezTo>
                  <a:cubicBezTo>
                    <a:pt x="138113" y="0"/>
                    <a:pt x="187643" y="0"/>
                    <a:pt x="238125" y="0"/>
                  </a:cubicBezTo>
                  <a:cubicBezTo>
                    <a:pt x="235268" y="80010"/>
                    <a:pt x="231458" y="82868"/>
                    <a:pt x="160020" y="82868"/>
                  </a:cubicBezTo>
                  <a:cubicBezTo>
                    <a:pt x="107633" y="82868"/>
                    <a:pt x="56198" y="82868"/>
                    <a:pt x="0" y="828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6E9B0102-C8E2-4624-9867-783A96C9DCFD}"/>
                </a:ext>
              </a:extLst>
            </p:cNvPr>
            <p:cNvSpPr/>
            <p:nvPr/>
          </p:nvSpPr>
          <p:spPr>
            <a:xfrm>
              <a:off x="4019550" y="4991629"/>
              <a:ext cx="247650" cy="76200"/>
            </a:xfrm>
            <a:custGeom>
              <a:avLst/>
              <a:gdLst>
                <a:gd name="connsiteX0" fmla="*/ 247650 w 247650"/>
                <a:gd name="connsiteY0" fmla="*/ 423 h 76200"/>
                <a:gd name="connsiteX1" fmla="*/ 151447 w 247650"/>
                <a:gd name="connsiteY1" fmla="*/ 83291 h 76200"/>
                <a:gd name="connsiteX2" fmla="*/ 0 w 247650"/>
                <a:gd name="connsiteY2" fmla="*/ 83291 h 76200"/>
                <a:gd name="connsiteX3" fmla="*/ 92392 w 247650"/>
                <a:gd name="connsiteY3" fmla="*/ 423 h 76200"/>
                <a:gd name="connsiteX4" fmla="*/ 247650 w 247650"/>
                <a:gd name="connsiteY4" fmla="*/ 423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47650" h="76200">
                  <a:moveTo>
                    <a:pt x="247650" y="423"/>
                  </a:moveTo>
                  <a:cubicBezTo>
                    <a:pt x="225742" y="83291"/>
                    <a:pt x="225742" y="83291"/>
                    <a:pt x="151447" y="83291"/>
                  </a:cubicBezTo>
                  <a:cubicBezTo>
                    <a:pt x="101917" y="83291"/>
                    <a:pt x="51435" y="83291"/>
                    <a:pt x="0" y="83291"/>
                  </a:cubicBezTo>
                  <a:cubicBezTo>
                    <a:pt x="17145" y="5186"/>
                    <a:pt x="21908" y="1376"/>
                    <a:pt x="92392" y="423"/>
                  </a:cubicBezTo>
                  <a:cubicBezTo>
                    <a:pt x="143828" y="-529"/>
                    <a:pt x="193358" y="423"/>
                    <a:pt x="247650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C2D49276-6539-4EF7-8CE4-B54C0ED59F85}"/>
                </a:ext>
              </a:extLst>
            </p:cNvPr>
            <p:cNvSpPr/>
            <p:nvPr/>
          </p:nvSpPr>
          <p:spPr>
            <a:xfrm>
              <a:off x="6256972" y="4990583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44768 w 247650"/>
                <a:gd name="connsiteY1" fmla="*/ 75765 h 76200"/>
                <a:gd name="connsiteX2" fmla="*/ 0 w 247650"/>
                <a:gd name="connsiteY2" fmla="*/ 1470 h 76200"/>
                <a:gd name="connsiteX3" fmla="*/ 204788 w 247650"/>
                <a:gd name="connsiteY3" fmla="*/ 4327 h 76200"/>
                <a:gd name="connsiteX4" fmla="*/ 255270 w 247650"/>
                <a:gd name="connsiteY4" fmla="*/ 65287 h 76200"/>
                <a:gd name="connsiteX5" fmla="*/ 246697 w 247650"/>
                <a:gd name="connsiteY5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79070" y="78622"/>
                    <a:pt x="111443" y="82432"/>
                    <a:pt x="44768" y="75765"/>
                  </a:cubicBezTo>
                  <a:cubicBezTo>
                    <a:pt x="29528" y="73860"/>
                    <a:pt x="19050" y="33855"/>
                    <a:pt x="0" y="1470"/>
                  </a:cubicBezTo>
                  <a:cubicBezTo>
                    <a:pt x="79058" y="1470"/>
                    <a:pt x="142875" y="-3293"/>
                    <a:pt x="204788" y="4327"/>
                  </a:cubicBezTo>
                  <a:cubicBezTo>
                    <a:pt x="223838" y="7185"/>
                    <a:pt x="238125" y="44332"/>
                    <a:pt x="255270" y="65287"/>
                  </a:cubicBezTo>
                  <a:cubicBezTo>
                    <a:pt x="252413" y="70050"/>
                    <a:pt x="249555" y="74812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2436F2E-6B54-421C-9B7E-7C6143C8732A}"/>
                </a:ext>
              </a:extLst>
            </p:cNvPr>
            <p:cNvSpPr/>
            <p:nvPr/>
          </p:nvSpPr>
          <p:spPr>
            <a:xfrm>
              <a:off x="6014085" y="4991921"/>
              <a:ext cx="247650" cy="76200"/>
            </a:xfrm>
            <a:custGeom>
              <a:avLst/>
              <a:gdLst>
                <a:gd name="connsiteX0" fmla="*/ 241935 w 247650"/>
                <a:gd name="connsiteY0" fmla="*/ 80141 h 76200"/>
                <a:gd name="connsiteX1" fmla="*/ 44768 w 247650"/>
                <a:gd name="connsiteY1" fmla="*/ 77284 h 76200"/>
                <a:gd name="connsiteX2" fmla="*/ 0 w 247650"/>
                <a:gd name="connsiteY2" fmla="*/ 1084 h 76200"/>
                <a:gd name="connsiteX3" fmla="*/ 212408 w 247650"/>
                <a:gd name="connsiteY3" fmla="*/ 3941 h 76200"/>
                <a:gd name="connsiteX4" fmla="*/ 252413 w 247650"/>
                <a:gd name="connsiteY4" fmla="*/ 62996 h 76200"/>
                <a:gd name="connsiteX5" fmla="*/ 241935 w 247650"/>
                <a:gd name="connsiteY5" fmla="*/ 80141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47650" h="76200">
                  <a:moveTo>
                    <a:pt x="241935" y="80141"/>
                  </a:moveTo>
                  <a:cubicBezTo>
                    <a:pt x="176213" y="80141"/>
                    <a:pt x="110490" y="83951"/>
                    <a:pt x="44768" y="77284"/>
                  </a:cubicBezTo>
                  <a:cubicBezTo>
                    <a:pt x="29528" y="75379"/>
                    <a:pt x="19050" y="36326"/>
                    <a:pt x="0" y="1084"/>
                  </a:cubicBezTo>
                  <a:cubicBezTo>
                    <a:pt x="80963" y="1084"/>
                    <a:pt x="147638" y="-2726"/>
                    <a:pt x="212408" y="3941"/>
                  </a:cubicBezTo>
                  <a:cubicBezTo>
                    <a:pt x="227647" y="5846"/>
                    <a:pt x="239078" y="42994"/>
                    <a:pt x="252413" y="62996"/>
                  </a:cubicBezTo>
                  <a:cubicBezTo>
                    <a:pt x="248603" y="68711"/>
                    <a:pt x="244793" y="74426"/>
                    <a:pt x="241935" y="8014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22A52B6B-AF64-49A0-AA9A-65C0E049D5D1}"/>
                </a:ext>
              </a:extLst>
            </p:cNvPr>
            <p:cNvSpPr/>
            <p:nvPr/>
          </p:nvSpPr>
          <p:spPr>
            <a:xfrm>
              <a:off x="3937635" y="4894559"/>
              <a:ext cx="238125" cy="76200"/>
            </a:xfrm>
            <a:custGeom>
              <a:avLst/>
              <a:gdLst>
                <a:gd name="connsiteX0" fmla="*/ 0 w 238125"/>
                <a:gd name="connsiteY0" fmla="*/ 76538 h 76200"/>
                <a:gd name="connsiteX1" fmla="*/ 83820 w 238125"/>
                <a:gd name="connsiteY1" fmla="*/ 338 h 76200"/>
                <a:gd name="connsiteX2" fmla="*/ 240030 w 238125"/>
                <a:gd name="connsiteY2" fmla="*/ 1291 h 76200"/>
                <a:gd name="connsiteX3" fmla="*/ 157163 w 238125"/>
                <a:gd name="connsiteY3" fmla="*/ 76538 h 76200"/>
                <a:gd name="connsiteX4" fmla="*/ 0 w 238125"/>
                <a:gd name="connsiteY4" fmla="*/ 76538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38125" h="76200">
                  <a:moveTo>
                    <a:pt x="0" y="76538"/>
                  </a:moveTo>
                  <a:cubicBezTo>
                    <a:pt x="11430" y="25103"/>
                    <a:pt x="30480" y="-3472"/>
                    <a:pt x="83820" y="338"/>
                  </a:cubicBezTo>
                  <a:cubicBezTo>
                    <a:pt x="135255" y="5101"/>
                    <a:pt x="187643" y="1291"/>
                    <a:pt x="240030" y="1291"/>
                  </a:cubicBezTo>
                  <a:cubicBezTo>
                    <a:pt x="224790" y="73681"/>
                    <a:pt x="221933" y="75586"/>
                    <a:pt x="157163" y="76538"/>
                  </a:cubicBezTo>
                  <a:cubicBezTo>
                    <a:pt x="107633" y="76538"/>
                    <a:pt x="57150" y="76538"/>
                    <a:pt x="0" y="7653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A8283F72-A9EE-40E4-B43A-9A9F31EF4E8F}"/>
                </a:ext>
              </a:extLst>
            </p:cNvPr>
            <p:cNvSpPr/>
            <p:nvPr/>
          </p:nvSpPr>
          <p:spPr>
            <a:xfrm>
              <a:off x="4186238" y="4896803"/>
              <a:ext cx="228600" cy="66675"/>
            </a:xfrm>
            <a:custGeom>
              <a:avLst/>
              <a:gdLst>
                <a:gd name="connsiteX0" fmla="*/ 0 w 228600"/>
                <a:gd name="connsiteY0" fmla="*/ 74295 h 66675"/>
                <a:gd name="connsiteX1" fmla="*/ 76200 w 228600"/>
                <a:gd name="connsiteY1" fmla="*/ 0 h 66675"/>
                <a:gd name="connsiteX2" fmla="*/ 232410 w 228600"/>
                <a:gd name="connsiteY2" fmla="*/ 0 h 66675"/>
                <a:gd name="connsiteX3" fmla="*/ 156210 w 228600"/>
                <a:gd name="connsiteY3" fmla="*/ 74295 h 66675"/>
                <a:gd name="connsiteX4" fmla="*/ 0 w 228600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0" y="74295"/>
                  </a:moveTo>
                  <a:cubicBezTo>
                    <a:pt x="10478" y="5715"/>
                    <a:pt x="16192" y="0"/>
                    <a:pt x="76200" y="0"/>
                  </a:cubicBezTo>
                  <a:cubicBezTo>
                    <a:pt x="127635" y="0"/>
                    <a:pt x="180022" y="0"/>
                    <a:pt x="232410" y="0"/>
                  </a:cubicBezTo>
                  <a:cubicBezTo>
                    <a:pt x="220980" y="73342"/>
                    <a:pt x="219075" y="74295"/>
                    <a:pt x="156210" y="74295"/>
                  </a:cubicBezTo>
                  <a:cubicBezTo>
                    <a:pt x="103822" y="74295"/>
                    <a:pt x="52388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3" name="Freeform: Shape 52">
              <a:extLst>
                <a:ext uri="{FF2B5EF4-FFF2-40B4-BE49-F238E27FC236}">
                  <a16:creationId xmlns:a16="http://schemas.microsoft.com/office/drawing/2014/main" id="{8C74A50B-72A7-421A-9565-DDC0EDFB7A76}"/>
                </a:ext>
              </a:extLst>
            </p:cNvPr>
            <p:cNvSpPr/>
            <p:nvPr/>
          </p:nvSpPr>
          <p:spPr>
            <a:xfrm>
              <a:off x="7262813" y="4991139"/>
              <a:ext cx="257175" cy="76200"/>
            </a:xfrm>
            <a:custGeom>
              <a:avLst/>
              <a:gdLst>
                <a:gd name="connsiteX0" fmla="*/ 0 w 257175"/>
                <a:gd name="connsiteY0" fmla="*/ 1866 h 76200"/>
                <a:gd name="connsiteX1" fmla="*/ 200025 w 257175"/>
                <a:gd name="connsiteY1" fmla="*/ 4724 h 76200"/>
                <a:gd name="connsiteX2" fmla="*/ 264795 w 257175"/>
                <a:gd name="connsiteY2" fmla="*/ 63779 h 76200"/>
                <a:gd name="connsiteX3" fmla="*/ 258127 w 257175"/>
                <a:gd name="connsiteY3" fmla="*/ 76161 h 76200"/>
                <a:gd name="connsiteX4" fmla="*/ 55245 w 257175"/>
                <a:gd name="connsiteY4" fmla="*/ 73304 h 76200"/>
                <a:gd name="connsiteX5" fmla="*/ 0 w 257175"/>
                <a:gd name="connsiteY5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57175" h="76200">
                  <a:moveTo>
                    <a:pt x="0" y="1866"/>
                  </a:moveTo>
                  <a:cubicBezTo>
                    <a:pt x="76200" y="1866"/>
                    <a:pt x="139065" y="-3849"/>
                    <a:pt x="200025" y="4724"/>
                  </a:cubicBezTo>
                  <a:cubicBezTo>
                    <a:pt x="223838" y="7581"/>
                    <a:pt x="242888" y="42824"/>
                    <a:pt x="264795" y="63779"/>
                  </a:cubicBezTo>
                  <a:cubicBezTo>
                    <a:pt x="262890" y="67589"/>
                    <a:pt x="260985" y="72351"/>
                    <a:pt x="258127" y="76161"/>
                  </a:cubicBezTo>
                  <a:cubicBezTo>
                    <a:pt x="190500" y="76161"/>
                    <a:pt x="121920" y="80924"/>
                    <a:pt x="55245" y="73304"/>
                  </a:cubicBezTo>
                  <a:cubicBezTo>
                    <a:pt x="38100" y="70446"/>
                    <a:pt x="23813" y="32346"/>
                    <a:pt x="0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4" name="Freeform: Shape 53">
              <a:extLst>
                <a:ext uri="{FF2B5EF4-FFF2-40B4-BE49-F238E27FC236}">
                  <a16:creationId xmlns:a16="http://schemas.microsoft.com/office/drawing/2014/main" id="{ECC3A5F9-19BA-4C40-9D69-8C503300BDE6}"/>
                </a:ext>
              </a:extLst>
            </p:cNvPr>
            <p:cNvSpPr/>
            <p:nvPr/>
          </p:nvSpPr>
          <p:spPr>
            <a:xfrm>
              <a:off x="6786563" y="4991535"/>
              <a:ext cx="247650" cy="76200"/>
            </a:xfrm>
            <a:custGeom>
              <a:avLst/>
              <a:gdLst>
                <a:gd name="connsiteX0" fmla="*/ 246697 w 247650"/>
                <a:gd name="connsiteY0" fmla="*/ 78622 h 76200"/>
                <a:gd name="connsiteX1" fmla="*/ 59055 w 247650"/>
                <a:gd name="connsiteY1" fmla="*/ 75765 h 76200"/>
                <a:gd name="connsiteX2" fmla="*/ 0 w 247650"/>
                <a:gd name="connsiteY2" fmla="*/ 16710 h 76200"/>
                <a:gd name="connsiteX3" fmla="*/ 9525 w 247650"/>
                <a:gd name="connsiteY3" fmla="*/ 1470 h 76200"/>
                <a:gd name="connsiteX4" fmla="*/ 204788 w 247650"/>
                <a:gd name="connsiteY4" fmla="*/ 4327 h 76200"/>
                <a:gd name="connsiteX5" fmla="*/ 255270 w 247650"/>
                <a:gd name="connsiteY5" fmla="*/ 64335 h 76200"/>
                <a:gd name="connsiteX6" fmla="*/ 246697 w 247650"/>
                <a:gd name="connsiteY6" fmla="*/ 7862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76200">
                  <a:moveTo>
                    <a:pt x="246697" y="78622"/>
                  </a:moveTo>
                  <a:cubicBezTo>
                    <a:pt x="183832" y="78622"/>
                    <a:pt x="120015" y="84337"/>
                    <a:pt x="59055" y="75765"/>
                  </a:cubicBezTo>
                  <a:cubicBezTo>
                    <a:pt x="37147" y="72907"/>
                    <a:pt x="20003" y="36712"/>
                    <a:pt x="0" y="16710"/>
                  </a:cubicBezTo>
                  <a:cubicBezTo>
                    <a:pt x="2857" y="11947"/>
                    <a:pt x="6668" y="7185"/>
                    <a:pt x="9525" y="1470"/>
                  </a:cubicBezTo>
                  <a:cubicBezTo>
                    <a:pt x="74295" y="1470"/>
                    <a:pt x="140018" y="-3293"/>
                    <a:pt x="204788" y="4327"/>
                  </a:cubicBezTo>
                  <a:cubicBezTo>
                    <a:pt x="223838" y="6232"/>
                    <a:pt x="239078" y="43380"/>
                    <a:pt x="255270" y="64335"/>
                  </a:cubicBezTo>
                  <a:cubicBezTo>
                    <a:pt x="252413" y="69097"/>
                    <a:pt x="249555" y="73860"/>
                    <a:pt x="246697" y="78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5" name="Freeform: Shape 54">
              <a:extLst>
                <a:ext uri="{FF2B5EF4-FFF2-40B4-BE49-F238E27FC236}">
                  <a16:creationId xmlns:a16="http://schemas.microsoft.com/office/drawing/2014/main" id="{620BD38A-956E-4A16-9EA7-18B17646697C}"/>
                </a:ext>
              </a:extLst>
            </p:cNvPr>
            <p:cNvSpPr/>
            <p:nvPr/>
          </p:nvSpPr>
          <p:spPr>
            <a:xfrm>
              <a:off x="4431983" y="4896803"/>
              <a:ext cx="219075" cy="66675"/>
            </a:xfrm>
            <a:custGeom>
              <a:avLst/>
              <a:gdLst>
                <a:gd name="connsiteX0" fmla="*/ 225742 w 219075"/>
                <a:gd name="connsiteY0" fmla="*/ 0 h 66675"/>
                <a:gd name="connsiteX1" fmla="*/ 156210 w 219075"/>
                <a:gd name="connsiteY1" fmla="*/ 74295 h 66675"/>
                <a:gd name="connsiteX2" fmla="*/ 0 w 219075"/>
                <a:gd name="connsiteY2" fmla="*/ 74295 h 66675"/>
                <a:gd name="connsiteX3" fmla="*/ 70485 w 219075"/>
                <a:gd name="connsiteY3" fmla="*/ 0 h 66675"/>
                <a:gd name="connsiteX4" fmla="*/ 225742 w 219075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5742" y="0"/>
                  </a:moveTo>
                  <a:cubicBezTo>
                    <a:pt x="219075" y="73342"/>
                    <a:pt x="218122" y="74295"/>
                    <a:pt x="156210" y="74295"/>
                  </a:cubicBezTo>
                  <a:cubicBezTo>
                    <a:pt x="104775" y="74295"/>
                    <a:pt x="52388" y="74295"/>
                    <a:pt x="0" y="74295"/>
                  </a:cubicBezTo>
                  <a:cubicBezTo>
                    <a:pt x="4763" y="4763"/>
                    <a:pt x="9525" y="0"/>
                    <a:pt x="70485" y="0"/>
                  </a:cubicBezTo>
                  <a:cubicBezTo>
                    <a:pt x="120967" y="0"/>
                    <a:pt x="171450" y="0"/>
                    <a:pt x="22574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6" name="Freeform: Shape 55">
              <a:extLst>
                <a:ext uri="{FF2B5EF4-FFF2-40B4-BE49-F238E27FC236}">
                  <a16:creationId xmlns:a16="http://schemas.microsoft.com/office/drawing/2014/main" id="{865CED4A-42B1-46F3-95E2-D81ABCDAB69C}"/>
                </a:ext>
              </a:extLst>
            </p:cNvPr>
            <p:cNvSpPr/>
            <p:nvPr/>
          </p:nvSpPr>
          <p:spPr>
            <a:xfrm>
              <a:off x="7028497" y="4990186"/>
              <a:ext cx="257175" cy="76200"/>
            </a:xfrm>
            <a:custGeom>
              <a:avLst/>
              <a:gdLst>
                <a:gd name="connsiteX0" fmla="*/ 10478 w 257175"/>
                <a:gd name="connsiteY0" fmla="*/ 1866 h 76200"/>
                <a:gd name="connsiteX1" fmla="*/ 189547 w 257175"/>
                <a:gd name="connsiteY1" fmla="*/ 4724 h 76200"/>
                <a:gd name="connsiteX2" fmla="*/ 258128 w 257175"/>
                <a:gd name="connsiteY2" fmla="*/ 62826 h 76200"/>
                <a:gd name="connsiteX3" fmla="*/ 249555 w 257175"/>
                <a:gd name="connsiteY3" fmla="*/ 78066 h 76200"/>
                <a:gd name="connsiteX4" fmla="*/ 49530 w 257175"/>
                <a:gd name="connsiteY4" fmla="*/ 75208 h 76200"/>
                <a:gd name="connsiteX5" fmla="*/ 0 w 257175"/>
                <a:gd name="connsiteY5" fmla="*/ 14249 h 76200"/>
                <a:gd name="connsiteX6" fmla="*/ 10478 w 257175"/>
                <a:gd name="connsiteY6" fmla="*/ 1866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57175" h="76200">
                  <a:moveTo>
                    <a:pt x="10478" y="1866"/>
                  </a:moveTo>
                  <a:cubicBezTo>
                    <a:pt x="70485" y="1866"/>
                    <a:pt x="131445" y="-3849"/>
                    <a:pt x="189547" y="4724"/>
                  </a:cubicBezTo>
                  <a:cubicBezTo>
                    <a:pt x="214313" y="8533"/>
                    <a:pt x="235268" y="42824"/>
                    <a:pt x="258128" y="62826"/>
                  </a:cubicBezTo>
                  <a:cubicBezTo>
                    <a:pt x="255270" y="67589"/>
                    <a:pt x="252413" y="72351"/>
                    <a:pt x="249555" y="78066"/>
                  </a:cubicBezTo>
                  <a:cubicBezTo>
                    <a:pt x="182880" y="78066"/>
                    <a:pt x="116205" y="82829"/>
                    <a:pt x="49530" y="75208"/>
                  </a:cubicBezTo>
                  <a:cubicBezTo>
                    <a:pt x="31433" y="73304"/>
                    <a:pt x="16193" y="36156"/>
                    <a:pt x="0" y="14249"/>
                  </a:cubicBezTo>
                  <a:cubicBezTo>
                    <a:pt x="4763" y="9486"/>
                    <a:pt x="7620" y="5676"/>
                    <a:pt x="10478" y="186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7" name="Freeform: Shape 56">
              <a:extLst>
                <a:ext uri="{FF2B5EF4-FFF2-40B4-BE49-F238E27FC236}">
                  <a16:creationId xmlns:a16="http://schemas.microsoft.com/office/drawing/2014/main" id="{6F634D4B-F6A4-4F30-8377-5309D6B5DF22}"/>
                </a:ext>
              </a:extLst>
            </p:cNvPr>
            <p:cNvSpPr/>
            <p:nvPr/>
          </p:nvSpPr>
          <p:spPr>
            <a:xfrm>
              <a:off x="4675822" y="4896803"/>
              <a:ext cx="219075" cy="66675"/>
            </a:xfrm>
            <a:custGeom>
              <a:avLst/>
              <a:gdLst>
                <a:gd name="connsiteX0" fmla="*/ 0 w 219075"/>
                <a:gd name="connsiteY0" fmla="*/ 74295 h 66675"/>
                <a:gd name="connsiteX1" fmla="*/ 66675 w 219075"/>
                <a:gd name="connsiteY1" fmla="*/ 0 h 66675"/>
                <a:gd name="connsiteX2" fmla="*/ 216218 w 219075"/>
                <a:gd name="connsiteY2" fmla="*/ 0 h 66675"/>
                <a:gd name="connsiteX3" fmla="*/ 159068 w 219075"/>
                <a:gd name="connsiteY3" fmla="*/ 74295 h 66675"/>
                <a:gd name="connsiteX4" fmla="*/ 0 w 219075"/>
                <a:gd name="connsiteY4" fmla="*/ 74295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4295"/>
                  </a:moveTo>
                  <a:cubicBezTo>
                    <a:pt x="4763" y="2857"/>
                    <a:pt x="6668" y="0"/>
                    <a:pt x="66675" y="0"/>
                  </a:cubicBezTo>
                  <a:cubicBezTo>
                    <a:pt x="117158" y="0"/>
                    <a:pt x="166688" y="0"/>
                    <a:pt x="216218" y="0"/>
                  </a:cubicBezTo>
                  <a:cubicBezTo>
                    <a:pt x="224790" y="66675"/>
                    <a:pt x="219075" y="74295"/>
                    <a:pt x="159068" y="74295"/>
                  </a:cubicBezTo>
                  <a:cubicBezTo>
                    <a:pt x="105728" y="74295"/>
                    <a:pt x="53340" y="74295"/>
                    <a:pt x="0" y="7429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8" name="Freeform: Shape 57">
              <a:extLst>
                <a:ext uri="{FF2B5EF4-FFF2-40B4-BE49-F238E27FC236}">
                  <a16:creationId xmlns:a16="http://schemas.microsoft.com/office/drawing/2014/main" id="{15B7C884-ADFE-4162-9893-847D6AB592B6}"/>
                </a:ext>
              </a:extLst>
            </p:cNvPr>
            <p:cNvSpPr/>
            <p:nvPr/>
          </p:nvSpPr>
          <p:spPr>
            <a:xfrm>
              <a:off x="4919230" y="4896803"/>
              <a:ext cx="209550" cy="66675"/>
            </a:xfrm>
            <a:custGeom>
              <a:avLst/>
              <a:gdLst>
                <a:gd name="connsiteX0" fmla="*/ 213793 w 209550"/>
                <a:gd name="connsiteY0" fmla="*/ 0 h 66675"/>
                <a:gd name="connsiteX1" fmla="*/ 153786 w 209550"/>
                <a:gd name="connsiteY1" fmla="*/ 74295 h 66675"/>
                <a:gd name="connsiteX2" fmla="*/ 3290 w 209550"/>
                <a:gd name="connsiteY2" fmla="*/ 74295 h 66675"/>
                <a:gd name="connsiteX3" fmla="*/ 59488 w 209550"/>
                <a:gd name="connsiteY3" fmla="*/ 0 h 66675"/>
                <a:gd name="connsiteX4" fmla="*/ 213793 w 20955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793" y="0"/>
                  </a:moveTo>
                  <a:cubicBezTo>
                    <a:pt x="219508" y="73342"/>
                    <a:pt x="218555" y="74295"/>
                    <a:pt x="153786" y="74295"/>
                  </a:cubicBezTo>
                  <a:cubicBezTo>
                    <a:pt x="103303" y="74295"/>
                    <a:pt x="52820" y="74295"/>
                    <a:pt x="3290" y="74295"/>
                  </a:cubicBezTo>
                  <a:cubicBezTo>
                    <a:pt x="-5282" y="6667"/>
                    <a:pt x="-520" y="0"/>
                    <a:pt x="59488" y="0"/>
                  </a:cubicBezTo>
                  <a:cubicBezTo>
                    <a:pt x="109970" y="0"/>
                    <a:pt x="160453" y="0"/>
                    <a:pt x="21379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9" name="Freeform: Shape 58">
              <a:extLst>
                <a:ext uri="{FF2B5EF4-FFF2-40B4-BE49-F238E27FC236}">
                  <a16:creationId xmlns:a16="http://schemas.microsoft.com/office/drawing/2014/main" id="{646F500B-7B3E-4EBD-925C-936DF5D6046A}"/>
                </a:ext>
              </a:extLst>
            </p:cNvPr>
            <p:cNvSpPr/>
            <p:nvPr/>
          </p:nvSpPr>
          <p:spPr>
            <a:xfrm>
              <a:off x="6341745" y="4896285"/>
              <a:ext cx="238125" cy="76200"/>
            </a:xfrm>
            <a:custGeom>
              <a:avLst/>
              <a:gdLst>
                <a:gd name="connsiteX0" fmla="*/ 230505 w 238125"/>
                <a:gd name="connsiteY0" fmla="*/ 74812 h 76200"/>
                <a:gd name="connsiteX1" fmla="*/ 50483 w 238125"/>
                <a:gd name="connsiteY1" fmla="*/ 71955 h 76200"/>
                <a:gd name="connsiteX2" fmla="*/ 0 w 238125"/>
                <a:gd name="connsiteY2" fmla="*/ 14805 h 76200"/>
                <a:gd name="connsiteX3" fmla="*/ 10478 w 238125"/>
                <a:gd name="connsiteY3" fmla="*/ 1470 h 76200"/>
                <a:gd name="connsiteX4" fmla="*/ 194310 w 238125"/>
                <a:gd name="connsiteY4" fmla="*/ 4327 h 76200"/>
                <a:gd name="connsiteX5" fmla="*/ 242888 w 238125"/>
                <a:gd name="connsiteY5" fmla="*/ 60525 h 76200"/>
                <a:gd name="connsiteX6" fmla="*/ 230505 w 238125"/>
                <a:gd name="connsiteY6" fmla="*/ 74812 h 76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76200">
                  <a:moveTo>
                    <a:pt x="230505" y="74812"/>
                  </a:moveTo>
                  <a:cubicBezTo>
                    <a:pt x="170498" y="74812"/>
                    <a:pt x="109538" y="79575"/>
                    <a:pt x="50483" y="71955"/>
                  </a:cubicBezTo>
                  <a:cubicBezTo>
                    <a:pt x="31433" y="69097"/>
                    <a:pt x="16193" y="34807"/>
                    <a:pt x="0" y="14805"/>
                  </a:cubicBezTo>
                  <a:cubicBezTo>
                    <a:pt x="3810" y="10042"/>
                    <a:pt x="7620" y="5280"/>
                    <a:pt x="10478" y="1470"/>
                  </a:cubicBezTo>
                  <a:cubicBezTo>
                    <a:pt x="71438" y="1470"/>
                    <a:pt x="133350" y="-3293"/>
                    <a:pt x="194310" y="4327"/>
                  </a:cubicBezTo>
                  <a:cubicBezTo>
                    <a:pt x="212408" y="6232"/>
                    <a:pt x="226695" y="41475"/>
                    <a:pt x="242888" y="60525"/>
                  </a:cubicBezTo>
                  <a:cubicBezTo>
                    <a:pt x="239078" y="65287"/>
                    <a:pt x="234315" y="70050"/>
                    <a:pt x="230505" y="7481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0" name="Freeform: Shape 59">
              <a:extLst>
                <a:ext uri="{FF2B5EF4-FFF2-40B4-BE49-F238E27FC236}">
                  <a16:creationId xmlns:a16="http://schemas.microsoft.com/office/drawing/2014/main" id="{0A4CC71B-7A99-4FB7-89D1-42166B9D54BE}"/>
                </a:ext>
              </a:extLst>
            </p:cNvPr>
            <p:cNvSpPr/>
            <p:nvPr/>
          </p:nvSpPr>
          <p:spPr>
            <a:xfrm>
              <a:off x="6104572" y="4898946"/>
              <a:ext cx="238125" cy="66675"/>
            </a:xfrm>
            <a:custGeom>
              <a:avLst/>
              <a:gdLst>
                <a:gd name="connsiteX0" fmla="*/ 240983 w 238125"/>
                <a:gd name="connsiteY0" fmla="*/ 72152 h 66675"/>
                <a:gd name="connsiteX1" fmla="*/ 50483 w 238125"/>
                <a:gd name="connsiteY1" fmla="*/ 69294 h 66675"/>
                <a:gd name="connsiteX2" fmla="*/ 0 w 238125"/>
                <a:gd name="connsiteY2" fmla="*/ 18812 h 66675"/>
                <a:gd name="connsiteX3" fmla="*/ 9525 w 238125"/>
                <a:gd name="connsiteY3" fmla="*/ 714 h 66675"/>
                <a:gd name="connsiteX4" fmla="*/ 208597 w 238125"/>
                <a:gd name="connsiteY4" fmla="*/ 3572 h 66675"/>
                <a:gd name="connsiteX5" fmla="*/ 240983 w 238125"/>
                <a:gd name="connsiteY5" fmla="*/ 7215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66675">
                  <a:moveTo>
                    <a:pt x="240983" y="72152"/>
                  </a:moveTo>
                  <a:cubicBezTo>
                    <a:pt x="167640" y="72152"/>
                    <a:pt x="108585" y="75962"/>
                    <a:pt x="50483" y="69294"/>
                  </a:cubicBezTo>
                  <a:cubicBezTo>
                    <a:pt x="32385" y="67389"/>
                    <a:pt x="17145" y="35957"/>
                    <a:pt x="0" y="18812"/>
                  </a:cubicBezTo>
                  <a:cubicBezTo>
                    <a:pt x="2858" y="13097"/>
                    <a:pt x="6668" y="6429"/>
                    <a:pt x="9525" y="714"/>
                  </a:cubicBezTo>
                  <a:cubicBezTo>
                    <a:pt x="76200" y="714"/>
                    <a:pt x="142875" y="-2143"/>
                    <a:pt x="208597" y="3572"/>
                  </a:cubicBezTo>
                  <a:cubicBezTo>
                    <a:pt x="219075" y="4524"/>
                    <a:pt x="226695" y="41672"/>
                    <a:pt x="240983" y="7215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1" name="Freeform: Shape 60">
              <a:extLst>
                <a:ext uri="{FF2B5EF4-FFF2-40B4-BE49-F238E27FC236}">
                  <a16:creationId xmlns:a16="http://schemas.microsoft.com/office/drawing/2014/main" id="{C5D687F2-5DC3-4413-8FFC-90496A8E2697}"/>
                </a:ext>
              </a:extLst>
            </p:cNvPr>
            <p:cNvSpPr/>
            <p:nvPr/>
          </p:nvSpPr>
          <p:spPr>
            <a:xfrm>
              <a:off x="5869305" y="4897133"/>
              <a:ext cx="228600" cy="66675"/>
            </a:xfrm>
            <a:custGeom>
              <a:avLst/>
              <a:gdLst>
                <a:gd name="connsiteX0" fmla="*/ 13335 w 228600"/>
                <a:gd name="connsiteY0" fmla="*/ 622 h 66675"/>
                <a:gd name="connsiteX1" fmla="*/ 193357 w 228600"/>
                <a:gd name="connsiteY1" fmla="*/ 1574 h 66675"/>
                <a:gd name="connsiteX2" fmla="*/ 229552 w 228600"/>
                <a:gd name="connsiteY2" fmla="*/ 73964 h 66675"/>
                <a:gd name="connsiteX3" fmla="*/ 38100 w 228600"/>
                <a:gd name="connsiteY3" fmla="*/ 71107 h 66675"/>
                <a:gd name="connsiteX4" fmla="*/ 0 w 228600"/>
                <a:gd name="connsiteY4" fmla="*/ 13957 h 66675"/>
                <a:gd name="connsiteX5" fmla="*/ 13335 w 228600"/>
                <a:gd name="connsiteY5" fmla="*/ 62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66675">
                  <a:moveTo>
                    <a:pt x="13335" y="622"/>
                  </a:moveTo>
                  <a:cubicBezTo>
                    <a:pt x="73342" y="622"/>
                    <a:pt x="133350" y="-1283"/>
                    <a:pt x="193357" y="1574"/>
                  </a:cubicBezTo>
                  <a:cubicBezTo>
                    <a:pt x="237172" y="3480"/>
                    <a:pt x="221932" y="41580"/>
                    <a:pt x="229552" y="73964"/>
                  </a:cubicBezTo>
                  <a:cubicBezTo>
                    <a:pt x="162877" y="73964"/>
                    <a:pt x="100013" y="77774"/>
                    <a:pt x="38100" y="71107"/>
                  </a:cubicBezTo>
                  <a:cubicBezTo>
                    <a:pt x="23813" y="69202"/>
                    <a:pt x="12382" y="33960"/>
                    <a:pt x="0" y="13957"/>
                  </a:cubicBezTo>
                  <a:cubicBezTo>
                    <a:pt x="4763" y="9195"/>
                    <a:pt x="9525" y="5385"/>
                    <a:pt x="13335" y="62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2" name="Freeform: Shape 61">
              <a:extLst>
                <a:ext uri="{FF2B5EF4-FFF2-40B4-BE49-F238E27FC236}">
                  <a16:creationId xmlns:a16="http://schemas.microsoft.com/office/drawing/2014/main" id="{0B6B8FA6-288E-419D-B931-22E222F5B255}"/>
                </a:ext>
              </a:extLst>
            </p:cNvPr>
            <p:cNvSpPr/>
            <p:nvPr/>
          </p:nvSpPr>
          <p:spPr>
            <a:xfrm>
              <a:off x="5632132" y="4900613"/>
              <a:ext cx="228600" cy="66675"/>
            </a:xfrm>
            <a:custGeom>
              <a:avLst/>
              <a:gdLst>
                <a:gd name="connsiteX0" fmla="*/ 217170 w 228600"/>
                <a:gd name="connsiteY0" fmla="*/ 0 h 66675"/>
                <a:gd name="connsiteX1" fmla="*/ 228600 w 228600"/>
                <a:gd name="connsiteY1" fmla="*/ 69532 h 66675"/>
                <a:gd name="connsiteX2" fmla="*/ 28575 w 228600"/>
                <a:gd name="connsiteY2" fmla="*/ 66675 h 66675"/>
                <a:gd name="connsiteX3" fmla="*/ 0 w 228600"/>
                <a:gd name="connsiteY3" fmla="*/ 0 h 66675"/>
                <a:gd name="connsiteX4" fmla="*/ 217170 w 228600"/>
                <a:gd name="connsiteY4" fmla="*/ 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17170" y="0"/>
                  </a:moveTo>
                  <a:cubicBezTo>
                    <a:pt x="220980" y="20955"/>
                    <a:pt x="223838" y="40957"/>
                    <a:pt x="228600" y="69532"/>
                  </a:cubicBezTo>
                  <a:cubicBezTo>
                    <a:pt x="159068" y="69532"/>
                    <a:pt x="93345" y="72390"/>
                    <a:pt x="28575" y="66675"/>
                  </a:cubicBezTo>
                  <a:cubicBezTo>
                    <a:pt x="19050" y="65722"/>
                    <a:pt x="11430" y="28575"/>
                    <a:pt x="0" y="0"/>
                  </a:cubicBezTo>
                  <a:cubicBezTo>
                    <a:pt x="80010" y="0"/>
                    <a:pt x="147638" y="0"/>
                    <a:pt x="217170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3" name="Freeform: Shape 62">
              <a:extLst>
                <a:ext uri="{FF2B5EF4-FFF2-40B4-BE49-F238E27FC236}">
                  <a16:creationId xmlns:a16="http://schemas.microsoft.com/office/drawing/2014/main" id="{8311507C-4F37-4DB2-A55E-BBEA09C8664E}"/>
                </a:ext>
              </a:extLst>
            </p:cNvPr>
            <p:cNvSpPr/>
            <p:nvPr/>
          </p:nvSpPr>
          <p:spPr>
            <a:xfrm>
              <a:off x="5396837" y="4897041"/>
              <a:ext cx="228600" cy="66675"/>
            </a:xfrm>
            <a:custGeom>
              <a:avLst/>
              <a:gdLst>
                <a:gd name="connsiteX0" fmla="*/ 232438 w 228600"/>
                <a:gd name="connsiteY0" fmla="*/ 74057 h 66675"/>
                <a:gd name="connsiteX1" fmla="*/ 29556 w 228600"/>
                <a:gd name="connsiteY1" fmla="*/ 73104 h 66675"/>
                <a:gd name="connsiteX2" fmla="*/ 2885 w 228600"/>
                <a:gd name="connsiteY2" fmla="*/ 714 h 66675"/>
                <a:gd name="connsiteX3" fmla="*/ 200053 w 228600"/>
                <a:gd name="connsiteY3" fmla="*/ 3572 h 66675"/>
                <a:gd name="connsiteX4" fmla="*/ 232438 w 228600"/>
                <a:gd name="connsiteY4" fmla="*/ 740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600" h="66675">
                  <a:moveTo>
                    <a:pt x="232438" y="74057"/>
                  </a:moveTo>
                  <a:cubicBezTo>
                    <a:pt x="152428" y="74057"/>
                    <a:pt x="91468" y="76914"/>
                    <a:pt x="29556" y="73104"/>
                  </a:cubicBezTo>
                  <a:cubicBezTo>
                    <a:pt x="-22832" y="70247"/>
                    <a:pt x="12410" y="31194"/>
                    <a:pt x="2885" y="714"/>
                  </a:cubicBezTo>
                  <a:cubicBezTo>
                    <a:pt x="72418" y="714"/>
                    <a:pt x="136235" y="-2143"/>
                    <a:pt x="200053" y="3572"/>
                  </a:cubicBezTo>
                  <a:cubicBezTo>
                    <a:pt x="211483" y="5477"/>
                    <a:pt x="218151" y="42624"/>
                    <a:pt x="232438" y="740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4" name="Freeform: Shape 63">
              <a:extLst>
                <a:ext uri="{FF2B5EF4-FFF2-40B4-BE49-F238E27FC236}">
                  <a16:creationId xmlns:a16="http://schemas.microsoft.com/office/drawing/2014/main" id="{6FD11911-A42E-41DC-96D0-5C76E5076370}"/>
                </a:ext>
              </a:extLst>
            </p:cNvPr>
            <p:cNvSpPr/>
            <p:nvPr/>
          </p:nvSpPr>
          <p:spPr>
            <a:xfrm>
              <a:off x="5160451" y="4896803"/>
              <a:ext cx="209550" cy="66675"/>
            </a:xfrm>
            <a:custGeom>
              <a:avLst/>
              <a:gdLst>
                <a:gd name="connsiteX0" fmla="*/ 2099 w 209550"/>
                <a:gd name="connsiteY0" fmla="*/ 75247 h 66675"/>
                <a:gd name="connsiteX1" fmla="*/ 61155 w 209550"/>
                <a:gd name="connsiteY1" fmla="*/ 0 h 66675"/>
                <a:gd name="connsiteX2" fmla="*/ 209744 w 209550"/>
                <a:gd name="connsiteY2" fmla="*/ 0 h 66675"/>
                <a:gd name="connsiteX3" fmla="*/ 156405 w 209550"/>
                <a:gd name="connsiteY3" fmla="*/ 75247 h 66675"/>
                <a:gd name="connsiteX4" fmla="*/ 2099 w 209550"/>
                <a:gd name="connsiteY4" fmla="*/ 7524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9" y="75247"/>
                  </a:moveTo>
                  <a:cubicBezTo>
                    <a:pt x="-3616" y="2857"/>
                    <a:pt x="-1711" y="953"/>
                    <a:pt x="61155" y="0"/>
                  </a:cubicBezTo>
                  <a:cubicBezTo>
                    <a:pt x="110684" y="0"/>
                    <a:pt x="161167" y="0"/>
                    <a:pt x="209744" y="0"/>
                  </a:cubicBezTo>
                  <a:cubicBezTo>
                    <a:pt x="222127" y="72390"/>
                    <a:pt x="221174" y="75247"/>
                    <a:pt x="156405" y="75247"/>
                  </a:cubicBezTo>
                  <a:cubicBezTo>
                    <a:pt x="104969" y="75247"/>
                    <a:pt x="53534" y="75247"/>
                    <a:pt x="2099" y="7524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5" name="Freeform: Shape 64">
              <a:extLst>
                <a:ext uri="{FF2B5EF4-FFF2-40B4-BE49-F238E27FC236}">
                  <a16:creationId xmlns:a16="http://schemas.microsoft.com/office/drawing/2014/main" id="{CDC3AFA7-B01E-4DB3-9843-3180CE70D846}"/>
                </a:ext>
              </a:extLst>
            </p:cNvPr>
            <p:cNvSpPr/>
            <p:nvPr/>
          </p:nvSpPr>
          <p:spPr>
            <a:xfrm>
              <a:off x="7214235" y="4898190"/>
              <a:ext cx="247650" cy="66675"/>
            </a:xfrm>
            <a:custGeom>
              <a:avLst/>
              <a:gdLst>
                <a:gd name="connsiteX0" fmla="*/ 241935 w 247650"/>
                <a:gd name="connsiteY0" fmla="*/ 72907 h 66675"/>
                <a:gd name="connsiteX1" fmla="*/ 60008 w 247650"/>
                <a:gd name="connsiteY1" fmla="*/ 70050 h 66675"/>
                <a:gd name="connsiteX2" fmla="*/ 0 w 247650"/>
                <a:gd name="connsiteY2" fmla="*/ 14805 h 66675"/>
                <a:gd name="connsiteX3" fmla="*/ 6668 w 247650"/>
                <a:gd name="connsiteY3" fmla="*/ 1470 h 66675"/>
                <a:gd name="connsiteX4" fmla="*/ 192405 w 247650"/>
                <a:gd name="connsiteY4" fmla="*/ 4328 h 66675"/>
                <a:gd name="connsiteX5" fmla="*/ 250508 w 247650"/>
                <a:gd name="connsiteY5" fmla="*/ 58620 h 66675"/>
                <a:gd name="connsiteX6" fmla="*/ 241935 w 247650"/>
                <a:gd name="connsiteY6" fmla="*/ 7290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" h="66675">
                  <a:moveTo>
                    <a:pt x="241935" y="72907"/>
                  </a:moveTo>
                  <a:cubicBezTo>
                    <a:pt x="180975" y="72907"/>
                    <a:pt x="119063" y="77670"/>
                    <a:pt x="60008" y="70050"/>
                  </a:cubicBezTo>
                  <a:cubicBezTo>
                    <a:pt x="38100" y="67192"/>
                    <a:pt x="20003" y="33855"/>
                    <a:pt x="0" y="14805"/>
                  </a:cubicBezTo>
                  <a:cubicBezTo>
                    <a:pt x="1905" y="10042"/>
                    <a:pt x="4763" y="5280"/>
                    <a:pt x="6668" y="1470"/>
                  </a:cubicBezTo>
                  <a:cubicBezTo>
                    <a:pt x="68580" y="1470"/>
                    <a:pt x="131445" y="-3293"/>
                    <a:pt x="192405" y="4328"/>
                  </a:cubicBezTo>
                  <a:cubicBezTo>
                    <a:pt x="213360" y="7185"/>
                    <a:pt x="230505" y="39570"/>
                    <a:pt x="250508" y="58620"/>
                  </a:cubicBezTo>
                  <a:cubicBezTo>
                    <a:pt x="246697" y="62430"/>
                    <a:pt x="243840" y="68145"/>
                    <a:pt x="241935" y="729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6" name="Freeform: Shape 65">
              <a:extLst>
                <a:ext uri="{FF2B5EF4-FFF2-40B4-BE49-F238E27FC236}">
                  <a16:creationId xmlns:a16="http://schemas.microsoft.com/office/drawing/2014/main" id="{445F03BC-C0D0-4496-9D56-A6BA14CD0642}"/>
                </a:ext>
              </a:extLst>
            </p:cNvPr>
            <p:cNvSpPr/>
            <p:nvPr/>
          </p:nvSpPr>
          <p:spPr>
            <a:xfrm>
              <a:off x="6979920" y="4897238"/>
              <a:ext cx="238125" cy="66675"/>
            </a:xfrm>
            <a:custGeom>
              <a:avLst/>
              <a:gdLst>
                <a:gd name="connsiteX0" fmla="*/ 237173 w 238125"/>
                <a:gd name="connsiteY0" fmla="*/ 73860 h 66675"/>
                <a:gd name="connsiteX1" fmla="*/ 58103 w 238125"/>
                <a:gd name="connsiteY1" fmla="*/ 71003 h 66675"/>
                <a:gd name="connsiteX2" fmla="*/ 0 w 238125"/>
                <a:gd name="connsiteY2" fmla="*/ 17662 h 66675"/>
                <a:gd name="connsiteX3" fmla="*/ 8573 w 238125"/>
                <a:gd name="connsiteY3" fmla="*/ 1470 h 66675"/>
                <a:gd name="connsiteX4" fmla="*/ 190500 w 238125"/>
                <a:gd name="connsiteY4" fmla="*/ 4328 h 66675"/>
                <a:gd name="connsiteX5" fmla="*/ 245745 w 238125"/>
                <a:gd name="connsiteY5" fmla="*/ 59572 h 66675"/>
                <a:gd name="connsiteX6" fmla="*/ 237173 w 238125"/>
                <a:gd name="connsiteY6" fmla="*/ 7386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38125" h="66675">
                  <a:moveTo>
                    <a:pt x="237173" y="73860"/>
                  </a:moveTo>
                  <a:cubicBezTo>
                    <a:pt x="177165" y="73860"/>
                    <a:pt x="117158" y="78622"/>
                    <a:pt x="58103" y="71003"/>
                  </a:cubicBezTo>
                  <a:cubicBezTo>
                    <a:pt x="37148" y="68145"/>
                    <a:pt x="19050" y="35760"/>
                    <a:pt x="0" y="17662"/>
                  </a:cubicBezTo>
                  <a:cubicBezTo>
                    <a:pt x="2858" y="11947"/>
                    <a:pt x="5715" y="7185"/>
                    <a:pt x="8573" y="1470"/>
                  </a:cubicBezTo>
                  <a:cubicBezTo>
                    <a:pt x="69533" y="1470"/>
                    <a:pt x="130493" y="-3293"/>
                    <a:pt x="190500" y="4328"/>
                  </a:cubicBezTo>
                  <a:cubicBezTo>
                    <a:pt x="211455" y="7185"/>
                    <a:pt x="227648" y="40522"/>
                    <a:pt x="245745" y="59572"/>
                  </a:cubicBezTo>
                  <a:cubicBezTo>
                    <a:pt x="242888" y="63382"/>
                    <a:pt x="240030" y="68145"/>
                    <a:pt x="237173" y="738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7" name="Freeform: Shape 66">
              <a:extLst>
                <a:ext uri="{FF2B5EF4-FFF2-40B4-BE49-F238E27FC236}">
                  <a16:creationId xmlns:a16="http://schemas.microsoft.com/office/drawing/2014/main" id="{C1730973-D023-4A59-BCDB-5003FBFBDE39}"/>
                </a:ext>
              </a:extLst>
            </p:cNvPr>
            <p:cNvSpPr/>
            <p:nvPr/>
          </p:nvSpPr>
          <p:spPr>
            <a:xfrm>
              <a:off x="4129088" y="4804300"/>
              <a:ext cx="219075" cy="66675"/>
            </a:xfrm>
            <a:custGeom>
              <a:avLst/>
              <a:gdLst>
                <a:gd name="connsiteX0" fmla="*/ 0 w 219075"/>
                <a:gd name="connsiteY0" fmla="*/ 72500 h 66675"/>
                <a:gd name="connsiteX1" fmla="*/ 74295 w 219075"/>
                <a:gd name="connsiteY1" fmla="*/ 110 h 66675"/>
                <a:gd name="connsiteX2" fmla="*/ 226695 w 219075"/>
                <a:gd name="connsiteY2" fmla="*/ 1062 h 66675"/>
                <a:gd name="connsiteX3" fmla="*/ 152400 w 219075"/>
                <a:gd name="connsiteY3" fmla="*/ 73452 h 66675"/>
                <a:gd name="connsiteX4" fmla="*/ 0 w 219075"/>
                <a:gd name="connsiteY4" fmla="*/ 72500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0" y="72500"/>
                  </a:moveTo>
                  <a:cubicBezTo>
                    <a:pt x="6667" y="21065"/>
                    <a:pt x="25717" y="-1795"/>
                    <a:pt x="74295" y="110"/>
                  </a:cubicBezTo>
                  <a:cubicBezTo>
                    <a:pt x="123825" y="2967"/>
                    <a:pt x="174308" y="1062"/>
                    <a:pt x="226695" y="1062"/>
                  </a:cubicBezTo>
                  <a:cubicBezTo>
                    <a:pt x="223838" y="55355"/>
                    <a:pt x="202883" y="77262"/>
                    <a:pt x="152400" y="73452"/>
                  </a:cubicBezTo>
                  <a:cubicBezTo>
                    <a:pt x="102870" y="68690"/>
                    <a:pt x="52388" y="72500"/>
                    <a:pt x="0" y="725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8" name="Freeform: Shape 67">
              <a:extLst>
                <a:ext uri="{FF2B5EF4-FFF2-40B4-BE49-F238E27FC236}">
                  <a16:creationId xmlns:a16="http://schemas.microsoft.com/office/drawing/2014/main" id="{A068C366-3514-48BC-94B7-E263006FAD73}"/>
                </a:ext>
              </a:extLst>
            </p:cNvPr>
            <p:cNvSpPr/>
            <p:nvPr/>
          </p:nvSpPr>
          <p:spPr>
            <a:xfrm>
              <a:off x="4364355" y="4804195"/>
              <a:ext cx="219075" cy="66675"/>
            </a:xfrm>
            <a:custGeom>
              <a:avLst/>
              <a:gdLst>
                <a:gd name="connsiteX0" fmla="*/ 221933 w 219075"/>
                <a:gd name="connsiteY0" fmla="*/ 1168 h 66675"/>
                <a:gd name="connsiteX1" fmla="*/ 148590 w 219075"/>
                <a:gd name="connsiteY1" fmla="*/ 72605 h 66675"/>
                <a:gd name="connsiteX2" fmla="*/ 0 w 219075"/>
                <a:gd name="connsiteY2" fmla="*/ 71653 h 66675"/>
                <a:gd name="connsiteX3" fmla="*/ 69533 w 219075"/>
                <a:gd name="connsiteY3" fmla="*/ 215 h 66675"/>
                <a:gd name="connsiteX4" fmla="*/ 221933 w 219075"/>
                <a:gd name="connsiteY4" fmla="*/ 116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9075" h="66675">
                  <a:moveTo>
                    <a:pt x="221933" y="1168"/>
                  </a:moveTo>
                  <a:cubicBezTo>
                    <a:pt x="222885" y="63080"/>
                    <a:pt x="195263" y="76415"/>
                    <a:pt x="148590" y="72605"/>
                  </a:cubicBezTo>
                  <a:cubicBezTo>
                    <a:pt x="100013" y="68795"/>
                    <a:pt x="51435" y="71653"/>
                    <a:pt x="0" y="71653"/>
                  </a:cubicBezTo>
                  <a:cubicBezTo>
                    <a:pt x="2858" y="23075"/>
                    <a:pt x="20003" y="-2642"/>
                    <a:pt x="69533" y="215"/>
                  </a:cubicBezTo>
                  <a:cubicBezTo>
                    <a:pt x="120967" y="4025"/>
                    <a:pt x="171450" y="1168"/>
                    <a:pt x="221933" y="116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9" name="Freeform: Shape 68">
              <a:extLst>
                <a:ext uri="{FF2B5EF4-FFF2-40B4-BE49-F238E27FC236}">
                  <a16:creationId xmlns:a16="http://schemas.microsoft.com/office/drawing/2014/main" id="{C8988637-4671-4A71-8FF3-28EAC76A33DA}"/>
                </a:ext>
              </a:extLst>
            </p:cNvPr>
            <p:cNvSpPr/>
            <p:nvPr/>
          </p:nvSpPr>
          <p:spPr>
            <a:xfrm>
              <a:off x="5069205" y="4806209"/>
              <a:ext cx="200025" cy="66675"/>
            </a:xfrm>
            <a:custGeom>
              <a:avLst/>
              <a:gdLst>
                <a:gd name="connsiteX0" fmla="*/ 0 w 200025"/>
                <a:gd name="connsiteY0" fmla="*/ 70591 h 66675"/>
                <a:gd name="connsiteX1" fmla="*/ 61913 w 200025"/>
                <a:gd name="connsiteY1" fmla="*/ 106 h 66675"/>
                <a:gd name="connsiteX2" fmla="*/ 184785 w 200025"/>
                <a:gd name="connsiteY2" fmla="*/ 2963 h 66675"/>
                <a:gd name="connsiteX3" fmla="*/ 207645 w 200025"/>
                <a:gd name="connsiteY3" fmla="*/ 33443 h 66675"/>
                <a:gd name="connsiteX4" fmla="*/ 183832 w 200025"/>
                <a:gd name="connsiteY4" fmla="*/ 68686 h 66675"/>
                <a:gd name="connsiteX5" fmla="*/ 0 w 200025"/>
                <a:gd name="connsiteY5" fmla="*/ 70591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0025" h="66675">
                  <a:moveTo>
                    <a:pt x="0" y="70591"/>
                  </a:moveTo>
                  <a:cubicBezTo>
                    <a:pt x="952" y="2011"/>
                    <a:pt x="1905" y="106"/>
                    <a:pt x="61913" y="106"/>
                  </a:cubicBezTo>
                  <a:cubicBezTo>
                    <a:pt x="102870" y="106"/>
                    <a:pt x="143827" y="-847"/>
                    <a:pt x="184785" y="2963"/>
                  </a:cubicBezTo>
                  <a:cubicBezTo>
                    <a:pt x="193357" y="3916"/>
                    <a:pt x="208597" y="23918"/>
                    <a:pt x="207645" y="33443"/>
                  </a:cubicBezTo>
                  <a:cubicBezTo>
                    <a:pt x="206692" y="46778"/>
                    <a:pt x="193357" y="68686"/>
                    <a:pt x="183832" y="68686"/>
                  </a:cubicBezTo>
                  <a:cubicBezTo>
                    <a:pt x="121920" y="71543"/>
                    <a:pt x="60960" y="70591"/>
                    <a:pt x="0" y="705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0" name="Freeform: Shape 69">
              <a:extLst>
                <a:ext uri="{FF2B5EF4-FFF2-40B4-BE49-F238E27FC236}">
                  <a16:creationId xmlns:a16="http://schemas.microsoft.com/office/drawing/2014/main" id="{C6D82BE1-5B1F-4D5B-AC3B-0604C8BA7D32}"/>
                </a:ext>
              </a:extLst>
            </p:cNvPr>
            <p:cNvSpPr/>
            <p:nvPr/>
          </p:nvSpPr>
          <p:spPr>
            <a:xfrm>
              <a:off x="4838094" y="4805892"/>
              <a:ext cx="200025" cy="66675"/>
            </a:xfrm>
            <a:custGeom>
              <a:avLst/>
              <a:gdLst>
                <a:gd name="connsiteX0" fmla="*/ 207299 w 200025"/>
                <a:gd name="connsiteY0" fmla="*/ 423 h 66675"/>
                <a:gd name="connsiteX1" fmla="*/ 153006 w 200025"/>
                <a:gd name="connsiteY1" fmla="*/ 72813 h 66675"/>
                <a:gd name="connsiteX2" fmla="*/ 2511 w 200025"/>
                <a:gd name="connsiteY2" fmla="*/ 71861 h 66675"/>
                <a:gd name="connsiteX3" fmla="*/ 54899 w 200025"/>
                <a:gd name="connsiteY3" fmla="*/ 423 h 66675"/>
                <a:gd name="connsiteX4" fmla="*/ 207299 w 200025"/>
                <a:gd name="connsiteY4" fmla="*/ 42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207299" y="423"/>
                  </a:moveTo>
                  <a:cubicBezTo>
                    <a:pt x="213966" y="52811"/>
                    <a:pt x="201584" y="75671"/>
                    <a:pt x="153006" y="72813"/>
                  </a:cubicBezTo>
                  <a:cubicBezTo>
                    <a:pt x="102524" y="69003"/>
                    <a:pt x="52041" y="71861"/>
                    <a:pt x="2511" y="71861"/>
                  </a:cubicBezTo>
                  <a:cubicBezTo>
                    <a:pt x="-5109" y="11853"/>
                    <a:pt x="2511" y="1376"/>
                    <a:pt x="54899" y="423"/>
                  </a:cubicBezTo>
                  <a:cubicBezTo>
                    <a:pt x="104429" y="-529"/>
                    <a:pt x="154911" y="423"/>
                    <a:pt x="207299" y="4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1" name="Freeform: Shape 70">
              <a:extLst>
                <a:ext uri="{FF2B5EF4-FFF2-40B4-BE49-F238E27FC236}">
                  <a16:creationId xmlns:a16="http://schemas.microsoft.com/office/drawing/2014/main" id="{690ED21D-236F-40BA-ABD7-9EC835CBA9A8}"/>
                </a:ext>
              </a:extLst>
            </p:cNvPr>
            <p:cNvSpPr/>
            <p:nvPr/>
          </p:nvSpPr>
          <p:spPr>
            <a:xfrm>
              <a:off x="4603433" y="4805363"/>
              <a:ext cx="209550" cy="66675"/>
            </a:xfrm>
            <a:custGeom>
              <a:avLst/>
              <a:gdLst>
                <a:gd name="connsiteX0" fmla="*/ 213360 w 209550"/>
                <a:gd name="connsiteY0" fmla="*/ 953 h 66675"/>
                <a:gd name="connsiteX1" fmla="*/ 151447 w 209550"/>
                <a:gd name="connsiteY1" fmla="*/ 72390 h 66675"/>
                <a:gd name="connsiteX2" fmla="*/ 0 w 209550"/>
                <a:gd name="connsiteY2" fmla="*/ 71438 h 66675"/>
                <a:gd name="connsiteX3" fmla="*/ 63817 w 209550"/>
                <a:gd name="connsiteY3" fmla="*/ 0 h 66675"/>
                <a:gd name="connsiteX4" fmla="*/ 213360 w 209550"/>
                <a:gd name="connsiteY4" fmla="*/ 953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3360" y="953"/>
                  </a:moveTo>
                  <a:cubicBezTo>
                    <a:pt x="216217" y="55245"/>
                    <a:pt x="200025" y="76200"/>
                    <a:pt x="151447" y="72390"/>
                  </a:cubicBezTo>
                  <a:cubicBezTo>
                    <a:pt x="100965" y="68580"/>
                    <a:pt x="50483" y="71438"/>
                    <a:pt x="0" y="71438"/>
                  </a:cubicBezTo>
                  <a:cubicBezTo>
                    <a:pt x="2858" y="6668"/>
                    <a:pt x="7620" y="953"/>
                    <a:pt x="63817" y="0"/>
                  </a:cubicBezTo>
                  <a:cubicBezTo>
                    <a:pt x="113347" y="0"/>
                    <a:pt x="162877" y="953"/>
                    <a:pt x="213360" y="95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2" name="Freeform: Shape 71">
              <a:extLst>
                <a:ext uri="{FF2B5EF4-FFF2-40B4-BE49-F238E27FC236}">
                  <a16:creationId xmlns:a16="http://schemas.microsoft.com/office/drawing/2014/main" id="{FACD2D33-D74C-4219-B165-75CB7BC54E3E}"/>
                </a:ext>
              </a:extLst>
            </p:cNvPr>
            <p:cNvSpPr/>
            <p:nvPr/>
          </p:nvSpPr>
          <p:spPr>
            <a:xfrm>
              <a:off x="5300082" y="4808220"/>
              <a:ext cx="200025" cy="57150"/>
            </a:xfrm>
            <a:custGeom>
              <a:avLst/>
              <a:gdLst>
                <a:gd name="connsiteX0" fmla="*/ 201558 w 200025"/>
                <a:gd name="connsiteY0" fmla="*/ 65723 h 57150"/>
                <a:gd name="connsiteX1" fmla="*/ 5343 w 200025"/>
                <a:gd name="connsiteY1" fmla="*/ 65723 h 57150"/>
                <a:gd name="connsiteX2" fmla="*/ 54873 w 200025"/>
                <a:gd name="connsiteY2" fmla="*/ 0 h 57150"/>
                <a:gd name="connsiteX3" fmla="*/ 154886 w 200025"/>
                <a:gd name="connsiteY3" fmla="*/ 953 h 57150"/>
                <a:gd name="connsiteX4" fmla="*/ 201558 w 200025"/>
                <a:gd name="connsiteY4" fmla="*/ 6572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1558" y="65723"/>
                  </a:moveTo>
                  <a:cubicBezTo>
                    <a:pt x="136788" y="65723"/>
                    <a:pt x="71066" y="65723"/>
                    <a:pt x="5343" y="65723"/>
                  </a:cubicBezTo>
                  <a:cubicBezTo>
                    <a:pt x="-6087" y="3810"/>
                    <a:pt x="-3229" y="953"/>
                    <a:pt x="54873" y="0"/>
                  </a:cubicBezTo>
                  <a:cubicBezTo>
                    <a:pt x="88211" y="0"/>
                    <a:pt x="121548" y="0"/>
                    <a:pt x="154886" y="953"/>
                  </a:cubicBezTo>
                  <a:cubicBezTo>
                    <a:pt x="212036" y="1905"/>
                    <a:pt x="212988" y="2858"/>
                    <a:pt x="201558" y="6572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3" name="Freeform: Shape 72">
              <a:extLst>
                <a:ext uri="{FF2B5EF4-FFF2-40B4-BE49-F238E27FC236}">
                  <a16:creationId xmlns:a16="http://schemas.microsoft.com/office/drawing/2014/main" id="{41E64B8C-ECF4-4657-AE18-2E7EC3A9592E}"/>
                </a:ext>
              </a:extLst>
            </p:cNvPr>
            <p:cNvSpPr/>
            <p:nvPr/>
          </p:nvSpPr>
          <p:spPr>
            <a:xfrm>
              <a:off x="5532120" y="4812982"/>
              <a:ext cx="209550" cy="57150"/>
            </a:xfrm>
            <a:custGeom>
              <a:avLst/>
              <a:gdLst>
                <a:gd name="connsiteX0" fmla="*/ 0 w 209550"/>
                <a:gd name="connsiteY0" fmla="*/ 58103 h 57150"/>
                <a:gd name="connsiteX1" fmla="*/ 0 w 209550"/>
                <a:gd name="connsiteY1" fmla="*/ 0 h 57150"/>
                <a:gd name="connsiteX2" fmla="*/ 200025 w 209550"/>
                <a:gd name="connsiteY2" fmla="*/ 0 h 57150"/>
                <a:gd name="connsiteX3" fmla="*/ 209550 w 209550"/>
                <a:gd name="connsiteY3" fmla="*/ 58103 h 57150"/>
                <a:gd name="connsiteX4" fmla="*/ 0 w 209550"/>
                <a:gd name="connsiteY4" fmla="*/ 581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58103"/>
                  </a:moveTo>
                  <a:cubicBezTo>
                    <a:pt x="0" y="39053"/>
                    <a:pt x="0" y="22860"/>
                    <a:pt x="0" y="0"/>
                  </a:cubicBezTo>
                  <a:cubicBezTo>
                    <a:pt x="66675" y="0"/>
                    <a:pt x="131445" y="0"/>
                    <a:pt x="200025" y="0"/>
                  </a:cubicBezTo>
                  <a:cubicBezTo>
                    <a:pt x="202883" y="18098"/>
                    <a:pt x="205740" y="34290"/>
                    <a:pt x="209550" y="58103"/>
                  </a:cubicBezTo>
                  <a:cubicBezTo>
                    <a:pt x="140018" y="58103"/>
                    <a:pt x="72390" y="58103"/>
                    <a:pt x="0" y="581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4" name="Freeform: Shape 73">
              <a:extLst>
                <a:ext uri="{FF2B5EF4-FFF2-40B4-BE49-F238E27FC236}">
                  <a16:creationId xmlns:a16="http://schemas.microsoft.com/office/drawing/2014/main" id="{639AD6AE-1D1A-4E50-8892-BA395BC1D940}"/>
                </a:ext>
              </a:extLst>
            </p:cNvPr>
            <p:cNvSpPr/>
            <p:nvPr/>
          </p:nvSpPr>
          <p:spPr>
            <a:xfrm>
              <a:off x="5751195" y="4809041"/>
              <a:ext cx="219075" cy="66675"/>
            </a:xfrm>
            <a:custGeom>
              <a:avLst/>
              <a:gdLst>
                <a:gd name="connsiteX0" fmla="*/ 11430 w 219075"/>
                <a:gd name="connsiteY0" fmla="*/ 1084 h 66675"/>
                <a:gd name="connsiteX1" fmla="*/ 190500 w 219075"/>
                <a:gd name="connsiteY1" fmla="*/ 3941 h 66675"/>
                <a:gd name="connsiteX2" fmla="*/ 227648 w 219075"/>
                <a:gd name="connsiteY2" fmla="*/ 55376 h 66675"/>
                <a:gd name="connsiteX3" fmla="*/ 218123 w 219075"/>
                <a:gd name="connsiteY3" fmla="*/ 67759 h 66675"/>
                <a:gd name="connsiteX4" fmla="*/ 34290 w 219075"/>
                <a:gd name="connsiteY4" fmla="*/ 64901 h 66675"/>
                <a:gd name="connsiteX5" fmla="*/ 0 w 219075"/>
                <a:gd name="connsiteY5" fmla="*/ 13466 h 66675"/>
                <a:gd name="connsiteX6" fmla="*/ 11430 w 219075"/>
                <a:gd name="connsiteY6" fmla="*/ 108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66675">
                  <a:moveTo>
                    <a:pt x="11430" y="1084"/>
                  </a:moveTo>
                  <a:cubicBezTo>
                    <a:pt x="71438" y="1084"/>
                    <a:pt x="131445" y="-2726"/>
                    <a:pt x="190500" y="3941"/>
                  </a:cubicBezTo>
                  <a:cubicBezTo>
                    <a:pt x="204788" y="4894"/>
                    <a:pt x="215265" y="37279"/>
                    <a:pt x="227648" y="55376"/>
                  </a:cubicBezTo>
                  <a:cubicBezTo>
                    <a:pt x="224790" y="59186"/>
                    <a:pt x="220980" y="63949"/>
                    <a:pt x="218123" y="67759"/>
                  </a:cubicBezTo>
                  <a:cubicBezTo>
                    <a:pt x="157163" y="67759"/>
                    <a:pt x="95250" y="70616"/>
                    <a:pt x="34290" y="64901"/>
                  </a:cubicBezTo>
                  <a:cubicBezTo>
                    <a:pt x="21908" y="63949"/>
                    <a:pt x="11430" y="31564"/>
                    <a:pt x="0" y="13466"/>
                  </a:cubicBezTo>
                  <a:cubicBezTo>
                    <a:pt x="3810" y="9656"/>
                    <a:pt x="7620" y="5846"/>
                    <a:pt x="11430" y="10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5" name="Freeform: Shape 74">
              <a:extLst>
                <a:ext uri="{FF2B5EF4-FFF2-40B4-BE49-F238E27FC236}">
                  <a16:creationId xmlns:a16="http://schemas.microsoft.com/office/drawing/2014/main" id="{1ACC0BB1-1455-4E8F-94CA-AB5F9369DC84}"/>
                </a:ext>
              </a:extLst>
            </p:cNvPr>
            <p:cNvSpPr/>
            <p:nvPr/>
          </p:nvSpPr>
          <p:spPr>
            <a:xfrm>
              <a:off x="5978843" y="4811316"/>
              <a:ext cx="228600" cy="57150"/>
            </a:xfrm>
            <a:custGeom>
              <a:avLst/>
              <a:gdLst>
                <a:gd name="connsiteX0" fmla="*/ 234315 w 228600"/>
                <a:gd name="connsiteY0" fmla="*/ 65484 h 57150"/>
                <a:gd name="connsiteX1" fmla="*/ 40957 w 228600"/>
                <a:gd name="connsiteY1" fmla="*/ 63579 h 57150"/>
                <a:gd name="connsiteX2" fmla="*/ 0 w 228600"/>
                <a:gd name="connsiteY2" fmla="*/ 15954 h 57150"/>
                <a:gd name="connsiteX3" fmla="*/ 9525 w 228600"/>
                <a:gd name="connsiteY3" fmla="*/ 714 h 57150"/>
                <a:gd name="connsiteX4" fmla="*/ 195263 w 228600"/>
                <a:gd name="connsiteY4" fmla="*/ 3572 h 57150"/>
                <a:gd name="connsiteX5" fmla="*/ 234315 w 228600"/>
                <a:gd name="connsiteY5" fmla="*/ 654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4315" y="65484"/>
                  </a:moveTo>
                  <a:cubicBezTo>
                    <a:pt x="160972" y="65484"/>
                    <a:pt x="100965" y="68342"/>
                    <a:pt x="40957" y="63579"/>
                  </a:cubicBezTo>
                  <a:cubicBezTo>
                    <a:pt x="25717" y="62627"/>
                    <a:pt x="13335" y="32147"/>
                    <a:pt x="0" y="15954"/>
                  </a:cubicBezTo>
                  <a:cubicBezTo>
                    <a:pt x="2857" y="11192"/>
                    <a:pt x="6667" y="6429"/>
                    <a:pt x="9525" y="714"/>
                  </a:cubicBezTo>
                  <a:cubicBezTo>
                    <a:pt x="71438" y="714"/>
                    <a:pt x="134302" y="-2143"/>
                    <a:pt x="195263" y="3572"/>
                  </a:cubicBezTo>
                  <a:cubicBezTo>
                    <a:pt x="208597" y="3572"/>
                    <a:pt x="218122" y="36909"/>
                    <a:pt x="234315" y="654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6" name="Freeform: Shape 75">
              <a:extLst>
                <a:ext uri="{FF2B5EF4-FFF2-40B4-BE49-F238E27FC236}">
                  <a16:creationId xmlns:a16="http://schemas.microsoft.com/office/drawing/2014/main" id="{F4A49A72-AD7F-4C03-86B8-3C3E308609B3}"/>
                </a:ext>
              </a:extLst>
            </p:cNvPr>
            <p:cNvSpPr/>
            <p:nvPr/>
          </p:nvSpPr>
          <p:spPr>
            <a:xfrm>
              <a:off x="7164705" y="4811899"/>
              <a:ext cx="238125" cy="57150"/>
            </a:xfrm>
            <a:custGeom>
              <a:avLst/>
              <a:gdLst>
                <a:gd name="connsiteX0" fmla="*/ 245745 w 238125"/>
                <a:gd name="connsiteY0" fmla="*/ 63949 h 57150"/>
                <a:gd name="connsiteX1" fmla="*/ 49530 w 238125"/>
                <a:gd name="connsiteY1" fmla="*/ 62044 h 57150"/>
                <a:gd name="connsiteX2" fmla="*/ 0 w 238125"/>
                <a:gd name="connsiteY2" fmla="*/ 13466 h 57150"/>
                <a:gd name="connsiteX3" fmla="*/ 4763 w 238125"/>
                <a:gd name="connsiteY3" fmla="*/ 1084 h 57150"/>
                <a:gd name="connsiteX4" fmla="*/ 189547 w 238125"/>
                <a:gd name="connsiteY4" fmla="*/ 3941 h 57150"/>
                <a:gd name="connsiteX5" fmla="*/ 245745 w 238125"/>
                <a:gd name="connsiteY5" fmla="*/ 6394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245745" y="63949"/>
                  </a:moveTo>
                  <a:cubicBezTo>
                    <a:pt x="170497" y="63949"/>
                    <a:pt x="109538" y="67759"/>
                    <a:pt x="49530" y="62044"/>
                  </a:cubicBezTo>
                  <a:cubicBezTo>
                    <a:pt x="31432" y="60139"/>
                    <a:pt x="16192" y="30611"/>
                    <a:pt x="0" y="13466"/>
                  </a:cubicBezTo>
                  <a:cubicBezTo>
                    <a:pt x="1905" y="9656"/>
                    <a:pt x="3810" y="4894"/>
                    <a:pt x="4763" y="1084"/>
                  </a:cubicBezTo>
                  <a:cubicBezTo>
                    <a:pt x="66675" y="1084"/>
                    <a:pt x="128588" y="-2726"/>
                    <a:pt x="189547" y="3941"/>
                  </a:cubicBezTo>
                  <a:cubicBezTo>
                    <a:pt x="207645" y="5846"/>
                    <a:pt x="221932" y="37279"/>
                    <a:pt x="245745" y="6394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7" name="Freeform: Shape 76">
              <a:extLst>
                <a:ext uri="{FF2B5EF4-FFF2-40B4-BE49-F238E27FC236}">
                  <a16:creationId xmlns:a16="http://schemas.microsoft.com/office/drawing/2014/main" id="{2A054C08-E665-4C5D-AF43-F4E93166B4E9}"/>
                </a:ext>
              </a:extLst>
            </p:cNvPr>
            <p:cNvSpPr/>
            <p:nvPr/>
          </p:nvSpPr>
          <p:spPr>
            <a:xfrm>
              <a:off x="6658928" y="4808477"/>
              <a:ext cx="238125" cy="57150"/>
            </a:xfrm>
            <a:custGeom>
              <a:avLst/>
              <a:gdLst>
                <a:gd name="connsiteX0" fmla="*/ 0 w 238125"/>
                <a:gd name="connsiteY0" fmla="*/ 1648 h 57150"/>
                <a:gd name="connsiteX1" fmla="*/ 179070 w 238125"/>
                <a:gd name="connsiteY1" fmla="*/ 3553 h 57150"/>
                <a:gd name="connsiteX2" fmla="*/ 239078 w 238125"/>
                <a:gd name="connsiteY2" fmla="*/ 48320 h 57150"/>
                <a:gd name="connsiteX3" fmla="*/ 231457 w 238125"/>
                <a:gd name="connsiteY3" fmla="*/ 65466 h 57150"/>
                <a:gd name="connsiteX4" fmla="*/ 38100 w 238125"/>
                <a:gd name="connsiteY4" fmla="*/ 62608 h 57150"/>
                <a:gd name="connsiteX5" fmla="*/ 0 w 238125"/>
                <a:gd name="connsiteY5" fmla="*/ 16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8125" h="57150">
                  <a:moveTo>
                    <a:pt x="0" y="1648"/>
                  </a:moveTo>
                  <a:cubicBezTo>
                    <a:pt x="68580" y="1648"/>
                    <a:pt x="124778" y="-3115"/>
                    <a:pt x="179070" y="3553"/>
                  </a:cubicBezTo>
                  <a:cubicBezTo>
                    <a:pt x="200978" y="6410"/>
                    <a:pt x="219075" y="32128"/>
                    <a:pt x="239078" y="48320"/>
                  </a:cubicBezTo>
                  <a:cubicBezTo>
                    <a:pt x="236220" y="54035"/>
                    <a:pt x="234315" y="59750"/>
                    <a:pt x="231457" y="65466"/>
                  </a:cubicBezTo>
                  <a:cubicBezTo>
                    <a:pt x="166688" y="65466"/>
                    <a:pt x="101917" y="68323"/>
                    <a:pt x="38100" y="62608"/>
                  </a:cubicBezTo>
                  <a:cubicBezTo>
                    <a:pt x="25717" y="62608"/>
                    <a:pt x="16192" y="30223"/>
                    <a:pt x="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8" name="Freeform: Shape 77">
              <a:extLst>
                <a:ext uri="{FF2B5EF4-FFF2-40B4-BE49-F238E27FC236}">
                  <a16:creationId xmlns:a16="http://schemas.microsoft.com/office/drawing/2014/main" id="{C008F6A6-E47C-44CB-BD13-D5A5CAF101B1}"/>
                </a:ext>
              </a:extLst>
            </p:cNvPr>
            <p:cNvSpPr/>
            <p:nvPr/>
          </p:nvSpPr>
          <p:spPr>
            <a:xfrm>
              <a:off x="6216968" y="4810946"/>
              <a:ext cx="219075" cy="66675"/>
            </a:xfrm>
            <a:custGeom>
              <a:avLst/>
              <a:gdLst>
                <a:gd name="connsiteX0" fmla="*/ 206692 w 219075"/>
                <a:gd name="connsiteY0" fmla="*/ 66806 h 66675"/>
                <a:gd name="connsiteX1" fmla="*/ 60960 w 219075"/>
                <a:gd name="connsiteY1" fmla="*/ 66806 h 66675"/>
                <a:gd name="connsiteX2" fmla="*/ 0 w 219075"/>
                <a:gd name="connsiteY2" fmla="*/ 1084 h 66675"/>
                <a:gd name="connsiteX3" fmla="*/ 181927 w 219075"/>
                <a:gd name="connsiteY3" fmla="*/ 3941 h 66675"/>
                <a:gd name="connsiteX4" fmla="*/ 220980 w 219075"/>
                <a:gd name="connsiteY4" fmla="*/ 56329 h 66675"/>
                <a:gd name="connsiteX5" fmla="*/ 206692 w 219075"/>
                <a:gd name="connsiteY5" fmla="*/ 6680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66675">
                  <a:moveTo>
                    <a:pt x="206692" y="66806"/>
                  </a:moveTo>
                  <a:cubicBezTo>
                    <a:pt x="158115" y="66806"/>
                    <a:pt x="109538" y="66806"/>
                    <a:pt x="60960" y="66806"/>
                  </a:cubicBezTo>
                  <a:cubicBezTo>
                    <a:pt x="6667" y="66806"/>
                    <a:pt x="6667" y="65854"/>
                    <a:pt x="0" y="1084"/>
                  </a:cubicBezTo>
                  <a:cubicBezTo>
                    <a:pt x="60960" y="1084"/>
                    <a:pt x="121920" y="-2726"/>
                    <a:pt x="181927" y="3941"/>
                  </a:cubicBezTo>
                  <a:cubicBezTo>
                    <a:pt x="196215" y="5846"/>
                    <a:pt x="207645" y="38231"/>
                    <a:pt x="220980" y="56329"/>
                  </a:cubicBezTo>
                  <a:cubicBezTo>
                    <a:pt x="215265" y="59186"/>
                    <a:pt x="211455" y="62996"/>
                    <a:pt x="206692" y="6680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9" name="Freeform: Shape 78">
              <a:extLst>
                <a:ext uri="{FF2B5EF4-FFF2-40B4-BE49-F238E27FC236}">
                  <a16:creationId xmlns:a16="http://schemas.microsoft.com/office/drawing/2014/main" id="{55C38AF5-D48C-4AE3-8752-FF2226D686D2}"/>
                </a:ext>
              </a:extLst>
            </p:cNvPr>
            <p:cNvSpPr/>
            <p:nvPr/>
          </p:nvSpPr>
          <p:spPr>
            <a:xfrm>
              <a:off x="6434138" y="4808477"/>
              <a:ext cx="228600" cy="66675"/>
            </a:xfrm>
            <a:custGeom>
              <a:avLst/>
              <a:gdLst>
                <a:gd name="connsiteX0" fmla="*/ 11430 w 228600"/>
                <a:gd name="connsiteY0" fmla="*/ 1648 h 66675"/>
                <a:gd name="connsiteX1" fmla="*/ 180022 w 228600"/>
                <a:gd name="connsiteY1" fmla="*/ 3553 h 66675"/>
                <a:gd name="connsiteX2" fmla="*/ 234315 w 228600"/>
                <a:gd name="connsiteY2" fmla="*/ 52130 h 66675"/>
                <a:gd name="connsiteX3" fmla="*/ 224790 w 228600"/>
                <a:gd name="connsiteY3" fmla="*/ 67370 h 66675"/>
                <a:gd name="connsiteX4" fmla="*/ 42863 w 228600"/>
                <a:gd name="connsiteY4" fmla="*/ 64513 h 66675"/>
                <a:gd name="connsiteX5" fmla="*/ 0 w 228600"/>
                <a:gd name="connsiteY5" fmla="*/ 14030 h 66675"/>
                <a:gd name="connsiteX6" fmla="*/ 11430 w 228600"/>
                <a:gd name="connsiteY6" fmla="*/ 1648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66675">
                  <a:moveTo>
                    <a:pt x="11430" y="1648"/>
                  </a:moveTo>
                  <a:cubicBezTo>
                    <a:pt x="67628" y="1648"/>
                    <a:pt x="124778" y="-3115"/>
                    <a:pt x="180022" y="3553"/>
                  </a:cubicBezTo>
                  <a:cubicBezTo>
                    <a:pt x="200025" y="6410"/>
                    <a:pt x="216218" y="34985"/>
                    <a:pt x="234315" y="52130"/>
                  </a:cubicBezTo>
                  <a:cubicBezTo>
                    <a:pt x="231457" y="56893"/>
                    <a:pt x="227647" y="62608"/>
                    <a:pt x="224790" y="67370"/>
                  </a:cubicBezTo>
                  <a:cubicBezTo>
                    <a:pt x="163830" y="67370"/>
                    <a:pt x="102870" y="71180"/>
                    <a:pt x="42863" y="64513"/>
                  </a:cubicBezTo>
                  <a:cubicBezTo>
                    <a:pt x="26670" y="62608"/>
                    <a:pt x="14288" y="32128"/>
                    <a:pt x="0" y="14030"/>
                  </a:cubicBezTo>
                  <a:cubicBezTo>
                    <a:pt x="4763" y="11173"/>
                    <a:pt x="8572" y="6410"/>
                    <a:pt x="11430" y="16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0" name="Freeform: Shape 79">
              <a:extLst>
                <a:ext uri="{FF2B5EF4-FFF2-40B4-BE49-F238E27FC236}">
                  <a16:creationId xmlns:a16="http://schemas.microsoft.com/office/drawing/2014/main" id="{9DCE5BB9-CB3F-4CEB-8067-D252F4372245}"/>
                </a:ext>
              </a:extLst>
            </p:cNvPr>
            <p:cNvSpPr/>
            <p:nvPr/>
          </p:nvSpPr>
          <p:spPr>
            <a:xfrm>
              <a:off x="4291965" y="4722371"/>
              <a:ext cx="209550" cy="66675"/>
            </a:xfrm>
            <a:custGeom>
              <a:avLst/>
              <a:gdLst>
                <a:gd name="connsiteX0" fmla="*/ 214313 w 209550"/>
                <a:gd name="connsiteY0" fmla="*/ 1076 h 66675"/>
                <a:gd name="connsiteX1" fmla="*/ 148590 w 209550"/>
                <a:gd name="connsiteY1" fmla="*/ 67751 h 66675"/>
                <a:gd name="connsiteX2" fmla="*/ 0 w 209550"/>
                <a:gd name="connsiteY2" fmla="*/ 66799 h 66675"/>
                <a:gd name="connsiteX3" fmla="*/ 65722 w 209550"/>
                <a:gd name="connsiteY3" fmla="*/ 124 h 66675"/>
                <a:gd name="connsiteX4" fmla="*/ 214313 w 209550"/>
                <a:gd name="connsiteY4" fmla="*/ 1076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14313" y="1076"/>
                  </a:moveTo>
                  <a:cubicBezTo>
                    <a:pt x="213360" y="52511"/>
                    <a:pt x="192405" y="70609"/>
                    <a:pt x="148590" y="67751"/>
                  </a:cubicBezTo>
                  <a:cubicBezTo>
                    <a:pt x="100013" y="64894"/>
                    <a:pt x="51435" y="66799"/>
                    <a:pt x="0" y="66799"/>
                  </a:cubicBezTo>
                  <a:cubicBezTo>
                    <a:pt x="2857" y="18221"/>
                    <a:pt x="20955" y="-1781"/>
                    <a:pt x="65722" y="124"/>
                  </a:cubicBezTo>
                  <a:cubicBezTo>
                    <a:pt x="114300" y="2981"/>
                    <a:pt x="162877" y="1076"/>
                    <a:pt x="214313" y="107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1" name="Freeform: Shape 80">
              <a:extLst>
                <a:ext uri="{FF2B5EF4-FFF2-40B4-BE49-F238E27FC236}">
                  <a16:creationId xmlns:a16="http://schemas.microsoft.com/office/drawing/2014/main" id="{99D3A6D4-41BB-42B9-AE8C-1D9C52676A72}"/>
                </a:ext>
              </a:extLst>
            </p:cNvPr>
            <p:cNvSpPr/>
            <p:nvPr/>
          </p:nvSpPr>
          <p:spPr>
            <a:xfrm>
              <a:off x="4520436" y="4722354"/>
              <a:ext cx="209550" cy="66675"/>
            </a:xfrm>
            <a:custGeom>
              <a:avLst/>
              <a:gdLst>
                <a:gd name="connsiteX0" fmla="*/ 209679 w 209550"/>
                <a:gd name="connsiteY0" fmla="*/ 1094 h 66675"/>
                <a:gd name="connsiteX1" fmla="*/ 145862 w 209550"/>
                <a:gd name="connsiteY1" fmla="*/ 67769 h 66675"/>
                <a:gd name="connsiteX2" fmla="*/ 129 w 209550"/>
                <a:gd name="connsiteY2" fmla="*/ 66816 h 66675"/>
                <a:gd name="connsiteX3" fmla="*/ 62042 w 209550"/>
                <a:gd name="connsiteY3" fmla="*/ 141 h 66675"/>
                <a:gd name="connsiteX4" fmla="*/ 209679 w 209550"/>
                <a:gd name="connsiteY4" fmla="*/ 1094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66675">
                  <a:moveTo>
                    <a:pt x="209679" y="1094"/>
                  </a:moveTo>
                  <a:cubicBezTo>
                    <a:pt x="211584" y="54434"/>
                    <a:pt x="189677" y="70626"/>
                    <a:pt x="145862" y="67769"/>
                  </a:cubicBezTo>
                  <a:cubicBezTo>
                    <a:pt x="98237" y="64911"/>
                    <a:pt x="49659" y="66816"/>
                    <a:pt x="129" y="66816"/>
                  </a:cubicBezTo>
                  <a:cubicBezTo>
                    <a:pt x="-1776" y="15381"/>
                    <a:pt x="17274" y="-1764"/>
                    <a:pt x="62042" y="141"/>
                  </a:cubicBezTo>
                  <a:cubicBezTo>
                    <a:pt x="110619" y="2999"/>
                    <a:pt x="160149" y="1094"/>
                    <a:pt x="209679" y="109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2" name="Freeform: Shape 81">
              <a:extLst>
                <a:ext uri="{FF2B5EF4-FFF2-40B4-BE49-F238E27FC236}">
                  <a16:creationId xmlns:a16="http://schemas.microsoft.com/office/drawing/2014/main" id="{B3EE681C-CDCD-40BA-A893-F320876801A6}"/>
                </a:ext>
              </a:extLst>
            </p:cNvPr>
            <p:cNvSpPr/>
            <p:nvPr/>
          </p:nvSpPr>
          <p:spPr>
            <a:xfrm>
              <a:off x="4975116" y="4723133"/>
              <a:ext cx="200025" cy="66675"/>
            </a:xfrm>
            <a:custGeom>
              <a:avLst/>
              <a:gdLst>
                <a:gd name="connsiteX0" fmla="*/ 1696 w 200025"/>
                <a:gd name="connsiteY0" fmla="*/ 66037 h 66675"/>
                <a:gd name="connsiteX1" fmla="*/ 55037 w 200025"/>
                <a:gd name="connsiteY1" fmla="*/ 315 h 66675"/>
                <a:gd name="connsiteX2" fmla="*/ 201721 w 200025"/>
                <a:gd name="connsiteY2" fmla="*/ 1267 h 66675"/>
                <a:gd name="connsiteX3" fmla="*/ 147429 w 200025"/>
                <a:gd name="connsiteY3" fmla="*/ 66990 h 66675"/>
                <a:gd name="connsiteX4" fmla="*/ 1696 w 200025"/>
                <a:gd name="connsiteY4" fmla="*/ 6603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696" y="66037"/>
                  </a:moveTo>
                  <a:cubicBezTo>
                    <a:pt x="-5924" y="13650"/>
                    <a:pt x="12174" y="-2543"/>
                    <a:pt x="55037" y="315"/>
                  </a:cubicBezTo>
                  <a:cubicBezTo>
                    <a:pt x="103614" y="3172"/>
                    <a:pt x="152191" y="1267"/>
                    <a:pt x="201721" y="1267"/>
                  </a:cubicBezTo>
                  <a:cubicBezTo>
                    <a:pt x="209341" y="49845"/>
                    <a:pt x="195054" y="69847"/>
                    <a:pt x="147429" y="66990"/>
                  </a:cubicBezTo>
                  <a:cubicBezTo>
                    <a:pt x="99804" y="64132"/>
                    <a:pt x="51226" y="66037"/>
                    <a:pt x="1696" y="6603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3" name="Freeform: Shape 82">
              <a:extLst>
                <a:ext uri="{FF2B5EF4-FFF2-40B4-BE49-F238E27FC236}">
                  <a16:creationId xmlns:a16="http://schemas.microsoft.com/office/drawing/2014/main" id="{9FA18100-6581-458C-9D9F-F434BB93BD9C}"/>
                </a:ext>
              </a:extLst>
            </p:cNvPr>
            <p:cNvSpPr/>
            <p:nvPr/>
          </p:nvSpPr>
          <p:spPr>
            <a:xfrm>
              <a:off x="4749626" y="4723313"/>
              <a:ext cx="200025" cy="66675"/>
            </a:xfrm>
            <a:custGeom>
              <a:avLst/>
              <a:gdLst>
                <a:gd name="connsiteX0" fmla="*/ 1444 w 200025"/>
                <a:gd name="connsiteY0" fmla="*/ 65857 h 66675"/>
                <a:gd name="connsiteX1" fmla="*/ 54784 w 200025"/>
                <a:gd name="connsiteY1" fmla="*/ 135 h 66675"/>
                <a:gd name="connsiteX2" fmla="*/ 200517 w 200025"/>
                <a:gd name="connsiteY2" fmla="*/ 1087 h 66675"/>
                <a:gd name="connsiteX3" fmla="*/ 150987 w 200025"/>
                <a:gd name="connsiteY3" fmla="*/ 66810 h 66675"/>
                <a:gd name="connsiteX4" fmla="*/ 1444 w 200025"/>
                <a:gd name="connsiteY4" fmla="*/ 65857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66675">
                  <a:moveTo>
                    <a:pt x="1444" y="65857"/>
                  </a:moveTo>
                  <a:cubicBezTo>
                    <a:pt x="-5223" y="16327"/>
                    <a:pt x="10969" y="-1770"/>
                    <a:pt x="54784" y="135"/>
                  </a:cubicBezTo>
                  <a:cubicBezTo>
                    <a:pt x="103362" y="2993"/>
                    <a:pt x="151939" y="1087"/>
                    <a:pt x="200517" y="1087"/>
                  </a:cubicBezTo>
                  <a:cubicBezTo>
                    <a:pt x="210994" y="49665"/>
                    <a:pt x="196707" y="68715"/>
                    <a:pt x="150987" y="66810"/>
                  </a:cubicBezTo>
                  <a:cubicBezTo>
                    <a:pt x="101457" y="63952"/>
                    <a:pt x="50974" y="65857"/>
                    <a:pt x="1444" y="6585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4" name="Freeform: Shape 83">
              <a:extLst>
                <a:ext uri="{FF2B5EF4-FFF2-40B4-BE49-F238E27FC236}">
                  <a16:creationId xmlns:a16="http://schemas.microsoft.com/office/drawing/2014/main" id="{9AD71EDB-DF73-4854-9F8E-B11C0D0FD2B9}"/>
                </a:ext>
              </a:extLst>
            </p:cNvPr>
            <p:cNvSpPr/>
            <p:nvPr/>
          </p:nvSpPr>
          <p:spPr>
            <a:xfrm>
              <a:off x="5638800" y="4726407"/>
              <a:ext cx="219075" cy="57150"/>
            </a:xfrm>
            <a:custGeom>
              <a:avLst/>
              <a:gdLst>
                <a:gd name="connsiteX0" fmla="*/ 224790 w 219075"/>
                <a:gd name="connsiteY0" fmla="*/ 63715 h 57150"/>
                <a:gd name="connsiteX1" fmla="*/ 34290 w 219075"/>
                <a:gd name="connsiteY1" fmla="*/ 61810 h 57150"/>
                <a:gd name="connsiteX2" fmla="*/ 0 w 219075"/>
                <a:gd name="connsiteY2" fmla="*/ 15138 h 57150"/>
                <a:gd name="connsiteX3" fmla="*/ 10478 w 219075"/>
                <a:gd name="connsiteY3" fmla="*/ 850 h 57150"/>
                <a:gd name="connsiteX4" fmla="*/ 187643 w 219075"/>
                <a:gd name="connsiteY4" fmla="*/ 2755 h 57150"/>
                <a:gd name="connsiteX5" fmla="*/ 224790 w 219075"/>
                <a:gd name="connsiteY5" fmla="*/ 637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24790" y="63715"/>
                  </a:moveTo>
                  <a:cubicBezTo>
                    <a:pt x="149543" y="63715"/>
                    <a:pt x="91440" y="66573"/>
                    <a:pt x="34290" y="61810"/>
                  </a:cubicBezTo>
                  <a:cubicBezTo>
                    <a:pt x="21907" y="60858"/>
                    <a:pt x="11430" y="31330"/>
                    <a:pt x="0" y="15138"/>
                  </a:cubicBezTo>
                  <a:cubicBezTo>
                    <a:pt x="3810" y="10375"/>
                    <a:pt x="6668" y="5613"/>
                    <a:pt x="10478" y="850"/>
                  </a:cubicBezTo>
                  <a:cubicBezTo>
                    <a:pt x="69532" y="850"/>
                    <a:pt x="128588" y="-2007"/>
                    <a:pt x="187643" y="2755"/>
                  </a:cubicBezTo>
                  <a:cubicBezTo>
                    <a:pt x="199072" y="3708"/>
                    <a:pt x="207645" y="35140"/>
                    <a:pt x="224790" y="637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5" name="Freeform: Shape 84">
              <a:extLst>
                <a:ext uri="{FF2B5EF4-FFF2-40B4-BE49-F238E27FC236}">
                  <a16:creationId xmlns:a16="http://schemas.microsoft.com/office/drawing/2014/main" id="{6A6CB832-FD70-456A-9AFC-48EA12022827}"/>
                </a:ext>
              </a:extLst>
            </p:cNvPr>
            <p:cNvSpPr/>
            <p:nvPr/>
          </p:nvSpPr>
          <p:spPr>
            <a:xfrm>
              <a:off x="5196840" y="4728210"/>
              <a:ext cx="200025" cy="57150"/>
            </a:xfrm>
            <a:custGeom>
              <a:avLst/>
              <a:gdLst>
                <a:gd name="connsiteX0" fmla="*/ 202882 w 200025"/>
                <a:gd name="connsiteY0" fmla="*/ 0 h 57150"/>
                <a:gd name="connsiteX1" fmla="*/ 202882 w 200025"/>
                <a:gd name="connsiteY1" fmla="*/ 57150 h 57150"/>
                <a:gd name="connsiteX2" fmla="*/ 0 w 200025"/>
                <a:gd name="connsiteY2" fmla="*/ 57150 h 57150"/>
                <a:gd name="connsiteX3" fmla="*/ 6667 w 200025"/>
                <a:gd name="connsiteY3" fmla="*/ 0 h 57150"/>
                <a:gd name="connsiteX4" fmla="*/ 202882 w 200025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2882" y="0"/>
                  </a:moveTo>
                  <a:cubicBezTo>
                    <a:pt x="202882" y="20003"/>
                    <a:pt x="202882" y="36195"/>
                    <a:pt x="202882" y="57150"/>
                  </a:cubicBezTo>
                  <a:cubicBezTo>
                    <a:pt x="136207" y="57150"/>
                    <a:pt x="71438" y="57150"/>
                    <a:pt x="0" y="57150"/>
                  </a:cubicBezTo>
                  <a:cubicBezTo>
                    <a:pt x="2857" y="37147"/>
                    <a:pt x="4763" y="20003"/>
                    <a:pt x="6667" y="0"/>
                  </a:cubicBezTo>
                  <a:cubicBezTo>
                    <a:pt x="73342" y="0"/>
                    <a:pt x="136207" y="0"/>
                    <a:pt x="202882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6" name="Freeform: Shape 85">
              <a:extLst>
                <a:ext uri="{FF2B5EF4-FFF2-40B4-BE49-F238E27FC236}">
                  <a16:creationId xmlns:a16="http://schemas.microsoft.com/office/drawing/2014/main" id="{6F16563F-C23F-4259-8342-F56F1A55D466}"/>
                </a:ext>
              </a:extLst>
            </p:cNvPr>
            <p:cNvSpPr/>
            <p:nvPr/>
          </p:nvSpPr>
          <p:spPr>
            <a:xfrm>
              <a:off x="6524625" y="4726013"/>
              <a:ext cx="219075" cy="57150"/>
            </a:xfrm>
            <a:custGeom>
              <a:avLst/>
              <a:gdLst>
                <a:gd name="connsiteX0" fmla="*/ 216218 w 219075"/>
                <a:gd name="connsiteY0" fmla="*/ 64109 h 57150"/>
                <a:gd name="connsiteX1" fmla="*/ 46672 w 219075"/>
                <a:gd name="connsiteY1" fmla="*/ 62204 h 57150"/>
                <a:gd name="connsiteX2" fmla="*/ 0 w 219075"/>
                <a:gd name="connsiteY2" fmla="*/ 15532 h 57150"/>
                <a:gd name="connsiteX3" fmla="*/ 8572 w 219075"/>
                <a:gd name="connsiteY3" fmla="*/ 1244 h 57150"/>
                <a:gd name="connsiteX4" fmla="*/ 180975 w 219075"/>
                <a:gd name="connsiteY4" fmla="*/ 3149 h 57150"/>
                <a:gd name="connsiteX5" fmla="*/ 224790 w 219075"/>
                <a:gd name="connsiteY5" fmla="*/ 48869 h 57150"/>
                <a:gd name="connsiteX6" fmla="*/ 21621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6218" y="64109"/>
                  </a:moveTo>
                  <a:cubicBezTo>
                    <a:pt x="159068" y="64109"/>
                    <a:pt x="101918" y="67919"/>
                    <a:pt x="46672" y="62204"/>
                  </a:cubicBezTo>
                  <a:cubicBezTo>
                    <a:pt x="29528" y="60299"/>
                    <a:pt x="15240" y="31724"/>
                    <a:pt x="0" y="15532"/>
                  </a:cubicBezTo>
                  <a:cubicBezTo>
                    <a:pt x="2857" y="10769"/>
                    <a:pt x="5715" y="6007"/>
                    <a:pt x="8572" y="1244"/>
                  </a:cubicBezTo>
                  <a:cubicBezTo>
                    <a:pt x="66675" y="1244"/>
                    <a:pt x="123825" y="-2566"/>
                    <a:pt x="180975" y="3149"/>
                  </a:cubicBezTo>
                  <a:cubicBezTo>
                    <a:pt x="197168" y="5054"/>
                    <a:pt x="210503" y="32677"/>
                    <a:pt x="224790" y="48869"/>
                  </a:cubicBezTo>
                  <a:cubicBezTo>
                    <a:pt x="221932" y="54584"/>
                    <a:pt x="219075" y="59347"/>
                    <a:pt x="21621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7" name="Freeform: Shape 86">
              <a:extLst>
                <a:ext uri="{FF2B5EF4-FFF2-40B4-BE49-F238E27FC236}">
                  <a16:creationId xmlns:a16="http://schemas.microsoft.com/office/drawing/2014/main" id="{F26B53D9-9A15-4CCD-BE8D-22B2A3D87488}"/>
                </a:ext>
              </a:extLst>
            </p:cNvPr>
            <p:cNvSpPr/>
            <p:nvPr/>
          </p:nvSpPr>
          <p:spPr>
            <a:xfrm>
              <a:off x="5855970" y="4726407"/>
              <a:ext cx="219075" cy="57150"/>
            </a:xfrm>
            <a:custGeom>
              <a:avLst/>
              <a:gdLst>
                <a:gd name="connsiteX0" fmla="*/ 216218 w 219075"/>
                <a:gd name="connsiteY0" fmla="*/ 62763 h 57150"/>
                <a:gd name="connsiteX1" fmla="*/ 38100 w 219075"/>
                <a:gd name="connsiteY1" fmla="*/ 60858 h 57150"/>
                <a:gd name="connsiteX2" fmla="*/ 0 w 219075"/>
                <a:gd name="connsiteY2" fmla="*/ 850 h 57150"/>
                <a:gd name="connsiteX3" fmla="*/ 189548 w 219075"/>
                <a:gd name="connsiteY3" fmla="*/ 2755 h 57150"/>
                <a:gd name="connsiteX4" fmla="*/ 224790 w 219075"/>
                <a:gd name="connsiteY4" fmla="*/ 50380 h 57150"/>
                <a:gd name="connsiteX5" fmla="*/ 216218 w 219075"/>
                <a:gd name="connsiteY5" fmla="*/ 6276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216218" y="62763"/>
                  </a:moveTo>
                  <a:cubicBezTo>
                    <a:pt x="157163" y="62763"/>
                    <a:pt x="97155" y="65620"/>
                    <a:pt x="38100" y="60858"/>
                  </a:cubicBezTo>
                  <a:cubicBezTo>
                    <a:pt x="25718" y="59905"/>
                    <a:pt x="17145" y="28473"/>
                    <a:pt x="0" y="850"/>
                  </a:cubicBezTo>
                  <a:cubicBezTo>
                    <a:pt x="73343" y="850"/>
                    <a:pt x="132398" y="-2007"/>
                    <a:pt x="189548" y="2755"/>
                  </a:cubicBezTo>
                  <a:cubicBezTo>
                    <a:pt x="202883" y="3708"/>
                    <a:pt x="213360" y="34188"/>
                    <a:pt x="224790" y="50380"/>
                  </a:cubicBezTo>
                  <a:cubicBezTo>
                    <a:pt x="221933" y="55143"/>
                    <a:pt x="219075" y="58953"/>
                    <a:pt x="216218" y="6276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8" name="Freeform: Shape 87">
              <a:extLst>
                <a:ext uri="{FF2B5EF4-FFF2-40B4-BE49-F238E27FC236}">
                  <a16:creationId xmlns:a16="http://schemas.microsoft.com/office/drawing/2014/main" id="{FD88A3EF-736E-468C-82FB-F8871AD43CE2}"/>
                </a:ext>
              </a:extLst>
            </p:cNvPr>
            <p:cNvSpPr/>
            <p:nvPr/>
          </p:nvSpPr>
          <p:spPr>
            <a:xfrm>
              <a:off x="6303645" y="4726013"/>
              <a:ext cx="219075" cy="57150"/>
            </a:xfrm>
            <a:custGeom>
              <a:avLst/>
              <a:gdLst>
                <a:gd name="connsiteX0" fmla="*/ 212408 w 219075"/>
                <a:gd name="connsiteY0" fmla="*/ 64109 h 57150"/>
                <a:gd name="connsiteX1" fmla="*/ 47625 w 219075"/>
                <a:gd name="connsiteY1" fmla="*/ 62204 h 57150"/>
                <a:gd name="connsiteX2" fmla="*/ 0 w 219075"/>
                <a:gd name="connsiteY2" fmla="*/ 16484 h 57150"/>
                <a:gd name="connsiteX3" fmla="*/ 10478 w 219075"/>
                <a:gd name="connsiteY3" fmla="*/ 1244 h 57150"/>
                <a:gd name="connsiteX4" fmla="*/ 179070 w 219075"/>
                <a:gd name="connsiteY4" fmla="*/ 3149 h 57150"/>
                <a:gd name="connsiteX5" fmla="*/ 224790 w 219075"/>
                <a:gd name="connsiteY5" fmla="*/ 49822 h 57150"/>
                <a:gd name="connsiteX6" fmla="*/ 212408 w 219075"/>
                <a:gd name="connsiteY6" fmla="*/ 64109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212408" y="64109"/>
                  </a:moveTo>
                  <a:cubicBezTo>
                    <a:pt x="157163" y="64109"/>
                    <a:pt x="101918" y="67919"/>
                    <a:pt x="47625" y="62204"/>
                  </a:cubicBezTo>
                  <a:cubicBezTo>
                    <a:pt x="30480" y="60299"/>
                    <a:pt x="15240" y="32677"/>
                    <a:pt x="0" y="16484"/>
                  </a:cubicBezTo>
                  <a:cubicBezTo>
                    <a:pt x="3810" y="11722"/>
                    <a:pt x="6668" y="6007"/>
                    <a:pt x="10478" y="1244"/>
                  </a:cubicBezTo>
                  <a:cubicBezTo>
                    <a:pt x="66675" y="1244"/>
                    <a:pt x="122873" y="-2566"/>
                    <a:pt x="179070" y="3149"/>
                  </a:cubicBezTo>
                  <a:cubicBezTo>
                    <a:pt x="195263" y="5054"/>
                    <a:pt x="209550" y="33629"/>
                    <a:pt x="224790" y="49822"/>
                  </a:cubicBezTo>
                  <a:cubicBezTo>
                    <a:pt x="220028" y="54584"/>
                    <a:pt x="216218" y="59347"/>
                    <a:pt x="212408" y="641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89" name="Freeform: Shape 88">
              <a:extLst>
                <a:ext uri="{FF2B5EF4-FFF2-40B4-BE49-F238E27FC236}">
                  <a16:creationId xmlns:a16="http://schemas.microsoft.com/office/drawing/2014/main" id="{71695CFF-87CF-4449-8149-393396008421}"/>
                </a:ext>
              </a:extLst>
            </p:cNvPr>
            <p:cNvSpPr/>
            <p:nvPr/>
          </p:nvSpPr>
          <p:spPr>
            <a:xfrm>
              <a:off x="5427345" y="4729163"/>
              <a:ext cx="190500" cy="57150"/>
            </a:xfrm>
            <a:custGeom>
              <a:avLst/>
              <a:gdLst>
                <a:gd name="connsiteX0" fmla="*/ 195263 w 190500"/>
                <a:gd name="connsiteY0" fmla="*/ 0 h 57150"/>
                <a:gd name="connsiteX1" fmla="*/ 198120 w 190500"/>
                <a:gd name="connsiteY1" fmla="*/ 57150 h 57150"/>
                <a:gd name="connsiteX2" fmla="*/ 0 w 190500"/>
                <a:gd name="connsiteY2" fmla="*/ 57150 h 57150"/>
                <a:gd name="connsiteX3" fmla="*/ 0 w 190500"/>
                <a:gd name="connsiteY3" fmla="*/ 0 h 57150"/>
                <a:gd name="connsiteX4" fmla="*/ 195263 w 190500"/>
                <a:gd name="connsiteY4" fmla="*/ 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5263" y="0"/>
                  </a:moveTo>
                  <a:cubicBezTo>
                    <a:pt x="196215" y="20955"/>
                    <a:pt x="197168" y="37147"/>
                    <a:pt x="198120" y="57150"/>
                  </a:cubicBezTo>
                  <a:cubicBezTo>
                    <a:pt x="129540" y="57150"/>
                    <a:pt x="66675" y="57150"/>
                    <a:pt x="0" y="57150"/>
                  </a:cubicBezTo>
                  <a:cubicBezTo>
                    <a:pt x="0" y="38100"/>
                    <a:pt x="0" y="20955"/>
                    <a:pt x="0" y="0"/>
                  </a:cubicBezTo>
                  <a:cubicBezTo>
                    <a:pt x="62865" y="0"/>
                    <a:pt x="126683" y="0"/>
                    <a:pt x="19526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0" name="Freeform: Shape 89">
              <a:extLst>
                <a:ext uri="{FF2B5EF4-FFF2-40B4-BE49-F238E27FC236}">
                  <a16:creationId xmlns:a16="http://schemas.microsoft.com/office/drawing/2014/main" id="{0B575705-0E21-4F4E-94EE-DACE552CB70A}"/>
                </a:ext>
              </a:extLst>
            </p:cNvPr>
            <p:cNvSpPr/>
            <p:nvPr/>
          </p:nvSpPr>
          <p:spPr>
            <a:xfrm>
              <a:off x="6084570" y="4725061"/>
              <a:ext cx="219075" cy="57150"/>
            </a:xfrm>
            <a:custGeom>
              <a:avLst/>
              <a:gdLst>
                <a:gd name="connsiteX0" fmla="*/ 10478 w 219075"/>
                <a:gd name="connsiteY0" fmla="*/ 1244 h 57150"/>
                <a:gd name="connsiteX1" fmla="*/ 175260 w 219075"/>
                <a:gd name="connsiteY1" fmla="*/ 3149 h 57150"/>
                <a:gd name="connsiteX2" fmla="*/ 219075 w 219075"/>
                <a:gd name="connsiteY2" fmla="*/ 47917 h 57150"/>
                <a:gd name="connsiteX3" fmla="*/ 209550 w 219075"/>
                <a:gd name="connsiteY3" fmla="*/ 63157 h 57150"/>
                <a:gd name="connsiteX4" fmla="*/ 32385 w 219075"/>
                <a:gd name="connsiteY4" fmla="*/ 61252 h 57150"/>
                <a:gd name="connsiteX5" fmla="*/ 0 w 219075"/>
                <a:gd name="connsiteY5" fmla="*/ 14579 h 57150"/>
                <a:gd name="connsiteX6" fmla="*/ 10478 w 219075"/>
                <a:gd name="connsiteY6" fmla="*/ 124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19075" h="57150">
                  <a:moveTo>
                    <a:pt x="10478" y="1244"/>
                  </a:moveTo>
                  <a:cubicBezTo>
                    <a:pt x="65723" y="1244"/>
                    <a:pt x="120968" y="-2566"/>
                    <a:pt x="175260" y="3149"/>
                  </a:cubicBezTo>
                  <a:cubicBezTo>
                    <a:pt x="191453" y="5054"/>
                    <a:pt x="204788" y="32677"/>
                    <a:pt x="219075" y="47917"/>
                  </a:cubicBezTo>
                  <a:cubicBezTo>
                    <a:pt x="216218" y="52679"/>
                    <a:pt x="212408" y="58394"/>
                    <a:pt x="209550" y="63157"/>
                  </a:cubicBezTo>
                  <a:cubicBezTo>
                    <a:pt x="150495" y="63157"/>
                    <a:pt x="90488" y="66014"/>
                    <a:pt x="32385" y="61252"/>
                  </a:cubicBezTo>
                  <a:cubicBezTo>
                    <a:pt x="20003" y="60299"/>
                    <a:pt x="10478" y="30771"/>
                    <a:pt x="0" y="14579"/>
                  </a:cubicBezTo>
                  <a:cubicBezTo>
                    <a:pt x="3810" y="10769"/>
                    <a:pt x="7620" y="6007"/>
                    <a:pt x="10478" y="124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1" name="Freeform: Shape 90">
              <a:extLst>
                <a:ext uri="{FF2B5EF4-FFF2-40B4-BE49-F238E27FC236}">
                  <a16:creationId xmlns:a16="http://schemas.microsoft.com/office/drawing/2014/main" id="{9383FD68-0082-4A08-9B9E-BB76D97CF922}"/>
                </a:ext>
              </a:extLst>
            </p:cNvPr>
            <p:cNvSpPr/>
            <p:nvPr/>
          </p:nvSpPr>
          <p:spPr>
            <a:xfrm>
              <a:off x="7117080" y="4726562"/>
              <a:ext cx="228600" cy="57150"/>
            </a:xfrm>
            <a:custGeom>
              <a:avLst/>
              <a:gdLst>
                <a:gd name="connsiteX0" fmla="*/ 222885 w 228600"/>
                <a:gd name="connsiteY0" fmla="*/ 63560 h 57150"/>
                <a:gd name="connsiteX1" fmla="*/ 49530 w 228600"/>
                <a:gd name="connsiteY1" fmla="*/ 61656 h 57150"/>
                <a:gd name="connsiteX2" fmla="*/ 0 w 228600"/>
                <a:gd name="connsiteY2" fmla="*/ 14983 h 57150"/>
                <a:gd name="connsiteX3" fmla="*/ 6667 w 228600"/>
                <a:gd name="connsiteY3" fmla="*/ 1648 h 57150"/>
                <a:gd name="connsiteX4" fmla="*/ 174307 w 228600"/>
                <a:gd name="connsiteY4" fmla="*/ 3553 h 57150"/>
                <a:gd name="connsiteX5" fmla="*/ 229552 w 228600"/>
                <a:gd name="connsiteY5" fmla="*/ 51178 h 57150"/>
                <a:gd name="connsiteX6" fmla="*/ 222885 w 228600"/>
                <a:gd name="connsiteY6" fmla="*/ 6356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8600" h="57150">
                  <a:moveTo>
                    <a:pt x="222885" y="63560"/>
                  </a:moveTo>
                  <a:cubicBezTo>
                    <a:pt x="164782" y="63560"/>
                    <a:pt x="106680" y="67370"/>
                    <a:pt x="49530" y="61656"/>
                  </a:cubicBezTo>
                  <a:cubicBezTo>
                    <a:pt x="31432" y="59750"/>
                    <a:pt x="16192" y="31175"/>
                    <a:pt x="0" y="14983"/>
                  </a:cubicBezTo>
                  <a:cubicBezTo>
                    <a:pt x="1905" y="10220"/>
                    <a:pt x="4763" y="6410"/>
                    <a:pt x="6667" y="1648"/>
                  </a:cubicBezTo>
                  <a:cubicBezTo>
                    <a:pt x="62865" y="1648"/>
                    <a:pt x="119063" y="-3115"/>
                    <a:pt x="174307" y="3553"/>
                  </a:cubicBezTo>
                  <a:cubicBezTo>
                    <a:pt x="194310" y="6410"/>
                    <a:pt x="211455" y="34985"/>
                    <a:pt x="229552" y="51178"/>
                  </a:cubicBezTo>
                  <a:cubicBezTo>
                    <a:pt x="227647" y="55941"/>
                    <a:pt x="225742" y="59750"/>
                    <a:pt x="222885" y="6356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B7CC6F5F-BBE8-4BD4-A8A8-6FAA2EB61B5F}"/>
                </a:ext>
              </a:extLst>
            </p:cNvPr>
            <p:cNvSpPr/>
            <p:nvPr/>
          </p:nvSpPr>
          <p:spPr>
            <a:xfrm>
              <a:off x="4257675" y="4641254"/>
              <a:ext cx="200025" cy="57150"/>
            </a:xfrm>
            <a:custGeom>
              <a:avLst/>
              <a:gdLst>
                <a:gd name="connsiteX0" fmla="*/ 208597 w 200025"/>
                <a:gd name="connsiteY0" fmla="*/ 1231 h 57150"/>
                <a:gd name="connsiteX1" fmla="*/ 141922 w 200025"/>
                <a:gd name="connsiteY1" fmla="*/ 64096 h 57150"/>
                <a:gd name="connsiteX2" fmla="*/ 0 w 200025"/>
                <a:gd name="connsiteY2" fmla="*/ 63143 h 57150"/>
                <a:gd name="connsiteX3" fmla="*/ 66675 w 200025"/>
                <a:gd name="connsiteY3" fmla="*/ 278 h 57150"/>
                <a:gd name="connsiteX4" fmla="*/ 208597 w 200025"/>
                <a:gd name="connsiteY4" fmla="*/ 123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208597" y="1231"/>
                  </a:moveTo>
                  <a:cubicBezTo>
                    <a:pt x="205740" y="54571"/>
                    <a:pt x="181928" y="66953"/>
                    <a:pt x="141922" y="64096"/>
                  </a:cubicBezTo>
                  <a:cubicBezTo>
                    <a:pt x="95250" y="61238"/>
                    <a:pt x="48578" y="63143"/>
                    <a:pt x="0" y="63143"/>
                  </a:cubicBezTo>
                  <a:cubicBezTo>
                    <a:pt x="2858" y="16471"/>
                    <a:pt x="23813" y="-2579"/>
                    <a:pt x="66675" y="278"/>
                  </a:cubicBezTo>
                  <a:cubicBezTo>
                    <a:pt x="113347" y="3136"/>
                    <a:pt x="160020" y="1231"/>
                    <a:pt x="208597" y="123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BC555C22-DC91-430B-9EC2-7555D7EB947B}"/>
                </a:ext>
              </a:extLst>
            </p:cNvPr>
            <p:cNvSpPr/>
            <p:nvPr/>
          </p:nvSpPr>
          <p:spPr>
            <a:xfrm>
              <a:off x="3810952" y="4637148"/>
              <a:ext cx="209550" cy="66675"/>
            </a:xfrm>
            <a:custGeom>
              <a:avLst/>
              <a:gdLst>
                <a:gd name="connsiteX0" fmla="*/ 0 w 209550"/>
                <a:gd name="connsiteY0" fmla="*/ 68202 h 66675"/>
                <a:gd name="connsiteX1" fmla="*/ 216218 w 209550"/>
                <a:gd name="connsiteY1" fmla="*/ 9147 h 66675"/>
                <a:gd name="connsiteX2" fmla="*/ 151448 w 209550"/>
                <a:gd name="connsiteY2" fmla="*/ 69155 h 66675"/>
                <a:gd name="connsiteX3" fmla="*/ 0 w 209550"/>
                <a:gd name="connsiteY3" fmla="*/ 68202 h 666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09550" h="66675">
                  <a:moveTo>
                    <a:pt x="0" y="68202"/>
                  </a:moveTo>
                  <a:cubicBezTo>
                    <a:pt x="24765" y="-3235"/>
                    <a:pt x="52388" y="-9903"/>
                    <a:pt x="216218" y="9147"/>
                  </a:cubicBezTo>
                  <a:cubicBezTo>
                    <a:pt x="212407" y="49152"/>
                    <a:pt x="195263" y="71060"/>
                    <a:pt x="151448" y="69155"/>
                  </a:cubicBezTo>
                  <a:cubicBezTo>
                    <a:pt x="100965" y="66297"/>
                    <a:pt x="51435" y="68202"/>
                    <a:pt x="0" y="6820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4EE0AE5A-645C-43E2-BAF4-B05947323280}"/>
                </a:ext>
              </a:extLst>
            </p:cNvPr>
            <p:cNvSpPr/>
            <p:nvPr/>
          </p:nvSpPr>
          <p:spPr>
            <a:xfrm>
              <a:off x="4479608" y="4642337"/>
              <a:ext cx="200025" cy="57150"/>
            </a:xfrm>
            <a:custGeom>
              <a:avLst/>
              <a:gdLst>
                <a:gd name="connsiteX0" fmla="*/ 0 w 200025"/>
                <a:gd name="connsiteY0" fmla="*/ 63013 h 57150"/>
                <a:gd name="connsiteX1" fmla="*/ 62865 w 200025"/>
                <a:gd name="connsiteY1" fmla="*/ 148 h 57150"/>
                <a:gd name="connsiteX2" fmla="*/ 202883 w 200025"/>
                <a:gd name="connsiteY2" fmla="*/ 1101 h 57150"/>
                <a:gd name="connsiteX3" fmla="*/ 144780 w 200025"/>
                <a:gd name="connsiteY3" fmla="*/ 63966 h 57150"/>
                <a:gd name="connsiteX4" fmla="*/ 0 w 200025"/>
                <a:gd name="connsiteY4" fmla="*/ 6301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57150">
                  <a:moveTo>
                    <a:pt x="0" y="63013"/>
                  </a:moveTo>
                  <a:cubicBezTo>
                    <a:pt x="0" y="14436"/>
                    <a:pt x="20955" y="-1756"/>
                    <a:pt x="62865" y="148"/>
                  </a:cubicBezTo>
                  <a:cubicBezTo>
                    <a:pt x="109538" y="2053"/>
                    <a:pt x="156210" y="1101"/>
                    <a:pt x="202883" y="1101"/>
                  </a:cubicBezTo>
                  <a:cubicBezTo>
                    <a:pt x="205740" y="51583"/>
                    <a:pt x="186690" y="66823"/>
                    <a:pt x="144780" y="63966"/>
                  </a:cubicBezTo>
                  <a:cubicBezTo>
                    <a:pt x="97155" y="61108"/>
                    <a:pt x="50483" y="63013"/>
                    <a:pt x="0" y="630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26586012-EC99-42F4-8FA0-F3BA86851B4E}"/>
                </a:ext>
              </a:extLst>
            </p:cNvPr>
            <p:cNvSpPr/>
            <p:nvPr/>
          </p:nvSpPr>
          <p:spPr>
            <a:xfrm>
              <a:off x="4034790" y="4641359"/>
              <a:ext cx="209550" cy="57150"/>
            </a:xfrm>
            <a:custGeom>
              <a:avLst/>
              <a:gdLst>
                <a:gd name="connsiteX0" fmla="*/ 0 w 209550"/>
                <a:gd name="connsiteY0" fmla="*/ 63991 h 57150"/>
                <a:gd name="connsiteX1" fmla="*/ 75247 w 209550"/>
                <a:gd name="connsiteY1" fmla="*/ 173 h 57150"/>
                <a:gd name="connsiteX2" fmla="*/ 212407 w 209550"/>
                <a:gd name="connsiteY2" fmla="*/ 1126 h 57150"/>
                <a:gd name="connsiteX3" fmla="*/ 147638 w 209550"/>
                <a:gd name="connsiteY3" fmla="*/ 64943 h 57150"/>
                <a:gd name="connsiteX4" fmla="*/ 0 w 209550"/>
                <a:gd name="connsiteY4" fmla="*/ 63991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550" h="57150">
                  <a:moveTo>
                    <a:pt x="0" y="63991"/>
                  </a:moveTo>
                  <a:cubicBezTo>
                    <a:pt x="8572" y="11603"/>
                    <a:pt x="34290" y="-1732"/>
                    <a:pt x="75247" y="173"/>
                  </a:cubicBezTo>
                  <a:cubicBezTo>
                    <a:pt x="120015" y="3031"/>
                    <a:pt x="165735" y="1126"/>
                    <a:pt x="212407" y="1126"/>
                  </a:cubicBezTo>
                  <a:cubicBezTo>
                    <a:pt x="206692" y="45893"/>
                    <a:pt x="190500" y="66848"/>
                    <a:pt x="147638" y="64943"/>
                  </a:cubicBezTo>
                  <a:cubicBezTo>
                    <a:pt x="100013" y="61133"/>
                    <a:pt x="51435" y="63991"/>
                    <a:pt x="0" y="6399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DF958670-5F71-456A-8BBB-50AF47072F26}"/>
                </a:ext>
              </a:extLst>
            </p:cNvPr>
            <p:cNvSpPr/>
            <p:nvPr/>
          </p:nvSpPr>
          <p:spPr>
            <a:xfrm>
              <a:off x="5139481" y="4643323"/>
              <a:ext cx="190500" cy="57150"/>
            </a:xfrm>
            <a:custGeom>
              <a:avLst/>
              <a:gdLst>
                <a:gd name="connsiteX0" fmla="*/ 193566 w 190500"/>
                <a:gd name="connsiteY0" fmla="*/ 115 h 57150"/>
                <a:gd name="connsiteX1" fmla="*/ 193566 w 190500"/>
                <a:gd name="connsiteY1" fmla="*/ 58217 h 57150"/>
                <a:gd name="connsiteX2" fmla="*/ 4019 w 190500"/>
                <a:gd name="connsiteY2" fmla="*/ 58217 h 57150"/>
                <a:gd name="connsiteX3" fmla="*/ 46881 w 190500"/>
                <a:gd name="connsiteY3" fmla="*/ 115 h 57150"/>
                <a:gd name="connsiteX4" fmla="*/ 193566 w 190500"/>
                <a:gd name="connsiteY4" fmla="*/ 115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566" y="115"/>
                  </a:moveTo>
                  <a:cubicBezTo>
                    <a:pt x="193566" y="23927"/>
                    <a:pt x="193566" y="39167"/>
                    <a:pt x="193566" y="58217"/>
                  </a:cubicBezTo>
                  <a:cubicBezTo>
                    <a:pt x="129749" y="58217"/>
                    <a:pt x="67836" y="58217"/>
                    <a:pt x="4019" y="58217"/>
                  </a:cubicBezTo>
                  <a:cubicBezTo>
                    <a:pt x="-6459" y="20117"/>
                    <a:pt x="2114" y="-1790"/>
                    <a:pt x="46881" y="115"/>
                  </a:cubicBezTo>
                  <a:cubicBezTo>
                    <a:pt x="95459" y="1067"/>
                    <a:pt x="143084" y="115"/>
                    <a:pt x="193566" y="11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715B641D-03E3-4008-A985-A3ABB61980A0}"/>
                </a:ext>
              </a:extLst>
            </p:cNvPr>
            <p:cNvSpPr/>
            <p:nvPr/>
          </p:nvSpPr>
          <p:spPr>
            <a:xfrm>
              <a:off x="4920341" y="4643120"/>
              <a:ext cx="190500" cy="57150"/>
            </a:xfrm>
            <a:custGeom>
              <a:avLst/>
              <a:gdLst>
                <a:gd name="connsiteX0" fmla="*/ 193631 w 190500"/>
                <a:gd name="connsiteY0" fmla="*/ 1270 h 57150"/>
                <a:gd name="connsiteX1" fmla="*/ 145054 w 190500"/>
                <a:gd name="connsiteY1" fmla="*/ 63183 h 57150"/>
                <a:gd name="connsiteX2" fmla="*/ 4084 w 190500"/>
                <a:gd name="connsiteY2" fmla="*/ 62230 h 57150"/>
                <a:gd name="connsiteX3" fmla="*/ 31706 w 190500"/>
                <a:gd name="connsiteY3" fmla="*/ 1270 h 57150"/>
                <a:gd name="connsiteX4" fmla="*/ 193631 w 190500"/>
                <a:gd name="connsiteY4" fmla="*/ 127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3631" y="1270"/>
                  </a:moveTo>
                  <a:cubicBezTo>
                    <a:pt x="206014" y="52705"/>
                    <a:pt x="186011" y="66040"/>
                    <a:pt x="145054" y="63183"/>
                  </a:cubicBezTo>
                  <a:cubicBezTo>
                    <a:pt x="99334" y="60325"/>
                    <a:pt x="53614" y="62230"/>
                    <a:pt x="4084" y="62230"/>
                  </a:cubicBezTo>
                  <a:cubicBezTo>
                    <a:pt x="-1631" y="32702"/>
                    <a:pt x="-7346" y="4127"/>
                    <a:pt x="31706" y="1270"/>
                  </a:cubicBezTo>
                  <a:cubicBezTo>
                    <a:pt x="85046" y="-1588"/>
                    <a:pt x="139339" y="1270"/>
                    <a:pt x="193631" y="127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0DB02A3F-88E1-491D-9833-0E4EC790AEF3}"/>
                </a:ext>
              </a:extLst>
            </p:cNvPr>
            <p:cNvSpPr/>
            <p:nvPr/>
          </p:nvSpPr>
          <p:spPr>
            <a:xfrm>
              <a:off x="4701181" y="4642454"/>
              <a:ext cx="190500" cy="57150"/>
            </a:xfrm>
            <a:custGeom>
              <a:avLst/>
              <a:gdLst>
                <a:gd name="connsiteX0" fmla="*/ 197527 w 190500"/>
                <a:gd name="connsiteY0" fmla="*/ 984 h 57150"/>
                <a:gd name="connsiteX1" fmla="*/ 144187 w 190500"/>
                <a:gd name="connsiteY1" fmla="*/ 63849 h 57150"/>
                <a:gd name="connsiteX2" fmla="*/ 1312 w 190500"/>
                <a:gd name="connsiteY2" fmla="*/ 62896 h 57150"/>
                <a:gd name="connsiteX3" fmla="*/ 49889 w 190500"/>
                <a:gd name="connsiteY3" fmla="*/ 31 h 57150"/>
                <a:gd name="connsiteX4" fmla="*/ 197527 w 190500"/>
                <a:gd name="connsiteY4" fmla="*/ 984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7527" y="984"/>
                  </a:moveTo>
                  <a:cubicBezTo>
                    <a:pt x="203242" y="51466"/>
                    <a:pt x="184192" y="66706"/>
                    <a:pt x="144187" y="63849"/>
                  </a:cubicBezTo>
                  <a:cubicBezTo>
                    <a:pt x="97514" y="60991"/>
                    <a:pt x="49889" y="62896"/>
                    <a:pt x="1312" y="62896"/>
                  </a:cubicBezTo>
                  <a:cubicBezTo>
                    <a:pt x="-4403" y="20034"/>
                    <a:pt x="7979" y="-921"/>
                    <a:pt x="49889" y="31"/>
                  </a:cubicBezTo>
                  <a:cubicBezTo>
                    <a:pt x="99419" y="1936"/>
                    <a:pt x="147997" y="984"/>
                    <a:pt x="197527" y="98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DCE3A93C-7A77-4B65-A4A9-465918103CBF}"/>
                </a:ext>
              </a:extLst>
            </p:cNvPr>
            <p:cNvSpPr/>
            <p:nvPr/>
          </p:nvSpPr>
          <p:spPr>
            <a:xfrm>
              <a:off x="5357446" y="4644141"/>
              <a:ext cx="190500" cy="57150"/>
            </a:xfrm>
            <a:custGeom>
              <a:avLst/>
              <a:gdLst>
                <a:gd name="connsiteX0" fmla="*/ 190866 w 190500"/>
                <a:gd name="connsiteY0" fmla="*/ 59303 h 57150"/>
                <a:gd name="connsiteX1" fmla="*/ 5129 w 190500"/>
                <a:gd name="connsiteY1" fmla="*/ 59303 h 57150"/>
                <a:gd name="connsiteX2" fmla="*/ 47039 w 190500"/>
                <a:gd name="connsiteY2" fmla="*/ 249 h 57150"/>
                <a:gd name="connsiteX3" fmla="*/ 150861 w 190500"/>
                <a:gd name="connsiteY3" fmla="*/ 2153 h 57150"/>
                <a:gd name="connsiteX4" fmla="*/ 190866 w 190500"/>
                <a:gd name="connsiteY4" fmla="*/ 59303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57150">
                  <a:moveTo>
                    <a:pt x="190866" y="59303"/>
                  </a:moveTo>
                  <a:cubicBezTo>
                    <a:pt x="128954" y="59303"/>
                    <a:pt x="67994" y="59303"/>
                    <a:pt x="5129" y="59303"/>
                  </a:cubicBezTo>
                  <a:cubicBezTo>
                    <a:pt x="-7254" y="19299"/>
                    <a:pt x="1319" y="-2609"/>
                    <a:pt x="47039" y="249"/>
                  </a:cubicBezTo>
                  <a:cubicBezTo>
                    <a:pt x="81329" y="2153"/>
                    <a:pt x="116571" y="3106"/>
                    <a:pt x="150861" y="2153"/>
                  </a:cubicBezTo>
                  <a:cubicBezTo>
                    <a:pt x="188961" y="249"/>
                    <a:pt x="204201" y="14536"/>
                    <a:pt x="190866" y="593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0" name="Freeform: Shape 99">
              <a:extLst>
                <a:ext uri="{FF2B5EF4-FFF2-40B4-BE49-F238E27FC236}">
                  <a16:creationId xmlns:a16="http://schemas.microsoft.com/office/drawing/2014/main" id="{5460F6C0-294D-4B98-9332-17BB1A3B9D8C}"/>
                </a:ext>
              </a:extLst>
            </p:cNvPr>
            <p:cNvSpPr/>
            <p:nvPr/>
          </p:nvSpPr>
          <p:spPr>
            <a:xfrm>
              <a:off x="5575348" y="4646180"/>
              <a:ext cx="190500" cy="47625"/>
            </a:xfrm>
            <a:custGeom>
              <a:avLst/>
              <a:gdLst>
                <a:gd name="connsiteX0" fmla="*/ 192039 w 190500"/>
                <a:gd name="connsiteY0" fmla="*/ 56313 h 47625"/>
                <a:gd name="connsiteX1" fmla="*/ 6302 w 190500"/>
                <a:gd name="connsiteY1" fmla="*/ 56313 h 47625"/>
                <a:gd name="connsiteX2" fmla="*/ 42496 w 190500"/>
                <a:gd name="connsiteY2" fmla="*/ 115 h 47625"/>
                <a:gd name="connsiteX3" fmla="*/ 151082 w 190500"/>
                <a:gd name="connsiteY3" fmla="*/ 115 h 47625"/>
                <a:gd name="connsiteX4" fmla="*/ 192039 w 190500"/>
                <a:gd name="connsiteY4" fmla="*/ 5631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0500" h="47625">
                  <a:moveTo>
                    <a:pt x="192039" y="56313"/>
                  </a:moveTo>
                  <a:cubicBezTo>
                    <a:pt x="130127" y="56313"/>
                    <a:pt x="69167" y="56313"/>
                    <a:pt x="6302" y="56313"/>
                  </a:cubicBezTo>
                  <a:cubicBezTo>
                    <a:pt x="-6081" y="20117"/>
                    <a:pt x="-3223" y="-1790"/>
                    <a:pt x="42496" y="115"/>
                  </a:cubicBezTo>
                  <a:cubicBezTo>
                    <a:pt x="78692" y="2020"/>
                    <a:pt x="114886" y="2020"/>
                    <a:pt x="151082" y="115"/>
                  </a:cubicBezTo>
                  <a:cubicBezTo>
                    <a:pt x="192039" y="-837"/>
                    <a:pt x="200611" y="19165"/>
                    <a:pt x="192039" y="5631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0595AB1F-B0AF-4DC5-ABE8-1989770B0BB1}"/>
                </a:ext>
              </a:extLst>
            </p:cNvPr>
            <p:cNvSpPr/>
            <p:nvPr/>
          </p:nvSpPr>
          <p:spPr>
            <a:xfrm>
              <a:off x="6421755" y="4648302"/>
              <a:ext cx="219075" cy="57150"/>
            </a:xfrm>
            <a:custGeom>
              <a:avLst/>
              <a:gdLst>
                <a:gd name="connsiteX0" fmla="*/ 0 w 219075"/>
                <a:gd name="connsiteY0" fmla="*/ 850 h 57150"/>
                <a:gd name="connsiteX1" fmla="*/ 180022 w 219075"/>
                <a:gd name="connsiteY1" fmla="*/ 2755 h 57150"/>
                <a:gd name="connsiteX2" fmla="*/ 221932 w 219075"/>
                <a:gd name="connsiteY2" fmla="*/ 42760 h 57150"/>
                <a:gd name="connsiteX3" fmla="*/ 215265 w 219075"/>
                <a:gd name="connsiteY3" fmla="*/ 57048 h 57150"/>
                <a:gd name="connsiteX4" fmla="*/ 44767 w 219075"/>
                <a:gd name="connsiteY4" fmla="*/ 55143 h 57150"/>
                <a:gd name="connsiteX5" fmla="*/ 0 w 219075"/>
                <a:gd name="connsiteY5" fmla="*/ 85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75" h="57150">
                  <a:moveTo>
                    <a:pt x="0" y="850"/>
                  </a:moveTo>
                  <a:cubicBezTo>
                    <a:pt x="70485" y="850"/>
                    <a:pt x="125730" y="-2007"/>
                    <a:pt x="180022" y="2755"/>
                  </a:cubicBezTo>
                  <a:cubicBezTo>
                    <a:pt x="195263" y="3708"/>
                    <a:pt x="207645" y="28473"/>
                    <a:pt x="221932" y="42760"/>
                  </a:cubicBezTo>
                  <a:cubicBezTo>
                    <a:pt x="220027" y="47523"/>
                    <a:pt x="217170" y="52285"/>
                    <a:pt x="215265" y="57048"/>
                  </a:cubicBezTo>
                  <a:cubicBezTo>
                    <a:pt x="158115" y="57048"/>
                    <a:pt x="100965" y="59905"/>
                    <a:pt x="44767" y="55143"/>
                  </a:cubicBezTo>
                  <a:cubicBezTo>
                    <a:pt x="31432" y="54190"/>
                    <a:pt x="20002" y="26568"/>
                    <a:pt x="0" y="85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F5CFF411-08B3-4DA3-B779-9941453E8734}"/>
                </a:ext>
              </a:extLst>
            </p:cNvPr>
            <p:cNvSpPr/>
            <p:nvPr/>
          </p:nvSpPr>
          <p:spPr>
            <a:xfrm>
              <a:off x="5998845" y="4648302"/>
              <a:ext cx="209550" cy="57150"/>
            </a:xfrm>
            <a:custGeom>
              <a:avLst/>
              <a:gdLst>
                <a:gd name="connsiteX0" fmla="*/ 201930 w 209550"/>
                <a:gd name="connsiteY0" fmla="*/ 58000 h 57150"/>
                <a:gd name="connsiteX1" fmla="*/ 42863 w 209550"/>
                <a:gd name="connsiteY1" fmla="*/ 56095 h 57150"/>
                <a:gd name="connsiteX2" fmla="*/ 0 w 209550"/>
                <a:gd name="connsiteY2" fmla="*/ 18948 h 57150"/>
                <a:gd name="connsiteX3" fmla="*/ 9525 w 209550"/>
                <a:gd name="connsiteY3" fmla="*/ 850 h 57150"/>
                <a:gd name="connsiteX4" fmla="*/ 180975 w 209550"/>
                <a:gd name="connsiteY4" fmla="*/ 2755 h 57150"/>
                <a:gd name="connsiteX5" fmla="*/ 212408 w 209550"/>
                <a:gd name="connsiteY5" fmla="*/ 45618 h 57150"/>
                <a:gd name="connsiteX6" fmla="*/ 201930 w 209550"/>
                <a:gd name="connsiteY6" fmla="*/ 58000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1930" y="58000"/>
                  </a:moveTo>
                  <a:cubicBezTo>
                    <a:pt x="148590" y="58000"/>
                    <a:pt x="95250" y="60858"/>
                    <a:pt x="42863" y="56095"/>
                  </a:cubicBezTo>
                  <a:cubicBezTo>
                    <a:pt x="27623" y="55143"/>
                    <a:pt x="14288" y="32283"/>
                    <a:pt x="0" y="18948"/>
                  </a:cubicBezTo>
                  <a:cubicBezTo>
                    <a:pt x="2858" y="13233"/>
                    <a:pt x="5715" y="6565"/>
                    <a:pt x="9525" y="850"/>
                  </a:cubicBezTo>
                  <a:cubicBezTo>
                    <a:pt x="66675" y="850"/>
                    <a:pt x="123825" y="-2007"/>
                    <a:pt x="180975" y="2755"/>
                  </a:cubicBezTo>
                  <a:cubicBezTo>
                    <a:pt x="192405" y="3708"/>
                    <a:pt x="201930" y="30378"/>
                    <a:pt x="212408" y="45618"/>
                  </a:cubicBezTo>
                  <a:cubicBezTo>
                    <a:pt x="207645" y="49428"/>
                    <a:pt x="204788" y="54190"/>
                    <a:pt x="201930" y="5800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E3D0545E-E60A-4815-B233-A89B7764832C}"/>
                </a:ext>
              </a:extLst>
            </p:cNvPr>
            <p:cNvSpPr/>
            <p:nvPr/>
          </p:nvSpPr>
          <p:spPr>
            <a:xfrm>
              <a:off x="5789295" y="4651057"/>
              <a:ext cx="200025" cy="47625"/>
            </a:xfrm>
            <a:custGeom>
              <a:avLst/>
              <a:gdLst>
                <a:gd name="connsiteX0" fmla="*/ 191453 w 200025"/>
                <a:gd name="connsiteY0" fmla="*/ 0 h 47625"/>
                <a:gd name="connsiteX1" fmla="*/ 200025 w 200025"/>
                <a:gd name="connsiteY1" fmla="*/ 52388 h 47625"/>
                <a:gd name="connsiteX2" fmla="*/ 9525 w 200025"/>
                <a:gd name="connsiteY2" fmla="*/ 52388 h 47625"/>
                <a:gd name="connsiteX3" fmla="*/ 0 w 200025"/>
                <a:gd name="connsiteY3" fmla="*/ 0 h 47625"/>
                <a:gd name="connsiteX4" fmla="*/ 191453 w 200025"/>
                <a:gd name="connsiteY4" fmla="*/ 0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0025" h="47625">
                  <a:moveTo>
                    <a:pt x="191453" y="0"/>
                  </a:moveTo>
                  <a:cubicBezTo>
                    <a:pt x="194310" y="19050"/>
                    <a:pt x="197168" y="34290"/>
                    <a:pt x="200025" y="52388"/>
                  </a:cubicBezTo>
                  <a:cubicBezTo>
                    <a:pt x="135255" y="52388"/>
                    <a:pt x="74295" y="52388"/>
                    <a:pt x="9525" y="52388"/>
                  </a:cubicBezTo>
                  <a:cubicBezTo>
                    <a:pt x="6668" y="36195"/>
                    <a:pt x="3810" y="20003"/>
                    <a:pt x="0" y="0"/>
                  </a:cubicBezTo>
                  <a:cubicBezTo>
                    <a:pt x="65723" y="0"/>
                    <a:pt x="128588" y="0"/>
                    <a:pt x="191453" y="0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4" name="Freeform: Shape 103">
              <a:extLst>
                <a:ext uri="{FF2B5EF4-FFF2-40B4-BE49-F238E27FC236}">
                  <a16:creationId xmlns:a16="http://schemas.microsoft.com/office/drawing/2014/main" id="{62577AAE-9F62-4572-8BCB-9CC0525830B8}"/>
                </a:ext>
              </a:extLst>
            </p:cNvPr>
            <p:cNvSpPr/>
            <p:nvPr/>
          </p:nvSpPr>
          <p:spPr>
            <a:xfrm>
              <a:off x="6214110" y="4649255"/>
              <a:ext cx="209550" cy="57150"/>
            </a:xfrm>
            <a:custGeom>
              <a:avLst/>
              <a:gdLst>
                <a:gd name="connsiteX0" fmla="*/ 204788 w 209550"/>
                <a:gd name="connsiteY0" fmla="*/ 57048 h 57150"/>
                <a:gd name="connsiteX1" fmla="*/ 39053 w 209550"/>
                <a:gd name="connsiteY1" fmla="*/ 55143 h 57150"/>
                <a:gd name="connsiteX2" fmla="*/ 0 w 209550"/>
                <a:gd name="connsiteY2" fmla="*/ 15138 h 57150"/>
                <a:gd name="connsiteX3" fmla="*/ 8572 w 209550"/>
                <a:gd name="connsiteY3" fmla="*/ 850 h 57150"/>
                <a:gd name="connsiteX4" fmla="*/ 176213 w 209550"/>
                <a:gd name="connsiteY4" fmla="*/ 2755 h 57150"/>
                <a:gd name="connsiteX5" fmla="*/ 213360 w 209550"/>
                <a:gd name="connsiteY5" fmla="*/ 45618 h 57150"/>
                <a:gd name="connsiteX6" fmla="*/ 204788 w 209550"/>
                <a:gd name="connsiteY6" fmla="*/ 57048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57150">
                  <a:moveTo>
                    <a:pt x="204788" y="57048"/>
                  </a:moveTo>
                  <a:cubicBezTo>
                    <a:pt x="149543" y="57048"/>
                    <a:pt x="94297" y="59905"/>
                    <a:pt x="39053" y="55143"/>
                  </a:cubicBezTo>
                  <a:cubicBezTo>
                    <a:pt x="24765" y="54190"/>
                    <a:pt x="12383" y="29425"/>
                    <a:pt x="0" y="15138"/>
                  </a:cubicBezTo>
                  <a:cubicBezTo>
                    <a:pt x="2858" y="10375"/>
                    <a:pt x="5715" y="5613"/>
                    <a:pt x="8572" y="850"/>
                  </a:cubicBezTo>
                  <a:cubicBezTo>
                    <a:pt x="64770" y="850"/>
                    <a:pt x="120968" y="-2007"/>
                    <a:pt x="176213" y="2755"/>
                  </a:cubicBezTo>
                  <a:cubicBezTo>
                    <a:pt x="189547" y="3708"/>
                    <a:pt x="200978" y="30378"/>
                    <a:pt x="213360" y="45618"/>
                  </a:cubicBezTo>
                  <a:cubicBezTo>
                    <a:pt x="209550" y="49428"/>
                    <a:pt x="206693" y="53238"/>
                    <a:pt x="204788" y="5704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5" name="Freeform: Shape 104">
              <a:extLst>
                <a:ext uri="{FF2B5EF4-FFF2-40B4-BE49-F238E27FC236}">
                  <a16:creationId xmlns:a16="http://schemas.microsoft.com/office/drawing/2014/main" id="{06ABDD09-5703-4508-9F44-C5D233A5CCCD}"/>
                </a:ext>
              </a:extLst>
            </p:cNvPr>
            <p:cNvSpPr/>
            <p:nvPr/>
          </p:nvSpPr>
          <p:spPr>
            <a:xfrm>
              <a:off x="7072313" y="4649813"/>
              <a:ext cx="228600" cy="57150"/>
            </a:xfrm>
            <a:custGeom>
              <a:avLst/>
              <a:gdLst>
                <a:gd name="connsiteX0" fmla="*/ 230505 w 228600"/>
                <a:gd name="connsiteY0" fmla="*/ 57442 h 57150"/>
                <a:gd name="connsiteX1" fmla="*/ 49530 w 228600"/>
                <a:gd name="connsiteY1" fmla="*/ 55537 h 57150"/>
                <a:gd name="connsiteX2" fmla="*/ 0 w 228600"/>
                <a:gd name="connsiteY2" fmla="*/ 15532 h 57150"/>
                <a:gd name="connsiteX3" fmla="*/ 6668 w 228600"/>
                <a:gd name="connsiteY3" fmla="*/ 1244 h 57150"/>
                <a:gd name="connsiteX4" fmla="*/ 174307 w 228600"/>
                <a:gd name="connsiteY4" fmla="*/ 3149 h 57150"/>
                <a:gd name="connsiteX5" fmla="*/ 230505 w 228600"/>
                <a:gd name="connsiteY5" fmla="*/ 57442 h 571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8600" h="57150">
                  <a:moveTo>
                    <a:pt x="230505" y="57442"/>
                  </a:moveTo>
                  <a:cubicBezTo>
                    <a:pt x="159068" y="57442"/>
                    <a:pt x="103822" y="61252"/>
                    <a:pt x="49530" y="55537"/>
                  </a:cubicBezTo>
                  <a:cubicBezTo>
                    <a:pt x="32385" y="53632"/>
                    <a:pt x="16193" y="28867"/>
                    <a:pt x="0" y="15532"/>
                  </a:cubicBezTo>
                  <a:cubicBezTo>
                    <a:pt x="1905" y="10769"/>
                    <a:pt x="3810" y="6007"/>
                    <a:pt x="6668" y="1244"/>
                  </a:cubicBezTo>
                  <a:cubicBezTo>
                    <a:pt x="62865" y="1244"/>
                    <a:pt x="119063" y="-2566"/>
                    <a:pt x="174307" y="3149"/>
                  </a:cubicBezTo>
                  <a:cubicBezTo>
                    <a:pt x="190500" y="5054"/>
                    <a:pt x="204788" y="31724"/>
                    <a:pt x="230505" y="5744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6" name="Freeform: Shape 105">
              <a:extLst>
                <a:ext uri="{FF2B5EF4-FFF2-40B4-BE49-F238E27FC236}">
                  <a16:creationId xmlns:a16="http://schemas.microsoft.com/office/drawing/2014/main" id="{7B378367-40AF-4A7D-B472-195A260223FF}"/>
                </a:ext>
              </a:extLst>
            </p:cNvPr>
            <p:cNvSpPr/>
            <p:nvPr/>
          </p:nvSpPr>
          <p:spPr>
            <a:xfrm>
              <a:off x="4471035" y="4581525"/>
              <a:ext cx="171450" cy="38100"/>
            </a:xfrm>
            <a:custGeom>
              <a:avLst/>
              <a:gdLst>
                <a:gd name="connsiteX0" fmla="*/ 0 w 171450"/>
                <a:gd name="connsiteY0" fmla="*/ 32385 h 38100"/>
                <a:gd name="connsiteX1" fmla="*/ 180023 w 171450"/>
                <a:gd name="connsiteY1" fmla="*/ 0 h 38100"/>
                <a:gd name="connsiteX2" fmla="*/ 0 w 171450"/>
                <a:gd name="connsiteY2" fmla="*/ 3238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38100">
                  <a:moveTo>
                    <a:pt x="0" y="32385"/>
                  </a:moveTo>
                  <a:cubicBezTo>
                    <a:pt x="51435" y="-22860"/>
                    <a:pt x="119063" y="16193"/>
                    <a:pt x="180023" y="0"/>
                  </a:cubicBezTo>
                  <a:cubicBezTo>
                    <a:pt x="173355" y="49530"/>
                    <a:pt x="119063" y="59055"/>
                    <a:pt x="0" y="3238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7" name="Freeform: Shape 106">
              <a:extLst>
                <a:ext uri="{FF2B5EF4-FFF2-40B4-BE49-F238E27FC236}">
                  <a16:creationId xmlns:a16="http://schemas.microsoft.com/office/drawing/2014/main" id="{BF6C6318-8B5E-4E6F-A197-7F819FF718C9}"/>
                </a:ext>
              </a:extLst>
            </p:cNvPr>
            <p:cNvSpPr/>
            <p:nvPr/>
          </p:nvSpPr>
          <p:spPr>
            <a:xfrm>
              <a:off x="5070157" y="4583760"/>
              <a:ext cx="180975" cy="38100"/>
            </a:xfrm>
            <a:custGeom>
              <a:avLst/>
              <a:gdLst>
                <a:gd name="connsiteX0" fmla="*/ 187643 w 180975"/>
                <a:gd name="connsiteY0" fmla="*/ 14909 h 38100"/>
                <a:gd name="connsiteX1" fmla="*/ 158115 w 180975"/>
                <a:gd name="connsiteY1" fmla="*/ 41580 h 38100"/>
                <a:gd name="connsiteX2" fmla="*/ 7620 w 180975"/>
                <a:gd name="connsiteY2" fmla="*/ 42532 h 38100"/>
                <a:gd name="connsiteX3" fmla="*/ 0 w 180975"/>
                <a:gd name="connsiteY3" fmla="*/ 26340 h 38100"/>
                <a:gd name="connsiteX4" fmla="*/ 34290 w 180975"/>
                <a:gd name="connsiteY4" fmla="*/ 1575 h 38100"/>
                <a:gd name="connsiteX5" fmla="*/ 176213 w 180975"/>
                <a:gd name="connsiteY5" fmla="*/ 622 h 38100"/>
                <a:gd name="connsiteX6" fmla="*/ 187643 w 180975"/>
                <a:gd name="connsiteY6" fmla="*/ 1490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87643" y="14909"/>
                  </a:moveTo>
                  <a:cubicBezTo>
                    <a:pt x="178118" y="24434"/>
                    <a:pt x="168593" y="40627"/>
                    <a:pt x="158115" y="41580"/>
                  </a:cubicBezTo>
                  <a:cubicBezTo>
                    <a:pt x="107633" y="44437"/>
                    <a:pt x="58103" y="42532"/>
                    <a:pt x="7620" y="42532"/>
                  </a:cubicBezTo>
                  <a:cubicBezTo>
                    <a:pt x="4763" y="36817"/>
                    <a:pt x="1905" y="32055"/>
                    <a:pt x="0" y="26340"/>
                  </a:cubicBezTo>
                  <a:cubicBezTo>
                    <a:pt x="11430" y="17767"/>
                    <a:pt x="21908" y="1575"/>
                    <a:pt x="34290" y="1575"/>
                  </a:cubicBezTo>
                  <a:cubicBezTo>
                    <a:pt x="80963" y="-1283"/>
                    <a:pt x="128588" y="622"/>
                    <a:pt x="176213" y="622"/>
                  </a:cubicBezTo>
                  <a:cubicBezTo>
                    <a:pt x="180023" y="5384"/>
                    <a:pt x="183833" y="10147"/>
                    <a:pt x="187643" y="1490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8" name="Freeform: Shape 107">
              <a:extLst>
                <a:ext uri="{FF2B5EF4-FFF2-40B4-BE49-F238E27FC236}">
                  <a16:creationId xmlns:a16="http://schemas.microsoft.com/office/drawing/2014/main" id="{AACADCBF-0763-49C8-B260-BB20D44D1106}"/>
                </a:ext>
              </a:extLst>
            </p:cNvPr>
            <p:cNvSpPr/>
            <p:nvPr/>
          </p:nvSpPr>
          <p:spPr>
            <a:xfrm>
              <a:off x="4671060" y="4580985"/>
              <a:ext cx="190500" cy="38100"/>
            </a:xfrm>
            <a:custGeom>
              <a:avLst/>
              <a:gdLst>
                <a:gd name="connsiteX0" fmla="*/ 0 w 190500"/>
                <a:gd name="connsiteY0" fmla="*/ 45307 h 38100"/>
                <a:gd name="connsiteX1" fmla="*/ 192405 w 190500"/>
                <a:gd name="connsiteY1" fmla="*/ 8160 h 38100"/>
                <a:gd name="connsiteX2" fmla="*/ 154305 w 190500"/>
                <a:gd name="connsiteY2" fmla="*/ 43402 h 38100"/>
                <a:gd name="connsiteX3" fmla="*/ 0 w 190500"/>
                <a:gd name="connsiteY3" fmla="*/ 4530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90500" h="38100">
                  <a:moveTo>
                    <a:pt x="0" y="45307"/>
                  </a:moveTo>
                  <a:cubicBezTo>
                    <a:pt x="14288" y="-2318"/>
                    <a:pt x="50483" y="-8033"/>
                    <a:pt x="192405" y="8160"/>
                  </a:cubicBezTo>
                  <a:cubicBezTo>
                    <a:pt x="175260" y="24352"/>
                    <a:pt x="165735" y="42450"/>
                    <a:pt x="154305" y="43402"/>
                  </a:cubicBezTo>
                  <a:cubicBezTo>
                    <a:pt x="104775" y="47212"/>
                    <a:pt x="55245" y="45307"/>
                    <a:pt x="0" y="4530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09" name="Freeform: Shape 108">
              <a:extLst>
                <a:ext uri="{FF2B5EF4-FFF2-40B4-BE49-F238E27FC236}">
                  <a16:creationId xmlns:a16="http://schemas.microsoft.com/office/drawing/2014/main" id="{52628360-2AE7-4DB4-98B1-20BC60EC8FFA}"/>
                </a:ext>
              </a:extLst>
            </p:cNvPr>
            <p:cNvSpPr/>
            <p:nvPr/>
          </p:nvSpPr>
          <p:spPr>
            <a:xfrm>
              <a:off x="4269105" y="4579460"/>
              <a:ext cx="180975" cy="47625"/>
            </a:xfrm>
            <a:custGeom>
              <a:avLst/>
              <a:gdLst>
                <a:gd name="connsiteX0" fmla="*/ 180975 w 180975"/>
                <a:gd name="connsiteY0" fmla="*/ 8732 h 47625"/>
                <a:gd name="connsiteX1" fmla="*/ 0 w 180975"/>
                <a:gd name="connsiteY1" fmla="*/ 42070 h 47625"/>
                <a:gd name="connsiteX2" fmla="*/ 180975 w 180975"/>
                <a:gd name="connsiteY2" fmla="*/ 8732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0975" y="8732"/>
                  </a:moveTo>
                  <a:cubicBezTo>
                    <a:pt x="171450" y="50642"/>
                    <a:pt x="108585" y="62072"/>
                    <a:pt x="0" y="42070"/>
                  </a:cubicBezTo>
                  <a:cubicBezTo>
                    <a:pt x="11430" y="159"/>
                    <a:pt x="62865" y="-9366"/>
                    <a:pt x="180975" y="8732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0" name="Freeform: Shape 109">
              <a:extLst>
                <a:ext uri="{FF2B5EF4-FFF2-40B4-BE49-F238E27FC236}">
                  <a16:creationId xmlns:a16="http://schemas.microsoft.com/office/drawing/2014/main" id="{66BA79C7-7020-4FB4-A678-59B5E9806B46}"/>
                </a:ext>
              </a:extLst>
            </p:cNvPr>
            <p:cNvSpPr/>
            <p:nvPr/>
          </p:nvSpPr>
          <p:spPr>
            <a:xfrm>
              <a:off x="4873942" y="4582499"/>
              <a:ext cx="180975" cy="38100"/>
            </a:xfrm>
            <a:custGeom>
              <a:avLst/>
              <a:gdLst>
                <a:gd name="connsiteX0" fmla="*/ 0 w 180975"/>
                <a:gd name="connsiteY0" fmla="*/ 44746 h 38100"/>
                <a:gd name="connsiteX1" fmla="*/ 188595 w 180975"/>
                <a:gd name="connsiteY1" fmla="*/ 4741 h 38100"/>
                <a:gd name="connsiteX2" fmla="*/ 151448 w 180975"/>
                <a:gd name="connsiteY2" fmla="*/ 42841 h 38100"/>
                <a:gd name="connsiteX3" fmla="*/ 0 w 180975"/>
                <a:gd name="connsiteY3" fmla="*/ 44746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0975" h="38100">
                  <a:moveTo>
                    <a:pt x="0" y="44746"/>
                  </a:moveTo>
                  <a:cubicBezTo>
                    <a:pt x="10478" y="-3831"/>
                    <a:pt x="14288" y="-4784"/>
                    <a:pt x="188595" y="4741"/>
                  </a:cubicBezTo>
                  <a:cubicBezTo>
                    <a:pt x="171450" y="22838"/>
                    <a:pt x="161925" y="41888"/>
                    <a:pt x="151448" y="42841"/>
                  </a:cubicBezTo>
                  <a:cubicBezTo>
                    <a:pt x="102870" y="45698"/>
                    <a:pt x="53340" y="44746"/>
                    <a:pt x="0" y="44746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1" name="Freeform: Shape 110">
              <a:extLst>
                <a:ext uri="{FF2B5EF4-FFF2-40B4-BE49-F238E27FC236}">
                  <a16:creationId xmlns:a16="http://schemas.microsoft.com/office/drawing/2014/main" id="{DFE83C7D-B12F-4952-9CB5-E0118E677F7A}"/>
                </a:ext>
              </a:extLst>
            </p:cNvPr>
            <p:cNvSpPr/>
            <p:nvPr/>
          </p:nvSpPr>
          <p:spPr>
            <a:xfrm>
              <a:off x="4066222" y="4578975"/>
              <a:ext cx="180975" cy="47625"/>
            </a:xfrm>
            <a:custGeom>
              <a:avLst/>
              <a:gdLst>
                <a:gd name="connsiteX0" fmla="*/ 182880 w 180975"/>
                <a:gd name="connsiteY0" fmla="*/ 9218 h 47625"/>
                <a:gd name="connsiteX1" fmla="*/ 0 w 180975"/>
                <a:gd name="connsiteY1" fmla="*/ 40650 h 47625"/>
                <a:gd name="connsiteX2" fmla="*/ 182880 w 180975"/>
                <a:gd name="connsiteY2" fmla="*/ 9218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0975" h="47625">
                  <a:moveTo>
                    <a:pt x="182880" y="9218"/>
                  </a:moveTo>
                  <a:cubicBezTo>
                    <a:pt x="169545" y="50175"/>
                    <a:pt x="94298" y="62558"/>
                    <a:pt x="0" y="40650"/>
                  </a:cubicBezTo>
                  <a:cubicBezTo>
                    <a:pt x="14288" y="645"/>
                    <a:pt x="73343" y="-9832"/>
                    <a:pt x="182880" y="921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2" name="Freeform: Shape 111">
              <a:extLst>
                <a:ext uri="{FF2B5EF4-FFF2-40B4-BE49-F238E27FC236}">
                  <a16:creationId xmlns:a16="http://schemas.microsoft.com/office/drawing/2014/main" id="{10F502A4-2834-4BA0-854F-4990F0B4E2C6}"/>
                </a:ext>
              </a:extLst>
            </p:cNvPr>
            <p:cNvSpPr/>
            <p:nvPr/>
          </p:nvSpPr>
          <p:spPr>
            <a:xfrm>
              <a:off x="5873115" y="4584621"/>
              <a:ext cx="180975" cy="38100"/>
            </a:xfrm>
            <a:custGeom>
              <a:avLst/>
              <a:gdLst>
                <a:gd name="connsiteX0" fmla="*/ 173355 w 180975"/>
                <a:gd name="connsiteY0" fmla="*/ 43577 h 38100"/>
                <a:gd name="connsiteX1" fmla="*/ 27622 w 180975"/>
                <a:gd name="connsiteY1" fmla="*/ 42624 h 38100"/>
                <a:gd name="connsiteX2" fmla="*/ 0 w 180975"/>
                <a:gd name="connsiteY2" fmla="*/ 18812 h 38100"/>
                <a:gd name="connsiteX3" fmla="*/ 27622 w 180975"/>
                <a:gd name="connsiteY3" fmla="*/ 1667 h 38100"/>
                <a:gd name="connsiteX4" fmla="*/ 146685 w 180975"/>
                <a:gd name="connsiteY4" fmla="*/ 2619 h 38100"/>
                <a:gd name="connsiteX5" fmla="*/ 181928 w 180975"/>
                <a:gd name="connsiteY5" fmla="*/ 28337 h 38100"/>
                <a:gd name="connsiteX6" fmla="*/ 173355 w 180975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0975" h="38100">
                  <a:moveTo>
                    <a:pt x="173355" y="43577"/>
                  </a:moveTo>
                  <a:cubicBezTo>
                    <a:pt x="124778" y="43577"/>
                    <a:pt x="76200" y="44529"/>
                    <a:pt x="27622" y="42624"/>
                  </a:cubicBezTo>
                  <a:cubicBezTo>
                    <a:pt x="18097" y="42624"/>
                    <a:pt x="9525" y="27384"/>
                    <a:pt x="0" y="18812"/>
                  </a:cubicBezTo>
                  <a:cubicBezTo>
                    <a:pt x="9525" y="13097"/>
                    <a:pt x="18097" y="2619"/>
                    <a:pt x="27622" y="1667"/>
                  </a:cubicBezTo>
                  <a:cubicBezTo>
                    <a:pt x="66675" y="-238"/>
                    <a:pt x="106680" y="-1191"/>
                    <a:pt x="146685" y="2619"/>
                  </a:cubicBezTo>
                  <a:cubicBezTo>
                    <a:pt x="159067" y="3572"/>
                    <a:pt x="169545" y="19764"/>
                    <a:pt x="181928" y="28337"/>
                  </a:cubicBezTo>
                  <a:cubicBezTo>
                    <a:pt x="178117" y="34052"/>
                    <a:pt x="176213" y="38814"/>
                    <a:pt x="173355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3" name="Freeform: Shape 112">
              <a:extLst>
                <a:ext uri="{FF2B5EF4-FFF2-40B4-BE49-F238E27FC236}">
                  <a16:creationId xmlns:a16="http://schemas.microsoft.com/office/drawing/2014/main" id="{12D4ADF4-9422-4A5C-A832-EF78076911CB}"/>
                </a:ext>
              </a:extLst>
            </p:cNvPr>
            <p:cNvSpPr/>
            <p:nvPr/>
          </p:nvSpPr>
          <p:spPr>
            <a:xfrm>
              <a:off x="5275846" y="4586140"/>
              <a:ext cx="171450" cy="38100"/>
            </a:xfrm>
            <a:custGeom>
              <a:avLst/>
              <a:gdLst>
                <a:gd name="connsiteX0" fmla="*/ 85777 w 171450"/>
                <a:gd name="connsiteY0" fmla="*/ 41105 h 38100"/>
                <a:gd name="connsiteX1" fmla="*/ 19102 w 171450"/>
                <a:gd name="connsiteY1" fmla="*/ 40152 h 38100"/>
                <a:gd name="connsiteX2" fmla="*/ 52 w 171450"/>
                <a:gd name="connsiteY2" fmla="*/ 21102 h 38100"/>
                <a:gd name="connsiteX3" fmla="*/ 19102 w 171450"/>
                <a:gd name="connsiteY3" fmla="*/ 1100 h 38100"/>
                <a:gd name="connsiteX4" fmla="*/ 157214 w 171450"/>
                <a:gd name="connsiteY4" fmla="*/ 1100 h 38100"/>
                <a:gd name="connsiteX5" fmla="*/ 173407 w 171450"/>
                <a:gd name="connsiteY5" fmla="*/ 18245 h 38100"/>
                <a:gd name="connsiteX6" fmla="*/ 157214 w 171450"/>
                <a:gd name="connsiteY6" fmla="*/ 40152 h 38100"/>
                <a:gd name="connsiteX7" fmla="*/ 85777 w 171450"/>
                <a:gd name="connsiteY7" fmla="*/ 41105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1450" h="38100">
                  <a:moveTo>
                    <a:pt x="85777" y="41105"/>
                  </a:moveTo>
                  <a:cubicBezTo>
                    <a:pt x="63870" y="41105"/>
                    <a:pt x="41010" y="43010"/>
                    <a:pt x="19102" y="40152"/>
                  </a:cubicBezTo>
                  <a:cubicBezTo>
                    <a:pt x="11482" y="39200"/>
                    <a:pt x="-901" y="26817"/>
                    <a:pt x="52" y="21102"/>
                  </a:cubicBezTo>
                  <a:cubicBezTo>
                    <a:pt x="1004" y="13482"/>
                    <a:pt x="12435" y="1100"/>
                    <a:pt x="19102" y="1100"/>
                  </a:cubicBezTo>
                  <a:cubicBezTo>
                    <a:pt x="64822" y="-805"/>
                    <a:pt x="111495" y="147"/>
                    <a:pt x="157214" y="1100"/>
                  </a:cubicBezTo>
                  <a:cubicBezTo>
                    <a:pt x="162929" y="1100"/>
                    <a:pt x="174360" y="13482"/>
                    <a:pt x="173407" y="18245"/>
                  </a:cubicBezTo>
                  <a:cubicBezTo>
                    <a:pt x="171502" y="26817"/>
                    <a:pt x="163882" y="40152"/>
                    <a:pt x="157214" y="40152"/>
                  </a:cubicBezTo>
                  <a:cubicBezTo>
                    <a:pt x="133402" y="43010"/>
                    <a:pt x="109589" y="41105"/>
                    <a:pt x="85777" y="4110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4" name="Freeform: Shape 113">
              <a:extLst>
                <a:ext uri="{FF2B5EF4-FFF2-40B4-BE49-F238E27FC236}">
                  <a16:creationId xmlns:a16="http://schemas.microsoft.com/office/drawing/2014/main" id="{09545E33-CBD7-4F2C-A5A8-CAB37EC2A2D3}"/>
                </a:ext>
              </a:extLst>
            </p:cNvPr>
            <p:cNvSpPr/>
            <p:nvPr/>
          </p:nvSpPr>
          <p:spPr>
            <a:xfrm>
              <a:off x="5474018" y="4584306"/>
              <a:ext cx="171450" cy="38100"/>
            </a:xfrm>
            <a:custGeom>
              <a:avLst/>
              <a:gdLst>
                <a:gd name="connsiteX0" fmla="*/ 90488 w 171450"/>
                <a:gd name="connsiteY0" fmla="*/ 1029 h 38100"/>
                <a:gd name="connsiteX1" fmla="*/ 151447 w 171450"/>
                <a:gd name="connsiteY1" fmla="*/ 1981 h 38100"/>
                <a:gd name="connsiteX2" fmla="*/ 177165 w 171450"/>
                <a:gd name="connsiteY2" fmla="*/ 21984 h 38100"/>
                <a:gd name="connsiteX3" fmla="*/ 153352 w 171450"/>
                <a:gd name="connsiteY3" fmla="*/ 42939 h 38100"/>
                <a:gd name="connsiteX4" fmla="*/ 25717 w 171450"/>
                <a:gd name="connsiteY4" fmla="*/ 42939 h 38100"/>
                <a:gd name="connsiteX5" fmla="*/ 0 w 171450"/>
                <a:gd name="connsiteY5" fmla="*/ 22936 h 38100"/>
                <a:gd name="connsiteX6" fmla="*/ 28575 w 171450"/>
                <a:gd name="connsiteY6" fmla="*/ 1981 h 38100"/>
                <a:gd name="connsiteX7" fmla="*/ 90488 w 171450"/>
                <a:gd name="connsiteY7" fmla="*/ 1029 h 38100"/>
                <a:gd name="connsiteX8" fmla="*/ 90488 w 171450"/>
                <a:gd name="connsiteY8" fmla="*/ 1029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1450" h="38100">
                  <a:moveTo>
                    <a:pt x="90488" y="1029"/>
                  </a:moveTo>
                  <a:cubicBezTo>
                    <a:pt x="110490" y="1029"/>
                    <a:pt x="131445" y="-876"/>
                    <a:pt x="151447" y="1981"/>
                  </a:cubicBezTo>
                  <a:cubicBezTo>
                    <a:pt x="160972" y="2934"/>
                    <a:pt x="168592" y="15316"/>
                    <a:pt x="177165" y="21984"/>
                  </a:cubicBezTo>
                  <a:cubicBezTo>
                    <a:pt x="169545" y="29604"/>
                    <a:pt x="161925" y="42939"/>
                    <a:pt x="153352" y="42939"/>
                  </a:cubicBezTo>
                  <a:cubicBezTo>
                    <a:pt x="111442" y="44844"/>
                    <a:pt x="68580" y="44844"/>
                    <a:pt x="25717" y="42939"/>
                  </a:cubicBezTo>
                  <a:cubicBezTo>
                    <a:pt x="17145" y="42939"/>
                    <a:pt x="8572" y="29604"/>
                    <a:pt x="0" y="22936"/>
                  </a:cubicBezTo>
                  <a:cubicBezTo>
                    <a:pt x="9525" y="15316"/>
                    <a:pt x="18097" y="3886"/>
                    <a:pt x="28575" y="1981"/>
                  </a:cubicBezTo>
                  <a:cubicBezTo>
                    <a:pt x="49530" y="-1829"/>
                    <a:pt x="69532" y="1029"/>
                    <a:pt x="90488" y="1029"/>
                  </a:cubicBezTo>
                  <a:cubicBezTo>
                    <a:pt x="90488" y="1029"/>
                    <a:pt x="90488" y="1029"/>
                    <a:pt x="90488" y="102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5" name="Freeform: Shape 114">
              <a:extLst>
                <a:ext uri="{FF2B5EF4-FFF2-40B4-BE49-F238E27FC236}">
                  <a16:creationId xmlns:a16="http://schemas.microsoft.com/office/drawing/2014/main" id="{F01374AA-5D55-4A4A-B235-19CCDDD27113}"/>
                </a:ext>
              </a:extLst>
            </p:cNvPr>
            <p:cNvSpPr/>
            <p:nvPr/>
          </p:nvSpPr>
          <p:spPr>
            <a:xfrm>
              <a:off x="6271260" y="4582301"/>
              <a:ext cx="171450" cy="47625"/>
            </a:xfrm>
            <a:custGeom>
              <a:avLst/>
              <a:gdLst>
                <a:gd name="connsiteX0" fmla="*/ 174308 w 171450"/>
                <a:gd name="connsiteY0" fmla="*/ 41134 h 47625"/>
                <a:gd name="connsiteX1" fmla="*/ 0 w 171450"/>
                <a:gd name="connsiteY1" fmla="*/ 11607 h 47625"/>
                <a:gd name="connsiteX2" fmla="*/ 174308 w 171450"/>
                <a:gd name="connsiteY2" fmla="*/ 41134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174308" y="41134"/>
                  </a:moveTo>
                  <a:cubicBezTo>
                    <a:pt x="74295" y="61137"/>
                    <a:pt x="8572" y="49707"/>
                    <a:pt x="0" y="11607"/>
                  </a:cubicBezTo>
                  <a:cubicBezTo>
                    <a:pt x="84772" y="-12206"/>
                    <a:pt x="163830" y="2082"/>
                    <a:pt x="174308" y="41134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6" name="Freeform: Shape 115">
              <a:extLst>
                <a:ext uri="{FF2B5EF4-FFF2-40B4-BE49-F238E27FC236}">
                  <a16:creationId xmlns:a16="http://schemas.microsoft.com/office/drawing/2014/main" id="{1178A668-2EDA-403B-8F9D-9B6D6E3ACFD8}"/>
                </a:ext>
              </a:extLst>
            </p:cNvPr>
            <p:cNvSpPr/>
            <p:nvPr/>
          </p:nvSpPr>
          <p:spPr>
            <a:xfrm>
              <a:off x="6074093" y="4582117"/>
              <a:ext cx="171450" cy="47625"/>
            </a:xfrm>
            <a:custGeom>
              <a:avLst/>
              <a:gdLst>
                <a:gd name="connsiteX0" fmla="*/ 0 w 171450"/>
                <a:gd name="connsiteY0" fmla="*/ 7981 h 47625"/>
                <a:gd name="connsiteX1" fmla="*/ 172402 w 171450"/>
                <a:gd name="connsiteY1" fmla="*/ 38461 h 47625"/>
                <a:gd name="connsiteX2" fmla="*/ 0 w 171450"/>
                <a:gd name="connsiteY2" fmla="*/ 7981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7981"/>
                  </a:moveTo>
                  <a:cubicBezTo>
                    <a:pt x="118110" y="-8212"/>
                    <a:pt x="161925" y="-592"/>
                    <a:pt x="172402" y="38461"/>
                  </a:cubicBezTo>
                  <a:cubicBezTo>
                    <a:pt x="91440" y="63226"/>
                    <a:pt x="5715" y="49891"/>
                    <a:pt x="0" y="7981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7" name="Freeform: Shape 116">
              <a:extLst>
                <a:ext uri="{FF2B5EF4-FFF2-40B4-BE49-F238E27FC236}">
                  <a16:creationId xmlns:a16="http://schemas.microsoft.com/office/drawing/2014/main" id="{31387591-C098-4025-98EC-65A13AFE717D}"/>
                </a:ext>
              </a:extLst>
            </p:cNvPr>
            <p:cNvSpPr/>
            <p:nvPr/>
          </p:nvSpPr>
          <p:spPr>
            <a:xfrm>
              <a:off x="5674043" y="4584621"/>
              <a:ext cx="171450" cy="38100"/>
            </a:xfrm>
            <a:custGeom>
              <a:avLst/>
              <a:gdLst>
                <a:gd name="connsiteX0" fmla="*/ 171450 w 171450"/>
                <a:gd name="connsiteY0" fmla="*/ 43577 h 38100"/>
                <a:gd name="connsiteX1" fmla="*/ 24765 w 171450"/>
                <a:gd name="connsiteY1" fmla="*/ 42624 h 38100"/>
                <a:gd name="connsiteX2" fmla="*/ 0 w 171450"/>
                <a:gd name="connsiteY2" fmla="*/ 21669 h 38100"/>
                <a:gd name="connsiteX3" fmla="*/ 24765 w 171450"/>
                <a:gd name="connsiteY3" fmla="*/ 1667 h 38100"/>
                <a:gd name="connsiteX4" fmla="*/ 148590 w 171450"/>
                <a:gd name="connsiteY4" fmla="*/ 2619 h 38100"/>
                <a:gd name="connsiteX5" fmla="*/ 180022 w 171450"/>
                <a:gd name="connsiteY5" fmla="*/ 30242 h 38100"/>
                <a:gd name="connsiteX6" fmla="*/ 171450 w 171450"/>
                <a:gd name="connsiteY6" fmla="*/ 4357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1450" h="38100">
                  <a:moveTo>
                    <a:pt x="171450" y="43577"/>
                  </a:moveTo>
                  <a:cubicBezTo>
                    <a:pt x="122872" y="43577"/>
                    <a:pt x="73342" y="44529"/>
                    <a:pt x="24765" y="42624"/>
                  </a:cubicBezTo>
                  <a:cubicBezTo>
                    <a:pt x="16192" y="42624"/>
                    <a:pt x="7620" y="29289"/>
                    <a:pt x="0" y="21669"/>
                  </a:cubicBezTo>
                  <a:cubicBezTo>
                    <a:pt x="8572" y="15002"/>
                    <a:pt x="16192" y="2619"/>
                    <a:pt x="24765" y="1667"/>
                  </a:cubicBezTo>
                  <a:cubicBezTo>
                    <a:pt x="65722" y="-238"/>
                    <a:pt x="107632" y="-1191"/>
                    <a:pt x="148590" y="2619"/>
                  </a:cubicBezTo>
                  <a:cubicBezTo>
                    <a:pt x="160020" y="3572"/>
                    <a:pt x="169545" y="20717"/>
                    <a:pt x="180022" y="30242"/>
                  </a:cubicBezTo>
                  <a:cubicBezTo>
                    <a:pt x="177165" y="34052"/>
                    <a:pt x="174307" y="38814"/>
                    <a:pt x="171450" y="4357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8" name="Freeform: Shape 117">
              <a:extLst>
                <a:ext uri="{FF2B5EF4-FFF2-40B4-BE49-F238E27FC236}">
                  <a16:creationId xmlns:a16="http://schemas.microsoft.com/office/drawing/2014/main" id="{577D5B29-80C0-43E4-84A9-ACF9E953C1AB}"/>
                </a:ext>
              </a:extLst>
            </p:cNvPr>
            <p:cNvSpPr/>
            <p:nvPr/>
          </p:nvSpPr>
          <p:spPr>
            <a:xfrm>
              <a:off x="6465570" y="4583672"/>
              <a:ext cx="171450" cy="47625"/>
            </a:xfrm>
            <a:custGeom>
              <a:avLst/>
              <a:gdLst>
                <a:gd name="connsiteX0" fmla="*/ 0 w 171450"/>
                <a:gd name="connsiteY0" fmla="*/ 9283 h 47625"/>
                <a:gd name="connsiteX1" fmla="*/ 179070 w 171450"/>
                <a:gd name="connsiteY1" fmla="*/ 38810 h 47625"/>
                <a:gd name="connsiteX2" fmla="*/ 0 w 171450"/>
                <a:gd name="connsiteY2" fmla="*/ 928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1450" h="47625">
                  <a:moveTo>
                    <a:pt x="0" y="9283"/>
                  </a:moveTo>
                  <a:cubicBezTo>
                    <a:pt x="104775" y="-9767"/>
                    <a:pt x="163830" y="710"/>
                    <a:pt x="179070" y="38810"/>
                  </a:cubicBezTo>
                  <a:cubicBezTo>
                    <a:pt x="92393" y="60718"/>
                    <a:pt x="14288" y="48335"/>
                    <a:pt x="0" y="928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19" name="Freeform: Shape 118">
              <a:extLst>
                <a:ext uri="{FF2B5EF4-FFF2-40B4-BE49-F238E27FC236}">
                  <a16:creationId xmlns:a16="http://schemas.microsoft.com/office/drawing/2014/main" id="{8FF14D71-054D-4B10-86D4-56EFEC81E26F}"/>
                </a:ext>
              </a:extLst>
            </p:cNvPr>
            <p:cNvSpPr/>
            <p:nvPr/>
          </p:nvSpPr>
          <p:spPr>
            <a:xfrm>
              <a:off x="6649403" y="4584510"/>
              <a:ext cx="190500" cy="47625"/>
            </a:xfrm>
            <a:custGeom>
              <a:avLst/>
              <a:gdLst>
                <a:gd name="connsiteX0" fmla="*/ 195263 w 190500"/>
                <a:gd name="connsiteY0" fmla="*/ 49403 h 47625"/>
                <a:gd name="connsiteX1" fmla="*/ 0 w 190500"/>
                <a:gd name="connsiteY1" fmla="*/ 14160 h 47625"/>
                <a:gd name="connsiteX2" fmla="*/ 195263 w 190500"/>
                <a:gd name="connsiteY2" fmla="*/ 4940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195263" y="49403"/>
                  </a:moveTo>
                  <a:cubicBezTo>
                    <a:pt x="129540" y="32258"/>
                    <a:pt x="62865" y="69405"/>
                    <a:pt x="0" y="14160"/>
                  </a:cubicBezTo>
                  <a:cubicBezTo>
                    <a:pt x="95250" y="-13462"/>
                    <a:pt x="176213" y="-127"/>
                    <a:pt x="195263" y="49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0" name="Freeform: Shape 119">
              <a:extLst>
                <a:ext uri="{FF2B5EF4-FFF2-40B4-BE49-F238E27FC236}">
                  <a16:creationId xmlns:a16="http://schemas.microsoft.com/office/drawing/2014/main" id="{C0975202-AB11-4047-BBBF-135FBAD57C5C}"/>
                </a:ext>
              </a:extLst>
            </p:cNvPr>
            <p:cNvSpPr/>
            <p:nvPr/>
          </p:nvSpPr>
          <p:spPr>
            <a:xfrm>
              <a:off x="3852863" y="4579620"/>
              <a:ext cx="190500" cy="47625"/>
            </a:xfrm>
            <a:custGeom>
              <a:avLst/>
              <a:gdLst>
                <a:gd name="connsiteX0" fmla="*/ 0 w 190500"/>
                <a:gd name="connsiteY0" fmla="*/ 35243 h 47625"/>
                <a:gd name="connsiteX1" fmla="*/ 195263 w 190500"/>
                <a:gd name="connsiteY1" fmla="*/ 0 h 47625"/>
                <a:gd name="connsiteX2" fmla="*/ 0 w 190500"/>
                <a:gd name="connsiteY2" fmla="*/ 35243 h 476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47625">
                  <a:moveTo>
                    <a:pt x="0" y="35243"/>
                  </a:moveTo>
                  <a:cubicBezTo>
                    <a:pt x="61913" y="-24765"/>
                    <a:pt x="132397" y="19050"/>
                    <a:pt x="195263" y="0"/>
                  </a:cubicBezTo>
                  <a:cubicBezTo>
                    <a:pt x="182880" y="49530"/>
                    <a:pt x="109538" y="61913"/>
                    <a:pt x="0" y="3524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1" name="Freeform: Shape 120">
              <a:extLst>
                <a:ext uri="{FF2B5EF4-FFF2-40B4-BE49-F238E27FC236}">
                  <a16:creationId xmlns:a16="http://schemas.microsoft.com/office/drawing/2014/main" id="{EDD1E779-C582-4E50-B9D3-423CC4A8B0CE}"/>
                </a:ext>
              </a:extLst>
            </p:cNvPr>
            <p:cNvSpPr/>
            <p:nvPr/>
          </p:nvSpPr>
          <p:spPr>
            <a:xfrm>
              <a:off x="6845618" y="4585650"/>
              <a:ext cx="190500" cy="38100"/>
            </a:xfrm>
            <a:custGeom>
              <a:avLst/>
              <a:gdLst>
                <a:gd name="connsiteX0" fmla="*/ 0 w 190500"/>
                <a:gd name="connsiteY0" fmla="*/ 12067 h 38100"/>
                <a:gd name="connsiteX1" fmla="*/ 195263 w 190500"/>
                <a:gd name="connsiteY1" fmla="*/ 46357 h 38100"/>
                <a:gd name="connsiteX2" fmla="*/ 0 w 190500"/>
                <a:gd name="connsiteY2" fmla="*/ 12067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2067"/>
                  </a:moveTo>
                  <a:cubicBezTo>
                    <a:pt x="100965" y="-12698"/>
                    <a:pt x="177165" y="1590"/>
                    <a:pt x="195263" y="46357"/>
                  </a:cubicBezTo>
                  <a:cubicBezTo>
                    <a:pt x="132397" y="32069"/>
                    <a:pt x="65722" y="68265"/>
                    <a:pt x="0" y="12067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2" name="Freeform: Shape 121">
              <a:extLst>
                <a:ext uri="{FF2B5EF4-FFF2-40B4-BE49-F238E27FC236}">
                  <a16:creationId xmlns:a16="http://schemas.microsoft.com/office/drawing/2014/main" id="{16D0AD50-E19E-4841-9A63-0A94EE45A9B3}"/>
                </a:ext>
              </a:extLst>
            </p:cNvPr>
            <p:cNvSpPr/>
            <p:nvPr/>
          </p:nvSpPr>
          <p:spPr>
            <a:xfrm>
              <a:off x="7051357" y="4586994"/>
              <a:ext cx="190500" cy="38100"/>
            </a:xfrm>
            <a:custGeom>
              <a:avLst/>
              <a:gdLst>
                <a:gd name="connsiteX0" fmla="*/ 0 w 190500"/>
                <a:gd name="connsiteY0" fmla="*/ 1198 h 38100"/>
                <a:gd name="connsiteX1" fmla="*/ 192405 w 190500"/>
                <a:gd name="connsiteY1" fmla="*/ 31678 h 38100"/>
                <a:gd name="connsiteX2" fmla="*/ 0 w 190500"/>
                <a:gd name="connsiteY2" fmla="*/ 1198 h 38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90500" h="38100">
                  <a:moveTo>
                    <a:pt x="0" y="1198"/>
                  </a:moveTo>
                  <a:cubicBezTo>
                    <a:pt x="66675" y="10723"/>
                    <a:pt x="132398" y="-21662"/>
                    <a:pt x="192405" y="31678"/>
                  </a:cubicBezTo>
                  <a:cubicBezTo>
                    <a:pt x="109538" y="56443"/>
                    <a:pt x="23813" y="45966"/>
                    <a:pt x="0" y="1198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3" name="Freeform: Shape 122">
              <a:extLst>
                <a:ext uri="{FF2B5EF4-FFF2-40B4-BE49-F238E27FC236}">
                  <a16:creationId xmlns:a16="http://schemas.microsoft.com/office/drawing/2014/main" id="{FEFD9C08-B7E8-47D5-818F-1D552CBE6826}"/>
                </a:ext>
              </a:extLst>
            </p:cNvPr>
            <p:cNvSpPr/>
            <p:nvPr/>
          </p:nvSpPr>
          <p:spPr>
            <a:xfrm>
              <a:off x="5106353" y="5238750"/>
              <a:ext cx="923925" cy="228600"/>
            </a:xfrm>
            <a:custGeom>
              <a:avLst/>
              <a:gdLst>
                <a:gd name="connsiteX0" fmla="*/ 874395 w 923925"/>
                <a:gd name="connsiteY0" fmla="*/ 0 h 228600"/>
                <a:gd name="connsiteX1" fmla="*/ 926782 w 923925"/>
                <a:gd name="connsiteY1" fmla="*/ 228600 h 228600"/>
                <a:gd name="connsiteX2" fmla="*/ 0 w 923925"/>
                <a:gd name="connsiteY2" fmla="*/ 228600 h 228600"/>
                <a:gd name="connsiteX3" fmla="*/ 46672 w 923925"/>
                <a:gd name="connsiteY3" fmla="*/ 18097 h 228600"/>
                <a:gd name="connsiteX4" fmla="*/ 75247 w 923925"/>
                <a:gd name="connsiteY4" fmla="*/ 953 h 228600"/>
                <a:gd name="connsiteX5" fmla="*/ 874395 w 923925"/>
                <a:gd name="connsiteY5" fmla="*/ 0 h 228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23925" h="228600">
                  <a:moveTo>
                    <a:pt x="874395" y="0"/>
                  </a:moveTo>
                  <a:cubicBezTo>
                    <a:pt x="891540" y="74295"/>
                    <a:pt x="908685" y="149543"/>
                    <a:pt x="926782" y="228600"/>
                  </a:cubicBezTo>
                  <a:cubicBezTo>
                    <a:pt x="618172" y="228600"/>
                    <a:pt x="313372" y="228600"/>
                    <a:pt x="0" y="228600"/>
                  </a:cubicBezTo>
                  <a:cubicBezTo>
                    <a:pt x="16192" y="155257"/>
                    <a:pt x="29528" y="85725"/>
                    <a:pt x="46672" y="18097"/>
                  </a:cubicBezTo>
                  <a:cubicBezTo>
                    <a:pt x="48578" y="10478"/>
                    <a:pt x="64770" y="953"/>
                    <a:pt x="75247" y="953"/>
                  </a:cubicBezTo>
                  <a:cubicBezTo>
                    <a:pt x="339090" y="0"/>
                    <a:pt x="603885" y="0"/>
                    <a:pt x="874395" y="0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4" name="Freeform: Shape 123">
              <a:extLst>
                <a:ext uri="{FF2B5EF4-FFF2-40B4-BE49-F238E27FC236}">
                  <a16:creationId xmlns:a16="http://schemas.microsoft.com/office/drawing/2014/main" id="{923B6E50-7100-455D-A21F-7A8FF2179840}"/>
                </a:ext>
              </a:extLst>
            </p:cNvPr>
            <p:cNvSpPr/>
            <p:nvPr/>
          </p:nvSpPr>
          <p:spPr>
            <a:xfrm>
              <a:off x="3629025" y="1545908"/>
              <a:ext cx="3857625" cy="2676525"/>
            </a:xfrm>
            <a:custGeom>
              <a:avLst/>
              <a:gdLst>
                <a:gd name="connsiteX0" fmla="*/ 3863340 w 3857625"/>
                <a:gd name="connsiteY0" fmla="*/ 153352 h 2676525"/>
                <a:gd name="connsiteX1" fmla="*/ 3707130 w 3857625"/>
                <a:gd name="connsiteY1" fmla="*/ 0 h 2676525"/>
                <a:gd name="connsiteX2" fmla="*/ 1952625 w 3857625"/>
                <a:gd name="connsiteY2" fmla="*/ 952 h 2676525"/>
                <a:gd name="connsiteX3" fmla="*/ 156210 w 3857625"/>
                <a:gd name="connsiteY3" fmla="*/ 0 h 2676525"/>
                <a:gd name="connsiteX4" fmla="*/ 0 w 3857625"/>
                <a:gd name="connsiteY4" fmla="*/ 153352 h 2676525"/>
                <a:gd name="connsiteX5" fmla="*/ 0 w 3857625"/>
                <a:gd name="connsiteY5" fmla="*/ 2525078 h 2676525"/>
                <a:gd name="connsiteX6" fmla="*/ 156210 w 3857625"/>
                <a:gd name="connsiteY6" fmla="*/ 2680335 h 2676525"/>
                <a:gd name="connsiteX7" fmla="*/ 2029778 w 3857625"/>
                <a:gd name="connsiteY7" fmla="*/ 2680335 h 2676525"/>
                <a:gd name="connsiteX8" fmla="*/ 2029778 w 3857625"/>
                <a:gd name="connsiteY8" fmla="*/ 2680335 h 2676525"/>
                <a:gd name="connsiteX9" fmla="*/ 3708083 w 3857625"/>
                <a:gd name="connsiteY9" fmla="*/ 2680335 h 2676525"/>
                <a:gd name="connsiteX10" fmla="*/ 3864293 w 3857625"/>
                <a:gd name="connsiteY10" fmla="*/ 2525078 h 2676525"/>
                <a:gd name="connsiteX11" fmla="*/ 3863340 w 3857625"/>
                <a:gd name="connsiteY11" fmla="*/ 153352 h 2676525"/>
                <a:gd name="connsiteX12" fmla="*/ 3618548 w 3857625"/>
                <a:gd name="connsiteY12" fmla="*/ 2458403 h 2676525"/>
                <a:gd name="connsiteX13" fmla="*/ 2455545 w 3857625"/>
                <a:gd name="connsiteY13" fmla="*/ 2458403 h 2676525"/>
                <a:gd name="connsiteX14" fmla="*/ 2455545 w 3857625"/>
                <a:gd name="connsiteY14" fmla="*/ 2458403 h 2676525"/>
                <a:gd name="connsiteX15" fmla="*/ 244792 w 3857625"/>
                <a:gd name="connsiteY15" fmla="*/ 2458403 h 2676525"/>
                <a:gd name="connsiteX16" fmla="*/ 143827 w 3857625"/>
                <a:gd name="connsiteY16" fmla="*/ 2355533 h 2676525"/>
                <a:gd name="connsiteX17" fmla="*/ 143827 w 3857625"/>
                <a:gd name="connsiteY17" fmla="*/ 345757 h 2676525"/>
                <a:gd name="connsiteX18" fmla="*/ 237172 w 3857625"/>
                <a:gd name="connsiteY18" fmla="*/ 249555 h 2676525"/>
                <a:gd name="connsiteX19" fmla="*/ 1890713 w 3857625"/>
                <a:gd name="connsiteY19" fmla="*/ 249555 h 2676525"/>
                <a:gd name="connsiteX20" fmla="*/ 1890713 w 3857625"/>
                <a:gd name="connsiteY20" fmla="*/ 249555 h 2676525"/>
                <a:gd name="connsiteX21" fmla="*/ 3626168 w 3857625"/>
                <a:gd name="connsiteY21" fmla="*/ 249555 h 2676525"/>
                <a:gd name="connsiteX22" fmla="*/ 3719513 w 3857625"/>
                <a:gd name="connsiteY22" fmla="*/ 345757 h 2676525"/>
                <a:gd name="connsiteX23" fmla="*/ 3719513 w 3857625"/>
                <a:gd name="connsiteY23" fmla="*/ 2355533 h 2676525"/>
                <a:gd name="connsiteX24" fmla="*/ 3618548 w 3857625"/>
                <a:gd name="connsiteY24" fmla="*/ 2458403 h 2676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857625" h="2676525">
                  <a:moveTo>
                    <a:pt x="3863340" y="153352"/>
                  </a:moveTo>
                  <a:cubicBezTo>
                    <a:pt x="3863340" y="49530"/>
                    <a:pt x="3811905" y="0"/>
                    <a:pt x="3707130" y="0"/>
                  </a:cubicBezTo>
                  <a:cubicBezTo>
                    <a:pt x="3122295" y="0"/>
                    <a:pt x="2537460" y="0"/>
                    <a:pt x="1952625" y="952"/>
                  </a:cubicBezTo>
                  <a:cubicBezTo>
                    <a:pt x="1353503" y="0"/>
                    <a:pt x="755333" y="0"/>
                    <a:pt x="156210" y="0"/>
                  </a:cubicBezTo>
                  <a:cubicBezTo>
                    <a:pt x="51435" y="0"/>
                    <a:pt x="0" y="49530"/>
                    <a:pt x="0" y="153352"/>
                  </a:cubicBezTo>
                  <a:cubicBezTo>
                    <a:pt x="0" y="943927"/>
                    <a:pt x="0" y="1734502"/>
                    <a:pt x="0" y="2525078"/>
                  </a:cubicBezTo>
                  <a:cubicBezTo>
                    <a:pt x="0" y="2627948"/>
                    <a:pt x="53340" y="2680335"/>
                    <a:pt x="156210" y="2680335"/>
                  </a:cubicBezTo>
                  <a:cubicBezTo>
                    <a:pt x="781050" y="2680335"/>
                    <a:pt x="1404938" y="2680335"/>
                    <a:pt x="2029778" y="2680335"/>
                  </a:cubicBezTo>
                  <a:cubicBezTo>
                    <a:pt x="2029778" y="2680335"/>
                    <a:pt x="2029778" y="2680335"/>
                    <a:pt x="2029778" y="2680335"/>
                  </a:cubicBezTo>
                  <a:cubicBezTo>
                    <a:pt x="2588895" y="2680335"/>
                    <a:pt x="3148965" y="2680335"/>
                    <a:pt x="3708083" y="2680335"/>
                  </a:cubicBezTo>
                  <a:cubicBezTo>
                    <a:pt x="3810953" y="2680335"/>
                    <a:pt x="3864293" y="2627948"/>
                    <a:pt x="3864293" y="2525078"/>
                  </a:cubicBezTo>
                  <a:cubicBezTo>
                    <a:pt x="3864293" y="1733550"/>
                    <a:pt x="3864293" y="943927"/>
                    <a:pt x="3863340" y="153352"/>
                  </a:cubicBezTo>
                  <a:close/>
                  <a:moveTo>
                    <a:pt x="3618548" y="2458403"/>
                  </a:moveTo>
                  <a:cubicBezTo>
                    <a:pt x="3230880" y="2458403"/>
                    <a:pt x="2843213" y="2458403"/>
                    <a:pt x="2455545" y="2458403"/>
                  </a:cubicBezTo>
                  <a:lnTo>
                    <a:pt x="2455545" y="2458403"/>
                  </a:lnTo>
                  <a:cubicBezTo>
                    <a:pt x="1718310" y="2458403"/>
                    <a:pt x="982028" y="2458403"/>
                    <a:pt x="244792" y="2458403"/>
                  </a:cubicBezTo>
                  <a:cubicBezTo>
                    <a:pt x="158115" y="2458403"/>
                    <a:pt x="143827" y="2444115"/>
                    <a:pt x="143827" y="2355533"/>
                  </a:cubicBezTo>
                  <a:cubicBezTo>
                    <a:pt x="143827" y="1685925"/>
                    <a:pt x="143827" y="1016318"/>
                    <a:pt x="143827" y="345757"/>
                  </a:cubicBezTo>
                  <a:cubicBezTo>
                    <a:pt x="143827" y="265747"/>
                    <a:pt x="159067" y="249555"/>
                    <a:pt x="237172" y="249555"/>
                  </a:cubicBezTo>
                  <a:cubicBezTo>
                    <a:pt x="788670" y="249555"/>
                    <a:pt x="1339215" y="249555"/>
                    <a:pt x="1890713" y="249555"/>
                  </a:cubicBezTo>
                  <a:cubicBezTo>
                    <a:pt x="1890713" y="249555"/>
                    <a:pt x="1890713" y="249555"/>
                    <a:pt x="1890713" y="249555"/>
                  </a:cubicBezTo>
                  <a:cubicBezTo>
                    <a:pt x="2468880" y="249555"/>
                    <a:pt x="3047048" y="249555"/>
                    <a:pt x="3626168" y="249555"/>
                  </a:cubicBezTo>
                  <a:cubicBezTo>
                    <a:pt x="3704273" y="249555"/>
                    <a:pt x="3719513" y="265747"/>
                    <a:pt x="3719513" y="345757"/>
                  </a:cubicBezTo>
                  <a:cubicBezTo>
                    <a:pt x="3719513" y="1015365"/>
                    <a:pt x="3719513" y="1684973"/>
                    <a:pt x="3719513" y="2355533"/>
                  </a:cubicBezTo>
                  <a:cubicBezTo>
                    <a:pt x="3719513" y="2444115"/>
                    <a:pt x="3705225" y="2458403"/>
                    <a:pt x="3618548" y="2458403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125" name="자유형: 도형 71">
            <a:extLst>
              <a:ext uri="{FF2B5EF4-FFF2-40B4-BE49-F238E27FC236}">
                <a16:creationId xmlns:a16="http://schemas.microsoft.com/office/drawing/2014/main" id="{5EA5BB13-6DA5-4D83-B11F-03CEAAB2B839}"/>
              </a:ext>
            </a:extLst>
          </p:cNvPr>
          <p:cNvSpPr/>
          <p:nvPr/>
        </p:nvSpPr>
        <p:spPr>
          <a:xfrm>
            <a:off x="790582" y="4754165"/>
            <a:ext cx="688172" cy="609847"/>
          </a:xfrm>
          <a:custGeom>
            <a:avLst/>
            <a:gdLst>
              <a:gd name="connsiteX0" fmla="*/ 1290726 w 1677791"/>
              <a:gd name="connsiteY0" fmla="*/ 1211742 h 1486830"/>
              <a:gd name="connsiteX1" fmla="*/ 1212213 w 1677791"/>
              <a:gd name="connsiteY1" fmla="*/ 1263785 h 1486830"/>
              <a:gd name="connsiteX2" fmla="*/ 1210535 w 1677791"/>
              <a:gd name="connsiteY2" fmla="*/ 1272092 h 1486830"/>
              <a:gd name="connsiteX3" fmla="*/ 1210535 w 1677791"/>
              <a:gd name="connsiteY3" fmla="*/ 1321812 h 1486830"/>
              <a:gd name="connsiteX4" fmla="*/ 1212213 w 1677791"/>
              <a:gd name="connsiteY4" fmla="*/ 1330120 h 1486830"/>
              <a:gd name="connsiteX5" fmla="*/ 1290726 w 1677791"/>
              <a:gd name="connsiteY5" fmla="*/ 1382162 h 1486830"/>
              <a:gd name="connsiteX6" fmla="*/ 1375936 w 1677791"/>
              <a:gd name="connsiteY6" fmla="*/ 1296952 h 1486830"/>
              <a:gd name="connsiteX7" fmla="*/ 1290726 w 1677791"/>
              <a:gd name="connsiteY7" fmla="*/ 1211742 h 1486830"/>
              <a:gd name="connsiteX8" fmla="*/ 682149 w 1677791"/>
              <a:gd name="connsiteY8" fmla="*/ 1211742 h 1486830"/>
              <a:gd name="connsiteX9" fmla="*/ 596939 w 1677791"/>
              <a:gd name="connsiteY9" fmla="*/ 1296952 h 1486830"/>
              <a:gd name="connsiteX10" fmla="*/ 682149 w 1677791"/>
              <a:gd name="connsiteY10" fmla="*/ 1382162 h 1486830"/>
              <a:gd name="connsiteX11" fmla="*/ 767359 w 1677791"/>
              <a:gd name="connsiteY11" fmla="*/ 1296952 h 1486830"/>
              <a:gd name="connsiteX12" fmla="*/ 682149 w 1677791"/>
              <a:gd name="connsiteY12" fmla="*/ 1211742 h 1486830"/>
              <a:gd name="connsiteX13" fmla="*/ 1392841 w 1677791"/>
              <a:gd name="connsiteY13" fmla="*/ 640871 h 1486830"/>
              <a:gd name="connsiteX14" fmla="*/ 1360870 w 1677791"/>
              <a:gd name="connsiteY14" fmla="*/ 788070 h 1486830"/>
              <a:gd name="connsiteX15" fmla="*/ 625002 w 1677791"/>
              <a:gd name="connsiteY15" fmla="*/ 791267 h 1486830"/>
              <a:gd name="connsiteX16" fmla="*/ 577044 w 1677791"/>
              <a:gd name="connsiteY16" fmla="*/ 650464 h 1486830"/>
              <a:gd name="connsiteX17" fmla="*/ 1444679 w 1677791"/>
              <a:gd name="connsiteY17" fmla="*/ 433897 h 1486830"/>
              <a:gd name="connsiteX18" fmla="*/ 1406313 w 1677791"/>
              <a:gd name="connsiteY18" fmla="*/ 574698 h 1486830"/>
              <a:gd name="connsiteX19" fmla="*/ 543426 w 1677791"/>
              <a:gd name="connsiteY19" fmla="*/ 584292 h 1486830"/>
              <a:gd name="connsiteX20" fmla="*/ 492271 w 1677791"/>
              <a:gd name="connsiteY20" fmla="*/ 437094 h 1486830"/>
              <a:gd name="connsiteX21" fmla="*/ 393221 w 1677791"/>
              <a:gd name="connsiteY21" fmla="*/ 348324 h 1486830"/>
              <a:gd name="connsiteX22" fmla="*/ 580583 w 1677791"/>
              <a:gd name="connsiteY22" fmla="*/ 864764 h 1486830"/>
              <a:gd name="connsiteX23" fmla="*/ 1407174 w 1677791"/>
              <a:gd name="connsiteY23" fmla="*/ 864764 h 1486830"/>
              <a:gd name="connsiteX24" fmla="*/ 1508184 w 1677791"/>
              <a:gd name="connsiteY24" fmla="*/ 348324 h 1486830"/>
              <a:gd name="connsiteX25" fmla="*/ 34808 w 1677791"/>
              <a:gd name="connsiteY25" fmla="*/ 0 h 1486830"/>
              <a:gd name="connsiteX26" fmla="*/ 294110 w 1677791"/>
              <a:gd name="connsiteY26" fmla="*/ 64594 h 1486830"/>
              <a:gd name="connsiteX27" fmla="*/ 292553 w 1677791"/>
              <a:gd name="connsiteY27" fmla="*/ 70844 h 1486830"/>
              <a:gd name="connsiteX28" fmla="*/ 340979 w 1677791"/>
              <a:gd name="connsiteY28" fmla="*/ 204324 h 1486830"/>
              <a:gd name="connsiteX29" fmla="*/ 1536349 w 1677791"/>
              <a:gd name="connsiteY29" fmla="*/ 204324 h 1486830"/>
              <a:gd name="connsiteX30" fmla="*/ 1536474 w 1677791"/>
              <a:gd name="connsiteY30" fmla="*/ 203688 h 1486830"/>
              <a:gd name="connsiteX31" fmla="*/ 1579508 w 1677791"/>
              <a:gd name="connsiteY31" fmla="*/ 204324 h 1486830"/>
              <a:gd name="connsiteX32" fmla="*/ 1631907 w 1677791"/>
              <a:gd name="connsiteY32" fmla="*/ 204324 h 1486830"/>
              <a:gd name="connsiteX33" fmla="*/ 1631907 w 1677791"/>
              <a:gd name="connsiteY33" fmla="*/ 205098 h 1486830"/>
              <a:gd name="connsiteX34" fmla="*/ 1677791 w 1677791"/>
              <a:gd name="connsiteY34" fmla="*/ 205776 h 1486830"/>
              <a:gd name="connsiteX35" fmla="*/ 1525738 w 1677791"/>
              <a:gd name="connsiteY35" fmla="*/ 1008764 h 1486830"/>
              <a:gd name="connsiteX36" fmla="*/ 1518818 w 1677791"/>
              <a:gd name="connsiteY36" fmla="*/ 1007409 h 1486830"/>
              <a:gd name="connsiteX37" fmla="*/ 1518818 w 1677791"/>
              <a:gd name="connsiteY37" fmla="*/ 1008764 h 1486830"/>
              <a:gd name="connsiteX38" fmla="*/ 632825 w 1677791"/>
              <a:gd name="connsiteY38" fmla="*/ 1008764 h 1486830"/>
              <a:gd name="connsiteX39" fmla="*/ 668973 w 1677791"/>
              <a:gd name="connsiteY39" fmla="*/ 1108403 h 1486830"/>
              <a:gd name="connsiteX40" fmla="*/ 682149 w 1677791"/>
              <a:gd name="connsiteY40" fmla="*/ 1107074 h 1486830"/>
              <a:gd name="connsiteX41" fmla="*/ 816413 w 1677791"/>
              <a:gd name="connsiteY41" fmla="*/ 1162688 h 1486830"/>
              <a:gd name="connsiteX42" fmla="*/ 853014 w 1677791"/>
              <a:gd name="connsiteY42" fmla="*/ 1216974 h 1486830"/>
              <a:gd name="connsiteX43" fmla="*/ 1119861 w 1677791"/>
              <a:gd name="connsiteY43" fmla="*/ 1216974 h 1486830"/>
              <a:gd name="connsiteX44" fmla="*/ 1156462 w 1677791"/>
              <a:gd name="connsiteY44" fmla="*/ 1162688 h 1486830"/>
              <a:gd name="connsiteX45" fmla="*/ 1290726 w 1677791"/>
              <a:gd name="connsiteY45" fmla="*/ 1107074 h 1486830"/>
              <a:gd name="connsiteX46" fmla="*/ 1480604 w 1677791"/>
              <a:gd name="connsiteY46" fmla="*/ 1296952 h 1486830"/>
              <a:gd name="connsiteX47" fmla="*/ 1290726 w 1677791"/>
              <a:gd name="connsiteY47" fmla="*/ 1486830 h 1486830"/>
              <a:gd name="connsiteX48" fmla="*/ 1115770 w 1677791"/>
              <a:gd name="connsiteY48" fmla="*/ 1370861 h 1486830"/>
              <a:gd name="connsiteX49" fmla="*/ 1113774 w 1677791"/>
              <a:gd name="connsiteY49" fmla="*/ 1360974 h 1486830"/>
              <a:gd name="connsiteX50" fmla="*/ 859102 w 1677791"/>
              <a:gd name="connsiteY50" fmla="*/ 1360974 h 1486830"/>
              <a:gd name="connsiteX51" fmla="*/ 857106 w 1677791"/>
              <a:gd name="connsiteY51" fmla="*/ 1370861 h 1486830"/>
              <a:gd name="connsiteX52" fmla="*/ 682149 w 1677791"/>
              <a:gd name="connsiteY52" fmla="*/ 1486830 h 1486830"/>
              <a:gd name="connsiteX53" fmla="*/ 492271 w 1677791"/>
              <a:gd name="connsiteY53" fmla="*/ 1296952 h 1486830"/>
              <a:gd name="connsiteX54" fmla="*/ 507193 w 1677791"/>
              <a:gd name="connsiteY54" fmla="*/ 1223043 h 1486830"/>
              <a:gd name="connsiteX55" fmla="*/ 539822 w 1677791"/>
              <a:gd name="connsiteY55" fmla="*/ 1174647 h 1486830"/>
              <a:gd name="connsiteX56" fmla="*/ 180691 w 1677791"/>
              <a:gd name="connsiteY56" fmla="*/ 184741 h 1486830"/>
              <a:gd name="connsiteX57" fmla="*/ 0 w 1677791"/>
              <a:gd name="connsiteY57" fmla="*/ 139730 h 14868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</a:cxnLst>
            <a:rect l="l" t="t" r="r" b="b"/>
            <a:pathLst>
              <a:path w="1677791" h="1486830">
                <a:moveTo>
                  <a:pt x="1290726" y="1211742"/>
                </a:moveTo>
                <a:cubicBezTo>
                  <a:pt x="1255431" y="1211742"/>
                  <a:pt x="1225148" y="1233202"/>
                  <a:pt x="1212213" y="1263785"/>
                </a:cubicBezTo>
                <a:lnTo>
                  <a:pt x="1210535" y="1272092"/>
                </a:lnTo>
                <a:lnTo>
                  <a:pt x="1210535" y="1321812"/>
                </a:lnTo>
                <a:lnTo>
                  <a:pt x="1212213" y="1330120"/>
                </a:lnTo>
                <a:cubicBezTo>
                  <a:pt x="1225148" y="1360703"/>
                  <a:pt x="1255431" y="1382162"/>
                  <a:pt x="1290726" y="1382162"/>
                </a:cubicBezTo>
                <a:cubicBezTo>
                  <a:pt x="1337786" y="1382162"/>
                  <a:pt x="1375936" y="1344012"/>
                  <a:pt x="1375936" y="1296952"/>
                </a:cubicBezTo>
                <a:cubicBezTo>
                  <a:pt x="1375936" y="1249892"/>
                  <a:pt x="1337786" y="1211742"/>
                  <a:pt x="1290726" y="1211742"/>
                </a:cubicBezTo>
                <a:close/>
                <a:moveTo>
                  <a:pt x="682149" y="1211742"/>
                </a:moveTo>
                <a:cubicBezTo>
                  <a:pt x="635089" y="1211742"/>
                  <a:pt x="596939" y="1249892"/>
                  <a:pt x="596939" y="1296952"/>
                </a:cubicBezTo>
                <a:cubicBezTo>
                  <a:pt x="596939" y="1344012"/>
                  <a:pt x="635089" y="1382162"/>
                  <a:pt x="682149" y="1382162"/>
                </a:cubicBezTo>
                <a:cubicBezTo>
                  <a:pt x="729209" y="1382162"/>
                  <a:pt x="767359" y="1344012"/>
                  <a:pt x="767359" y="1296952"/>
                </a:cubicBezTo>
                <a:cubicBezTo>
                  <a:pt x="767359" y="1249892"/>
                  <a:pt x="729209" y="1211742"/>
                  <a:pt x="682149" y="1211742"/>
                </a:cubicBezTo>
                <a:close/>
                <a:moveTo>
                  <a:pt x="1392841" y="640871"/>
                </a:moveTo>
                <a:lnTo>
                  <a:pt x="1360870" y="788070"/>
                </a:lnTo>
                <a:lnTo>
                  <a:pt x="625002" y="791267"/>
                </a:lnTo>
                <a:lnTo>
                  <a:pt x="577044" y="650464"/>
                </a:lnTo>
                <a:close/>
                <a:moveTo>
                  <a:pt x="1444679" y="433897"/>
                </a:moveTo>
                <a:lnTo>
                  <a:pt x="1406313" y="574698"/>
                </a:lnTo>
                <a:lnTo>
                  <a:pt x="543426" y="584292"/>
                </a:lnTo>
                <a:lnTo>
                  <a:pt x="492271" y="437094"/>
                </a:lnTo>
                <a:close/>
                <a:moveTo>
                  <a:pt x="393221" y="348324"/>
                </a:moveTo>
                <a:lnTo>
                  <a:pt x="580583" y="864764"/>
                </a:lnTo>
                <a:lnTo>
                  <a:pt x="1407174" y="864764"/>
                </a:lnTo>
                <a:lnTo>
                  <a:pt x="1508184" y="348324"/>
                </a:lnTo>
                <a:close/>
                <a:moveTo>
                  <a:pt x="34808" y="0"/>
                </a:moveTo>
                <a:lnTo>
                  <a:pt x="294110" y="64594"/>
                </a:lnTo>
                <a:lnTo>
                  <a:pt x="292553" y="70844"/>
                </a:lnTo>
                <a:lnTo>
                  <a:pt x="340979" y="204324"/>
                </a:lnTo>
                <a:lnTo>
                  <a:pt x="1536349" y="204324"/>
                </a:lnTo>
                <a:lnTo>
                  <a:pt x="1536474" y="203688"/>
                </a:lnTo>
                <a:lnTo>
                  <a:pt x="1579508" y="204324"/>
                </a:lnTo>
                <a:lnTo>
                  <a:pt x="1631907" y="204324"/>
                </a:lnTo>
                <a:lnTo>
                  <a:pt x="1631907" y="205098"/>
                </a:lnTo>
                <a:lnTo>
                  <a:pt x="1677791" y="205776"/>
                </a:lnTo>
                <a:lnTo>
                  <a:pt x="1525738" y="1008764"/>
                </a:lnTo>
                <a:lnTo>
                  <a:pt x="1518818" y="1007409"/>
                </a:lnTo>
                <a:lnTo>
                  <a:pt x="1518818" y="1008764"/>
                </a:lnTo>
                <a:lnTo>
                  <a:pt x="632825" y="1008764"/>
                </a:lnTo>
                <a:lnTo>
                  <a:pt x="668973" y="1108403"/>
                </a:lnTo>
                <a:lnTo>
                  <a:pt x="682149" y="1107074"/>
                </a:lnTo>
                <a:cubicBezTo>
                  <a:pt x="734583" y="1107074"/>
                  <a:pt x="782052" y="1128327"/>
                  <a:pt x="816413" y="1162688"/>
                </a:cubicBezTo>
                <a:lnTo>
                  <a:pt x="853014" y="1216974"/>
                </a:lnTo>
                <a:lnTo>
                  <a:pt x="1119861" y="1216974"/>
                </a:lnTo>
                <a:lnTo>
                  <a:pt x="1156462" y="1162688"/>
                </a:lnTo>
                <a:cubicBezTo>
                  <a:pt x="1190823" y="1128327"/>
                  <a:pt x="1238293" y="1107074"/>
                  <a:pt x="1290726" y="1107074"/>
                </a:cubicBezTo>
                <a:cubicBezTo>
                  <a:pt x="1395593" y="1107074"/>
                  <a:pt x="1480604" y="1192085"/>
                  <a:pt x="1480604" y="1296952"/>
                </a:cubicBezTo>
                <a:cubicBezTo>
                  <a:pt x="1480604" y="1401819"/>
                  <a:pt x="1395593" y="1486830"/>
                  <a:pt x="1290726" y="1486830"/>
                </a:cubicBezTo>
                <a:cubicBezTo>
                  <a:pt x="1212076" y="1486830"/>
                  <a:pt x="1144595" y="1439012"/>
                  <a:pt x="1115770" y="1370861"/>
                </a:cubicBezTo>
                <a:lnTo>
                  <a:pt x="1113774" y="1360974"/>
                </a:lnTo>
                <a:lnTo>
                  <a:pt x="859102" y="1360974"/>
                </a:lnTo>
                <a:lnTo>
                  <a:pt x="857106" y="1370861"/>
                </a:lnTo>
                <a:cubicBezTo>
                  <a:pt x="828281" y="1439012"/>
                  <a:pt x="760800" y="1486830"/>
                  <a:pt x="682149" y="1486830"/>
                </a:cubicBezTo>
                <a:cubicBezTo>
                  <a:pt x="577282" y="1486830"/>
                  <a:pt x="492271" y="1401819"/>
                  <a:pt x="492271" y="1296952"/>
                </a:cubicBezTo>
                <a:cubicBezTo>
                  <a:pt x="492271" y="1270736"/>
                  <a:pt x="497584" y="1245760"/>
                  <a:pt x="507193" y="1223043"/>
                </a:cubicBezTo>
                <a:lnTo>
                  <a:pt x="539822" y="1174647"/>
                </a:lnTo>
                <a:lnTo>
                  <a:pt x="180691" y="184741"/>
                </a:lnTo>
                <a:lnTo>
                  <a:pt x="0" y="13973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grpSp>
        <p:nvGrpSpPr>
          <p:cNvPr id="126" name="Group 125">
            <a:extLst>
              <a:ext uri="{FF2B5EF4-FFF2-40B4-BE49-F238E27FC236}">
                <a16:creationId xmlns:a16="http://schemas.microsoft.com/office/drawing/2014/main" id="{FE45286D-3077-4A28-909F-4A79DB3274AC}"/>
              </a:ext>
            </a:extLst>
          </p:cNvPr>
          <p:cNvGrpSpPr/>
          <p:nvPr/>
        </p:nvGrpSpPr>
        <p:grpSpPr>
          <a:xfrm>
            <a:off x="10843350" y="2994452"/>
            <a:ext cx="1298046" cy="1495687"/>
            <a:chOff x="2445330" y="2364874"/>
            <a:chExt cx="1495855" cy="1723615"/>
          </a:xfrm>
        </p:grpSpPr>
        <p:sp>
          <p:nvSpPr>
            <p:cNvPr id="127" name="Freeform: Shape 126">
              <a:extLst>
                <a:ext uri="{FF2B5EF4-FFF2-40B4-BE49-F238E27FC236}">
                  <a16:creationId xmlns:a16="http://schemas.microsoft.com/office/drawing/2014/main" id="{73DEAB33-E7AD-4C86-AC76-A85BAFA1788D}"/>
                </a:ext>
              </a:extLst>
            </p:cNvPr>
            <p:cNvSpPr/>
            <p:nvPr/>
          </p:nvSpPr>
          <p:spPr>
            <a:xfrm>
              <a:off x="2445330" y="2811471"/>
              <a:ext cx="1495855" cy="1277018"/>
            </a:xfrm>
            <a:custGeom>
              <a:avLst/>
              <a:gdLst>
                <a:gd name="connsiteX0" fmla="*/ 811238 w 1495855"/>
                <a:gd name="connsiteY0" fmla="*/ 1130291 h 1277018"/>
                <a:gd name="connsiteX1" fmla="*/ 800487 w 1495855"/>
                <a:gd name="connsiteY1" fmla="*/ 1134659 h 1277018"/>
                <a:gd name="connsiteX2" fmla="*/ 793917 w 1495855"/>
                <a:gd name="connsiteY2" fmla="*/ 1137943 h 1277018"/>
                <a:gd name="connsiteX3" fmla="*/ 781972 w 1495855"/>
                <a:gd name="connsiteY3" fmla="*/ 1152726 h 1277018"/>
                <a:gd name="connsiteX4" fmla="*/ 781225 w 1495855"/>
                <a:gd name="connsiteY4" fmla="*/ 1164522 h 1277018"/>
                <a:gd name="connsiteX5" fmla="*/ 808849 w 1495855"/>
                <a:gd name="connsiteY5" fmla="*/ 1192593 h 1277018"/>
                <a:gd name="connsiteX6" fmla="*/ 837069 w 1495855"/>
                <a:gd name="connsiteY6" fmla="*/ 1173182 h 1277018"/>
                <a:gd name="connsiteX7" fmla="*/ 839160 w 1495855"/>
                <a:gd name="connsiteY7" fmla="*/ 1169300 h 1277018"/>
                <a:gd name="connsiteX8" fmla="*/ 842295 w 1495855"/>
                <a:gd name="connsiteY8" fmla="*/ 1158400 h 1277018"/>
                <a:gd name="connsiteX9" fmla="*/ 834531 w 1495855"/>
                <a:gd name="connsiteY9" fmla="*/ 1141826 h 1277018"/>
                <a:gd name="connsiteX10" fmla="*/ 830350 w 1495855"/>
                <a:gd name="connsiteY10" fmla="*/ 1138840 h 1277018"/>
                <a:gd name="connsiteX11" fmla="*/ 821989 w 1495855"/>
                <a:gd name="connsiteY11" fmla="*/ 1134211 h 1277018"/>
                <a:gd name="connsiteX12" fmla="*/ 811238 w 1495855"/>
                <a:gd name="connsiteY12" fmla="*/ 1130291 h 1277018"/>
                <a:gd name="connsiteX13" fmla="*/ 808699 w 1495855"/>
                <a:gd name="connsiteY13" fmla="*/ 906353 h 1277018"/>
                <a:gd name="connsiteX14" fmla="*/ 781822 w 1495855"/>
                <a:gd name="connsiteY14" fmla="*/ 929647 h 1277018"/>
                <a:gd name="connsiteX15" fmla="*/ 781374 w 1495855"/>
                <a:gd name="connsiteY15" fmla="*/ 936068 h 1277018"/>
                <a:gd name="connsiteX16" fmla="*/ 797500 w 1495855"/>
                <a:gd name="connsiteY16" fmla="*/ 966827 h 1277018"/>
                <a:gd name="connsiteX17" fmla="*/ 829454 w 1495855"/>
                <a:gd name="connsiteY17" fmla="*/ 964736 h 1277018"/>
                <a:gd name="connsiteX18" fmla="*/ 833187 w 1495855"/>
                <a:gd name="connsiteY18" fmla="*/ 961302 h 1277018"/>
                <a:gd name="connsiteX19" fmla="*/ 839608 w 1495855"/>
                <a:gd name="connsiteY19" fmla="*/ 936366 h 1277018"/>
                <a:gd name="connsiteX20" fmla="*/ 831694 w 1495855"/>
                <a:gd name="connsiteY20" fmla="*/ 914715 h 1277018"/>
                <a:gd name="connsiteX21" fmla="*/ 808699 w 1495855"/>
                <a:gd name="connsiteY21" fmla="*/ 906353 h 1277018"/>
                <a:gd name="connsiteX22" fmla="*/ 807054 w 1495855"/>
                <a:gd name="connsiteY22" fmla="*/ 681222 h 1277018"/>
                <a:gd name="connsiteX23" fmla="*/ 795410 w 1495855"/>
                <a:gd name="connsiteY23" fmla="*/ 684917 h 1277018"/>
                <a:gd name="connsiteX24" fmla="*/ 781822 w 1495855"/>
                <a:gd name="connsiteY24" fmla="*/ 714482 h 1277018"/>
                <a:gd name="connsiteX25" fmla="*/ 797799 w 1495855"/>
                <a:gd name="connsiteY25" fmla="*/ 744495 h 1277018"/>
                <a:gd name="connsiteX26" fmla="*/ 833486 w 1495855"/>
                <a:gd name="connsiteY26" fmla="*/ 735984 h 1277018"/>
                <a:gd name="connsiteX27" fmla="*/ 837666 w 1495855"/>
                <a:gd name="connsiteY27" fmla="*/ 704030 h 1277018"/>
                <a:gd name="connsiteX28" fmla="*/ 836472 w 1495855"/>
                <a:gd name="connsiteY28" fmla="*/ 699699 h 1277018"/>
                <a:gd name="connsiteX29" fmla="*/ 807054 w 1495855"/>
                <a:gd name="connsiteY29" fmla="*/ 681222 h 1277018"/>
                <a:gd name="connsiteX30" fmla="*/ 806609 w 1495855"/>
                <a:gd name="connsiteY30" fmla="*/ 456015 h 1277018"/>
                <a:gd name="connsiteX31" fmla="*/ 785256 w 1495855"/>
                <a:gd name="connsiteY31" fmla="*/ 471544 h 1277018"/>
                <a:gd name="connsiteX32" fmla="*/ 797052 w 1495855"/>
                <a:gd name="connsiteY32" fmla="*/ 522909 h 1277018"/>
                <a:gd name="connsiteX33" fmla="*/ 801980 w 1495855"/>
                <a:gd name="connsiteY33" fmla="*/ 523656 h 1277018"/>
                <a:gd name="connsiteX34" fmla="*/ 815867 w 1495855"/>
                <a:gd name="connsiteY34" fmla="*/ 521565 h 1277018"/>
                <a:gd name="connsiteX35" fmla="*/ 837218 w 1495855"/>
                <a:gd name="connsiteY35" fmla="*/ 502751 h 1277018"/>
                <a:gd name="connsiteX36" fmla="*/ 837218 w 1495855"/>
                <a:gd name="connsiteY36" fmla="*/ 477367 h 1277018"/>
                <a:gd name="connsiteX37" fmla="*/ 827065 w 1495855"/>
                <a:gd name="connsiteY37" fmla="*/ 463182 h 1277018"/>
                <a:gd name="connsiteX38" fmla="*/ 806609 w 1495855"/>
                <a:gd name="connsiteY38" fmla="*/ 456015 h 1277018"/>
                <a:gd name="connsiteX39" fmla="*/ 410117 w 1495855"/>
                <a:gd name="connsiteY39" fmla="*/ 8010 h 1277018"/>
                <a:gd name="connsiteX40" fmla="*/ 420625 w 1495855"/>
                <a:gd name="connsiteY40" fmla="*/ 17920 h 1277018"/>
                <a:gd name="connsiteX41" fmla="*/ 430927 w 1495855"/>
                <a:gd name="connsiteY41" fmla="*/ 38078 h 1277018"/>
                <a:gd name="connsiteX42" fmla="*/ 447203 w 1495855"/>
                <a:gd name="connsiteY42" fmla="*/ 64059 h 1277018"/>
                <a:gd name="connsiteX43" fmla="*/ 459746 w 1495855"/>
                <a:gd name="connsiteY43" fmla="*/ 86456 h 1277018"/>
                <a:gd name="connsiteX44" fmla="*/ 476469 w 1495855"/>
                <a:gd name="connsiteY44" fmla="*/ 114677 h 1277018"/>
                <a:gd name="connsiteX45" fmla="*/ 488265 w 1495855"/>
                <a:gd name="connsiteY45" fmla="*/ 136627 h 1277018"/>
                <a:gd name="connsiteX46" fmla="*/ 514993 w 1495855"/>
                <a:gd name="connsiteY46" fmla="*/ 184408 h 1277018"/>
                <a:gd name="connsiteX47" fmla="*/ 538436 w 1495855"/>
                <a:gd name="connsiteY47" fmla="*/ 225470 h 1277018"/>
                <a:gd name="connsiteX48" fmla="*/ 554263 w 1495855"/>
                <a:gd name="connsiteY48" fmla="*/ 250257 h 1277018"/>
                <a:gd name="connsiteX49" fmla="*/ 566656 w 1495855"/>
                <a:gd name="connsiteY49" fmla="*/ 273849 h 1277018"/>
                <a:gd name="connsiteX50" fmla="*/ 579049 w 1495855"/>
                <a:gd name="connsiteY50" fmla="*/ 279075 h 1277018"/>
                <a:gd name="connsiteX51" fmla="*/ 600999 w 1495855"/>
                <a:gd name="connsiteY51" fmla="*/ 265487 h 1277018"/>
                <a:gd name="connsiteX52" fmla="*/ 647138 w 1495855"/>
                <a:gd name="connsiteY52" fmla="*/ 229800 h 1277018"/>
                <a:gd name="connsiteX53" fmla="*/ 660129 w 1495855"/>
                <a:gd name="connsiteY53" fmla="*/ 218900 h 1277018"/>
                <a:gd name="connsiteX54" fmla="*/ 694919 w 1495855"/>
                <a:gd name="connsiteY54" fmla="*/ 191426 h 1277018"/>
                <a:gd name="connsiteX55" fmla="*/ 712389 w 1495855"/>
                <a:gd name="connsiteY55" fmla="*/ 177390 h 1277018"/>
                <a:gd name="connsiteX56" fmla="*/ 714181 w 1495855"/>
                <a:gd name="connsiteY56" fmla="*/ 190530 h 1277018"/>
                <a:gd name="connsiteX57" fmla="*/ 714181 w 1495855"/>
                <a:gd name="connsiteY57" fmla="*/ 527239 h 1277018"/>
                <a:gd name="connsiteX58" fmla="*/ 714181 w 1495855"/>
                <a:gd name="connsiteY58" fmla="*/ 1263967 h 1277018"/>
                <a:gd name="connsiteX59" fmla="*/ 701340 w 1495855"/>
                <a:gd name="connsiteY59" fmla="*/ 1276808 h 1277018"/>
                <a:gd name="connsiteX60" fmla="*/ 360898 w 1495855"/>
                <a:gd name="connsiteY60" fmla="*/ 1276658 h 1277018"/>
                <a:gd name="connsiteX61" fmla="*/ 348953 w 1495855"/>
                <a:gd name="connsiteY61" fmla="*/ 1276957 h 1277018"/>
                <a:gd name="connsiteX62" fmla="*/ 335664 w 1495855"/>
                <a:gd name="connsiteY62" fmla="*/ 1264564 h 1277018"/>
                <a:gd name="connsiteX63" fmla="*/ 335514 w 1495855"/>
                <a:gd name="connsiteY63" fmla="*/ 1227982 h 1277018"/>
                <a:gd name="connsiteX64" fmla="*/ 335514 w 1495855"/>
                <a:gd name="connsiteY64" fmla="*/ 534555 h 1277018"/>
                <a:gd name="connsiteX65" fmla="*/ 335813 w 1495855"/>
                <a:gd name="connsiteY65" fmla="*/ 473335 h 1277018"/>
                <a:gd name="connsiteX66" fmla="*/ 335813 w 1495855"/>
                <a:gd name="connsiteY66" fmla="*/ 468856 h 1277018"/>
                <a:gd name="connsiteX67" fmla="*/ 328944 w 1495855"/>
                <a:gd name="connsiteY67" fmla="*/ 454970 h 1277018"/>
                <a:gd name="connsiteX68" fmla="*/ 310728 w 1495855"/>
                <a:gd name="connsiteY68" fmla="*/ 456612 h 1277018"/>
                <a:gd name="connsiteX69" fmla="*/ 292362 w 1495855"/>
                <a:gd name="connsiteY69" fmla="*/ 463182 h 1277018"/>
                <a:gd name="connsiteX70" fmla="*/ 275190 w 1495855"/>
                <a:gd name="connsiteY70" fmla="*/ 469155 h 1277018"/>
                <a:gd name="connsiteX71" fmla="*/ 270561 w 1495855"/>
                <a:gd name="connsiteY71" fmla="*/ 471395 h 1277018"/>
                <a:gd name="connsiteX72" fmla="*/ 224572 w 1495855"/>
                <a:gd name="connsiteY72" fmla="*/ 482892 h 1277018"/>
                <a:gd name="connsiteX73" fmla="*/ 188438 w 1495855"/>
                <a:gd name="connsiteY73" fmla="*/ 494986 h 1277018"/>
                <a:gd name="connsiteX74" fmla="*/ 165293 w 1495855"/>
                <a:gd name="connsiteY74" fmla="*/ 502004 h 1277018"/>
                <a:gd name="connsiteX75" fmla="*/ 156782 w 1495855"/>
                <a:gd name="connsiteY75" fmla="*/ 504692 h 1277018"/>
                <a:gd name="connsiteX76" fmla="*/ 127815 w 1495855"/>
                <a:gd name="connsiteY76" fmla="*/ 512755 h 1277018"/>
                <a:gd name="connsiteX77" fmla="*/ 119901 w 1495855"/>
                <a:gd name="connsiteY77" fmla="*/ 507081 h 1277018"/>
                <a:gd name="connsiteX78" fmla="*/ 112286 w 1495855"/>
                <a:gd name="connsiteY78" fmla="*/ 491403 h 1277018"/>
                <a:gd name="connsiteX79" fmla="*/ 109598 w 1495855"/>
                <a:gd name="connsiteY79" fmla="*/ 484684 h 1277018"/>
                <a:gd name="connsiteX80" fmla="*/ 103775 w 1495855"/>
                <a:gd name="connsiteY80" fmla="*/ 469901 h 1277018"/>
                <a:gd name="connsiteX81" fmla="*/ 89739 w 1495855"/>
                <a:gd name="connsiteY81" fmla="*/ 433618 h 1277018"/>
                <a:gd name="connsiteX82" fmla="*/ 84364 w 1495855"/>
                <a:gd name="connsiteY82" fmla="*/ 420030 h 1277018"/>
                <a:gd name="connsiteX83" fmla="*/ 81377 w 1495855"/>
                <a:gd name="connsiteY83" fmla="*/ 414057 h 1277018"/>
                <a:gd name="connsiteX84" fmla="*/ 68835 w 1495855"/>
                <a:gd name="connsiteY84" fmla="*/ 380162 h 1277018"/>
                <a:gd name="connsiteX85" fmla="*/ 53903 w 1495855"/>
                <a:gd name="connsiteY85" fmla="*/ 351344 h 1277018"/>
                <a:gd name="connsiteX86" fmla="*/ 52559 w 1495855"/>
                <a:gd name="connsiteY86" fmla="*/ 345819 h 1277018"/>
                <a:gd name="connsiteX87" fmla="*/ 43750 w 1495855"/>
                <a:gd name="connsiteY87" fmla="*/ 323571 h 1277018"/>
                <a:gd name="connsiteX88" fmla="*/ 42406 w 1495855"/>
                <a:gd name="connsiteY88" fmla="*/ 321779 h 1277018"/>
                <a:gd name="connsiteX89" fmla="*/ 33447 w 1495855"/>
                <a:gd name="connsiteY89" fmla="*/ 296993 h 1277018"/>
                <a:gd name="connsiteX90" fmla="*/ 26280 w 1495855"/>
                <a:gd name="connsiteY90" fmla="*/ 277582 h 1277018"/>
                <a:gd name="connsiteX91" fmla="*/ 15230 w 1495855"/>
                <a:gd name="connsiteY91" fmla="*/ 249510 h 1277018"/>
                <a:gd name="connsiteX92" fmla="*/ 0 w 1495855"/>
                <a:gd name="connsiteY92" fmla="*/ 203371 h 1277018"/>
                <a:gd name="connsiteX93" fmla="*/ 31954 w 1495855"/>
                <a:gd name="connsiteY93" fmla="*/ 188440 h 1277018"/>
                <a:gd name="connsiteX94" fmla="*/ 58532 w 1495855"/>
                <a:gd name="connsiteY94" fmla="*/ 174105 h 1277018"/>
                <a:gd name="connsiteX95" fmla="*/ 85260 w 1495855"/>
                <a:gd name="connsiteY95" fmla="*/ 161563 h 1277018"/>
                <a:gd name="connsiteX96" fmla="*/ 118856 w 1495855"/>
                <a:gd name="connsiteY96" fmla="*/ 144690 h 1277018"/>
                <a:gd name="connsiteX97" fmla="*/ 137969 w 1495855"/>
                <a:gd name="connsiteY97" fmla="*/ 134835 h 1277018"/>
                <a:gd name="connsiteX98" fmla="*/ 166040 w 1495855"/>
                <a:gd name="connsiteY98" fmla="*/ 121397 h 1277018"/>
                <a:gd name="connsiteX99" fmla="*/ 190080 w 1495855"/>
                <a:gd name="connsiteY99" fmla="*/ 108257 h 1277018"/>
                <a:gd name="connsiteX100" fmla="*/ 218599 w 1495855"/>
                <a:gd name="connsiteY100" fmla="*/ 93026 h 1277018"/>
                <a:gd name="connsiteX101" fmla="*/ 249806 w 1495855"/>
                <a:gd name="connsiteY101" fmla="*/ 76154 h 1277018"/>
                <a:gd name="connsiteX102" fmla="*/ 255331 w 1495855"/>
                <a:gd name="connsiteY102" fmla="*/ 74362 h 1277018"/>
                <a:gd name="connsiteX103" fmla="*/ 268471 w 1495855"/>
                <a:gd name="connsiteY103" fmla="*/ 68091 h 1277018"/>
                <a:gd name="connsiteX104" fmla="*/ 275787 w 1495855"/>
                <a:gd name="connsiteY104" fmla="*/ 64657 h 1277018"/>
                <a:gd name="connsiteX105" fmla="*/ 287135 w 1495855"/>
                <a:gd name="connsiteY105" fmla="*/ 58236 h 1277018"/>
                <a:gd name="connsiteX106" fmla="*/ 293557 w 1495855"/>
                <a:gd name="connsiteY106" fmla="*/ 54951 h 1277018"/>
                <a:gd name="connsiteX107" fmla="*/ 308189 w 1495855"/>
                <a:gd name="connsiteY107" fmla="*/ 47335 h 1277018"/>
                <a:gd name="connsiteX108" fmla="*/ 313415 w 1495855"/>
                <a:gd name="connsiteY108" fmla="*/ 45245 h 1277018"/>
                <a:gd name="connsiteX109" fmla="*/ 325660 w 1495855"/>
                <a:gd name="connsiteY109" fmla="*/ 38078 h 1277018"/>
                <a:gd name="connsiteX110" fmla="*/ 328347 w 1495855"/>
                <a:gd name="connsiteY110" fmla="*/ 35540 h 1277018"/>
                <a:gd name="connsiteX111" fmla="*/ 353133 w 1495855"/>
                <a:gd name="connsiteY111" fmla="*/ 27029 h 1277018"/>
                <a:gd name="connsiteX112" fmla="*/ 395241 w 1495855"/>
                <a:gd name="connsiteY112" fmla="*/ 10753 h 1277018"/>
                <a:gd name="connsiteX113" fmla="*/ 410117 w 1495855"/>
                <a:gd name="connsiteY113" fmla="*/ 8010 h 1277018"/>
                <a:gd name="connsiteX114" fmla="*/ 1073139 w 1495855"/>
                <a:gd name="connsiteY114" fmla="*/ 600 h 1277018"/>
                <a:gd name="connsiteX115" fmla="*/ 1121368 w 1495855"/>
                <a:gd name="connsiteY115" fmla="*/ 18219 h 1277018"/>
                <a:gd name="connsiteX116" fmla="*/ 1146453 w 1495855"/>
                <a:gd name="connsiteY116" fmla="*/ 30612 h 1277018"/>
                <a:gd name="connsiteX117" fmla="*/ 1149888 w 1495855"/>
                <a:gd name="connsiteY117" fmla="*/ 31956 h 1277018"/>
                <a:gd name="connsiteX118" fmla="*/ 1189308 w 1495855"/>
                <a:gd name="connsiteY118" fmla="*/ 50919 h 1277018"/>
                <a:gd name="connsiteX119" fmla="*/ 1218573 w 1495855"/>
                <a:gd name="connsiteY119" fmla="*/ 63910 h 1277018"/>
                <a:gd name="connsiteX120" fmla="*/ 1224845 w 1495855"/>
                <a:gd name="connsiteY120" fmla="*/ 67493 h 1277018"/>
                <a:gd name="connsiteX121" fmla="*/ 1229324 w 1495855"/>
                <a:gd name="connsiteY121" fmla="*/ 71226 h 1277018"/>
                <a:gd name="connsiteX122" fmla="*/ 1252170 w 1495855"/>
                <a:gd name="connsiteY122" fmla="*/ 82276 h 1277018"/>
                <a:gd name="connsiteX123" fmla="*/ 1279644 w 1495855"/>
                <a:gd name="connsiteY123" fmla="*/ 93922 h 1277018"/>
                <a:gd name="connsiteX124" fmla="*/ 1284870 w 1495855"/>
                <a:gd name="connsiteY124" fmla="*/ 97954 h 1277018"/>
                <a:gd name="connsiteX125" fmla="*/ 1288603 w 1495855"/>
                <a:gd name="connsiteY125" fmla="*/ 101388 h 1277018"/>
                <a:gd name="connsiteX126" fmla="*/ 1316824 w 1495855"/>
                <a:gd name="connsiteY126" fmla="*/ 113483 h 1277018"/>
                <a:gd name="connsiteX127" fmla="*/ 1343104 w 1495855"/>
                <a:gd name="connsiteY127" fmla="*/ 127967 h 1277018"/>
                <a:gd name="connsiteX128" fmla="*/ 1362814 w 1495855"/>
                <a:gd name="connsiteY128" fmla="*/ 138120 h 1277018"/>
                <a:gd name="connsiteX129" fmla="*/ 1392677 w 1495855"/>
                <a:gd name="connsiteY129" fmla="*/ 152753 h 1277018"/>
                <a:gd name="connsiteX130" fmla="*/ 1421645 w 1495855"/>
                <a:gd name="connsiteY130" fmla="*/ 167386 h 1277018"/>
                <a:gd name="connsiteX131" fmla="*/ 1448372 w 1495855"/>
                <a:gd name="connsiteY131" fmla="*/ 180377 h 1277018"/>
                <a:gd name="connsiteX132" fmla="*/ 1495855 w 1495855"/>
                <a:gd name="connsiteY132" fmla="*/ 203670 h 1277018"/>
                <a:gd name="connsiteX133" fmla="*/ 1481520 w 1495855"/>
                <a:gd name="connsiteY133" fmla="*/ 238162 h 1277018"/>
                <a:gd name="connsiteX134" fmla="*/ 1479281 w 1495855"/>
                <a:gd name="connsiteY134" fmla="*/ 246823 h 1277018"/>
                <a:gd name="connsiteX135" fmla="*/ 1474502 w 1495855"/>
                <a:gd name="connsiteY135" fmla="*/ 258021 h 1277018"/>
                <a:gd name="connsiteX136" fmla="*/ 1472711 w 1495855"/>
                <a:gd name="connsiteY136" fmla="*/ 260410 h 1277018"/>
                <a:gd name="connsiteX137" fmla="*/ 1459272 w 1495855"/>
                <a:gd name="connsiteY137" fmla="*/ 298486 h 1277018"/>
                <a:gd name="connsiteX138" fmla="*/ 1455091 w 1495855"/>
                <a:gd name="connsiteY138" fmla="*/ 307594 h 1277018"/>
                <a:gd name="connsiteX139" fmla="*/ 1440458 w 1495855"/>
                <a:gd name="connsiteY139" fmla="*/ 339548 h 1277018"/>
                <a:gd name="connsiteX140" fmla="*/ 1428214 w 1495855"/>
                <a:gd name="connsiteY140" fmla="*/ 373443 h 1277018"/>
                <a:gd name="connsiteX141" fmla="*/ 1419255 w 1495855"/>
                <a:gd name="connsiteY141" fmla="*/ 396139 h 1277018"/>
                <a:gd name="connsiteX142" fmla="*/ 1407907 w 1495855"/>
                <a:gd name="connsiteY142" fmla="*/ 424211 h 1277018"/>
                <a:gd name="connsiteX143" fmla="*/ 1391930 w 1495855"/>
                <a:gd name="connsiteY143" fmla="*/ 466467 h 1277018"/>
                <a:gd name="connsiteX144" fmla="*/ 1378044 w 1495855"/>
                <a:gd name="connsiteY144" fmla="*/ 504095 h 1277018"/>
                <a:gd name="connsiteX145" fmla="*/ 1364754 w 1495855"/>
                <a:gd name="connsiteY145" fmla="*/ 512456 h 1277018"/>
                <a:gd name="connsiteX146" fmla="*/ 1339819 w 1495855"/>
                <a:gd name="connsiteY146" fmla="*/ 504991 h 1277018"/>
                <a:gd name="connsiteX147" fmla="*/ 1338475 w 1495855"/>
                <a:gd name="connsiteY147" fmla="*/ 504244 h 1277018"/>
                <a:gd name="connsiteX148" fmla="*/ 1293232 w 1495855"/>
                <a:gd name="connsiteY148" fmla="*/ 491254 h 1277018"/>
                <a:gd name="connsiteX149" fmla="*/ 1278748 w 1495855"/>
                <a:gd name="connsiteY149" fmla="*/ 485879 h 1277018"/>
                <a:gd name="connsiteX150" fmla="*/ 1274866 w 1495855"/>
                <a:gd name="connsiteY150" fmla="*/ 483788 h 1277018"/>
                <a:gd name="connsiteX151" fmla="*/ 1232012 w 1495855"/>
                <a:gd name="connsiteY151" fmla="*/ 472291 h 1277018"/>
                <a:gd name="connsiteX152" fmla="*/ 1218275 w 1495855"/>
                <a:gd name="connsiteY152" fmla="*/ 467213 h 1277018"/>
                <a:gd name="connsiteX153" fmla="*/ 1199760 w 1495855"/>
                <a:gd name="connsiteY153" fmla="*/ 462286 h 1277018"/>
                <a:gd name="connsiteX154" fmla="*/ 1187366 w 1495855"/>
                <a:gd name="connsiteY154" fmla="*/ 457807 h 1277018"/>
                <a:gd name="connsiteX155" fmla="*/ 1174674 w 1495855"/>
                <a:gd name="connsiteY155" fmla="*/ 453776 h 1277018"/>
                <a:gd name="connsiteX156" fmla="*/ 1157503 w 1495855"/>
                <a:gd name="connsiteY156" fmla="*/ 472141 h 1277018"/>
                <a:gd name="connsiteX157" fmla="*/ 1157653 w 1495855"/>
                <a:gd name="connsiteY157" fmla="*/ 658787 h 1277018"/>
                <a:gd name="connsiteX158" fmla="*/ 1157653 w 1495855"/>
                <a:gd name="connsiteY158" fmla="*/ 1263369 h 1277018"/>
                <a:gd name="connsiteX159" fmla="*/ 1143617 w 1495855"/>
                <a:gd name="connsiteY159" fmla="*/ 1276808 h 1277018"/>
                <a:gd name="connsiteX160" fmla="*/ 821839 w 1495855"/>
                <a:gd name="connsiteY160" fmla="*/ 1276808 h 1277018"/>
                <a:gd name="connsiteX161" fmla="*/ 774058 w 1495855"/>
                <a:gd name="connsiteY161" fmla="*/ 1276659 h 1277018"/>
                <a:gd name="connsiteX162" fmla="*/ 760768 w 1495855"/>
                <a:gd name="connsiteY162" fmla="*/ 1262772 h 1277018"/>
                <a:gd name="connsiteX163" fmla="*/ 760768 w 1495855"/>
                <a:gd name="connsiteY163" fmla="*/ 1237836 h 1277018"/>
                <a:gd name="connsiteX164" fmla="*/ 760171 w 1495855"/>
                <a:gd name="connsiteY164" fmla="*/ 1186621 h 1277018"/>
                <a:gd name="connsiteX165" fmla="*/ 762262 w 1495855"/>
                <a:gd name="connsiteY165" fmla="*/ 1134509 h 1277018"/>
                <a:gd name="connsiteX166" fmla="*/ 761366 w 1495855"/>
                <a:gd name="connsiteY166" fmla="*/ 1117637 h 1277018"/>
                <a:gd name="connsiteX167" fmla="*/ 761664 w 1495855"/>
                <a:gd name="connsiteY167" fmla="*/ 1082398 h 1277018"/>
                <a:gd name="connsiteX168" fmla="*/ 762411 w 1495855"/>
                <a:gd name="connsiteY168" fmla="*/ 1077321 h 1277018"/>
                <a:gd name="connsiteX169" fmla="*/ 762411 w 1495855"/>
                <a:gd name="connsiteY169" fmla="*/ 1029241 h 1277018"/>
                <a:gd name="connsiteX170" fmla="*/ 760619 w 1495855"/>
                <a:gd name="connsiteY170" fmla="*/ 969067 h 1277018"/>
                <a:gd name="connsiteX171" fmla="*/ 760768 w 1495855"/>
                <a:gd name="connsiteY171" fmla="*/ 905905 h 1277018"/>
                <a:gd name="connsiteX172" fmla="*/ 762262 w 1495855"/>
                <a:gd name="connsiteY172" fmla="*/ 830202 h 1277018"/>
                <a:gd name="connsiteX173" fmla="*/ 760768 w 1495855"/>
                <a:gd name="connsiteY173" fmla="*/ 811687 h 1277018"/>
                <a:gd name="connsiteX174" fmla="*/ 762262 w 1495855"/>
                <a:gd name="connsiteY174" fmla="*/ 784362 h 1277018"/>
                <a:gd name="connsiteX175" fmla="*/ 760320 w 1495855"/>
                <a:gd name="connsiteY175" fmla="*/ 747331 h 1277018"/>
                <a:gd name="connsiteX176" fmla="*/ 760320 w 1495855"/>
                <a:gd name="connsiteY176" fmla="*/ 734789 h 1277018"/>
                <a:gd name="connsiteX177" fmla="*/ 760768 w 1495855"/>
                <a:gd name="connsiteY177" fmla="*/ 709853 h 1277018"/>
                <a:gd name="connsiteX178" fmla="*/ 762262 w 1495855"/>
                <a:gd name="connsiteY178" fmla="*/ 638480 h 1277018"/>
                <a:gd name="connsiteX179" fmla="*/ 760918 w 1495855"/>
                <a:gd name="connsiteY179" fmla="*/ 597268 h 1277018"/>
                <a:gd name="connsiteX180" fmla="*/ 760768 w 1495855"/>
                <a:gd name="connsiteY180" fmla="*/ 532764 h 1277018"/>
                <a:gd name="connsiteX181" fmla="*/ 760768 w 1495855"/>
                <a:gd name="connsiteY181" fmla="*/ 506334 h 1277018"/>
                <a:gd name="connsiteX182" fmla="*/ 762112 w 1495855"/>
                <a:gd name="connsiteY182" fmla="*/ 490059 h 1277018"/>
                <a:gd name="connsiteX183" fmla="*/ 760918 w 1495855"/>
                <a:gd name="connsiteY183" fmla="*/ 471693 h 1277018"/>
                <a:gd name="connsiteX184" fmla="*/ 762112 w 1495855"/>
                <a:gd name="connsiteY184" fmla="*/ 427048 h 1277018"/>
                <a:gd name="connsiteX185" fmla="*/ 761067 w 1495855"/>
                <a:gd name="connsiteY185" fmla="*/ 400768 h 1277018"/>
                <a:gd name="connsiteX186" fmla="*/ 762411 w 1495855"/>
                <a:gd name="connsiteY186" fmla="*/ 371054 h 1277018"/>
                <a:gd name="connsiteX187" fmla="*/ 760918 w 1495855"/>
                <a:gd name="connsiteY187" fmla="*/ 314762 h 1277018"/>
                <a:gd name="connsiteX188" fmla="*/ 761664 w 1495855"/>
                <a:gd name="connsiteY188" fmla="*/ 253393 h 1277018"/>
                <a:gd name="connsiteX189" fmla="*/ 760619 w 1495855"/>
                <a:gd name="connsiteY189" fmla="*/ 224276 h 1277018"/>
                <a:gd name="connsiteX190" fmla="*/ 760918 w 1495855"/>
                <a:gd name="connsiteY190" fmla="*/ 189634 h 1277018"/>
                <a:gd name="connsiteX191" fmla="*/ 765397 w 1495855"/>
                <a:gd name="connsiteY191" fmla="*/ 181422 h 1277018"/>
                <a:gd name="connsiteX192" fmla="*/ 773460 w 1495855"/>
                <a:gd name="connsiteY192" fmla="*/ 184557 h 1277018"/>
                <a:gd name="connsiteX193" fmla="*/ 808251 w 1495855"/>
                <a:gd name="connsiteY193" fmla="*/ 210539 h 1277018"/>
                <a:gd name="connsiteX194" fmla="*/ 831843 w 1495855"/>
                <a:gd name="connsiteY194" fmla="*/ 232787 h 1277018"/>
                <a:gd name="connsiteX195" fmla="*/ 832142 w 1495855"/>
                <a:gd name="connsiteY195" fmla="*/ 239656 h 1277018"/>
                <a:gd name="connsiteX196" fmla="*/ 828409 w 1495855"/>
                <a:gd name="connsiteY196" fmla="*/ 239506 h 1277018"/>
                <a:gd name="connsiteX197" fmla="*/ 801383 w 1495855"/>
                <a:gd name="connsiteY197" fmla="*/ 236520 h 1277018"/>
                <a:gd name="connsiteX198" fmla="*/ 782121 w 1495855"/>
                <a:gd name="connsiteY198" fmla="*/ 253989 h 1277018"/>
                <a:gd name="connsiteX199" fmla="*/ 782718 w 1495855"/>
                <a:gd name="connsiteY199" fmla="*/ 279821 h 1277018"/>
                <a:gd name="connsiteX200" fmla="*/ 790781 w 1495855"/>
                <a:gd name="connsiteY200" fmla="*/ 290124 h 1277018"/>
                <a:gd name="connsiteX201" fmla="*/ 827662 w 1495855"/>
                <a:gd name="connsiteY201" fmla="*/ 292066 h 1277018"/>
                <a:gd name="connsiteX202" fmla="*/ 836173 w 1495855"/>
                <a:gd name="connsiteY202" fmla="*/ 281912 h 1277018"/>
                <a:gd name="connsiteX203" fmla="*/ 834382 w 1495855"/>
                <a:gd name="connsiteY203" fmla="*/ 247868 h 1277018"/>
                <a:gd name="connsiteX204" fmla="*/ 832291 w 1495855"/>
                <a:gd name="connsiteY204" fmla="*/ 239208 h 1277018"/>
                <a:gd name="connsiteX205" fmla="*/ 853494 w 1495855"/>
                <a:gd name="connsiteY205" fmla="*/ 246673 h 1277018"/>
                <a:gd name="connsiteX206" fmla="*/ 886493 w 1495855"/>
                <a:gd name="connsiteY206" fmla="*/ 275193 h 1277018"/>
                <a:gd name="connsiteX207" fmla="*/ 915013 w 1495855"/>
                <a:gd name="connsiteY207" fmla="*/ 266682 h 1277018"/>
                <a:gd name="connsiteX208" fmla="*/ 930094 w 1495855"/>
                <a:gd name="connsiteY208" fmla="*/ 240700 h 1277018"/>
                <a:gd name="connsiteX209" fmla="*/ 934424 w 1495855"/>
                <a:gd name="connsiteY209" fmla="*/ 233832 h 1277018"/>
                <a:gd name="connsiteX210" fmla="*/ 968916 w 1495855"/>
                <a:gd name="connsiteY210" fmla="*/ 173210 h 1277018"/>
                <a:gd name="connsiteX211" fmla="*/ 998033 w 1495855"/>
                <a:gd name="connsiteY211" fmla="*/ 118112 h 1277018"/>
                <a:gd name="connsiteX212" fmla="*/ 1007589 w 1495855"/>
                <a:gd name="connsiteY212" fmla="*/ 101388 h 1277018"/>
                <a:gd name="connsiteX213" fmla="*/ 1023118 w 1495855"/>
                <a:gd name="connsiteY213" fmla="*/ 71226 h 1277018"/>
                <a:gd name="connsiteX214" fmla="*/ 1037303 w 1495855"/>
                <a:gd name="connsiteY214" fmla="*/ 46589 h 1277018"/>
                <a:gd name="connsiteX215" fmla="*/ 1053131 w 1495855"/>
                <a:gd name="connsiteY215" fmla="*/ 18368 h 1277018"/>
                <a:gd name="connsiteX216" fmla="*/ 1064777 w 1495855"/>
                <a:gd name="connsiteY216" fmla="*/ 1346 h 1277018"/>
                <a:gd name="connsiteX217" fmla="*/ 1073139 w 1495855"/>
                <a:gd name="connsiteY217" fmla="*/ 600 h 12770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</a:cxnLst>
              <a:rect l="l" t="t" r="r" b="b"/>
              <a:pathLst>
                <a:path w="1495855" h="1277018">
                  <a:moveTo>
                    <a:pt x="811238" y="1130291"/>
                  </a:moveTo>
                  <a:cubicBezTo>
                    <a:pt x="807766" y="1130366"/>
                    <a:pt x="804294" y="1131822"/>
                    <a:pt x="800487" y="1134659"/>
                  </a:cubicBezTo>
                  <a:cubicBezTo>
                    <a:pt x="798545" y="1136152"/>
                    <a:pt x="796306" y="1137496"/>
                    <a:pt x="793917" y="1137943"/>
                  </a:cubicBezTo>
                  <a:cubicBezTo>
                    <a:pt x="785704" y="1139586"/>
                    <a:pt x="782569" y="1145110"/>
                    <a:pt x="781972" y="1152726"/>
                  </a:cubicBezTo>
                  <a:cubicBezTo>
                    <a:pt x="781673" y="1156608"/>
                    <a:pt x="781225" y="1160640"/>
                    <a:pt x="781225" y="1164522"/>
                  </a:cubicBezTo>
                  <a:cubicBezTo>
                    <a:pt x="781225" y="1182589"/>
                    <a:pt x="791079" y="1192444"/>
                    <a:pt x="808849" y="1192593"/>
                  </a:cubicBezTo>
                  <a:cubicBezTo>
                    <a:pt x="824377" y="1192743"/>
                    <a:pt x="831395" y="1187965"/>
                    <a:pt x="837069" y="1173182"/>
                  </a:cubicBezTo>
                  <a:cubicBezTo>
                    <a:pt x="837666" y="1171838"/>
                    <a:pt x="838712" y="1170644"/>
                    <a:pt x="839160" y="1169300"/>
                  </a:cubicBezTo>
                  <a:cubicBezTo>
                    <a:pt x="840354" y="1165716"/>
                    <a:pt x="843042" y="1161536"/>
                    <a:pt x="842295" y="1158400"/>
                  </a:cubicBezTo>
                  <a:cubicBezTo>
                    <a:pt x="840802" y="1152576"/>
                    <a:pt x="837517" y="1147201"/>
                    <a:pt x="834531" y="1141826"/>
                  </a:cubicBezTo>
                  <a:cubicBezTo>
                    <a:pt x="833784" y="1140482"/>
                    <a:pt x="831843" y="1139735"/>
                    <a:pt x="830350" y="1138840"/>
                  </a:cubicBezTo>
                  <a:cubicBezTo>
                    <a:pt x="827662" y="1137197"/>
                    <a:pt x="824676" y="1136003"/>
                    <a:pt x="821989" y="1134211"/>
                  </a:cubicBezTo>
                  <a:cubicBezTo>
                    <a:pt x="818181" y="1131523"/>
                    <a:pt x="814709" y="1130216"/>
                    <a:pt x="811238" y="1130291"/>
                  </a:cubicBezTo>
                  <a:close/>
                  <a:moveTo>
                    <a:pt x="808699" y="906353"/>
                  </a:moveTo>
                  <a:cubicBezTo>
                    <a:pt x="795858" y="904861"/>
                    <a:pt x="783763" y="916209"/>
                    <a:pt x="781822" y="929647"/>
                  </a:cubicBezTo>
                  <a:cubicBezTo>
                    <a:pt x="781524" y="932185"/>
                    <a:pt x="781524" y="934724"/>
                    <a:pt x="781374" y="936068"/>
                  </a:cubicBezTo>
                  <a:cubicBezTo>
                    <a:pt x="781225" y="953836"/>
                    <a:pt x="786003" y="962497"/>
                    <a:pt x="797500" y="966827"/>
                  </a:cubicBezTo>
                  <a:cubicBezTo>
                    <a:pt x="808401" y="970858"/>
                    <a:pt x="819002" y="967275"/>
                    <a:pt x="829454" y="964736"/>
                  </a:cubicBezTo>
                  <a:cubicBezTo>
                    <a:pt x="830947" y="964437"/>
                    <a:pt x="832739" y="962795"/>
                    <a:pt x="833187" y="961302"/>
                  </a:cubicBezTo>
                  <a:cubicBezTo>
                    <a:pt x="835725" y="953090"/>
                    <a:pt x="839757" y="944728"/>
                    <a:pt x="839608" y="936366"/>
                  </a:cubicBezTo>
                  <a:cubicBezTo>
                    <a:pt x="839608" y="928900"/>
                    <a:pt x="836770" y="919493"/>
                    <a:pt x="831694" y="914715"/>
                  </a:cubicBezTo>
                  <a:cubicBezTo>
                    <a:pt x="826169" y="909489"/>
                    <a:pt x="816762" y="907249"/>
                    <a:pt x="808699" y="906353"/>
                  </a:cubicBezTo>
                  <a:close/>
                  <a:moveTo>
                    <a:pt x="807054" y="681222"/>
                  </a:moveTo>
                  <a:cubicBezTo>
                    <a:pt x="802820" y="681352"/>
                    <a:pt x="798770" y="682491"/>
                    <a:pt x="795410" y="684917"/>
                  </a:cubicBezTo>
                  <a:cubicBezTo>
                    <a:pt x="784958" y="692533"/>
                    <a:pt x="780777" y="701790"/>
                    <a:pt x="781822" y="714482"/>
                  </a:cubicBezTo>
                  <a:cubicBezTo>
                    <a:pt x="781225" y="727323"/>
                    <a:pt x="784062" y="738074"/>
                    <a:pt x="797799" y="744495"/>
                  </a:cubicBezTo>
                  <a:cubicBezTo>
                    <a:pt x="808550" y="749571"/>
                    <a:pt x="828110" y="746734"/>
                    <a:pt x="833486" y="735984"/>
                  </a:cubicBezTo>
                  <a:cubicBezTo>
                    <a:pt x="838413" y="726278"/>
                    <a:pt x="846924" y="715975"/>
                    <a:pt x="837666" y="704030"/>
                  </a:cubicBezTo>
                  <a:cubicBezTo>
                    <a:pt x="836770" y="702985"/>
                    <a:pt x="836770" y="701193"/>
                    <a:pt x="836472" y="699699"/>
                  </a:cubicBezTo>
                  <a:cubicBezTo>
                    <a:pt x="834120" y="689508"/>
                    <a:pt x="819758" y="680829"/>
                    <a:pt x="807054" y="681222"/>
                  </a:cubicBezTo>
                  <a:close/>
                  <a:moveTo>
                    <a:pt x="806609" y="456015"/>
                  </a:moveTo>
                  <a:cubicBezTo>
                    <a:pt x="800188" y="460494"/>
                    <a:pt x="790333" y="464377"/>
                    <a:pt x="785256" y="471544"/>
                  </a:cubicBezTo>
                  <a:cubicBezTo>
                    <a:pt x="775402" y="485729"/>
                    <a:pt x="782718" y="513203"/>
                    <a:pt x="797052" y="522909"/>
                  </a:cubicBezTo>
                  <a:cubicBezTo>
                    <a:pt x="798396" y="523805"/>
                    <a:pt x="800337" y="523805"/>
                    <a:pt x="801980" y="523656"/>
                  </a:cubicBezTo>
                  <a:cubicBezTo>
                    <a:pt x="806609" y="523208"/>
                    <a:pt x="811387" y="522909"/>
                    <a:pt x="815867" y="521565"/>
                  </a:cubicBezTo>
                  <a:cubicBezTo>
                    <a:pt x="825721" y="518579"/>
                    <a:pt x="833635" y="513651"/>
                    <a:pt x="837218" y="502751"/>
                  </a:cubicBezTo>
                  <a:cubicBezTo>
                    <a:pt x="840056" y="494091"/>
                    <a:pt x="841997" y="486177"/>
                    <a:pt x="837218" y="477367"/>
                  </a:cubicBezTo>
                  <a:cubicBezTo>
                    <a:pt x="834382" y="472141"/>
                    <a:pt x="834680" y="465123"/>
                    <a:pt x="827065" y="463182"/>
                  </a:cubicBezTo>
                  <a:cubicBezTo>
                    <a:pt x="821093" y="461540"/>
                    <a:pt x="815120" y="459001"/>
                    <a:pt x="806609" y="456015"/>
                  </a:cubicBezTo>
                  <a:close/>
                  <a:moveTo>
                    <a:pt x="410117" y="8010"/>
                  </a:moveTo>
                  <a:cubicBezTo>
                    <a:pt x="414092" y="9036"/>
                    <a:pt x="417340" y="12172"/>
                    <a:pt x="420625" y="17920"/>
                  </a:cubicBezTo>
                  <a:cubicBezTo>
                    <a:pt x="424357" y="24490"/>
                    <a:pt x="427045" y="31658"/>
                    <a:pt x="430927" y="38078"/>
                  </a:cubicBezTo>
                  <a:cubicBezTo>
                    <a:pt x="436004" y="46888"/>
                    <a:pt x="441977" y="55249"/>
                    <a:pt x="447203" y="64059"/>
                  </a:cubicBezTo>
                  <a:cubicBezTo>
                    <a:pt x="451533" y="71376"/>
                    <a:pt x="455415" y="78991"/>
                    <a:pt x="459746" y="86456"/>
                  </a:cubicBezTo>
                  <a:cubicBezTo>
                    <a:pt x="465270" y="95864"/>
                    <a:pt x="470944" y="105271"/>
                    <a:pt x="476469" y="114677"/>
                  </a:cubicBezTo>
                  <a:cubicBezTo>
                    <a:pt x="480500" y="121845"/>
                    <a:pt x="484234" y="129311"/>
                    <a:pt x="488265" y="136627"/>
                  </a:cubicBezTo>
                  <a:cubicBezTo>
                    <a:pt x="497075" y="152604"/>
                    <a:pt x="506034" y="168432"/>
                    <a:pt x="514993" y="184408"/>
                  </a:cubicBezTo>
                  <a:cubicBezTo>
                    <a:pt x="522757" y="198145"/>
                    <a:pt x="530372" y="211882"/>
                    <a:pt x="538436" y="225470"/>
                  </a:cubicBezTo>
                  <a:cubicBezTo>
                    <a:pt x="543363" y="233832"/>
                    <a:pt x="549336" y="241746"/>
                    <a:pt x="554263" y="250257"/>
                  </a:cubicBezTo>
                  <a:cubicBezTo>
                    <a:pt x="558742" y="257872"/>
                    <a:pt x="563073" y="265786"/>
                    <a:pt x="566656" y="273849"/>
                  </a:cubicBezTo>
                  <a:cubicBezTo>
                    <a:pt x="569344" y="279971"/>
                    <a:pt x="573674" y="281912"/>
                    <a:pt x="579049" y="279075"/>
                  </a:cubicBezTo>
                  <a:cubicBezTo>
                    <a:pt x="586665" y="275193"/>
                    <a:pt x="594280" y="270863"/>
                    <a:pt x="600999" y="265487"/>
                  </a:cubicBezTo>
                  <a:cubicBezTo>
                    <a:pt x="616230" y="253393"/>
                    <a:pt x="629369" y="238760"/>
                    <a:pt x="647138" y="229800"/>
                  </a:cubicBezTo>
                  <a:cubicBezTo>
                    <a:pt x="652065" y="227262"/>
                    <a:pt x="656843" y="223380"/>
                    <a:pt x="660129" y="218900"/>
                  </a:cubicBezTo>
                  <a:cubicBezTo>
                    <a:pt x="669386" y="206657"/>
                    <a:pt x="683123" y="200236"/>
                    <a:pt x="694919" y="191426"/>
                  </a:cubicBezTo>
                  <a:cubicBezTo>
                    <a:pt x="700444" y="187245"/>
                    <a:pt x="705670" y="182915"/>
                    <a:pt x="712389" y="177390"/>
                  </a:cubicBezTo>
                  <a:cubicBezTo>
                    <a:pt x="713136" y="182617"/>
                    <a:pt x="714181" y="186499"/>
                    <a:pt x="714181" y="190530"/>
                  </a:cubicBezTo>
                  <a:cubicBezTo>
                    <a:pt x="714181" y="302816"/>
                    <a:pt x="714181" y="414953"/>
                    <a:pt x="714181" y="527239"/>
                  </a:cubicBezTo>
                  <a:cubicBezTo>
                    <a:pt x="714181" y="772865"/>
                    <a:pt x="714181" y="1018341"/>
                    <a:pt x="714181" y="1263967"/>
                  </a:cubicBezTo>
                  <a:cubicBezTo>
                    <a:pt x="714181" y="1276658"/>
                    <a:pt x="714181" y="1276808"/>
                    <a:pt x="701340" y="1276808"/>
                  </a:cubicBezTo>
                  <a:cubicBezTo>
                    <a:pt x="587859" y="1276808"/>
                    <a:pt x="474379" y="1276658"/>
                    <a:pt x="360898" y="1276658"/>
                  </a:cubicBezTo>
                  <a:cubicBezTo>
                    <a:pt x="356867" y="1276658"/>
                    <a:pt x="352984" y="1276957"/>
                    <a:pt x="348953" y="1276957"/>
                  </a:cubicBezTo>
                  <a:cubicBezTo>
                    <a:pt x="336261" y="1277256"/>
                    <a:pt x="335813" y="1276957"/>
                    <a:pt x="335664" y="1264564"/>
                  </a:cubicBezTo>
                  <a:cubicBezTo>
                    <a:pt x="335514" y="1252320"/>
                    <a:pt x="335514" y="1240225"/>
                    <a:pt x="335514" y="1227982"/>
                  </a:cubicBezTo>
                  <a:cubicBezTo>
                    <a:pt x="335514" y="996839"/>
                    <a:pt x="335514" y="765697"/>
                    <a:pt x="335514" y="534555"/>
                  </a:cubicBezTo>
                  <a:cubicBezTo>
                    <a:pt x="335514" y="514099"/>
                    <a:pt x="335813" y="493792"/>
                    <a:pt x="335813" y="473335"/>
                  </a:cubicBezTo>
                  <a:cubicBezTo>
                    <a:pt x="335813" y="471843"/>
                    <a:pt x="336261" y="470200"/>
                    <a:pt x="335813" y="468856"/>
                  </a:cubicBezTo>
                  <a:cubicBezTo>
                    <a:pt x="333722" y="464078"/>
                    <a:pt x="332677" y="457508"/>
                    <a:pt x="328944" y="454970"/>
                  </a:cubicBezTo>
                  <a:cubicBezTo>
                    <a:pt x="323569" y="451386"/>
                    <a:pt x="316850" y="453178"/>
                    <a:pt x="310728" y="456612"/>
                  </a:cubicBezTo>
                  <a:cubicBezTo>
                    <a:pt x="305054" y="459599"/>
                    <a:pt x="298484" y="461091"/>
                    <a:pt x="292362" y="463182"/>
                  </a:cubicBezTo>
                  <a:cubicBezTo>
                    <a:pt x="286688" y="465123"/>
                    <a:pt x="280864" y="467213"/>
                    <a:pt x="275190" y="469155"/>
                  </a:cubicBezTo>
                  <a:cubicBezTo>
                    <a:pt x="273548" y="469752"/>
                    <a:pt x="272204" y="470947"/>
                    <a:pt x="270561" y="471395"/>
                  </a:cubicBezTo>
                  <a:cubicBezTo>
                    <a:pt x="255182" y="475127"/>
                    <a:pt x="239504" y="477815"/>
                    <a:pt x="224572" y="482892"/>
                  </a:cubicBezTo>
                  <a:cubicBezTo>
                    <a:pt x="212627" y="486923"/>
                    <a:pt x="200831" y="492000"/>
                    <a:pt x="188438" y="494986"/>
                  </a:cubicBezTo>
                  <a:cubicBezTo>
                    <a:pt x="180673" y="496928"/>
                    <a:pt x="173058" y="499615"/>
                    <a:pt x="165293" y="502004"/>
                  </a:cubicBezTo>
                  <a:cubicBezTo>
                    <a:pt x="162456" y="502900"/>
                    <a:pt x="159022" y="502900"/>
                    <a:pt x="156782" y="504692"/>
                  </a:cubicBezTo>
                  <a:cubicBezTo>
                    <a:pt x="148271" y="511710"/>
                    <a:pt x="137969" y="511710"/>
                    <a:pt x="127815" y="512755"/>
                  </a:cubicBezTo>
                  <a:cubicBezTo>
                    <a:pt x="123186" y="513203"/>
                    <a:pt x="120647" y="511561"/>
                    <a:pt x="119901" y="507081"/>
                  </a:cubicBezTo>
                  <a:cubicBezTo>
                    <a:pt x="119005" y="501108"/>
                    <a:pt x="117363" y="495584"/>
                    <a:pt x="112286" y="491403"/>
                  </a:cubicBezTo>
                  <a:cubicBezTo>
                    <a:pt x="110644" y="490059"/>
                    <a:pt x="110494" y="486923"/>
                    <a:pt x="109598" y="484684"/>
                  </a:cubicBezTo>
                  <a:cubicBezTo>
                    <a:pt x="107657" y="479757"/>
                    <a:pt x="105716" y="474829"/>
                    <a:pt x="103775" y="469901"/>
                  </a:cubicBezTo>
                  <a:cubicBezTo>
                    <a:pt x="99146" y="457807"/>
                    <a:pt x="94517" y="445712"/>
                    <a:pt x="89739" y="433618"/>
                  </a:cubicBezTo>
                  <a:cubicBezTo>
                    <a:pt x="87947" y="429138"/>
                    <a:pt x="86305" y="424509"/>
                    <a:pt x="84364" y="420030"/>
                  </a:cubicBezTo>
                  <a:cubicBezTo>
                    <a:pt x="83468" y="417939"/>
                    <a:pt x="82124" y="416147"/>
                    <a:pt x="81377" y="414057"/>
                  </a:cubicBezTo>
                  <a:cubicBezTo>
                    <a:pt x="77346" y="402709"/>
                    <a:pt x="75405" y="389718"/>
                    <a:pt x="68835" y="380162"/>
                  </a:cubicBezTo>
                  <a:cubicBezTo>
                    <a:pt x="62563" y="370904"/>
                    <a:pt x="64057" y="358212"/>
                    <a:pt x="53903" y="351344"/>
                  </a:cubicBezTo>
                  <a:cubicBezTo>
                    <a:pt x="52709" y="350598"/>
                    <a:pt x="52709" y="347761"/>
                    <a:pt x="52559" y="345819"/>
                  </a:cubicBezTo>
                  <a:cubicBezTo>
                    <a:pt x="52261" y="337309"/>
                    <a:pt x="50319" y="329544"/>
                    <a:pt x="43750" y="323571"/>
                  </a:cubicBezTo>
                  <a:cubicBezTo>
                    <a:pt x="43152" y="323123"/>
                    <a:pt x="42704" y="322526"/>
                    <a:pt x="42406" y="321779"/>
                  </a:cubicBezTo>
                  <a:cubicBezTo>
                    <a:pt x="39420" y="313567"/>
                    <a:pt x="36433" y="305355"/>
                    <a:pt x="33447" y="296993"/>
                  </a:cubicBezTo>
                  <a:cubicBezTo>
                    <a:pt x="31058" y="290572"/>
                    <a:pt x="28818" y="284002"/>
                    <a:pt x="26280" y="277582"/>
                  </a:cubicBezTo>
                  <a:cubicBezTo>
                    <a:pt x="22696" y="268175"/>
                    <a:pt x="18664" y="258917"/>
                    <a:pt x="15230" y="249510"/>
                  </a:cubicBezTo>
                  <a:cubicBezTo>
                    <a:pt x="10452" y="234579"/>
                    <a:pt x="5375" y="219199"/>
                    <a:pt x="0" y="203371"/>
                  </a:cubicBezTo>
                  <a:cubicBezTo>
                    <a:pt x="10750" y="198444"/>
                    <a:pt x="21502" y="193666"/>
                    <a:pt x="31954" y="188440"/>
                  </a:cubicBezTo>
                  <a:cubicBezTo>
                    <a:pt x="40913" y="183960"/>
                    <a:pt x="49573" y="178734"/>
                    <a:pt x="58532" y="174105"/>
                  </a:cubicBezTo>
                  <a:cubicBezTo>
                    <a:pt x="67342" y="169626"/>
                    <a:pt x="76450" y="165893"/>
                    <a:pt x="85260" y="161563"/>
                  </a:cubicBezTo>
                  <a:cubicBezTo>
                    <a:pt x="96608" y="156038"/>
                    <a:pt x="107657" y="150364"/>
                    <a:pt x="118856" y="144690"/>
                  </a:cubicBezTo>
                  <a:cubicBezTo>
                    <a:pt x="125277" y="141405"/>
                    <a:pt x="131548" y="137971"/>
                    <a:pt x="137969" y="134835"/>
                  </a:cubicBezTo>
                  <a:cubicBezTo>
                    <a:pt x="147226" y="130207"/>
                    <a:pt x="156782" y="126175"/>
                    <a:pt x="166040" y="121397"/>
                  </a:cubicBezTo>
                  <a:cubicBezTo>
                    <a:pt x="174103" y="117216"/>
                    <a:pt x="182017" y="112587"/>
                    <a:pt x="190080" y="108257"/>
                  </a:cubicBezTo>
                  <a:cubicBezTo>
                    <a:pt x="199636" y="103180"/>
                    <a:pt x="209491" y="98701"/>
                    <a:pt x="218599" y="93026"/>
                  </a:cubicBezTo>
                  <a:cubicBezTo>
                    <a:pt x="228753" y="86755"/>
                    <a:pt x="241445" y="85561"/>
                    <a:pt x="249806" y="76154"/>
                  </a:cubicBezTo>
                  <a:cubicBezTo>
                    <a:pt x="251001" y="74959"/>
                    <a:pt x="253540" y="75108"/>
                    <a:pt x="255331" y="74362"/>
                  </a:cubicBezTo>
                  <a:cubicBezTo>
                    <a:pt x="259811" y="72421"/>
                    <a:pt x="264141" y="70181"/>
                    <a:pt x="268471" y="68091"/>
                  </a:cubicBezTo>
                  <a:cubicBezTo>
                    <a:pt x="270860" y="66896"/>
                    <a:pt x="273399" y="66000"/>
                    <a:pt x="275787" y="64657"/>
                  </a:cubicBezTo>
                  <a:cubicBezTo>
                    <a:pt x="279670" y="62566"/>
                    <a:pt x="283403" y="60326"/>
                    <a:pt x="287135" y="58236"/>
                  </a:cubicBezTo>
                  <a:cubicBezTo>
                    <a:pt x="289226" y="57041"/>
                    <a:pt x="291317" y="55100"/>
                    <a:pt x="293557" y="54951"/>
                  </a:cubicBezTo>
                  <a:cubicBezTo>
                    <a:pt x="299529" y="54353"/>
                    <a:pt x="304606" y="52711"/>
                    <a:pt x="308189" y="47335"/>
                  </a:cubicBezTo>
                  <a:cubicBezTo>
                    <a:pt x="309085" y="45992"/>
                    <a:pt x="311624" y="45395"/>
                    <a:pt x="313415" y="45245"/>
                  </a:cubicBezTo>
                  <a:cubicBezTo>
                    <a:pt x="318492" y="44648"/>
                    <a:pt x="323121" y="43453"/>
                    <a:pt x="325660" y="38078"/>
                  </a:cubicBezTo>
                  <a:cubicBezTo>
                    <a:pt x="326107" y="37033"/>
                    <a:pt x="327302" y="35987"/>
                    <a:pt x="328347" y="35540"/>
                  </a:cubicBezTo>
                  <a:cubicBezTo>
                    <a:pt x="336560" y="32553"/>
                    <a:pt x="344921" y="30015"/>
                    <a:pt x="353133" y="27029"/>
                  </a:cubicBezTo>
                  <a:cubicBezTo>
                    <a:pt x="367319" y="21802"/>
                    <a:pt x="381504" y="16875"/>
                    <a:pt x="395241" y="10753"/>
                  </a:cubicBezTo>
                  <a:cubicBezTo>
                    <a:pt x="401438" y="8066"/>
                    <a:pt x="406141" y="6983"/>
                    <a:pt x="410117" y="8010"/>
                  </a:cubicBezTo>
                  <a:close/>
                  <a:moveTo>
                    <a:pt x="1073139" y="600"/>
                  </a:moveTo>
                  <a:cubicBezTo>
                    <a:pt x="1089265" y="6124"/>
                    <a:pt x="1105541" y="11798"/>
                    <a:pt x="1121368" y="18219"/>
                  </a:cubicBezTo>
                  <a:cubicBezTo>
                    <a:pt x="1130029" y="21653"/>
                    <a:pt x="1138092" y="26432"/>
                    <a:pt x="1146453" y="30612"/>
                  </a:cubicBezTo>
                  <a:cubicBezTo>
                    <a:pt x="1147499" y="31210"/>
                    <a:pt x="1148693" y="31658"/>
                    <a:pt x="1149888" y="31956"/>
                  </a:cubicBezTo>
                  <a:cubicBezTo>
                    <a:pt x="1164819" y="34644"/>
                    <a:pt x="1176616" y="43603"/>
                    <a:pt x="1189308" y="50919"/>
                  </a:cubicBezTo>
                  <a:cubicBezTo>
                    <a:pt x="1198416" y="56295"/>
                    <a:pt x="1208868" y="59580"/>
                    <a:pt x="1218573" y="63910"/>
                  </a:cubicBezTo>
                  <a:cubicBezTo>
                    <a:pt x="1220813" y="64955"/>
                    <a:pt x="1222903" y="66150"/>
                    <a:pt x="1224845" y="67493"/>
                  </a:cubicBezTo>
                  <a:cubicBezTo>
                    <a:pt x="1226487" y="68539"/>
                    <a:pt x="1227682" y="70778"/>
                    <a:pt x="1229324" y="71226"/>
                  </a:cubicBezTo>
                  <a:cubicBezTo>
                    <a:pt x="1237985" y="73018"/>
                    <a:pt x="1244704" y="78095"/>
                    <a:pt x="1252170" y="82276"/>
                  </a:cubicBezTo>
                  <a:cubicBezTo>
                    <a:pt x="1260830" y="87054"/>
                    <a:pt x="1270536" y="89891"/>
                    <a:pt x="1279644" y="93922"/>
                  </a:cubicBezTo>
                  <a:cubicBezTo>
                    <a:pt x="1281585" y="94818"/>
                    <a:pt x="1283078" y="96610"/>
                    <a:pt x="1284870" y="97954"/>
                  </a:cubicBezTo>
                  <a:cubicBezTo>
                    <a:pt x="1286214" y="98999"/>
                    <a:pt x="1287408" y="101388"/>
                    <a:pt x="1288603" y="101388"/>
                  </a:cubicBezTo>
                  <a:cubicBezTo>
                    <a:pt x="1299951" y="100791"/>
                    <a:pt x="1307118" y="109899"/>
                    <a:pt x="1316824" y="113483"/>
                  </a:cubicBezTo>
                  <a:cubicBezTo>
                    <a:pt x="1326081" y="116917"/>
                    <a:pt x="1334294" y="123189"/>
                    <a:pt x="1343104" y="127967"/>
                  </a:cubicBezTo>
                  <a:cubicBezTo>
                    <a:pt x="1349524" y="131550"/>
                    <a:pt x="1356094" y="134835"/>
                    <a:pt x="1362814" y="138120"/>
                  </a:cubicBezTo>
                  <a:cubicBezTo>
                    <a:pt x="1372668" y="143048"/>
                    <a:pt x="1382673" y="147826"/>
                    <a:pt x="1392677" y="152753"/>
                  </a:cubicBezTo>
                  <a:cubicBezTo>
                    <a:pt x="1402383" y="157531"/>
                    <a:pt x="1411939" y="162608"/>
                    <a:pt x="1421645" y="167386"/>
                  </a:cubicBezTo>
                  <a:cubicBezTo>
                    <a:pt x="1430454" y="171716"/>
                    <a:pt x="1439413" y="176047"/>
                    <a:pt x="1448372" y="180377"/>
                  </a:cubicBezTo>
                  <a:cubicBezTo>
                    <a:pt x="1463901" y="187992"/>
                    <a:pt x="1479430" y="195607"/>
                    <a:pt x="1495855" y="203670"/>
                  </a:cubicBezTo>
                  <a:cubicBezTo>
                    <a:pt x="1490927" y="215615"/>
                    <a:pt x="1486149" y="226814"/>
                    <a:pt x="1481520" y="238162"/>
                  </a:cubicBezTo>
                  <a:cubicBezTo>
                    <a:pt x="1480475" y="240850"/>
                    <a:pt x="1480326" y="243986"/>
                    <a:pt x="1479281" y="246823"/>
                  </a:cubicBezTo>
                  <a:cubicBezTo>
                    <a:pt x="1477937" y="250705"/>
                    <a:pt x="1476145" y="254288"/>
                    <a:pt x="1474502" y="258021"/>
                  </a:cubicBezTo>
                  <a:cubicBezTo>
                    <a:pt x="1474055" y="258917"/>
                    <a:pt x="1473009" y="259515"/>
                    <a:pt x="1472711" y="260410"/>
                  </a:cubicBezTo>
                  <a:cubicBezTo>
                    <a:pt x="1468231" y="273102"/>
                    <a:pt x="1463901" y="285794"/>
                    <a:pt x="1459272" y="298486"/>
                  </a:cubicBezTo>
                  <a:cubicBezTo>
                    <a:pt x="1458078" y="301622"/>
                    <a:pt x="1456435" y="304608"/>
                    <a:pt x="1455091" y="307594"/>
                  </a:cubicBezTo>
                  <a:cubicBezTo>
                    <a:pt x="1450164" y="318196"/>
                    <a:pt x="1444938" y="328797"/>
                    <a:pt x="1440458" y="339548"/>
                  </a:cubicBezTo>
                  <a:cubicBezTo>
                    <a:pt x="1435978" y="350747"/>
                    <a:pt x="1432395" y="362244"/>
                    <a:pt x="1428214" y="373443"/>
                  </a:cubicBezTo>
                  <a:cubicBezTo>
                    <a:pt x="1425377" y="381058"/>
                    <a:pt x="1422242" y="388524"/>
                    <a:pt x="1419255" y="396139"/>
                  </a:cubicBezTo>
                  <a:cubicBezTo>
                    <a:pt x="1415523" y="405546"/>
                    <a:pt x="1411640" y="414804"/>
                    <a:pt x="1407907" y="424211"/>
                  </a:cubicBezTo>
                  <a:cubicBezTo>
                    <a:pt x="1402532" y="438246"/>
                    <a:pt x="1397156" y="452432"/>
                    <a:pt x="1391930" y="466467"/>
                  </a:cubicBezTo>
                  <a:cubicBezTo>
                    <a:pt x="1387302" y="479010"/>
                    <a:pt x="1382822" y="491553"/>
                    <a:pt x="1378044" y="504095"/>
                  </a:cubicBezTo>
                  <a:cubicBezTo>
                    <a:pt x="1375804" y="510068"/>
                    <a:pt x="1371474" y="513352"/>
                    <a:pt x="1364754" y="512456"/>
                  </a:cubicBezTo>
                  <a:cubicBezTo>
                    <a:pt x="1356094" y="511262"/>
                    <a:pt x="1346538" y="512755"/>
                    <a:pt x="1339819" y="504991"/>
                  </a:cubicBezTo>
                  <a:cubicBezTo>
                    <a:pt x="1339520" y="504692"/>
                    <a:pt x="1338923" y="504394"/>
                    <a:pt x="1338475" y="504244"/>
                  </a:cubicBezTo>
                  <a:cubicBezTo>
                    <a:pt x="1323394" y="499914"/>
                    <a:pt x="1308313" y="495733"/>
                    <a:pt x="1293232" y="491254"/>
                  </a:cubicBezTo>
                  <a:cubicBezTo>
                    <a:pt x="1288304" y="489761"/>
                    <a:pt x="1283526" y="487819"/>
                    <a:pt x="1278748" y="485879"/>
                  </a:cubicBezTo>
                  <a:cubicBezTo>
                    <a:pt x="1277404" y="485281"/>
                    <a:pt x="1276210" y="484087"/>
                    <a:pt x="1274866" y="483788"/>
                  </a:cubicBezTo>
                  <a:cubicBezTo>
                    <a:pt x="1260532" y="479905"/>
                    <a:pt x="1246197" y="476173"/>
                    <a:pt x="1232012" y="472291"/>
                  </a:cubicBezTo>
                  <a:cubicBezTo>
                    <a:pt x="1227383" y="470947"/>
                    <a:pt x="1223053" y="468707"/>
                    <a:pt x="1218275" y="467213"/>
                  </a:cubicBezTo>
                  <a:cubicBezTo>
                    <a:pt x="1212153" y="465422"/>
                    <a:pt x="1205882" y="464078"/>
                    <a:pt x="1199760" y="462286"/>
                  </a:cubicBezTo>
                  <a:cubicBezTo>
                    <a:pt x="1195579" y="461092"/>
                    <a:pt x="1191547" y="459300"/>
                    <a:pt x="1187366" y="457807"/>
                  </a:cubicBezTo>
                  <a:cubicBezTo>
                    <a:pt x="1183186" y="456314"/>
                    <a:pt x="1179004" y="454223"/>
                    <a:pt x="1174674" y="453776"/>
                  </a:cubicBezTo>
                  <a:cubicBezTo>
                    <a:pt x="1163775" y="452581"/>
                    <a:pt x="1157503" y="459599"/>
                    <a:pt x="1157503" y="472141"/>
                  </a:cubicBezTo>
                  <a:cubicBezTo>
                    <a:pt x="1157503" y="534406"/>
                    <a:pt x="1157653" y="596522"/>
                    <a:pt x="1157653" y="658787"/>
                  </a:cubicBezTo>
                  <a:cubicBezTo>
                    <a:pt x="1157653" y="860364"/>
                    <a:pt x="1157653" y="1061941"/>
                    <a:pt x="1157653" y="1263369"/>
                  </a:cubicBezTo>
                  <a:cubicBezTo>
                    <a:pt x="1157653" y="1276808"/>
                    <a:pt x="1157354" y="1276808"/>
                    <a:pt x="1143617" y="1276808"/>
                  </a:cubicBezTo>
                  <a:cubicBezTo>
                    <a:pt x="1036407" y="1276808"/>
                    <a:pt x="929198" y="1276808"/>
                    <a:pt x="821839" y="1276808"/>
                  </a:cubicBezTo>
                  <a:cubicBezTo>
                    <a:pt x="805862" y="1276808"/>
                    <a:pt x="790034" y="1276808"/>
                    <a:pt x="774058" y="1276659"/>
                  </a:cubicBezTo>
                  <a:cubicBezTo>
                    <a:pt x="764352" y="1276509"/>
                    <a:pt x="760619" y="1272179"/>
                    <a:pt x="760768" y="1262772"/>
                  </a:cubicBezTo>
                  <a:cubicBezTo>
                    <a:pt x="760918" y="1254410"/>
                    <a:pt x="760918" y="1246198"/>
                    <a:pt x="760768" y="1237836"/>
                  </a:cubicBezTo>
                  <a:cubicBezTo>
                    <a:pt x="760470" y="1220665"/>
                    <a:pt x="757483" y="1203195"/>
                    <a:pt x="760171" y="1186621"/>
                  </a:cubicBezTo>
                  <a:cubicBezTo>
                    <a:pt x="763008" y="1169151"/>
                    <a:pt x="757035" y="1151830"/>
                    <a:pt x="762262" y="1134509"/>
                  </a:cubicBezTo>
                  <a:cubicBezTo>
                    <a:pt x="763755" y="1129433"/>
                    <a:pt x="761366" y="1123311"/>
                    <a:pt x="761366" y="1117637"/>
                  </a:cubicBezTo>
                  <a:cubicBezTo>
                    <a:pt x="761216" y="1105840"/>
                    <a:pt x="761515" y="1094194"/>
                    <a:pt x="761664" y="1082398"/>
                  </a:cubicBezTo>
                  <a:cubicBezTo>
                    <a:pt x="761664" y="1080755"/>
                    <a:pt x="762411" y="1078964"/>
                    <a:pt x="762411" y="1077321"/>
                  </a:cubicBezTo>
                  <a:cubicBezTo>
                    <a:pt x="762411" y="1061344"/>
                    <a:pt x="762710" y="1045218"/>
                    <a:pt x="762411" y="1029241"/>
                  </a:cubicBezTo>
                  <a:cubicBezTo>
                    <a:pt x="761963" y="1009084"/>
                    <a:pt x="760918" y="989075"/>
                    <a:pt x="760619" y="969067"/>
                  </a:cubicBezTo>
                  <a:cubicBezTo>
                    <a:pt x="760320" y="948013"/>
                    <a:pt x="760470" y="926959"/>
                    <a:pt x="760768" y="905905"/>
                  </a:cubicBezTo>
                  <a:cubicBezTo>
                    <a:pt x="761067" y="880671"/>
                    <a:pt x="761963" y="855436"/>
                    <a:pt x="762262" y="830202"/>
                  </a:cubicBezTo>
                  <a:cubicBezTo>
                    <a:pt x="762411" y="824080"/>
                    <a:pt x="760768" y="817958"/>
                    <a:pt x="760768" y="811687"/>
                  </a:cubicBezTo>
                  <a:cubicBezTo>
                    <a:pt x="760918" y="802578"/>
                    <a:pt x="762411" y="793470"/>
                    <a:pt x="762262" y="784362"/>
                  </a:cubicBezTo>
                  <a:cubicBezTo>
                    <a:pt x="762112" y="771969"/>
                    <a:pt x="760918" y="759725"/>
                    <a:pt x="760320" y="747331"/>
                  </a:cubicBezTo>
                  <a:cubicBezTo>
                    <a:pt x="760171" y="743151"/>
                    <a:pt x="760320" y="738970"/>
                    <a:pt x="760320" y="734789"/>
                  </a:cubicBezTo>
                  <a:cubicBezTo>
                    <a:pt x="760470" y="726427"/>
                    <a:pt x="760619" y="718215"/>
                    <a:pt x="760768" y="709853"/>
                  </a:cubicBezTo>
                  <a:cubicBezTo>
                    <a:pt x="761366" y="686111"/>
                    <a:pt x="762112" y="662221"/>
                    <a:pt x="762262" y="638480"/>
                  </a:cubicBezTo>
                  <a:cubicBezTo>
                    <a:pt x="762411" y="624743"/>
                    <a:pt x="761067" y="611005"/>
                    <a:pt x="760918" y="597268"/>
                  </a:cubicBezTo>
                  <a:cubicBezTo>
                    <a:pt x="760619" y="575767"/>
                    <a:pt x="760768" y="554265"/>
                    <a:pt x="760768" y="532764"/>
                  </a:cubicBezTo>
                  <a:cubicBezTo>
                    <a:pt x="760768" y="523954"/>
                    <a:pt x="760470" y="515144"/>
                    <a:pt x="760768" y="506334"/>
                  </a:cubicBezTo>
                  <a:cubicBezTo>
                    <a:pt x="760918" y="500959"/>
                    <a:pt x="762112" y="495584"/>
                    <a:pt x="762112" y="490059"/>
                  </a:cubicBezTo>
                  <a:cubicBezTo>
                    <a:pt x="762112" y="483937"/>
                    <a:pt x="760768" y="477815"/>
                    <a:pt x="760918" y="471693"/>
                  </a:cubicBezTo>
                  <a:cubicBezTo>
                    <a:pt x="761067" y="456762"/>
                    <a:pt x="761963" y="441979"/>
                    <a:pt x="762112" y="427048"/>
                  </a:cubicBezTo>
                  <a:cubicBezTo>
                    <a:pt x="762262" y="418238"/>
                    <a:pt x="760918" y="409577"/>
                    <a:pt x="761067" y="400768"/>
                  </a:cubicBezTo>
                  <a:cubicBezTo>
                    <a:pt x="761067" y="390913"/>
                    <a:pt x="762560" y="381058"/>
                    <a:pt x="762411" y="371054"/>
                  </a:cubicBezTo>
                  <a:cubicBezTo>
                    <a:pt x="762262" y="352240"/>
                    <a:pt x="760918" y="333426"/>
                    <a:pt x="760918" y="314762"/>
                  </a:cubicBezTo>
                  <a:cubicBezTo>
                    <a:pt x="760768" y="294305"/>
                    <a:pt x="761664" y="273849"/>
                    <a:pt x="761664" y="253393"/>
                  </a:cubicBezTo>
                  <a:cubicBezTo>
                    <a:pt x="761664" y="243687"/>
                    <a:pt x="760768" y="233982"/>
                    <a:pt x="760619" y="224276"/>
                  </a:cubicBezTo>
                  <a:cubicBezTo>
                    <a:pt x="760470" y="212778"/>
                    <a:pt x="760320" y="201132"/>
                    <a:pt x="760918" y="189634"/>
                  </a:cubicBezTo>
                  <a:cubicBezTo>
                    <a:pt x="761067" y="186648"/>
                    <a:pt x="763008" y="182765"/>
                    <a:pt x="765397" y="181422"/>
                  </a:cubicBezTo>
                  <a:cubicBezTo>
                    <a:pt x="767040" y="180526"/>
                    <a:pt x="771519" y="182617"/>
                    <a:pt x="773460" y="184557"/>
                  </a:cubicBezTo>
                  <a:cubicBezTo>
                    <a:pt x="783912" y="194711"/>
                    <a:pt x="795261" y="203371"/>
                    <a:pt x="808251" y="210539"/>
                  </a:cubicBezTo>
                  <a:cubicBezTo>
                    <a:pt x="817509" y="215615"/>
                    <a:pt x="824377" y="225022"/>
                    <a:pt x="831843" y="232787"/>
                  </a:cubicBezTo>
                  <a:cubicBezTo>
                    <a:pt x="833038" y="233982"/>
                    <a:pt x="831992" y="237266"/>
                    <a:pt x="832142" y="239656"/>
                  </a:cubicBezTo>
                  <a:cubicBezTo>
                    <a:pt x="830947" y="239656"/>
                    <a:pt x="829753" y="239656"/>
                    <a:pt x="828409" y="239506"/>
                  </a:cubicBezTo>
                  <a:cubicBezTo>
                    <a:pt x="819450" y="238461"/>
                    <a:pt x="810341" y="236669"/>
                    <a:pt x="801383" y="236520"/>
                  </a:cubicBezTo>
                  <a:cubicBezTo>
                    <a:pt x="792125" y="236370"/>
                    <a:pt x="783017" y="244732"/>
                    <a:pt x="782121" y="253989"/>
                  </a:cubicBezTo>
                  <a:cubicBezTo>
                    <a:pt x="781374" y="262501"/>
                    <a:pt x="781374" y="271311"/>
                    <a:pt x="782718" y="279821"/>
                  </a:cubicBezTo>
                  <a:cubicBezTo>
                    <a:pt x="783315" y="283704"/>
                    <a:pt x="787197" y="287884"/>
                    <a:pt x="790781" y="290124"/>
                  </a:cubicBezTo>
                  <a:cubicBezTo>
                    <a:pt x="802577" y="297590"/>
                    <a:pt x="814971" y="296993"/>
                    <a:pt x="827662" y="292066"/>
                  </a:cubicBezTo>
                  <a:cubicBezTo>
                    <a:pt x="832739" y="290124"/>
                    <a:pt x="834979" y="286839"/>
                    <a:pt x="836173" y="281912"/>
                  </a:cubicBezTo>
                  <a:cubicBezTo>
                    <a:pt x="839010" y="270415"/>
                    <a:pt x="839906" y="259067"/>
                    <a:pt x="834382" y="247868"/>
                  </a:cubicBezTo>
                  <a:cubicBezTo>
                    <a:pt x="833635" y="245031"/>
                    <a:pt x="833187" y="242044"/>
                    <a:pt x="832291" y="239208"/>
                  </a:cubicBezTo>
                  <a:cubicBezTo>
                    <a:pt x="840504" y="238610"/>
                    <a:pt x="847074" y="239954"/>
                    <a:pt x="853494" y="246673"/>
                  </a:cubicBezTo>
                  <a:cubicBezTo>
                    <a:pt x="863498" y="257125"/>
                    <a:pt x="874996" y="266234"/>
                    <a:pt x="886493" y="275193"/>
                  </a:cubicBezTo>
                  <a:cubicBezTo>
                    <a:pt x="897692" y="284002"/>
                    <a:pt x="909936" y="279374"/>
                    <a:pt x="915013" y="266682"/>
                  </a:cubicBezTo>
                  <a:cubicBezTo>
                    <a:pt x="918746" y="257424"/>
                    <a:pt x="925017" y="249361"/>
                    <a:pt x="930094" y="240700"/>
                  </a:cubicBezTo>
                  <a:cubicBezTo>
                    <a:pt x="931438" y="238312"/>
                    <a:pt x="933080" y="236221"/>
                    <a:pt x="934424" y="233832"/>
                  </a:cubicBezTo>
                  <a:cubicBezTo>
                    <a:pt x="945921" y="213674"/>
                    <a:pt x="957717" y="193666"/>
                    <a:pt x="968916" y="173210"/>
                  </a:cubicBezTo>
                  <a:cubicBezTo>
                    <a:pt x="978920" y="154993"/>
                    <a:pt x="988327" y="136478"/>
                    <a:pt x="998033" y="118112"/>
                  </a:cubicBezTo>
                  <a:cubicBezTo>
                    <a:pt x="1001019" y="112437"/>
                    <a:pt x="1004602" y="107062"/>
                    <a:pt x="1007589" y="101388"/>
                  </a:cubicBezTo>
                  <a:cubicBezTo>
                    <a:pt x="1012815" y="91384"/>
                    <a:pt x="1017742" y="81230"/>
                    <a:pt x="1023118" y="71226"/>
                  </a:cubicBezTo>
                  <a:cubicBezTo>
                    <a:pt x="1027598" y="62865"/>
                    <a:pt x="1032674" y="54951"/>
                    <a:pt x="1037303" y="46589"/>
                  </a:cubicBezTo>
                  <a:cubicBezTo>
                    <a:pt x="1042678" y="37182"/>
                    <a:pt x="1047606" y="27626"/>
                    <a:pt x="1053131" y="18368"/>
                  </a:cubicBezTo>
                  <a:cubicBezTo>
                    <a:pt x="1056565" y="12396"/>
                    <a:pt x="1060298" y="6572"/>
                    <a:pt x="1064777" y="1346"/>
                  </a:cubicBezTo>
                  <a:cubicBezTo>
                    <a:pt x="1066121" y="-296"/>
                    <a:pt x="1070601" y="-296"/>
                    <a:pt x="1073139" y="600"/>
                  </a:cubicBezTo>
                  <a:close/>
                </a:path>
              </a:pathLst>
            </a:custGeom>
            <a:solidFill>
              <a:schemeClr val="accent2"/>
            </a:solidFill>
            <a:ln w="253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 dirty="0"/>
            </a:p>
          </p:txBody>
        </p:sp>
        <p:sp>
          <p:nvSpPr>
            <p:cNvPr id="128" name="Freeform: Shape 127">
              <a:extLst>
                <a:ext uri="{FF2B5EF4-FFF2-40B4-BE49-F238E27FC236}">
                  <a16:creationId xmlns:a16="http://schemas.microsoft.com/office/drawing/2014/main" id="{2255AA14-BDA6-4FAD-989D-57310001272F}"/>
                </a:ext>
              </a:extLst>
            </p:cNvPr>
            <p:cNvSpPr/>
            <p:nvPr/>
          </p:nvSpPr>
          <p:spPr>
            <a:xfrm>
              <a:off x="3025043" y="2364874"/>
              <a:ext cx="334469" cy="542019"/>
            </a:xfrm>
            <a:custGeom>
              <a:avLst/>
              <a:gdLst>
                <a:gd name="connsiteX0" fmla="*/ 287898 w 568908"/>
                <a:gd name="connsiteY0" fmla="*/ 496 h 921936"/>
                <a:gd name="connsiteX1" fmla="*/ 314566 w 568908"/>
                <a:gd name="connsiteY1" fmla="*/ 750 h 921936"/>
                <a:gd name="connsiteX2" fmla="*/ 338693 w 568908"/>
                <a:gd name="connsiteY2" fmla="*/ 9639 h 921936"/>
                <a:gd name="connsiteX3" fmla="*/ 348599 w 568908"/>
                <a:gd name="connsiteY3" fmla="*/ 15227 h 921936"/>
                <a:gd name="connsiteX4" fmla="*/ 389997 w 568908"/>
                <a:gd name="connsiteY4" fmla="*/ 34783 h 921936"/>
                <a:gd name="connsiteX5" fmla="*/ 430379 w 568908"/>
                <a:gd name="connsiteY5" fmla="*/ 82023 h 921936"/>
                <a:gd name="connsiteX6" fmla="*/ 456031 w 568908"/>
                <a:gd name="connsiteY6" fmla="*/ 132564 h 921936"/>
                <a:gd name="connsiteX7" fmla="*/ 455523 w 568908"/>
                <a:gd name="connsiteY7" fmla="*/ 180058 h 921936"/>
                <a:gd name="connsiteX8" fmla="*/ 430887 w 568908"/>
                <a:gd name="connsiteY8" fmla="*/ 194534 h 921936"/>
                <a:gd name="connsiteX9" fmla="*/ 404727 w 568908"/>
                <a:gd name="connsiteY9" fmla="*/ 170915 h 921936"/>
                <a:gd name="connsiteX10" fmla="*/ 404220 w 568908"/>
                <a:gd name="connsiteY10" fmla="*/ 151866 h 921936"/>
                <a:gd name="connsiteX11" fmla="*/ 391775 w 568908"/>
                <a:gd name="connsiteY11" fmla="*/ 116817 h 921936"/>
                <a:gd name="connsiteX12" fmla="*/ 369171 w 568908"/>
                <a:gd name="connsiteY12" fmla="*/ 84054 h 921936"/>
                <a:gd name="connsiteX13" fmla="*/ 297549 w 568908"/>
                <a:gd name="connsiteY13" fmla="*/ 48752 h 921936"/>
                <a:gd name="connsiteX14" fmla="*/ 204340 w 568908"/>
                <a:gd name="connsiteY14" fmla="*/ 79737 h 921936"/>
                <a:gd name="connsiteX15" fmla="*/ 163703 w 568908"/>
                <a:gd name="connsiteY15" fmla="*/ 163803 h 921936"/>
                <a:gd name="connsiteX16" fmla="*/ 181990 w 568908"/>
                <a:gd name="connsiteY16" fmla="*/ 231869 h 921936"/>
                <a:gd name="connsiteX17" fmla="*/ 218816 w 568908"/>
                <a:gd name="connsiteY17" fmla="*/ 270473 h 921936"/>
                <a:gd name="connsiteX18" fmla="*/ 259961 w 568908"/>
                <a:gd name="connsiteY18" fmla="*/ 307808 h 921936"/>
                <a:gd name="connsiteX19" fmla="*/ 286882 w 568908"/>
                <a:gd name="connsiteY19" fmla="*/ 335492 h 921936"/>
                <a:gd name="connsiteX20" fmla="*/ 293486 w 568908"/>
                <a:gd name="connsiteY20" fmla="*/ 345905 h 921936"/>
                <a:gd name="connsiteX21" fmla="*/ 306438 w 568908"/>
                <a:gd name="connsiteY21" fmla="*/ 369778 h 921936"/>
                <a:gd name="connsiteX22" fmla="*/ 311264 w 568908"/>
                <a:gd name="connsiteY22" fmla="*/ 390351 h 921936"/>
                <a:gd name="connsiteX23" fmla="*/ 311264 w 568908"/>
                <a:gd name="connsiteY23" fmla="*/ 452575 h 921936"/>
                <a:gd name="connsiteX24" fmla="*/ 311518 w 568908"/>
                <a:gd name="connsiteY24" fmla="*/ 472893 h 921936"/>
                <a:gd name="connsiteX25" fmla="*/ 337170 w 568908"/>
                <a:gd name="connsiteY25" fmla="*/ 501592 h 921936"/>
                <a:gd name="connsiteX26" fmla="*/ 382885 w 568908"/>
                <a:gd name="connsiteY26" fmla="*/ 527498 h 921936"/>
                <a:gd name="connsiteX27" fmla="*/ 472793 w 568908"/>
                <a:gd name="connsiteY27" fmla="*/ 602167 h 921936"/>
                <a:gd name="connsiteX28" fmla="*/ 490064 w 568908"/>
                <a:gd name="connsiteY28" fmla="*/ 618676 h 921936"/>
                <a:gd name="connsiteX29" fmla="*/ 561939 w 568908"/>
                <a:gd name="connsiteY29" fmla="*/ 651947 h 921936"/>
                <a:gd name="connsiteX30" fmla="*/ 565241 w 568908"/>
                <a:gd name="connsiteY30" fmla="*/ 676836 h 921936"/>
                <a:gd name="connsiteX31" fmla="*/ 521303 w 568908"/>
                <a:gd name="connsiteY31" fmla="*/ 712647 h 921936"/>
                <a:gd name="connsiteX32" fmla="*/ 476349 w 568908"/>
                <a:gd name="connsiteY32" fmla="*/ 754553 h 921936"/>
                <a:gd name="connsiteX33" fmla="*/ 428601 w 568908"/>
                <a:gd name="connsiteY33" fmla="*/ 795698 h 921936"/>
                <a:gd name="connsiteX34" fmla="*/ 378568 w 568908"/>
                <a:gd name="connsiteY34" fmla="*/ 839382 h 921936"/>
                <a:gd name="connsiteX35" fmla="*/ 352916 w 568908"/>
                <a:gd name="connsiteY35" fmla="*/ 861224 h 921936"/>
                <a:gd name="connsiteX36" fmla="*/ 332598 w 568908"/>
                <a:gd name="connsiteY36" fmla="*/ 881034 h 921936"/>
                <a:gd name="connsiteX37" fmla="*/ 287644 w 568908"/>
                <a:gd name="connsiteY37" fmla="*/ 918622 h 921936"/>
                <a:gd name="connsiteX38" fmla="*/ 261231 w 568908"/>
                <a:gd name="connsiteY38" fmla="*/ 916591 h 921936"/>
                <a:gd name="connsiteX39" fmla="*/ 197990 w 568908"/>
                <a:gd name="connsiteY39" fmla="*/ 853604 h 921936"/>
                <a:gd name="connsiteX40" fmla="*/ 145417 w 568908"/>
                <a:gd name="connsiteY40" fmla="*/ 806873 h 921936"/>
                <a:gd name="connsiteX41" fmla="*/ 107829 w 568908"/>
                <a:gd name="connsiteY41" fmla="*/ 771316 h 921936"/>
                <a:gd name="connsiteX42" fmla="*/ 39255 w 568908"/>
                <a:gd name="connsiteY42" fmla="*/ 710107 h 921936"/>
                <a:gd name="connsiteX43" fmla="*/ 4206 w 568908"/>
                <a:gd name="connsiteY43" fmla="*/ 676328 h 921936"/>
                <a:gd name="connsiteX44" fmla="*/ 9539 w 568908"/>
                <a:gd name="connsiteY44" fmla="*/ 651439 h 921936"/>
                <a:gd name="connsiteX45" fmla="*/ 63636 w 568908"/>
                <a:gd name="connsiteY45" fmla="*/ 629343 h 921936"/>
                <a:gd name="connsiteX46" fmla="*/ 147449 w 568908"/>
                <a:gd name="connsiteY46" fmla="*/ 565849 h 921936"/>
                <a:gd name="connsiteX47" fmla="*/ 214753 w 568908"/>
                <a:gd name="connsiteY47" fmla="*/ 509974 h 921936"/>
                <a:gd name="connsiteX48" fmla="*/ 239388 w 568908"/>
                <a:gd name="connsiteY48" fmla="*/ 501592 h 921936"/>
                <a:gd name="connsiteX49" fmla="*/ 262500 w 568908"/>
                <a:gd name="connsiteY49" fmla="*/ 476195 h 921936"/>
                <a:gd name="connsiteX50" fmla="*/ 261738 w 568908"/>
                <a:gd name="connsiteY50" fmla="*/ 394922 h 921936"/>
                <a:gd name="connsiteX51" fmla="*/ 245992 w 568908"/>
                <a:gd name="connsiteY51" fmla="*/ 367239 h 921936"/>
                <a:gd name="connsiteX52" fmla="*/ 197990 w 568908"/>
                <a:gd name="connsiteY52" fmla="*/ 319237 h 921936"/>
                <a:gd name="connsiteX53" fmla="*/ 174370 w 568908"/>
                <a:gd name="connsiteY53" fmla="*/ 298411 h 921936"/>
                <a:gd name="connsiteX54" fmla="*/ 132718 w 568908"/>
                <a:gd name="connsiteY54" fmla="*/ 235171 h 921936"/>
                <a:gd name="connsiteX55" fmla="*/ 130940 w 568908"/>
                <a:gd name="connsiteY55" fmla="*/ 230345 h 921936"/>
                <a:gd name="connsiteX56" fmla="*/ 118241 w 568908"/>
                <a:gd name="connsiteY56" fmla="*/ 140945 h 921936"/>
                <a:gd name="connsiteX57" fmla="*/ 119765 w 568908"/>
                <a:gd name="connsiteY57" fmla="*/ 133580 h 921936"/>
                <a:gd name="connsiteX58" fmla="*/ 154052 w 568908"/>
                <a:gd name="connsiteY58" fmla="*/ 65260 h 921936"/>
                <a:gd name="connsiteX59" fmla="*/ 220086 w 568908"/>
                <a:gd name="connsiteY59" fmla="*/ 16497 h 921936"/>
                <a:gd name="connsiteX60" fmla="*/ 227198 w 568908"/>
                <a:gd name="connsiteY60" fmla="*/ 14211 h 921936"/>
                <a:gd name="connsiteX61" fmla="*/ 287898 w 568908"/>
                <a:gd name="connsiteY61" fmla="*/ 496 h 921936"/>
                <a:gd name="connsiteX62" fmla="*/ 287644 w 568908"/>
                <a:gd name="connsiteY62" fmla="*/ 615374 h 921936"/>
                <a:gd name="connsiteX63" fmla="*/ 287644 w 568908"/>
                <a:gd name="connsiteY63" fmla="*/ 615374 h 921936"/>
                <a:gd name="connsiteX64" fmla="*/ 207641 w 568908"/>
                <a:gd name="connsiteY64" fmla="*/ 615628 h 921936"/>
                <a:gd name="connsiteX65" fmla="*/ 181482 w 568908"/>
                <a:gd name="connsiteY65" fmla="*/ 622739 h 921936"/>
                <a:gd name="connsiteX66" fmla="*/ 134496 w 568908"/>
                <a:gd name="connsiteY66" fmla="*/ 643312 h 921936"/>
                <a:gd name="connsiteX67" fmla="*/ 105797 w 568908"/>
                <a:gd name="connsiteY67" fmla="*/ 659820 h 921936"/>
                <a:gd name="connsiteX68" fmla="*/ 98177 w 568908"/>
                <a:gd name="connsiteY68" fmla="*/ 677598 h 921936"/>
                <a:gd name="connsiteX69" fmla="*/ 118495 w 568908"/>
                <a:gd name="connsiteY69" fmla="*/ 688773 h 921936"/>
                <a:gd name="connsiteX70" fmla="*/ 210689 w 568908"/>
                <a:gd name="connsiteY70" fmla="*/ 686742 h 921936"/>
                <a:gd name="connsiteX71" fmla="*/ 289168 w 568908"/>
                <a:gd name="connsiteY71" fmla="*/ 688519 h 921936"/>
                <a:gd name="connsiteX72" fmla="*/ 424792 w 568908"/>
                <a:gd name="connsiteY72" fmla="*/ 686488 h 921936"/>
                <a:gd name="connsiteX73" fmla="*/ 452475 w 568908"/>
                <a:gd name="connsiteY73" fmla="*/ 688265 h 921936"/>
                <a:gd name="connsiteX74" fmla="*/ 473555 w 568908"/>
                <a:gd name="connsiteY74" fmla="*/ 679630 h 921936"/>
                <a:gd name="connsiteX75" fmla="*/ 473555 w 568908"/>
                <a:gd name="connsiteY75" fmla="*/ 667439 h 921936"/>
                <a:gd name="connsiteX76" fmla="*/ 443332 w 568908"/>
                <a:gd name="connsiteY76" fmla="*/ 644835 h 921936"/>
                <a:gd name="connsiteX77" fmla="*/ 427331 w 568908"/>
                <a:gd name="connsiteY77" fmla="*/ 637978 h 921936"/>
                <a:gd name="connsiteX78" fmla="*/ 353678 w 568908"/>
                <a:gd name="connsiteY78" fmla="*/ 615120 h 921936"/>
                <a:gd name="connsiteX79" fmla="*/ 287644 w 568908"/>
                <a:gd name="connsiteY79" fmla="*/ 615374 h 9219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</a:cxnLst>
              <a:rect l="l" t="t" r="r" b="b"/>
              <a:pathLst>
                <a:path w="568908" h="921936">
                  <a:moveTo>
                    <a:pt x="287898" y="496"/>
                  </a:moveTo>
                  <a:cubicBezTo>
                    <a:pt x="296787" y="496"/>
                    <a:pt x="305930" y="-774"/>
                    <a:pt x="314566" y="750"/>
                  </a:cubicBezTo>
                  <a:cubicBezTo>
                    <a:pt x="322947" y="2274"/>
                    <a:pt x="330566" y="6338"/>
                    <a:pt x="338693" y="9639"/>
                  </a:cubicBezTo>
                  <a:cubicBezTo>
                    <a:pt x="342249" y="11163"/>
                    <a:pt x="345043" y="13703"/>
                    <a:pt x="348599" y="15227"/>
                  </a:cubicBezTo>
                  <a:cubicBezTo>
                    <a:pt x="362567" y="21576"/>
                    <a:pt x="378822" y="25132"/>
                    <a:pt x="389997" y="34783"/>
                  </a:cubicBezTo>
                  <a:cubicBezTo>
                    <a:pt x="405489" y="47990"/>
                    <a:pt x="418696" y="64752"/>
                    <a:pt x="430379" y="82023"/>
                  </a:cubicBezTo>
                  <a:cubicBezTo>
                    <a:pt x="440792" y="97515"/>
                    <a:pt x="448665" y="115294"/>
                    <a:pt x="456031" y="132564"/>
                  </a:cubicBezTo>
                  <a:cubicBezTo>
                    <a:pt x="462634" y="148057"/>
                    <a:pt x="463142" y="164565"/>
                    <a:pt x="455523" y="180058"/>
                  </a:cubicBezTo>
                  <a:cubicBezTo>
                    <a:pt x="450697" y="189963"/>
                    <a:pt x="442570" y="194788"/>
                    <a:pt x="430887" y="194534"/>
                  </a:cubicBezTo>
                  <a:cubicBezTo>
                    <a:pt x="413109" y="194026"/>
                    <a:pt x="406251" y="188439"/>
                    <a:pt x="404727" y="170915"/>
                  </a:cubicBezTo>
                  <a:cubicBezTo>
                    <a:pt x="404220" y="164565"/>
                    <a:pt x="404473" y="158216"/>
                    <a:pt x="404220" y="151866"/>
                  </a:cubicBezTo>
                  <a:cubicBezTo>
                    <a:pt x="403457" y="139167"/>
                    <a:pt x="401172" y="127231"/>
                    <a:pt x="391775" y="116817"/>
                  </a:cubicBezTo>
                  <a:cubicBezTo>
                    <a:pt x="382885" y="106912"/>
                    <a:pt x="378060" y="93706"/>
                    <a:pt x="369171" y="84054"/>
                  </a:cubicBezTo>
                  <a:cubicBezTo>
                    <a:pt x="350122" y="63228"/>
                    <a:pt x="325995" y="52053"/>
                    <a:pt x="297549" y="48752"/>
                  </a:cubicBezTo>
                  <a:cubicBezTo>
                    <a:pt x="261231" y="44688"/>
                    <a:pt x="229483" y="56625"/>
                    <a:pt x="204340" y="79737"/>
                  </a:cubicBezTo>
                  <a:cubicBezTo>
                    <a:pt x="180974" y="101325"/>
                    <a:pt x="163449" y="128246"/>
                    <a:pt x="163703" y="163803"/>
                  </a:cubicBezTo>
                  <a:cubicBezTo>
                    <a:pt x="163703" y="188693"/>
                    <a:pt x="166751" y="212059"/>
                    <a:pt x="181990" y="231869"/>
                  </a:cubicBezTo>
                  <a:cubicBezTo>
                    <a:pt x="192911" y="245838"/>
                    <a:pt x="206118" y="258283"/>
                    <a:pt x="218816" y="270473"/>
                  </a:cubicBezTo>
                  <a:cubicBezTo>
                    <a:pt x="232023" y="283426"/>
                    <a:pt x="246500" y="295109"/>
                    <a:pt x="259961" y="307808"/>
                  </a:cubicBezTo>
                  <a:cubicBezTo>
                    <a:pt x="269358" y="316697"/>
                    <a:pt x="277993" y="326094"/>
                    <a:pt x="286882" y="335492"/>
                  </a:cubicBezTo>
                  <a:cubicBezTo>
                    <a:pt x="289676" y="338539"/>
                    <a:pt x="291454" y="342349"/>
                    <a:pt x="293486" y="345905"/>
                  </a:cubicBezTo>
                  <a:cubicBezTo>
                    <a:pt x="298057" y="353778"/>
                    <a:pt x="302883" y="361397"/>
                    <a:pt x="306438" y="369778"/>
                  </a:cubicBezTo>
                  <a:cubicBezTo>
                    <a:pt x="309232" y="376128"/>
                    <a:pt x="311010" y="383493"/>
                    <a:pt x="311264" y="390351"/>
                  </a:cubicBezTo>
                  <a:cubicBezTo>
                    <a:pt x="311772" y="411177"/>
                    <a:pt x="311264" y="431749"/>
                    <a:pt x="311264" y="452575"/>
                  </a:cubicBezTo>
                  <a:cubicBezTo>
                    <a:pt x="311264" y="459432"/>
                    <a:pt x="310756" y="466290"/>
                    <a:pt x="311518" y="472893"/>
                  </a:cubicBezTo>
                  <a:cubicBezTo>
                    <a:pt x="313804" y="494227"/>
                    <a:pt x="316851" y="499815"/>
                    <a:pt x="337170" y="501592"/>
                  </a:cubicBezTo>
                  <a:cubicBezTo>
                    <a:pt x="355964" y="503116"/>
                    <a:pt x="369171" y="515307"/>
                    <a:pt x="382885" y="527498"/>
                  </a:cubicBezTo>
                  <a:cubicBezTo>
                    <a:pt x="412093" y="553404"/>
                    <a:pt x="442824" y="577278"/>
                    <a:pt x="472793" y="602167"/>
                  </a:cubicBezTo>
                  <a:cubicBezTo>
                    <a:pt x="478889" y="607247"/>
                    <a:pt x="483206" y="615374"/>
                    <a:pt x="490064" y="618676"/>
                  </a:cubicBezTo>
                  <a:cubicBezTo>
                    <a:pt x="513683" y="630613"/>
                    <a:pt x="538065" y="641026"/>
                    <a:pt x="561939" y="651947"/>
                  </a:cubicBezTo>
                  <a:cubicBezTo>
                    <a:pt x="572098" y="656518"/>
                    <a:pt x="574384" y="668963"/>
                    <a:pt x="565241" y="676836"/>
                  </a:cubicBezTo>
                  <a:cubicBezTo>
                    <a:pt x="551018" y="689281"/>
                    <a:pt x="535525" y="700202"/>
                    <a:pt x="521303" y="712647"/>
                  </a:cubicBezTo>
                  <a:cubicBezTo>
                    <a:pt x="505810" y="726108"/>
                    <a:pt x="491587" y="740839"/>
                    <a:pt x="476349" y="754553"/>
                  </a:cubicBezTo>
                  <a:cubicBezTo>
                    <a:pt x="460602" y="768522"/>
                    <a:pt x="444348" y="781983"/>
                    <a:pt x="428601" y="795698"/>
                  </a:cubicBezTo>
                  <a:cubicBezTo>
                    <a:pt x="411839" y="810174"/>
                    <a:pt x="395330" y="824905"/>
                    <a:pt x="378568" y="839382"/>
                  </a:cubicBezTo>
                  <a:cubicBezTo>
                    <a:pt x="370187" y="846747"/>
                    <a:pt x="361297" y="853604"/>
                    <a:pt x="352916" y="861224"/>
                  </a:cubicBezTo>
                  <a:cubicBezTo>
                    <a:pt x="345805" y="867573"/>
                    <a:pt x="339709" y="874938"/>
                    <a:pt x="332598" y="881034"/>
                  </a:cubicBezTo>
                  <a:cubicBezTo>
                    <a:pt x="317867" y="893733"/>
                    <a:pt x="302629" y="906178"/>
                    <a:pt x="287644" y="918622"/>
                  </a:cubicBezTo>
                  <a:cubicBezTo>
                    <a:pt x="278247" y="926242"/>
                    <a:pt x="270120" y="925734"/>
                    <a:pt x="261231" y="916591"/>
                  </a:cubicBezTo>
                  <a:cubicBezTo>
                    <a:pt x="240658" y="895257"/>
                    <a:pt x="219578" y="873923"/>
                    <a:pt x="197990" y="853604"/>
                  </a:cubicBezTo>
                  <a:cubicBezTo>
                    <a:pt x="180974" y="837350"/>
                    <a:pt x="162687" y="822619"/>
                    <a:pt x="145417" y="806873"/>
                  </a:cubicBezTo>
                  <a:cubicBezTo>
                    <a:pt x="132718" y="795190"/>
                    <a:pt x="120781" y="782745"/>
                    <a:pt x="107829" y="771316"/>
                  </a:cubicBezTo>
                  <a:cubicBezTo>
                    <a:pt x="85225" y="750744"/>
                    <a:pt x="61859" y="730680"/>
                    <a:pt x="39255" y="710107"/>
                  </a:cubicBezTo>
                  <a:cubicBezTo>
                    <a:pt x="27318" y="699186"/>
                    <a:pt x="15635" y="687757"/>
                    <a:pt x="4206" y="676328"/>
                  </a:cubicBezTo>
                  <a:cubicBezTo>
                    <a:pt x="-3413" y="668709"/>
                    <a:pt x="-112" y="654994"/>
                    <a:pt x="9539" y="651439"/>
                  </a:cubicBezTo>
                  <a:cubicBezTo>
                    <a:pt x="27826" y="644581"/>
                    <a:pt x="46366" y="638232"/>
                    <a:pt x="63636" y="629343"/>
                  </a:cubicBezTo>
                  <a:cubicBezTo>
                    <a:pt x="95130" y="613088"/>
                    <a:pt x="122559" y="590738"/>
                    <a:pt x="147449" y="565849"/>
                  </a:cubicBezTo>
                  <a:cubicBezTo>
                    <a:pt x="168275" y="545022"/>
                    <a:pt x="189355" y="524958"/>
                    <a:pt x="214753" y="509974"/>
                  </a:cubicBezTo>
                  <a:cubicBezTo>
                    <a:pt x="222118" y="505656"/>
                    <a:pt x="231007" y="503370"/>
                    <a:pt x="239388" y="501592"/>
                  </a:cubicBezTo>
                  <a:cubicBezTo>
                    <a:pt x="254881" y="498545"/>
                    <a:pt x="262246" y="491941"/>
                    <a:pt x="262500" y="476195"/>
                  </a:cubicBezTo>
                  <a:cubicBezTo>
                    <a:pt x="263008" y="449019"/>
                    <a:pt x="264024" y="421844"/>
                    <a:pt x="261738" y="394922"/>
                  </a:cubicBezTo>
                  <a:cubicBezTo>
                    <a:pt x="260977" y="385271"/>
                    <a:pt x="253103" y="375112"/>
                    <a:pt x="245992" y="367239"/>
                  </a:cubicBezTo>
                  <a:cubicBezTo>
                    <a:pt x="230753" y="350476"/>
                    <a:pt x="214245" y="334984"/>
                    <a:pt x="197990" y="319237"/>
                  </a:cubicBezTo>
                  <a:cubicBezTo>
                    <a:pt x="190371" y="311872"/>
                    <a:pt x="182498" y="305268"/>
                    <a:pt x="174370" y="298411"/>
                  </a:cubicBezTo>
                  <a:cubicBezTo>
                    <a:pt x="154052" y="281394"/>
                    <a:pt x="139576" y="260822"/>
                    <a:pt x="132718" y="235171"/>
                  </a:cubicBezTo>
                  <a:cubicBezTo>
                    <a:pt x="132210" y="233647"/>
                    <a:pt x="131956" y="231615"/>
                    <a:pt x="130940" y="230345"/>
                  </a:cubicBezTo>
                  <a:cubicBezTo>
                    <a:pt x="109860" y="202916"/>
                    <a:pt x="120273" y="170915"/>
                    <a:pt x="118241" y="140945"/>
                  </a:cubicBezTo>
                  <a:cubicBezTo>
                    <a:pt x="117988" y="138405"/>
                    <a:pt x="118495" y="135612"/>
                    <a:pt x="119765" y="133580"/>
                  </a:cubicBezTo>
                  <a:cubicBezTo>
                    <a:pt x="130686" y="110468"/>
                    <a:pt x="138814" y="85070"/>
                    <a:pt x="154052" y="65260"/>
                  </a:cubicBezTo>
                  <a:cubicBezTo>
                    <a:pt x="170561" y="43672"/>
                    <a:pt x="191641" y="24116"/>
                    <a:pt x="220086" y="16497"/>
                  </a:cubicBezTo>
                  <a:cubicBezTo>
                    <a:pt x="222626" y="15735"/>
                    <a:pt x="225674" y="15735"/>
                    <a:pt x="227198" y="14211"/>
                  </a:cubicBezTo>
                  <a:cubicBezTo>
                    <a:pt x="244468" y="-4330"/>
                    <a:pt x="266818" y="1512"/>
                    <a:pt x="287898" y="496"/>
                  </a:cubicBezTo>
                  <a:close/>
                  <a:moveTo>
                    <a:pt x="287644" y="615374"/>
                  </a:moveTo>
                  <a:cubicBezTo>
                    <a:pt x="287644" y="615374"/>
                    <a:pt x="287644" y="615120"/>
                    <a:pt x="287644" y="615374"/>
                  </a:cubicBezTo>
                  <a:cubicBezTo>
                    <a:pt x="260977" y="615374"/>
                    <a:pt x="234309" y="614612"/>
                    <a:pt x="207641" y="615628"/>
                  </a:cubicBezTo>
                  <a:cubicBezTo>
                    <a:pt x="198752" y="615882"/>
                    <a:pt x="189609" y="619184"/>
                    <a:pt x="181482" y="622739"/>
                  </a:cubicBezTo>
                  <a:cubicBezTo>
                    <a:pt x="165735" y="629343"/>
                    <a:pt x="150751" y="638232"/>
                    <a:pt x="134496" y="643312"/>
                  </a:cubicBezTo>
                  <a:cubicBezTo>
                    <a:pt x="123321" y="646867"/>
                    <a:pt x="112400" y="649661"/>
                    <a:pt x="105797" y="659820"/>
                  </a:cubicBezTo>
                  <a:cubicBezTo>
                    <a:pt x="102241" y="665408"/>
                    <a:pt x="97161" y="672519"/>
                    <a:pt x="98177" y="677598"/>
                  </a:cubicBezTo>
                  <a:cubicBezTo>
                    <a:pt x="100209" y="686488"/>
                    <a:pt x="108844" y="689027"/>
                    <a:pt x="118495" y="688773"/>
                  </a:cubicBezTo>
                  <a:cubicBezTo>
                    <a:pt x="149227" y="687504"/>
                    <a:pt x="179958" y="686742"/>
                    <a:pt x="210689" y="686742"/>
                  </a:cubicBezTo>
                  <a:cubicBezTo>
                    <a:pt x="236849" y="686742"/>
                    <a:pt x="263008" y="688773"/>
                    <a:pt x="289168" y="688519"/>
                  </a:cubicBezTo>
                  <a:cubicBezTo>
                    <a:pt x="334376" y="688265"/>
                    <a:pt x="379584" y="686996"/>
                    <a:pt x="424792" y="686488"/>
                  </a:cubicBezTo>
                  <a:cubicBezTo>
                    <a:pt x="433935" y="686488"/>
                    <a:pt x="443332" y="689281"/>
                    <a:pt x="452475" y="688265"/>
                  </a:cubicBezTo>
                  <a:cubicBezTo>
                    <a:pt x="459840" y="687504"/>
                    <a:pt x="467206" y="683694"/>
                    <a:pt x="473555" y="679630"/>
                  </a:cubicBezTo>
                  <a:cubicBezTo>
                    <a:pt x="475587" y="678360"/>
                    <a:pt x="475587" y="670233"/>
                    <a:pt x="473555" y="667439"/>
                  </a:cubicBezTo>
                  <a:cubicBezTo>
                    <a:pt x="465936" y="657026"/>
                    <a:pt x="458317" y="646359"/>
                    <a:pt x="443332" y="644835"/>
                  </a:cubicBezTo>
                  <a:cubicBezTo>
                    <a:pt x="437744" y="644327"/>
                    <a:pt x="432665" y="640010"/>
                    <a:pt x="427331" y="637978"/>
                  </a:cubicBezTo>
                  <a:cubicBezTo>
                    <a:pt x="403457" y="628327"/>
                    <a:pt x="381616" y="613088"/>
                    <a:pt x="353678" y="615120"/>
                  </a:cubicBezTo>
                  <a:cubicBezTo>
                    <a:pt x="331582" y="616390"/>
                    <a:pt x="309486" y="615374"/>
                    <a:pt x="287644" y="615374"/>
                  </a:cubicBezTo>
                  <a:close/>
                </a:path>
              </a:pathLst>
            </a:custGeom>
            <a:solidFill>
              <a:schemeClr val="accent4"/>
            </a:solidFill>
            <a:ln w="253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29" name="Freeform: Shape 128">
              <a:extLst>
                <a:ext uri="{FF2B5EF4-FFF2-40B4-BE49-F238E27FC236}">
                  <a16:creationId xmlns:a16="http://schemas.microsoft.com/office/drawing/2014/main" id="{4E516F29-3885-4DA8-8D97-D92085AF1766}"/>
                </a:ext>
              </a:extLst>
            </p:cNvPr>
            <p:cNvSpPr/>
            <p:nvPr/>
          </p:nvSpPr>
          <p:spPr>
            <a:xfrm>
              <a:off x="2909435" y="2775197"/>
              <a:ext cx="553040" cy="244273"/>
            </a:xfrm>
            <a:custGeom>
              <a:avLst/>
              <a:gdLst>
                <a:gd name="connsiteX0" fmla="*/ 514964 w 553040"/>
                <a:gd name="connsiteY0" fmla="*/ 888 h 244273"/>
                <a:gd name="connsiteX1" fmla="*/ 546918 w 553040"/>
                <a:gd name="connsiteY1" fmla="*/ 13431 h 244273"/>
                <a:gd name="connsiteX2" fmla="*/ 553040 w 553040"/>
                <a:gd name="connsiteY2" fmla="*/ 21494 h 244273"/>
                <a:gd name="connsiteX3" fmla="*/ 551548 w 553040"/>
                <a:gd name="connsiteY3" fmla="*/ 25077 h 244273"/>
                <a:gd name="connsiteX4" fmla="*/ 534077 w 553040"/>
                <a:gd name="connsiteY4" fmla="*/ 53746 h 244273"/>
                <a:gd name="connsiteX5" fmla="*/ 517503 w 553040"/>
                <a:gd name="connsiteY5" fmla="*/ 79877 h 244273"/>
                <a:gd name="connsiteX6" fmla="*/ 493612 w 553040"/>
                <a:gd name="connsiteY6" fmla="*/ 120790 h 244273"/>
                <a:gd name="connsiteX7" fmla="*/ 478531 w 553040"/>
                <a:gd name="connsiteY7" fmla="*/ 146173 h 244273"/>
                <a:gd name="connsiteX8" fmla="*/ 468825 w 553040"/>
                <a:gd name="connsiteY8" fmla="*/ 165286 h 244273"/>
                <a:gd name="connsiteX9" fmla="*/ 440157 w 553040"/>
                <a:gd name="connsiteY9" fmla="*/ 215307 h 244273"/>
                <a:gd name="connsiteX10" fmla="*/ 426718 w 553040"/>
                <a:gd name="connsiteY10" fmla="*/ 238152 h 244273"/>
                <a:gd name="connsiteX11" fmla="*/ 419551 w 553040"/>
                <a:gd name="connsiteY11" fmla="*/ 239645 h 244273"/>
                <a:gd name="connsiteX12" fmla="*/ 381176 w 553040"/>
                <a:gd name="connsiteY12" fmla="*/ 210977 h 244273"/>
                <a:gd name="connsiteX13" fmla="*/ 358331 w 553040"/>
                <a:gd name="connsiteY13" fmla="*/ 194552 h 244273"/>
                <a:gd name="connsiteX14" fmla="*/ 343548 w 553040"/>
                <a:gd name="connsiteY14" fmla="*/ 183502 h 244273"/>
                <a:gd name="connsiteX15" fmla="*/ 327273 w 553040"/>
                <a:gd name="connsiteY15" fmla="*/ 169317 h 244273"/>
                <a:gd name="connsiteX16" fmla="*/ 328019 w 553040"/>
                <a:gd name="connsiteY16" fmla="*/ 157671 h 244273"/>
                <a:gd name="connsiteX17" fmla="*/ 341159 w 553040"/>
                <a:gd name="connsiteY17" fmla="*/ 146323 h 244273"/>
                <a:gd name="connsiteX18" fmla="*/ 354896 w 553040"/>
                <a:gd name="connsiteY18" fmla="*/ 131391 h 244273"/>
                <a:gd name="connsiteX19" fmla="*/ 381475 w 553040"/>
                <a:gd name="connsiteY19" fmla="*/ 110337 h 244273"/>
                <a:gd name="connsiteX20" fmla="*/ 410443 w 553040"/>
                <a:gd name="connsiteY20" fmla="*/ 86447 h 244273"/>
                <a:gd name="connsiteX21" fmla="*/ 430451 w 553040"/>
                <a:gd name="connsiteY21" fmla="*/ 68827 h 244273"/>
                <a:gd name="connsiteX22" fmla="*/ 456283 w 553040"/>
                <a:gd name="connsiteY22" fmla="*/ 46878 h 244273"/>
                <a:gd name="connsiteX23" fmla="*/ 484952 w 553040"/>
                <a:gd name="connsiteY23" fmla="*/ 22240 h 244273"/>
                <a:gd name="connsiteX24" fmla="*/ 501227 w 553040"/>
                <a:gd name="connsiteY24" fmla="*/ 6413 h 244273"/>
                <a:gd name="connsiteX25" fmla="*/ 514964 w 553040"/>
                <a:gd name="connsiteY25" fmla="*/ 888 h 244273"/>
                <a:gd name="connsiteX26" fmla="*/ 53576 w 553040"/>
                <a:gd name="connsiteY26" fmla="*/ 290 h 244273"/>
                <a:gd name="connsiteX27" fmla="*/ 64774 w 553040"/>
                <a:gd name="connsiteY27" fmla="*/ 3575 h 244273"/>
                <a:gd name="connsiteX28" fmla="*/ 85977 w 553040"/>
                <a:gd name="connsiteY28" fmla="*/ 24479 h 244273"/>
                <a:gd name="connsiteX29" fmla="*/ 117483 w 553040"/>
                <a:gd name="connsiteY29" fmla="*/ 54044 h 244273"/>
                <a:gd name="connsiteX30" fmla="*/ 147047 w 553040"/>
                <a:gd name="connsiteY30" fmla="*/ 82862 h 244273"/>
                <a:gd name="connsiteX31" fmla="*/ 178703 w 553040"/>
                <a:gd name="connsiteY31" fmla="*/ 111382 h 244273"/>
                <a:gd name="connsiteX32" fmla="*/ 193933 w 553040"/>
                <a:gd name="connsiteY32" fmla="*/ 127358 h 244273"/>
                <a:gd name="connsiteX33" fmla="*/ 215882 w 553040"/>
                <a:gd name="connsiteY33" fmla="*/ 147068 h 244273"/>
                <a:gd name="connsiteX34" fmla="*/ 225887 w 553040"/>
                <a:gd name="connsiteY34" fmla="*/ 159760 h 244273"/>
                <a:gd name="connsiteX35" fmla="*/ 225588 w 553040"/>
                <a:gd name="connsiteY35" fmla="*/ 163643 h 244273"/>
                <a:gd name="connsiteX36" fmla="*/ 200503 w 553040"/>
                <a:gd name="connsiteY36" fmla="*/ 184845 h 244273"/>
                <a:gd name="connsiteX37" fmla="*/ 160934 w 553040"/>
                <a:gd name="connsiteY37" fmla="*/ 216052 h 244273"/>
                <a:gd name="connsiteX38" fmla="*/ 138984 w 553040"/>
                <a:gd name="connsiteY38" fmla="*/ 232477 h 244273"/>
                <a:gd name="connsiteX39" fmla="*/ 132116 w 553040"/>
                <a:gd name="connsiteY39" fmla="*/ 238749 h 244273"/>
                <a:gd name="connsiteX40" fmla="*/ 123157 w 553040"/>
                <a:gd name="connsiteY40" fmla="*/ 244273 h 244273"/>
                <a:gd name="connsiteX41" fmla="*/ 117184 w 553040"/>
                <a:gd name="connsiteY41" fmla="*/ 237255 h 244273"/>
                <a:gd name="connsiteX42" fmla="*/ 101954 w 553040"/>
                <a:gd name="connsiteY42" fmla="*/ 210528 h 244273"/>
                <a:gd name="connsiteX43" fmla="*/ 99415 w 553040"/>
                <a:gd name="connsiteY43" fmla="*/ 206944 h 244273"/>
                <a:gd name="connsiteX44" fmla="*/ 69552 w 553040"/>
                <a:gd name="connsiteY44" fmla="*/ 152891 h 244273"/>
                <a:gd name="connsiteX45" fmla="*/ 47304 w 553040"/>
                <a:gd name="connsiteY45" fmla="*/ 112725 h 244273"/>
                <a:gd name="connsiteX46" fmla="*/ 21920 w 553040"/>
                <a:gd name="connsiteY46" fmla="*/ 69274 h 244273"/>
                <a:gd name="connsiteX47" fmla="*/ 269 w 553040"/>
                <a:gd name="connsiteY47" fmla="*/ 27764 h 244273"/>
                <a:gd name="connsiteX48" fmla="*/ 2509 w 553040"/>
                <a:gd name="connsiteY48" fmla="*/ 20000 h 244273"/>
                <a:gd name="connsiteX49" fmla="*/ 53576 w 553040"/>
                <a:gd name="connsiteY49" fmla="*/ 290 h 2442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553040" h="244273">
                  <a:moveTo>
                    <a:pt x="514964" y="888"/>
                  </a:moveTo>
                  <a:cubicBezTo>
                    <a:pt x="526910" y="1336"/>
                    <a:pt x="537810" y="5666"/>
                    <a:pt x="546918" y="13431"/>
                  </a:cubicBezTo>
                  <a:cubicBezTo>
                    <a:pt x="549606" y="15969"/>
                    <a:pt x="551249" y="19105"/>
                    <a:pt x="553040" y="21494"/>
                  </a:cubicBezTo>
                  <a:cubicBezTo>
                    <a:pt x="552294" y="23286"/>
                    <a:pt x="552294" y="24480"/>
                    <a:pt x="551548" y="25077"/>
                  </a:cubicBezTo>
                  <a:cubicBezTo>
                    <a:pt x="542439" y="32692"/>
                    <a:pt x="540050" y="44339"/>
                    <a:pt x="534077" y="53746"/>
                  </a:cubicBezTo>
                  <a:cubicBezTo>
                    <a:pt x="528552" y="62556"/>
                    <a:pt x="521236" y="70469"/>
                    <a:pt x="517503" y="79877"/>
                  </a:cubicBezTo>
                  <a:cubicBezTo>
                    <a:pt x="511680" y="94958"/>
                    <a:pt x="500481" y="106604"/>
                    <a:pt x="493612" y="120790"/>
                  </a:cubicBezTo>
                  <a:cubicBezTo>
                    <a:pt x="489431" y="129599"/>
                    <a:pt x="483459" y="137513"/>
                    <a:pt x="478531" y="146173"/>
                  </a:cubicBezTo>
                  <a:cubicBezTo>
                    <a:pt x="474948" y="152445"/>
                    <a:pt x="472260" y="159164"/>
                    <a:pt x="468825" y="165286"/>
                  </a:cubicBezTo>
                  <a:cubicBezTo>
                    <a:pt x="459419" y="182009"/>
                    <a:pt x="449713" y="198583"/>
                    <a:pt x="440157" y="215307"/>
                  </a:cubicBezTo>
                  <a:cubicBezTo>
                    <a:pt x="435677" y="222922"/>
                    <a:pt x="431048" y="230537"/>
                    <a:pt x="426718" y="238152"/>
                  </a:cubicBezTo>
                  <a:cubicBezTo>
                    <a:pt x="424777" y="241736"/>
                    <a:pt x="422836" y="241736"/>
                    <a:pt x="419551" y="239645"/>
                  </a:cubicBezTo>
                  <a:cubicBezTo>
                    <a:pt x="405963" y="231134"/>
                    <a:pt x="392823" y="222175"/>
                    <a:pt x="381176" y="210977"/>
                  </a:cubicBezTo>
                  <a:cubicBezTo>
                    <a:pt x="374457" y="204556"/>
                    <a:pt x="365946" y="200076"/>
                    <a:pt x="358331" y="194552"/>
                  </a:cubicBezTo>
                  <a:cubicBezTo>
                    <a:pt x="353254" y="190968"/>
                    <a:pt x="348326" y="187384"/>
                    <a:pt x="343548" y="183502"/>
                  </a:cubicBezTo>
                  <a:cubicBezTo>
                    <a:pt x="338024" y="179023"/>
                    <a:pt x="332648" y="174095"/>
                    <a:pt x="327273" y="169317"/>
                  </a:cubicBezTo>
                  <a:cubicBezTo>
                    <a:pt x="321599" y="164539"/>
                    <a:pt x="322047" y="161553"/>
                    <a:pt x="328019" y="157671"/>
                  </a:cubicBezTo>
                  <a:cubicBezTo>
                    <a:pt x="332798" y="154385"/>
                    <a:pt x="337128" y="150354"/>
                    <a:pt x="341159" y="146323"/>
                  </a:cubicBezTo>
                  <a:cubicBezTo>
                    <a:pt x="345937" y="141544"/>
                    <a:pt x="349820" y="135721"/>
                    <a:pt x="354896" y="131391"/>
                  </a:cubicBezTo>
                  <a:cubicBezTo>
                    <a:pt x="363408" y="124074"/>
                    <a:pt x="372665" y="117504"/>
                    <a:pt x="381475" y="110337"/>
                  </a:cubicBezTo>
                  <a:cubicBezTo>
                    <a:pt x="391180" y="102423"/>
                    <a:pt x="400886" y="94510"/>
                    <a:pt x="410443" y="86447"/>
                  </a:cubicBezTo>
                  <a:cubicBezTo>
                    <a:pt x="417311" y="80623"/>
                    <a:pt x="423732" y="74651"/>
                    <a:pt x="430451" y="68827"/>
                  </a:cubicBezTo>
                  <a:cubicBezTo>
                    <a:pt x="438962" y="61511"/>
                    <a:pt x="447772" y="54194"/>
                    <a:pt x="456283" y="46878"/>
                  </a:cubicBezTo>
                  <a:cubicBezTo>
                    <a:pt x="465839" y="38665"/>
                    <a:pt x="475545" y="30602"/>
                    <a:pt x="484952" y="22240"/>
                  </a:cubicBezTo>
                  <a:cubicBezTo>
                    <a:pt x="490626" y="17164"/>
                    <a:pt x="495404" y="11042"/>
                    <a:pt x="501227" y="6413"/>
                  </a:cubicBezTo>
                  <a:cubicBezTo>
                    <a:pt x="505110" y="3427"/>
                    <a:pt x="510485" y="739"/>
                    <a:pt x="514964" y="888"/>
                  </a:cubicBezTo>
                  <a:close/>
                  <a:moveTo>
                    <a:pt x="53576" y="290"/>
                  </a:moveTo>
                  <a:cubicBezTo>
                    <a:pt x="56711" y="-756"/>
                    <a:pt x="62086" y="1186"/>
                    <a:pt x="64774" y="3575"/>
                  </a:cubicBezTo>
                  <a:cubicBezTo>
                    <a:pt x="72240" y="9995"/>
                    <a:pt x="78810" y="17611"/>
                    <a:pt x="85977" y="24479"/>
                  </a:cubicBezTo>
                  <a:cubicBezTo>
                    <a:pt x="96429" y="34484"/>
                    <a:pt x="107030" y="44040"/>
                    <a:pt x="117483" y="54044"/>
                  </a:cubicBezTo>
                  <a:cubicBezTo>
                    <a:pt x="127487" y="63600"/>
                    <a:pt x="137043" y="73455"/>
                    <a:pt x="147047" y="82862"/>
                  </a:cubicBezTo>
                  <a:cubicBezTo>
                    <a:pt x="157499" y="92568"/>
                    <a:pt x="168400" y="101676"/>
                    <a:pt x="178703" y="111382"/>
                  </a:cubicBezTo>
                  <a:cubicBezTo>
                    <a:pt x="184078" y="116309"/>
                    <a:pt x="188558" y="122282"/>
                    <a:pt x="193933" y="127358"/>
                  </a:cubicBezTo>
                  <a:cubicBezTo>
                    <a:pt x="201100" y="134078"/>
                    <a:pt x="208715" y="140200"/>
                    <a:pt x="215882" y="147068"/>
                  </a:cubicBezTo>
                  <a:cubicBezTo>
                    <a:pt x="219765" y="150801"/>
                    <a:pt x="222751" y="155281"/>
                    <a:pt x="225887" y="159760"/>
                  </a:cubicBezTo>
                  <a:cubicBezTo>
                    <a:pt x="226484" y="160656"/>
                    <a:pt x="226335" y="163045"/>
                    <a:pt x="225588" y="163643"/>
                  </a:cubicBezTo>
                  <a:cubicBezTo>
                    <a:pt x="217375" y="170810"/>
                    <a:pt x="209014" y="177977"/>
                    <a:pt x="200503" y="184845"/>
                  </a:cubicBezTo>
                  <a:cubicBezTo>
                    <a:pt x="187363" y="195298"/>
                    <a:pt x="174223" y="205750"/>
                    <a:pt x="160934" y="216052"/>
                  </a:cubicBezTo>
                  <a:cubicBezTo>
                    <a:pt x="153767" y="221577"/>
                    <a:pt x="146301" y="226953"/>
                    <a:pt x="138984" y="232477"/>
                  </a:cubicBezTo>
                  <a:cubicBezTo>
                    <a:pt x="136596" y="234419"/>
                    <a:pt x="134505" y="236807"/>
                    <a:pt x="132116" y="238749"/>
                  </a:cubicBezTo>
                  <a:cubicBezTo>
                    <a:pt x="129727" y="240541"/>
                    <a:pt x="127039" y="241884"/>
                    <a:pt x="123157" y="244273"/>
                  </a:cubicBezTo>
                  <a:cubicBezTo>
                    <a:pt x="120768" y="241437"/>
                    <a:pt x="118528" y="239645"/>
                    <a:pt x="117184" y="237255"/>
                  </a:cubicBezTo>
                  <a:cubicBezTo>
                    <a:pt x="111958" y="228446"/>
                    <a:pt x="107030" y="219487"/>
                    <a:pt x="101954" y="210528"/>
                  </a:cubicBezTo>
                  <a:cubicBezTo>
                    <a:pt x="101207" y="209184"/>
                    <a:pt x="100013" y="208288"/>
                    <a:pt x="99415" y="206944"/>
                  </a:cubicBezTo>
                  <a:cubicBezTo>
                    <a:pt x="89411" y="188877"/>
                    <a:pt x="79556" y="170810"/>
                    <a:pt x="69552" y="152891"/>
                  </a:cubicBezTo>
                  <a:cubicBezTo>
                    <a:pt x="62086" y="139453"/>
                    <a:pt x="52978" y="126761"/>
                    <a:pt x="47304" y="112725"/>
                  </a:cubicBezTo>
                  <a:cubicBezTo>
                    <a:pt x="40883" y="96749"/>
                    <a:pt x="30132" y="83758"/>
                    <a:pt x="21920" y="69274"/>
                  </a:cubicBezTo>
                  <a:cubicBezTo>
                    <a:pt x="14156" y="55686"/>
                    <a:pt x="7138" y="41800"/>
                    <a:pt x="269" y="27764"/>
                  </a:cubicBezTo>
                  <a:cubicBezTo>
                    <a:pt x="-627" y="25972"/>
                    <a:pt x="867" y="20746"/>
                    <a:pt x="2509" y="20000"/>
                  </a:cubicBezTo>
                  <a:cubicBezTo>
                    <a:pt x="19382" y="12982"/>
                    <a:pt x="36254" y="6263"/>
                    <a:pt x="53576" y="290"/>
                  </a:cubicBezTo>
                  <a:close/>
                </a:path>
              </a:pathLst>
            </a:custGeom>
            <a:solidFill>
              <a:schemeClr val="accent1"/>
            </a:solidFill>
            <a:ln w="2538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130" name="Graphic 2">
            <a:extLst>
              <a:ext uri="{FF2B5EF4-FFF2-40B4-BE49-F238E27FC236}">
                <a16:creationId xmlns:a16="http://schemas.microsoft.com/office/drawing/2014/main" id="{8BF32D6B-F139-4FD2-A4EA-2E333DE70FB5}"/>
              </a:ext>
            </a:extLst>
          </p:cNvPr>
          <p:cNvGrpSpPr/>
          <p:nvPr/>
        </p:nvGrpSpPr>
        <p:grpSpPr>
          <a:xfrm>
            <a:off x="10060764" y="4739921"/>
            <a:ext cx="2082127" cy="1964532"/>
            <a:chOff x="2461743" y="4189820"/>
            <a:chExt cx="2827894" cy="2668179"/>
          </a:xfrm>
        </p:grpSpPr>
        <p:sp>
          <p:nvSpPr>
            <p:cNvPr id="131" name="Freeform: Shape 130">
              <a:extLst>
                <a:ext uri="{FF2B5EF4-FFF2-40B4-BE49-F238E27FC236}">
                  <a16:creationId xmlns:a16="http://schemas.microsoft.com/office/drawing/2014/main" id="{5D0250CF-62D9-413D-A542-2EBC00D9A097}"/>
                </a:ext>
              </a:extLst>
            </p:cNvPr>
            <p:cNvSpPr/>
            <p:nvPr/>
          </p:nvSpPr>
          <p:spPr>
            <a:xfrm>
              <a:off x="2556632" y="4662039"/>
              <a:ext cx="2732769" cy="2195959"/>
            </a:xfrm>
            <a:custGeom>
              <a:avLst/>
              <a:gdLst>
                <a:gd name="connsiteX0" fmla="*/ 2702941 w 2732769"/>
                <a:gd name="connsiteY0" fmla="*/ 646099 h 2195959"/>
                <a:gd name="connsiteX1" fmla="*/ 2639681 w 2732769"/>
                <a:gd name="connsiteY1" fmla="*/ 655181 h 2195959"/>
                <a:gd name="connsiteX2" fmla="*/ 2621831 w 2732769"/>
                <a:gd name="connsiteY2" fmla="*/ 665828 h 2195959"/>
                <a:gd name="connsiteX3" fmla="*/ 2194985 w 2732769"/>
                <a:gd name="connsiteY3" fmla="*/ 720006 h 2195959"/>
                <a:gd name="connsiteX4" fmla="*/ 1866160 w 2732769"/>
                <a:gd name="connsiteY4" fmla="*/ 762284 h 2195959"/>
                <a:gd name="connsiteX5" fmla="*/ 1487541 w 2732769"/>
                <a:gd name="connsiteY5" fmla="*/ 810198 h 2195959"/>
                <a:gd name="connsiteX6" fmla="*/ 1152453 w 2732769"/>
                <a:gd name="connsiteY6" fmla="*/ 853102 h 2195959"/>
                <a:gd name="connsiteX7" fmla="*/ 853066 w 2732769"/>
                <a:gd name="connsiteY7" fmla="*/ 891308 h 2195959"/>
                <a:gd name="connsiteX8" fmla="*/ 824568 w 2732769"/>
                <a:gd name="connsiteY8" fmla="*/ 923877 h 2195959"/>
                <a:gd name="connsiteX9" fmla="*/ 824568 w 2732769"/>
                <a:gd name="connsiteY9" fmla="*/ 1712744 h 2195959"/>
                <a:gd name="connsiteX10" fmla="*/ 826447 w 2732769"/>
                <a:gd name="connsiteY10" fmla="*/ 1734666 h 2195959"/>
                <a:gd name="connsiteX11" fmla="*/ 821123 w 2732769"/>
                <a:gd name="connsiteY11" fmla="*/ 1804502 h 2195959"/>
                <a:gd name="connsiteX12" fmla="*/ 821436 w 2732769"/>
                <a:gd name="connsiteY12" fmla="*/ 2169028 h 2195959"/>
                <a:gd name="connsiteX13" fmla="*/ 820183 w 2732769"/>
                <a:gd name="connsiteY13" fmla="*/ 2190949 h 2195959"/>
                <a:gd name="connsiteX14" fmla="*/ 816738 w 2732769"/>
                <a:gd name="connsiteY14" fmla="*/ 2195960 h 2195959"/>
                <a:gd name="connsiteX15" fmla="*/ 721536 w 2732769"/>
                <a:gd name="connsiteY15" fmla="*/ 2145853 h 2195959"/>
                <a:gd name="connsiteX16" fmla="*/ 12527 w 2732769"/>
                <a:gd name="connsiteY16" fmla="*/ 1760032 h 2195959"/>
                <a:gd name="connsiteX17" fmla="*/ 0 w 2732769"/>
                <a:gd name="connsiteY17" fmla="*/ 1751577 h 2195959"/>
                <a:gd name="connsiteX18" fmla="*/ 940 w 2732769"/>
                <a:gd name="connsiteY18" fmla="*/ 1739363 h 2195959"/>
                <a:gd name="connsiteX19" fmla="*/ 2192 w 2732769"/>
                <a:gd name="connsiteY19" fmla="*/ 1181300 h 2195959"/>
                <a:gd name="connsiteX20" fmla="*/ 2192 w 2732769"/>
                <a:gd name="connsiteY20" fmla="*/ 700903 h 2195959"/>
                <a:gd name="connsiteX21" fmla="*/ 3445 w 2732769"/>
                <a:gd name="connsiteY21" fmla="*/ 511750 h 2195959"/>
                <a:gd name="connsiteX22" fmla="*/ 23801 w 2732769"/>
                <a:gd name="connsiteY22" fmla="*/ 499537 h 2195959"/>
                <a:gd name="connsiteX23" fmla="*/ 186334 w 2732769"/>
                <a:gd name="connsiteY23" fmla="*/ 580647 h 2195959"/>
                <a:gd name="connsiteX24" fmla="*/ 473821 w 2732769"/>
                <a:gd name="connsiteY24" fmla="*/ 726269 h 2195959"/>
                <a:gd name="connsiteX25" fmla="*/ 740639 w 2732769"/>
                <a:gd name="connsiteY25" fmla="*/ 860931 h 2195959"/>
                <a:gd name="connsiteX26" fmla="*/ 773835 w 2732769"/>
                <a:gd name="connsiteY26" fmla="*/ 841201 h 2195959"/>
                <a:gd name="connsiteX27" fmla="*/ 774461 w 2732769"/>
                <a:gd name="connsiteY27" fmla="*/ 459451 h 2195959"/>
                <a:gd name="connsiteX28" fmla="*/ 776966 w 2732769"/>
                <a:gd name="connsiteY28" fmla="*/ 285957 h 2195959"/>
                <a:gd name="connsiteX29" fmla="*/ 779158 w 2732769"/>
                <a:gd name="connsiteY29" fmla="*/ 273744 h 2195959"/>
                <a:gd name="connsiteX30" fmla="*/ 828952 w 2732769"/>
                <a:gd name="connsiteY30" fmla="*/ 262783 h 2195959"/>
                <a:gd name="connsiteX31" fmla="*/ 1129279 w 2732769"/>
                <a:gd name="connsiteY31" fmla="*/ 220818 h 2195959"/>
                <a:gd name="connsiteX32" fmla="*/ 1504139 w 2732769"/>
                <a:gd name="connsiteY32" fmla="*/ 168207 h 2195959"/>
                <a:gd name="connsiteX33" fmla="*/ 2019924 w 2732769"/>
                <a:gd name="connsiteY33" fmla="*/ 95552 h 2195959"/>
                <a:gd name="connsiteX34" fmla="*/ 2382258 w 2732769"/>
                <a:gd name="connsiteY34" fmla="*/ 44506 h 2195959"/>
                <a:gd name="connsiteX35" fmla="*/ 2602101 w 2732769"/>
                <a:gd name="connsiteY35" fmla="*/ 15068 h 2195959"/>
                <a:gd name="connsiteX36" fmla="*/ 2704193 w 2732769"/>
                <a:gd name="connsiteY36" fmla="*/ 662 h 2195959"/>
                <a:gd name="connsiteX37" fmla="*/ 2730812 w 2732769"/>
                <a:gd name="connsiteY37" fmla="*/ 7552 h 2195959"/>
                <a:gd name="connsiteX38" fmla="*/ 2732692 w 2732769"/>
                <a:gd name="connsiteY38" fmla="*/ 43566 h 2195959"/>
                <a:gd name="connsiteX39" fmla="*/ 2732378 w 2732769"/>
                <a:gd name="connsiteY39" fmla="*/ 495779 h 2195959"/>
                <a:gd name="connsiteX40" fmla="*/ 2731126 w 2732769"/>
                <a:gd name="connsiteY40" fmla="*/ 622298 h 2195959"/>
                <a:gd name="connsiteX41" fmla="*/ 2713902 w 2732769"/>
                <a:gd name="connsiteY41" fmla="*/ 642967 h 2195959"/>
                <a:gd name="connsiteX42" fmla="*/ 2702941 w 2732769"/>
                <a:gd name="connsiteY42" fmla="*/ 646099 h 2195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</a:cxnLst>
              <a:rect l="l" t="t" r="r" b="b"/>
              <a:pathLst>
                <a:path w="2732769" h="2195959">
                  <a:moveTo>
                    <a:pt x="2702941" y="646099"/>
                  </a:moveTo>
                  <a:cubicBezTo>
                    <a:pt x="2681959" y="649230"/>
                    <a:pt x="2660663" y="652049"/>
                    <a:pt x="2639681" y="655181"/>
                  </a:cubicBezTo>
                  <a:cubicBezTo>
                    <a:pt x="2635923" y="662383"/>
                    <a:pt x="2629660" y="664576"/>
                    <a:pt x="2621831" y="665828"/>
                  </a:cubicBezTo>
                  <a:cubicBezTo>
                    <a:pt x="2479653" y="683992"/>
                    <a:pt x="2337475" y="701529"/>
                    <a:pt x="2194985" y="720006"/>
                  </a:cubicBezTo>
                  <a:cubicBezTo>
                    <a:pt x="2085376" y="734099"/>
                    <a:pt x="1975768" y="748191"/>
                    <a:pt x="1866160" y="762284"/>
                  </a:cubicBezTo>
                  <a:cubicBezTo>
                    <a:pt x="1739954" y="778568"/>
                    <a:pt x="1613747" y="794226"/>
                    <a:pt x="1487541" y="810198"/>
                  </a:cubicBezTo>
                  <a:cubicBezTo>
                    <a:pt x="1375741" y="824290"/>
                    <a:pt x="1264253" y="838696"/>
                    <a:pt x="1152453" y="853102"/>
                  </a:cubicBezTo>
                  <a:cubicBezTo>
                    <a:pt x="1052553" y="865942"/>
                    <a:pt x="952653" y="877842"/>
                    <a:pt x="853066" y="891308"/>
                  </a:cubicBezTo>
                  <a:cubicBezTo>
                    <a:pt x="829265" y="894440"/>
                    <a:pt x="824568" y="900077"/>
                    <a:pt x="824568" y="923877"/>
                  </a:cubicBezTo>
                  <a:cubicBezTo>
                    <a:pt x="824568" y="1186937"/>
                    <a:pt x="824568" y="1449684"/>
                    <a:pt x="824568" y="1712744"/>
                  </a:cubicBezTo>
                  <a:cubicBezTo>
                    <a:pt x="824568" y="1719947"/>
                    <a:pt x="825507" y="1727463"/>
                    <a:pt x="826447" y="1734666"/>
                  </a:cubicBezTo>
                  <a:cubicBezTo>
                    <a:pt x="829578" y="1758466"/>
                    <a:pt x="821123" y="1781014"/>
                    <a:pt x="821123" y="1804502"/>
                  </a:cubicBezTo>
                  <a:cubicBezTo>
                    <a:pt x="821436" y="1926010"/>
                    <a:pt x="821436" y="2047519"/>
                    <a:pt x="821436" y="2169028"/>
                  </a:cubicBezTo>
                  <a:cubicBezTo>
                    <a:pt x="821436" y="2176231"/>
                    <a:pt x="822062" y="2183746"/>
                    <a:pt x="820183" y="2190949"/>
                  </a:cubicBezTo>
                  <a:cubicBezTo>
                    <a:pt x="819244" y="2192828"/>
                    <a:pt x="817991" y="2194394"/>
                    <a:pt x="816738" y="2195960"/>
                  </a:cubicBezTo>
                  <a:cubicBezTo>
                    <a:pt x="783543" y="2181868"/>
                    <a:pt x="753166" y="2162764"/>
                    <a:pt x="721536" y="2145853"/>
                  </a:cubicBezTo>
                  <a:cubicBezTo>
                    <a:pt x="485095" y="2017455"/>
                    <a:pt x="248967" y="1888744"/>
                    <a:pt x="12527" y="1760032"/>
                  </a:cubicBezTo>
                  <a:cubicBezTo>
                    <a:pt x="8142" y="1757527"/>
                    <a:pt x="2505" y="1756587"/>
                    <a:pt x="0" y="1751577"/>
                  </a:cubicBezTo>
                  <a:cubicBezTo>
                    <a:pt x="1879" y="1747505"/>
                    <a:pt x="940" y="1743434"/>
                    <a:pt x="940" y="1739363"/>
                  </a:cubicBezTo>
                  <a:cubicBezTo>
                    <a:pt x="-313" y="1552716"/>
                    <a:pt x="2819" y="1367008"/>
                    <a:pt x="2192" y="1181300"/>
                  </a:cubicBezTo>
                  <a:cubicBezTo>
                    <a:pt x="1566" y="1021272"/>
                    <a:pt x="1566" y="860931"/>
                    <a:pt x="2192" y="700903"/>
                  </a:cubicBezTo>
                  <a:cubicBezTo>
                    <a:pt x="2505" y="637956"/>
                    <a:pt x="3758" y="574697"/>
                    <a:pt x="3445" y="511750"/>
                  </a:cubicBezTo>
                  <a:cubicBezTo>
                    <a:pt x="3445" y="493900"/>
                    <a:pt x="7203" y="491394"/>
                    <a:pt x="23801" y="499537"/>
                  </a:cubicBezTo>
                  <a:cubicBezTo>
                    <a:pt x="78292" y="525843"/>
                    <a:pt x="132469" y="553088"/>
                    <a:pt x="186334" y="580647"/>
                  </a:cubicBezTo>
                  <a:cubicBezTo>
                    <a:pt x="281850" y="629501"/>
                    <a:pt x="378305" y="677102"/>
                    <a:pt x="473821" y="726269"/>
                  </a:cubicBezTo>
                  <a:cubicBezTo>
                    <a:pt x="562447" y="771992"/>
                    <a:pt x="652013" y="815522"/>
                    <a:pt x="740639" y="860931"/>
                  </a:cubicBezTo>
                  <a:cubicBezTo>
                    <a:pt x="769763" y="875963"/>
                    <a:pt x="773835" y="873144"/>
                    <a:pt x="773835" y="841201"/>
                  </a:cubicBezTo>
                  <a:cubicBezTo>
                    <a:pt x="774148" y="714056"/>
                    <a:pt x="773835" y="586597"/>
                    <a:pt x="774461" y="459451"/>
                  </a:cubicBezTo>
                  <a:cubicBezTo>
                    <a:pt x="774774" y="401516"/>
                    <a:pt x="775400" y="343893"/>
                    <a:pt x="776966" y="285957"/>
                  </a:cubicBezTo>
                  <a:cubicBezTo>
                    <a:pt x="776966" y="281886"/>
                    <a:pt x="776653" y="277502"/>
                    <a:pt x="779158" y="273744"/>
                  </a:cubicBezTo>
                  <a:cubicBezTo>
                    <a:pt x="794504" y="264349"/>
                    <a:pt x="812041" y="264975"/>
                    <a:pt x="828952" y="262783"/>
                  </a:cubicBezTo>
                  <a:cubicBezTo>
                    <a:pt x="929165" y="249003"/>
                    <a:pt x="1029379" y="234598"/>
                    <a:pt x="1129279" y="220818"/>
                  </a:cubicBezTo>
                  <a:cubicBezTo>
                    <a:pt x="1254232" y="203281"/>
                    <a:pt x="1379186" y="185744"/>
                    <a:pt x="1504139" y="168207"/>
                  </a:cubicBezTo>
                  <a:cubicBezTo>
                    <a:pt x="1676067" y="144093"/>
                    <a:pt x="1847996" y="119979"/>
                    <a:pt x="2019924" y="95552"/>
                  </a:cubicBezTo>
                  <a:cubicBezTo>
                    <a:pt x="2140807" y="78328"/>
                    <a:pt x="2261376" y="61417"/>
                    <a:pt x="2382258" y="44506"/>
                  </a:cubicBezTo>
                  <a:cubicBezTo>
                    <a:pt x="2455539" y="34484"/>
                    <a:pt x="2528820" y="25089"/>
                    <a:pt x="2602101" y="15068"/>
                  </a:cubicBezTo>
                  <a:cubicBezTo>
                    <a:pt x="2636236" y="10371"/>
                    <a:pt x="2670058" y="4734"/>
                    <a:pt x="2704193" y="662"/>
                  </a:cubicBezTo>
                  <a:cubicBezTo>
                    <a:pt x="2713902" y="-590"/>
                    <a:pt x="2723610" y="-903"/>
                    <a:pt x="2730812" y="7552"/>
                  </a:cubicBezTo>
                  <a:cubicBezTo>
                    <a:pt x="2732692" y="19452"/>
                    <a:pt x="2732692" y="31353"/>
                    <a:pt x="2732692" y="43566"/>
                  </a:cubicBezTo>
                  <a:cubicBezTo>
                    <a:pt x="2732692" y="194199"/>
                    <a:pt x="2733005" y="345146"/>
                    <a:pt x="2732378" y="495779"/>
                  </a:cubicBezTo>
                  <a:cubicBezTo>
                    <a:pt x="2732378" y="538056"/>
                    <a:pt x="2729873" y="580334"/>
                    <a:pt x="2731126" y="622298"/>
                  </a:cubicBezTo>
                  <a:cubicBezTo>
                    <a:pt x="2731752" y="636077"/>
                    <a:pt x="2727681" y="642341"/>
                    <a:pt x="2713902" y="642967"/>
                  </a:cubicBezTo>
                  <a:cubicBezTo>
                    <a:pt x="2710770" y="643593"/>
                    <a:pt x="2706072" y="642341"/>
                    <a:pt x="2702941" y="646099"/>
                  </a:cubicBezTo>
                  <a:close/>
                </a:path>
              </a:pathLst>
            </a:custGeom>
            <a:solidFill>
              <a:schemeClr val="accent2">
                <a:lumMod val="75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2" name="Freeform: Shape 131">
              <a:extLst>
                <a:ext uri="{FF2B5EF4-FFF2-40B4-BE49-F238E27FC236}">
                  <a16:creationId xmlns:a16="http://schemas.microsoft.com/office/drawing/2014/main" id="{5A26898E-93B4-4EBF-BC7B-A148F1AB50A3}"/>
                </a:ext>
              </a:extLst>
            </p:cNvPr>
            <p:cNvSpPr/>
            <p:nvPr/>
          </p:nvSpPr>
          <p:spPr>
            <a:xfrm>
              <a:off x="3372744" y="5316593"/>
              <a:ext cx="1823255" cy="1540779"/>
            </a:xfrm>
            <a:custGeom>
              <a:avLst/>
              <a:gdLst>
                <a:gd name="connsiteX0" fmla="*/ 313 w 1823255"/>
                <a:gd name="connsiteY0" fmla="*/ 1540779 h 1540779"/>
                <a:gd name="connsiteX1" fmla="*/ 313 w 1823255"/>
                <a:gd name="connsiteY1" fmla="*/ 1537961 h 1540779"/>
                <a:gd name="connsiteX2" fmla="*/ 1879 w 1823255"/>
                <a:gd name="connsiteY2" fmla="*/ 1524182 h 1540779"/>
                <a:gd name="connsiteX3" fmla="*/ 1879 w 1823255"/>
                <a:gd name="connsiteY3" fmla="*/ 1091385 h 1540779"/>
                <a:gd name="connsiteX4" fmla="*/ 313 w 1823255"/>
                <a:gd name="connsiteY4" fmla="*/ 1077606 h 1540779"/>
                <a:gd name="connsiteX5" fmla="*/ 0 w 1823255"/>
                <a:gd name="connsiteY5" fmla="*/ 249594 h 1540779"/>
                <a:gd name="connsiteX6" fmla="*/ 16598 w 1823255"/>
                <a:gd name="connsiteY6" fmla="*/ 230491 h 1540779"/>
                <a:gd name="connsiteX7" fmla="*/ 224227 w 1823255"/>
                <a:gd name="connsiteY7" fmla="*/ 203558 h 1540779"/>
                <a:gd name="connsiteX8" fmla="*/ 430604 w 1823255"/>
                <a:gd name="connsiteY8" fmla="*/ 177252 h 1540779"/>
                <a:gd name="connsiteX9" fmla="*/ 698988 w 1823255"/>
                <a:gd name="connsiteY9" fmla="*/ 143744 h 1540779"/>
                <a:gd name="connsiteX10" fmla="*/ 948582 w 1823255"/>
                <a:gd name="connsiteY10" fmla="*/ 111487 h 1540779"/>
                <a:gd name="connsiteX11" fmla="*/ 1210702 w 1823255"/>
                <a:gd name="connsiteY11" fmla="*/ 78292 h 1540779"/>
                <a:gd name="connsiteX12" fmla="*/ 1464993 w 1823255"/>
                <a:gd name="connsiteY12" fmla="*/ 45722 h 1540779"/>
                <a:gd name="connsiteX13" fmla="*/ 1731811 w 1823255"/>
                <a:gd name="connsiteY13" fmla="*/ 12214 h 1540779"/>
                <a:gd name="connsiteX14" fmla="*/ 1823256 w 1823255"/>
                <a:gd name="connsiteY14" fmla="*/ 0 h 1540779"/>
                <a:gd name="connsiteX15" fmla="*/ 1822630 w 1823255"/>
                <a:gd name="connsiteY15" fmla="*/ 20356 h 1540779"/>
                <a:gd name="connsiteX16" fmla="*/ 1820124 w 1823255"/>
                <a:gd name="connsiteY16" fmla="*/ 1266132 h 1540779"/>
                <a:gd name="connsiteX17" fmla="*/ 1800081 w 1823255"/>
                <a:gd name="connsiteY17" fmla="*/ 1289307 h 1540779"/>
                <a:gd name="connsiteX18" fmla="*/ 1346303 w 1823255"/>
                <a:gd name="connsiteY18" fmla="*/ 1352566 h 1540779"/>
                <a:gd name="connsiteX19" fmla="*/ 909436 w 1823255"/>
                <a:gd name="connsiteY19" fmla="*/ 1413947 h 1540779"/>
                <a:gd name="connsiteX20" fmla="*/ 430917 w 1823255"/>
                <a:gd name="connsiteY20" fmla="*/ 1480965 h 1540779"/>
                <a:gd name="connsiteX21" fmla="*/ 18790 w 1823255"/>
                <a:gd name="connsiteY21" fmla="*/ 1538901 h 1540779"/>
                <a:gd name="connsiteX22" fmla="*/ 313 w 1823255"/>
                <a:gd name="connsiteY22" fmla="*/ 1540779 h 1540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3255" h="1540779">
                  <a:moveTo>
                    <a:pt x="313" y="1540779"/>
                  </a:moveTo>
                  <a:cubicBezTo>
                    <a:pt x="313" y="1539840"/>
                    <a:pt x="313" y="1538901"/>
                    <a:pt x="313" y="1537961"/>
                  </a:cubicBezTo>
                  <a:cubicBezTo>
                    <a:pt x="3132" y="1533577"/>
                    <a:pt x="1879" y="1528879"/>
                    <a:pt x="1879" y="1524182"/>
                  </a:cubicBezTo>
                  <a:cubicBezTo>
                    <a:pt x="1879" y="1379812"/>
                    <a:pt x="1879" y="1235755"/>
                    <a:pt x="1879" y="1091385"/>
                  </a:cubicBezTo>
                  <a:cubicBezTo>
                    <a:pt x="1879" y="1086688"/>
                    <a:pt x="3132" y="1081990"/>
                    <a:pt x="313" y="1077606"/>
                  </a:cubicBezTo>
                  <a:cubicBezTo>
                    <a:pt x="313" y="801706"/>
                    <a:pt x="313" y="525493"/>
                    <a:pt x="0" y="249594"/>
                  </a:cubicBezTo>
                  <a:cubicBezTo>
                    <a:pt x="0" y="237067"/>
                    <a:pt x="4384" y="232056"/>
                    <a:pt x="16598" y="230491"/>
                  </a:cubicBezTo>
                  <a:cubicBezTo>
                    <a:pt x="85808" y="221722"/>
                    <a:pt x="155017" y="212640"/>
                    <a:pt x="224227" y="203558"/>
                  </a:cubicBezTo>
                  <a:cubicBezTo>
                    <a:pt x="292811" y="194790"/>
                    <a:pt x="361707" y="186021"/>
                    <a:pt x="430604" y="177252"/>
                  </a:cubicBezTo>
                  <a:cubicBezTo>
                    <a:pt x="520170" y="165978"/>
                    <a:pt x="609422" y="155017"/>
                    <a:pt x="698988" y="143744"/>
                  </a:cubicBezTo>
                  <a:cubicBezTo>
                    <a:pt x="782290" y="133096"/>
                    <a:pt x="865279" y="122135"/>
                    <a:pt x="948582" y="111487"/>
                  </a:cubicBezTo>
                  <a:cubicBezTo>
                    <a:pt x="1035955" y="100213"/>
                    <a:pt x="1123328" y="89566"/>
                    <a:pt x="1210702" y="78292"/>
                  </a:cubicBezTo>
                  <a:cubicBezTo>
                    <a:pt x="1295570" y="67644"/>
                    <a:pt x="1380125" y="56370"/>
                    <a:pt x="1464993" y="45722"/>
                  </a:cubicBezTo>
                  <a:cubicBezTo>
                    <a:pt x="1553932" y="34448"/>
                    <a:pt x="1642872" y="23487"/>
                    <a:pt x="1731811" y="12214"/>
                  </a:cubicBezTo>
                  <a:cubicBezTo>
                    <a:pt x="1762188" y="8456"/>
                    <a:pt x="1792879" y="4071"/>
                    <a:pt x="1823256" y="0"/>
                  </a:cubicBezTo>
                  <a:cubicBezTo>
                    <a:pt x="1822943" y="6890"/>
                    <a:pt x="1822630" y="13466"/>
                    <a:pt x="1822630" y="20356"/>
                  </a:cubicBezTo>
                  <a:cubicBezTo>
                    <a:pt x="1821690" y="435615"/>
                    <a:pt x="1820750" y="850874"/>
                    <a:pt x="1820124" y="1266132"/>
                  </a:cubicBezTo>
                  <a:cubicBezTo>
                    <a:pt x="1820124" y="1282104"/>
                    <a:pt x="1815113" y="1287115"/>
                    <a:pt x="1800081" y="1289307"/>
                  </a:cubicBezTo>
                  <a:cubicBezTo>
                    <a:pt x="1648822" y="1309976"/>
                    <a:pt x="1497562" y="1331271"/>
                    <a:pt x="1346303" y="1352566"/>
                  </a:cubicBezTo>
                  <a:cubicBezTo>
                    <a:pt x="1200681" y="1372922"/>
                    <a:pt x="1055058" y="1393591"/>
                    <a:pt x="909436" y="1413947"/>
                  </a:cubicBezTo>
                  <a:cubicBezTo>
                    <a:pt x="750034" y="1436495"/>
                    <a:pt x="590319" y="1458730"/>
                    <a:pt x="430917" y="1480965"/>
                  </a:cubicBezTo>
                  <a:cubicBezTo>
                    <a:pt x="293437" y="1500381"/>
                    <a:pt x="156270" y="1519484"/>
                    <a:pt x="18790" y="1538901"/>
                  </a:cubicBezTo>
                  <a:cubicBezTo>
                    <a:pt x="12840" y="1540466"/>
                    <a:pt x="6577" y="1540466"/>
                    <a:pt x="313" y="1540779"/>
                  </a:cubicBez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3" name="Freeform: Shape 132">
              <a:extLst>
                <a:ext uri="{FF2B5EF4-FFF2-40B4-BE49-F238E27FC236}">
                  <a16:creationId xmlns:a16="http://schemas.microsoft.com/office/drawing/2014/main" id="{D629F177-17B4-4579-BB26-19B5365DBA46}"/>
                </a:ext>
              </a:extLst>
            </p:cNvPr>
            <p:cNvSpPr/>
            <p:nvPr/>
          </p:nvSpPr>
          <p:spPr>
            <a:xfrm>
              <a:off x="2465500" y="4190068"/>
              <a:ext cx="2824136" cy="752931"/>
            </a:xfrm>
            <a:custGeom>
              <a:avLst/>
              <a:gdLst>
                <a:gd name="connsiteX0" fmla="*/ 2821004 w 2824136"/>
                <a:gd name="connsiteY0" fmla="*/ 478270 h 752931"/>
                <a:gd name="connsiteX1" fmla="*/ 2717346 w 2824136"/>
                <a:gd name="connsiteY1" fmla="*/ 491736 h 752931"/>
                <a:gd name="connsiteX2" fmla="*/ 2494685 w 2824136"/>
                <a:gd name="connsiteY2" fmla="*/ 522426 h 752931"/>
                <a:gd name="connsiteX3" fmla="*/ 2259184 w 2824136"/>
                <a:gd name="connsiteY3" fmla="*/ 555309 h 752931"/>
                <a:gd name="connsiteX4" fmla="*/ 1910942 w 2824136"/>
                <a:gd name="connsiteY4" fmla="*/ 604163 h 752931"/>
                <a:gd name="connsiteX5" fmla="*/ 1656964 w 2824136"/>
                <a:gd name="connsiteY5" fmla="*/ 639864 h 752931"/>
                <a:gd name="connsiteX6" fmla="*/ 1282417 w 2824136"/>
                <a:gd name="connsiteY6" fmla="*/ 692162 h 752931"/>
                <a:gd name="connsiteX7" fmla="*/ 941692 w 2824136"/>
                <a:gd name="connsiteY7" fmla="*/ 740390 h 752931"/>
                <a:gd name="connsiteX8" fmla="*/ 873422 w 2824136"/>
                <a:gd name="connsiteY8" fmla="*/ 748532 h 752931"/>
                <a:gd name="connsiteX9" fmla="*/ 854005 w 2824136"/>
                <a:gd name="connsiteY9" fmla="*/ 748219 h 752931"/>
                <a:gd name="connsiteX10" fmla="*/ 673934 w 2824136"/>
                <a:gd name="connsiteY10" fmla="*/ 650511 h 752931"/>
                <a:gd name="connsiteX11" fmla="*/ 514846 w 2824136"/>
                <a:gd name="connsiteY11" fmla="*/ 563764 h 752931"/>
                <a:gd name="connsiteX12" fmla="*/ 277152 w 2824136"/>
                <a:gd name="connsiteY12" fmla="*/ 434739 h 752931"/>
                <a:gd name="connsiteX13" fmla="*/ 20669 w 2824136"/>
                <a:gd name="connsiteY13" fmla="*/ 294754 h 752931"/>
                <a:gd name="connsiteX14" fmla="*/ 3445 w 2824136"/>
                <a:gd name="connsiteY14" fmla="*/ 281288 h 752931"/>
                <a:gd name="connsiteX15" fmla="*/ 0 w 2824136"/>
                <a:gd name="connsiteY15" fmla="*/ 275338 h 752931"/>
                <a:gd name="connsiteX16" fmla="*/ 62320 w 2824136"/>
                <a:gd name="connsiteY16" fmla="*/ 263751 h 752931"/>
                <a:gd name="connsiteX17" fmla="*/ 652639 w 2824136"/>
                <a:gd name="connsiteY17" fmla="*/ 180761 h 752931"/>
                <a:gd name="connsiteX18" fmla="*/ 1174061 w 2824136"/>
                <a:gd name="connsiteY18" fmla="*/ 106854 h 752931"/>
                <a:gd name="connsiteX19" fmla="*/ 1721163 w 2824136"/>
                <a:gd name="connsiteY19" fmla="*/ 30441 h 752931"/>
                <a:gd name="connsiteX20" fmla="*/ 1930359 w 2824136"/>
                <a:gd name="connsiteY20" fmla="*/ 691 h 752931"/>
                <a:gd name="connsiteX21" fmla="*/ 1967626 w 2824136"/>
                <a:gd name="connsiteY21" fmla="*/ 7267 h 752931"/>
                <a:gd name="connsiteX22" fmla="*/ 2810357 w 2824136"/>
                <a:gd name="connsiteY22" fmla="*/ 466056 h 752931"/>
                <a:gd name="connsiteX23" fmla="*/ 2824136 w 2824136"/>
                <a:gd name="connsiteY23" fmla="*/ 475764 h 752931"/>
                <a:gd name="connsiteX24" fmla="*/ 2821004 w 2824136"/>
                <a:gd name="connsiteY24" fmla="*/ 478270 h 752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824136" h="752931">
                  <a:moveTo>
                    <a:pt x="2821004" y="478270"/>
                  </a:moveTo>
                  <a:cubicBezTo>
                    <a:pt x="2786556" y="482654"/>
                    <a:pt x="2751795" y="486412"/>
                    <a:pt x="2717346" y="491736"/>
                  </a:cubicBezTo>
                  <a:cubicBezTo>
                    <a:pt x="2643126" y="502697"/>
                    <a:pt x="2568905" y="512718"/>
                    <a:pt x="2494685" y="522426"/>
                  </a:cubicBezTo>
                  <a:cubicBezTo>
                    <a:pt x="2416080" y="532447"/>
                    <a:pt x="2337789" y="544035"/>
                    <a:pt x="2259184" y="555309"/>
                  </a:cubicBezTo>
                  <a:cubicBezTo>
                    <a:pt x="2142999" y="571593"/>
                    <a:pt x="2026814" y="587878"/>
                    <a:pt x="1910942" y="604163"/>
                  </a:cubicBezTo>
                  <a:cubicBezTo>
                    <a:pt x="1826387" y="616063"/>
                    <a:pt x="1741833" y="627963"/>
                    <a:pt x="1656964" y="639864"/>
                  </a:cubicBezTo>
                  <a:cubicBezTo>
                    <a:pt x="1532011" y="657401"/>
                    <a:pt x="1407057" y="674625"/>
                    <a:pt x="1282417" y="692162"/>
                  </a:cubicBezTo>
                  <a:cubicBezTo>
                    <a:pt x="1168738" y="708134"/>
                    <a:pt x="1055371" y="724732"/>
                    <a:pt x="941692" y="740390"/>
                  </a:cubicBezTo>
                  <a:cubicBezTo>
                    <a:pt x="919144" y="743522"/>
                    <a:pt x="896596" y="749159"/>
                    <a:pt x="873422" y="748532"/>
                  </a:cubicBezTo>
                  <a:cubicBezTo>
                    <a:pt x="866845" y="756675"/>
                    <a:pt x="859955" y="751664"/>
                    <a:pt x="854005" y="748219"/>
                  </a:cubicBezTo>
                  <a:cubicBezTo>
                    <a:pt x="794190" y="715337"/>
                    <a:pt x="734062" y="683081"/>
                    <a:pt x="673934" y="650511"/>
                  </a:cubicBezTo>
                  <a:cubicBezTo>
                    <a:pt x="621009" y="621387"/>
                    <a:pt x="567771" y="592575"/>
                    <a:pt x="514846" y="563764"/>
                  </a:cubicBezTo>
                  <a:cubicBezTo>
                    <a:pt x="435615" y="520547"/>
                    <a:pt x="356697" y="477017"/>
                    <a:pt x="277152" y="434739"/>
                  </a:cubicBezTo>
                  <a:cubicBezTo>
                    <a:pt x="191032" y="389017"/>
                    <a:pt x="105850" y="342042"/>
                    <a:pt x="20669" y="294754"/>
                  </a:cubicBezTo>
                  <a:cubicBezTo>
                    <a:pt x="14092" y="291309"/>
                    <a:pt x="8455" y="286925"/>
                    <a:pt x="3445" y="281288"/>
                  </a:cubicBezTo>
                  <a:cubicBezTo>
                    <a:pt x="1879" y="279409"/>
                    <a:pt x="1253" y="277217"/>
                    <a:pt x="0" y="275338"/>
                  </a:cubicBezTo>
                  <a:cubicBezTo>
                    <a:pt x="19729" y="265943"/>
                    <a:pt x="41338" y="266882"/>
                    <a:pt x="62320" y="263751"/>
                  </a:cubicBezTo>
                  <a:cubicBezTo>
                    <a:pt x="258989" y="235879"/>
                    <a:pt x="455971" y="208633"/>
                    <a:pt x="652639" y="180761"/>
                  </a:cubicBezTo>
                  <a:cubicBezTo>
                    <a:pt x="826133" y="156021"/>
                    <a:pt x="1000254" y="131281"/>
                    <a:pt x="1174061" y="106854"/>
                  </a:cubicBezTo>
                  <a:cubicBezTo>
                    <a:pt x="1356324" y="81174"/>
                    <a:pt x="1538901" y="55808"/>
                    <a:pt x="1721163" y="30441"/>
                  </a:cubicBezTo>
                  <a:cubicBezTo>
                    <a:pt x="1791000" y="20733"/>
                    <a:pt x="1860523" y="11025"/>
                    <a:pt x="1930359" y="691"/>
                  </a:cubicBezTo>
                  <a:cubicBezTo>
                    <a:pt x="1943825" y="-1188"/>
                    <a:pt x="1955412" y="691"/>
                    <a:pt x="1967626" y="7267"/>
                  </a:cubicBezTo>
                  <a:cubicBezTo>
                    <a:pt x="2248536" y="160406"/>
                    <a:pt x="2529446" y="313231"/>
                    <a:pt x="2810357" y="466056"/>
                  </a:cubicBezTo>
                  <a:cubicBezTo>
                    <a:pt x="2815368" y="468875"/>
                    <a:pt x="2821318" y="470127"/>
                    <a:pt x="2824136" y="475764"/>
                  </a:cubicBezTo>
                  <a:cubicBezTo>
                    <a:pt x="2823510" y="477017"/>
                    <a:pt x="2822570" y="477956"/>
                    <a:pt x="2821004" y="478270"/>
                  </a:cubicBezTo>
                  <a:close/>
                </a:path>
              </a:pathLst>
            </a:custGeom>
            <a:solidFill>
              <a:schemeClr val="accent2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4" name="Freeform: Shape 133">
              <a:extLst>
                <a:ext uri="{FF2B5EF4-FFF2-40B4-BE49-F238E27FC236}">
                  <a16:creationId xmlns:a16="http://schemas.microsoft.com/office/drawing/2014/main" id="{7FC1C95A-C2AD-4C31-B2D3-E037DBCA031E}"/>
                </a:ext>
              </a:extLst>
            </p:cNvPr>
            <p:cNvSpPr/>
            <p:nvPr/>
          </p:nvSpPr>
          <p:spPr>
            <a:xfrm>
              <a:off x="2462056" y="4467911"/>
              <a:ext cx="879869" cy="1945077"/>
            </a:xfrm>
            <a:custGeom>
              <a:avLst/>
              <a:gdLst>
                <a:gd name="connsiteX0" fmla="*/ 6263 w 879869"/>
                <a:gd name="connsiteY0" fmla="*/ 0 h 1945077"/>
                <a:gd name="connsiteX1" fmla="*/ 124953 w 879869"/>
                <a:gd name="connsiteY1" fmla="*/ 63260 h 1945077"/>
                <a:gd name="connsiteX2" fmla="*/ 299387 w 879869"/>
                <a:gd name="connsiteY2" fmla="*/ 157836 h 1945077"/>
                <a:gd name="connsiteX3" fmla="*/ 572468 w 879869"/>
                <a:gd name="connsiteY3" fmla="*/ 306590 h 1945077"/>
                <a:gd name="connsiteX4" fmla="*/ 724981 w 879869"/>
                <a:gd name="connsiteY4" fmla="*/ 389266 h 1945077"/>
                <a:gd name="connsiteX5" fmla="*/ 860895 w 879869"/>
                <a:gd name="connsiteY5" fmla="*/ 463173 h 1945077"/>
                <a:gd name="connsiteX6" fmla="*/ 876553 w 879869"/>
                <a:gd name="connsiteY6" fmla="*/ 470063 h 1945077"/>
                <a:gd name="connsiteX7" fmla="*/ 879685 w 879869"/>
                <a:gd name="connsiteY7" fmla="*/ 493237 h 1945077"/>
                <a:gd name="connsiteX8" fmla="*/ 877806 w 879869"/>
                <a:gd name="connsiteY8" fmla="*/ 613493 h 1945077"/>
                <a:gd name="connsiteX9" fmla="*/ 877493 w 879869"/>
                <a:gd name="connsiteY9" fmla="*/ 735002 h 1945077"/>
                <a:gd name="connsiteX10" fmla="*/ 876553 w 879869"/>
                <a:gd name="connsiteY10" fmla="*/ 1054119 h 1945077"/>
                <a:gd name="connsiteX11" fmla="*/ 876553 w 879869"/>
                <a:gd name="connsiteY11" fmla="*/ 1068211 h 1945077"/>
                <a:gd name="connsiteX12" fmla="*/ 861208 w 879869"/>
                <a:gd name="connsiteY12" fmla="*/ 1077293 h 1945077"/>
                <a:gd name="connsiteX13" fmla="*/ 586248 w 879869"/>
                <a:gd name="connsiteY13" fmla="*/ 937934 h 1945077"/>
                <a:gd name="connsiteX14" fmla="*/ 546163 w 879869"/>
                <a:gd name="connsiteY14" fmla="*/ 916952 h 1945077"/>
                <a:gd name="connsiteX15" fmla="*/ 122761 w 879869"/>
                <a:gd name="connsiteY15" fmla="*/ 703685 h 1945077"/>
                <a:gd name="connsiteX16" fmla="*/ 100526 w 879869"/>
                <a:gd name="connsiteY16" fmla="*/ 716838 h 1945077"/>
                <a:gd name="connsiteX17" fmla="*/ 100213 w 879869"/>
                <a:gd name="connsiteY17" fmla="*/ 1524495 h 1945077"/>
                <a:gd name="connsiteX18" fmla="*/ 97395 w 879869"/>
                <a:gd name="connsiteY18" fmla="*/ 1928166 h 1945077"/>
                <a:gd name="connsiteX19" fmla="*/ 94889 w 879869"/>
                <a:gd name="connsiteY19" fmla="*/ 1945078 h 1945077"/>
                <a:gd name="connsiteX20" fmla="*/ 94263 w 879869"/>
                <a:gd name="connsiteY20" fmla="*/ 1873362 h 1945077"/>
                <a:gd name="connsiteX21" fmla="*/ 94889 w 879869"/>
                <a:gd name="connsiteY21" fmla="*/ 1569278 h 1945077"/>
                <a:gd name="connsiteX22" fmla="*/ 95829 w 879869"/>
                <a:gd name="connsiteY22" fmla="*/ 1550801 h 1945077"/>
                <a:gd name="connsiteX23" fmla="*/ 95829 w 879869"/>
                <a:gd name="connsiteY23" fmla="*/ 870916 h 1945077"/>
                <a:gd name="connsiteX24" fmla="*/ 97082 w 879869"/>
                <a:gd name="connsiteY24" fmla="*/ 850874 h 1945077"/>
                <a:gd name="connsiteX25" fmla="*/ 96455 w 879869"/>
                <a:gd name="connsiteY25" fmla="*/ 712141 h 1945077"/>
                <a:gd name="connsiteX26" fmla="*/ 77665 w 879869"/>
                <a:gd name="connsiteY26" fmla="*/ 681450 h 1945077"/>
                <a:gd name="connsiteX27" fmla="*/ 9708 w 879869"/>
                <a:gd name="connsiteY27" fmla="*/ 646689 h 1945077"/>
                <a:gd name="connsiteX28" fmla="*/ 0 w 879869"/>
                <a:gd name="connsiteY28" fmla="*/ 632910 h 1945077"/>
                <a:gd name="connsiteX29" fmla="*/ 1879 w 879869"/>
                <a:gd name="connsiteY29" fmla="*/ 261181 h 1945077"/>
                <a:gd name="connsiteX30" fmla="*/ 2818 w 879869"/>
                <a:gd name="connsiteY30" fmla="*/ 256483 h 1945077"/>
                <a:gd name="connsiteX31" fmla="*/ 5011 w 879869"/>
                <a:gd name="connsiteY31" fmla="*/ 273081 h 1945077"/>
                <a:gd name="connsiteX32" fmla="*/ 5011 w 879869"/>
                <a:gd name="connsiteY32" fmla="*/ 603159 h 1945077"/>
                <a:gd name="connsiteX33" fmla="*/ 5011 w 879869"/>
                <a:gd name="connsiteY33" fmla="*/ 18790 h 1945077"/>
                <a:gd name="connsiteX34" fmla="*/ 6263 w 879869"/>
                <a:gd name="connsiteY34" fmla="*/ 0 h 1945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879869" h="1945077">
                  <a:moveTo>
                    <a:pt x="6263" y="0"/>
                  </a:moveTo>
                  <a:cubicBezTo>
                    <a:pt x="47288" y="18477"/>
                    <a:pt x="85181" y="42277"/>
                    <a:pt x="124953" y="63260"/>
                  </a:cubicBezTo>
                  <a:cubicBezTo>
                    <a:pt x="183516" y="94263"/>
                    <a:pt x="241451" y="126206"/>
                    <a:pt x="299387" y="157836"/>
                  </a:cubicBezTo>
                  <a:cubicBezTo>
                    <a:pt x="390519" y="207316"/>
                    <a:pt x="481337" y="257110"/>
                    <a:pt x="572468" y="306590"/>
                  </a:cubicBezTo>
                  <a:cubicBezTo>
                    <a:pt x="623201" y="334149"/>
                    <a:pt x="674248" y="361707"/>
                    <a:pt x="724981" y="389266"/>
                  </a:cubicBezTo>
                  <a:cubicBezTo>
                    <a:pt x="770390" y="414006"/>
                    <a:pt x="815486" y="438746"/>
                    <a:pt x="860895" y="463173"/>
                  </a:cubicBezTo>
                  <a:cubicBezTo>
                    <a:pt x="865906" y="465992"/>
                    <a:pt x="871229" y="467558"/>
                    <a:pt x="876553" y="470063"/>
                  </a:cubicBezTo>
                  <a:cubicBezTo>
                    <a:pt x="879998" y="477579"/>
                    <a:pt x="879372" y="485408"/>
                    <a:pt x="879685" y="493237"/>
                  </a:cubicBezTo>
                  <a:cubicBezTo>
                    <a:pt x="880938" y="533323"/>
                    <a:pt x="875301" y="573095"/>
                    <a:pt x="877806" y="613493"/>
                  </a:cubicBezTo>
                  <a:cubicBezTo>
                    <a:pt x="880311" y="653892"/>
                    <a:pt x="877493" y="694603"/>
                    <a:pt x="877493" y="735002"/>
                  </a:cubicBezTo>
                  <a:cubicBezTo>
                    <a:pt x="877180" y="841479"/>
                    <a:pt x="876866" y="947642"/>
                    <a:pt x="876553" y="1054119"/>
                  </a:cubicBezTo>
                  <a:cubicBezTo>
                    <a:pt x="876553" y="1058816"/>
                    <a:pt x="876553" y="1063514"/>
                    <a:pt x="876553" y="1068211"/>
                  </a:cubicBezTo>
                  <a:cubicBezTo>
                    <a:pt x="876240" y="1079172"/>
                    <a:pt x="870603" y="1081990"/>
                    <a:pt x="861208" y="1077293"/>
                  </a:cubicBezTo>
                  <a:cubicBezTo>
                    <a:pt x="769450" y="1030944"/>
                    <a:pt x="677692" y="984596"/>
                    <a:pt x="586248" y="937934"/>
                  </a:cubicBezTo>
                  <a:cubicBezTo>
                    <a:pt x="572782" y="931044"/>
                    <a:pt x="559629" y="923528"/>
                    <a:pt x="546163" y="916952"/>
                  </a:cubicBezTo>
                  <a:cubicBezTo>
                    <a:pt x="404924" y="845863"/>
                    <a:pt x="263999" y="774774"/>
                    <a:pt x="122761" y="703685"/>
                  </a:cubicBezTo>
                  <a:cubicBezTo>
                    <a:pt x="100526" y="692411"/>
                    <a:pt x="100526" y="692411"/>
                    <a:pt x="100526" y="716838"/>
                  </a:cubicBezTo>
                  <a:cubicBezTo>
                    <a:pt x="100526" y="986162"/>
                    <a:pt x="101153" y="1255172"/>
                    <a:pt x="100213" y="1524495"/>
                  </a:cubicBezTo>
                  <a:cubicBezTo>
                    <a:pt x="99900" y="1659156"/>
                    <a:pt x="96142" y="1793505"/>
                    <a:pt x="97395" y="1928166"/>
                  </a:cubicBezTo>
                  <a:cubicBezTo>
                    <a:pt x="97395" y="1933803"/>
                    <a:pt x="97395" y="1939754"/>
                    <a:pt x="94889" y="1945078"/>
                  </a:cubicBezTo>
                  <a:cubicBezTo>
                    <a:pt x="94576" y="1921277"/>
                    <a:pt x="94263" y="1897163"/>
                    <a:pt x="94263" y="1873362"/>
                  </a:cubicBezTo>
                  <a:cubicBezTo>
                    <a:pt x="94263" y="1771896"/>
                    <a:pt x="94576" y="1670744"/>
                    <a:pt x="94889" y="1569278"/>
                  </a:cubicBezTo>
                  <a:cubicBezTo>
                    <a:pt x="96768" y="1563014"/>
                    <a:pt x="95829" y="1556751"/>
                    <a:pt x="95829" y="1550801"/>
                  </a:cubicBezTo>
                  <a:cubicBezTo>
                    <a:pt x="95829" y="1324068"/>
                    <a:pt x="95829" y="1097336"/>
                    <a:pt x="95829" y="870916"/>
                  </a:cubicBezTo>
                  <a:cubicBezTo>
                    <a:pt x="95829" y="864340"/>
                    <a:pt x="94576" y="857450"/>
                    <a:pt x="97082" y="850874"/>
                  </a:cubicBezTo>
                  <a:cubicBezTo>
                    <a:pt x="94263" y="804525"/>
                    <a:pt x="96142" y="758176"/>
                    <a:pt x="96455" y="712141"/>
                  </a:cubicBezTo>
                  <a:cubicBezTo>
                    <a:pt x="96768" y="696482"/>
                    <a:pt x="92384" y="688027"/>
                    <a:pt x="77665" y="681450"/>
                  </a:cubicBezTo>
                  <a:cubicBezTo>
                    <a:pt x="54491" y="671116"/>
                    <a:pt x="32256" y="658276"/>
                    <a:pt x="9708" y="646689"/>
                  </a:cubicBezTo>
                  <a:cubicBezTo>
                    <a:pt x="3758" y="643557"/>
                    <a:pt x="0" y="640739"/>
                    <a:pt x="0" y="632910"/>
                  </a:cubicBezTo>
                  <a:cubicBezTo>
                    <a:pt x="626" y="508896"/>
                    <a:pt x="1253" y="385195"/>
                    <a:pt x="1879" y="261181"/>
                  </a:cubicBezTo>
                  <a:cubicBezTo>
                    <a:pt x="1879" y="259615"/>
                    <a:pt x="2505" y="258049"/>
                    <a:pt x="2818" y="256483"/>
                  </a:cubicBezTo>
                  <a:cubicBezTo>
                    <a:pt x="6890" y="261494"/>
                    <a:pt x="5011" y="267444"/>
                    <a:pt x="5011" y="273081"/>
                  </a:cubicBezTo>
                  <a:cubicBezTo>
                    <a:pt x="5011" y="383003"/>
                    <a:pt x="5011" y="493237"/>
                    <a:pt x="5011" y="603159"/>
                  </a:cubicBezTo>
                  <a:cubicBezTo>
                    <a:pt x="5011" y="408369"/>
                    <a:pt x="5011" y="213580"/>
                    <a:pt x="5011" y="18790"/>
                  </a:cubicBezTo>
                  <a:cubicBezTo>
                    <a:pt x="4384" y="12213"/>
                    <a:pt x="2505" y="5637"/>
                    <a:pt x="6263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5" name="Freeform: Shape 134">
              <a:extLst>
                <a:ext uri="{FF2B5EF4-FFF2-40B4-BE49-F238E27FC236}">
                  <a16:creationId xmlns:a16="http://schemas.microsoft.com/office/drawing/2014/main" id="{9F50822B-FC70-455C-AC4C-6EE7DDC66D8F}"/>
                </a:ext>
              </a:extLst>
            </p:cNvPr>
            <p:cNvSpPr/>
            <p:nvPr/>
          </p:nvSpPr>
          <p:spPr>
            <a:xfrm>
              <a:off x="4378322" y="5759591"/>
              <a:ext cx="502993" cy="270394"/>
            </a:xfrm>
            <a:custGeom>
              <a:avLst/>
              <a:gdLst>
                <a:gd name="connsiteX0" fmla="*/ 0 w 502993"/>
                <a:gd name="connsiteY0" fmla="*/ 270395 h 270394"/>
                <a:gd name="connsiteX1" fmla="*/ 155331 w 502993"/>
                <a:gd name="connsiteY1" fmla="*/ 80929 h 270394"/>
                <a:gd name="connsiteX2" fmla="*/ 160028 w 502993"/>
                <a:gd name="connsiteY2" fmla="*/ 74666 h 270394"/>
                <a:gd name="connsiteX3" fmla="*/ 244896 w 502993"/>
                <a:gd name="connsiteY3" fmla="*/ 30509 h 270394"/>
                <a:gd name="connsiteX4" fmla="*/ 461608 w 502993"/>
                <a:gd name="connsiteY4" fmla="*/ 759 h 270394"/>
                <a:gd name="connsiteX5" fmla="*/ 502632 w 502993"/>
                <a:gd name="connsiteY5" fmla="*/ 34894 h 270394"/>
                <a:gd name="connsiteX6" fmla="*/ 502632 w 502993"/>
                <a:gd name="connsiteY6" fmla="*/ 158595 h 270394"/>
                <a:gd name="connsiteX7" fmla="*/ 459415 w 502993"/>
                <a:gd name="connsiteY7" fmla="*/ 206196 h 270394"/>
                <a:gd name="connsiteX8" fmla="*/ 115872 w 502993"/>
                <a:gd name="connsiteY8" fmla="*/ 254737 h 270394"/>
                <a:gd name="connsiteX9" fmla="*/ 0 w 502993"/>
                <a:gd name="connsiteY9" fmla="*/ 270395 h 2703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2993" h="270394">
                  <a:moveTo>
                    <a:pt x="0" y="270395"/>
                  </a:moveTo>
                  <a:cubicBezTo>
                    <a:pt x="52612" y="206509"/>
                    <a:pt x="103971" y="143563"/>
                    <a:pt x="155331" y="80929"/>
                  </a:cubicBezTo>
                  <a:cubicBezTo>
                    <a:pt x="156896" y="79050"/>
                    <a:pt x="158462" y="76858"/>
                    <a:pt x="160028" y="74666"/>
                  </a:cubicBezTo>
                  <a:cubicBezTo>
                    <a:pt x="192284" y="36460"/>
                    <a:pt x="192597" y="37399"/>
                    <a:pt x="244896" y="30509"/>
                  </a:cubicBezTo>
                  <a:cubicBezTo>
                    <a:pt x="317238" y="21114"/>
                    <a:pt x="389266" y="10780"/>
                    <a:pt x="461608" y="759"/>
                  </a:cubicBezTo>
                  <a:cubicBezTo>
                    <a:pt x="489166" y="-2999"/>
                    <a:pt x="502319" y="7022"/>
                    <a:pt x="502632" y="34894"/>
                  </a:cubicBezTo>
                  <a:cubicBezTo>
                    <a:pt x="502945" y="76232"/>
                    <a:pt x="503259" y="117257"/>
                    <a:pt x="502632" y="158595"/>
                  </a:cubicBezTo>
                  <a:cubicBezTo>
                    <a:pt x="502319" y="188346"/>
                    <a:pt x="488853" y="202125"/>
                    <a:pt x="459415" y="206196"/>
                  </a:cubicBezTo>
                  <a:cubicBezTo>
                    <a:pt x="344796" y="222167"/>
                    <a:pt x="230491" y="238765"/>
                    <a:pt x="115872" y="254737"/>
                  </a:cubicBezTo>
                  <a:cubicBezTo>
                    <a:pt x="77979" y="260374"/>
                    <a:pt x="39459" y="265071"/>
                    <a:pt x="0" y="270395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6" name="Freeform: Shape 135">
              <a:extLst>
                <a:ext uri="{FF2B5EF4-FFF2-40B4-BE49-F238E27FC236}">
                  <a16:creationId xmlns:a16="http://schemas.microsoft.com/office/drawing/2014/main" id="{8AC2F7F6-EFF7-4AD8-A96E-2A02C1898471}"/>
                </a:ext>
              </a:extLst>
            </p:cNvPr>
            <p:cNvSpPr/>
            <p:nvPr/>
          </p:nvSpPr>
          <p:spPr>
            <a:xfrm>
              <a:off x="3777981" y="5840520"/>
              <a:ext cx="448454" cy="252945"/>
            </a:xfrm>
            <a:custGeom>
              <a:avLst/>
              <a:gdLst>
                <a:gd name="connsiteX0" fmla="*/ 381124 w 448454"/>
                <a:gd name="connsiteY0" fmla="*/ 0 h 252945"/>
                <a:gd name="connsiteX1" fmla="*/ 365152 w 448454"/>
                <a:gd name="connsiteY1" fmla="*/ 23487 h 252945"/>
                <a:gd name="connsiteX2" fmla="*/ 371416 w 448454"/>
                <a:gd name="connsiteY2" fmla="*/ 125893 h 252945"/>
                <a:gd name="connsiteX3" fmla="*/ 408056 w 448454"/>
                <a:gd name="connsiteY3" fmla="*/ 160028 h 252945"/>
                <a:gd name="connsiteX4" fmla="*/ 448455 w 448454"/>
                <a:gd name="connsiteY4" fmla="*/ 194790 h 252945"/>
                <a:gd name="connsiteX5" fmla="*/ 354818 w 448454"/>
                <a:gd name="connsiteY5" fmla="*/ 208569 h 252945"/>
                <a:gd name="connsiteX6" fmla="*/ 162847 w 448454"/>
                <a:gd name="connsiteY6" fmla="*/ 235501 h 252945"/>
                <a:gd name="connsiteX7" fmla="*/ 43530 w 448454"/>
                <a:gd name="connsiteY7" fmla="*/ 252099 h 252945"/>
                <a:gd name="connsiteX8" fmla="*/ 0 w 448454"/>
                <a:gd name="connsiteY8" fmla="*/ 215145 h 252945"/>
                <a:gd name="connsiteX9" fmla="*/ 2819 w 448454"/>
                <a:gd name="connsiteY9" fmla="*/ 82363 h 252945"/>
                <a:gd name="connsiteX10" fmla="*/ 34448 w 448454"/>
                <a:gd name="connsiteY10" fmla="*/ 49167 h 252945"/>
                <a:gd name="connsiteX11" fmla="*/ 200114 w 448454"/>
                <a:gd name="connsiteY11" fmla="*/ 24740 h 252945"/>
                <a:gd name="connsiteX12" fmla="*/ 372042 w 448454"/>
                <a:gd name="connsiteY12" fmla="*/ 626 h 252945"/>
                <a:gd name="connsiteX13" fmla="*/ 381124 w 448454"/>
                <a:gd name="connsiteY13" fmla="*/ 0 h 252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48454" h="252945">
                  <a:moveTo>
                    <a:pt x="381124" y="0"/>
                  </a:moveTo>
                  <a:cubicBezTo>
                    <a:pt x="377366" y="10961"/>
                    <a:pt x="370476" y="16598"/>
                    <a:pt x="365152" y="23487"/>
                  </a:cubicBezTo>
                  <a:cubicBezTo>
                    <a:pt x="343857" y="50733"/>
                    <a:pt x="335088" y="94576"/>
                    <a:pt x="371416" y="125893"/>
                  </a:cubicBezTo>
                  <a:cubicBezTo>
                    <a:pt x="383942" y="136854"/>
                    <a:pt x="395529" y="149067"/>
                    <a:pt x="408056" y="160028"/>
                  </a:cubicBezTo>
                  <a:cubicBezTo>
                    <a:pt x="420583" y="170989"/>
                    <a:pt x="431230" y="183829"/>
                    <a:pt x="448455" y="194790"/>
                  </a:cubicBezTo>
                  <a:cubicBezTo>
                    <a:pt x="414946" y="199800"/>
                    <a:pt x="384882" y="204185"/>
                    <a:pt x="354818" y="208569"/>
                  </a:cubicBezTo>
                  <a:cubicBezTo>
                    <a:pt x="290932" y="217651"/>
                    <a:pt x="226733" y="226420"/>
                    <a:pt x="162847" y="235501"/>
                  </a:cubicBezTo>
                  <a:cubicBezTo>
                    <a:pt x="123075" y="241138"/>
                    <a:pt x="83302" y="247088"/>
                    <a:pt x="43530" y="252099"/>
                  </a:cubicBezTo>
                  <a:cubicBezTo>
                    <a:pt x="12840" y="256170"/>
                    <a:pt x="0" y="245836"/>
                    <a:pt x="0" y="215145"/>
                  </a:cubicBezTo>
                  <a:cubicBezTo>
                    <a:pt x="0" y="170989"/>
                    <a:pt x="1253" y="126519"/>
                    <a:pt x="2819" y="82363"/>
                  </a:cubicBezTo>
                  <a:cubicBezTo>
                    <a:pt x="3445" y="64512"/>
                    <a:pt x="15032" y="52299"/>
                    <a:pt x="34448" y="49167"/>
                  </a:cubicBezTo>
                  <a:cubicBezTo>
                    <a:pt x="89566" y="40712"/>
                    <a:pt x="144683" y="32882"/>
                    <a:pt x="200114" y="24740"/>
                  </a:cubicBezTo>
                  <a:cubicBezTo>
                    <a:pt x="257423" y="16598"/>
                    <a:pt x="314732" y="8769"/>
                    <a:pt x="372042" y="626"/>
                  </a:cubicBezTo>
                  <a:cubicBezTo>
                    <a:pt x="373921" y="626"/>
                    <a:pt x="376426" y="626"/>
                    <a:pt x="381124" y="0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7" name="Freeform: Shape 136">
              <a:extLst>
                <a:ext uri="{FF2B5EF4-FFF2-40B4-BE49-F238E27FC236}">
                  <a16:creationId xmlns:a16="http://schemas.microsoft.com/office/drawing/2014/main" id="{35124C75-13D2-41DE-AE41-D336AA22B444}"/>
                </a:ext>
              </a:extLst>
            </p:cNvPr>
            <p:cNvSpPr/>
            <p:nvPr/>
          </p:nvSpPr>
          <p:spPr>
            <a:xfrm>
              <a:off x="3883465" y="6056465"/>
              <a:ext cx="870449" cy="559490"/>
            </a:xfrm>
            <a:custGeom>
              <a:avLst/>
              <a:gdLst>
                <a:gd name="connsiteX0" fmla="*/ 853433 w 870449"/>
                <a:gd name="connsiteY0" fmla="*/ 454 h 559490"/>
                <a:gd name="connsiteX1" fmla="*/ 761988 w 870449"/>
                <a:gd name="connsiteY1" fmla="*/ 13293 h 559490"/>
                <a:gd name="connsiteX2" fmla="*/ 378046 w 870449"/>
                <a:gd name="connsiteY2" fmla="*/ 67785 h 559490"/>
                <a:gd name="connsiteX3" fmla="*/ 31371 w 870449"/>
                <a:gd name="connsiteY3" fmla="*/ 116325 h 559490"/>
                <a:gd name="connsiteX4" fmla="*/ 54 w 870449"/>
                <a:gd name="connsiteY4" fmla="*/ 160482 h 559490"/>
                <a:gd name="connsiteX5" fmla="*/ 5691 w 870449"/>
                <a:gd name="connsiteY5" fmla="*/ 252240 h 559490"/>
                <a:gd name="connsiteX6" fmla="*/ 18844 w 870449"/>
                <a:gd name="connsiteY6" fmla="*/ 498702 h 559490"/>
                <a:gd name="connsiteX7" fmla="*/ 93065 w 870449"/>
                <a:gd name="connsiteY7" fmla="*/ 558517 h 559490"/>
                <a:gd name="connsiteX8" fmla="*/ 288167 w 870449"/>
                <a:gd name="connsiteY8" fmla="*/ 531271 h 559490"/>
                <a:gd name="connsiteX9" fmla="*/ 777334 w 870449"/>
                <a:gd name="connsiteY9" fmla="*/ 462374 h 559490"/>
                <a:gd name="connsiteX10" fmla="*/ 848109 w 870449"/>
                <a:gd name="connsiteY10" fmla="*/ 389407 h 559490"/>
                <a:gd name="connsiteX11" fmla="*/ 854999 w 870449"/>
                <a:gd name="connsiteY11" fmla="*/ 275727 h 559490"/>
                <a:gd name="connsiteX12" fmla="*/ 863454 w 870449"/>
                <a:gd name="connsiteY12" fmla="*/ 141692 h 559490"/>
                <a:gd name="connsiteX13" fmla="*/ 870344 w 870449"/>
                <a:gd name="connsiteY13" fmla="*/ 15486 h 559490"/>
                <a:gd name="connsiteX14" fmla="*/ 853433 w 870449"/>
                <a:gd name="connsiteY14" fmla="*/ 454 h 559490"/>
                <a:gd name="connsiteX15" fmla="*/ 205178 w 870449"/>
                <a:gd name="connsiteY15" fmla="*/ 352766 h 559490"/>
                <a:gd name="connsiteX16" fmla="*/ 203925 w 870449"/>
                <a:gd name="connsiteY16" fmla="*/ 426047 h 559490"/>
                <a:gd name="connsiteX17" fmla="*/ 197662 w 870449"/>
                <a:gd name="connsiteY17" fmla="*/ 452979 h 559490"/>
                <a:gd name="connsiteX18" fmla="*/ 178872 w 870449"/>
                <a:gd name="connsiteY18" fmla="*/ 464880 h 559490"/>
                <a:gd name="connsiteX19" fmla="*/ 161022 w 870449"/>
                <a:gd name="connsiteY19" fmla="*/ 449534 h 559490"/>
                <a:gd name="connsiteX20" fmla="*/ 156951 w 870449"/>
                <a:gd name="connsiteY20" fmla="*/ 423542 h 559490"/>
                <a:gd name="connsiteX21" fmla="*/ 156951 w 870449"/>
                <a:gd name="connsiteY21" fmla="*/ 345563 h 559490"/>
                <a:gd name="connsiteX22" fmla="*/ 159769 w 870449"/>
                <a:gd name="connsiteY22" fmla="*/ 225307 h 559490"/>
                <a:gd name="connsiteX23" fmla="*/ 169477 w 870449"/>
                <a:gd name="connsiteY23" fmla="*/ 201193 h 559490"/>
                <a:gd name="connsiteX24" fmla="*/ 202673 w 870449"/>
                <a:gd name="connsiteY24" fmla="*/ 207770 h 559490"/>
                <a:gd name="connsiteX25" fmla="*/ 206431 w 870449"/>
                <a:gd name="connsiteY25" fmla="*/ 224368 h 559490"/>
                <a:gd name="connsiteX26" fmla="*/ 205178 w 870449"/>
                <a:gd name="connsiteY26" fmla="*/ 352766 h 559490"/>
                <a:gd name="connsiteX27" fmla="*/ 373035 w 870449"/>
                <a:gd name="connsiteY27" fmla="*/ 303286 h 559490"/>
                <a:gd name="connsiteX28" fmla="*/ 373035 w 870449"/>
                <a:gd name="connsiteY28" fmla="*/ 303286 h 559490"/>
                <a:gd name="connsiteX29" fmla="*/ 373035 w 870449"/>
                <a:gd name="connsiteY29" fmla="*/ 403186 h 559490"/>
                <a:gd name="connsiteX30" fmla="*/ 363954 w 870449"/>
                <a:gd name="connsiteY30" fmla="*/ 432310 h 559490"/>
                <a:gd name="connsiteX31" fmla="*/ 330445 w 870449"/>
                <a:gd name="connsiteY31" fmla="*/ 427300 h 559490"/>
                <a:gd name="connsiteX32" fmla="*/ 326060 w 870449"/>
                <a:gd name="connsiteY32" fmla="*/ 402873 h 559490"/>
                <a:gd name="connsiteX33" fmla="*/ 326060 w 870449"/>
                <a:gd name="connsiteY33" fmla="*/ 215286 h 559490"/>
                <a:gd name="connsiteX34" fmla="*/ 332324 w 870449"/>
                <a:gd name="connsiteY34" fmla="*/ 184909 h 559490"/>
                <a:gd name="connsiteX35" fmla="*/ 354872 w 870449"/>
                <a:gd name="connsiteY35" fmla="*/ 169250 h 559490"/>
                <a:gd name="connsiteX36" fmla="*/ 372722 w 870449"/>
                <a:gd name="connsiteY36" fmla="*/ 192112 h 559490"/>
                <a:gd name="connsiteX37" fmla="*/ 373035 w 870449"/>
                <a:gd name="connsiteY37" fmla="*/ 209336 h 559490"/>
                <a:gd name="connsiteX38" fmla="*/ 373035 w 870449"/>
                <a:gd name="connsiteY38" fmla="*/ 303286 h 559490"/>
                <a:gd name="connsiteX39" fmla="*/ 541832 w 870449"/>
                <a:gd name="connsiteY39" fmla="*/ 378446 h 559490"/>
                <a:gd name="connsiteX40" fmla="*/ 528679 w 870449"/>
                <a:gd name="connsiteY40" fmla="*/ 412268 h 559490"/>
                <a:gd name="connsiteX41" fmla="*/ 500181 w 870449"/>
                <a:gd name="connsiteY41" fmla="*/ 407883 h 559490"/>
                <a:gd name="connsiteX42" fmla="*/ 494857 w 870449"/>
                <a:gd name="connsiteY42" fmla="*/ 385335 h 559490"/>
                <a:gd name="connsiteX43" fmla="*/ 494857 w 870449"/>
                <a:gd name="connsiteY43" fmla="*/ 186788 h 559490"/>
                <a:gd name="connsiteX44" fmla="*/ 503000 w 870449"/>
                <a:gd name="connsiteY44" fmla="*/ 157037 h 559490"/>
                <a:gd name="connsiteX45" fmla="*/ 524608 w 870449"/>
                <a:gd name="connsiteY45" fmla="*/ 147329 h 559490"/>
                <a:gd name="connsiteX46" fmla="*/ 539640 w 870449"/>
                <a:gd name="connsiteY46" fmla="*/ 161734 h 559490"/>
                <a:gd name="connsiteX47" fmla="*/ 542145 w 870449"/>
                <a:gd name="connsiteY47" fmla="*/ 181777 h 559490"/>
                <a:gd name="connsiteX48" fmla="*/ 542145 w 870449"/>
                <a:gd name="connsiteY48" fmla="*/ 280424 h 559490"/>
                <a:gd name="connsiteX49" fmla="*/ 542145 w 870449"/>
                <a:gd name="connsiteY49" fmla="*/ 280424 h 559490"/>
                <a:gd name="connsiteX50" fmla="*/ 541832 w 870449"/>
                <a:gd name="connsiteY50" fmla="*/ 378446 h 559490"/>
                <a:gd name="connsiteX51" fmla="*/ 710942 w 870449"/>
                <a:gd name="connsiteY51" fmla="*/ 351827 h 559490"/>
                <a:gd name="connsiteX52" fmla="*/ 704366 w 870449"/>
                <a:gd name="connsiteY52" fmla="*/ 380325 h 559490"/>
                <a:gd name="connsiteX53" fmla="*/ 681505 w 870449"/>
                <a:gd name="connsiteY53" fmla="*/ 393164 h 559490"/>
                <a:gd name="connsiteX54" fmla="*/ 664594 w 870449"/>
                <a:gd name="connsiteY54" fmla="*/ 372809 h 559490"/>
                <a:gd name="connsiteX55" fmla="*/ 663654 w 870449"/>
                <a:gd name="connsiteY55" fmla="*/ 339926 h 559490"/>
                <a:gd name="connsiteX56" fmla="*/ 663654 w 870449"/>
                <a:gd name="connsiteY56" fmla="*/ 261634 h 559490"/>
                <a:gd name="connsiteX57" fmla="*/ 663654 w 870449"/>
                <a:gd name="connsiteY57" fmla="*/ 261634 h 559490"/>
                <a:gd name="connsiteX58" fmla="*/ 663654 w 870449"/>
                <a:gd name="connsiteY58" fmla="*/ 161421 h 559490"/>
                <a:gd name="connsiteX59" fmla="*/ 671796 w 870449"/>
                <a:gd name="connsiteY59" fmla="*/ 131670 h 559490"/>
                <a:gd name="connsiteX60" fmla="*/ 706558 w 870449"/>
                <a:gd name="connsiteY60" fmla="*/ 134489 h 559490"/>
                <a:gd name="connsiteX61" fmla="*/ 710629 w 870449"/>
                <a:gd name="connsiteY61" fmla="*/ 157350 h 559490"/>
                <a:gd name="connsiteX62" fmla="*/ 710942 w 870449"/>
                <a:gd name="connsiteY62" fmla="*/ 351827 h 5594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</a:cxnLst>
              <a:rect l="l" t="t" r="r" b="b"/>
              <a:pathLst>
                <a:path w="870449" h="559490">
                  <a:moveTo>
                    <a:pt x="853433" y="454"/>
                  </a:moveTo>
                  <a:cubicBezTo>
                    <a:pt x="823056" y="5151"/>
                    <a:pt x="792679" y="8909"/>
                    <a:pt x="761988" y="13293"/>
                  </a:cubicBezTo>
                  <a:cubicBezTo>
                    <a:pt x="633903" y="31457"/>
                    <a:pt x="506131" y="49621"/>
                    <a:pt x="378046" y="67785"/>
                  </a:cubicBezTo>
                  <a:cubicBezTo>
                    <a:pt x="262488" y="84069"/>
                    <a:pt x="146929" y="100041"/>
                    <a:pt x="31371" y="116325"/>
                  </a:cubicBezTo>
                  <a:cubicBezTo>
                    <a:pt x="-259" y="120710"/>
                    <a:pt x="-259" y="121336"/>
                    <a:pt x="54" y="160482"/>
                  </a:cubicBezTo>
                  <a:cubicBezTo>
                    <a:pt x="4752" y="185535"/>
                    <a:pt x="3499" y="219044"/>
                    <a:pt x="5691" y="252240"/>
                  </a:cubicBezTo>
                  <a:cubicBezTo>
                    <a:pt x="11328" y="334289"/>
                    <a:pt x="14460" y="416652"/>
                    <a:pt x="18844" y="498702"/>
                  </a:cubicBezTo>
                  <a:cubicBezTo>
                    <a:pt x="21036" y="540353"/>
                    <a:pt x="51727" y="564780"/>
                    <a:pt x="93065" y="558517"/>
                  </a:cubicBezTo>
                  <a:cubicBezTo>
                    <a:pt x="157890" y="549122"/>
                    <a:pt x="223029" y="540353"/>
                    <a:pt x="288167" y="531271"/>
                  </a:cubicBezTo>
                  <a:cubicBezTo>
                    <a:pt x="451327" y="508410"/>
                    <a:pt x="614174" y="485235"/>
                    <a:pt x="777334" y="462374"/>
                  </a:cubicBezTo>
                  <a:cubicBezTo>
                    <a:pt x="814914" y="457051"/>
                    <a:pt x="844977" y="426673"/>
                    <a:pt x="848109" y="389407"/>
                  </a:cubicBezTo>
                  <a:cubicBezTo>
                    <a:pt x="851241" y="351513"/>
                    <a:pt x="852494" y="313620"/>
                    <a:pt x="854999" y="275727"/>
                  </a:cubicBezTo>
                  <a:cubicBezTo>
                    <a:pt x="857817" y="230944"/>
                    <a:pt x="860949" y="186475"/>
                    <a:pt x="863454" y="141692"/>
                  </a:cubicBezTo>
                  <a:cubicBezTo>
                    <a:pt x="865960" y="99728"/>
                    <a:pt x="868152" y="57450"/>
                    <a:pt x="870344" y="15486"/>
                  </a:cubicBezTo>
                  <a:cubicBezTo>
                    <a:pt x="871284" y="2333"/>
                    <a:pt x="865960" y="-1425"/>
                    <a:pt x="853433" y="454"/>
                  </a:cubicBezTo>
                  <a:close/>
                  <a:moveTo>
                    <a:pt x="205178" y="352766"/>
                  </a:moveTo>
                  <a:cubicBezTo>
                    <a:pt x="203612" y="377193"/>
                    <a:pt x="204239" y="401620"/>
                    <a:pt x="203925" y="426047"/>
                  </a:cubicBezTo>
                  <a:cubicBezTo>
                    <a:pt x="203925" y="435755"/>
                    <a:pt x="202673" y="444837"/>
                    <a:pt x="197662" y="452979"/>
                  </a:cubicBezTo>
                  <a:cubicBezTo>
                    <a:pt x="193278" y="459869"/>
                    <a:pt x="187328" y="465506"/>
                    <a:pt x="178872" y="464880"/>
                  </a:cubicBezTo>
                  <a:cubicBezTo>
                    <a:pt x="169477" y="464253"/>
                    <a:pt x="164153" y="457364"/>
                    <a:pt x="161022" y="449534"/>
                  </a:cubicBezTo>
                  <a:cubicBezTo>
                    <a:pt x="157577" y="441392"/>
                    <a:pt x="156951" y="432310"/>
                    <a:pt x="156951" y="423542"/>
                  </a:cubicBezTo>
                  <a:cubicBezTo>
                    <a:pt x="156951" y="397549"/>
                    <a:pt x="156951" y="371556"/>
                    <a:pt x="156951" y="345563"/>
                  </a:cubicBezTo>
                  <a:cubicBezTo>
                    <a:pt x="157264" y="305478"/>
                    <a:pt x="156324" y="265393"/>
                    <a:pt x="159769" y="225307"/>
                  </a:cubicBezTo>
                  <a:cubicBezTo>
                    <a:pt x="160709" y="216225"/>
                    <a:pt x="162901" y="208083"/>
                    <a:pt x="169477" y="201193"/>
                  </a:cubicBezTo>
                  <a:cubicBezTo>
                    <a:pt x="181691" y="188667"/>
                    <a:pt x="196723" y="191485"/>
                    <a:pt x="202673" y="207770"/>
                  </a:cubicBezTo>
                  <a:cubicBezTo>
                    <a:pt x="204552" y="213094"/>
                    <a:pt x="206431" y="218731"/>
                    <a:pt x="206431" y="224368"/>
                  </a:cubicBezTo>
                  <a:cubicBezTo>
                    <a:pt x="206431" y="267585"/>
                    <a:pt x="207997" y="310175"/>
                    <a:pt x="205178" y="352766"/>
                  </a:cubicBezTo>
                  <a:close/>
                  <a:moveTo>
                    <a:pt x="373035" y="303286"/>
                  </a:moveTo>
                  <a:cubicBezTo>
                    <a:pt x="373035" y="303286"/>
                    <a:pt x="373035" y="303286"/>
                    <a:pt x="373035" y="303286"/>
                  </a:cubicBezTo>
                  <a:cubicBezTo>
                    <a:pt x="373035" y="336481"/>
                    <a:pt x="373035" y="369990"/>
                    <a:pt x="373035" y="403186"/>
                  </a:cubicBezTo>
                  <a:cubicBezTo>
                    <a:pt x="373035" y="413834"/>
                    <a:pt x="371470" y="423855"/>
                    <a:pt x="363954" y="432310"/>
                  </a:cubicBezTo>
                  <a:cubicBezTo>
                    <a:pt x="352367" y="445463"/>
                    <a:pt x="337335" y="443271"/>
                    <a:pt x="330445" y="427300"/>
                  </a:cubicBezTo>
                  <a:cubicBezTo>
                    <a:pt x="327000" y="419471"/>
                    <a:pt x="326060" y="411328"/>
                    <a:pt x="326060" y="402873"/>
                  </a:cubicBezTo>
                  <a:cubicBezTo>
                    <a:pt x="326060" y="340239"/>
                    <a:pt x="326060" y="277919"/>
                    <a:pt x="326060" y="215286"/>
                  </a:cubicBezTo>
                  <a:cubicBezTo>
                    <a:pt x="326060" y="204638"/>
                    <a:pt x="327313" y="194304"/>
                    <a:pt x="332324" y="184909"/>
                  </a:cubicBezTo>
                  <a:cubicBezTo>
                    <a:pt x="337021" y="176140"/>
                    <a:pt x="343285" y="167058"/>
                    <a:pt x="354872" y="169250"/>
                  </a:cubicBezTo>
                  <a:cubicBezTo>
                    <a:pt x="366772" y="171443"/>
                    <a:pt x="371470" y="181151"/>
                    <a:pt x="372722" y="192112"/>
                  </a:cubicBezTo>
                  <a:cubicBezTo>
                    <a:pt x="373349" y="197749"/>
                    <a:pt x="373035" y="203699"/>
                    <a:pt x="373035" y="209336"/>
                  </a:cubicBezTo>
                  <a:cubicBezTo>
                    <a:pt x="373035" y="240966"/>
                    <a:pt x="373035" y="272282"/>
                    <a:pt x="373035" y="303286"/>
                  </a:cubicBezTo>
                  <a:close/>
                  <a:moveTo>
                    <a:pt x="541832" y="378446"/>
                  </a:moveTo>
                  <a:cubicBezTo>
                    <a:pt x="541832" y="391599"/>
                    <a:pt x="539014" y="403186"/>
                    <a:pt x="528679" y="412268"/>
                  </a:cubicBezTo>
                  <a:cubicBezTo>
                    <a:pt x="518032" y="421663"/>
                    <a:pt x="507697" y="420097"/>
                    <a:pt x="500181" y="407883"/>
                  </a:cubicBezTo>
                  <a:cubicBezTo>
                    <a:pt x="496110" y="400994"/>
                    <a:pt x="494857" y="393478"/>
                    <a:pt x="494857" y="385335"/>
                  </a:cubicBezTo>
                  <a:cubicBezTo>
                    <a:pt x="494857" y="319257"/>
                    <a:pt x="494857" y="252866"/>
                    <a:pt x="494857" y="186788"/>
                  </a:cubicBezTo>
                  <a:cubicBezTo>
                    <a:pt x="494857" y="176140"/>
                    <a:pt x="497050" y="166119"/>
                    <a:pt x="503000" y="157037"/>
                  </a:cubicBezTo>
                  <a:cubicBezTo>
                    <a:pt x="508010" y="149521"/>
                    <a:pt x="515213" y="146076"/>
                    <a:pt x="524608" y="147329"/>
                  </a:cubicBezTo>
                  <a:cubicBezTo>
                    <a:pt x="533377" y="148268"/>
                    <a:pt x="536508" y="154845"/>
                    <a:pt x="539640" y="161734"/>
                  </a:cubicBezTo>
                  <a:cubicBezTo>
                    <a:pt x="542459" y="168311"/>
                    <a:pt x="542145" y="174888"/>
                    <a:pt x="542145" y="181777"/>
                  </a:cubicBezTo>
                  <a:cubicBezTo>
                    <a:pt x="542145" y="214660"/>
                    <a:pt x="542145" y="247542"/>
                    <a:pt x="542145" y="280424"/>
                  </a:cubicBezTo>
                  <a:cubicBezTo>
                    <a:pt x="542145" y="280424"/>
                    <a:pt x="542145" y="280424"/>
                    <a:pt x="542145" y="280424"/>
                  </a:cubicBezTo>
                  <a:cubicBezTo>
                    <a:pt x="541832" y="312681"/>
                    <a:pt x="541832" y="345563"/>
                    <a:pt x="541832" y="378446"/>
                  </a:cubicBezTo>
                  <a:close/>
                  <a:moveTo>
                    <a:pt x="710942" y="351827"/>
                  </a:moveTo>
                  <a:cubicBezTo>
                    <a:pt x="710942" y="361848"/>
                    <a:pt x="709689" y="371556"/>
                    <a:pt x="704366" y="380325"/>
                  </a:cubicBezTo>
                  <a:cubicBezTo>
                    <a:pt x="699042" y="389093"/>
                    <a:pt x="692465" y="395357"/>
                    <a:pt x="681505" y="393164"/>
                  </a:cubicBezTo>
                  <a:cubicBezTo>
                    <a:pt x="671170" y="390972"/>
                    <a:pt x="665846" y="382830"/>
                    <a:pt x="664594" y="372809"/>
                  </a:cubicBezTo>
                  <a:cubicBezTo>
                    <a:pt x="663341" y="361848"/>
                    <a:pt x="663654" y="350887"/>
                    <a:pt x="663654" y="339926"/>
                  </a:cubicBezTo>
                  <a:cubicBezTo>
                    <a:pt x="663654" y="313933"/>
                    <a:pt x="663654" y="287941"/>
                    <a:pt x="663654" y="261634"/>
                  </a:cubicBezTo>
                  <a:cubicBezTo>
                    <a:pt x="663654" y="261634"/>
                    <a:pt x="663654" y="261634"/>
                    <a:pt x="663654" y="261634"/>
                  </a:cubicBezTo>
                  <a:cubicBezTo>
                    <a:pt x="663654" y="228126"/>
                    <a:pt x="663654" y="194930"/>
                    <a:pt x="663654" y="161421"/>
                  </a:cubicBezTo>
                  <a:cubicBezTo>
                    <a:pt x="663654" y="150774"/>
                    <a:pt x="665533" y="140439"/>
                    <a:pt x="671796" y="131670"/>
                  </a:cubicBezTo>
                  <a:cubicBezTo>
                    <a:pt x="682131" y="116952"/>
                    <a:pt x="698416" y="118518"/>
                    <a:pt x="706558" y="134489"/>
                  </a:cubicBezTo>
                  <a:cubicBezTo>
                    <a:pt x="710316" y="141692"/>
                    <a:pt x="710942" y="149521"/>
                    <a:pt x="710629" y="157350"/>
                  </a:cubicBezTo>
                  <a:cubicBezTo>
                    <a:pt x="710942" y="222489"/>
                    <a:pt x="710942" y="287001"/>
                    <a:pt x="710942" y="351827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38" name="Freeform: Shape 137">
              <a:extLst>
                <a:ext uri="{FF2B5EF4-FFF2-40B4-BE49-F238E27FC236}">
                  <a16:creationId xmlns:a16="http://schemas.microsoft.com/office/drawing/2014/main" id="{084EC2E6-CABC-4705-82C5-827B3B96DDA2}"/>
                </a:ext>
              </a:extLst>
            </p:cNvPr>
            <p:cNvSpPr/>
            <p:nvPr/>
          </p:nvSpPr>
          <p:spPr>
            <a:xfrm>
              <a:off x="4193987" y="5461353"/>
              <a:ext cx="484347" cy="556458"/>
            </a:xfrm>
            <a:custGeom>
              <a:avLst/>
              <a:gdLst>
                <a:gd name="connsiteX0" fmla="*/ 469942 w 484347"/>
                <a:gd name="connsiteY0" fmla="*/ 64122 h 556458"/>
                <a:gd name="connsiteX1" fmla="*/ 415138 w 484347"/>
                <a:gd name="connsiteY1" fmla="*/ 12763 h 556458"/>
                <a:gd name="connsiteX2" fmla="*/ 361274 w 484347"/>
                <a:gd name="connsiteY2" fmla="*/ 16208 h 556458"/>
                <a:gd name="connsiteX3" fmla="*/ 287992 w 484347"/>
                <a:gd name="connsiteY3" fmla="*/ 99823 h 556458"/>
                <a:gd name="connsiteX4" fmla="*/ 106356 w 484347"/>
                <a:gd name="connsiteY4" fmla="*/ 320919 h 556458"/>
                <a:gd name="connsiteX5" fmla="*/ 11466 w 484347"/>
                <a:gd name="connsiteY5" fmla="*/ 437417 h 556458"/>
                <a:gd name="connsiteX6" fmla="*/ 15224 w 484347"/>
                <a:gd name="connsiteY6" fmla="*/ 492534 h 556458"/>
                <a:gd name="connsiteX7" fmla="*/ 66584 w 484347"/>
                <a:gd name="connsiteY7" fmla="*/ 540762 h 556458"/>
                <a:gd name="connsiteX8" fmla="*/ 126712 w 484347"/>
                <a:gd name="connsiteY8" fmla="*/ 537317 h 556458"/>
                <a:gd name="connsiteX9" fmla="*/ 378498 w 484347"/>
                <a:gd name="connsiteY9" fmla="*/ 230100 h 556458"/>
                <a:gd name="connsiteX10" fmla="*/ 472448 w 484347"/>
                <a:gd name="connsiteY10" fmla="*/ 121118 h 556458"/>
                <a:gd name="connsiteX11" fmla="*/ 484348 w 484347"/>
                <a:gd name="connsiteY11" fmla="*/ 92933 h 556458"/>
                <a:gd name="connsiteX12" fmla="*/ 469942 w 484347"/>
                <a:gd name="connsiteY12" fmla="*/ 64122 h 556458"/>
                <a:gd name="connsiteX13" fmla="*/ 89445 w 484347"/>
                <a:gd name="connsiteY13" fmla="*/ 494413 h 556458"/>
                <a:gd name="connsiteX14" fmla="*/ 59381 w 484347"/>
                <a:gd name="connsiteY14" fmla="*/ 461844 h 556458"/>
                <a:gd name="connsiteX15" fmla="*/ 96961 w 484347"/>
                <a:gd name="connsiteY15" fmla="*/ 419566 h 556458"/>
                <a:gd name="connsiteX16" fmla="*/ 127338 w 484347"/>
                <a:gd name="connsiteY16" fmla="*/ 451509 h 556458"/>
                <a:gd name="connsiteX17" fmla="*/ 89445 w 484347"/>
                <a:gd name="connsiteY17" fmla="*/ 494413 h 5564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484347" h="556458">
                  <a:moveTo>
                    <a:pt x="469942" y="64122"/>
                  </a:moveTo>
                  <a:cubicBezTo>
                    <a:pt x="451465" y="47211"/>
                    <a:pt x="433615" y="29674"/>
                    <a:pt x="415138" y="12763"/>
                  </a:cubicBezTo>
                  <a:cubicBezTo>
                    <a:pt x="396035" y="-5088"/>
                    <a:pt x="378185" y="-4461"/>
                    <a:pt x="361274" y="16208"/>
                  </a:cubicBezTo>
                  <a:cubicBezTo>
                    <a:pt x="320875" y="64748"/>
                    <a:pt x="328078" y="50969"/>
                    <a:pt x="287992" y="99823"/>
                  </a:cubicBezTo>
                  <a:cubicBezTo>
                    <a:pt x="227551" y="173417"/>
                    <a:pt x="166797" y="247325"/>
                    <a:pt x="106356" y="320919"/>
                  </a:cubicBezTo>
                  <a:cubicBezTo>
                    <a:pt x="74726" y="359751"/>
                    <a:pt x="42783" y="398271"/>
                    <a:pt x="11466" y="437417"/>
                  </a:cubicBezTo>
                  <a:cubicBezTo>
                    <a:pt x="-5131" y="458086"/>
                    <a:pt x="-3566" y="474370"/>
                    <a:pt x="15224" y="492534"/>
                  </a:cubicBezTo>
                  <a:cubicBezTo>
                    <a:pt x="32136" y="508819"/>
                    <a:pt x="49673" y="524477"/>
                    <a:pt x="66584" y="540762"/>
                  </a:cubicBezTo>
                  <a:cubicBezTo>
                    <a:pt x="89132" y="562683"/>
                    <a:pt x="106982" y="561744"/>
                    <a:pt x="126712" y="537317"/>
                  </a:cubicBezTo>
                  <a:cubicBezTo>
                    <a:pt x="210640" y="434911"/>
                    <a:pt x="294569" y="332506"/>
                    <a:pt x="378498" y="230100"/>
                  </a:cubicBezTo>
                  <a:cubicBezTo>
                    <a:pt x="425473" y="172791"/>
                    <a:pt x="425473" y="178115"/>
                    <a:pt x="472448" y="121118"/>
                  </a:cubicBezTo>
                  <a:cubicBezTo>
                    <a:pt x="479337" y="112663"/>
                    <a:pt x="483722" y="103581"/>
                    <a:pt x="484348" y="92933"/>
                  </a:cubicBezTo>
                  <a:cubicBezTo>
                    <a:pt x="483095" y="81346"/>
                    <a:pt x="478398" y="71951"/>
                    <a:pt x="469942" y="64122"/>
                  </a:cubicBezTo>
                  <a:close/>
                  <a:moveTo>
                    <a:pt x="89445" y="494413"/>
                  </a:moveTo>
                  <a:cubicBezTo>
                    <a:pt x="71594" y="494726"/>
                    <a:pt x="59381" y="481573"/>
                    <a:pt x="59381" y="461844"/>
                  </a:cubicBezTo>
                  <a:cubicBezTo>
                    <a:pt x="59381" y="438982"/>
                    <a:pt x="76292" y="419566"/>
                    <a:pt x="96961" y="419566"/>
                  </a:cubicBezTo>
                  <a:cubicBezTo>
                    <a:pt x="112932" y="419566"/>
                    <a:pt x="126712" y="433972"/>
                    <a:pt x="127338" y="451509"/>
                  </a:cubicBezTo>
                  <a:cubicBezTo>
                    <a:pt x="127651" y="472491"/>
                    <a:pt x="108861" y="494100"/>
                    <a:pt x="89445" y="494413"/>
                  </a:cubicBezTo>
                  <a:close/>
                </a:path>
              </a:pathLst>
            </a:custGeom>
            <a:solidFill>
              <a:schemeClr val="accent3"/>
            </a:solidFill>
            <a:ln w="3122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75" name="Group 174">
            <a:extLst>
              <a:ext uri="{FF2B5EF4-FFF2-40B4-BE49-F238E27FC236}">
                <a16:creationId xmlns:a16="http://schemas.microsoft.com/office/drawing/2014/main" id="{C6612E78-B630-45B6-8179-F85D1C5BB654}"/>
              </a:ext>
            </a:extLst>
          </p:cNvPr>
          <p:cNvGrpSpPr/>
          <p:nvPr/>
        </p:nvGrpSpPr>
        <p:grpSpPr>
          <a:xfrm>
            <a:off x="7900409" y="2396043"/>
            <a:ext cx="768112" cy="912170"/>
            <a:chOff x="3790950" y="1741170"/>
            <a:chExt cx="2447925" cy="2907029"/>
          </a:xfrm>
        </p:grpSpPr>
        <p:grpSp>
          <p:nvGrpSpPr>
            <p:cNvPr id="176" name="Graphic 3">
              <a:extLst>
                <a:ext uri="{FF2B5EF4-FFF2-40B4-BE49-F238E27FC236}">
                  <a16:creationId xmlns:a16="http://schemas.microsoft.com/office/drawing/2014/main" id="{07DA0510-169B-442C-895A-366C2E68BFD2}"/>
                </a:ext>
              </a:extLst>
            </p:cNvPr>
            <p:cNvGrpSpPr/>
            <p:nvPr/>
          </p:nvGrpSpPr>
          <p:grpSpPr>
            <a:xfrm>
              <a:off x="4295774" y="1741170"/>
              <a:ext cx="1457326" cy="1156846"/>
              <a:chOff x="5172075" y="2695575"/>
              <a:chExt cx="1847850" cy="1466850"/>
            </a:xfrm>
            <a:solidFill>
              <a:schemeClr val="accent1"/>
            </a:solidFill>
          </p:grpSpPr>
          <p:sp>
            <p:nvSpPr>
              <p:cNvPr id="180" name="Freeform: Shape 179">
                <a:extLst>
                  <a:ext uri="{FF2B5EF4-FFF2-40B4-BE49-F238E27FC236}">
                    <a16:creationId xmlns:a16="http://schemas.microsoft.com/office/drawing/2014/main" id="{6A000597-5CFB-4F75-84E2-45DFD3E20D6B}"/>
                  </a:ext>
                </a:extLst>
              </p:cNvPr>
              <p:cNvSpPr/>
              <p:nvPr/>
            </p:nvSpPr>
            <p:spPr>
              <a:xfrm>
                <a:off x="6072664" y="3246076"/>
                <a:ext cx="952500" cy="819150"/>
              </a:xfrm>
              <a:custGeom>
                <a:avLst/>
                <a:gdLst>
                  <a:gd name="connsiteX0" fmla="*/ 20479 w 952500"/>
                  <a:gd name="connsiteY0" fmla="*/ 778237 h 819150"/>
                  <a:gd name="connsiteX1" fmla="*/ 30004 w 952500"/>
                  <a:gd name="connsiteY1" fmla="*/ 753472 h 819150"/>
                  <a:gd name="connsiteX2" fmla="*/ 58579 w 952500"/>
                  <a:gd name="connsiteY2" fmla="*/ 683939 h 819150"/>
                  <a:gd name="connsiteX3" fmla="*/ 107156 w 952500"/>
                  <a:gd name="connsiteY3" fmla="*/ 578212 h 819150"/>
                  <a:gd name="connsiteX4" fmla="*/ 139541 w 952500"/>
                  <a:gd name="connsiteY4" fmla="*/ 513442 h 819150"/>
                  <a:gd name="connsiteX5" fmla="*/ 177641 w 952500"/>
                  <a:gd name="connsiteY5" fmla="*/ 442957 h 819150"/>
                  <a:gd name="connsiteX6" fmla="*/ 274796 w 952500"/>
                  <a:gd name="connsiteY6" fmla="*/ 289604 h 819150"/>
                  <a:gd name="connsiteX7" fmla="*/ 410051 w 952500"/>
                  <a:gd name="connsiteY7" fmla="*/ 131489 h 819150"/>
                  <a:gd name="connsiteX8" fmla="*/ 502444 w 952500"/>
                  <a:gd name="connsiteY8" fmla="*/ 59099 h 819150"/>
                  <a:gd name="connsiteX9" fmla="*/ 559594 w 952500"/>
                  <a:gd name="connsiteY9" fmla="*/ 29572 h 819150"/>
                  <a:gd name="connsiteX10" fmla="*/ 626269 w 952500"/>
                  <a:gd name="connsiteY10" fmla="*/ 10522 h 819150"/>
                  <a:gd name="connsiteX11" fmla="*/ 700564 w 952500"/>
                  <a:gd name="connsiteY11" fmla="*/ 9569 h 819150"/>
                  <a:gd name="connsiteX12" fmla="*/ 772954 w 952500"/>
                  <a:gd name="connsiteY12" fmla="*/ 32429 h 819150"/>
                  <a:gd name="connsiteX13" fmla="*/ 832961 w 952500"/>
                  <a:gd name="connsiteY13" fmla="*/ 72434 h 819150"/>
                  <a:gd name="connsiteX14" fmla="*/ 845344 w 952500"/>
                  <a:gd name="connsiteY14" fmla="*/ 83864 h 819150"/>
                  <a:gd name="connsiteX15" fmla="*/ 852011 w 952500"/>
                  <a:gd name="connsiteY15" fmla="*/ 89579 h 819150"/>
                  <a:gd name="connsiteX16" fmla="*/ 854869 w 952500"/>
                  <a:gd name="connsiteY16" fmla="*/ 92437 h 819150"/>
                  <a:gd name="connsiteX17" fmla="*/ 855821 w 952500"/>
                  <a:gd name="connsiteY17" fmla="*/ 93389 h 819150"/>
                  <a:gd name="connsiteX18" fmla="*/ 857726 w 952500"/>
                  <a:gd name="connsiteY18" fmla="*/ 96247 h 819150"/>
                  <a:gd name="connsiteX19" fmla="*/ 867251 w 952500"/>
                  <a:gd name="connsiteY19" fmla="*/ 105772 h 819150"/>
                  <a:gd name="connsiteX20" fmla="*/ 878681 w 952500"/>
                  <a:gd name="connsiteY20" fmla="*/ 119107 h 819150"/>
                  <a:gd name="connsiteX21" fmla="*/ 899636 w 952500"/>
                  <a:gd name="connsiteY21" fmla="*/ 146729 h 819150"/>
                  <a:gd name="connsiteX22" fmla="*/ 917734 w 952500"/>
                  <a:gd name="connsiteY22" fmla="*/ 177209 h 819150"/>
                  <a:gd name="connsiteX23" fmla="*/ 943451 w 952500"/>
                  <a:gd name="connsiteY23" fmla="*/ 245789 h 819150"/>
                  <a:gd name="connsiteX24" fmla="*/ 947261 w 952500"/>
                  <a:gd name="connsiteY24" fmla="*/ 321989 h 819150"/>
                  <a:gd name="connsiteX25" fmla="*/ 929164 w 952500"/>
                  <a:gd name="connsiteY25" fmla="*/ 392474 h 819150"/>
                  <a:gd name="connsiteX26" fmla="*/ 856774 w 952500"/>
                  <a:gd name="connsiteY26" fmla="*/ 500107 h 819150"/>
                  <a:gd name="connsiteX27" fmla="*/ 769144 w 952500"/>
                  <a:gd name="connsiteY27" fmla="*/ 576307 h 819150"/>
                  <a:gd name="connsiteX28" fmla="*/ 678656 w 952500"/>
                  <a:gd name="connsiteY28" fmla="*/ 634409 h 819150"/>
                  <a:gd name="connsiteX29" fmla="*/ 589121 w 952500"/>
                  <a:gd name="connsiteY29" fmla="*/ 681082 h 819150"/>
                  <a:gd name="connsiteX30" fmla="*/ 419576 w 952500"/>
                  <a:gd name="connsiteY30" fmla="*/ 748709 h 819150"/>
                  <a:gd name="connsiteX31" fmla="*/ 271939 w 952500"/>
                  <a:gd name="connsiteY31" fmla="*/ 790619 h 819150"/>
                  <a:gd name="connsiteX32" fmla="*/ 155734 w 952500"/>
                  <a:gd name="connsiteY32" fmla="*/ 813479 h 819150"/>
                  <a:gd name="connsiteX33" fmla="*/ 78581 w 952500"/>
                  <a:gd name="connsiteY33" fmla="*/ 821099 h 819150"/>
                  <a:gd name="connsiteX34" fmla="*/ 57626 w 952500"/>
                  <a:gd name="connsiteY34" fmla="*/ 821099 h 819150"/>
                  <a:gd name="connsiteX35" fmla="*/ 7144 w 952500"/>
                  <a:gd name="connsiteY35" fmla="*/ 820147 h 819150"/>
                  <a:gd name="connsiteX36" fmla="*/ 20479 w 952500"/>
                  <a:gd name="connsiteY36" fmla="*/ 778237 h 819150"/>
                  <a:gd name="connsiteX37" fmla="*/ 109061 w 952500"/>
                  <a:gd name="connsiteY37" fmla="*/ 745852 h 819150"/>
                  <a:gd name="connsiteX38" fmla="*/ 138589 w 952500"/>
                  <a:gd name="connsiteY38" fmla="*/ 738232 h 819150"/>
                  <a:gd name="connsiteX39" fmla="*/ 245269 w 952500"/>
                  <a:gd name="connsiteY39" fmla="*/ 703942 h 819150"/>
                  <a:gd name="connsiteX40" fmla="*/ 380524 w 952500"/>
                  <a:gd name="connsiteY40" fmla="*/ 649649 h 819150"/>
                  <a:gd name="connsiteX41" fmla="*/ 533876 w 952500"/>
                  <a:gd name="connsiteY41" fmla="*/ 574402 h 819150"/>
                  <a:gd name="connsiteX42" fmla="*/ 689134 w 952500"/>
                  <a:gd name="connsiteY42" fmla="*/ 473437 h 819150"/>
                  <a:gd name="connsiteX43" fmla="*/ 755809 w 952500"/>
                  <a:gd name="connsiteY43" fmla="*/ 410572 h 819150"/>
                  <a:gd name="connsiteX44" fmla="*/ 799624 w 952500"/>
                  <a:gd name="connsiteY44" fmla="*/ 341039 h 819150"/>
                  <a:gd name="connsiteX45" fmla="*/ 805339 w 952500"/>
                  <a:gd name="connsiteY45" fmla="*/ 275317 h 819150"/>
                  <a:gd name="connsiteX46" fmla="*/ 792956 w 952500"/>
                  <a:gd name="connsiteY46" fmla="*/ 242932 h 819150"/>
                  <a:gd name="connsiteX47" fmla="*/ 782479 w 952500"/>
                  <a:gd name="connsiteY47" fmla="*/ 225787 h 819150"/>
                  <a:gd name="connsiteX48" fmla="*/ 770096 w 952500"/>
                  <a:gd name="connsiteY48" fmla="*/ 209594 h 819150"/>
                  <a:gd name="connsiteX49" fmla="*/ 763429 w 952500"/>
                  <a:gd name="connsiteY49" fmla="*/ 201974 h 819150"/>
                  <a:gd name="connsiteX50" fmla="*/ 753904 w 952500"/>
                  <a:gd name="connsiteY50" fmla="*/ 192449 h 819150"/>
                  <a:gd name="connsiteX51" fmla="*/ 739616 w 952500"/>
                  <a:gd name="connsiteY51" fmla="*/ 178162 h 819150"/>
                  <a:gd name="connsiteX52" fmla="*/ 709136 w 952500"/>
                  <a:gd name="connsiteY52" fmla="*/ 157207 h 819150"/>
                  <a:gd name="connsiteX53" fmla="*/ 678656 w 952500"/>
                  <a:gd name="connsiteY53" fmla="*/ 147682 h 819150"/>
                  <a:gd name="connsiteX54" fmla="*/ 645319 w 952500"/>
                  <a:gd name="connsiteY54" fmla="*/ 147682 h 819150"/>
                  <a:gd name="connsiteX55" fmla="*/ 609124 w 952500"/>
                  <a:gd name="connsiteY55" fmla="*/ 157207 h 819150"/>
                  <a:gd name="connsiteX56" fmla="*/ 571024 w 952500"/>
                  <a:gd name="connsiteY56" fmla="*/ 175304 h 819150"/>
                  <a:gd name="connsiteX57" fmla="*/ 497681 w 952500"/>
                  <a:gd name="connsiteY57" fmla="*/ 228644 h 819150"/>
                  <a:gd name="connsiteX58" fmla="*/ 370046 w 952500"/>
                  <a:gd name="connsiteY58" fmla="*/ 362947 h 819150"/>
                  <a:gd name="connsiteX59" fmla="*/ 267176 w 952500"/>
                  <a:gd name="connsiteY59" fmla="*/ 500107 h 819150"/>
                  <a:gd name="connsiteX60" fmla="*/ 185261 w 952500"/>
                  <a:gd name="connsiteY60" fmla="*/ 622027 h 819150"/>
                  <a:gd name="connsiteX61" fmla="*/ 125254 w 952500"/>
                  <a:gd name="connsiteY61" fmla="*/ 718229 h 819150"/>
                  <a:gd name="connsiteX62" fmla="*/ 109061 w 952500"/>
                  <a:gd name="connsiteY62" fmla="*/ 745852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20479" y="778237"/>
                    </a:moveTo>
                    <a:cubicBezTo>
                      <a:pt x="20479" y="778237"/>
                      <a:pt x="23336" y="769664"/>
                      <a:pt x="30004" y="753472"/>
                    </a:cubicBezTo>
                    <a:cubicBezTo>
                      <a:pt x="36671" y="737279"/>
                      <a:pt x="45244" y="713467"/>
                      <a:pt x="58579" y="683939"/>
                    </a:cubicBezTo>
                    <a:cubicBezTo>
                      <a:pt x="70961" y="654412"/>
                      <a:pt x="87154" y="618217"/>
                      <a:pt x="107156" y="578212"/>
                    </a:cubicBezTo>
                    <a:cubicBezTo>
                      <a:pt x="116681" y="558209"/>
                      <a:pt x="128111" y="536302"/>
                      <a:pt x="139541" y="513442"/>
                    </a:cubicBezTo>
                    <a:cubicBezTo>
                      <a:pt x="150971" y="490582"/>
                      <a:pt x="164306" y="467722"/>
                      <a:pt x="177641" y="442957"/>
                    </a:cubicBezTo>
                    <a:cubicBezTo>
                      <a:pt x="205264" y="394379"/>
                      <a:pt x="237649" y="342944"/>
                      <a:pt x="274796" y="289604"/>
                    </a:cubicBezTo>
                    <a:cubicBezTo>
                      <a:pt x="312896" y="237217"/>
                      <a:pt x="355759" y="182924"/>
                      <a:pt x="410051" y="131489"/>
                    </a:cubicBezTo>
                    <a:cubicBezTo>
                      <a:pt x="436721" y="105772"/>
                      <a:pt x="467201" y="81007"/>
                      <a:pt x="502444" y="59099"/>
                    </a:cubicBezTo>
                    <a:cubicBezTo>
                      <a:pt x="519589" y="48622"/>
                      <a:pt x="538639" y="38144"/>
                      <a:pt x="559594" y="29572"/>
                    </a:cubicBezTo>
                    <a:cubicBezTo>
                      <a:pt x="580549" y="20999"/>
                      <a:pt x="602456" y="14332"/>
                      <a:pt x="626269" y="10522"/>
                    </a:cubicBezTo>
                    <a:cubicBezTo>
                      <a:pt x="650081" y="6712"/>
                      <a:pt x="675799" y="5759"/>
                      <a:pt x="700564" y="9569"/>
                    </a:cubicBezTo>
                    <a:cubicBezTo>
                      <a:pt x="725329" y="13379"/>
                      <a:pt x="750094" y="20999"/>
                      <a:pt x="772954" y="32429"/>
                    </a:cubicBezTo>
                    <a:cubicBezTo>
                      <a:pt x="794861" y="43859"/>
                      <a:pt x="814864" y="57194"/>
                      <a:pt x="832961" y="72434"/>
                    </a:cubicBezTo>
                    <a:cubicBezTo>
                      <a:pt x="837724" y="76244"/>
                      <a:pt x="841534" y="80054"/>
                      <a:pt x="845344" y="83864"/>
                    </a:cubicBezTo>
                    <a:lnTo>
                      <a:pt x="852011" y="89579"/>
                    </a:lnTo>
                    <a:lnTo>
                      <a:pt x="854869" y="92437"/>
                    </a:lnTo>
                    <a:lnTo>
                      <a:pt x="855821" y="93389"/>
                    </a:lnTo>
                    <a:lnTo>
                      <a:pt x="857726" y="96247"/>
                    </a:lnTo>
                    <a:lnTo>
                      <a:pt x="867251" y="105772"/>
                    </a:lnTo>
                    <a:cubicBezTo>
                      <a:pt x="870109" y="109582"/>
                      <a:pt x="874871" y="114344"/>
                      <a:pt x="878681" y="119107"/>
                    </a:cubicBezTo>
                    <a:cubicBezTo>
                      <a:pt x="886301" y="128632"/>
                      <a:pt x="892969" y="137204"/>
                      <a:pt x="899636" y="146729"/>
                    </a:cubicBezTo>
                    <a:cubicBezTo>
                      <a:pt x="905351" y="156254"/>
                      <a:pt x="912019" y="165779"/>
                      <a:pt x="917734" y="177209"/>
                    </a:cubicBezTo>
                    <a:cubicBezTo>
                      <a:pt x="929164" y="198164"/>
                      <a:pt x="937736" y="221024"/>
                      <a:pt x="943451" y="245789"/>
                    </a:cubicBezTo>
                    <a:cubicBezTo>
                      <a:pt x="948214" y="270554"/>
                      <a:pt x="950119" y="296272"/>
                      <a:pt x="947261" y="321989"/>
                    </a:cubicBezTo>
                    <a:cubicBezTo>
                      <a:pt x="944404" y="346754"/>
                      <a:pt x="937736" y="371519"/>
                      <a:pt x="929164" y="392474"/>
                    </a:cubicBezTo>
                    <a:cubicBezTo>
                      <a:pt x="911066" y="436289"/>
                      <a:pt x="884396" y="470579"/>
                      <a:pt x="856774" y="500107"/>
                    </a:cubicBezTo>
                    <a:cubicBezTo>
                      <a:pt x="829151" y="529634"/>
                      <a:pt x="799624" y="554399"/>
                      <a:pt x="769144" y="576307"/>
                    </a:cubicBezTo>
                    <a:cubicBezTo>
                      <a:pt x="739616" y="598214"/>
                      <a:pt x="709136" y="617264"/>
                      <a:pt x="678656" y="634409"/>
                    </a:cubicBezTo>
                    <a:cubicBezTo>
                      <a:pt x="648176" y="651554"/>
                      <a:pt x="618649" y="666794"/>
                      <a:pt x="589121" y="681082"/>
                    </a:cubicBezTo>
                    <a:cubicBezTo>
                      <a:pt x="530066" y="708704"/>
                      <a:pt x="472916" y="730612"/>
                      <a:pt x="419576" y="748709"/>
                    </a:cubicBezTo>
                    <a:cubicBezTo>
                      <a:pt x="366236" y="766807"/>
                      <a:pt x="316706" y="780142"/>
                      <a:pt x="271939" y="790619"/>
                    </a:cubicBezTo>
                    <a:cubicBezTo>
                      <a:pt x="228124" y="801097"/>
                      <a:pt x="188119" y="807764"/>
                      <a:pt x="155734" y="813479"/>
                    </a:cubicBezTo>
                    <a:cubicBezTo>
                      <a:pt x="123349" y="818242"/>
                      <a:pt x="96679" y="820147"/>
                      <a:pt x="78581" y="821099"/>
                    </a:cubicBezTo>
                    <a:cubicBezTo>
                      <a:pt x="69056" y="821099"/>
                      <a:pt x="62389" y="821099"/>
                      <a:pt x="57626" y="821099"/>
                    </a:cubicBezTo>
                    <a:lnTo>
                      <a:pt x="7144" y="820147"/>
                    </a:lnTo>
                    <a:lnTo>
                      <a:pt x="20479" y="778237"/>
                    </a:lnTo>
                    <a:close/>
                    <a:moveTo>
                      <a:pt x="109061" y="745852"/>
                    </a:moveTo>
                    <a:cubicBezTo>
                      <a:pt x="117634" y="743947"/>
                      <a:pt x="128111" y="741089"/>
                      <a:pt x="138589" y="738232"/>
                    </a:cubicBezTo>
                    <a:cubicBezTo>
                      <a:pt x="168116" y="729659"/>
                      <a:pt x="204311" y="718229"/>
                      <a:pt x="245269" y="703942"/>
                    </a:cubicBezTo>
                    <a:cubicBezTo>
                      <a:pt x="286226" y="689654"/>
                      <a:pt x="331946" y="671557"/>
                      <a:pt x="380524" y="649649"/>
                    </a:cubicBezTo>
                    <a:cubicBezTo>
                      <a:pt x="429101" y="628694"/>
                      <a:pt x="481489" y="603929"/>
                      <a:pt x="533876" y="574402"/>
                    </a:cubicBezTo>
                    <a:cubicBezTo>
                      <a:pt x="586264" y="545827"/>
                      <a:pt x="639604" y="512489"/>
                      <a:pt x="689134" y="473437"/>
                    </a:cubicBezTo>
                    <a:cubicBezTo>
                      <a:pt x="712946" y="453434"/>
                      <a:pt x="736759" y="432479"/>
                      <a:pt x="755809" y="410572"/>
                    </a:cubicBezTo>
                    <a:cubicBezTo>
                      <a:pt x="775811" y="388664"/>
                      <a:pt x="791051" y="363899"/>
                      <a:pt x="799624" y="341039"/>
                    </a:cubicBezTo>
                    <a:cubicBezTo>
                      <a:pt x="808196" y="318179"/>
                      <a:pt x="810101" y="297224"/>
                      <a:pt x="805339" y="275317"/>
                    </a:cubicBezTo>
                    <a:cubicBezTo>
                      <a:pt x="803434" y="264839"/>
                      <a:pt x="798671" y="253409"/>
                      <a:pt x="792956" y="242932"/>
                    </a:cubicBezTo>
                    <a:cubicBezTo>
                      <a:pt x="790099" y="237217"/>
                      <a:pt x="786289" y="231502"/>
                      <a:pt x="782479" y="225787"/>
                    </a:cubicBezTo>
                    <a:cubicBezTo>
                      <a:pt x="778669" y="220072"/>
                      <a:pt x="773906" y="214357"/>
                      <a:pt x="770096" y="209594"/>
                    </a:cubicBezTo>
                    <a:cubicBezTo>
                      <a:pt x="768191" y="206737"/>
                      <a:pt x="766286" y="204832"/>
                      <a:pt x="763429" y="201974"/>
                    </a:cubicBezTo>
                    <a:lnTo>
                      <a:pt x="753904" y="192449"/>
                    </a:lnTo>
                    <a:cubicBezTo>
                      <a:pt x="750094" y="187687"/>
                      <a:pt x="744379" y="182924"/>
                      <a:pt x="739616" y="178162"/>
                    </a:cubicBezTo>
                    <a:cubicBezTo>
                      <a:pt x="729139" y="169589"/>
                      <a:pt x="719614" y="162922"/>
                      <a:pt x="709136" y="157207"/>
                    </a:cubicBezTo>
                    <a:cubicBezTo>
                      <a:pt x="698659" y="152444"/>
                      <a:pt x="689134" y="148634"/>
                      <a:pt x="678656" y="147682"/>
                    </a:cubicBezTo>
                    <a:cubicBezTo>
                      <a:pt x="668179" y="145777"/>
                      <a:pt x="657701" y="145777"/>
                      <a:pt x="645319" y="147682"/>
                    </a:cubicBezTo>
                    <a:cubicBezTo>
                      <a:pt x="633889" y="149587"/>
                      <a:pt x="621506" y="152444"/>
                      <a:pt x="609124" y="157207"/>
                    </a:cubicBezTo>
                    <a:cubicBezTo>
                      <a:pt x="596741" y="161969"/>
                      <a:pt x="584359" y="168637"/>
                      <a:pt x="571024" y="175304"/>
                    </a:cubicBezTo>
                    <a:cubicBezTo>
                      <a:pt x="545306" y="189592"/>
                      <a:pt x="521494" y="208642"/>
                      <a:pt x="497681" y="228644"/>
                    </a:cubicBezTo>
                    <a:cubicBezTo>
                      <a:pt x="451009" y="269602"/>
                      <a:pt x="408146" y="316274"/>
                      <a:pt x="370046" y="362947"/>
                    </a:cubicBezTo>
                    <a:cubicBezTo>
                      <a:pt x="331946" y="409619"/>
                      <a:pt x="297656" y="456292"/>
                      <a:pt x="267176" y="500107"/>
                    </a:cubicBezTo>
                    <a:cubicBezTo>
                      <a:pt x="236696" y="543922"/>
                      <a:pt x="209074" y="584879"/>
                      <a:pt x="185261" y="622027"/>
                    </a:cubicBezTo>
                    <a:cubicBezTo>
                      <a:pt x="161449" y="659174"/>
                      <a:pt x="141446" y="691559"/>
                      <a:pt x="125254" y="718229"/>
                    </a:cubicBezTo>
                    <a:cubicBezTo>
                      <a:pt x="120491" y="728707"/>
                      <a:pt x="114776" y="737279"/>
                      <a:pt x="109061" y="74585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1" name="Freeform: Shape 180">
                <a:extLst>
                  <a:ext uri="{FF2B5EF4-FFF2-40B4-BE49-F238E27FC236}">
                    <a16:creationId xmlns:a16="http://schemas.microsoft.com/office/drawing/2014/main" id="{B2766658-EC8F-4508-9A56-A843476FA08E}"/>
                  </a:ext>
                </a:extLst>
              </p:cNvPr>
              <p:cNvSpPr/>
              <p:nvPr/>
            </p:nvSpPr>
            <p:spPr>
              <a:xfrm>
                <a:off x="5165276" y="3246076"/>
                <a:ext cx="952500" cy="819150"/>
              </a:xfrm>
              <a:custGeom>
                <a:avLst/>
                <a:gdLst>
                  <a:gd name="connsiteX0" fmla="*/ 844047 w 952500"/>
                  <a:gd name="connsiteY0" fmla="*/ 745852 h 819150"/>
                  <a:gd name="connsiteX1" fmla="*/ 826902 w 952500"/>
                  <a:gd name="connsiteY1" fmla="*/ 718229 h 819150"/>
                  <a:gd name="connsiteX2" fmla="*/ 766894 w 952500"/>
                  <a:gd name="connsiteY2" fmla="*/ 622027 h 819150"/>
                  <a:gd name="connsiteX3" fmla="*/ 684979 w 952500"/>
                  <a:gd name="connsiteY3" fmla="*/ 500107 h 819150"/>
                  <a:gd name="connsiteX4" fmla="*/ 582109 w 952500"/>
                  <a:gd name="connsiteY4" fmla="*/ 362947 h 819150"/>
                  <a:gd name="connsiteX5" fmla="*/ 454474 w 952500"/>
                  <a:gd name="connsiteY5" fmla="*/ 228644 h 819150"/>
                  <a:gd name="connsiteX6" fmla="*/ 381132 w 952500"/>
                  <a:gd name="connsiteY6" fmla="*/ 175304 h 819150"/>
                  <a:gd name="connsiteX7" fmla="*/ 343032 w 952500"/>
                  <a:gd name="connsiteY7" fmla="*/ 157207 h 819150"/>
                  <a:gd name="connsiteX8" fmla="*/ 306837 w 952500"/>
                  <a:gd name="connsiteY8" fmla="*/ 147682 h 819150"/>
                  <a:gd name="connsiteX9" fmla="*/ 273499 w 952500"/>
                  <a:gd name="connsiteY9" fmla="*/ 147682 h 819150"/>
                  <a:gd name="connsiteX10" fmla="*/ 243019 w 952500"/>
                  <a:gd name="connsiteY10" fmla="*/ 157207 h 819150"/>
                  <a:gd name="connsiteX11" fmla="*/ 212539 w 952500"/>
                  <a:gd name="connsiteY11" fmla="*/ 178162 h 819150"/>
                  <a:gd name="connsiteX12" fmla="*/ 198252 w 952500"/>
                  <a:gd name="connsiteY12" fmla="*/ 192449 h 819150"/>
                  <a:gd name="connsiteX13" fmla="*/ 188727 w 952500"/>
                  <a:gd name="connsiteY13" fmla="*/ 201974 h 819150"/>
                  <a:gd name="connsiteX14" fmla="*/ 182059 w 952500"/>
                  <a:gd name="connsiteY14" fmla="*/ 209594 h 819150"/>
                  <a:gd name="connsiteX15" fmla="*/ 169677 w 952500"/>
                  <a:gd name="connsiteY15" fmla="*/ 225787 h 819150"/>
                  <a:gd name="connsiteX16" fmla="*/ 159199 w 952500"/>
                  <a:gd name="connsiteY16" fmla="*/ 242932 h 819150"/>
                  <a:gd name="connsiteX17" fmla="*/ 146817 w 952500"/>
                  <a:gd name="connsiteY17" fmla="*/ 275317 h 819150"/>
                  <a:gd name="connsiteX18" fmla="*/ 152532 w 952500"/>
                  <a:gd name="connsiteY18" fmla="*/ 341039 h 819150"/>
                  <a:gd name="connsiteX19" fmla="*/ 196347 w 952500"/>
                  <a:gd name="connsiteY19" fmla="*/ 410572 h 819150"/>
                  <a:gd name="connsiteX20" fmla="*/ 263022 w 952500"/>
                  <a:gd name="connsiteY20" fmla="*/ 473437 h 819150"/>
                  <a:gd name="connsiteX21" fmla="*/ 418279 w 952500"/>
                  <a:gd name="connsiteY21" fmla="*/ 574402 h 819150"/>
                  <a:gd name="connsiteX22" fmla="*/ 571632 w 952500"/>
                  <a:gd name="connsiteY22" fmla="*/ 649649 h 819150"/>
                  <a:gd name="connsiteX23" fmla="*/ 706887 w 952500"/>
                  <a:gd name="connsiteY23" fmla="*/ 703942 h 819150"/>
                  <a:gd name="connsiteX24" fmla="*/ 813567 w 952500"/>
                  <a:gd name="connsiteY24" fmla="*/ 738232 h 819150"/>
                  <a:gd name="connsiteX25" fmla="*/ 844047 w 952500"/>
                  <a:gd name="connsiteY25" fmla="*/ 745852 h 819150"/>
                  <a:gd name="connsiteX26" fmla="*/ 904054 w 952500"/>
                  <a:gd name="connsiteY26" fmla="*/ 820147 h 819150"/>
                  <a:gd name="connsiteX27" fmla="*/ 896434 w 952500"/>
                  <a:gd name="connsiteY27" fmla="*/ 820147 h 819150"/>
                  <a:gd name="connsiteX28" fmla="*/ 875479 w 952500"/>
                  <a:gd name="connsiteY28" fmla="*/ 820147 h 819150"/>
                  <a:gd name="connsiteX29" fmla="*/ 798327 w 952500"/>
                  <a:gd name="connsiteY29" fmla="*/ 812527 h 819150"/>
                  <a:gd name="connsiteX30" fmla="*/ 682122 w 952500"/>
                  <a:gd name="connsiteY30" fmla="*/ 789667 h 819150"/>
                  <a:gd name="connsiteX31" fmla="*/ 534484 w 952500"/>
                  <a:gd name="connsiteY31" fmla="*/ 747757 h 819150"/>
                  <a:gd name="connsiteX32" fmla="*/ 364939 w 952500"/>
                  <a:gd name="connsiteY32" fmla="*/ 680129 h 819150"/>
                  <a:gd name="connsiteX33" fmla="*/ 275404 w 952500"/>
                  <a:gd name="connsiteY33" fmla="*/ 633457 h 819150"/>
                  <a:gd name="connsiteX34" fmla="*/ 184917 w 952500"/>
                  <a:gd name="connsiteY34" fmla="*/ 575354 h 819150"/>
                  <a:gd name="connsiteX35" fmla="*/ 97287 w 952500"/>
                  <a:gd name="connsiteY35" fmla="*/ 499154 h 819150"/>
                  <a:gd name="connsiteX36" fmla="*/ 26802 w 952500"/>
                  <a:gd name="connsiteY36" fmla="*/ 392474 h 819150"/>
                  <a:gd name="connsiteX37" fmla="*/ 8704 w 952500"/>
                  <a:gd name="connsiteY37" fmla="*/ 321989 h 819150"/>
                  <a:gd name="connsiteX38" fmla="*/ 12514 w 952500"/>
                  <a:gd name="connsiteY38" fmla="*/ 245789 h 819150"/>
                  <a:gd name="connsiteX39" fmla="*/ 38232 w 952500"/>
                  <a:gd name="connsiteY39" fmla="*/ 177209 h 819150"/>
                  <a:gd name="connsiteX40" fmla="*/ 56329 w 952500"/>
                  <a:gd name="connsiteY40" fmla="*/ 146729 h 819150"/>
                  <a:gd name="connsiteX41" fmla="*/ 77284 w 952500"/>
                  <a:gd name="connsiteY41" fmla="*/ 119107 h 819150"/>
                  <a:gd name="connsiteX42" fmla="*/ 88714 w 952500"/>
                  <a:gd name="connsiteY42" fmla="*/ 105772 h 819150"/>
                  <a:gd name="connsiteX43" fmla="*/ 98239 w 952500"/>
                  <a:gd name="connsiteY43" fmla="*/ 96247 h 819150"/>
                  <a:gd name="connsiteX44" fmla="*/ 100144 w 952500"/>
                  <a:gd name="connsiteY44" fmla="*/ 93389 h 819150"/>
                  <a:gd name="connsiteX45" fmla="*/ 101097 w 952500"/>
                  <a:gd name="connsiteY45" fmla="*/ 92437 h 819150"/>
                  <a:gd name="connsiteX46" fmla="*/ 103954 w 952500"/>
                  <a:gd name="connsiteY46" fmla="*/ 89579 h 819150"/>
                  <a:gd name="connsiteX47" fmla="*/ 110622 w 952500"/>
                  <a:gd name="connsiteY47" fmla="*/ 83864 h 819150"/>
                  <a:gd name="connsiteX48" fmla="*/ 123004 w 952500"/>
                  <a:gd name="connsiteY48" fmla="*/ 72434 h 819150"/>
                  <a:gd name="connsiteX49" fmla="*/ 183012 w 952500"/>
                  <a:gd name="connsiteY49" fmla="*/ 32429 h 819150"/>
                  <a:gd name="connsiteX50" fmla="*/ 255402 w 952500"/>
                  <a:gd name="connsiteY50" fmla="*/ 9569 h 819150"/>
                  <a:gd name="connsiteX51" fmla="*/ 329697 w 952500"/>
                  <a:gd name="connsiteY51" fmla="*/ 10522 h 819150"/>
                  <a:gd name="connsiteX52" fmla="*/ 396372 w 952500"/>
                  <a:gd name="connsiteY52" fmla="*/ 29572 h 819150"/>
                  <a:gd name="connsiteX53" fmla="*/ 453522 w 952500"/>
                  <a:gd name="connsiteY53" fmla="*/ 59099 h 819150"/>
                  <a:gd name="connsiteX54" fmla="*/ 545914 w 952500"/>
                  <a:gd name="connsiteY54" fmla="*/ 131489 h 819150"/>
                  <a:gd name="connsiteX55" fmla="*/ 681169 w 952500"/>
                  <a:gd name="connsiteY55" fmla="*/ 289604 h 819150"/>
                  <a:gd name="connsiteX56" fmla="*/ 778324 w 952500"/>
                  <a:gd name="connsiteY56" fmla="*/ 442957 h 819150"/>
                  <a:gd name="connsiteX57" fmla="*/ 816424 w 952500"/>
                  <a:gd name="connsiteY57" fmla="*/ 513442 h 819150"/>
                  <a:gd name="connsiteX58" fmla="*/ 848809 w 952500"/>
                  <a:gd name="connsiteY58" fmla="*/ 578212 h 819150"/>
                  <a:gd name="connsiteX59" fmla="*/ 897387 w 952500"/>
                  <a:gd name="connsiteY59" fmla="*/ 683939 h 819150"/>
                  <a:gd name="connsiteX60" fmla="*/ 925962 w 952500"/>
                  <a:gd name="connsiteY60" fmla="*/ 753472 h 819150"/>
                  <a:gd name="connsiteX61" fmla="*/ 949774 w 952500"/>
                  <a:gd name="connsiteY61" fmla="*/ 821099 h 819150"/>
                  <a:gd name="connsiteX62" fmla="*/ 904054 w 952500"/>
                  <a:gd name="connsiteY62" fmla="*/ 820147 h 819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952500" h="819150">
                    <a:moveTo>
                      <a:pt x="844047" y="745852"/>
                    </a:moveTo>
                    <a:cubicBezTo>
                      <a:pt x="839284" y="737279"/>
                      <a:pt x="833569" y="727754"/>
                      <a:pt x="826902" y="718229"/>
                    </a:cubicBezTo>
                    <a:cubicBezTo>
                      <a:pt x="810709" y="691559"/>
                      <a:pt x="789754" y="659174"/>
                      <a:pt x="766894" y="622027"/>
                    </a:cubicBezTo>
                    <a:cubicBezTo>
                      <a:pt x="743082" y="584879"/>
                      <a:pt x="715459" y="543922"/>
                      <a:pt x="684979" y="500107"/>
                    </a:cubicBezTo>
                    <a:cubicBezTo>
                      <a:pt x="654499" y="456292"/>
                      <a:pt x="620209" y="409619"/>
                      <a:pt x="582109" y="362947"/>
                    </a:cubicBezTo>
                    <a:cubicBezTo>
                      <a:pt x="544009" y="316274"/>
                      <a:pt x="502099" y="269602"/>
                      <a:pt x="454474" y="228644"/>
                    </a:cubicBezTo>
                    <a:cubicBezTo>
                      <a:pt x="430662" y="208642"/>
                      <a:pt x="406849" y="189592"/>
                      <a:pt x="381132" y="175304"/>
                    </a:cubicBezTo>
                    <a:cubicBezTo>
                      <a:pt x="368749" y="167684"/>
                      <a:pt x="355414" y="161969"/>
                      <a:pt x="343032" y="157207"/>
                    </a:cubicBezTo>
                    <a:cubicBezTo>
                      <a:pt x="330649" y="152444"/>
                      <a:pt x="318267" y="149587"/>
                      <a:pt x="306837" y="147682"/>
                    </a:cubicBezTo>
                    <a:cubicBezTo>
                      <a:pt x="295407" y="145777"/>
                      <a:pt x="283977" y="145777"/>
                      <a:pt x="273499" y="147682"/>
                    </a:cubicBezTo>
                    <a:cubicBezTo>
                      <a:pt x="263022" y="149587"/>
                      <a:pt x="252544" y="152444"/>
                      <a:pt x="243019" y="157207"/>
                    </a:cubicBezTo>
                    <a:cubicBezTo>
                      <a:pt x="232542" y="162922"/>
                      <a:pt x="223017" y="169589"/>
                      <a:pt x="212539" y="178162"/>
                    </a:cubicBezTo>
                    <a:cubicBezTo>
                      <a:pt x="207777" y="182924"/>
                      <a:pt x="202062" y="187687"/>
                      <a:pt x="198252" y="192449"/>
                    </a:cubicBezTo>
                    <a:lnTo>
                      <a:pt x="188727" y="201974"/>
                    </a:lnTo>
                    <a:cubicBezTo>
                      <a:pt x="185869" y="204832"/>
                      <a:pt x="184917" y="206737"/>
                      <a:pt x="182059" y="209594"/>
                    </a:cubicBezTo>
                    <a:cubicBezTo>
                      <a:pt x="178249" y="214357"/>
                      <a:pt x="173487" y="220072"/>
                      <a:pt x="169677" y="225787"/>
                    </a:cubicBezTo>
                    <a:cubicBezTo>
                      <a:pt x="165867" y="231502"/>
                      <a:pt x="162057" y="237217"/>
                      <a:pt x="159199" y="242932"/>
                    </a:cubicBezTo>
                    <a:cubicBezTo>
                      <a:pt x="153484" y="254362"/>
                      <a:pt x="148722" y="264839"/>
                      <a:pt x="146817" y="275317"/>
                    </a:cubicBezTo>
                    <a:cubicBezTo>
                      <a:pt x="142054" y="296272"/>
                      <a:pt x="143959" y="317227"/>
                      <a:pt x="152532" y="341039"/>
                    </a:cubicBezTo>
                    <a:cubicBezTo>
                      <a:pt x="162057" y="363899"/>
                      <a:pt x="177297" y="387712"/>
                      <a:pt x="196347" y="410572"/>
                    </a:cubicBezTo>
                    <a:cubicBezTo>
                      <a:pt x="216349" y="432479"/>
                      <a:pt x="239209" y="454387"/>
                      <a:pt x="263022" y="473437"/>
                    </a:cubicBezTo>
                    <a:cubicBezTo>
                      <a:pt x="311599" y="512489"/>
                      <a:pt x="365892" y="545827"/>
                      <a:pt x="418279" y="574402"/>
                    </a:cubicBezTo>
                    <a:cubicBezTo>
                      <a:pt x="470667" y="602977"/>
                      <a:pt x="523054" y="627742"/>
                      <a:pt x="571632" y="649649"/>
                    </a:cubicBezTo>
                    <a:cubicBezTo>
                      <a:pt x="620209" y="670604"/>
                      <a:pt x="665929" y="688702"/>
                      <a:pt x="706887" y="703942"/>
                    </a:cubicBezTo>
                    <a:cubicBezTo>
                      <a:pt x="747844" y="718229"/>
                      <a:pt x="783087" y="730612"/>
                      <a:pt x="813567" y="738232"/>
                    </a:cubicBezTo>
                    <a:cubicBezTo>
                      <a:pt x="824997" y="742042"/>
                      <a:pt x="835474" y="743947"/>
                      <a:pt x="844047" y="745852"/>
                    </a:cubicBezTo>
                    <a:close/>
                    <a:moveTo>
                      <a:pt x="904054" y="820147"/>
                    </a:moveTo>
                    <a:cubicBezTo>
                      <a:pt x="904054" y="820147"/>
                      <a:pt x="901197" y="820147"/>
                      <a:pt x="896434" y="820147"/>
                    </a:cubicBezTo>
                    <a:cubicBezTo>
                      <a:pt x="891672" y="820147"/>
                      <a:pt x="885004" y="820147"/>
                      <a:pt x="875479" y="820147"/>
                    </a:cubicBezTo>
                    <a:cubicBezTo>
                      <a:pt x="857382" y="819194"/>
                      <a:pt x="830712" y="817289"/>
                      <a:pt x="798327" y="812527"/>
                    </a:cubicBezTo>
                    <a:cubicBezTo>
                      <a:pt x="765942" y="807764"/>
                      <a:pt x="725937" y="801097"/>
                      <a:pt x="682122" y="789667"/>
                    </a:cubicBezTo>
                    <a:cubicBezTo>
                      <a:pt x="637354" y="779189"/>
                      <a:pt x="587824" y="765854"/>
                      <a:pt x="534484" y="747757"/>
                    </a:cubicBezTo>
                    <a:cubicBezTo>
                      <a:pt x="481144" y="729659"/>
                      <a:pt x="423994" y="707752"/>
                      <a:pt x="364939" y="680129"/>
                    </a:cubicBezTo>
                    <a:cubicBezTo>
                      <a:pt x="335412" y="666794"/>
                      <a:pt x="305884" y="650602"/>
                      <a:pt x="275404" y="633457"/>
                    </a:cubicBezTo>
                    <a:cubicBezTo>
                      <a:pt x="244924" y="616312"/>
                      <a:pt x="214444" y="597262"/>
                      <a:pt x="184917" y="575354"/>
                    </a:cubicBezTo>
                    <a:cubicBezTo>
                      <a:pt x="155389" y="553447"/>
                      <a:pt x="124909" y="528682"/>
                      <a:pt x="97287" y="499154"/>
                    </a:cubicBezTo>
                    <a:cubicBezTo>
                      <a:pt x="71569" y="471532"/>
                      <a:pt x="44899" y="436289"/>
                      <a:pt x="26802" y="392474"/>
                    </a:cubicBezTo>
                    <a:cubicBezTo>
                      <a:pt x="18229" y="370567"/>
                      <a:pt x="11562" y="346754"/>
                      <a:pt x="8704" y="321989"/>
                    </a:cubicBezTo>
                    <a:cubicBezTo>
                      <a:pt x="5847" y="297224"/>
                      <a:pt x="6799" y="270554"/>
                      <a:pt x="12514" y="245789"/>
                    </a:cubicBezTo>
                    <a:cubicBezTo>
                      <a:pt x="17277" y="221024"/>
                      <a:pt x="26802" y="198164"/>
                      <a:pt x="38232" y="177209"/>
                    </a:cubicBezTo>
                    <a:cubicBezTo>
                      <a:pt x="43947" y="166732"/>
                      <a:pt x="49662" y="157207"/>
                      <a:pt x="56329" y="146729"/>
                    </a:cubicBezTo>
                    <a:cubicBezTo>
                      <a:pt x="62997" y="137204"/>
                      <a:pt x="68712" y="128632"/>
                      <a:pt x="77284" y="119107"/>
                    </a:cubicBezTo>
                    <a:cubicBezTo>
                      <a:pt x="81094" y="114344"/>
                      <a:pt x="84904" y="109582"/>
                      <a:pt x="88714" y="105772"/>
                    </a:cubicBezTo>
                    <a:lnTo>
                      <a:pt x="98239" y="96247"/>
                    </a:lnTo>
                    <a:lnTo>
                      <a:pt x="100144" y="93389"/>
                    </a:lnTo>
                    <a:lnTo>
                      <a:pt x="101097" y="92437"/>
                    </a:lnTo>
                    <a:lnTo>
                      <a:pt x="103954" y="89579"/>
                    </a:lnTo>
                    <a:lnTo>
                      <a:pt x="110622" y="83864"/>
                    </a:lnTo>
                    <a:cubicBezTo>
                      <a:pt x="114432" y="80054"/>
                      <a:pt x="119194" y="76244"/>
                      <a:pt x="123004" y="72434"/>
                    </a:cubicBezTo>
                    <a:cubicBezTo>
                      <a:pt x="141102" y="57194"/>
                      <a:pt x="160152" y="43859"/>
                      <a:pt x="183012" y="32429"/>
                    </a:cubicBezTo>
                    <a:cubicBezTo>
                      <a:pt x="204919" y="20999"/>
                      <a:pt x="229684" y="13379"/>
                      <a:pt x="255402" y="9569"/>
                    </a:cubicBezTo>
                    <a:cubicBezTo>
                      <a:pt x="280167" y="5759"/>
                      <a:pt x="305884" y="6712"/>
                      <a:pt x="329697" y="10522"/>
                    </a:cubicBezTo>
                    <a:cubicBezTo>
                      <a:pt x="353509" y="14332"/>
                      <a:pt x="375417" y="20999"/>
                      <a:pt x="396372" y="29572"/>
                    </a:cubicBezTo>
                    <a:cubicBezTo>
                      <a:pt x="416374" y="38144"/>
                      <a:pt x="435424" y="47669"/>
                      <a:pt x="453522" y="59099"/>
                    </a:cubicBezTo>
                    <a:cubicBezTo>
                      <a:pt x="487812" y="81007"/>
                      <a:pt x="518292" y="105772"/>
                      <a:pt x="545914" y="131489"/>
                    </a:cubicBezTo>
                    <a:cubicBezTo>
                      <a:pt x="600207" y="182924"/>
                      <a:pt x="643069" y="237217"/>
                      <a:pt x="681169" y="289604"/>
                    </a:cubicBezTo>
                    <a:cubicBezTo>
                      <a:pt x="719269" y="342944"/>
                      <a:pt x="750702" y="394379"/>
                      <a:pt x="778324" y="442957"/>
                    </a:cubicBezTo>
                    <a:cubicBezTo>
                      <a:pt x="791659" y="467722"/>
                      <a:pt x="804994" y="490582"/>
                      <a:pt x="816424" y="513442"/>
                    </a:cubicBezTo>
                    <a:cubicBezTo>
                      <a:pt x="827854" y="536302"/>
                      <a:pt x="839284" y="557257"/>
                      <a:pt x="848809" y="578212"/>
                    </a:cubicBezTo>
                    <a:cubicBezTo>
                      <a:pt x="868812" y="618217"/>
                      <a:pt x="885004" y="654412"/>
                      <a:pt x="897387" y="683939"/>
                    </a:cubicBezTo>
                    <a:cubicBezTo>
                      <a:pt x="910722" y="713467"/>
                      <a:pt x="919294" y="737279"/>
                      <a:pt x="925962" y="753472"/>
                    </a:cubicBezTo>
                    <a:lnTo>
                      <a:pt x="949774" y="821099"/>
                    </a:lnTo>
                    <a:lnTo>
                      <a:pt x="904054" y="820147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2" name="Freeform: Shape 181">
                <a:extLst>
                  <a:ext uri="{FF2B5EF4-FFF2-40B4-BE49-F238E27FC236}">
                    <a16:creationId xmlns:a16="http://schemas.microsoft.com/office/drawing/2014/main" id="{05E4A662-BE69-4844-A38A-50DEDEB925CF}"/>
                  </a:ext>
                </a:extLst>
              </p:cNvPr>
              <p:cNvSpPr/>
              <p:nvPr/>
            </p:nvSpPr>
            <p:spPr>
              <a:xfrm>
                <a:off x="6063761" y="2687479"/>
                <a:ext cx="933450" cy="1476375"/>
              </a:xfrm>
              <a:custGeom>
                <a:avLst/>
                <a:gdLst>
                  <a:gd name="connsiteX0" fmla="*/ 16999 w 933450"/>
                  <a:gd name="connsiteY0" fmla="*/ 1477804 h 1476375"/>
                  <a:gd name="connsiteX1" fmla="*/ 30334 w 933450"/>
                  <a:gd name="connsiteY1" fmla="*/ 1027271 h 1476375"/>
                  <a:gd name="connsiteX2" fmla="*/ 177971 w 933450"/>
                  <a:gd name="connsiteY2" fmla="*/ 595789 h 1476375"/>
                  <a:gd name="connsiteX3" fmla="*/ 206546 w 933450"/>
                  <a:gd name="connsiteY3" fmla="*/ 545306 h 1476375"/>
                  <a:gd name="connsiteX4" fmla="*/ 237979 w 933450"/>
                  <a:gd name="connsiteY4" fmla="*/ 496729 h 1476375"/>
                  <a:gd name="connsiteX5" fmla="*/ 272269 w 933450"/>
                  <a:gd name="connsiteY5" fmla="*/ 449104 h 1476375"/>
                  <a:gd name="connsiteX6" fmla="*/ 279889 w 933450"/>
                  <a:gd name="connsiteY6" fmla="*/ 436721 h 1476375"/>
                  <a:gd name="connsiteX7" fmla="*/ 289414 w 933450"/>
                  <a:gd name="connsiteY7" fmla="*/ 425291 h 1476375"/>
                  <a:gd name="connsiteX8" fmla="*/ 307511 w 933450"/>
                  <a:gd name="connsiteY8" fmla="*/ 402431 h 1476375"/>
                  <a:gd name="connsiteX9" fmla="*/ 473246 w 933450"/>
                  <a:gd name="connsiteY9" fmla="*/ 237649 h 1476375"/>
                  <a:gd name="connsiteX10" fmla="*/ 496106 w 933450"/>
                  <a:gd name="connsiteY10" fmla="*/ 218599 h 1476375"/>
                  <a:gd name="connsiteX11" fmla="*/ 519919 w 933450"/>
                  <a:gd name="connsiteY11" fmla="*/ 201454 h 1476375"/>
                  <a:gd name="connsiteX12" fmla="*/ 543731 w 933450"/>
                  <a:gd name="connsiteY12" fmla="*/ 184309 h 1476375"/>
                  <a:gd name="connsiteX13" fmla="*/ 567544 w 933450"/>
                  <a:gd name="connsiteY13" fmla="*/ 167164 h 1476375"/>
                  <a:gd name="connsiteX14" fmla="*/ 617074 w 933450"/>
                  <a:gd name="connsiteY14" fmla="*/ 135731 h 1476375"/>
                  <a:gd name="connsiteX15" fmla="*/ 629456 w 933450"/>
                  <a:gd name="connsiteY15" fmla="*/ 128111 h 1476375"/>
                  <a:gd name="connsiteX16" fmla="*/ 641839 w 933450"/>
                  <a:gd name="connsiteY16" fmla="*/ 120491 h 1476375"/>
                  <a:gd name="connsiteX17" fmla="*/ 667556 w 933450"/>
                  <a:gd name="connsiteY17" fmla="*/ 106204 h 1476375"/>
                  <a:gd name="connsiteX18" fmla="*/ 879011 w 933450"/>
                  <a:gd name="connsiteY18" fmla="*/ 7144 h 1476375"/>
                  <a:gd name="connsiteX19" fmla="*/ 928541 w 933450"/>
                  <a:gd name="connsiteY19" fmla="*/ 150019 h 1476375"/>
                  <a:gd name="connsiteX20" fmla="*/ 731374 w 933450"/>
                  <a:gd name="connsiteY20" fmla="*/ 227171 h 1476375"/>
                  <a:gd name="connsiteX21" fmla="*/ 707561 w 933450"/>
                  <a:gd name="connsiteY21" fmla="*/ 238601 h 1476375"/>
                  <a:gd name="connsiteX22" fmla="*/ 695179 w 933450"/>
                  <a:gd name="connsiteY22" fmla="*/ 244316 h 1476375"/>
                  <a:gd name="connsiteX23" fmla="*/ 683749 w 933450"/>
                  <a:gd name="connsiteY23" fmla="*/ 250984 h 1476375"/>
                  <a:gd name="connsiteX24" fmla="*/ 637076 w 933450"/>
                  <a:gd name="connsiteY24" fmla="*/ 276701 h 1476375"/>
                  <a:gd name="connsiteX25" fmla="*/ 614216 w 933450"/>
                  <a:gd name="connsiteY25" fmla="*/ 290036 h 1476375"/>
                  <a:gd name="connsiteX26" fmla="*/ 592309 w 933450"/>
                  <a:gd name="connsiteY26" fmla="*/ 304324 h 1476375"/>
                  <a:gd name="connsiteX27" fmla="*/ 570401 w 933450"/>
                  <a:gd name="connsiteY27" fmla="*/ 318611 h 1476375"/>
                  <a:gd name="connsiteX28" fmla="*/ 548494 w 933450"/>
                  <a:gd name="connsiteY28" fmla="*/ 333851 h 1476375"/>
                  <a:gd name="connsiteX29" fmla="*/ 388474 w 933450"/>
                  <a:gd name="connsiteY29" fmla="*/ 472916 h 1476375"/>
                  <a:gd name="connsiteX30" fmla="*/ 370376 w 933450"/>
                  <a:gd name="connsiteY30" fmla="*/ 491966 h 1476375"/>
                  <a:gd name="connsiteX31" fmla="*/ 360851 w 933450"/>
                  <a:gd name="connsiteY31" fmla="*/ 501491 h 1476375"/>
                  <a:gd name="connsiteX32" fmla="*/ 352279 w 933450"/>
                  <a:gd name="connsiteY32" fmla="*/ 511969 h 1476375"/>
                  <a:gd name="connsiteX33" fmla="*/ 317989 w 933450"/>
                  <a:gd name="connsiteY33" fmla="*/ 552926 h 1476375"/>
                  <a:gd name="connsiteX34" fmla="*/ 286556 w 933450"/>
                  <a:gd name="connsiteY34" fmla="*/ 595789 h 1476375"/>
                  <a:gd name="connsiteX35" fmla="*/ 257029 w 933450"/>
                  <a:gd name="connsiteY35" fmla="*/ 640556 h 1476375"/>
                  <a:gd name="connsiteX36" fmla="*/ 91294 w 933450"/>
                  <a:gd name="connsiteY36" fmla="*/ 1038701 h 1476375"/>
                  <a:gd name="connsiteX37" fmla="*/ 49384 w 933450"/>
                  <a:gd name="connsiteY37" fmla="*/ 1474946 h 1476375"/>
                  <a:gd name="connsiteX38" fmla="*/ 16999 w 933450"/>
                  <a:gd name="connsiteY38" fmla="*/ 1477804 h 1476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933450" h="1476375">
                    <a:moveTo>
                      <a:pt x="16999" y="1477804"/>
                    </a:moveTo>
                    <a:cubicBezTo>
                      <a:pt x="-146" y="1328261"/>
                      <a:pt x="5569" y="1176814"/>
                      <a:pt x="30334" y="1027271"/>
                    </a:cubicBezTo>
                    <a:cubicBezTo>
                      <a:pt x="56051" y="877729"/>
                      <a:pt x="103676" y="731044"/>
                      <a:pt x="177971" y="595789"/>
                    </a:cubicBezTo>
                    <a:cubicBezTo>
                      <a:pt x="187496" y="578644"/>
                      <a:pt x="197021" y="562451"/>
                      <a:pt x="206546" y="545306"/>
                    </a:cubicBezTo>
                    <a:lnTo>
                      <a:pt x="237979" y="496729"/>
                    </a:lnTo>
                    <a:cubicBezTo>
                      <a:pt x="249409" y="480536"/>
                      <a:pt x="260839" y="465296"/>
                      <a:pt x="272269" y="449104"/>
                    </a:cubicBezTo>
                    <a:lnTo>
                      <a:pt x="279889" y="436721"/>
                    </a:lnTo>
                    <a:lnTo>
                      <a:pt x="289414" y="425291"/>
                    </a:lnTo>
                    <a:lnTo>
                      <a:pt x="307511" y="402431"/>
                    </a:lnTo>
                    <a:cubicBezTo>
                      <a:pt x="357041" y="343376"/>
                      <a:pt x="412286" y="287179"/>
                      <a:pt x="473246" y="237649"/>
                    </a:cubicBezTo>
                    <a:cubicBezTo>
                      <a:pt x="480866" y="231934"/>
                      <a:pt x="488486" y="225266"/>
                      <a:pt x="496106" y="218599"/>
                    </a:cubicBezTo>
                    <a:lnTo>
                      <a:pt x="519919" y="201454"/>
                    </a:lnTo>
                    <a:lnTo>
                      <a:pt x="543731" y="184309"/>
                    </a:lnTo>
                    <a:cubicBezTo>
                      <a:pt x="551351" y="178594"/>
                      <a:pt x="558971" y="172879"/>
                      <a:pt x="567544" y="167164"/>
                    </a:cubicBezTo>
                    <a:lnTo>
                      <a:pt x="617074" y="135731"/>
                    </a:lnTo>
                    <a:lnTo>
                      <a:pt x="629456" y="128111"/>
                    </a:lnTo>
                    <a:cubicBezTo>
                      <a:pt x="633266" y="125254"/>
                      <a:pt x="638029" y="123349"/>
                      <a:pt x="641839" y="120491"/>
                    </a:cubicBezTo>
                    <a:lnTo>
                      <a:pt x="667556" y="106204"/>
                    </a:lnTo>
                    <a:cubicBezTo>
                      <a:pt x="735184" y="67151"/>
                      <a:pt x="806621" y="36671"/>
                      <a:pt x="879011" y="7144"/>
                    </a:cubicBezTo>
                    <a:lnTo>
                      <a:pt x="928541" y="150019"/>
                    </a:lnTo>
                    <a:cubicBezTo>
                      <a:pt x="861866" y="171926"/>
                      <a:pt x="794239" y="195739"/>
                      <a:pt x="731374" y="227171"/>
                    </a:cubicBezTo>
                    <a:lnTo>
                      <a:pt x="707561" y="238601"/>
                    </a:lnTo>
                    <a:cubicBezTo>
                      <a:pt x="703751" y="240506"/>
                      <a:pt x="699941" y="242411"/>
                      <a:pt x="695179" y="244316"/>
                    </a:cubicBezTo>
                    <a:lnTo>
                      <a:pt x="683749" y="250984"/>
                    </a:lnTo>
                    <a:lnTo>
                      <a:pt x="637076" y="276701"/>
                    </a:lnTo>
                    <a:cubicBezTo>
                      <a:pt x="629456" y="280511"/>
                      <a:pt x="621836" y="285274"/>
                      <a:pt x="614216" y="290036"/>
                    </a:cubicBezTo>
                    <a:lnTo>
                      <a:pt x="592309" y="304324"/>
                    </a:lnTo>
                    <a:lnTo>
                      <a:pt x="570401" y="318611"/>
                    </a:lnTo>
                    <a:cubicBezTo>
                      <a:pt x="562781" y="323374"/>
                      <a:pt x="556114" y="329089"/>
                      <a:pt x="548494" y="333851"/>
                    </a:cubicBezTo>
                    <a:cubicBezTo>
                      <a:pt x="490391" y="373856"/>
                      <a:pt x="438004" y="421481"/>
                      <a:pt x="388474" y="472916"/>
                    </a:cubicBezTo>
                    <a:lnTo>
                      <a:pt x="370376" y="491966"/>
                    </a:lnTo>
                    <a:lnTo>
                      <a:pt x="360851" y="501491"/>
                    </a:lnTo>
                    <a:lnTo>
                      <a:pt x="352279" y="511969"/>
                    </a:lnTo>
                    <a:cubicBezTo>
                      <a:pt x="340849" y="525304"/>
                      <a:pt x="329419" y="539591"/>
                      <a:pt x="317989" y="552926"/>
                    </a:cubicBezTo>
                    <a:lnTo>
                      <a:pt x="286556" y="595789"/>
                    </a:lnTo>
                    <a:cubicBezTo>
                      <a:pt x="276079" y="610076"/>
                      <a:pt x="266554" y="625316"/>
                      <a:pt x="257029" y="640556"/>
                    </a:cubicBezTo>
                    <a:cubicBezTo>
                      <a:pt x="179876" y="761524"/>
                      <a:pt x="124631" y="896779"/>
                      <a:pt x="91294" y="1038701"/>
                    </a:cubicBezTo>
                    <a:cubicBezTo>
                      <a:pt x="57956" y="1180624"/>
                      <a:pt x="42716" y="1328261"/>
                      <a:pt x="49384" y="1474946"/>
                    </a:cubicBezTo>
                    <a:lnTo>
                      <a:pt x="16999" y="14778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3" name="Freeform: Shape 182">
                <a:extLst>
                  <a:ext uri="{FF2B5EF4-FFF2-40B4-BE49-F238E27FC236}">
                    <a16:creationId xmlns:a16="http://schemas.microsoft.com/office/drawing/2014/main" id="{0AD3BD22-B878-44B2-AD30-24C27A4AF017}"/>
                  </a:ext>
                </a:extLst>
              </p:cNvPr>
              <p:cNvSpPr/>
              <p:nvPr/>
            </p:nvSpPr>
            <p:spPr>
              <a:xfrm>
                <a:off x="5496401" y="2864644"/>
                <a:ext cx="628650" cy="1257300"/>
              </a:xfrm>
              <a:custGeom>
                <a:avLst/>
                <a:gdLst>
                  <a:gd name="connsiteX0" fmla="*/ 576739 w 628650"/>
                  <a:gd name="connsiteY0" fmla="*/ 1249204 h 1257300"/>
                  <a:gd name="connsiteX1" fmla="*/ 556736 w 628650"/>
                  <a:gd name="connsiteY1" fmla="*/ 900589 h 1257300"/>
                  <a:gd name="connsiteX2" fmla="*/ 468154 w 628650"/>
                  <a:gd name="connsiteY2" fmla="*/ 569119 h 1257300"/>
                  <a:gd name="connsiteX3" fmla="*/ 285274 w 628650"/>
                  <a:gd name="connsiteY3" fmla="*/ 296704 h 1257300"/>
                  <a:gd name="connsiteX4" fmla="*/ 155734 w 628650"/>
                  <a:gd name="connsiteY4" fmla="*/ 205264 h 1257300"/>
                  <a:gd name="connsiteX5" fmla="*/ 7144 w 628650"/>
                  <a:gd name="connsiteY5" fmla="*/ 152876 h 1257300"/>
                  <a:gd name="connsiteX6" fmla="*/ 46196 w 628650"/>
                  <a:gd name="connsiteY6" fmla="*/ 7144 h 1257300"/>
                  <a:gd name="connsiteX7" fmla="*/ 223361 w 628650"/>
                  <a:gd name="connsiteY7" fmla="*/ 88106 h 1257300"/>
                  <a:gd name="connsiteX8" fmla="*/ 371951 w 628650"/>
                  <a:gd name="connsiteY8" fmla="*/ 212884 h 1257300"/>
                  <a:gd name="connsiteX9" fmla="*/ 481489 w 628650"/>
                  <a:gd name="connsiteY9" fmla="*/ 368141 h 1257300"/>
                  <a:gd name="connsiteX10" fmla="*/ 553879 w 628650"/>
                  <a:gd name="connsiteY10" fmla="*/ 539591 h 1257300"/>
                  <a:gd name="connsiteX11" fmla="*/ 617696 w 628650"/>
                  <a:gd name="connsiteY11" fmla="*/ 896779 h 1257300"/>
                  <a:gd name="connsiteX12" fmla="*/ 607219 w 628650"/>
                  <a:gd name="connsiteY12" fmla="*/ 1253966 h 1257300"/>
                  <a:gd name="connsiteX13" fmla="*/ 576739 w 628650"/>
                  <a:gd name="connsiteY13" fmla="*/ 1249204 h 12573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628650" h="1257300">
                    <a:moveTo>
                      <a:pt x="576739" y="1249204"/>
                    </a:moveTo>
                    <a:cubicBezTo>
                      <a:pt x="580549" y="1132046"/>
                      <a:pt x="573881" y="1014889"/>
                      <a:pt x="556736" y="900589"/>
                    </a:cubicBezTo>
                    <a:cubicBezTo>
                      <a:pt x="539591" y="786289"/>
                      <a:pt x="511969" y="672941"/>
                      <a:pt x="468154" y="569119"/>
                    </a:cubicBezTo>
                    <a:cubicBezTo>
                      <a:pt x="424339" y="465296"/>
                      <a:pt x="364331" y="369094"/>
                      <a:pt x="285274" y="296704"/>
                    </a:cubicBezTo>
                    <a:cubicBezTo>
                      <a:pt x="246221" y="260509"/>
                      <a:pt x="202406" y="229076"/>
                      <a:pt x="155734" y="205264"/>
                    </a:cubicBezTo>
                    <a:cubicBezTo>
                      <a:pt x="108109" y="181451"/>
                      <a:pt x="58579" y="164306"/>
                      <a:pt x="7144" y="152876"/>
                    </a:cubicBezTo>
                    <a:lnTo>
                      <a:pt x="46196" y="7144"/>
                    </a:lnTo>
                    <a:cubicBezTo>
                      <a:pt x="108109" y="27146"/>
                      <a:pt x="168116" y="53816"/>
                      <a:pt x="223361" y="88106"/>
                    </a:cubicBezTo>
                    <a:cubicBezTo>
                      <a:pt x="278606" y="122396"/>
                      <a:pt x="328136" y="165259"/>
                      <a:pt x="371951" y="212884"/>
                    </a:cubicBezTo>
                    <a:cubicBezTo>
                      <a:pt x="414814" y="260509"/>
                      <a:pt x="451961" y="312896"/>
                      <a:pt x="481489" y="368141"/>
                    </a:cubicBezTo>
                    <a:cubicBezTo>
                      <a:pt x="511016" y="423386"/>
                      <a:pt x="534829" y="480536"/>
                      <a:pt x="553879" y="539591"/>
                    </a:cubicBezTo>
                    <a:cubicBezTo>
                      <a:pt x="591979" y="656749"/>
                      <a:pt x="610076" y="776764"/>
                      <a:pt x="617696" y="896779"/>
                    </a:cubicBezTo>
                    <a:cubicBezTo>
                      <a:pt x="625316" y="1016794"/>
                      <a:pt x="621506" y="1135856"/>
                      <a:pt x="607219" y="1253966"/>
                    </a:cubicBezTo>
                    <a:lnTo>
                      <a:pt x="576739" y="1249204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77" name="Rectangle 176">
              <a:extLst>
                <a:ext uri="{FF2B5EF4-FFF2-40B4-BE49-F238E27FC236}">
                  <a16:creationId xmlns:a16="http://schemas.microsoft.com/office/drawing/2014/main" id="{9EE7C1C7-7E55-47D1-B422-002056D9EEEE}"/>
                </a:ext>
              </a:extLst>
            </p:cNvPr>
            <p:cNvSpPr/>
            <p:nvPr/>
          </p:nvSpPr>
          <p:spPr>
            <a:xfrm>
              <a:off x="3790950" y="2772505"/>
              <a:ext cx="2447925" cy="39932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8" name="Rectangle 177">
              <a:extLst>
                <a:ext uri="{FF2B5EF4-FFF2-40B4-BE49-F238E27FC236}">
                  <a16:creationId xmlns:a16="http://schemas.microsoft.com/office/drawing/2014/main" id="{8A92A431-0F73-4181-A4CF-C5BEB3908508}"/>
                </a:ext>
              </a:extLst>
            </p:cNvPr>
            <p:cNvSpPr/>
            <p:nvPr/>
          </p:nvSpPr>
          <p:spPr>
            <a:xfrm>
              <a:off x="3900488" y="3171825"/>
              <a:ext cx="2228849" cy="1476374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9" name="Rectangle 178">
              <a:extLst>
                <a:ext uri="{FF2B5EF4-FFF2-40B4-BE49-F238E27FC236}">
                  <a16:creationId xmlns:a16="http://schemas.microsoft.com/office/drawing/2014/main" id="{E75D849C-334E-4F78-BFA7-7ED9CAF88BF2}"/>
                </a:ext>
              </a:extLst>
            </p:cNvPr>
            <p:cNvSpPr/>
            <p:nvPr/>
          </p:nvSpPr>
          <p:spPr>
            <a:xfrm>
              <a:off x="3900488" y="3171825"/>
              <a:ext cx="2228849" cy="45719"/>
            </a:xfrm>
            <a:prstGeom prst="rect">
              <a:avLst/>
            </a:prstGeom>
            <a:solidFill>
              <a:schemeClr val="accent1">
                <a:lumMod val="50000"/>
                <a:alpha val="46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4" name="그룹 95">
            <a:extLst>
              <a:ext uri="{FF2B5EF4-FFF2-40B4-BE49-F238E27FC236}">
                <a16:creationId xmlns:a16="http://schemas.microsoft.com/office/drawing/2014/main" id="{A5903EAC-A753-4B98-BFC0-94F30BDB0D49}"/>
              </a:ext>
            </a:extLst>
          </p:cNvPr>
          <p:cNvGrpSpPr/>
          <p:nvPr/>
        </p:nvGrpSpPr>
        <p:grpSpPr>
          <a:xfrm rot="1800000">
            <a:off x="5155476" y="1423140"/>
            <a:ext cx="1546307" cy="1710359"/>
            <a:chOff x="6380731" y="3501815"/>
            <a:chExt cx="2051981" cy="2269681"/>
          </a:xfrm>
        </p:grpSpPr>
        <p:sp>
          <p:nvSpPr>
            <p:cNvPr id="185" name="Freeform 3">
              <a:extLst>
                <a:ext uri="{FF2B5EF4-FFF2-40B4-BE49-F238E27FC236}">
                  <a16:creationId xmlns:a16="http://schemas.microsoft.com/office/drawing/2014/main" id="{DB4635AE-48D3-4221-A4DB-C3C745B028F0}"/>
                </a:ext>
              </a:extLst>
            </p:cNvPr>
            <p:cNvSpPr/>
            <p:nvPr/>
          </p:nvSpPr>
          <p:spPr>
            <a:xfrm>
              <a:off x="6651002" y="3501815"/>
              <a:ext cx="1781710" cy="2012329"/>
            </a:xfrm>
            <a:custGeom>
              <a:avLst/>
              <a:gdLst>
                <a:gd name="connsiteX0" fmla="*/ 6096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09600 w 2057400"/>
                <a:gd name="connsiteY4" fmla="*/ 0 h 2349500"/>
                <a:gd name="connsiteX0" fmla="*/ 647700 w 2057400"/>
                <a:gd name="connsiteY0" fmla="*/ 0 h 2349500"/>
                <a:gd name="connsiteX1" fmla="*/ 0 w 2057400"/>
                <a:gd name="connsiteY1" fmla="*/ 330200 h 2349500"/>
                <a:gd name="connsiteX2" fmla="*/ 1701800 w 2057400"/>
                <a:gd name="connsiteY2" fmla="*/ 2349500 h 2349500"/>
                <a:gd name="connsiteX3" fmla="*/ 2057400 w 2057400"/>
                <a:gd name="connsiteY3" fmla="*/ 1625600 h 2349500"/>
                <a:gd name="connsiteX4" fmla="*/ 647700 w 2057400"/>
                <a:gd name="connsiteY4" fmla="*/ 0 h 2349500"/>
                <a:gd name="connsiteX0" fmla="*/ 657225 w 2057400"/>
                <a:gd name="connsiteY0" fmla="*/ 0 h 2363788"/>
                <a:gd name="connsiteX1" fmla="*/ 0 w 2057400"/>
                <a:gd name="connsiteY1" fmla="*/ 344488 h 2363788"/>
                <a:gd name="connsiteX2" fmla="*/ 1701800 w 2057400"/>
                <a:gd name="connsiteY2" fmla="*/ 2363788 h 2363788"/>
                <a:gd name="connsiteX3" fmla="*/ 2057400 w 2057400"/>
                <a:gd name="connsiteY3" fmla="*/ 1639888 h 2363788"/>
                <a:gd name="connsiteX4" fmla="*/ 657225 w 2057400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701800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57225 w 2066925"/>
                <a:gd name="connsiteY0" fmla="*/ 0 h 2363788"/>
                <a:gd name="connsiteX1" fmla="*/ 0 w 2066925"/>
                <a:gd name="connsiteY1" fmla="*/ 344488 h 2363788"/>
                <a:gd name="connsiteX2" fmla="*/ 1677987 w 2066925"/>
                <a:gd name="connsiteY2" fmla="*/ 2363788 h 2363788"/>
                <a:gd name="connsiteX3" fmla="*/ 2066925 w 2066925"/>
                <a:gd name="connsiteY3" fmla="*/ 1601788 h 2363788"/>
                <a:gd name="connsiteX4" fmla="*/ 657225 w 2066925"/>
                <a:gd name="connsiteY4" fmla="*/ 0 h 2363788"/>
                <a:gd name="connsiteX0" fmla="*/ 614363 w 2024063"/>
                <a:gd name="connsiteY0" fmla="*/ 0 h 2363788"/>
                <a:gd name="connsiteX1" fmla="*/ 0 w 2024063"/>
                <a:gd name="connsiteY1" fmla="*/ 354013 h 2363788"/>
                <a:gd name="connsiteX2" fmla="*/ 1635125 w 2024063"/>
                <a:gd name="connsiteY2" fmla="*/ 2363788 h 2363788"/>
                <a:gd name="connsiteX3" fmla="*/ 2024063 w 2024063"/>
                <a:gd name="connsiteY3" fmla="*/ 1601788 h 2363788"/>
                <a:gd name="connsiteX4" fmla="*/ 614363 w 2024063"/>
                <a:gd name="connsiteY4" fmla="*/ 0 h 2363788"/>
                <a:gd name="connsiteX0" fmla="*/ 813722 w 2024063"/>
                <a:gd name="connsiteY0" fmla="*/ 0 h 2548163"/>
                <a:gd name="connsiteX1" fmla="*/ 0 w 2024063"/>
                <a:gd name="connsiteY1" fmla="*/ 538388 h 2548163"/>
                <a:gd name="connsiteX2" fmla="*/ 1635125 w 2024063"/>
                <a:gd name="connsiteY2" fmla="*/ 2548163 h 2548163"/>
                <a:gd name="connsiteX3" fmla="*/ 2024063 w 2024063"/>
                <a:gd name="connsiteY3" fmla="*/ 1786163 h 2548163"/>
                <a:gd name="connsiteX4" fmla="*/ 813722 w 2024063"/>
                <a:gd name="connsiteY4" fmla="*/ 0 h 2548163"/>
                <a:gd name="connsiteX0" fmla="*/ 813722 w 2090741"/>
                <a:gd name="connsiteY0" fmla="*/ 0 h 2548163"/>
                <a:gd name="connsiteX1" fmla="*/ 0 w 2090741"/>
                <a:gd name="connsiteY1" fmla="*/ 538388 h 2548163"/>
                <a:gd name="connsiteX2" fmla="*/ 1635125 w 2090741"/>
                <a:gd name="connsiteY2" fmla="*/ 2548163 h 2548163"/>
                <a:gd name="connsiteX3" fmla="*/ 2090741 w 2090741"/>
                <a:gd name="connsiteY3" fmla="*/ 1648320 h 2548163"/>
                <a:gd name="connsiteX4" fmla="*/ 813722 w 2090741"/>
                <a:gd name="connsiteY4" fmla="*/ 0 h 2548163"/>
                <a:gd name="connsiteX0" fmla="*/ 813722 w 2160628"/>
                <a:gd name="connsiteY0" fmla="*/ 0 h 2548163"/>
                <a:gd name="connsiteX1" fmla="*/ 0 w 2160628"/>
                <a:gd name="connsiteY1" fmla="*/ 538388 h 2548163"/>
                <a:gd name="connsiteX2" fmla="*/ 1635125 w 2160628"/>
                <a:gd name="connsiteY2" fmla="*/ 2548163 h 2548163"/>
                <a:gd name="connsiteX3" fmla="*/ 2160629 w 2160628"/>
                <a:gd name="connsiteY3" fmla="*/ 1556753 h 2548163"/>
                <a:gd name="connsiteX4" fmla="*/ 813722 w 2160628"/>
                <a:gd name="connsiteY4" fmla="*/ 0 h 2548163"/>
                <a:gd name="connsiteX0" fmla="*/ 862758 w 2160629"/>
                <a:gd name="connsiteY0" fmla="*/ 0 h 2605825"/>
                <a:gd name="connsiteX1" fmla="*/ 0 w 2160629"/>
                <a:gd name="connsiteY1" fmla="*/ 596050 h 2605825"/>
                <a:gd name="connsiteX2" fmla="*/ 1635125 w 2160629"/>
                <a:gd name="connsiteY2" fmla="*/ 2605825 h 2605825"/>
                <a:gd name="connsiteX3" fmla="*/ 2160629 w 2160629"/>
                <a:gd name="connsiteY3" fmla="*/ 1614415 h 2605825"/>
                <a:gd name="connsiteX4" fmla="*/ 862758 w 2160629"/>
                <a:gd name="connsiteY4" fmla="*/ 0 h 2605825"/>
                <a:gd name="connsiteX0" fmla="*/ 838696 w 2136567"/>
                <a:gd name="connsiteY0" fmla="*/ 0 h 2605825"/>
                <a:gd name="connsiteX1" fmla="*/ 1 w 2136567"/>
                <a:gd name="connsiteY1" fmla="*/ 608422 h 2605825"/>
                <a:gd name="connsiteX2" fmla="*/ 1611063 w 2136567"/>
                <a:gd name="connsiteY2" fmla="*/ 2605825 h 2605825"/>
                <a:gd name="connsiteX3" fmla="*/ 2136567 w 2136567"/>
                <a:gd name="connsiteY3" fmla="*/ 1614415 h 2605825"/>
                <a:gd name="connsiteX4" fmla="*/ 838696 w 2136567"/>
                <a:gd name="connsiteY4" fmla="*/ 0 h 26058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136567" h="2605825">
                  <a:moveTo>
                    <a:pt x="838696" y="0"/>
                  </a:moveTo>
                  <a:lnTo>
                    <a:pt x="1" y="608422"/>
                  </a:lnTo>
                  <a:lnTo>
                    <a:pt x="1611063" y="2605825"/>
                  </a:lnTo>
                  <a:lnTo>
                    <a:pt x="2136567" y="1614415"/>
                  </a:lnTo>
                  <a:lnTo>
                    <a:pt x="838696" y="0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50000"/>
                    <a:lumOff val="50000"/>
                  </a:schemeClr>
                </a:gs>
                <a:gs pos="100000">
                  <a:schemeClr val="accent1">
                    <a:lumMod val="50000"/>
                    <a:lumOff val="5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6" name="Freeform 4">
              <a:extLst>
                <a:ext uri="{FF2B5EF4-FFF2-40B4-BE49-F238E27FC236}">
                  <a16:creationId xmlns:a16="http://schemas.microsoft.com/office/drawing/2014/main" id="{08A8C68F-F9A9-4A42-B501-FBDCC73EC46D}"/>
                </a:ext>
              </a:extLst>
            </p:cNvPr>
            <p:cNvSpPr/>
            <p:nvPr/>
          </p:nvSpPr>
          <p:spPr>
            <a:xfrm>
              <a:off x="6380731" y="4011148"/>
              <a:ext cx="1104079" cy="1746841"/>
            </a:xfrm>
            <a:custGeom>
              <a:avLst/>
              <a:gdLst>
                <a:gd name="connsiteX0" fmla="*/ 317500 w 1333500"/>
                <a:gd name="connsiteY0" fmla="*/ 0 h 2463800"/>
                <a:gd name="connsiteX1" fmla="*/ 0 w 1333500"/>
                <a:gd name="connsiteY1" fmla="*/ 165100 h 2463800"/>
                <a:gd name="connsiteX2" fmla="*/ 1104900 w 1333500"/>
                <a:gd name="connsiteY2" fmla="*/ 2463800 h 2463800"/>
                <a:gd name="connsiteX3" fmla="*/ 1333500 w 1333500"/>
                <a:gd name="connsiteY3" fmla="*/ 1689100 h 2463800"/>
                <a:gd name="connsiteX4" fmla="*/ 317500 w 1333500"/>
                <a:gd name="connsiteY4" fmla="*/ 0 h 2463800"/>
                <a:gd name="connsiteX0" fmla="*/ 331788 w 1333500"/>
                <a:gd name="connsiteY0" fmla="*/ 0 h 2416175"/>
                <a:gd name="connsiteX1" fmla="*/ 0 w 1333500"/>
                <a:gd name="connsiteY1" fmla="*/ 117475 h 2416175"/>
                <a:gd name="connsiteX2" fmla="*/ 1104900 w 1333500"/>
                <a:gd name="connsiteY2" fmla="*/ 2416175 h 2416175"/>
                <a:gd name="connsiteX3" fmla="*/ 1333500 w 1333500"/>
                <a:gd name="connsiteY3" fmla="*/ 1641475 h 2416175"/>
                <a:gd name="connsiteX4" fmla="*/ 331788 w 1333500"/>
                <a:gd name="connsiteY4" fmla="*/ 0 h 2416175"/>
                <a:gd name="connsiteX0" fmla="*/ 331788 w 1362075"/>
                <a:gd name="connsiteY0" fmla="*/ 0 h 2416175"/>
                <a:gd name="connsiteX1" fmla="*/ 0 w 1362075"/>
                <a:gd name="connsiteY1" fmla="*/ 117475 h 2416175"/>
                <a:gd name="connsiteX2" fmla="*/ 1104900 w 1362075"/>
                <a:gd name="connsiteY2" fmla="*/ 2416175 h 2416175"/>
                <a:gd name="connsiteX3" fmla="*/ 1362075 w 1362075"/>
                <a:gd name="connsiteY3" fmla="*/ 1736725 h 2416175"/>
                <a:gd name="connsiteX4" fmla="*/ 331788 w 1362075"/>
                <a:gd name="connsiteY4" fmla="*/ 0 h 2416175"/>
                <a:gd name="connsiteX0" fmla="*/ 331788 w 1381125"/>
                <a:gd name="connsiteY0" fmla="*/ 0 h 2416175"/>
                <a:gd name="connsiteX1" fmla="*/ 0 w 1381125"/>
                <a:gd name="connsiteY1" fmla="*/ 117475 h 2416175"/>
                <a:gd name="connsiteX2" fmla="*/ 1104900 w 1381125"/>
                <a:gd name="connsiteY2" fmla="*/ 2416175 h 2416175"/>
                <a:gd name="connsiteX3" fmla="*/ 1381125 w 1381125"/>
                <a:gd name="connsiteY3" fmla="*/ 1722437 h 2416175"/>
                <a:gd name="connsiteX4" fmla="*/ 331788 w 1381125"/>
                <a:gd name="connsiteY4" fmla="*/ 0 h 2416175"/>
                <a:gd name="connsiteX0" fmla="*/ 331788 w 1381125"/>
                <a:gd name="connsiteY0" fmla="*/ 0 h 2349500"/>
                <a:gd name="connsiteX1" fmla="*/ 0 w 1381125"/>
                <a:gd name="connsiteY1" fmla="*/ 117475 h 2349500"/>
                <a:gd name="connsiteX2" fmla="*/ 1152525 w 1381125"/>
                <a:gd name="connsiteY2" fmla="*/ 2349500 h 2349500"/>
                <a:gd name="connsiteX3" fmla="*/ 1381125 w 1381125"/>
                <a:gd name="connsiteY3" fmla="*/ 1722437 h 2349500"/>
                <a:gd name="connsiteX4" fmla="*/ 331788 w 1381125"/>
                <a:gd name="connsiteY4" fmla="*/ 0 h 2349500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4900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33500"/>
                <a:gd name="connsiteY0" fmla="*/ 0 h 2335212"/>
                <a:gd name="connsiteX1" fmla="*/ 0 w 1333500"/>
                <a:gd name="connsiteY1" fmla="*/ 117475 h 2335212"/>
                <a:gd name="connsiteX2" fmla="*/ 1109663 w 1333500"/>
                <a:gd name="connsiteY2" fmla="*/ 2335212 h 2335212"/>
                <a:gd name="connsiteX3" fmla="*/ 1333500 w 1333500"/>
                <a:gd name="connsiteY3" fmla="*/ 1722437 h 2335212"/>
                <a:gd name="connsiteX4" fmla="*/ 284163 w 1333500"/>
                <a:gd name="connsiteY4" fmla="*/ 0 h 2335212"/>
                <a:gd name="connsiteX0" fmla="*/ 284163 w 1333500"/>
                <a:gd name="connsiteY0" fmla="*/ 0 h 2349500"/>
                <a:gd name="connsiteX1" fmla="*/ 0 w 1333500"/>
                <a:gd name="connsiteY1" fmla="*/ 117475 h 2349500"/>
                <a:gd name="connsiteX2" fmla="*/ 1109663 w 1333500"/>
                <a:gd name="connsiteY2" fmla="*/ 2349500 h 2349500"/>
                <a:gd name="connsiteX3" fmla="*/ 1333500 w 1333500"/>
                <a:gd name="connsiteY3" fmla="*/ 1722437 h 2349500"/>
                <a:gd name="connsiteX4" fmla="*/ 284163 w 1333500"/>
                <a:gd name="connsiteY4" fmla="*/ 0 h 2349500"/>
                <a:gd name="connsiteX0" fmla="*/ 284163 w 1323975"/>
                <a:gd name="connsiteY0" fmla="*/ 0 h 2349500"/>
                <a:gd name="connsiteX1" fmla="*/ 0 w 1323975"/>
                <a:gd name="connsiteY1" fmla="*/ 117475 h 2349500"/>
                <a:gd name="connsiteX2" fmla="*/ 1109663 w 1323975"/>
                <a:gd name="connsiteY2" fmla="*/ 2349500 h 2349500"/>
                <a:gd name="connsiteX3" fmla="*/ 1323975 w 1323975"/>
                <a:gd name="connsiteY3" fmla="*/ 1727199 h 2349500"/>
                <a:gd name="connsiteX4" fmla="*/ 284163 w 1323975"/>
                <a:gd name="connsiteY4" fmla="*/ 0 h 2349500"/>
                <a:gd name="connsiteX0" fmla="*/ 284163 w 1323975"/>
                <a:gd name="connsiteY0" fmla="*/ 0 h 2262036"/>
                <a:gd name="connsiteX1" fmla="*/ 0 w 1323975"/>
                <a:gd name="connsiteY1" fmla="*/ 117475 h 2262036"/>
                <a:gd name="connsiteX2" fmla="*/ 1157371 w 1323975"/>
                <a:gd name="connsiteY2" fmla="*/ 2262036 h 2262036"/>
                <a:gd name="connsiteX3" fmla="*/ 1323975 w 1323975"/>
                <a:gd name="connsiteY3" fmla="*/ 1727199 h 2262036"/>
                <a:gd name="connsiteX4" fmla="*/ 284163 w 1323975"/>
                <a:gd name="connsiteY4" fmla="*/ 0 h 2262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23975" h="2262036">
                  <a:moveTo>
                    <a:pt x="284163" y="0"/>
                  </a:moveTo>
                  <a:lnTo>
                    <a:pt x="0" y="117475"/>
                  </a:lnTo>
                  <a:lnTo>
                    <a:pt x="1157371" y="2262036"/>
                  </a:lnTo>
                  <a:lnTo>
                    <a:pt x="1323975" y="1727199"/>
                  </a:lnTo>
                  <a:lnTo>
                    <a:pt x="284163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7" name="Freeform 9">
              <a:extLst>
                <a:ext uri="{FF2B5EF4-FFF2-40B4-BE49-F238E27FC236}">
                  <a16:creationId xmlns:a16="http://schemas.microsoft.com/office/drawing/2014/main" id="{F383F5CA-8868-4C90-818E-CF2FD58DA56C}"/>
                </a:ext>
              </a:extLst>
            </p:cNvPr>
            <p:cNvSpPr/>
            <p:nvPr/>
          </p:nvSpPr>
          <p:spPr>
            <a:xfrm>
              <a:off x="7341916" y="5335158"/>
              <a:ext cx="663161" cy="436338"/>
            </a:xfrm>
            <a:custGeom>
              <a:avLst/>
              <a:gdLst>
                <a:gd name="connsiteX0" fmla="*/ 889000 w 889000"/>
                <a:gd name="connsiteY0" fmla="*/ 215900 h 622300"/>
                <a:gd name="connsiteX1" fmla="*/ 0 w 889000"/>
                <a:gd name="connsiteY1" fmla="*/ 622300 h 622300"/>
                <a:gd name="connsiteX2" fmla="*/ 266700 w 889000"/>
                <a:gd name="connsiteY2" fmla="*/ 0 h 622300"/>
                <a:gd name="connsiteX3" fmla="*/ 889000 w 889000"/>
                <a:gd name="connsiteY3" fmla="*/ 215900 h 622300"/>
                <a:gd name="connsiteX0" fmla="*/ 903288 w 903288"/>
                <a:gd name="connsiteY0" fmla="*/ 201612 h 622300"/>
                <a:gd name="connsiteX1" fmla="*/ 0 w 903288"/>
                <a:gd name="connsiteY1" fmla="*/ 622300 h 622300"/>
                <a:gd name="connsiteX2" fmla="*/ 266700 w 903288"/>
                <a:gd name="connsiteY2" fmla="*/ 0 h 622300"/>
                <a:gd name="connsiteX3" fmla="*/ 903288 w 903288"/>
                <a:gd name="connsiteY3" fmla="*/ 201612 h 622300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85750 w 903288"/>
                <a:gd name="connsiteY2" fmla="*/ 0 h 636588"/>
                <a:gd name="connsiteX3" fmla="*/ 903288 w 903288"/>
                <a:gd name="connsiteY3" fmla="*/ 215900 h 636588"/>
                <a:gd name="connsiteX0" fmla="*/ 903288 w 903288"/>
                <a:gd name="connsiteY0" fmla="*/ 215900 h 636588"/>
                <a:gd name="connsiteX1" fmla="*/ 0 w 903288"/>
                <a:gd name="connsiteY1" fmla="*/ 636588 h 636588"/>
                <a:gd name="connsiteX2" fmla="*/ 266700 w 903288"/>
                <a:gd name="connsiteY2" fmla="*/ 0 h 636588"/>
                <a:gd name="connsiteX3" fmla="*/ 903288 w 903288"/>
                <a:gd name="connsiteY3" fmla="*/ 215900 h 636588"/>
                <a:gd name="connsiteX0" fmla="*/ 850900 w 850900"/>
                <a:gd name="connsiteY0" fmla="*/ 215900 h 622301"/>
                <a:gd name="connsiteX1" fmla="*/ 0 w 850900"/>
                <a:gd name="connsiteY1" fmla="*/ 622301 h 622301"/>
                <a:gd name="connsiteX2" fmla="*/ 214312 w 850900"/>
                <a:gd name="connsiteY2" fmla="*/ 0 h 622301"/>
                <a:gd name="connsiteX3" fmla="*/ 850900 w 850900"/>
                <a:gd name="connsiteY3" fmla="*/ 215900 h 622301"/>
                <a:gd name="connsiteX0" fmla="*/ 850900 w 850900"/>
                <a:gd name="connsiteY0" fmla="*/ 230187 h 636588"/>
                <a:gd name="connsiteX1" fmla="*/ 0 w 850900"/>
                <a:gd name="connsiteY1" fmla="*/ 636588 h 636588"/>
                <a:gd name="connsiteX2" fmla="*/ 209549 w 850900"/>
                <a:gd name="connsiteY2" fmla="*/ 0 h 636588"/>
                <a:gd name="connsiteX3" fmla="*/ 850900 w 850900"/>
                <a:gd name="connsiteY3" fmla="*/ 230187 h 636588"/>
                <a:gd name="connsiteX0" fmla="*/ 803192 w 803192"/>
                <a:gd name="connsiteY0" fmla="*/ 230187 h 525270"/>
                <a:gd name="connsiteX1" fmla="*/ 0 w 803192"/>
                <a:gd name="connsiteY1" fmla="*/ 525270 h 525270"/>
                <a:gd name="connsiteX2" fmla="*/ 161841 w 803192"/>
                <a:gd name="connsiteY2" fmla="*/ 0 h 525270"/>
                <a:gd name="connsiteX3" fmla="*/ 803192 w 803192"/>
                <a:gd name="connsiteY3" fmla="*/ 230187 h 525270"/>
                <a:gd name="connsiteX0" fmla="*/ 795241 w 795241"/>
                <a:gd name="connsiteY0" fmla="*/ 230187 h 565027"/>
                <a:gd name="connsiteX1" fmla="*/ 0 w 795241"/>
                <a:gd name="connsiteY1" fmla="*/ 565027 h 565027"/>
                <a:gd name="connsiteX2" fmla="*/ 153890 w 795241"/>
                <a:gd name="connsiteY2" fmla="*/ 0 h 565027"/>
                <a:gd name="connsiteX3" fmla="*/ 795241 w 795241"/>
                <a:gd name="connsiteY3" fmla="*/ 230187 h 565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5241" h="565027">
                  <a:moveTo>
                    <a:pt x="795241" y="230187"/>
                  </a:moveTo>
                  <a:lnTo>
                    <a:pt x="0" y="565027"/>
                  </a:lnTo>
                  <a:lnTo>
                    <a:pt x="153890" y="0"/>
                  </a:lnTo>
                  <a:lnTo>
                    <a:pt x="795241" y="230187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  <a:lumOff val="30000"/>
                  </a:schemeClr>
                </a:gs>
                <a:gs pos="100000">
                  <a:schemeClr val="accent1">
                    <a:lumMod val="70000"/>
                    <a:lumOff val="3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8" name="Freeform 7">
              <a:extLst>
                <a:ext uri="{FF2B5EF4-FFF2-40B4-BE49-F238E27FC236}">
                  <a16:creationId xmlns:a16="http://schemas.microsoft.com/office/drawing/2014/main" id="{ACC3DC72-0803-401E-A61E-EA2ADB1C83F4}"/>
                </a:ext>
              </a:extLst>
            </p:cNvPr>
            <p:cNvSpPr/>
            <p:nvPr/>
          </p:nvSpPr>
          <p:spPr>
            <a:xfrm>
              <a:off x="6616260" y="3957201"/>
              <a:ext cx="1374016" cy="1552035"/>
            </a:xfrm>
            <a:custGeom>
              <a:avLst/>
              <a:gdLst>
                <a:gd name="connsiteX0" fmla="*/ 1625600 w 1625600"/>
                <a:gd name="connsiteY0" fmla="*/ 1981200 h 1981200"/>
                <a:gd name="connsiteX1" fmla="*/ 1016000 w 1625600"/>
                <a:gd name="connsiteY1" fmla="*/ 1752600 h 1981200"/>
                <a:gd name="connsiteX2" fmla="*/ 0 w 1625600"/>
                <a:gd name="connsiteY2" fmla="*/ 0 h 1981200"/>
                <a:gd name="connsiteX3" fmla="*/ 1625600 w 1625600"/>
                <a:gd name="connsiteY3" fmla="*/ 1981200 h 1981200"/>
                <a:gd name="connsiteX0" fmla="*/ 1611312 w 1611312"/>
                <a:gd name="connsiteY0" fmla="*/ 2009775 h 2009775"/>
                <a:gd name="connsiteX1" fmla="*/ 1001712 w 1611312"/>
                <a:gd name="connsiteY1" fmla="*/ 1781175 h 2009775"/>
                <a:gd name="connsiteX2" fmla="*/ 0 w 1611312"/>
                <a:gd name="connsiteY2" fmla="*/ 0 h 2009775"/>
                <a:gd name="connsiteX3" fmla="*/ 1611312 w 1611312"/>
                <a:gd name="connsiteY3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33313 w 1642913"/>
                <a:gd name="connsiteY1" fmla="*/ 1781175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42913 w 1642913"/>
                <a:gd name="connsiteY0" fmla="*/ 2009775 h 2009775"/>
                <a:gd name="connsiteX1" fmla="*/ 1028550 w 1642913"/>
                <a:gd name="connsiteY1" fmla="*/ 1785937 h 2009775"/>
                <a:gd name="connsiteX2" fmla="*/ 0 w 1642913"/>
                <a:gd name="connsiteY2" fmla="*/ 55564 h 2009775"/>
                <a:gd name="connsiteX3" fmla="*/ 31601 w 1642913"/>
                <a:gd name="connsiteY3" fmla="*/ 0 h 2009775"/>
                <a:gd name="connsiteX4" fmla="*/ 1642913 w 1642913"/>
                <a:gd name="connsiteY4" fmla="*/ 2009775 h 2009775"/>
                <a:gd name="connsiteX0" fmla="*/ 1652438 w 1652438"/>
                <a:gd name="connsiteY0" fmla="*/ 2000250 h 2000250"/>
                <a:gd name="connsiteX1" fmla="*/ 1028550 w 1652438"/>
                <a:gd name="connsiteY1" fmla="*/ 1785937 h 2000250"/>
                <a:gd name="connsiteX2" fmla="*/ 0 w 1652438"/>
                <a:gd name="connsiteY2" fmla="*/ 55564 h 2000250"/>
                <a:gd name="connsiteX3" fmla="*/ 31601 w 1652438"/>
                <a:gd name="connsiteY3" fmla="*/ 0 h 2000250"/>
                <a:gd name="connsiteX4" fmla="*/ 1652438 w 1652438"/>
                <a:gd name="connsiteY4" fmla="*/ 2000250 h 2000250"/>
                <a:gd name="connsiteX0" fmla="*/ 1671488 w 1671488"/>
                <a:gd name="connsiteY0" fmla="*/ 2014538 h 2014538"/>
                <a:gd name="connsiteX1" fmla="*/ 1028550 w 1671488"/>
                <a:gd name="connsiteY1" fmla="*/ 1785937 h 2014538"/>
                <a:gd name="connsiteX2" fmla="*/ 0 w 1671488"/>
                <a:gd name="connsiteY2" fmla="*/ 55564 h 2014538"/>
                <a:gd name="connsiteX3" fmla="*/ 31601 w 1671488"/>
                <a:gd name="connsiteY3" fmla="*/ 0 h 2014538"/>
                <a:gd name="connsiteX4" fmla="*/ 1671488 w 1671488"/>
                <a:gd name="connsiteY4" fmla="*/ 2014538 h 2014538"/>
                <a:gd name="connsiteX0" fmla="*/ 1657200 w 1657200"/>
                <a:gd name="connsiteY0" fmla="*/ 2009776 h 2009776"/>
                <a:gd name="connsiteX1" fmla="*/ 1028550 w 1657200"/>
                <a:gd name="connsiteY1" fmla="*/ 1785937 h 2009776"/>
                <a:gd name="connsiteX2" fmla="*/ 0 w 1657200"/>
                <a:gd name="connsiteY2" fmla="*/ 55564 h 2009776"/>
                <a:gd name="connsiteX3" fmla="*/ 31601 w 1657200"/>
                <a:gd name="connsiteY3" fmla="*/ 0 h 2009776"/>
                <a:gd name="connsiteX4" fmla="*/ 1657200 w 1657200"/>
                <a:gd name="connsiteY4" fmla="*/ 2009776 h 2009776"/>
                <a:gd name="connsiteX0" fmla="*/ 1642912 w 1642912"/>
                <a:gd name="connsiteY0" fmla="*/ 2009776 h 2009776"/>
                <a:gd name="connsiteX1" fmla="*/ 1014262 w 1642912"/>
                <a:gd name="connsiteY1" fmla="*/ 1785937 h 2009776"/>
                <a:gd name="connsiteX2" fmla="*/ 0 w 1642912"/>
                <a:gd name="connsiteY2" fmla="*/ 65089 h 2009776"/>
                <a:gd name="connsiteX3" fmla="*/ 17313 w 1642912"/>
                <a:gd name="connsiteY3" fmla="*/ 0 h 2009776"/>
                <a:gd name="connsiteX4" fmla="*/ 1642912 w 1642912"/>
                <a:gd name="connsiteY4" fmla="*/ 2009776 h 2009776"/>
                <a:gd name="connsiteX0" fmla="*/ 1647675 w 1647675"/>
                <a:gd name="connsiteY0" fmla="*/ 2009776 h 2009776"/>
                <a:gd name="connsiteX1" fmla="*/ 1019025 w 1647675"/>
                <a:gd name="connsiteY1" fmla="*/ 1785937 h 2009776"/>
                <a:gd name="connsiteX2" fmla="*/ 0 w 1647675"/>
                <a:gd name="connsiteY2" fmla="*/ 74614 h 2009776"/>
                <a:gd name="connsiteX3" fmla="*/ 22076 w 1647675"/>
                <a:gd name="connsiteY3" fmla="*/ 0 h 2009776"/>
                <a:gd name="connsiteX4" fmla="*/ 1647675 w 1647675"/>
                <a:gd name="connsiteY4" fmla="*/ 2009776 h 20097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647675" h="2009776">
                  <a:moveTo>
                    <a:pt x="1647675" y="2009776"/>
                  </a:moveTo>
                  <a:lnTo>
                    <a:pt x="1019025" y="1785937"/>
                  </a:lnTo>
                  <a:cubicBezTo>
                    <a:pt x="707925" y="1234546"/>
                    <a:pt x="330150" y="621242"/>
                    <a:pt x="0" y="74614"/>
                  </a:cubicBezTo>
                  <a:lnTo>
                    <a:pt x="22076" y="0"/>
                  </a:lnTo>
                  <a:lnTo>
                    <a:pt x="1647675" y="2009776"/>
                  </a:lnTo>
                  <a:close/>
                </a:path>
              </a:pathLst>
            </a:custGeom>
            <a:gradFill>
              <a:gsLst>
                <a:gs pos="0">
                  <a:schemeClr val="accent1">
                    <a:lumMod val="70000"/>
                  </a:schemeClr>
                </a:gs>
                <a:gs pos="100000">
                  <a:schemeClr val="accent1">
                    <a:lumMod val="70000"/>
                  </a:schemeClr>
                </a:gs>
              </a:gsLst>
              <a:lin ang="54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dirty="0"/>
            </a:p>
          </p:txBody>
        </p:sp>
        <p:sp>
          <p:nvSpPr>
            <p:cNvPr id="189" name="Freeform 65">
              <a:extLst>
                <a:ext uri="{FF2B5EF4-FFF2-40B4-BE49-F238E27FC236}">
                  <a16:creationId xmlns:a16="http://schemas.microsoft.com/office/drawing/2014/main" id="{045FC944-CD5E-4304-9B5D-76A16348B443}"/>
                </a:ext>
              </a:extLst>
            </p:cNvPr>
            <p:cNvSpPr/>
            <p:nvPr/>
          </p:nvSpPr>
          <p:spPr>
            <a:xfrm rot="10124631">
              <a:off x="7034337" y="3678799"/>
              <a:ext cx="826949" cy="948405"/>
            </a:xfrm>
            <a:custGeom>
              <a:avLst/>
              <a:gdLst>
                <a:gd name="connsiteX0" fmla="*/ 679905 w 679905"/>
                <a:gd name="connsiteY0" fmla="*/ 1118161 h 1118161"/>
                <a:gd name="connsiteX1" fmla="*/ 11995 w 679905"/>
                <a:gd name="connsiteY1" fmla="*/ 60637 h 1118161"/>
                <a:gd name="connsiteX2" fmla="*/ 250534 w 679905"/>
                <a:gd name="connsiteY2" fmla="*/ 132199 h 1118161"/>
                <a:gd name="connsiteX3" fmla="*/ 250534 w 679905"/>
                <a:gd name="connsiteY3" fmla="*/ 156053 h 1118161"/>
                <a:gd name="connsiteX0" fmla="*/ 551259 w 551259"/>
                <a:gd name="connsiteY0" fmla="*/ 985962 h 985962"/>
                <a:gd name="connsiteX1" fmla="*/ 18521 w 551259"/>
                <a:gd name="connsiteY1" fmla="*/ 127221 h 985962"/>
                <a:gd name="connsiteX2" fmla="*/ 121888 w 551259"/>
                <a:gd name="connsiteY2" fmla="*/ 0 h 985962"/>
                <a:gd name="connsiteX3" fmla="*/ 121888 w 551259"/>
                <a:gd name="connsiteY3" fmla="*/ 23854 h 985962"/>
                <a:gd name="connsiteX0" fmla="*/ 551618 w 551618"/>
                <a:gd name="connsiteY0" fmla="*/ 962935 h 962935"/>
                <a:gd name="connsiteX1" fmla="*/ 18880 w 551618"/>
                <a:gd name="connsiteY1" fmla="*/ 104194 h 962935"/>
                <a:gd name="connsiteX2" fmla="*/ 122247 w 551618"/>
                <a:gd name="connsiteY2" fmla="*/ 827 h 962935"/>
                <a:gd name="connsiteX0" fmla="*/ 537150 w 776832"/>
                <a:gd name="connsiteY0" fmla="*/ 878220 h 878220"/>
                <a:gd name="connsiteX1" fmla="*/ 4412 w 776832"/>
                <a:gd name="connsiteY1" fmla="*/ 19479 h 878220"/>
                <a:gd name="connsiteX2" fmla="*/ 776832 w 776832"/>
                <a:gd name="connsiteY2" fmla="*/ 720586 h 878220"/>
                <a:gd name="connsiteX0" fmla="*/ 560333 w 800015"/>
                <a:gd name="connsiteY0" fmla="*/ 878220 h 878220"/>
                <a:gd name="connsiteX1" fmla="*/ 27595 w 800015"/>
                <a:gd name="connsiteY1" fmla="*/ 19479 h 878220"/>
                <a:gd name="connsiteX2" fmla="*/ 800015 w 800015"/>
                <a:gd name="connsiteY2" fmla="*/ 720586 h 878220"/>
                <a:gd name="connsiteX0" fmla="*/ 560333 w 800015"/>
                <a:gd name="connsiteY0" fmla="*/ 900402 h 900402"/>
                <a:gd name="connsiteX1" fmla="*/ 27595 w 800015"/>
                <a:gd name="connsiteY1" fmla="*/ 41661 h 900402"/>
                <a:gd name="connsiteX2" fmla="*/ 800015 w 800015"/>
                <a:gd name="connsiteY2" fmla="*/ 742768 h 900402"/>
                <a:gd name="connsiteX0" fmla="*/ 383094 w 817278"/>
                <a:gd name="connsiteY0" fmla="*/ 996660 h 996660"/>
                <a:gd name="connsiteX1" fmla="*/ 44858 w 817278"/>
                <a:gd name="connsiteY1" fmla="*/ 41661 h 996660"/>
                <a:gd name="connsiteX2" fmla="*/ 817278 w 817278"/>
                <a:gd name="connsiteY2" fmla="*/ 742768 h 996660"/>
                <a:gd name="connsiteX0" fmla="*/ 383094 w 734578"/>
                <a:gd name="connsiteY0" fmla="*/ 994305 h 994305"/>
                <a:gd name="connsiteX1" fmla="*/ 44858 w 734578"/>
                <a:gd name="connsiteY1" fmla="*/ 39306 h 994305"/>
                <a:gd name="connsiteX2" fmla="*/ 734578 w 734578"/>
                <a:gd name="connsiteY2" fmla="*/ 809002 h 994305"/>
                <a:gd name="connsiteX0" fmla="*/ 419361 w 770845"/>
                <a:gd name="connsiteY0" fmla="*/ 972157 h 972157"/>
                <a:gd name="connsiteX1" fmla="*/ 39747 w 770845"/>
                <a:gd name="connsiteY1" fmla="*/ 40062 h 972157"/>
                <a:gd name="connsiteX2" fmla="*/ 770845 w 770845"/>
                <a:gd name="connsiteY2" fmla="*/ 786854 h 972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70845" h="972157">
                  <a:moveTo>
                    <a:pt x="419361" y="972157"/>
                  </a:moveTo>
                  <a:cubicBezTo>
                    <a:pt x="121187" y="525558"/>
                    <a:pt x="-91916" y="119001"/>
                    <a:pt x="39747" y="40062"/>
                  </a:cubicBezTo>
                  <a:cubicBezTo>
                    <a:pt x="154412" y="-211965"/>
                    <a:pt x="749310" y="808389"/>
                    <a:pt x="770845" y="786854"/>
                  </a:cubicBezTo>
                </a:path>
              </a:pathLst>
            </a:custGeom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sp>
        <p:nvSpPr>
          <p:cNvPr id="190" name="Freeform: Shape 189">
            <a:extLst>
              <a:ext uri="{FF2B5EF4-FFF2-40B4-BE49-F238E27FC236}">
                <a16:creationId xmlns:a16="http://schemas.microsoft.com/office/drawing/2014/main" id="{C440B563-C2D6-4539-86D3-B057CF9A0082}"/>
              </a:ext>
            </a:extLst>
          </p:cNvPr>
          <p:cNvSpPr/>
          <p:nvPr/>
        </p:nvSpPr>
        <p:spPr>
          <a:xfrm>
            <a:off x="9980750" y="1265761"/>
            <a:ext cx="791736" cy="393705"/>
          </a:xfrm>
          <a:custGeom>
            <a:avLst/>
            <a:gdLst>
              <a:gd name="connsiteX0" fmla="*/ 1677443 w 1743075"/>
              <a:gd name="connsiteY0" fmla="*/ 330518 h 866775"/>
              <a:gd name="connsiteX1" fmla="*/ 1438365 w 1743075"/>
              <a:gd name="connsiteY1" fmla="*/ 142875 h 866775"/>
              <a:gd name="connsiteX2" fmla="*/ 1195478 w 1743075"/>
              <a:gd name="connsiteY2" fmla="*/ 384810 h 866775"/>
              <a:gd name="connsiteX3" fmla="*/ 1186905 w 1743075"/>
              <a:gd name="connsiteY3" fmla="*/ 381953 h 866775"/>
              <a:gd name="connsiteX4" fmla="*/ 1350735 w 1743075"/>
              <a:gd name="connsiteY4" fmla="*/ 97155 h 866775"/>
              <a:gd name="connsiteX5" fmla="*/ 1239293 w 1743075"/>
              <a:gd name="connsiteY5" fmla="*/ 55245 h 866775"/>
              <a:gd name="connsiteX6" fmla="*/ 922110 w 1743075"/>
              <a:gd name="connsiteY6" fmla="*/ 351472 h 866775"/>
              <a:gd name="connsiteX7" fmla="*/ 913538 w 1743075"/>
              <a:gd name="connsiteY7" fmla="*/ 348615 h 866775"/>
              <a:gd name="connsiteX8" fmla="*/ 1108800 w 1743075"/>
              <a:gd name="connsiteY8" fmla="*/ 23813 h 866775"/>
              <a:gd name="connsiteX9" fmla="*/ 997358 w 1743075"/>
              <a:gd name="connsiteY9" fmla="*/ 8572 h 866775"/>
              <a:gd name="connsiteX10" fmla="*/ 612548 w 1743075"/>
              <a:gd name="connsiteY10" fmla="*/ 350520 h 866775"/>
              <a:gd name="connsiteX11" fmla="*/ 603975 w 1743075"/>
              <a:gd name="connsiteY11" fmla="*/ 347663 h 866775"/>
              <a:gd name="connsiteX12" fmla="*/ 818288 w 1743075"/>
              <a:gd name="connsiteY12" fmla="*/ 0 h 866775"/>
              <a:gd name="connsiteX13" fmla="*/ 746850 w 1743075"/>
              <a:gd name="connsiteY13" fmla="*/ 7620 h 866775"/>
              <a:gd name="connsiteX14" fmla="*/ 696368 w 1743075"/>
              <a:gd name="connsiteY14" fmla="*/ 13335 h 866775"/>
              <a:gd name="connsiteX15" fmla="*/ 319178 w 1743075"/>
              <a:gd name="connsiteY15" fmla="*/ 350520 h 866775"/>
              <a:gd name="connsiteX16" fmla="*/ 310605 w 1743075"/>
              <a:gd name="connsiteY16" fmla="*/ 347663 h 866775"/>
              <a:gd name="connsiteX17" fmla="*/ 474435 w 1743075"/>
              <a:gd name="connsiteY17" fmla="*/ 62865 h 866775"/>
              <a:gd name="connsiteX18" fmla="*/ 329655 w 1743075"/>
              <a:gd name="connsiteY18" fmla="*/ 126682 h 866775"/>
              <a:gd name="connsiteX19" fmla="*/ 222975 w 1743075"/>
              <a:gd name="connsiteY19" fmla="*/ 192405 h 866775"/>
              <a:gd name="connsiteX20" fmla="*/ 21045 w 1743075"/>
              <a:gd name="connsiteY20" fmla="*/ 421957 h 866775"/>
              <a:gd name="connsiteX21" fmla="*/ 137250 w 1743075"/>
              <a:gd name="connsiteY21" fmla="*/ 749618 h 866775"/>
              <a:gd name="connsiteX22" fmla="*/ 305843 w 1743075"/>
              <a:gd name="connsiteY22" fmla="*/ 816293 h 866775"/>
              <a:gd name="connsiteX23" fmla="*/ 1135470 w 1743075"/>
              <a:gd name="connsiteY23" fmla="*/ 860107 h 866775"/>
              <a:gd name="connsiteX24" fmla="*/ 1544093 w 1743075"/>
              <a:gd name="connsiteY24" fmla="*/ 781050 h 866775"/>
              <a:gd name="connsiteX25" fmla="*/ 1677443 w 1743075"/>
              <a:gd name="connsiteY25" fmla="*/ 330518 h 8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1743075" h="866775">
                <a:moveTo>
                  <a:pt x="1677443" y="330518"/>
                </a:moveTo>
                <a:cubicBezTo>
                  <a:pt x="1617435" y="242888"/>
                  <a:pt x="1528853" y="193357"/>
                  <a:pt x="1438365" y="142875"/>
                </a:cubicBezTo>
                <a:cubicBezTo>
                  <a:pt x="1335495" y="220028"/>
                  <a:pt x="1230720" y="311468"/>
                  <a:pt x="1195478" y="384810"/>
                </a:cubicBezTo>
                <a:cubicBezTo>
                  <a:pt x="1193573" y="389572"/>
                  <a:pt x="1185953" y="387668"/>
                  <a:pt x="1186905" y="381953"/>
                </a:cubicBezTo>
                <a:cubicBezTo>
                  <a:pt x="1198335" y="310515"/>
                  <a:pt x="1270725" y="200025"/>
                  <a:pt x="1350735" y="97155"/>
                </a:cubicBezTo>
                <a:cubicBezTo>
                  <a:pt x="1316445" y="80963"/>
                  <a:pt x="1279298" y="66675"/>
                  <a:pt x="1239293" y="55245"/>
                </a:cubicBezTo>
                <a:cubicBezTo>
                  <a:pt x="1119278" y="140018"/>
                  <a:pt x="965925" y="260032"/>
                  <a:pt x="922110" y="351472"/>
                </a:cubicBezTo>
                <a:cubicBezTo>
                  <a:pt x="920205" y="356235"/>
                  <a:pt x="912585" y="354330"/>
                  <a:pt x="913538" y="348615"/>
                </a:cubicBezTo>
                <a:cubicBezTo>
                  <a:pt x="926873" y="267653"/>
                  <a:pt x="1018313" y="137160"/>
                  <a:pt x="1108800" y="23813"/>
                </a:cubicBezTo>
                <a:cubicBezTo>
                  <a:pt x="1072605" y="17145"/>
                  <a:pt x="1035458" y="12382"/>
                  <a:pt x="997358" y="8572"/>
                </a:cubicBezTo>
                <a:cubicBezTo>
                  <a:pt x="875438" y="89535"/>
                  <a:pt x="664935" y="240982"/>
                  <a:pt x="612548" y="350520"/>
                </a:cubicBezTo>
                <a:cubicBezTo>
                  <a:pt x="610643" y="355282"/>
                  <a:pt x="603023" y="353378"/>
                  <a:pt x="603975" y="347663"/>
                </a:cubicBezTo>
                <a:cubicBezTo>
                  <a:pt x="618263" y="260985"/>
                  <a:pt x="721133" y="118110"/>
                  <a:pt x="818288" y="0"/>
                </a:cubicBezTo>
                <a:cubicBezTo>
                  <a:pt x="794475" y="953"/>
                  <a:pt x="772568" y="3810"/>
                  <a:pt x="746850" y="7620"/>
                </a:cubicBezTo>
                <a:cubicBezTo>
                  <a:pt x="729705" y="9525"/>
                  <a:pt x="712560" y="11430"/>
                  <a:pt x="696368" y="13335"/>
                </a:cubicBezTo>
                <a:cubicBezTo>
                  <a:pt x="573495" y="95250"/>
                  <a:pt x="370613" y="242888"/>
                  <a:pt x="319178" y="350520"/>
                </a:cubicBezTo>
                <a:cubicBezTo>
                  <a:pt x="317273" y="355282"/>
                  <a:pt x="309653" y="353378"/>
                  <a:pt x="310605" y="347663"/>
                </a:cubicBezTo>
                <a:cubicBezTo>
                  <a:pt x="322035" y="276225"/>
                  <a:pt x="395378" y="165735"/>
                  <a:pt x="474435" y="62865"/>
                </a:cubicBezTo>
                <a:cubicBezTo>
                  <a:pt x="421095" y="80963"/>
                  <a:pt x="372518" y="102870"/>
                  <a:pt x="329655" y="126682"/>
                </a:cubicBezTo>
                <a:cubicBezTo>
                  <a:pt x="292508" y="145732"/>
                  <a:pt x="256313" y="167640"/>
                  <a:pt x="222975" y="192405"/>
                </a:cubicBezTo>
                <a:cubicBezTo>
                  <a:pt x="135345" y="258128"/>
                  <a:pt x="60098" y="316230"/>
                  <a:pt x="21045" y="421957"/>
                </a:cubicBezTo>
                <a:cubicBezTo>
                  <a:pt x="-29437" y="559118"/>
                  <a:pt x="11520" y="674370"/>
                  <a:pt x="137250" y="749618"/>
                </a:cubicBezTo>
                <a:cubicBezTo>
                  <a:pt x="189638" y="781050"/>
                  <a:pt x="246788" y="802005"/>
                  <a:pt x="305843" y="816293"/>
                </a:cubicBezTo>
                <a:cubicBezTo>
                  <a:pt x="576353" y="881063"/>
                  <a:pt x="860198" y="876300"/>
                  <a:pt x="1135470" y="860107"/>
                </a:cubicBezTo>
                <a:cubicBezTo>
                  <a:pt x="1271678" y="852488"/>
                  <a:pt x="1416458" y="834390"/>
                  <a:pt x="1544093" y="781050"/>
                </a:cubicBezTo>
                <a:cubicBezTo>
                  <a:pt x="1753643" y="695325"/>
                  <a:pt x="1805078" y="516255"/>
                  <a:pt x="1677443" y="330518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191" name="Freeform 18">
            <a:extLst>
              <a:ext uri="{FF2B5EF4-FFF2-40B4-BE49-F238E27FC236}">
                <a16:creationId xmlns:a16="http://schemas.microsoft.com/office/drawing/2014/main" id="{BCC7AC14-DB67-4B16-8DFB-0C8842277E09}"/>
              </a:ext>
            </a:extLst>
          </p:cNvPr>
          <p:cNvSpPr/>
          <p:nvPr/>
        </p:nvSpPr>
        <p:spPr>
          <a:xfrm>
            <a:off x="10944261" y="1101759"/>
            <a:ext cx="712945" cy="575399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dirty="0"/>
          </a:p>
        </p:txBody>
      </p:sp>
      <p:grpSp>
        <p:nvGrpSpPr>
          <p:cNvPr id="192" name="Group 191">
            <a:extLst>
              <a:ext uri="{FF2B5EF4-FFF2-40B4-BE49-F238E27FC236}">
                <a16:creationId xmlns:a16="http://schemas.microsoft.com/office/drawing/2014/main" id="{F788CE0D-17D7-443E-AD0F-5E8E94152E47}"/>
              </a:ext>
            </a:extLst>
          </p:cNvPr>
          <p:cNvGrpSpPr/>
          <p:nvPr/>
        </p:nvGrpSpPr>
        <p:grpSpPr>
          <a:xfrm>
            <a:off x="6418073" y="1122699"/>
            <a:ext cx="1087258" cy="586634"/>
            <a:chOff x="5163072" y="3396567"/>
            <a:chExt cx="1946746" cy="1050372"/>
          </a:xfrm>
        </p:grpSpPr>
        <p:grpSp>
          <p:nvGrpSpPr>
            <p:cNvPr id="193" name="Group 192">
              <a:extLst>
                <a:ext uri="{FF2B5EF4-FFF2-40B4-BE49-F238E27FC236}">
                  <a16:creationId xmlns:a16="http://schemas.microsoft.com/office/drawing/2014/main" id="{A01B4D78-3709-4AA3-97A0-50EE140D24C3}"/>
                </a:ext>
              </a:extLst>
            </p:cNvPr>
            <p:cNvGrpSpPr/>
            <p:nvPr/>
          </p:nvGrpSpPr>
          <p:grpSpPr>
            <a:xfrm>
              <a:off x="5163072" y="3396567"/>
              <a:ext cx="1946746" cy="1050372"/>
              <a:chOff x="5163072" y="3396567"/>
              <a:chExt cx="1946746" cy="1050372"/>
            </a:xfrm>
          </p:grpSpPr>
          <p:grpSp>
            <p:nvGrpSpPr>
              <p:cNvPr id="195" name="Group 194">
                <a:extLst>
                  <a:ext uri="{FF2B5EF4-FFF2-40B4-BE49-F238E27FC236}">
                    <a16:creationId xmlns:a16="http://schemas.microsoft.com/office/drawing/2014/main" id="{4D9035FD-A022-41C3-9E1E-6429D2C016EF}"/>
                  </a:ext>
                </a:extLst>
              </p:cNvPr>
              <p:cNvGrpSpPr/>
              <p:nvPr/>
            </p:nvGrpSpPr>
            <p:grpSpPr>
              <a:xfrm>
                <a:off x="5163072" y="3396567"/>
                <a:ext cx="1946746" cy="1050372"/>
                <a:chOff x="4552948" y="3928227"/>
                <a:chExt cx="3086104" cy="1665116"/>
              </a:xfrm>
            </p:grpSpPr>
            <p:grpSp>
              <p:nvGrpSpPr>
                <p:cNvPr id="197" name="Group 196">
                  <a:extLst>
                    <a:ext uri="{FF2B5EF4-FFF2-40B4-BE49-F238E27FC236}">
                      <a16:creationId xmlns:a16="http://schemas.microsoft.com/office/drawing/2014/main" id="{0553863B-FC99-40D2-9DCB-39991C73F3CE}"/>
                    </a:ext>
                  </a:extLst>
                </p:cNvPr>
                <p:cNvGrpSpPr/>
                <p:nvPr/>
              </p:nvGrpSpPr>
              <p:grpSpPr>
                <a:xfrm>
                  <a:off x="4552948" y="3928227"/>
                  <a:ext cx="3086104" cy="1219660"/>
                  <a:chOff x="4552948" y="3928227"/>
                  <a:chExt cx="3086104" cy="1219660"/>
                </a:xfrm>
              </p:grpSpPr>
              <p:sp>
                <p:nvSpPr>
                  <p:cNvPr id="199" name="Freeform 50">
                    <a:extLst>
                      <a:ext uri="{FF2B5EF4-FFF2-40B4-BE49-F238E27FC236}">
                        <a16:creationId xmlns:a16="http://schemas.microsoft.com/office/drawing/2014/main" id="{2A8AAED5-E7E5-40F4-8116-3DBEEBF077A1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4552948" y="3928227"/>
                    <a:ext cx="3086104" cy="1219660"/>
                  </a:xfrm>
                  <a:custGeom>
                    <a:avLst/>
                    <a:gdLst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90195 w 3086104"/>
                      <a:gd name="connsiteY9" fmla="*/ 1219659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3057773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805134 w 3086104"/>
                      <a:gd name="connsiteY9" fmla="*/ 1198393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7 h 1219659"/>
                      <a:gd name="connsiteX1" fmla="*/ 2520756 w 3086104"/>
                      <a:gd name="connsiteY1" fmla="*/ 334765 h 1219659"/>
                      <a:gd name="connsiteX2" fmla="*/ 2979548 w 3086104"/>
                      <a:gd name="connsiteY2" fmla="*/ 86354 h 1219659"/>
                      <a:gd name="connsiteX3" fmla="*/ 3079692 w 3086104"/>
                      <a:gd name="connsiteY3" fmla="*/ 734315 h 1219659"/>
                      <a:gd name="connsiteX4" fmla="*/ 3074395 w 3086104"/>
                      <a:gd name="connsiteY4" fmla="*/ 812797 h 1219659"/>
                      <a:gd name="connsiteX5" fmla="*/ 3082575 w 3086104"/>
                      <a:gd name="connsiteY5" fmla="*/ 812705 h 1219659"/>
                      <a:gd name="connsiteX6" fmla="*/ 3068459 w 3086104"/>
                      <a:gd name="connsiteY6" fmla="*/ 1028900 h 1219659"/>
                      <a:gd name="connsiteX7" fmla="*/ 3061713 w 3086104"/>
                      <a:gd name="connsiteY7" fmla="*/ 1026217 h 1219659"/>
                      <a:gd name="connsiteX8" fmla="*/ 2993977 w 3086104"/>
                      <a:gd name="connsiteY8" fmla="*/ 1049051 h 1219659"/>
                      <a:gd name="connsiteX9" fmla="*/ 2730706 w 3086104"/>
                      <a:gd name="connsiteY9" fmla="*/ 1166496 h 1219659"/>
                      <a:gd name="connsiteX10" fmla="*/ 842291 w 3086104"/>
                      <a:gd name="connsiteY10" fmla="*/ 1219659 h 1219659"/>
                      <a:gd name="connsiteX11" fmla="*/ 89517 w 3086104"/>
                      <a:gd name="connsiteY11" fmla="*/ 1076627 h 1219659"/>
                      <a:gd name="connsiteX12" fmla="*/ 52962 w 3086104"/>
                      <a:gd name="connsiteY12" fmla="*/ 1048081 h 1219659"/>
                      <a:gd name="connsiteX13" fmla="*/ 18574 w 3086104"/>
                      <a:gd name="connsiteY13" fmla="*/ 1023623 h 1219659"/>
                      <a:gd name="connsiteX14" fmla="*/ 126214 w 3086104"/>
                      <a:gd name="connsiteY14" fmla="*/ 627221 h 1219659"/>
                      <a:gd name="connsiteX15" fmla="*/ 1013800 w 3086104"/>
                      <a:gd name="connsiteY15" fmla="*/ 442234 h 1219659"/>
                      <a:gd name="connsiteX16" fmla="*/ 1971970 w 3086104"/>
                      <a:gd name="connsiteY16" fmla="*/ 27 h 1219659"/>
                      <a:gd name="connsiteX0" fmla="*/ 1971970 w 3086104"/>
                      <a:gd name="connsiteY0" fmla="*/ 29 h 1219661"/>
                      <a:gd name="connsiteX1" fmla="*/ 2520756 w 3086104"/>
                      <a:gd name="connsiteY1" fmla="*/ 334767 h 1219661"/>
                      <a:gd name="connsiteX2" fmla="*/ 3000813 w 3086104"/>
                      <a:gd name="connsiteY2" fmla="*/ 171417 h 1219661"/>
                      <a:gd name="connsiteX3" fmla="*/ 3079692 w 3086104"/>
                      <a:gd name="connsiteY3" fmla="*/ 734317 h 1219661"/>
                      <a:gd name="connsiteX4" fmla="*/ 3074395 w 3086104"/>
                      <a:gd name="connsiteY4" fmla="*/ 812799 h 1219661"/>
                      <a:gd name="connsiteX5" fmla="*/ 3082575 w 3086104"/>
                      <a:gd name="connsiteY5" fmla="*/ 812707 h 1219661"/>
                      <a:gd name="connsiteX6" fmla="*/ 3068459 w 3086104"/>
                      <a:gd name="connsiteY6" fmla="*/ 1028902 h 1219661"/>
                      <a:gd name="connsiteX7" fmla="*/ 3061713 w 3086104"/>
                      <a:gd name="connsiteY7" fmla="*/ 1026219 h 1219661"/>
                      <a:gd name="connsiteX8" fmla="*/ 2993977 w 3086104"/>
                      <a:gd name="connsiteY8" fmla="*/ 1049053 h 1219661"/>
                      <a:gd name="connsiteX9" fmla="*/ 2730706 w 3086104"/>
                      <a:gd name="connsiteY9" fmla="*/ 1166498 h 1219661"/>
                      <a:gd name="connsiteX10" fmla="*/ 842291 w 3086104"/>
                      <a:gd name="connsiteY10" fmla="*/ 1219661 h 1219661"/>
                      <a:gd name="connsiteX11" fmla="*/ 89517 w 3086104"/>
                      <a:gd name="connsiteY11" fmla="*/ 1076629 h 1219661"/>
                      <a:gd name="connsiteX12" fmla="*/ 52962 w 3086104"/>
                      <a:gd name="connsiteY12" fmla="*/ 1048083 h 1219661"/>
                      <a:gd name="connsiteX13" fmla="*/ 18574 w 3086104"/>
                      <a:gd name="connsiteY13" fmla="*/ 1023625 h 1219661"/>
                      <a:gd name="connsiteX14" fmla="*/ 126214 w 3086104"/>
                      <a:gd name="connsiteY14" fmla="*/ 627223 h 1219661"/>
                      <a:gd name="connsiteX15" fmla="*/ 1013800 w 3086104"/>
                      <a:gd name="connsiteY15" fmla="*/ 442236 h 1219661"/>
                      <a:gd name="connsiteX16" fmla="*/ 1971970 w 3086104"/>
                      <a:gd name="connsiteY16" fmla="*/ 29 h 1219661"/>
                      <a:gd name="connsiteX0" fmla="*/ 1971970 w 3086104"/>
                      <a:gd name="connsiteY0" fmla="*/ 28 h 1219660"/>
                      <a:gd name="connsiteX1" fmla="*/ 2520756 w 3086104"/>
                      <a:gd name="connsiteY1" fmla="*/ 334766 h 1219660"/>
                      <a:gd name="connsiteX2" fmla="*/ 3000813 w 3086104"/>
                      <a:gd name="connsiteY2" fmla="*/ 171416 h 1219660"/>
                      <a:gd name="connsiteX3" fmla="*/ 3079692 w 3086104"/>
                      <a:gd name="connsiteY3" fmla="*/ 734316 h 1219660"/>
                      <a:gd name="connsiteX4" fmla="*/ 3074395 w 3086104"/>
                      <a:gd name="connsiteY4" fmla="*/ 812798 h 1219660"/>
                      <a:gd name="connsiteX5" fmla="*/ 3082575 w 3086104"/>
                      <a:gd name="connsiteY5" fmla="*/ 812706 h 1219660"/>
                      <a:gd name="connsiteX6" fmla="*/ 3068459 w 3086104"/>
                      <a:gd name="connsiteY6" fmla="*/ 1028901 h 1219660"/>
                      <a:gd name="connsiteX7" fmla="*/ 3061713 w 3086104"/>
                      <a:gd name="connsiteY7" fmla="*/ 1026218 h 1219660"/>
                      <a:gd name="connsiteX8" fmla="*/ 2993977 w 3086104"/>
                      <a:gd name="connsiteY8" fmla="*/ 1049052 h 1219660"/>
                      <a:gd name="connsiteX9" fmla="*/ 2730706 w 3086104"/>
                      <a:gd name="connsiteY9" fmla="*/ 1166497 h 1219660"/>
                      <a:gd name="connsiteX10" fmla="*/ 842291 w 3086104"/>
                      <a:gd name="connsiteY10" fmla="*/ 1219660 h 1219660"/>
                      <a:gd name="connsiteX11" fmla="*/ 89517 w 3086104"/>
                      <a:gd name="connsiteY11" fmla="*/ 1076628 h 1219660"/>
                      <a:gd name="connsiteX12" fmla="*/ 52962 w 3086104"/>
                      <a:gd name="connsiteY12" fmla="*/ 1048082 h 1219660"/>
                      <a:gd name="connsiteX13" fmla="*/ 18574 w 3086104"/>
                      <a:gd name="connsiteY13" fmla="*/ 1023624 h 1219660"/>
                      <a:gd name="connsiteX14" fmla="*/ 126214 w 3086104"/>
                      <a:gd name="connsiteY14" fmla="*/ 627222 h 1219660"/>
                      <a:gd name="connsiteX15" fmla="*/ 1013800 w 3086104"/>
                      <a:gd name="connsiteY15" fmla="*/ 442235 h 1219660"/>
                      <a:gd name="connsiteX16" fmla="*/ 1971970 w 3086104"/>
                      <a:gd name="connsiteY16" fmla="*/ 28 h 121966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</a:cxnLst>
                    <a:rect l="l" t="t" r="r" b="b"/>
                    <a:pathLst>
                      <a:path w="3086104" h="1219660">
                        <a:moveTo>
                          <a:pt x="1971970" y="28"/>
                        </a:moveTo>
                        <a:cubicBezTo>
                          <a:pt x="1982557" y="-3496"/>
                          <a:pt x="2179161" y="327466"/>
                          <a:pt x="2520756" y="334766"/>
                        </a:cubicBezTo>
                        <a:cubicBezTo>
                          <a:pt x="2694553" y="338480"/>
                          <a:pt x="3000813" y="171416"/>
                          <a:pt x="3000813" y="171416"/>
                        </a:cubicBezTo>
                        <a:cubicBezTo>
                          <a:pt x="3000813" y="171416"/>
                          <a:pt x="3088980" y="341291"/>
                          <a:pt x="3079692" y="734316"/>
                        </a:cubicBezTo>
                        <a:lnTo>
                          <a:pt x="3074395" y="812798"/>
                        </a:lnTo>
                        <a:lnTo>
                          <a:pt x="3082575" y="812706"/>
                        </a:lnTo>
                        <a:cubicBezTo>
                          <a:pt x="3082575" y="812706"/>
                          <a:pt x="3096691" y="899881"/>
                          <a:pt x="3068459" y="1028901"/>
                        </a:cubicBezTo>
                        <a:lnTo>
                          <a:pt x="3061713" y="1026218"/>
                        </a:lnTo>
                        <a:lnTo>
                          <a:pt x="2993977" y="1049052"/>
                        </a:lnTo>
                        <a:cubicBezTo>
                          <a:pt x="2960462" y="1177132"/>
                          <a:pt x="2782345" y="1166497"/>
                          <a:pt x="2730706" y="1166497"/>
                        </a:cubicBezTo>
                        <a:cubicBezTo>
                          <a:pt x="2048071" y="1166497"/>
                          <a:pt x="1524926" y="1219660"/>
                          <a:pt x="842291" y="1219660"/>
                        </a:cubicBezTo>
                        <a:cubicBezTo>
                          <a:pt x="391002" y="1219660"/>
                          <a:pt x="182460" y="1137928"/>
                          <a:pt x="89517" y="1076628"/>
                        </a:cubicBezTo>
                        <a:lnTo>
                          <a:pt x="52962" y="1048082"/>
                        </a:lnTo>
                        <a:lnTo>
                          <a:pt x="18574" y="1023624"/>
                        </a:lnTo>
                        <a:cubicBezTo>
                          <a:pt x="18574" y="1023624"/>
                          <a:pt x="-66126" y="671267"/>
                          <a:pt x="126214" y="627222"/>
                        </a:cubicBezTo>
                        <a:cubicBezTo>
                          <a:pt x="320318" y="581416"/>
                          <a:pt x="502071" y="662458"/>
                          <a:pt x="1013800" y="442235"/>
                        </a:cubicBezTo>
                        <a:cubicBezTo>
                          <a:pt x="1244961" y="341814"/>
                          <a:pt x="1546705" y="190300"/>
                          <a:pt x="1971970" y="28"/>
                        </a:cubicBezTo>
                        <a:close/>
                      </a:path>
                    </a:pathLst>
                  </a:custGeom>
                  <a:solidFill>
                    <a:schemeClr val="accent1"/>
                  </a:soli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  <a:headEnd/>
                        <a:tailEnd/>
                      </a14:hiddenLine>
                    </a:ext>
                  </a:extLst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grpSp>
                <p:nvGrpSpPr>
                  <p:cNvPr id="200" name="Group 199">
                    <a:extLst>
                      <a:ext uri="{FF2B5EF4-FFF2-40B4-BE49-F238E27FC236}">
                        <a16:creationId xmlns:a16="http://schemas.microsoft.com/office/drawing/2014/main" id="{422E8806-3885-459B-B12F-AF321745A10E}"/>
                      </a:ext>
                    </a:extLst>
                  </p:cNvPr>
                  <p:cNvGrpSpPr/>
                  <p:nvPr/>
                </p:nvGrpSpPr>
                <p:grpSpPr>
                  <a:xfrm>
                    <a:off x="5831580" y="3966090"/>
                    <a:ext cx="573292" cy="343974"/>
                    <a:chOff x="3595190" y="212751"/>
                    <a:chExt cx="573292" cy="343974"/>
                  </a:xfrm>
                </p:grpSpPr>
                <p:sp>
                  <p:nvSpPr>
                    <p:cNvPr id="203" name="Freeform 372">
                      <a:extLst>
                        <a:ext uri="{FF2B5EF4-FFF2-40B4-BE49-F238E27FC236}">
                          <a16:creationId xmlns:a16="http://schemas.microsoft.com/office/drawing/2014/main" id="{768C9A53-8908-4924-AFBE-314700736E22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4037443" y="212751"/>
                      <a:ext cx="131039" cy="141958"/>
                    </a:xfrm>
                    <a:custGeom>
                      <a:avLst/>
                      <a:gdLst>
                        <a:gd name="T0" fmla="*/ 27 w 72"/>
                        <a:gd name="T1" fmla="*/ 70 h 81"/>
                        <a:gd name="T2" fmla="*/ 56 w 72"/>
                        <a:gd name="T3" fmla="*/ 76 h 81"/>
                        <a:gd name="T4" fmla="*/ 67 w 72"/>
                        <a:gd name="T5" fmla="*/ 49 h 81"/>
                        <a:gd name="T6" fmla="*/ 44 w 72"/>
                        <a:gd name="T7" fmla="*/ 11 h 81"/>
                        <a:gd name="T8" fmla="*/ 15 w 72"/>
                        <a:gd name="T9" fmla="*/ 6 h 81"/>
                        <a:gd name="T10" fmla="*/ 5 w 72"/>
                        <a:gd name="T11" fmla="*/ 32 h 81"/>
                        <a:gd name="T12" fmla="*/ 27 w 72"/>
                        <a:gd name="T13" fmla="*/ 70 h 81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2" h="81">
                          <a:moveTo>
                            <a:pt x="27" y="70"/>
                          </a:moveTo>
                          <a:cubicBezTo>
                            <a:pt x="33" y="79"/>
                            <a:pt x="46" y="81"/>
                            <a:pt x="56" y="76"/>
                          </a:cubicBezTo>
                          <a:cubicBezTo>
                            <a:pt x="67" y="70"/>
                            <a:pt x="72" y="58"/>
                            <a:pt x="67" y="49"/>
                          </a:cubicBezTo>
                          <a:lnTo>
                            <a:pt x="44" y="11"/>
                          </a:lnTo>
                          <a:cubicBezTo>
                            <a:pt x="39" y="2"/>
                            <a:pt x="26" y="0"/>
                            <a:pt x="15" y="6"/>
                          </a:cubicBezTo>
                          <a:cubicBezTo>
                            <a:pt x="4" y="12"/>
                            <a:pt x="0" y="23"/>
                            <a:pt x="5" y="32"/>
                          </a:cubicBezTo>
                          <a:lnTo>
                            <a:pt x="27" y="70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4" name="Freeform 373">
                      <a:extLst>
                        <a:ext uri="{FF2B5EF4-FFF2-40B4-BE49-F238E27FC236}">
                          <a16:creationId xmlns:a16="http://schemas.microsoft.com/office/drawing/2014/main" id="{2BB37EBC-DC5A-4445-B937-FE7484E7F51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890027" y="278270"/>
                      <a:ext cx="131039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2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79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2"/>
                          </a:cubicBezTo>
                          <a:lnTo>
                            <a:pt x="28" y="71"/>
                          </a:lnTo>
                          <a:close/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5" name="Freeform 374">
                      <a:extLst>
                        <a:ext uri="{FF2B5EF4-FFF2-40B4-BE49-F238E27FC236}">
                          <a16:creationId xmlns:a16="http://schemas.microsoft.com/office/drawing/2014/main" id="{E02D1C32-9220-4581-B99B-4B096EC9D4A8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742606" y="343789"/>
                      <a:ext cx="125580" cy="147420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8 w 73"/>
                        <a:gd name="T5" fmla="*/ 49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6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8" y="49"/>
                          </a:cubicBezTo>
                          <a:lnTo>
                            <a:pt x="45" y="11"/>
                          </a:lnTo>
                          <a:cubicBezTo>
                            <a:pt x="40" y="2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6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  <p:sp>
                  <p:nvSpPr>
                    <p:cNvPr id="206" name="Freeform 375">
                      <a:extLst>
                        <a:ext uri="{FF2B5EF4-FFF2-40B4-BE49-F238E27FC236}">
                          <a16:creationId xmlns:a16="http://schemas.microsoft.com/office/drawing/2014/main" id="{2EBE6D3B-D584-4BDB-BB0C-B4A2107C65B9}"/>
                        </a:ext>
                      </a:extLst>
                    </p:cNvPr>
                    <p:cNvSpPr>
                      <a:spLocks/>
                    </p:cNvSpPr>
                    <p:nvPr/>
                  </p:nvSpPr>
                  <p:spPr bwMode="auto">
                    <a:xfrm>
                      <a:off x="3595190" y="414767"/>
                      <a:ext cx="125580" cy="141958"/>
                    </a:xfrm>
                    <a:custGeom>
                      <a:avLst/>
                      <a:gdLst>
                        <a:gd name="T0" fmla="*/ 28 w 73"/>
                        <a:gd name="T1" fmla="*/ 71 h 82"/>
                        <a:gd name="T2" fmla="*/ 57 w 73"/>
                        <a:gd name="T3" fmla="*/ 76 h 82"/>
                        <a:gd name="T4" fmla="*/ 67 w 73"/>
                        <a:gd name="T5" fmla="*/ 50 h 82"/>
                        <a:gd name="T6" fmla="*/ 45 w 73"/>
                        <a:gd name="T7" fmla="*/ 11 h 82"/>
                        <a:gd name="T8" fmla="*/ 16 w 73"/>
                        <a:gd name="T9" fmla="*/ 6 h 82"/>
                        <a:gd name="T10" fmla="*/ 5 w 73"/>
                        <a:gd name="T11" fmla="*/ 33 h 82"/>
                        <a:gd name="T12" fmla="*/ 28 w 73"/>
                        <a:gd name="T13" fmla="*/ 71 h 82"/>
                      </a:gdLst>
                      <a:ahLst/>
                      <a:cxnLst>
                        <a:cxn ang="0">
                          <a:pos x="T0" y="T1"/>
                        </a:cxn>
                        <a:cxn ang="0">
                          <a:pos x="T2" y="T3"/>
                        </a:cxn>
                        <a:cxn ang="0">
                          <a:pos x="T4" y="T5"/>
                        </a:cxn>
                        <a:cxn ang="0">
                          <a:pos x="T6" y="T7"/>
                        </a:cxn>
                        <a:cxn ang="0">
                          <a:pos x="T8" y="T9"/>
                        </a:cxn>
                        <a:cxn ang="0">
                          <a:pos x="T10" y="T11"/>
                        </a:cxn>
                        <a:cxn ang="0">
                          <a:pos x="T12" y="T13"/>
                        </a:cxn>
                      </a:cxnLst>
                      <a:rect l="0" t="0" r="r" b="b"/>
                      <a:pathLst>
                        <a:path w="73" h="82">
                          <a:moveTo>
                            <a:pt x="28" y="71"/>
                          </a:moveTo>
                          <a:cubicBezTo>
                            <a:pt x="33" y="80"/>
                            <a:pt x="46" y="82"/>
                            <a:pt x="57" y="76"/>
                          </a:cubicBezTo>
                          <a:cubicBezTo>
                            <a:pt x="68" y="70"/>
                            <a:pt x="73" y="58"/>
                            <a:pt x="67" y="50"/>
                          </a:cubicBezTo>
                          <a:lnTo>
                            <a:pt x="45" y="11"/>
                          </a:lnTo>
                          <a:cubicBezTo>
                            <a:pt x="40" y="3"/>
                            <a:pt x="27" y="0"/>
                            <a:pt x="16" y="6"/>
                          </a:cubicBezTo>
                          <a:cubicBezTo>
                            <a:pt x="5" y="12"/>
                            <a:pt x="0" y="24"/>
                            <a:pt x="5" y="33"/>
                          </a:cubicBezTo>
                          <a:lnTo>
                            <a:pt x="28" y="71"/>
                          </a:lnTo>
                        </a:path>
                      </a:pathLst>
                    </a:cu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vert="horz" wrap="square" lIns="91440" tIns="45720" rIns="91440" bIns="45720" numCol="1" anchor="t" anchorCtr="0" compatLnSpc="1">
                      <a:prstTxWarp prst="textNoShape">
                        <a:avLst/>
                      </a:prstTxWarp>
                    </a:bodyPr>
                    <a:lstStyle/>
                    <a:p>
                      <a:endParaRPr lang="en-US"/>
                    </a:p>
                  </p:txBody>
                </p:sp>
              </p:grpSp>
              <p:sp>
                <p:nvSpPr>
                  <p:cNvPr id="201" name="Freeform 52">
                    <a:extLst>
                      <a:ext uri="{FF2B5EF4-FFF2-40B4-BE49-F238E27FC236}">
                        <a16:creationId xmlns:a16="http://schemas.microsoft.com/office/drawing/2014/main" id="{0D60C9FB-39C2-403C-902E-264E6ACC0A1B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5365751" y="4093308"/>
                    <a:ext cx="2155824" cy="414169"/>
                  </a:xfrm>
                  <a:custGeom>
                    <a:avLst/>
                    <a:gdLst>
                      <a:gd name="connsiteX0" fmla="*/ 1173981 w 2155824"/>
                      <a:gd name="connsiteY0" fmla="*/ 0 h 414169"/>
                      <a:gd name="connsiteX1" fmla="*/ 1198659 w 2155824"/>
                      <a:gd name="connsiteY1" fmla="*/ 26426 h 414169"/>
                      <a:gd name="connsiteX2" fmla="*/ 1128150 w 2155824"/>
                      <a:gd name="connsiteY2" fmla="*/ 56375 h 414169"/>
                      <a:gd name="connsiteX3" fmla="*/ 1685174 w 2155824"/>
                      <a:gd name="connsiteY3" fmla="*/ 322393 h 414169"/>
                      <a:gd name="connsiteX4" fmla="*/ 1727480 w 2155824"/>
                      <a:gd name="connsiteY4" fmla="*/ 320631 h 414169"/>
                      <a:gd name="connsiteX5" fmla="*/ 2115281 w 2155824"/>
                      <a:gd name="connsiteY5" fmla="*/ 192026 h 414169"/>
                      <a:gd name="connsiteX6" fmla="*/ 2147010 w 2155824"/>
                      <a:gd name="connsiteY6" fmla="*/ 163839 h 414169"/>
                      <a:gd name="connsiteX7" fmla="*/ 2155824 w 2155824"/>
                      <a:gd name="connsiteY7" fmla="*/ 206120 h 414169"/>
                      <a:gd name="connsiteX8" fmla="*/ 1729242 w 2155824"/>
                      <a:gd name="connsiteY8" fmla="*/ 355865 h 414169"/>
                      <a:gd name="connsiteX9" fmla="*/ 1685174 w 2155824"/>
                      <a:gd name="connsiteY9" fmla="*/ 357627 h 414169"/>
                      <a:gd name="connsiteX10" fmla="*/ 1094658 w 2155824"/>
                      <a:gd name="connsiteY10" fmla="*/ 70468 h 414169"/>
                      <a:gd name="connsiteX11" fmla="*/ 738586 w 2155824"/>
                      <a:gd name="connsiteY11" fmla="*/ 213167 h 414169"/>
                      <a:gd name="connsiteX12" fmla="*/ 132205 w 2155824"/>
                      <a:gd name="connsiteY12" fmla="*/ 406955 h 414169"/>
                      <a:gd name="connsiteX13" fmla="*/ 131113 w 2155824"/>
                      <a:gd name="connsiteY13" fmla="*/ 414169 h 414169"/>
                      <a:gd name="connsiteX14" fmla="*/ 94143 w 2155824"/>
                      <a:gd name="connsiteY14" fmla="*/ 414169 h 414169"/>
                      <a:gd name="connsiteX15" fmla="*/ 95188 w 2155824"/>
                      <a:gd name="connsiteY15" fmla="*/ 408717 h 414169"/>
                      <a:gd name="connsiteX16" fmla="*/ 54645 w 2155824"/>
                      <a:gd name="connsiteY16" fmla="*/ 401670 h 414169"/>
                      <a:gd name="connsiteX17" fmla="*/ 0 w 2155824"/>
                      <a:gd name="connsiteY17" fmla="*/ 369959 h 414169"/>
                      <a:gd name="connsiteX18" fmla="*/ 42306 w 2155824"/>
                      <a:gd name="connsiteY18" fmla="*/ 354104 h 414169"/>
                      <a:gd name="connsiteX19" fmla="*/ 72272 w 2155824"/>
                      <a:gd name="connsiteY19" fmla="*/ 369959 h 414169"/>
                      <a:gd name="connsiteX20" fmla="*/ 98713 w 2155824"/>
                      <a:gd name="connsiteY20" fmla="*/ 373482 h 414169"/>
                      <a:gd name="connsiteX21" fmla="*/ 1173981 w 2155824"/>
                      <a:gd name="connsiteY21" fmla="*/ 0 h 414169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</a:cxnLst>
                    <a:rect l="l" t="t" r="r" b="b"/>
                    <a:pathLst>
                      <a:path w="2155824" h="414169">
                        <a:moveTo>
                          <a:pt x="1173981" y="0"/>
                        </a:moveTo>
                        <a:cubicBezTo>
                          <a:pt x="1181032" y="8809"/>
                          <a:pt x="1189846" y="17617"/>
                          <a:pt x="1198659" y="26426"/>
                        </a:cubicBezTo>
                        <a:cubicBezTo>
                          <a:pt x="1177506" y="35234"/>
                          <a:pt x="1154591" y="45804"/>
                          <a:pt x="1128150" y="56375"/>
                        </a:cubicBezTo>
                        <a:cubicBezTo>
                          <a:pt x="1179269" y="118035"/>
                          <a:pt x="1369644" y="322393"/>
                          <a:pt x="1685174" y="322393"/>
                        </a:cubicBezTo>
                        <a:cubicBezTo>
                          <a:pt x="1699276" y="322393"/>
                          <a:pt x="1713378" y="322393"/>
                          <a:pt x="1727480" y="320631"/>
                        </a:cubicBezTo>
                        <a:cubicBezTo>
                          <a:pt x="1933720" y="308299"/>
                          <a:pt x="2051823" y="244878"/>
                          <a:pt x="2115281" y="192026"/>
                        </a:cubicBezTo>
                        <a:cubicBezTo>
                          <a:pt x="2127620" y="183218"/>
                          <a:pt x="2138197" y="172648"/>
                          <a:pt x="2147010" y="163839"/>
                        </a:cubicBezTo>
                        <a:cubicBezTo>
                          <a:pt x="2150536" y="177933"/>
                          <a:pt x="2154061" y="192026"/>
                          <a:pt x="2155824" y="206120"/>
                        </a:cubicBezTo>
                        <a:cubicBezTo>
                          <a:pt x="2083552" y="271303"/>
                          <a:pt x="1954872" y="343533"/>
                          <a:pt x="1729242" y="355865"/>
                        </a:cubicBezTo>
                        <a:cubicBezTo>
                          <a:pt x="1715140" y="357627"/>
                          <a:pt x="1699276" y="357627"/>
                          <a:pt x="1685174" y="357627"/>
                        </a:cubicBezTo>
                        <a:cubicBezTo>
                          <a:pt x="1341441" y="357627"/>
                          <a:pt x="1136964" y="126843"/>
                          <a:pt x="1094658" y="70468"/>
                        </a:cubicBezTo>
                        <a:cubicBezTo>
                          <a:pt x="992420" y="112749"/>
                          <a:pt x="867265" y="163839"/>
                          <a:pt x="738586" y="213167"/>
                        </a:cubicBezTo>
                        <a:cubicBezTo>
                          <a:pt x="386039" y="350580"/>
                          <a:pt x="216816" y="396385"/>
                          <a:pt x="132205" y="406955"/>
                        </a:cubicBezTo>
                        <a:lnTo>
                          <a:pt x="131113" y="414169"/>
                        </a:lnTo>
                        <a:lnTo>
                          <a:pt x="94143" y="414169"/>
                        </a:lnTo>
                        <a:lnTo>
                          <a:pt x="95188" y="408717"/>
                        </a:lnTo>
                        <a:cubicBezTo>
                          <a:pt x="75798" y="408717"/>
                          <a:pt x="63459" y="405193"/>
                          <a:pt x="54645" y="401670"/>
                        </a:cubicBezTo>
                        <a:cubicBezTo>
                          <a:pt x="35255" y="391100"/>
                          <a:pt x="17628" y="380529"/>
                          <a:pt x="0" y="369959"/>
                        </a:cubicBezTo>
                        <a:cubicBezTo>
                          <a:pt x="14102" y="364674"/>
                          <a:pt x="28204" y="359389"/>
                          <a:pt x="42306" y="354104"/>
                        </a:cubicBezTo>
                        <a:cubicBezTo>
                          <a:pt x="52882" y="359389"/>
                          <a:pt x="61696" y="364674"/>
                          <a:pt x="72272" y="369959"/>
                        </a:cubicBezTo>
                        <a:cubicBezTo>
                          <a:pt x="77560" y="373482"/>
                          <a:pt x="86374" y="373482"/>
                          <a:pt x="98713" y="373482"/>
                        </a:cubicBezTo>
                        <a:cubicBezTo>
                          <a:pt x="239732" y="373482"/>
                          <a:pt x="777366" y="167362"/>
                          <a:pt x="1173981" y="0"/>
                        </a:cubicBezTo>
                        <a:close/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02" name="Freeform 378">
                    <a:extLst>
                      <a:ext uri="{FF2B5EF4-FFF2-40B4-BE49-F238E27FC236}">
                        <a16:creationId xmlns:a16="http://schemas.microsoft.com/office/drawing/2014/main" id="{0A9E84CE-3219-4A6F-8AC6-D3EDA367A70F}"/>
                      </a:ext>
                    </a:extLst>
                  </p:cNvPr>
                  <p:cNvSpPr>
                    <a:spLocks/>
                  </p:cNvSpPr>
                  <p:nvPr/>
                </p:nvSpPr>
                <p:spPr bwMode="auto">
                  <a:xfrm>
                    <a:off x="6683896" y="4432492"/>
                    <a:ext cx="884510" cy="627895"/>
                  </a:xfrm>
                  <a:custGeom>
                    <a:avLst/>
                    <a:gdLst>
                      <a:gd name="T0" fmla="*/ 0 w 501"/>
                      <a:gd name="T1" fmla="*/ 356 h 356"/>
                      <a:gd name="T2" fmla="*/ 498 w 501"/>
                      <a:gd name="T3" fmla="*/ 0 h 356"/>
                      <a:gd name="T4" fmla="*/ 501 w 501"/>
                      <a:gd name="T5" fmla="*/ 19 h 356"/>
                      <a:gd name="T6" fmla="*/ 374 w 501"/>
                      <a:gd name="T7" fmla="*/ 67 h 356"/>
                      <a:gd name="T8" fmla="*/ 29 w 501"/>
                      <a:gd name="T9" fmla="*/ 352 h 356"/>
                      <a:gd name="T10" fmla="*/ 0 w 501"/>
                      <a:gd name="T11" fmla="*/ 356 h 35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501" h="356">
                        <a:moveTo>
                          <a:pt x="0" y="356"/>
                        </a:moveTo>
                        <a:cubicBezTo>
                          <a:pt x="180" y="112"/>
                          <a:pt x="393" y="28"/>
                          <a:pt x="498" y="0"/>
                        </a:cubicBezTo>
                        <a:cubicBezTo>
                          <a:pt x="499" y="6"/>
                          <a:pt x="500" y="13"/>
                          <a:pt x="501" y="19"/>
                        </a:cubicBezTo>
                        <a:cubicBezTo>
                          <a:pt x="468" y="28"/>
                          <a:pt x="424" y="43"/>
                          <a:pt x="374" y="67"/>
                        </a:cubicBezTo>
                        <a:cubicBezTo>
                          <a:pt x="281" y="111"/>
                          <a:pt x="148" y="195"/>
                          <a:pt x="29" y="352"/>
                        </a:cubicBezTo>
                        <a:lnTo>
                          <a:pt x="0" y="356"/>
                        </a:lnTo>
                      </a:path>
                    </a:pathLst>
                  </a:custGeom>
                  <a:solidFill>
                    <a:schemeClr val="bg1"/>
                  </a:solidFill>
                  <a:ln>
                    <a:noFill/>
                  </a:ln>
                </p:spPr>
                <p:txBody>
                  <a:bodyPr vert="horz" wrap="square" lIns="91440" tIns="45720" rIns="91440" bIns="45720" numCol="1" anchor="t" anchorCtr="0" compatLnSpc="1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198" name="Freeform 95">
                  <a:extLst>
                    <a:ext uri="{FF2B5EF4-FFF2-40B4-BE49-F238E27FC236}">
                      <a16:creationId xmlns:a16="http://schemas.microsoft.com/office/drawing/2014/main" id="{AA51E4C9-1E83-4681-A74B-4BEED02E5AE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 rot="1295621" flipH="1">
                  <a:off x="4589830" y="4170808"/>
                  <a:ext cx="2962247" cy="1422535"/>
                </a:xfrm>
                <a:custGeom>
                  <a:avLst/>
                  <a:gdLst>
                    <a:gd name="T0" fmla="*/ 523 w 3032"/>
                    <a:gd name="T1" fmla="*/ 0 h 1595"/>
                    <a:gd name="T2" fmla="*/ 513 w 3032"/>
                    <a:gd name="T3" fmla="*/ 482 h 1595"/>
                    <a:gd name="T4" fmla="*/ 1333 w 3032"/>
                    <a:gd name="T5" fmla="*/ 1036 h 1595"/>
                    <a:gd name="T6" fmla="*/ 2495 w 3032"/>
                    <a:gd name="T7" fmla="*/ 1533 h 1595"/>
                    <a:gd name="T8" fmla="*/ 2898 w 3032"/>
                    <a:gd name="T9" fmla="*/ 1133 h 1595"/>
                    <a:gd name="T10" fmla="*/ 2171 w 3032"/>
                    <a:gd name="T11" fmla="*/ 1230 h 1595"/>
                    <a:gd name="T12" fmla="*/ 1510 w 3032"/>
                    <a:gd name="T13" fmla="*/ 812 h 1595"/>
                    <a:gd name="T14" fmla="*/ 950 w 3032"/>
                    <a:gd name="T15" fmla="*/ 436 h 1595"/>
                    <a:gd name="T16" fmla="*/ 523 w 3032"/>
                    <a:gd name="T17" fmla="*/ 0 h 1595"/>
                    <a:gd name="connsiteX0" fmla="*/ 777 w 8619"/>
                    <a:gd name="connsiteY0" fmla="*/ 0 h 9641"/>
                    <a:gd name="connsiteX1" fmla="*/ 744 w 8619"/>
                    <a:gd name="connsiteY1" fmla="*/ 3022 h 9641"/>
                    <a:gd name="connsiteX2" fmla="*/ 3448 w 8619"/>
                    <a:gd name="connsiteY2" fmla="*/ 6495 h 9641"/>
                    <a:gd name="connsiteX3" fmla="*/ 7281 w 8619"/>
                    <a:gd name="connsiteY3" fmla="*/ 9611 h 9641"/>
                    <a:gd name="connsiteX4" fmla="*/ 8610 w 8619"/>
                    <a:gd name="connsiteY4" fmla="*/ 7103 h 9641"/>
                    <a:gd name="connsiteX5" fmla="*/ 6212 w 8619"/>
                    <a:gd name="connsiteY5" fmla="*/ 7712 h 9641"/>
                    <a:gd name="connsiteX6" fmla="*/ 4032 w 8619"/>
                    <a:gd name="connsiteY6" fmla="*/ 5091 h 9641"/>
                    <a:gd name="connsiteX7" fmla="*/ 2185 w 8619"/>
                    <a:gd name="connsiteY7" fmla="*/ 2734 h 9641"/>
                    <a:gd name="connsiteX8" fmla="*/ 777 w 8619"/>
                    <a:gd name="connsiteY8" fmla="*/ 0 h 9641"/>
                    <a:gd name="connsiteX0" fmla="*/ 901 w 10164"/>
                    <a:gd name="connsiteY0" fmla="*/ 0 h 9974"/>
                    <a:gd name="connsiteX1" fmla="*/ 863 w 10164"/>
                    <a:gd name="connsiteY1" fmla="*/ 3135 h 9974"/>
                    <a:gd name="connsiteX2" fmla="*/ 4000 w 10164"/>
                    <a:gd name="connsiteY2" fmla="*/ 6737 h 9974"/>
                    <a:gd name="connsiteX3" fmla="*/ 8448 w 10164"/>
                    <a:gd name="connsiteY3" fmla="*/ 9969 h 9974"/>
                    <a:gd name="connsiteX4" fmla="*/ 10164 w 10164"/>
                    <a:gd name="connsiteY4" fmla="*/ 7261 h 9974"/>
                    <a:gd name="connsiteX5" fmla="*/ 7207 w 10164"/>
                    <a:gd name="connsiteY5" fmla="*/ 7999 h 9974"/>
                    <a:gd name="connsiteX6" fmla="*/ 4678 w 10164"/>
                    <a:gd name="connsiteY6" fmla="*/ 5281 h 9974"/>
                    <a:gd name="connsiteX7" fmla="*/ 2535 w 10164"/>
                    <a:gd name="connsiteY7" fmla="*/ 2836 h 9974"/>
                    <a:gd name="connsiteX8" fmla="*/ 901 w 10164"/>
                    <a:gd name="connsiteY8" fmla="*/ 0 h 9974"/>
                    <a:gd name="connsiteX0" fmla="*/ 886 w 10000"/>
                    <a:gd name="connsiteY0" fmla="*/ 0 h 9995"/>
                    <a:gd name="connsiteX1" fmla="*/ 849 w 10000"/>
                    <a:gd name="connsiteY1" fmla="*/ 3143 h 9995"/>
                    <a:gd name="connsiteX2" fmla="*/ 3935 w 10000"/>
                    <a:gd name="connsiteY2" fmla="*/ 6755 h 9995"/>
                    <a:gd name="connsiteX3" fmla="*/ 8312 w 10000"/>
                    <a:gd name="connsiteY3" fmla="*/ 9995 h 9995"/>
                    <a:gd name="connsiteX4" fmla="*/ 10000 w 10000"/>
                    <a:gd name="connsiteY4" fmla="*/ 7280 h 9995"/>
                    <a:gd name="connsiteX5" fmla="*/ 7091 w 10000"/>
                    <a:gd name="connsiteY5" fmla="*/ 8020 h 9995"/>
                    <a:gd name="connsiteX6" fmla="*/ 4603 w 10000"/>
                    <a:gd name="connsiteY6" fmla="*/ 5295 h 9995"/>
                    <a:gd name="connsiteX7" fmla="*/ 2494 w 10000"/>
                    <a:gd name="connsiteY7" fmla="*/ 2843 h 9995"/>
                    <a:gd name="connsiteX8" fmla="*/ 886 w 10000"/>
                    <a:gd name="connsiteY8" fmla="*/ 0 h 9995"/>
                    <a:gd name="connsiteX0" fmla="*/ 52 w 9528"/>
                    <a:gd name="connsiteY0" fmla="*/ 0 h 10328"/>
                    <a:gd name="connsiteX1" fmla="*/ 377 w 9528"/>
                    <a:gd name="connsiteY1" fmla="*/ 3473 h 10328"/>
                    <a:gd name="connsiteX2" fmla="*/ 3463 w 9528"/>
                    <a:gd name="connsiteY2" fmla="*/ 7086 h 10328"/>
                    <a:gd name="connsiteX3" fmla="*/ 7840 w 9528"/>
                    <a:gd name="connsiteY3" fmla="*/ 10328 h 10328"/>
                    <a:gd name="connsiteX4" fmla="*/ 9528 w 9528"/>
                    <a:gd name="connsiteY4" fmla="*/ 7612 h 10328"/>
                    <a:gd name="connsiteX5" fmla="*/ 6619 w 9528"/>
                    <a:gd name="connsiteY5" fmla="*/ 8352 h 10328"/>
                    <a:gd name="connsiteX6" fmla="*/ 4131 w 9528"/>
                    <a:gd name="connsiteY6" fmla="*/ 5626 h 10328"/>
                    <a:gd name="connsiteX7" fmla="*/ 2022 w 9528"/>
                    <a:gd name="connsiteY7" fmla="*/ 3172 h 10328"/>
                    <a:gd name="connsiteX8" fmla="*/ 52 w 9528"/>
                    <a:gd name="connsiteY8" fmla="*/ 0 h 10328"/>
                    <a:gd name="connsiteX0" fmla="*/ 55 w 10000"/>
                    <a:gd name="connsiteY0" fmla="*/ 0 h 10000"/>
                    <a:gd name="connsiteX1" fmla="*/ 396 w 10000"/>
                    <a:gd name="connsiteY1" fmla="*/ 3363 h 10000"/>
                    <a:gd name="connsiteX2" fmla="*/ 3635 w 10000"/>
                    <a:gd name="connsiteY2" fmla="*/ 6861 h 10000"/>
                    <a:gd name="connsiteX3" fmla="*/ 8228 w 10000"/>
                    <a:gd name="connsiteY3" fmla="*/ 10000 h 10000"/>
                    <a:gd name="connsiteX4" fmla="*/ 10000 w 10000"/>
                    <a:gd name="connsiteY4" fmla="*/ 7370 h 10000"/>
                    <a:gd name="connsiteX5" fmla="*/ 6947 w 10000"/>
                    <a:gd name="connsiteY5" fmla="*/ 8087 h 10000"/>
                    <a:gd name="connsiteX6" fmla="*/ 4336 w 10000"/>
                    <a:gd name="connsiteY6" fmla="*/ 5447 h 10000"/>
                    <a:gd name="connsiteX7" fmla="*/ 2122 w 10000"/>
                    <a:gd name="connsiteY7" fmla="*/ 3071 h 10000"/>
                    <a:gd name="connsiteX8" fmla="*/ 55 w 10000"/>
                    <a:gd name="connsiteY8" fmla="*/ 0 h 10000"/>
                    <a:gd name="connsiteX0" fmla="*/ 316 w 10261"/>
                    <a:gd name="connsiteY0" fmla="*/ 0 h 10000"/>
                    <a:gd name="connsiteX1" fmla="*/ 248 w 10261"/>
                    <a:gd name="connsiteY1" fmla="*/ 2347 h 10000"/>
                    <a:gd name="connsiteX2" fmla="*/ 3896 w 10261"/>
                    <a:gd name="connsiteY2" fmla="*/ 6861 h 10000"/>
                    <a:gd name="connsiteX3" fmla="*/ 8489 w 10261"/>
                    <a:gd name="connsiteY3" fmla="*/ 10000 h 10000"/>
                    <a:gd name="connsiteX4" fmla="*/ 10261 w 10261"/>
                    <a:gd name="connsiteY4" fmla="*/ 7370 h 10000"/>
                    <a:gd name="connsiteX5" fmla="*/ 7208 w 10261"/>
                    <a:gd name="connsiteY5" fmla="*/ 8087 h 10000"/>
                    <a:gd name="connsiteX6" fmla="*/ 4597 w 10261"/>
                    <a:gd name="connsiteY6" fmla="*/ 5447 h 10000"/>
                    <a:gd name="connsiteX7" fmla="*/ 2383 w 10261"/>
                    <a:gd name="connsiteY7" fmla="*/ 3071 h 10000"/>
                    <a:gd name="connsiteX8" fmla="*/ 316 w 10261"/>
                    <a:gd name="connsiteY8" fmla="*/ 0 h 10000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162 w 10349"/>
                    <a:gd name="connsiteY0" fmla="*/ 0 h 10202"/>
                    <a:gd name="connsiteX1" fmla="*/ 336 w 10349"/>
                    <a:gd name="connsiteY1" fmla="*/ 2549 h 10202"/>
                    <a:gd name="connsiteX2" fmla="*/ 3984 w 10349"/>
                    <a:gd name="connsiteY2" fmla="*/ 7063 h 10202"/>
                    <a:gd name="connsiteX3" fmla="*/ 8577 w 10349"/>
                    <a:gd name="connsiteY3" fmla="*/ 10202 h 10202"/>
                    <a:gd name="connsiteX4" fmla="*/ 10349 w 10349"/>
                    <a:gd name="connsiteY4" fmla="*/ 7572 h 10202"/>
                    <a:gd name="connsiteX5" fmla="*/ 7296 w 10349"/>
                    <a:gd name="connsiteY5" fmla="*/ 8289 h 10202"/>
                    <a:gd name="connsiteX6" fmla="*/ 4685 w 10349"/>
                    <a:gd name="connsiteY6" fmla="*/ 5649 h 10202"/>
                    <a:gd name="connsiteX7" fmla="*/ 2471 w 10349"/>
                    <a:gd name="connsiteY7" fmla="*/ 3273 h 10202"/>
                    <a:gd name="connsiteX8" fmla="*/ 162 w 10349"/>
                    <a:gd name="connsiteY8" fmla="*/ 0 h 10202"/>
                    <a:gd name="connsiteX0" fmla="*/ 20 w 11495"/>
                    <a:gd name="connsiteY0" fmla="*/ 0 h 12289"/>
                    <a:gd name="connsiteX1" fmla="*/ 1482 w 11495"/>
                    <a:gd name="connsiteY1" fmla="*/ 4636 h 12289"/>
                    <a:gd name="connsiteX2" fmla="*/ 5130 w 11495"/>
                    <a:gd name="connsiteY2" fmla="*/ 9150 h 12289"/>
                    <a:gd name="connsiteX3" fmla="*/ 9723 w 11495"/>
                    <a:gd name="connsiteY3" fmla="*/ 12289 h 12289"/>
                    <a:gd name="connsiteX4" fmla="*/ 11495 w 11495"/>
                    <a:gd name="connsiteY4" fmla="*/ 9659 h 12289"/>
                    <a:gd name="connsiteX5" fmla="*/ 8442 w 11495"/>
                    <a:gd name="connsiteY5" fmla="*/ 10376 h 12289"/>
                    <a:gd name="connsiteX6" fmla="*/ 5831 w 11495"/>
                    <a:gd name="connsiteY6" fmla="*/ 7736 h 12289"/>
                    <a:gd name="connsiteX7" fmla="*/ 3617 w 11495"/>
                    <a:gd name="connsiteY7" fmla="*/ 5360 h 12289"/>
                    <a:gd name="connsiteX8" fmla="*/ 20 w 11495"/>
                    <a:gd name="connsiteY8" fmla="*/ 0 h 12289"/>
                    <a:gd name="connsiteX0" fmla="*/ 30 w 10524"/>
                    <a:gd name="connsiteY0" fmla="*/ 0 h 11976"/>
                    <a:gd name="connsiteX1" fmla="*/ 511 w 10524"/>
                    <a:gd name="connsiteY1" fmla="*/ 4323 h 11976"/>
                    <a:gd name="connsiteX2" fmla="*/ 4159 w 10524"/>
                    <a:gd name="connsiteY2" fmla="*/ 8837 h 11976"/>
                    <a:gd name="connsiteX3" fmla="*/ 8752 w 10524"/>
                    <a:gd name="connsiteY3" fmla="*/ 11976 h 11976"/>
                    <a:gd name="connsiteX4" fmla="*/ 10524 w 10524"/>
                    <a:gd name="connsiteY4" fmla="*/ 9346 h 11976"/>
                    <a:gd name="connsiteX5" fmla="*/ 7471 w 10524"/>
                    <a:gd name="connsiteY5" fmla="*/ 10063 h 11976"/>
                    <a:gd name="connsiteX6" fmla="*/ 4860 w 10524"/>
                    <a:gd name="connsiteY6" fmla="*/ 7423 h 11976"/>
                    <a:gd name="connsiteX7" fmla="*/ 2646 w 10524"/>
                    <a:gd name="connsiteY7" fmla="*/ 5047 h 11976"/>
                    <a:gd name="connsiteX8" fmla="*/ 30 w 10524"/>
                    <a:gd name="connsiteY8" fmla="*/ 0 h 11976"/>
                    <a:gd name="connsiteX0" fmla="*/ 501 w 10995"/>
                    <a:gd name="connsiteY0" fmla="*/ 0 h 11976"/>
                    <a:gd name="connsiteX1" fmla="*/ 982 w 10995"/>
                    <a:gd name="connsiteY1" fmla="*/ 4323 h 11976"/>
                    <a:gd name="connsiteX2" fmla="*/ 4630 w 10995"/>
                    <a:gd name="connsiteY2" fmla="*/ 8837 h 11976"/>
                    <a:gd name="connsiteX3" fmla="*/ 9223 w 10995"/>
                    <a:gd name="connsiteY3" fmla="*/ 11976 h 11976"/>
                    <a:gd name="connsiteX4" fmla="*/ 10995 w 10995"/>
                    <a:gd name="connsiteY4" fmla="*/ 9346 h 11976"/>
                    <a:gd name="connsiteX5" fmla="*/ 7942 w 10995"/>
                    <a:gd name="connsiteY5" fmla="*/ 10063 h 11976"/>
                    <a:gd name="connsiteX6" fmla="*/ 5331 w 10995"/>
                    <a:gd name="connsiteY6" fmla="*/ 7423 h 11976"/>
                    <a:gd name="connsiteX7" fmla="*/ 3117 w 10995"/>
                    <a:gd name="connsiteY7" fmla="*/ 5047 h 11976"/>
                    <a:gd name="connsiteX8" fmla="*/ 501 w 10995"/>
                    <a:gd name="connsiteY8" fmla="*/ 0 h 11976"/>
                    <a:gd name="connsiteX0" fmla="*/ 30 w 10524"/>
                    <a:gd name="connsiteY0" fmla="*/ 431 h 12407"/>
                    <a:gd name="connsiteX1" fmla="*/ 511 w 10524"/>
                    <a:gd name="connsiteY1" fmla="*/ 4754 h 12407"/>
                    <a:gd name="connsiteX2" fmla="*/ 4159 w 10524"/>
                    <a:gd name="connsiteY2" fmla="*/ 9268 h 12407"/>
                    <a:gd name="connsiteX3" fmla="*/ 8752 w 10524"/>
                    <a:gd name="connsiteY3" fmla="*/ 12407 h 12407"/>
                    <a:gd name="connsiteX4" fmla="*/ 10524 w 10524"/>
                    <a:gd name="connsiteY4" fmla="*/ 9777 h 12407"/>
                    <a:gd name="connsiteX5" fmla="*/ 7471 w 10524"/>
                    <a:gd name="connsiteY5" fmla="*/ 10494 h 12407"/>
                    <a:gd name="connsiteX6" fmla="*/ 4860 w 10524"/>
                    <a:gd name="connsiteY6" fmla="*/ 7854 h 12407"/>
                    <a:gd name="connsiteX7" fmla="*/ 2646 w 10524"/>
                    <a:gd name="connsiteY7" fmla="*/ 5478 h 12407"/>
                    <a:gd name="connsiteX8" fmla="*/ 30 w 10524"/>
                    <a:gd name="connsiteY8" fmla="*/ 431 h 12407"/>
                    <a:gd name="connsiteX0" fmla="*/ 0 w 10956"/>
                    <a:gd name="connsiteY0" fmla="*/ 460 h 11894"/>
                    <a:gd name="connsiteX1" fmla="*/ 943 w 10956"/>
                    <a:gd name="connsiteY1" fmla="*/ 4241 h 11894"/>
                    <a:gd name="connsiteX2" fmla="*/ 4591 w 10956"/>
                    <a:gd name="connsiteY2" fmla="*/ 8755 h 11894"/>
                    <a:gd name="connsiteX3" fmla="*/ 9184 w 10956"/>
                    <a:gd name="connsiteY3" fmla="*/ 11894 h 11894"/>
                    <a:gd name="connsiteX4" fmla="*/ 10956 w 10956"/>
                    <a:gd name="connsiteY4" fmla="*/ 9264 h 11894"/>
                    <a:gd name="connsiteX5" fmla="*/ 7903 w 10956"/>
                    <a:gd name="connsiteY5" fmla="*/ 9981 h 11894"/>
                    <a:gd name="connsiteX6" fmla="*/ 5292 w 10956"/>
                    <a:gd name="connsiteY6" fmla="*/ 7341 h 11894"/>
                    <a:gd name="connsiteX7" fmla="*/ 3078 w 10956"/>
                    <a:gd name="connsiteY7" fmla="*/ 4965 h 11894"/>
                    <a:gd name="connsiteX8" fmla="*/ 0 w 10956"/>
                    <a:gd name="connsiteY8" fmla="*/ 460 h 11894"/>
                    <a:gd name="connsiteX0" fmla="*/ 0 w 10956"/>
                    <a:gd name="connsiteY0" fmla="*/ 0 h 11434"/>
                    <a:gd name="connsiteX1" fmla="*/ 943 w 10956"/>
                    <a:gd name="connsiteY1" fmla="*/ 3781 h 11434"/>
                    <a:gd name="connsiteX2" fmla="*/ 4591 w 10956"/>
                    <a:gd name="connsiteY2" fmla="*/ 8295 h 11434"/>
                    <a:gd name="connsiteX3" fmla="*/ 9184 w 10956"/>
                    <a:gd name="connsiteY3" fmla="*/ 11434 h 11434"/>
                    <a:gd name="connsiteX4" fmla="*/ 10956 w 10956"/>
                    <a:gd name="connsiteY4" fmla="*/ 8804 h 11434"/>
                    <a:gd name="connsiteX5" fmla="*/ 7903 w 10956"/>
                    <a:gd name="connsiteY5" fmla="*/ 9521 h 11434"/>
                    <a:gd name="connsiteX6" fmla="*/ 5292 w 10956"/>
                    <a:gd name="connsiteY6" fmla="*/ 6881 h 11434"/>
                    <a:gd name="connsiteX7" fmla="*/ 3078 w 10956"/>
                    <a:gd name="connsiteY7" fmla="*/ 4505 h 11434"/>
                    <a:gd name="connsiteX8" fmla="*/ 0 w 10956"/>
                    <a:gd name="connsiteY8" fmla="*/ 0 h 11434"/>
                    <a:gd name="connsiteX0" fmla="*/ 144 w 10366"/>
                    <a:gd name="connsiteY0" fmla="*/ 0 h 10231"/>
                    <a:gd name="connsiteX1" fmla="*/ 353 w 10366"/>
                    <a:gd name="connsiteY1" fmla="*/ 2578 h 10231"/>
                    <a:gd name="connsiteX2" fmla="*/ 4001 w 10366"/>
                    <a:gd name="connsiteY2" fmla="*/ 7092 h 10231"/>
                    <a:gd name="connsiteX3" fmla="*/ 8594 w 10366"/>
                    <a:gd name="connsiteY3" fmla="*/ 10231 h 10231"/>
                    <a:gd name="connsiteX4" fmla="*/ 10366 w 10366"/>
                    <a:gd name="connsiteY4" fmla="*/ 7601 h 10231"/>
                    <a:gd name="connsiteX5" fmla="*/ 7313 w 10366"/>
                    <a:gd name="connsiteY5" fmla="*/ 8318 h 10231"/>
                    <a:gd name="connsiteX6" fmla="*/ 4702 w 10366"/>
                    <a:gd name="connsiteY6" fmla="*/ 5678 h 10231"/>
                    <a:gd name="connsiteX7" fmla="*/ 2488 w 10366"/>
                    <a:gd name="connsiteY7" fmla="*/ 3302 h 10231"/>
                    <a:gd name="connsiteX8" fmla="*/ 144 w 10366"/>
                    <a:gd name="connsiteY8" fmla="*/ 0 h 10231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264 w 10287"/>
                    <a:gd name="connsiteY0" fmla="*/ 0 h 10655"/>
                    <a:gd name="connsiteX1" fmla="*/ 274 w 10287"/>
                    <a:gd name="connsiteY1" fmla="*/ 3002 h 10655"/>
                    <a:gd name="connsiteX2" fmla="*/ 3922 w 10287"/>
                    <a:gd name="connsiteY2" fmla="*/ 7516 h 10655"/>
                    <a:gd name="connsiteX3" fmla="*/ 8515 w 10287"/>
                    <a:gd name="connsiteY3" fmla="*/ 10655 h 10655"/>
                    <a:gd name="connsiteX4" fmla="*/ 10287 w 10287"/>
                    <a:gd name="connsiteY4" fmla="*/ 8025 h 10655"/>
                    <a:gd name="connsiteX5" fmla="*/ 7234 w 10287"/>
                    <a:gd name="connsiteY5" fmla="*/ 8742 h 10655"/>
                    <a:gd name="connsiteX6" fmla="*/ 4623 w 10287"/>
                    <a:gd name="connsiteY6" fmla="*/ 6102 h 10655"/>
                    <a:gd name="connsiteX7" fmla="*/ 2409 w 10287"/>
                    <a:gd name="connsiteY7" fmla="*/ 3726 h 10655"/>
                    <a:gd name="connsiteX8" fmla="*/ 264 w 10287"/>
                    <a:gd name="connsiteY8" fmla="*/ 0 h 10655"/>
                    <a:gd name="connsiteX0" fmla="*/ 3 w 10026"/>
                    <a:gd name="connsiteY0" fmla="*/ 0 h 10655"/>
                    <a:gd name="connsiteX1" fmla="*/ 545 w 10026"/>
                    <a:gd name="connsiteY1" fmla="*/ 3362 h 10655"/>
                    <a:gd name="connsiteX2" fmla="*/ 3661 w 10026"/>
                    <a:gd name="connsiteY2" fmla="*/ 7516 h 10655"/>
                    <a:gd name="connsiteX3" fmla="*/ 8254 w 10026"/>
                    <a:gd name="connsiteY3" fmla="*/ 10655 h 10655"/>
                    <a:gd name="connsiteX4" fmla="*/ 10026 w 10026"/>
                    <a:gd name="connsiteY4" fmla="*/ 8025 h 10655"/>
                    <a:gd name="connsiteX5" fmla="*/ 6973 w 10026"/>
                    <a:gd name="connsiteY5" fmla="*/ 8742 h 10655"/>
                    <a:gd name="connsiteX6" fmla="*/ 4362 w 10026"/>
                    <a:gd name="connsiteY6" fmla="*/ 6102 h 10655"/>
                    <a:gd name="connsiteX7" fmla="*/ 2148 w 10026"/>
                    <a:gd name="connsiteY7" fmla="*/ 3726 h 10655"/>
                    <a:gd name="connsiteX8" fmla="*/ 3 w 10026"/>
                    <a:gd name="connsiteY8" fmla="*/ 0 h 10655"/>
                    <a:gd name="connsiteX0" fmla="*/ 233 w 10256"/>
                    <a:gd name="connsiteY0" fmla="*/ 0 h 10655"/>
                    <a:gd name="connsiteX1" fmla="*/ 284 w 10256"/>
                    <a:gd name="connsiteY1" fmla="*/ 2783 h 10655"/>
                    <a:gd name="connsiteX2" fmla="*/ 3891 w 10256"/>
                    <a:gd name="connsiteY2" fmla="*/ 7516 h 10655"/>
                    <a:gd name="connsiteX3" fmla="*/ 8484 w 10256"/>
                    <a:gd name="connsiteY3" fmla="*/ 10655 h 10655"/>
                    <a:gd name="connsiteX4" fmla="*/ 10256 w 10256"/>
                    <a:gd name="connsiteY4" fmla="*/ 8025 h 10655"/>
                    <a:gd name="connsiteX5" fmla="*/ 7203 w 10256"/>
                    <a:gd name="connsiteY5" fmla="*/ 8742 h 10655"/>
                    <a:gd name="connsiteX6" fmla="*/ 4592 w 10256"/>
                    <a:gd name="connsiteY6" fmla="*/ 6102 h 10655"/>
                    <a:gd name="connsiteX7" fmla="*/ 2378 w 10256"/>
                    <a:gd name="connsiteY7" fmla="*/ 3726 h 10655"/>
                    <a:gd name="connsiteX8" fmla="*/ 233 w 10256"/>
                    <a:gd name="connsiteY8" fmla="*/ 0 h 10655"/>
                    <a:gd name="connsiteX0" fmla="*/ 269 w 10292"/>
                    <a:gd name="connsiteY0" fmla="*/ 0 h 10657"/>
                    <a:gd name="connsiteX1" fmla="*/ 320 w 10292"/>
                    <a:gd name="connsiteY1" fmla="*/ 2783 h 10657"/>
                    <a:gd name="connsiteX2" fmla="*/ 4417 w 10292"/>
                    <a:gd name="connsiteY2" fmla="*/ 7672 h 10657"/>
                    <a:gd name="connsiteX3" fmla="*/ 8520 w 10292"/>
                    <a:gd name="connsiteY3" fmla="*/ 10655 h 10657"/>
                    <a:gd name="connsiteX4" fmla="*/ 10292 w 10292"/>
                    <a:gd name="connsiteY4" fmla="*/ 8025 h 10657"/>
                    <a:gd name="connsiteX5" fmla="*/ 7239 w 10292"/>
                    <a:gd name="connsiteY5" fmla="*/ 8742 h 10657"/>
                    <a:gd name="connsiteX6" fmla="*/ 4628 w 10292"/>
                    <a:gd name="connsiteY6" fmla="*/ 6102 h 10657"/>
                    <a:gd name="connsiteX7" fmla="*/ 2414 w 10292"/>
                    <a:gd name="connsiteY7" fmla="*/ 3726 h 10657"/>
                    <a:gd name="connsiteX8" fmla="*/ 269 w 10292"/>
                    <a:gd name="connsiteY8" fmla="*/ 0 h 10657"/>
                    <a:gd name="connsiteX0" fmla="*/ 269 w 10317"/>
                    <a:gd name="connsiteY0" fmla="*/ 0 h 10525"/>
                    <a:gd name="connsiteX1" fmla="*/ 320 w 10317"/>
                    <a:gd name="connsiteY1" fmla="*/ 2783 h 10525"/>
                    <a:gd name="connsiteX2" fmla="*/ 4417 w 10317"/>
                    <a:gd name="connsiteY2" fmla="*/ 7672 h 10525"/>
                    <a:gd name="connsiteX3" fmla="*/ 8465 w 10317"/>
                    <a:gd name="connsiteY3" fmla="*/ 10524 h 10525"/>
                    <a:gd name="connsiteX4" fmla="*/ 10292 w 10317"/>
                    <a:gd name="connsiteY4" fmla="*/ 8025 h 10525"/>
                    <a:gd name="connsiteX5" fmla="*/ 7239 w 10317"/>
                    <a:gd name="connsiteY5" fmla="*/ 8742 h 10525"/>
                    <a:gd name="connsiteX6" fmla="*/ 4628 w 10317"/>
                    <a:gd name="connsiteY6" fmla="*/ 6102 h 10525"/>
                    <a:gd name="connsiteX7" fmla="*/ 2414 w 10317"/>
                    <a:gd name="connsiteY7" fmla="*/ 3726 h 10525"/>
                    <a:gd name="connsiteX8" fmla="*/ 269 w 10317"/>
                    <a:gd name="connsiteY8" fmla="*/ 0 h 10525"/>
                    <a:gd name="connsiteX0" fmla="*/ 269 w 10364"/>
                    <a:gd name="connsiteY0" fmla="*/ 0 h 10288"/>
                    <a:gd name="connsiteX1" fmla="*/ 320 w 10364"/>
                    <a:gd name="connsiteY1" fmla="*/ 2783 h 10288"/>
                    <a:gd name="connsiteX2" fmla="*/ 4417 w 10364"/>
                    <a:gd name="connsiteY2" fmla="*/ 7672 h 10288"/>
                    <a:gd name="connsiteX3" fmla="*/ 8989 w 10364"/>
                    <a:gd name="connsiteY3" fmla="*/ 10287 h 10288"/>
                    <a:gd name="connsiteX4" fmla="*/ 10292 w 10364"/>
                    <a:gd name="connsiteY4" fmla="*/ 8025 h 10288"/>
                    <a:gd name="connsiteX5" fmla="*/ 7239 w 10364"/>
                    <a:gd name="connsiteY5" fmla="*/ 8742 h 10288"/>
                    <a:gd name="connsiteX6" fmla="*/ 4628 w 10364"/>
                    <a:gd name="connsiteY6" fmla="*/ 6102 h 10288"/>
                    <a:gd name="connsiteX7" fmla="*/ 2414 w 10364"/>
                    <a:gd name="connsiteY7" fmla="*/ 3726 h 10288"/>
                    <a:gd name="connsiteX8" fmla="*/ 269 w 10364"/>
                    <a:gd name="connsiteY8" fmla="*/ 0 h 10288"/>
                    <a:gd name="connsiteX0" fmla="*/ 269 w 10382"/>
                    <a:gd name="connsiteY0" fmla="*/ 0 h 10302"/>
                    <a:gd name="connsiteX1" fmla="*/ 320 w 10382"/>
                    <a:gd name="connsiteY1" fmla="*/ 2783 h 10302"/>
                    <a:gd name="connsiteX2" fmla="*/ 4417 w 10382"/>
                    <a:gd name="connsiteY2" fmla="*/ 7672 h 10302"/>
                    <a:gd name="connsiteX3" fmla="*/ 9106 w 10382"/>
                    <a:gd name="connsiteY3" fmla="*/ 10301 h 10302"/>
                    <a:gd name="connsiteX4" fmla="*/ 10292 w 10382"/>
                    <a:gd name="connsiteY4" fmla="*/ 8025 h 10302"/>
                    <a:gd name="connsiteX5" fmla="*/ 7239 w 10382"/>
                    <a:gd name="connsiteY5" fmla="*/ 8742 h 10302"/>
                    <a:gd name="connsiteX6" fmla="*/ 4628 w 10382"/>
                    <a:gd name="connsiteY6" fmla="*/ 6102 h 10302"/>
                    <a:gd name="connsiteX7" fmla="*/ 2414 w 10382"/>
                    <a:gd name="connsiteY7" fmla="*/ 3726 h 10302"/>
                    <a:gd name="connsiteX8" fmla="*/ 269 w 10382"/>
                    <a:gd name="connsiteY8" fmla="*/ 0 h 10302"/>
                    <a:gd name="connsiteX0" fmla="*/ 321 w 10358"/>
                    <a:gd name="connsiteY0" fmla="*/ 0 h 10492"/>
                    <a:gd name="connsiteX1" fmla="*/ 296 w 10358"/>
                    <a:gd name="connsiteY1" fmla="*/ 2973 h 10492"/>
                    <a:gd name="connsiteX2" fmla="*/ 4393 w 10358"/>
                    <a:gd name="connsiteY2" fmla="*/ 7862 h 10492"/>
                    <a:gd name="connsiteX3" fmla="*/ 9082 w 10358"/>
                    <a:gd name="connsiteY3" fmla="*/ 10491 h 10492"/>
                    <a:gd name="connsiteX4" fmla="*/ 10268 w 10358"/>
                    <a:gd name="connsiteY4" fmla="*/ 8215 h 10492"/>
                    <a:gd name="connsiteX5" fmla="*/ 7215 w 10358"/>
                    <a:gd name="connsiteY5" fmla="*/ 8932 h 10492"/>
                    <a:gd name="connsiteX6" fmla="*/ 4604 w 10358"/>
                    <a:gd name="connsiteY6" fmla="*/ 6292 h 10492"/>
                    <a:gd name="connsiteX7" fmla="*/ 2390 w 10358"/>
                    <a:gd name="connsiteY7" fmla="*/ 3916 h 10492"/>
                    <a:gd name="connsiteX8" fmla="*/ 321 w 10358"/>
                    <a:gd name="connsiteY8" fmla="*/ 0 h 10492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10358" h="10492">
                      <a:moveTo>
                        <a:pt x="321" y="0"/>
                      </a:moveTo>
                      <a:cubicBezTo>
                        <a:pt x="321" y="0"/>
                        <a:pt x="-383" y="1663"/>
                        <a:pt x="296" y="2973"/>
                      </a:cubicBezTo>
                      <a:cubicBezTo>
                        <a:pt x="975" y="4283"/>
                        <a:pt x="2929" y="6609"/>
                        <a:pt x="4393" y="7862"/>
                      </a:cubicBezTo>
                      <a:cubicBezTo>
                        <a:pt x="5857" y="9115"/>
                        <a:pt x="8103" y="10432"/>
                        <a:pt x="9082" y="10491"/>
                      </a:cubicBezTo>
                      <a:cubicBezTo>
                        <a:pt x="10061" y="10550"/>
                        <a:pt x="10579" y="8475"/>
                        <a:pt x="10268" y="8215"/>
                      </a:cubicBezTo>
                      <a:cubicBezTo>
                        <a:pt x="9957" y="7955"/>
                        <a:pt x="10270" y="11180"/>
                        <a:pt x="7215" y="8932"/>
                      </a:cubicBezTo>
                      <a:cubicBezTo>
                        <a:pt x="5567" y="7624"/>
                        <a:pt x="4658" y="6417"/>
                        <a:pt x="4604" y="6292"/>
                      </a:cubicBezTo>
                      <a:cubicBezTo>
                        <a:pt x="4544" y="6171"/>
                        <a:pt x="3104" y="4965"/>
                        <a:pt x="2390" y="3916"/>
                      </a:cubicBezTo>
                      <a:cubicBezTo>
                        <a:pt x="1676" y="2867"/>
                        <a:pt x="1632" y="2841"/>
                        <a:pt x="32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96" name="Freeform 64">
                <a:extLst>
                  <a:ext uri="{FF2B5EF4-FFF2-40B4-BE49-F238E27FC236}">
                    <a16:creationId xmlns:a16="http://schemas.microsoft.com/office/drawing/2014/main" id="{8EB09AC9-4C57-45FD-B2BB-AE37DD1F206A}"/>
                  </a:ext>
                </a:extLst>
              </p:cNvPr>
              <p:cNvSpPr/>
              <p:nvPr/>
            </p:nvSpPr>
            <p:spPr>
              <a:xfrm rot="-180000">
                <a:off x="7033778" y="3412343"/>
                <a:ext cx="74408" cy="247125"/>
              </a:xfrm>
              <a:custGeom>
                <a:avLst/>
                <a:gdLst>
                  <a:gd name="connsiteX0" fmla="*/ 283405 w 443458"/>
                  <a:gd name="connsiteY0" fmla="*/ 0 h 1472813"/>
                  <a:gd name="connsiteX1" fmla="*/ 443458 w 443458"/>
                  <a:gd name="connsiteY1" fmla="*/ 160053 h 1472813"/>
                  <a:gd name="connsiteX2" fmla="*/ 430880 w 443458"/>
                  <a:gd name="connsiteY2" fmla="*/ 222353 h 1472813"/>
                  <a:gd name="connsiteX3" fmla="*/ 426066 w 443458"/>
                  <a:gd name="connsiteY3" fmla="*/ 231223 h 1472813"/>
                  <a:gd name="connsiteX4" fmla="*/ 426804 w 443458"/>
                  <a:gd name="connsiteY4" fmla="*/ 231650 h 1472813"/>
                  <a:gd name="connsiteX5" fmla="*/ 375592 w 443458"/>
                  <a:gd name="connsiteY5" fmla="*/ 371571 h 1472813"/>
                  <a:gd name="connsiteX6" fmla="*/ 345886 w 443458"/>
                  <a:gd name="connsiteY6" fmla="*/ 481380 h 1472813"/>
                  <a:gd name="connsiteX7" fmla="*/ 327949 w 443458"/>
                  <a:gd name="connsiteY7" fmla="*/ 575039 h 1472813"/>
                  <a:gd name="connsiteX8" fmla="*/ 327949 w 443458"/>
                  <a:gd name="connsiteY8" fmla="*/ 1311175 h 1472813"/>
                  <a:gd name="connsiteX9" fmla="*/ 327949 w 443458"/>
                  <a:gd name="connsiteY9" fmla="*/ 1343505 h 1472813"/>
                  <a:gd name="connsiteX10" fmla="*/ 321422 w 443458"/>
                  <a:gd name="connsiteY10" fmla="*/ 1343505 h 1472813"/>
                  <a:gd name="connsiteX11" fmla="*/ 315247 w 443458"/>
                  <a:gd name="connsiteY11" fmla="*/ 1374092 h 1472813"/>
                  <a:gd name="connsiteX12" fmla="*/ 166311 w 443458"/>
                  <a:gd name="connsiteY12" fmla="*/ 1472813 h 1472813"/>
                  <a:gd name="connsiteX13" fmla="*/ 17375 w 443458"/>
                  <a:gd name="connsiteY13" fmla="*/ 1374092 h 1472813"/>
                  <a:gd name="connsiteX14" fmla="*/ 11200 w 443458"/>
                  <a:gd name="connsiteY14" fmla="*/ 1343505 h 1472813"/>
                  <a:gd name="connsiteX15" fmla="*/ 4676 w 443458"/>
                  <a:gd name="connsiteY15" fmla="*/ 1343505 h 1472813"/>
                  <a:gd name="connsiteX16" fmla="*/ 4676 w 443458"/>
                  <a:gd name="connsiteY16" fmla="*/ 1311190 h 1472813"/>
                  <a:gd name="connsiteX17" fmla="*/ 4673 w 443458"/>
                  <a:gd name="connsiteY17" fmla="*/ 1311175 h 1472813"/>
                  <a:gd name="connsiteX18" fmla="*/ 4676 w 443458"/>
                  <a:gd name="connsiteY18" fmla="*/ 1311160 h 1472813"/>
                  <a:gd name="connsiteX19" fmla="*/ 4676 w 443458"/>
                  <a:gd name="connsiteY19" fmla="*/ 604596 h 1472813"/>
                  <a:gd name="connsiteX20" fmla="*/ 0 w 443458"/>
                  <a:gd name="connsiteY20" fmla="*/ 604596 h 1472813"/>
                  <a:gd name="connsiteX21" fmla="*/ 4676 w 443458"/>
                  <a:gd name="connsiteY21" fmla="*/ 573958 h 1472813"/>
                  <a:gd name="connsiteX22" fmla="*/ 4676 w 443458"/>
                  <a:gd name="connsiteY22" fmla="*/ 549178 h 1472813"/>
                  <a:gd name="connsiteX23" fmla="*/ 8458 w 443458"/>
                  <a:gd name="connsiteY23" fmla="*/ 549178 h 1472813"/>
                  <a:gd name="connsiteX24" fmla="*/ 22994 w 443458"/>
                  <a:gd name="connsiteY24" fmla="*/ 453934 h 1472813"/>
                  <a:gd name="connsiteX25" fmla="*/ 131163 w 443458"/>
                  <a:gd name="connsiteY25" fmla="*/ 105472 h 1472813"/>
                  <a:gd name="connsiteX26" fmla="*/ 147938 w 443458"/>
                  <a:gd name="connsiteY26" fmla="*/ 70649 h 1472813"/>
                  <a:gd name="connsiteX27" fmla="*/ 149997 w 443458"/>
                  <a:gd name="connsiteY27" fmla="*/ 71837 h 1472813"/>
                  <a:gd name="connsiteX28" fmla="*/ 150687 w 443458"/>
                  <a:gd name="connsiteY28" fmla="*/ 70566 h 1472813"/>
                  <a:gd name="connsiteX29" fmla="*/ 283405 w 443458"/>
                  <a:gd name="connsiteY29" fmla="*/ 0 h 147281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</a:cxnLst>
                <a:rect l="l" t="t" r="r" b="b"/>
                <a:pathLst>
                  <a:path w="443458" h="1472813">
                    <a:moveTo>
                      <a:pt x="283405" y="0"/>
                    </a:moveTo>
                    <a:cubicBezTo>
                      <a:pt x="371800" y="0"/>
                      <a:pt x="443458" y="71658"/>
                      <a:pt x="443458" y="160053"/>
                    </a:cubicBezTo>
                    <a:cubicBezTo>
                      <a:pt x="443458" y="182152"/>
                      <a:pt x="438980" y="203204"/>
                      <a:pt x="430880" y="222353"/>
                    </a:cubicBezTo>
                    <a:lnTo>
                      <a:pt x="426066" y="231223"/>
                    </a:lnTo>
                    <a:lnTo>
                      <a:pt x="426804" y="231650"/>
                    </a:lnTo>
                    <a:lnTo>
                      <a:pt x="375592" y="371571"/>
                    </a:lnTo>
                    <a:cubicBezTo>
                      <a:pt x="364379" y="407622"/>
                      <a:pt x="354458" y="444244"/>
                      <a:pt x="345886" y="481380"/>
                    </a:cubicBezTo>
                    <a:lnTo>
                      <a:pt x="327949" y="575039"/>
                    </a:lnTo>
                    <a:lnTo>
                      <a:pt x="327949" y="1311175"/>
                    </a:lnTo>
                    <a:lnTo>
                      <a:pt x="327949" y="1343505"/>
                    </a:lnTo>
                    <a:lnTo>
                      <a:pt x="321422" y="1343505"/>
                    </a:lnTo>
                    <a:lnTo>
                      <a:pt x="315247" y="1374092"/>
                    </a:lnTo>
                    <a:cubicBezTo>
                      <a:pt x="290709" y="1432106"/>
                      <a:pt x="233264" y="1472813"/>
                      <a:pt x="166311" y="1472813"/>
                    </a:cubicBezTo>
                    <a:cubicBezTo>
                      <a:pt x="99359" y="1472813"/>
                      <a:pt x="41914" y="1432106"/>
                      <a:pt x="17375" y="1374092"/>
                    </a:cubicBezTo>
                    <a:lnTo>
                      <a:pt x="11200" y="1343505"/>
                    </a:lnTo>
                    <a:lnTo>
                      <a:pt x="4676" y="1343505"/>
                    </a:lnTo>
                    <a:lnTo>
                      <a:pt x="4676" y="1311190"/>
                    </a:lnTo>
                    <a:lnTo>
                      <a:pt x="4673" y="1311175"/>
                    </a:lnTo>
                    <a:lnTo>
                      <a:pt x="4676" y="1311160"/>
                    </a:lnTo>
                    <a:lnTo>
                      <a:pt x="4676" y="604596"/>
                    </a:lnTo>
                    <a:lnTo>
                      <a:pt x="0" y="604596"/>
                    </a:lnTo>
                    <a:lnTo>
                      <a:pt x="4676" y="573958"/>
                    </a:lnTo>
                    <a:lnTo>
                      <a:pt x="4676" y="549178"/>
                    </a:lnTo>
                    <a:lnTo>
                      <a:pt x="8458" y="549178"/>
                    </a:lnTo>
                    <a:lnTo>
                      <a:pt x="22994" y="453934"/>
                    </a:lnTo>
                    <a:cubicBezTo>
                      <a:pt x="47723" y="333088"/>
                      <a:pt x="84194" y="216519"/>
                      <a:pt x="131163" y="105472"/>
                    </a:cubicBezTo>
                    <a:lnTo>
                      <a:pt x="147938" y="70649"/>
                    </a:lnTo>
                    <a:lnTo>
                      <a:pt x="149997" y="71837"/>
                    </a:lnTo>
                    <a:lnTo>
                      <a:pt x="150687" y="70566"/>
                    </a:lnTo>
                    <a:cubicBezTo>
                      <a:pt x="179450" y="27992"/>
                      <a:pt x="228159" y="0"/>
                      <a:pt x="283405" y="0"/>
                    </a:cubicBezTo>
                    <a:close/>
                  </a:path>
                </a:pathLst>
              </a:custGeom>
              <a:solidFill>
                <a:schemeClr val="tx1">
                  <a:lumMod val="85000"/>
                  <a:lumOff val="1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194" name="Freeform 67">
              <a:extLst>
                <a:ext uri="{FF2B5EF4-FFF2-40B4-BE49-F238E27FC236}">
                  <a16:creationId xmlns:a16="http://schemas.microsoft.com/office/drawing/2014/main" id="{78847622-FBB3-4FEE-A758-A6883F48F5AF}"/>
                </a:ext>
              </a:extLst>
            </p:cNvPr>
            <p:cNvSpPr/>
            <p:nvPr/>
          </p:nvSpPr>
          <p:spPr>
            <a:xfrm>
              <a:off x="5270216" y="3919605"/>
              <a:ext cx="1193116" cy="171164"/>
            </a:xfrm>
            <a:custGeom>
              <a:avLst/>
              <a:gdLst>
                <a:gd name="connsiteX0" fmla="*/ 0 w 1876926"/>
                <a:gd name="connsiteY0" fmla="*/ 0 h 368968"/>
                <a:gd name="connsiteX1" fmla="*/ 561474 w 1876926"/>
                <a:gd name="connsiteY1" fmla="*/ 368968 h 368968"/>
                <a:gd name="connsiteX2" fmla="*/ 1876926 w 1876926"/>
                <a:gd name="connsiteY2" fmla="*/ 224589 h 368968"/>
                <a:gd name="connsiteX0" fmla="*/ 0 w 1717900"/>
                <a:gd name="connsiteY0" fmla="*/ 45755 h 144930"/>
                <a:gd name="connsiteX1" fmla="*/ 402448 w 1717900"/>
                <a:gd name="connsiteY1" fmla="*/ 144379 h 144930"/>
                <a:gd name="connsiteX2" fmla="*/ 1717900 w 1717900"/>
                <a:gd name="connsiteY2" fmla="*/ 0 h 144930"/>
                <a:gd name="connsiteX0" fmla="*/ 0 w 1137455"/>
                <a:gd name="connsiteY0" fmla="*/ 0 h 117967"/>
                <a:gd name="connsiteX1" fmla="*/ 402448 w 1137455"/>
                <a:gd name="connsiteY1" fmla="*/ 98624 h 117967"/>
                <a:gd name="connsiteX2" fmla="*/ 1137455 w 1137455"/>
                <a:gd name="connsiteY2" fmla="*/ 89417 h 117967"/>
                <a:gd name="connsiteX0" fmla="*/ 0 w 1137455"/>
                <a:gd name="connsiteY0" fmla="*/ 0 h 150755"/>
                <a:gd name="connsiteX1" fmla="*/ 386545 w 1137455"/>
                <a:gd name="connsiteY1" fmla="*/ 146332 h 150755"/>
                <a:gd name="connsiteX2" fmla="*/ 1137455 w 1137455"/>
                <a:gd name="connsiteY2" fmla="*/ 89417 h 150755"/>
                <a:gd name="connsiteX0" fmla="*/ 0 w 1105650"/>
                <a:gd name="connsiteY0" fmla="*/ 0 h 142297"/>
                <a:gd name="connsiteX1" fmla="*/ 354740 w 1105650"/>
                <a:gd name="connsiteY1" fmla="*/ 138380 h 142297"/>
                <a:gd name="connsiteX2" fmla="*/ 1105650 w 1105650"/>
                <a:gd name="connsiteY2" fmla="*/ 81465 h 142297"/>
                <a:gd name="connsiteX0" fmla="*/ 0 w 1034089"/>
                <a:gd name="connsiteY0" fmla="*/ 6000 h 56952"/>
                <a:gd name="connsiteX1" fmla="*/ 283179 w 1034089"/>
                <a:gd name="connsiteY1" fmla="*/ 56915 h 56952"/>
                <a:gd name="connsiteX2" fmla="*/ 1034089 w 1034089"/>
                <a:gd name="connsiteY2" fmla="*/ 0 h 56952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59218"/>
                <a:gd name="connsiteX1" fmla="*/ 466059 w 1216969"/>
                <a:gd name="connsiteY1" fmla="*/ 154282 h 159218"/>
                <a:gd name="connsiteX2" fmla="*/ 1216969 w 1216969"/>
                <a:gd name="connsiteY2" fmla="*/ 97367 h 159218"/>
                <a:gd name="connsiteX0" fmla="*/ 0 w 1216969"/>
                <a:gd name="connsiteY0" fmla="*/ 0 h 173798"/>
                <a:gd name="connsiteX1" fmla="*/ 593279 w 1216969"/>
                <a:gd name="connsiteY1" fmla="*/ 170184 h 173798"/>
                <a:gd name="connsiteX2" fmla="*/ 1216969 w 1216969"/>
                <a:gd name="connsiteY2" fmla="*/ 97367 h 173798"/>
                <a:gd name="connsiteX0" fmla="*/ 0 w 1216969"/>
                <a:gd name="connsiteY0" fmla="*/ 0 h 172760"/>
                <a:gd name="connsiteX1" fmla="*/ 593279 w 1216969"/>
                <a:gd name="connsiteY1" fmla="*/ 170184 h 172760"/>
                <a:gd name="connsiteX2" fmla="*/ 1216969 w 1216969"/>
                <a:gd name="connsiteY2" fmla="*/ 97367 h 172760"/>
                <a:gd name="connsiteX0" fmla="*/ 0 w 1216969"/>
                <a:gd name="connsiteY0" fmla="*/ 0 h 171087"/>
                <a:gd name="connsiteX1" fmla="*/ 593279 w 1216969"/>
                <a:gd name="connsiteY1" fmla="*/ 170184 h 171087"/>
                <a:gd name="connsiteX2" fmla="*/ 1216969 w 1216969"/>
                <a:gd name="connsiteY2" fmla="*/ 65562 h 171087"/>
                <a:gd name="connsiteX0" fmla="*/ 0 w 1216969"/>
                <a:gd name="connsiteY0" fmla="*/ 0 h 171854"/>
                <a:gd name="connsiteX1" fmla="*/ 593279 w 1216969"/>
                <a:gd name="connsiteY1" fmla="*/ 170184 h 171854"/>
                <a:gd name="connsiteX2" fmla="*/ 1216969 w 1216969"/>
                <a:gd name="connsiteY2" fmla="*/ 65562 h 171854"/>
                <a:gd name="connsiteX0" fmla="*/ 0 w 1216969"/>
                <a:gd name="connsiteY0" fmla="*/ 0 h 171230"/>
                <a:gd name="connsiteX1" fmla="*/ 593279 w 1216969"/>
                <a:gd name="connsiteY1" fmla="*/ 170184 h 171230"/>
                <a:gd name="connsiteX2" fmla="*/ 1216969 w 1216969"/>
                <a:gd name="connsiteY2" fmla="*/ 65562 h 171230"/>
                <a:gd name="connsiteX0" fmla="*/ 0 w 1216969"/>
                <a:gd name="connsiteY0" fmla="*/ 0 h 170770"/>
                <a:gd name="connsiteX1" fmla="*/ 593279 w 1216969"/>
                <a:gd name="connsiteY1" fmla="*/ 170184 h 170770"/>
                <a:gd name="connsiteX2" fmla="*/ 1216969 w 1216969"/>
                <a:gd name="connsiteY2" fmla="*/ 65562 h 170770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593279 w 1216969"/>
                <a:gd name="connsiteY1" fmla="*/ 170184 h 171164"/>
                <a:gd name="connsiteX2" fmla="*/ 1216969 w 1216969"/>
                <a:gd name="connsiteY2" fmla="*/ 65562 h 171164"/>
                <a:gd name="connsiteX0" fmla="*/ 0 w 1216969"/>
                <a:gd name="connsiteY0" fmla="*/ 0 h 171164"/>
                <a:gd name="connsiteX1" fmla="*/ 474010 w 1216969"/>
                <a:gd name="connsiteY1" fmla="*/ 170184 h 171164"/>
                <a:gd name="connsiteX2" fmla="*/ 1216969 w 1216969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  <a:gd name="connsiteX0" fmla="*/ 0 w 1193116"/>
                <a:gd name="connsiteY0" fmla="*/ 0 h 171164"/>
                <a:gd name="connsiteX1" fmla="*/ 450157 w 1193116"/>
                <a:gd name="connsiteY1" fmla="*/ 170184 h 171164"/>
                <a:gd name="connsiteX2" fmla="*/ 1193116 w 1193116"/>
                <a:gd name="connsiteY2" fmla="*/ 65562 h 171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193116" h="171164">
                  <a:moveTo>
                    <a:pt x="0" y="0"/>
                  </a:moveTo>
                  <a:cubicBezTo>
                    <a:pt x="150052" y="175998"/>
                    <a:pt x="251304" y="159257"/>
                    <a:pt x="450157" y="170184"/>
                  </a:cubicBezTo>
                  <a:cubicBezTo>
                    <a:pt x="649010" y="181111"/>
                    <a:pt x="1048831" y="97786"/>
                    <a:pt x="1193116" y="65562"/>
                  </a:cubicBezTo>
                </a:path>
              </a:pathLst>
            </a:custGeom>
            <a:noFill/>
            <a:ln>
              <a:solidFill>
                <a:schemeClr val="bg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07" name="Group 206">
            <a:extLst>
              <a:ext uri="{FF2B5EF4-FFF2-40B4-BE49-F238E27FC236}">
                <a16:creationId xmlns:a16="http://schemas.microsoft.com/office/drawing/2014/main" id="{895D1755-BA4F-4C25-9233-5295B79D918F}"/>
              </a:ext>
            </a:extLst>
          </p:cNvPr>
          <p:cNvGrpSpPr/>
          <p:nvPr/>
        </p:nvGrpSpPr>
        <p:grpSpPr>
          <a:xfrm>
            <a:off x="6769177" y="1908059"/>
            <a:ext cx="818843" cy="750613"/>
            <a:chOff x="8659224" y="246137"/>
            <a:chExt cx="3000375" cy="2750368"/>
          </a:xfrm>
        </p:grpSpPr>
        <p:sp>
          <p:nvSpPr>
            <p:cNvPr id="208" name="Freeform: Shape 207">
              <a:extLst>
                <a:ext uri="{FF2B5EF4-FFF2-40B4-BE49-F238E27FC236}">
                  <a16:creationId xmlns:a16="http://schemas.microsoft.com/office/drawing/2014/main" id="{41B8DCFD-6A0A-40F2-888A-42ACCAC1CE25}"/>
                </a:ext>
              </a:extLst>
            </p:cNvPr>
            <p:cNvSpPr/>
            <p:nvPr/>
          </p:nvSpPr>
          <p:spPr>
            <a:xfrm>
              <a:off x="8810262" y="2510730"/>
              <a:ext cx="2686050" cy="485775"/>
            </a:xfrm>
            <a:custGeom>
              <a:avLst/>
              <a:gdLst>
                <a:gd name="connsiteX0" fmla="*/ 3906 w 2686050"/>
                <a:gd name="connsiteY0" fmla="*/ 45427 h 485775"/>
                <a:gd name="connsiteX1" fmla="*/ 587788 w 2686050"/>
                <a:gd name="connsiteY1" fmla="*/ 89242 h 485775"/>
                <a:gd name="connsiteX2" fmla="*/ 1008793 w 2686050"/>
                <a:gd name="connsiteY2" fmla="*/ 24472 h 485775"/>
                <a:gd name="connsiteX3" fmla="*/ 1840326 w 2686050"/>
                <a:gd name="connsiteY3" fmla="*/ 22567 h 485775"/>
                <a:gd name="connsiteX4" fmla="*/ 2543271 w 2686050"/>
                <a:gd name="connsiteY4" fmla="*/ 80670 h 485775"/>
                <a:gd name="connsiteX5" fmla="*/ 2690908 w 2686050"/>
                <a:gd name="connsiteY5" fmla="*/ 44475 h 485775"/>
                <a:gd name="connsiteX6" fmla="*/ 2676621 w 2686050"/>
                <a:gd name="connsiteY6" fmla="*/ 385470 h 485775"/>
                <a:gd name="connsiteX7" fmla="*/ 2589943 w 2686050"/>
                <a:gd name="connsiteY7" fmla="*/ 483577 h 485775"/>
                <a:gd name="connsiteX8" fmla="*/ 2431828 w 2686050"/>
                <a:gd name="connsiteY8" fmla="*/ 495007 h 485775"/>
                <a:gd name="connsiteX9" fmla="*/ 254413 w 2686050"/>
                <a:gd name="connsiteY9" fmla="*/ 495007 h 485775"/>
                <a:gd name="connsiteX10" fmla="*/ 115348 w 2686050"/>
                <a:gd name="connsiteY10" fmla="*/ 483577 h 485775"/>
                <a:gd name="connsiteX11" fmla="*/ 11526 w 2686050"/>
                <a:gd name="connsiteY11" fmla="*/ 377850 h 485775"/>
                <a:gd name="connsiteX12" fmla="*/ 3906 w 2686050"/>
                <a:gd name="connsiteY12" fmla="*/ 45427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686050" h="485775">
                  <a:moveTo>
                    <a:pt x="3906" y="45427"/>
                  </a:moveTo>
                  <a:cubicBezTo>
                    <a:pt x="202978" y="87337"/>
                    <a:pt x="385858" y="98767"/>
                    <a:pt x="587788" y="89242"/>
                  </a:cubicBezTo>
                  <a:cubicBezTo>
                    <a:pt x="738283" y="82575"/>
                    <a:pt x="859251" y="37807"/>
                    <a:pt x="1008793" y="24472"/>
                  </a:cubicBezTo>
                  <a:cubicBezTo>
                    <a:pt x="1285018" y="-1245"/>
                    <a:pt x="1562196" y="-13628"/>
                    <a:pt x="1840326" y="22567"/>
                  </a:cubicBezTo>
                  <a:cubicBezTo>
                    <a:pt x="2083213" y="54952"/>
                    <a:pt x="2298478" y="91147"/>
                    <a:pt x="2543271" y="80670"/>
                  </a:cubicBezTo>
                  <a:cubicBezTo>
                    <a:pt x="2600421" y="77812"/>
                    <a:pt x="2638521" y="70192"/>
                    <a:pt x="2690908" y="44475"/>
                  </a:cubicBezTo>
                  <a:cubicBezTo>
                    <a:pt x="2695671" y="139725"/>
                    <a:pt x="2697576" y="292125"/>
                    <a:pt x="2676621" y="385470"/>
                  </a:cubicBezTo>
                  <a:cubicBezTo>
                    <a:pt x="2660428" y="455955"/>
                    <a:pt x="2662333" y="470243"/>
                    <a:pt x="2589943" y="483577"/>
                  </a:cubicBezTo>
                  <a:cubicBezTo>
                    <a:pt x="2537556" y="493102"/>
                    <a:pt x="2485168" y="495007"/>
                    <a:pt x="2431828" y="495007"/>
                  </a:cubicBezTo>
                  <a:cubicBezTo>
                    <a:pt x="1686973" y="495007"/>
                    <a:pt x="999268" y="495007"/>
                    <a:pt x="254413" y="495007"/>
                  </a:cubicBezTo>
                  <a:cubicBezTo>
                    <a:pt x="202026" y="495007"/>
                    <a:pt x="167736" y="495007"/>
                    <a:pt x="115348" y="483577"/>
                  </a:cubicBezTo>
                  <a:cubicBezTo>
                    <a:pt x="42958" y="467385"/>
                    <a:pt x="23908" y="450240"/>
                    <a:pt x="11526" y="377850"/>
                  </a:cubicBezTo>
                  <a:cubicBezTo>
                    <a:pt x="-2762" y="287362"/>
                    <a:pt x="-1809" y="137820"/>
                    <a:pt x="3906" y="45427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09" name="Freeform: Shape 208">
              <a:extLst>
                <a:ext uri="{FF2B5EF4-FFF2-40B4-BE49-F238E27FC236}">
                  <a16:creationId xmlns:a16="http://schemas.microsoft.com/office/drawing/2014/main" id="{5C4598FE-4444-4FBC-818B-F21E7C682503}"/>
                </a:ext>
              </a:extLst>
            </p:cNvPr>
            <p:cNvSpPr/>
            <p:nvPr/>
          </p:nvSpPr>
          <p:spPr>
            <a:xfrm>
              <a:off x="8659224" y="246137"/>
              <a:ext cx="3000375" cy="2371725"/>
            </a:xfrm>
            <a:custGeom>
              <a:avLst/>
              <a:gdLst>
                <a:gd name="connsiteX0" fmla="*/ 2877189 w 3000375"/>
                <a:gd name="connsiteY0" fmla="*/ 1405145 h 2371725"/>
                <a:gd name="connsiteX1" fmla="*/ 2592392 w 3000375"/>
                <a:gd name="connsiteY1" fmla="*/ 839360 h 2371725"/>
                <a:gd name="connsiteX2" fmla="*/ 2548577 w 3000375"/>
                <a:gd name="connsiteY2" fmla="*/ 294530 h 2371725"/>
                <a:gd name="connsiteX3" fmla="*/ 2434277 w 3000375"/>
                <a:gd name="connsiteY3" fmla="*/ 102125 h 2371725"/>
                <a:gd name="connsiteX4" fmla="*/ 2269494 w 3000375"/>
                <a:gd name="connsiteY4" fmla="*/ 25925 h 2371725"/>
                <a:gd name="connsiteX5" fmla="*/ 2101854 w 3000375"/>
                <a:gd name="connsiteY5" fmla="*/ 24972 h 2371725"/>
                <a:gd name="connsiteX6" fmla="*/ 1883732 w 3000375"/>
                <a:gd name="connsiteY6" fmla="*/ 187850 h 2371725"/>
                <a:gd name="connsiteX7" fmla="*/ 1201742 w 3000375"/>
                <a:gd name="connsiteY7" fmla="*/ 225950 h 2371725"/>
                <a:gd name="connsiteX8" fmla="*/ 876939 w 3000375"/>
                <a:gd name="connsiteY8" fmla="*/ 18305 h 2371725"/>
                <a:gd name="connsiteX9" fmla="*/ 725492 w 3000375"/>
                <a:gd name="connsiteY9" fmla="*/ 25925 h 2371725"/>
                <a:gd name="connsiteX10" fmla="*/ 564519 w 3000375"/>
                <a:gd name="connsiteY10" fmla="*/ 119270 h 2371725"/>
                <a:gd name="connsiteX11" fmla="*/ 442599 w 3000375"/>
                <a:gd name="connsiteY11" fmla="*/ 307865 h 2371725"/>
                <a:gd name="connsiteX12" fmla="*/ 420692 w 3000375"/>
                <a:gd name="connsiteY12" fmla="*/ 859363 h 2371725"/>
                <a:gd name="connsiteX13" fmla="*/ 21594 w 3000375"/>
                <a:gd name="connsiteY13" fmla="*/ 1550877 h 2371725"/>
                <a:gd name="connsiteX14" fmla="*/ 1592 w 3000375"/>
                <a:gd name="connsiteY14" fmla="*/ 1639460 h 2371725"/>
                <a:gd name="connsiteX15" fmla="*/ 63504 w 3000375"/>
                <a:gd name="connsiteY15" fmla="*/ 1989027 h 2371725"/>
                <a:gd name="connsiteX16" fmla="*/ 154944 w 3000375"/>
                <a:gd name="connsiteY16" fmla="*/ 2311925 h 2371725"/>
                <a:gd name="connsiteX17" fmla="*/ 206379 w 3000375"/>
                <a:gd name="connsiteY17" fmla="*/ 2338595 h 2371725"/>
                <a:gd name="connsiteX18" fmla="*/ 502607 w 3000375"/>
                <a:gd name="connsiteY18" fmla="*/ 2374790 h 2371725"/>
                <a:gd name="connsiteX19" fmla="*/ 1035054 w 3000375"/>
                <a:gd name="connsiteY19" fmla="*/ 2345263 h 2371725"/>
                <a:gd name="connsiteX20" fmla="*/ 1843727 w 3000375"/>
                <a:gd name="connsiteY20" fmla="*/ 2312878 h 2371725"/>
                <a:gd name="connsiteX21" fmla="*/ 2407607 w 3000375"/>
                <a:gd name="connsiteY21" fmla="*/ 2363360 h 2371725"/>
                <a:gd name="connsiteX22" fmla="*/ 2762889 w 3000375"/>
                <a:gd name="connsiteY22" fmla="*/ 2354788 h 2371725"/>
                <a:gd name="connsiteX23" fmla="*/ 2844804 w 3000375"/>
                <a:gd name="connsiteY23" fmla="*/ 2312878 h 2371725"/>
                <a:gd name="connsiteX24" fmla="*/ 2855282 w 3000375"/>
                <a:gd name="connsiteY24" fmla="*/ 2264300 h 2371725"/>
                <a:gd name="connsiteX25" fmla="*/ 2983869 w 3000375"/>
                <a:gd name="connsiteY25" fmla="*/ 1748045 h 2371725"/>
                <a:gd name="connsiteX26" fmla="*/ 3005777 w 3000375"/>
                <a:gd name="connsiteY26" fmla="*/ 1537543 h 2371725"/>
                <a:gd name="connsiteX27" fmla="*/ 2877189 w 3000375"/>
                <a:gd name="connsiteY27" fmla="*/ 1405145 h 2371725"/>
                <a:gd name="connsiteX28" fmla="*/ 1241747 w 3000375"/>
                <a:gd name="connsiteY28" fmla="*/ 1214645 h 2371725"/>
                <a:gd name="connsiteX29" fmla="*/ 1175072 w 3000375"/>
                <a:gd name="connsiteY29" fmla="*/ 1261318 h 2371725"/>
                <a:gd name="connsiteX30" fmla="*/ 784547 w 3000375"/>
                <a:gd name="connsiteY30" fmla="*/ 726013 h 2371725"/>
                <a:gd name="connsiteX31" fmla="*/ 741684 w 3000375"/>
                <a:gd name="connsiteY31" fmla="*/ 111650 h 2371725"/>
                <a:gd name="connsiteX32" fmla="*/ 1241747 w 3000375"/>
                <a:gd name="connsiteY32" fmla="*/ 805070 h 2371725"/>
                <a:gd name="connsiteX33" fmla="*/ 1241747 w 3000375"/>
                <a:gd name="connsiteY33" fmla="*/ 1214645 h 2371725"/>
                <a:gd name="connsiteX34" fmla="*/ 2114237 w 3000375"/>
                <a:gd name="connsiteY34" fmla="*/ 1021288 h 2371725"/>
                <a:gd name="connsiteX35" fmla="*/ 1803722 w 3000375"/>
                <a:gd name="connsiteY35" fmla="*/ 1267033 h 2371725"/>
                <a:gd name="connsiteX36" fmla="*/ 1758002 w 3000375"/>
                <a:gd name="connsiteY36" fmla="*/ 1235600 h 2371725"/>
                <a:gd name="connsiteX37" fmla="*/ 2057087 w 3000375"/>
                <a:gd name="connsiteY37" fmla="*/ 276433 h 2371725"/>
                <a:gd name="connsiteX38" fmla="*/ 2240919 w 3000375"/>
                <a:gd name="connsiteY38" fmla="*/ 132605 h 2371725"/>
                <a:gd name="connsiteX39" fmla="*/ 2279019 w 3000375"/>
                <a:gd name="connsiteY39" fmla="*/ 157370 h 2371725"/>
                <a:gd name="connsiteX40" fmla="*/ 2279019 w 3000375"/>
                <a:gd name="connsiteY40" fmla="*/ 317390 h 2371725"/>
                <a:gd name="connsiteX41" fmla="*/ 2114237 w 3000375"/>
                <a:gd name="connsiteY41" fmla="*/ 1021288 h 2371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</a:cxnLst>
              <a:rect l="l" t="t" r="r" b="b"/>
              <a:pathLst>
                <a:path w="3000375" h="2371725">
                  <a:moveTo>
                    <a:pt x="2877189" y="1405145"/>
                  </a:moveTo>
                  <a:cubicBezTo>
                    <a:pt x="2668592" y="1132730"/>
                    <a:pt x="2690499" y="1269890"/>
                    <a:pt x="2592392" y="839360"/>
                  </a:cubicBezTo>
                  <a:cubicBezTo>
                    <a:pt x="2552387" y="661243"/>
                    <a:pt x="2554292" y="486935"/>
                    <a:pt x="2548577" y="294530"/>
                  </a:cubicBezTo>
                  <a:cubicBezTo>
                    <a:pt x="2533337" y="226902"/>
                    <a:pt x="2499047" y="135462"/>
                    <a:pt x="2434277" y="102125"/>
                  </a:cubicBezTo>
                  <a:cubicBezTo>
                    <a:pt x="2378079" y="73550"/>
                    <a:pt x="2323787" y="59262"/>
                    <a:pt x="2269494" y="25925"/>
                  </a:cubicBezTo>
                  <a:cubicBezTo>
                    <a:pt x="2213297" y="-8365"/>
                    <a:pt x="2156147" y="-7413"/>
                    <a:pt x="2101854" y="24972"/>
                  </a:cubicBezTo>
                  <a:cubicBezTo>
                    <a:pt x="2049467" y="56405"/>
                    <a:pt x="1966599" y="141177"/>
                    <a:pt x="1883732" y="187850"/>
                  </a:cubicBezTo>
                  <a:cubicBezTo>
                    <a:pt x="1547499" y="343107"/>
                    <a:pt x="1382717" y="311675"/>
                    <a:pt x="1201742" y="225950"/>
                  </a:cubicBezTo>
                  <a:cubicBezTo>
                    <a:pt x="1085537" y="183087"/>
                    <a:pt x="981714" y="80217"/>
                    <a:pt x="876939" y="18305"/>
                  </a:cubicBezTo>
                  <a:cubicBezTo>
                    <a:pt x="828362" y="-10270"/>
                    <a:pt x="775022" y="-3603"/>
                    <a:pt x="725492" y="25925"/>
                  </a:cubicBezTo>
                  <a:cubicBezTo>
                    <a:pt x="672152" y="57357"/>
                    <a:pt x="619764" y="90695"/>
                    <a:pt x="564519" y="119270"/>
                  </a:cubicBezTo>
                  <a:cubicBezTo>
                    <a:pt x="493082" y="155465"/>
                    <a:pt x="457839" y="233570"/>
                    <a:pt x="442599" y="307865"/>
                  </a:cubicBezTo>
                  <a:cubicBezTo>
                    <a:pt x="458792" y="459312"/>
                    <a:pt x="436884" y="756493"/>
                    <a:pt x="420692" y="859363"/>
                  </a:cubicBezTo>
                  <a:cubicBezTo>
                    <a:pt x="315917" y="1289893"/>
                    <a:pt x="245432" y="1252745"/>
                    <a:pt x="21594" y="1550877"/>
                  </a:cubicBezTo>
                  <a:cubicBezTo>
                    <a:pt x="2544" y="1580405"/>
                    <a:pt x="-3171" y="1606123"/>
                    <a:pt x="1592" y="1639460"/>
                  </a:cubicBezTo>
                  <a:cubicBezTo>
                    <a:pt x="22547" y="1784240"/>
                    <a:pt x="41597" y="1844248"/>
                    <a:pt x="63504" y="1989027"/>
                  </a:cubicBezTo>
                  <a:cubicBezTo>
                    <a:pt x="81602" y="2107138"/>
                    <a:pt x="124464" y="2196673"/>
                    <a:pt x="154944" y="2311925"/>
                  </a:cubicBezTo>
                  <a:cubicBezTo>
                    <a:pt x="168279" y="2328118"/>
                    <a:pt x="186377" y="2334785"/>
                    <a:pt x="206379" y="2338595"/>
                  </a:cubicBezTo>
                  <a:cubicBezTo>
                    <a:pt x="310202" y="2359550"/>
                    <a:pt x="396879" y="2370028"/>
                    <a:pt x="502607" y="2374790"/>
                  </a:cubicBezTo>
                  <a:cubicBezTo>
                    <a:pt x="690249" y="2383363"/>
                    <a:pt x="848364" y="2370028"/>
                    <a:pt x="1035054" y="2345263"/>
                  </a:cubicBezTo>
                  <a:cubicBezTo>
                    <a:pt x="1303659" y="2309068"/>
                    <a:pt x="1573217" y="2291923"/>
                    <a:pt x="1843727" y="2312878"/>
                  </a:cubicBezTo>
                  <a:cubicBezTo>
                    <a:pt x="2032322" y="2327165"/>
                    <a:pt x="2219012" y="2355740"/>
                    <a:pt x="2407607" y="2363360"/>
                  </a:cubicBezTo>
                  <a:cubicBezTo>
                    <a:pt x="2541909" y="2369075"/>
                    <a:pt x="2628587" y="2375743"/>
                    <a:pt x="2762889" y="2354788"/>
                  </a:cubicBezTo>
                  <a:cubicBezTo>
                    <a:pt x="2794322" y="2350025"/>
                    <a:pt x="2825754" y="2344310"/>
                    <a:pt x="2844804" y="2312878"/>
                  </a:cubicBezTo>
                  <a:cubicBezTo>
                    <a:pt x="2848614" y="2296685"/>
                    <a:pt x="2852424" y="2280493"/>
                    <a:pt x="2855282" y="2264300"/>
                  </a:cubicBezTo>
                  <a:cubicBezTo>
                    <a:pt x="2897192" y="2055702"/>
                    <a:pt x="2948627" y="1957595"/>
                    <a:pt x="2983869" y="1748045"/>
                  </a:cubicBezTo>
                  <a:cubicBezTo>
                    <a:pt x="3001014" y="1648033"/>
                    <a:pt x="3001014" y="1648033"/>
                    <a:pt x="3005777" y="1537543"/>
                  </a:cubicBezTo>
                  <a:cubicBezTo>
                    <a:pt x="2993394" y="1524208"/>
                    <a:pt x="2883857" y="1418480"/>
                    <a:pt x="2877189" y="1405145"/>
                  </a:cubicBezTo>
                  <a:close/>
                  <a:moveTo>
                    <a:pt x="1241747" y="1214645"/>
                  </a:moveTo>
                  <a:cubicBezTo>
                    <a:pt x="1233174" y="1279415"/>
                    <a:pt x="1230317" y="1282273"/>
                    <a:pt x="1175072" y="1261318"/>
                  </a:cubicBezTo>
                  <a:cubicBezTo>
                    <a:pt x="964569" y="1183213"/>
                    <a:pt x="850269" y="962233"/>
                    <a:pt x="784547" y="726013"/>
                  </a:cubicBezTo>
                  <a:cubicBezTo>
                    <a:pt x="729302" y="527893"/>
                    <a:pt x="719777" y="325010"/>
                    <a:pt x="741684" y="111650"/>
                  </a:cubicBezTo>
                  <a:cubicBezTo>
                    <a:pt x="994097" y="265955"/>
                    <a:pt x="1178882" y="477410"/>
                    <a:pt x="1241747" y="805070"/>
                  </a:cubicBezTo>
                  <a:cubicBezTo>
                    <a:pt x="1265559" y="925085"/>
                    <a:pt x="1257939" y="1093678"/>
                    <a:pt x="1241747" y="1214645"/>
                  </a:cubicBezTo>
                  <a:close/>
                  <a:moveTo>
                    <a:pt x="2114237" y="1021288"/>
                  </a:moveTo>
                  <a:cubicBezTo>
                    <a:pt x="2037084" y="1147018"/>
                    <a:pt x="1930404" y="1224170"/>
                    <a:pt x="1803722" y="1267033"/>
                  </a:cubicBezTo>
                  <a:cubicBezTo>
                    <a:pt x="1773242" y="1277510"/>
                    <a:pt x="1763717" y="1271795"/>
                    <a:pt x="1758002" y="1235600"/>
                  </a:cubicBezTo>
                  <a:cubicBezTo>
                    <a:pt x="1706567" y="868888"/>
                    <a:pt x="1814199" y="518368"/>
                    <a:pt x="2057087" y="276433"/>
                  </a:cubicBezTo>
                  <a:cubicBezTo>
                    <a:pt x="2113284" y="220235"/>
                    <a:pt x="2176149" y="175467"/>
                    <a:pt x="2240919" y="132605"/>
                  </a:cubicBezTo>
                  <a:cubicBezTo>
                    <a:pt x="2271399" y="112602"/>
                    <a:pt x="2279019" y="124985"/>
                    <a:pt x="2279019" y="157370"/>
                  </a:cubicBezTo>
                  <a:cubicBezTo>
                    <a:pt x="2279972" y="210710"/>
                    <a:pt x="2279019" y="264050"/>
                    <a:pt x="2279019" y="317390"/>
                  </a:cubicBezTo>
                  <a:cubicBezTo>
                    <a:pt x="2283782" y="552658"/>
                    <a:pt x="2234252" y="824120"/>
                    <a:pt x="2114237" y="1021288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0" name="Group 209">
            <a:extLst>
              <a:ext uri="{FF2B5EF4-FFF2-40B4-BE49-F238E27FC236}">
                <a16:creationId xmlns:a16="http://schemas.microsoft.com/office/drawing/2014/main" id="{6F910BE1-8FC7-4506-B5DD-04E7D7793DA4}"/>
              </a:ext>
            </a:extLst>
          </p:cNvPr>
          <p:cNvGrpSpPr/>
          <p:nvPr/>
        </p:nvGrpSpPr>
        <p:grpSpPr>
          <a:xfrm>
            <a:off x="6769511" y="2779473"/>
            <a:ext cx="913871" cy="615042"/>
            <a:chOff x="8476983" y="4543072"/>
            <a:chExt cx="3348573" cy="2253615"/>
          </a:xfrm>
        </p:grpSpPr>
        <p:sp>
          <p:nvSpPr>
            <p:cNvPr id="211" name="Freeform: Shape 210">
              <a:extLst>
                <a:ext uri="{FF2B5EF4-FFF2-40B4-BE49-F238E27FC236}">
                  <a16:creationId xmlns:a16="http://schemas.microsoft.com/office/drawing/2014/main" id="{E8DB946F-29D7-4765-BF4B-BC3B32EAC984}"/>
                </a:ext>
              </a:extLst>
            </p:cNvPr>
            <p:cNvSpPr/>
            <p:nvPr/>
          </p:nvSpPr>
          <p:spPr>
            <a:xfrm>
              <a:off x="8482281" y="4853587"/>
              <a:ext cx="3343275" cy="1943100"/>
            </a:xfrm>
            <a:custGeom>
              <a:avLst/>
              <a:gdLst>
                <a:gd name="connsiteX0" fmla="*/ 3248442 w 3343275"/>
                <a:gd name="connsiteY0" fmla="*/ 599123 h 1943100"/>
                <a:gd name="connsiteX1" fmla="*/ 3105567 w 3343275"/>
                <a:gd name="connsiteY1" fmla="*/ 0 h 1943100"/>
                <a:gd name="connsiteX2" fmla="*/ 2942690 w 3343275"/>
                <a:gd name="connsiteY2" fmla="*/ 46673 h 1943100"/>
                <a:gd name="connsiteX3" fmla="*/ 1317725 w 3343275"/>
                <a:gd name="connsiteY3" fmla="*/ 45720 h 1943100"/>
                <a:gd name="connsiteX4" fmla="*/ 467142 w 3343275"/>
                <a:gd name="connsiteY4" fmla="*/ 45720 h 1943100"/>
                <a:gd name="connsiteX5" fmla="*/ 241400 w 3343275"/>
                <a:gd name="connsiteY5" fmla="*/ 7620 h 1943100"/>
                <a:gd name="connsiteX6" fmla="*/ 229970 w 3343275"/>
                <a:gd name="connsiteY6" fmla="*/ 46673 h 1943100"/>
                <a:gd name="connsiteX7" fmla="*/ 81380 w 3343275"/>
                <a:gd name="connsiteY7" fmla="*/ 731520 h 1943100"/>
                <a:gd name="connsiteX8" fmla="*/ 3275 w 3343275"/>
                <a:gd name="connsiteY8" fmla="*/ 1764982 h 1943100"/>
                <a:gd name="connsiteX9" fmla="*/ 70902 w 3343275"/>
                <a:gd name="connsiteY9" fmla="*/ 1930718 h 1943100"/>
                <a:gd name="connsiteX10" fmla="*/ 173772 w 3343275"/>
                <a:gd name="connsiteY10" fmla="*/ 1948815 h 1943100"/>
                <a:gd name="connsiteX11" fmla="*/ 1432025 w 3343275"/>
                <a:gd name="connsiteY11" fmla="*/ 1948815 h 1943100"/>
                <a:gd name="connsiteX12" fmla="*/ 1505367 w 3343275"/>
                <a:gd name="connsiteY12" fmla="*/ 1930718 h 1943100"/>
                <a:gd name="connsiteX13" fmla="*/ 1560612 w 3343275"/>
                <a:gd name="connsiteY13" fmla="*/ 1834515 h 1943100"/>
                <a:gd name="connsiteX14" fmla="*/ 1620620 w 3343275"/>
                <a:gd name="connsiteY14" fmla="*/ 1643063 h 1943100"/>
                <a:gd name="connsiteX15" fmla="*/ 1660625 w 3343275"/>
                <a:gd name="connsiteY15" fmla="*/ 1542098 h 1943100"/>
                <a:gd name="connsiteX16" fmla="*/ 1712060 w 3343275"/>
                <a:gd name="connsiteY16" fmla="*/ 1640205 h 1943100"/>
                <a:gd name="connsiteX17" fmla="*/ 1783497 w 3343275"/>
                <a:gd name="connsiteY17" fmla="*/ 1812607 h 1943100"/>
                <a:gd name="connsiteX18" fmla="*/ 1844457 w 3343275"/>
                <a:gd name="connsiteY18" fmla="*/ 1931670 h 1943100"/>
                <a:gd name="connsiteX19" fmla="*/ 1927325 w 3343275"/>
                <a:gd name="connsiteY19" fmla="*/ 1948815 h 1943100"/>
                <a:gd name="connsiteX20" fmla="*/ 3172242 w 3343275"/>
                <a:gd name="connsiteY20" fmla="*/ 1948815 h 1943100"/>
                <a:gd name="connsiteX21" fmla="*/ 3250347 w 3343275"/>
                <a:gd name="connsiteY21" fmla="*/ 1930718 h 1943100"/>
                <a:gd name="connsiteX22" fmla="*/ 3324642 w 3343275"/>
                <a:gd name="connsiteY22" fmla="*/ 1856423 h 1943100"/>
                <a:gd name="connsiteX23" fmla="*/ 3351312 w 3343275"/>
                <a:gd name="connsiteY23" fmla="*/ 1660207 h 1943100"/>
                <a:gd name="connsiteX24" fmla="*/ 3248442 w 3343275"/>
                <a:gd name="connsiteY24" fmla="*/ 599123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3343275" h="1943100">
                  <a:moveTo>
                    <a:pt x="3248442" y="599123"/>
                  </a:moveTo>
                  <a:cubicBezTo>
                    <a:pt x="3217962" y="398145"/>
                    <a:pt x="3156050" y="197168"/>
                    <a:pt x="3105567" y="0"/>
                  </a:cubicBezTo>
                  <a:cubicBezTo>
                    <a:pt x="3059847" y="46673"/>
                    <a:pt x="3002697" y="46673"/>
                    <a:pt x="2942690" y="46673"/>
                  </a:cubicBezTo>
                  <a:cubicBezTo>
                    <a:pt x="2842677" y="46673"/>
                    <a:pt x="1317725" y="45720"/>
                    <a:pt x="1317725" y="45720"/>
                  </a:cubicBezTo>
                  <a:cubicBezTo>
                    <a:pt x="1316772" y="45720"/>
                    <a:pt x="510005" y="45720"/>
                    <a:pt x="467142" y="45720"/>
                  </a:cubicBezTo>
                  <a:cubicBezTo>
                    <a:pt x="384275" y="45720"/>
                    <a:pt x="316647" y="59055"/>
                    <a:pt x="241400" y="7620"/>
                  </a:cubicBezTo>
                  <a:cubicBezTo>
                    <a:pt x="237590" y="20955"/>
                    <a:pt x="232827" y="33338"/>
                    <a:pt x="229970" y="46673"/>
                  </a:cubicBezTo>
                  <a:cubicBezTo>
                    <a:pt x="180440" y="273368"/>
                    <a:pt x="112812" y="501968"/>
                    <a:pt x="81380" y="731520"/>
                  </a:cubicBezTo>
                  <a:cubicBezTo>
                    <a:pt x="33755" y="1074420"/>
                    <a:pt x="-12918" y="1419225"/>
                    <a:pt x="3275" y="1764982"/>
                  </a:cubicBezTo>
                  <a:cubicBezTo>
                    <a:pt x="7085" y="1853565"/>
                    <a:pt x="8037" y="1865948"/>
                    <a:pt x="70902" y="1930718"/>
                  </a:cubicBezTo>
                  <a:cubicBezTo>
                    <a:pt x="94715" y="1942148"/>
                    <a:pt x="147102" y="1948815"/>
                    <a:pt x="173772" y="1948815"/>
                  </a:cubicBezTo>
                  <a:cubicBezTo>
                    <a:pt x="602397" y="1948815"/>
                    <a:pt x="1003400" y="1948815"/>
                    <a:pt x="1432025" y="1948815"/>
                  </a:cubicBezTo>
                  <a:cubicBezTo>
                    <a:pt x="1458695" y="1948815"/>
                    <a:pt x="1483460" y="1945957"/>
                    <a:pt x="1505367" y="1930718"/>
                  </a:cubicBezTo>
                  <a:cubicBezTo>
                    <a:pt x="1544420" y="1883093"/>
                    <a:pt x="1542515" y="1891665"/>
                    <a:pt x="1560612" y="1834515"/>
                  </a:cubicBezTo>
                  <a:cubicBezTo>
                    <a:pt x="1580615" y="1771650"/>
                    <a:pt x="1604427" y="1707832"/>
                    <a:pt x="1620620" y="1643063"/>
                  </a:cubicBezTo>
                  <a:cubicBezTo>
                    <a:pt x="1628240" y="1610678"/>
                    <a:pt x="1634907" y="1541145"/>
                    <a:pt x="1660625" y="1542098"/>
                  </a:cubicBezTo>
                  <a:cubicBezTo>
                    <a:pt x="1684437" y="1543050"/>
                    <a:pt x="1686342" y="1595438"/>
                    <a:pt x="1712060" y="1640205"/>
                  </a:cubicBezTo>
                  <a:cubicBezTo>
                    <a:pt x="1740635" y="1691640"/>
                    <a:pt x="1756827" y="1750695"/>
                    <a:pt x="1783497" y="1812607"/>
                  </a:cubicBezTo>
                  <a:cubicBezTo>
                    <a:pt x="1809215" y="1873568"/>
                    <a:pt x="1795880" y="1879282"/>
                    <a:pt x="1844457" y="1931670"/>
                  </a:cubicBezTo>
                  <a:cubicBezTo>
                    <a:pt x="1870175" y="1945005"/>
                    <a:pt x="1897797" y="1948815"/>
                    <a:pt x="1927325" y="1948815"/>
                  </a:cubicBezTo>
                  <a:cubicBezTo>
                    <a:pt x="2352140" y="1948815"/>
                    <a:pt x="2747427" y="1948815"/>
                    <a:pt x="3172242" y="1948815"/>
                  </a:cubicBezTo>
                  <a:cubicBezTo>
                    <a:pt x="3199865" y="1948815"/>
                    <a:pt x="3226535" y="1945957"/>
                    <a:pt x="3250347" y="1930718"/>
                  </a:cubicBezTo>
                  <a:cubicBezTo>
                    <a:pt x="3274160" y="1910715"/>
                    <a:pt x="3313212" y="1884998"/>
                    <a:pt x="3324642" y="1856423"/>
                  </a:cubicBezTo>
                  <a:cubicBezTo>
                    <a:pt x="3365600" y="1757363"/>
                    <a:pt x="3348455" y="1749743"/>
                    <a:pt x="3351312" y="1660207"/>
                  </a:cubicBezTo>
                  <a:cubicBezTo>
                    <a:pt x="3361790" y="1303973"/>
                    <a:pt x="3301783" y="950595"/>
                    <a:pt x="3248442" y="59912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2" name="Freeform: Shape 211">
              <a:extLst>
                <a:ext uri="{FF2B5EF4-FFF2-40B4-BE49-F238E27FC236}">
                  <a16:creationId xmlns:a16="http://schemas.microsoft.com/office/drawing/2014/main" id="{1FB66FBC-68F6-46FD-B8A4-17B61347450F}"/>
                </a:ext>
              </a:extLst>
            </p:cNvPr>
            <p:cNvSpPr/>
            <p:nvPr/>
          </p:nvSpPr>
          <p:spPr>
            <a:xfrm>
              <a:off x="8717013" y="4543072"/>
              <a:ext cx="2867025" cy="352425"/>
            </a:xfrm>
            <a:custGeom>
              <a:avLst/>
              <a:gdLst>
                <a:gd name="connsiteX0" fmla="*/ 2721293 w 2867025"/>
                <a:gd name="connsiteY0" fmla="*/ 0 h 352425"/>
                <a:gd name="connsiteX1" fmla="*/ 154305 w 2867025"/>
                <a:gd name="connsiteY1" fmla="*/ 0 h 352425"/>
                <a:gd name="connsiteX2" fmla="*/ 95250 w 2867025"/>
                <a:gd name="connsiteY2" fmla="*/ 60007 h 352425"/>
                <a:gd name="connsiteX3" fmla="*/ 0 w 2867025"/>
                <a:gd name="connsiteY3" fmla="*/ 298132 h 352425"/>
                <a:gd name="connsiteX4" fmla="*/ 59055 w 2867025"/>
                <a:gd name="connsiteY4" fmla="*/ 358140 h 352425"/>
                <a:gd name="connsiteX5" fmla="*/ 2816543 w 2867025"/>
                <a:gd name="connsiteY5" fmla="*/ 358140 h 352425"/>
                <a:gd name="connsiteX6" fmla="*/ 2875598 w 2867025"/>
                <a:gd name="connsiteY6" fmla="*/ 298132 h 352425"/>
                <a:gd name="connsiteX7" fmla="*/ 2780348 w 2867025"/>
                <a:gd name="connsiteY7" fmla="*/ 60007 h 352425"/>
                <a:gd name="connsiteX8" fmla="*/ 2721293 w 2867025"/>
                <a:gd name="connsiteY8" fmla="*/ 0 h 3524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67025" h="352425">
                  <a:moveTo>
                    <a:pt x="2721293" y="0"/>
                  </a:moveTo>
                  <a:lnTo>
                    <a:pt x="154305" y="0"/>
                  </a:lnTo>
                  <a:cubicBezTo>
                    <a:pt x="121920" y="0"/>
                    <a:pt x="95250" y="26670"/>
                    <a:pt x="95250" y="60007"/>
                  </a:cubicBezTo>
                  <a:lnTo>
                    <a:pt x="0" y="298132"/>
                  </a:lnTo>
                  <a:cubicBezTo>
                    <a:pt x="0" y="330517"/>
                    <a:pt x="26670" y="358140"/>
                    <a:pt x="59055" y="358140"/>
                  </a:cubicBezTo>
                  <a:lnTo>
                    <a:pt x="2816543" y="358140"/>
                  </a:lnTo>
                  <a:cubicBezTo>
                    <a:pt x="2848928" y="358140"/>
                    <a:pt x="2875598" y="331470"/>
                    <a:pt x="2875598" y="298132"/>
                  </a:cubicBezTo>
                  <a:lnTo>
                    <a:pt x="2780348" y="60007"/>
                  </a:lnTo>
                  <a:cubicBezTo>
                    <a:pt x="2781300" y="26670"/>
                    <a:pt x="2754630" y="0"/>
                    <a:pt x="272129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13" name="Freeform: Shape 212">
              <a:extLst>
                <a:ext uri="{FF2B5EF4-FFF2-40B4-BE49-F238E27FC236}">
                  <a16:creationId xmlns:a16="http://schemas.microsoft.com/office/drawing/2014/main" id="{12CD73E5-7F6A-4370-B504-7D3CC34E7475}"/>
                </a:ext>
              </a:extLst>
            </p:cNvPr>
            <p:cNvSpPr/>
            <p:nvPr/>
          </p:nvSpPr>
          <p:spPr>
            <a:xfrm>
              <a:off x="9815747" y="4664422"/>
              <a:ext cx="276225" cy="609600"/>
            </a:xfrm>
            <a:custGeom>
              <a:avLst/>
              <a:gdLst>
                <a:gd name="connsiteX0" fmla="*/ 176663 w 276225"/>
                <a:gd name="connsiteY0" fmla="*/ 51053 h 609600"/>
                <a:gd name="connsiteX1" fmla="*/ 53791 w 276225"/>
                <a:gd name="connsiteY1" fmla="*/ 275843 h 609600"/>
                <a:gd name="connsiteX2" fmla="*/ 40456 w 276225"/>
                <a:gd name="connsiteY2" fmla="*/ 337755 h 609600"/>
                <a:gd name="connsiteX3" fmla="*/ 451 w 276225"/>
                <a:gd name="connsiteY3" fmla="*/ 608265 h 609600"/>
                <a:gd name="connsiteX4" fmla="*/ 80461 w 276225"/>
                <a:gd name="connsiteY4" fmla="*/ 617790 h 609600"/>
                <a:gd name="connsiteX5" fmla="*/ 151898 w 276225"/>
                <a:gd name="connsiteY5" fmla="*/ 269176 h 609600"/>
                <a:gd name="connsiteX6" fmla="*/ 241433 w 276225"/>
                <a:gd name="connsiteY6" fmla="*/ 108203 h 609600"/>
                <a:gd name="connsiteX7" fmla="*/ 259531 w 276225"/>
                <a:gd name="connsiteY7" fmla="*/ 13905 h 609600"/>
                <a:gd name="connsiteX8" fmla="*/ 176663 w 276225"/>
                <a:gd name="connsiteY8" fmla="*/ 51053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176663" y="51053"/>
                  </a:moveTo>
                  <a:cubicBezTo>
                    <a:pt x="121418" y="116776"/>
                    <a:pt x="90938" y="198690"/>
                    <a:pt x="53791" y="275843"/>
                  </a:cubicBezTo>
                  <a:cubicBezTo>
                    <a:pt x="55696" y="297751"/>
                    <a:pt x="45218" y="317753"/>
                    <a:pt x="40456" y="337755"/>
                  </a:cubicBezTo>
                  <a:cubicBezTo>
                    <a:pt x="17596" y="426338"/>
                    <a:pt x="-3359" y="514920"/>
                    <a:pt x="451" y="608265"/>
                  </a:cubicBezTo>
                  <a:cubicBezTo>
                    <a:pt x="26168" y="615885"/>
                    <a:pt x="52838" y="619695"/>
                    <a:pt x="80461" y="617790"/>
                  </a:cubicBezTo>
                  <a:cubicBezTo>
                    <a:pt x="86176" y="496823"/>
                    <a:pt x="107131" y="379665"/>
                    <a:pt x="151898" y="269176"/>
                  </a:cubicBezTo>
                  <a:cubicBezTo>
                    <a:pt x="173806" y="210120"/>
                    <a:pt x="204286" y="157733"/>
                    <a:pt x="241433" y="108203"/>
                  </a:cubicBezTo>
                  <a:cubicBezTo>
                    <a:pt x="262388" y="79628"/>
                    <a:pt x="300488" y="51053"/>
                    <a:pt x="259531" y="13905"/>
                  </a:cubicBezTo>
                  <a:cubicBezTo>
                    <a:pt x="217621" y="-24195"/>
                    <a:pt x="198571" y="25336"/>
                    <a:pt x="176663" y="51053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4" name="Freeform: Shape 213">
              <a:extLst>
                <a:ext uri="{FF2B5EF4-FFF2-40B4-BE49-F238E27FC236}">
                  <a16:creationId xmlns:a16="http://schemas.microsoft.com/office/drawing/2014/main" id="{AD8D2A5F-E96A-41B0-9B92-A4E174691CEA}"/>
                </a:ext>
              </a:extLst>
            </p:cNvPr>
            <p:cNvSpPr/>
            <p:nvPr/>
          </p:nvSpPr>
          <p:spPr>
            <a:xfrm>
              <a:off x="10213069" y="4665435"/>
              <a:ext cx="276225" cy="609600"/>
            </a:xfrm>
            <a:custGeom>
              <a:avLst/>
              <a:gdLst>
                <a:gd name="connsiteX0" fmla="*/ 219396 w 276225"/>
                <a:gd name="connsiteY0" fmla="*/ 272925 h 609600"/>
                <a:gd name="connsiteX1" fmla="*/ 84141 w 276225"/>
                <a:gd name="connsiteY1" fmla="*/ 29085 h 609600"/>
                <a:gd name="connsiteX2" fmla="*/ 15561 w 276225"/>
                <a:gd name="connsiteY2" fmla="*/ 13845 h 609600"/>
                <a:gd name="connsiteX3" fmla="*/ 21276 w 276225"/>
                <a:gd name="connsiteY3" fmla="*/ 90045 h 609600"/>
                <a:gd name="connsiteX4" fmla="*/ 125099 w 276225"/>
                <a:gd name="connsiteY4" fmla="*/ 273877 h 609600"/>
                <a:gd name="connsiteX5" fmla="*/ 147959 w 276225"/>
                <a:gd name="connsiteY5" fmla="*/ 332932 h 609600"/>
                <a:gd name="connsiteX6" fmla="*/ 199394 w 276225"/>
                <a:gd name="connsiteY6" fmla="*/ 613920 h 609600"/>
                <a:gd name="connsiteX7" fmla="*/ 280356 w 276225"/>
                <a:gd name="connsiteY7" fmla="*/ 613920 h 609600"/>
                <a:gd name="connsiteX8" fmla="*/ 219396 w 276225"/>
                <a:gd name="connsiteY8" fmla="*/ 272925 h 60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6225" h="609600">
                  <a:moveTo>
                    <a:pt x="219396" y="272925"/>
                  </a:moveTo>
                  <a:cubicBezTo>
                    <a:pt x="185106" y="184342"/>
                    <a:pt x="145101" y="100522"/>
                    <a:pt x="84141" y="29085"/>
                  </a:cubicBezTo>
                  <a:cubicBezTo>
                    <a:pt x="64139" y="6225"/>
                    <a:pt x="43184" y="-14730"/>
                    <a:pt x="15561" y="13845"/>
                  </a:cubicBezTo>
                  <a:cubicBezTo>
                    <a:pt x="-11109" y="40515"/>
                    <a:pt x="321" y="65280"/>
                    <a:pt x="21276" y="90045"/>
                  </a:cubicBezTo>
                  <a:cubicBezTo>
                    <a:pt x="66044" y="144338"/>
                    <a:pt x="103191" y="203392"/>
                    <a:pt x="125099" y="273877"/>
                  </a:cubicBezTo>
                  <a:cubicBezTo>
                    <a:pt x="132719" y="293880"/>
                    <a:pt x="141291" y="312930"/>
                    <a:pt x="147959" y="332932"/>
                  </a:cubicBezTo>
                  <a:cubicBezTo>
                    <a:pt x="179391" y="423420"/>
                    <a:pt x="186059" y="518670"/>
                    <a:pt x="199394" y="613920"/>
                  </a:cubicBezTo>
                  <a:cubicBezTo>
                    <a:pt x="226064" y="617730"/>
                    <a:pt x="253686" y="620588"/>
                    <a:pt x="280356" y="613920"/>
                  </a:cubicBezTo>
                  <a:cubicBezTo>
                    <a:pt x="273689" y="496763"/>
                    <a:pt x="254639" y="383415"/>
                    <a:pt x="219396" y="27292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5" name="Freeform: Shape 214">
              <a:extLst>
                <a:ext uri="{FF2B5EF4-FFF2-40B4-BE49-F238E27FC236}">
                  <a16:creationId xmlns:a16="http://schemas.microsoft.com/office/drawing/2014/main" id="{F4BF3C03-C87B-4062-8BE1-321665586BEA}"/>
                </a:ext>
              </a:extLst>
            </p:cNvPr>
            <p:cNvSpPr/>
            <p:nvPr/>
          </p:nvSpPr>
          <p:spPr>
            <a:xfrm>
              <a:off x="8476983" y="6604282"/>
              <a:ext cx="1581150" cy="85725"/>
            </a:xfrm>
            <a:custGeom>
              <a:avLst/>
              <a:gdLst>
                <a:gd name="connsiteX0" fmla="*/ 5715 w 1581150"/>
                <a:gd name="connsiteY0" fmla="*/ 91440 h 85725"/>
                <a:gd name="connsiteX1" fmla="*/ 1559243 w 1581150"/>
                <a:gd name="connsiteY1" fmla="*/ 91440 h 85725"/>
                <a:gd name="connsiteX2" fmla="*/ 1589723 w 1581150"/>
                <a:gd name="connsiteY2" fmla="*/ 0 h 85725"/>
                <a:gd name="connsiteX3" fmla="*/ 0 w 1581150"/>
                <a:gd name="connsiteY3" fmla="*/ 0 h 85725"/>
                <a:gd name="connsiteX4" fmla="*/ 953 w 1581150"/>
                <a:gd name="connsiteY4" fmla="*/ 25718 h 85725"/>
                <a:gd name="connsiteX5" fmla="*/ 5715 w 1581150"/>
                <a:gd name="connsiteY5" fmla="*/ 9144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1150" h="85725">
                  <a:moveTo>
                    <a:pt x="5715" y="91440"/>
                  </a:moveTo>
                  <a:lnTo>
                    <a:pt x="1559243" y="91440"/>
                  </a:lnTo>
                  <a:cubicBezTo>
                    <a:pt x="1568768" y="60960"/>
                    <a:pt x="1579245" y="30480"/>
                    <a:pt x="1589723" y="0"/>
                  </a:cubicBezTo>
                  <a:lnTo>
                    <a:pt x="0" y="0"/>
                  </a:lnTo>
                  <a:cubicBezTo>
                    <a:pt x="0" y="8573"/>
                    <a:pt x="953" y="17145"/>
                    <a:pt x="953" y="25718"/>
                  </a:cubicBezTo>
                  <a:cubicBezTo>
                    <a:pt x="1905" y="53340"/>
                    <a:pt x="2858" y="74295"/>
                    <a:pt x="5715" y="9144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6" name="Freeform: Shape 215">
              <a:extLst>
                <a:ext uri="{FF2B5EF4-FFF2-40B4-BE49-F238E27FC236}">
                  <a16:creationId xmlns:a16="http://schemas.microsoft.com/office/drawing/2014/main" id="{790B92FB-8F19-4E31-814D-07C774BD0048}"/>
                </a:ext>
              </a:extLst>
            </p:cNvPr>
            <p:cNvSpPr/>
            <p:nvPr/>
          </p:nvSpPr>
          <p:spPr>
            <a:xfrm>
              <a:off x="10228630" y="6604282"/>
              <a:ext cx="1590675" cy="85725"/>
            </a:xfrm>
            <a:custGeom>
              <a:avLst/>
              <a:gdLst>
                <a:gd name="connsiteX0" fmla="*/ 1597343 w 1590675"/>
                <a:gd name="connsiteY0" fmla="*/ 0 h 85725"/>
                <a:gd name="connsiteX1" fmla="*/ 0 w 1590675"/>
                <a:gd name="connsiteY1" fmla="*/ 0 h 85725"/>
                <a:gd name="connsiteX2" fmla="*/ 28575 w 1590675"/>
                <a:gd name="connsiteY2" fmla="*/ 73343 h 85725"/>
                <a:gd name="connsiteX3" fmla="*/ 36195 w 1590675"/>
                <a:gd name="connsiteY3" fmla="*/ 91440 h 85725"/>
                <a:gd name="connsiteX4" fmla="*/ 1580198 w 1590675"/>
                <a:gd name="connsiteY4" fmla="*/ 91440 h 85725"/>
                <a:gd name="connsiteX5" fmla="*/ 1597343 w 1590675"/>
                <a:gd name="connsiteY5" fmla="*/ 0 h 85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90675" h="85725">
                  <a:moveTo>
                    <a:pt x="1597343" y="0"/>
                  </a:moveTo>
                  <a:lnTo>
                    <a:pt x="0" y="0"/>
                  </a:lnTo>
                  <a:cubicBezTo>
                    <a:pt x="8573" y="23813"/>
                    <a:pt x="18098" y="48578"/>
                    <a:pt x="28575" y="73343"/>
                  </a:cubicBezTo>
                  <a:cubicBezTo>
                    <a:pt x="31433" y="80010"/>
                    <a:pt x="34290" y="85725"/>
                    <a:pt x="36195" y="91440"/>
                  </a:cubicBezTo>
                  <a:lnTo>
                    <a:pt x="1580198" y="91440"/>
                  </a:lnTo>
                  <a:cubicBezTo>
                    <a:pt x="1595438" y="48578"/>
                    <a:pt x="1597343" y="25718"/>
                    <a:pt x="1597343" y="0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7" name="Freeform: Shape 216">
              <a:extLst>
                <a:ext uri="{FF2B5EF4-FFF2-40B4-BE49-F238E27FC236}">
                  <a16:creationId xmlns:a16="http://schemas.microsoft.com/office/drawing/2014/main" id="{517A8C90-B000-446F-90B2-51890517A10C}"/>
                </a:ext>
              </a:extLst>
            </p:cNvPr>
            <p:cNvSpPr/>
            <p:nvPr/>
          </p:nvSpPr>
          <p:spPr>
            <a:xfrm>
              <a:off x="9790480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18" name="Freeform: Shape 217">
              <a:extLst>
                <a:ext uri="{FF2B5EF4-FFF2-40B4-BE49-F238E27FC236}">
                  <a16:creationId xmlns:a16="http://schemas.microsoft.com/office/drawing/2014/main" id="{02412AA2-6657-4ABE-A47F-618107BD712D}"/>
                </a:ext>
              </a:extLst>
            </p:cNvPr>
            <p:cNvSpPr/>
            <p:nvPr/>
          </p:nvSpPr>
          <p:spPr>
            <a:xfrm>
              <a:off x="10371505" y="5168865"/>
              <a:ext cx="142875" cy="161925"/>
            </a:xfrm>
            <a:custGeom>
              <a:avLst/>
              <a:gdLst>
                <a:gd name="connsiteX0" fmla="*/ 74295 w 142875"/>
                <a:gd name="connsiteY0" fmla="*/ 161925 h 161925"/>
                <a:gd name="connsiteX1" fmla="*/ 74295 w 142875"/>
                <a:gd name="connsiteY1" fmla="*/ 161925 h 161925"/>
                <a:gd name="connsiteX2" fmla="*/ 0 w 142875"/>
                <a:gd name="connsiteY2" fmla="*/ 87630 h 161925"/>
                <a:gd name="connsiteX3" fmla="*/ 0 w 142875"/>
                <a:gd name="connsiteY3" fmla="*/ 74295 h 161925"/>
                <a:gd name="connsiteX4" fmla="*/ 74295 w 142875"/>
                <a:gd name="connsiteY4" fmla="*/ 0 h 161925"/>
                <a:gd name="connsiteX5" fmla="*/ 74295 w 142875"/>
                <a:gd name="connsiteY5" fmla="*/ 0 h 161925"/>
                <a:gd name="connsiteX6" fmla="*/ 148590 w 142875"/>
                <a:gd name="connsiteY6" fmla="*/ 74295 h 161925"/>
                <a:gd name="connsiteX7" fmla="*/ 148590 w 142875"/>
                <a:gd name="connsiteY7" fmla="*/ 87630 h 161925"/>
                <a:gd name="connsiteX8" fmla="*/ 74295 w 142875"/>
                <a:gd name="connsiteY8" fmla="*/ 161925 h 161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875" h="161925">
                  <a:moveTo>
                    <a:pt x="74295" y="161925"/>
                  </a:moveTo>
                  <a:lnTo>
                    <a:pt x="74295" y="161925"/>
                  </a:lnTo>
                  <a:cubicBezTo>
                    <a:pt x="33338" y="161925"/>
                    <a:pt x="0" y="128588"/>
                    <a:pt x="0" y="87630"/>
                  </a:cubicBezTo>
                  <a:lnTo>
                    <a:pt x="0" y="74295"/>
                  </a:lnTo>
                  <a:cubicBezTo>
                    <a:pt x="0" y="33338"/>
                    <a:pt x="33338" y="0"/>
                    <a:pt x="74295" y="0"/>
                  </a:cubicBezTo>
                  <a:lnTo>
                    <a:pt x="74295" y="0"/>
                  </a:lnTo>
                  <a:cubicBezTo>
                    <a:pt x="115253" y="0"/>
                    <a:pt x="148590" y="33338"/>
                    <a:pt x="148590" y="74295"/>
                  </a:cubicBezTo>
                  <a:lnTo>
                    <a:pt x="148590" y="87630"/>
                  </a:lnTo>
                  <a:cubicBezTo>
                    <a:pt x="148590" y="127635"/>
                    <a:pt x="115253" y="161925"/>
                    <a:pt x="74295" y="161925"/>
                  </a:cubicBezTo>
                  <a:close/>
                </a:path>
              </a:pathLst>
            </a:custGeom>
            <a:solidFill>
              <a:schemeClr val="accent1">
                <a:lumMod val="60000"/>
                <a:lumOff val="4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19" name="Group 218">
            <a:extLst>
              <a:ext uri="{FF2B5EF4-FFF2-40B4-BE49-F238E27FC236}">
                <a16:creationId xmlns:a16="http://schemas.microsoft.com/office/drawing/2014/main" id="{77FC308A-80AA-494E-86F9-609C41FFA60D}"/>
              </a:ext>
            </a:extLst>
          </p:cNvPr>
          <p:cNvGrpSpPr/>
          <p:nvPr/>
        </p:nvGrpSpPr>
        <p:grpSpPr>
          <a:xfrm>
            <a:off x="7623475" y="955847"/>
            <a:ext cx="839695" cy="1431708"/>
            <a:chOff x="5789259" y="-79408"/>
            <a:chExt cx="944716" cy="1610772"/>
          </a:xfrm>
        </p:grpSpPr>
        <p:grpSp>
          <p:nvGrpSpPr>
            <p:cNvPr id="220" name="Group 219">
              <a:extLst>
                <a:ext uri="{FF2B5EF4-FFF2-40B4-BE49-F238E27FC236}">
                  <a16:creationId xmlns:a16="http://schemas.microsoft.com/office/drawing/2014/main" id="{1461E537-6B96-4AD0-999A-B0DA1F9BD7B8}"/>
                </a:ext>
              </a:extLst>
            </p:cNvPr>
            <p:cNvGrpSpPr/>
            <p:nvPr/>
          </p:nvGrpSpPr>
          <p:grpSpPr>
            <a:xfrm rot="316524">
              <a:off x="5789259" y="513959"/>
              <a:ext cx="423031" cy="1017405"/>
              <a:chOff x="5855038" y="339273"/>
              <a:chExt cx="423031" cy="1017405"/>
            </a:xfrm>
          </p:grpSpPr>
          <p:sp>
            <p:nvSpPr>
              <p:cNvPr id="224" name="Freeform: Shape 223">
                <a:extLst>
                  <a:ext uri="{FF2B5EF4-FFF2-40B4-BE49-F238E27FC236}">
                    <a16:creationId xmlns:a16="http://schemas.microsoft.com/office/drawing/2014/main" id="{F65CDA63-510C-4166-8FBD-2686CCF6BB97}"/>
                  </a:ext>
                </a:extLst>
              </p:cNvPr>
              <p:cNvSpPr/>
              <p:nvPr/>
            </p:nvSpPr>
            <p:spPr>
              <a:xfrm>
                <a:off x="5855038" y="339273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5" name="Freeform: Shape 224">
                <a:extLst>
                  <a:ext uri="{FF2B5EF4-FFF2-40B4-BE49-F238E27FC236}">
                    <a16:creationId xmlns:a16="http://schemas.microsoft.com/office/drawing/2014/main" id="{33CB609C-7544-4C4F-AE52-09CE72378A7F}"/>
                  </a:ext>
                </a:extLst>
              </p:cNvPr>
              <p:cNvSpPr/>
              <p:nvPr/>
            </p:nvSpPr>
            <p:spPr>
              <a:xfrm>
                <a:off x="5887913" y="472029"/>
                <a:ext cx="370016" cy="583487"/>
              </a:xfrm>
              <a:custGeom>
                <a:avLst/>
                <a:gdLst>
                  <a:gd name="connsiteX0" fmla="*/ 400769 w 495300"/>
                  <a:gd name="connsiteY0" fmla="*/ 708331 h 781050"/>
                  <a:gd name="connsiteX1" fmla="*/ 359811 w 495300"/>
                  <a:gd name="connsiteY1" fmla="*/ 757861 h 781050"/>
                  <a:gd name="connsiteX2" fmla="*/ 318854 w 495300"/>
                  <a:gd name="connsiteY2" fmla="*/ 782626 h 781050"/>
                  <a:gd name="connsiteX3" fmla="*/ 299804 w 495300"/>
                  <a:gd name="connsiteY3" fmla="*/ 778816 h 781050"/>
                  <a:gd name="connsiteX4" fmla="*/ 283611 w 495300"/>
                  <a:gd name="connsiteY4" fmla="*/ 735954 h 781050"/>
                  <a:gd name="connsiteX5" fmla="*/ 319806 w 495300"/>
                  <a:gd name="connsiteY5" fmla="*/ 675946 h 781050"/>
                  <a:gd name="connsiteX6" fmla="*/ 396959 w 495300"/>
                  <a:gd name="connsiteY6" fmla="*/ 586411 h 781050"/>
                  <a:gd name="connsiteX7" fmla="*/ 404579 w 495300"/>
                  <a:gd name="connsiteY7" fmla="*/ 574981 h 781050"/>
                  <a:gd name="connsiteX8" fmla="*/ 426486 w 495300"/>
                  <a:gd name="connsiteY8" fmla="*/ 528309 h 781050"/>
                  <a:gd name="connsiteX9" fmla="*/ 436011 w 495300"/>
                  <a:gd name="connsiteY9" fmla="*/ 469254 h 781050"/>
                  <a:gd name="connsiteX10" fmla="*/ 444584 w 495300"/>
                  <a:gd name="connsiteY10" fmla="*/ 393054 h 781050"/>
                  <a:gd name="connsiteX11" fmla="*/ 439822 w 495300"/>
                  <a:gd name="connsiteY11" fmla="*/ 346381 h 781050"/>
                  <a:gd name="connsiteX12" fmla="*/ 338856 w 495300"/>
                  <a:gd name="connsiteY12" fmla="*/ 114924 h 781050"/>
                  <a:gd name="connsiteX13" fmla="*/ 319806 w 495300"/>
                  <a:gd name="connsiteY13" fmla="*/ 111114 h 781050"/>
                  <a:gd name="connsiteX14" fmla="*/ 109304 w 495300"/>
                  <a:gd name="connsiteY14" fmla="*/ 287326 h 781050"/>
                  <a:gd name="connsiteX15" fmla="*/ 29294 w 495300"/>
                  <a:gd name="connsiteY15" fmla="*/ 421629 h 781050"/>
                  <a:gd name="connsiteX16" fmla="*/ 27389 w 495300"/>
                  <a:gd name="connsiteY16" fmla="*/ 429249 h 781050"/>
                  <a:gd name="connsiteX17" fmla="*/ 36914 w 495300"/>
                  <a:gd name="connsiteY17" fmla="*/ 531166 h 781050"/>
                  <a:gd name="connsiteX18" fmla="*/ 60726 w 495300"/>
                  <a:gd name="connsiteY18" fmla="*/ 590221 h 781050"/>
                  <a:gd name="connsiteX19" fmla="*/ 105494 w 495300"/>
                  <a:gd name="connsiteY19" fmla="*/ 690234 h 781050"/>
                  <a:gd name="connsiteX20" fmla="*/ 105494 w 495300"/>
                  <a:gd name="connsiteY20" fmla="*/ 723571 h 781050"/>
                  <a:gd name="connsiteX21" fmla="*/ 71204 w 495300"/>
                  <a:gd name="connsiteY21" fmla="*/ 736906 h 781050"/>
                  <a:gd name="connsiteX22" fmla="*/ 54059 w 495300"/>
                  <a:gd name="connsiteY22" fmla="*/ 718809 h 781050"/>
                  <a:gd name="connsiteX23" fmla="*/ 26436 w 495300"/>
                  <a:gd name="connsiteY23" fmla="*/ 644514 h 781050"/>
                  <a:gd name="connsiteX24" fmla="*/ 12149 w 495300"/>
                  <a:gd name="connsiteY24" fmla="*/ 561646 h 781050"/>
                  <a:gd name="connsiteX25" fmla="*/ 7386 w 495300"/>
                  <a:gd name="connsiteY25" fmla="*/ 456871 h 781050"/>
                  <a:gd name="connsiteX26" fmla="*/ 16911 w 495300"/>
                  <a:gd name="connsiteY26" fmla="*/ 353049 h 781050"/>
                  <a:gd name="connsiteX27" fmla="*/ 64536 w 495300"/>
                  <a:gd name="connsiteY27" fmla="*/ 224461 h 781050"/>
                  <a:gd name="connsiteX28" fmla="*/ 137879 w 495300"/>
                  <a:gd name="connsiteY28" fmla="*/ 142546 h 781050"/>
                  <a:gd name="connsiteX29" fmla="*/ 277897 w 495300"/>
                  <a:gd name="connsiteY29" fmla="*/ 33961 h 781050"/>
                  <a:gd name="connsiteX30" fmla="*/ 338856 w 495300"/>
                  <a:gd name="connsiteY30" fmla="*/ 8244 h 781050"/>
                  <a:gd name="connsiteX31" fmla="*/ 349334 w 495300"/>
                  <a:gd name="connsiteY31" fmla="*/ 8244 h 781050"/>
                  <a:gd name="connsiteX32" fmla="*/ 449347 w 495300"/>
                  <a:gd name="connsiteY32" fmla="*/ 105399 h 781050"/>
                  <a:gd name="connsiteX33" fmla="*/ 491256 w 495300"/>
                  <a:gd name="connsiteY33" fmla="*/ 229224 h 781050"/>
                  <a:gd name="connsiteX34" fmla="*/ 496019 w 495300"/>
                  <a:gd name="connsiteY34" fmla="*/ 270181 h 781050"/>
                  <a:gd name="connsiteX35" fmla="*/ 496972 w 495300"/>
                  <a:gd name="connsiteY35" fmla="*/ 336856 h 781050"/>
                  <a:gd name="connsiteX36" fmla="*/ 481731 w 495300"/>
                  <a:gd name="connsiteY36" fmla="*/ 471159 h 781050"/>
                  <a:gd name="connsiteX37" fmla="*/ 444584 w 495300"/>
                  <a:gd name="connsiteY37" fmla="*/ 624511 h 781050"/>
                  <a:gd name="connsiteX38" fmla="*/ 400769 w 495300"/>
                  <a:gd name="connsiteY38" fmla="*/ 708331 h 78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495300" h="781050">
                    <a:moveTo>
                      <a:pt x="400769" y="708331"/>
                    </a:moveTo>
                    <a:cubicBezTo>
                      <a:pt x="387434" y="724524"/>
                      <a:pt x="373147" y="740716"/>
                      <a:pt x="359811" y="757861"/>
                    </a:cubicBezTo>
                    <a:cubicBezTo>
                      <a:pt x="349334" y="771196"/>
                      <a:pt x="335999" y="779769"/>
                      <a:pt x="318854" y="782626"/>
                    </a:cubicBezTo>
                    <a:cubicBezTo>
                      <a:pt x="312186" y="783579"/>
                      <a:pt x="305519" y="782626"/>
                      <a:pt x="299804" y="778816"/>
                    </a:cubicBezTo>
                    <a:cubicBezTo>
                      <a:pt x="287422" y="769291"/>
                      <a:pt x="277897" y="754051"/>
                      <a:pt x="283611" y="735954"/>
                    </a:cubicBezTo>
                    <a:cubicBezTo>
                      <a:pt x="290279" y="713094"/>
                      <a:pt x="304566" y="694044"/>
                      <a:pt x="319806" y="675946"/>
                    </a:cubicBezTo>
                    <a:cubicBezTo>
                      <a:pt x="345524" y="645466"/>
                      <a:pt x="373147" y="617844"/>
                      <a:pt x="396959" y="586411"/>
                    </a:cubicBezTo>
                    <a:cubicBezTo>
                      <a:pt x="399816" y="582601"/>
                      <a:pt x="401722" y="578791"/>
                      <a:pt x="404579" y="574981"/>
                    </a:cubicBezTo>
                    <a:cubicBezTo>
                      <a:pt x="415056" y="560694"/>
                      <a:pt x="422677" y="545454"/>
                      <a:pt x="426486" y="528309"/>
                    </a:cubicBezTo>
                    <a:cubicBezTo>
                      <a:pt x="430297" y="508306"/>
                      <a:pt x="434106" y="489256"/>
                      <a:pt x="436011" y="469254"/>
                    </a:cubicBezTo>
                    <a:cubicBezTo>
                      <a:pt x="438869" y="443536"/>
                      <a:pt x="441727" y="418771"/>
                      <a:pt x="444584" y="393054"/>
                    </a:cubicBezTo>
                    <a:cubicBezTo>
                      <a:pt x="449347" y="376861"/>
                      <a:pt x="443631" y="361621"/>
                      <a:pt x="439822" y="346381"/>
                    </a:cubicBezTo>
                    <a:cubicBezTo>
                      <a:pt x="418866" y="263514"/>
                      <a:pt x="386481" y="185409"/>
                      <a:pt x="338856" y="114924"/>
                    </a:cubicBezTo>
                    <a:cubicBezTo>
                      <a:pt x="331236" y="104446"/>
                      <a:pt x="331236" y="104446"/>
                      <a:pt x="319806" y="111114"/>
                    </a:cubicBezTo>
                    <a:cubicBezTo>
                      <a:pt x="240749" y="159691"/>
                      <a:pt x="169311" y="216841"/>
                      <a:pt x="109304" y="287326"/>
                    </a:cubicBezTo>
                    <a:cubicBezTo>
                      <a:pt x="75014" y="328284"/>
                      <a:pt x="47391" y="372099"/>
                      <a:pt x="29294" y="421629"/>
                    </a:cubicBezTo>
                    <a:cubicBezTo>
                      <a:pt x="28341" y="424486"/>
                      <a:pt x="27389" y="426391"/>
                      <a:pt x="27389" y="429249"/>
                    </a:cubicBezTo>
                    <a:cubicBezTo>
                      <a:pt x="29294" y="463539"/>
                      <a:pt x="31199" y="496876"/>
                      <a:pt x="36914" y="531166"/>
                    </a:cubicBezTo>
                    <a:cubicBezTo>
                      <a:pt x="40724" y="552121"/>
                      <a:pt x="47391" y="572124"/>
                      <a:pt x="60726" y="590221"/>
                    </a:cubicBezTo>
                    <a:cubicBezTo>
                      <a:pt x="81681" y="620701"/>
                      <a:pt x="96921" y="654039"/>
                      <a:pt x="105494" y="690234"/>
                    </a:cubicBezTo>
                    <a:cubicBezTo>
                      <a:pt x="108351" y="701664"/>
                      <a:pt x="108351" y="713094"/>
                      <a:pt x="105494" y="723571"/>
                    </a:cubicBezTo>
                    <a:cubicBezTo>
                      <a:pt x="101684" y="738811"/>
                      <a:pt x="84539" y="745479"/>
                      <a:pt x="71204" y="736906"/>
                    </a:cubicBezTo>
                    <a:cubicBezTo>
                      <a:pt x="63584" y="732144"/>
                      <a:pt x="58821" y="725476"/>
                      <a:pt x="54059" y="718809"/>
                    </a:cubicBezTo>
                    <a:cubicBezTo>
                      <a:pt x="40724" y="695949"/>
                      <a:pt x="32151" y="670231"/>
                      <a:pt x="26436" y="644514"/>
                    </a:cubicBezTo>
                    <a:cubicBezTo>
                      <a:pt x="20721" y="616891"/>
                      <a:pt x="15006" y="589269"/>
                      <a:pt x="12149" y="561646"/>
                    </a:cubicBezTo>
                    <a:cubicBezTo>
                      <a:pt x="8339" y="527356"/>
                      <a:pt x="6434" y="492114"/>
                      <a:pt x="7386" y="456871"/>
                    </a:cubicBezTo>
                    <a:cubicBezTo>
                      <a:pt x="8339" y="421629"/>
                      <a:pt x="11196" y="387339"/>
                      <a:pt x="16911" y="353049"/>
                    </a:cubicBezTo>
                    <a:cubicBezTo>
                      <a:pt x="25484" y="307329"/>
                      <a:pt x="36914" y="262561"/>
                      <a:pt x="64536" y="224461"/>
                    </a:cubicBezTo>
                    <a:cubicBezTo>
                      <a:pt x="86444" y="194934"/>
                      <a:pt x="111209" y="168264"/>
                      <a:pt x="137879" y="142546"/>
                    </a:cubicBezTo>
                    <a:cubicBezTo>
                      <a:pt x="179789" y="100636"/>
                      <a:pt x="225509" y="62536"/>
                      <a:pt x="277897" y="33961"/>
                    </a:cubicBezTo>
                    <a:cubicBezTo>
                      <a:pt x="296947" y="23484"/>
                      <a:pt x="316949" y="13959"/>
                      <a:pt x="338856" y="8244"/>
                    </a:cubicBezTo>
                    <a:cubicBezTo>
                      <a:pt x="342666" y="7291"/>
                      <a:pt x="345524" y="6339"/>
                      <a:pt x="349334" y="8244"/>
                    </a:cubicBezTo>
                    <a:cubicBezTo>
                      <a:pt x="393149" y="29199"/>
                      <a:pt x="424581" y="63489"/>
                      <a:pt x="449347" y="105399"/>
                    </a:cubicBezTo>
                    <a:cubicBezTo>
                      <a:pt x="471254" y="143499"/>
                      <a:pt x="484589" y="185409"/>
                      <a:pt x="491256" y="229224"/>
                    </a:cubicBezTo>
                    <a:cubicBezTo>
                      <a:pt x="493161" y="242559"/>
                      <a:pt x="495066" y="255894"/>
                      <a:pt x="496019" y="270181"/>
                    </a:cubicBezTo>
                    <a:cubicBezTo>
                      <a:pt x="497924" y="292089"/>
                      <a:pt x="497924" y="314949"/>
                      <a:pt x="496972" y="336856"/>
                    </a:cubicBezTo>
                    <a:cubicBezTo>
                      <a:pt x="495066" y="381624"/>
                      <a:pt x="490304" y="426391"/>
                      <a:pt x="481731" y="471159"/>
                    </a:cubicBezTo>
                    <a:cubicBezTo>
                      <a:pt x="471254" y="522594"/>
                      <a:pt x="458872" y="574029"/>
                      <a:pt x="444584" y="624511"/>
                    </a:cubicBezTo>
                    <a:cubicBezTo>
                      <a:pt x="435059" y="654039"/>
                      <a:pt x="421724" y="683566"/>
                      <a:pt x="400769" y="70833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1" name="Group 220">
              <a:extLst>
                <a:ext uri="{FF2B5EF4-FFF2-40B4-BE49-F238E27FC236}">
                  <a16:creationId xmlns:a16="http://schemas.microsoft.com/office/drawing/2014/main" id="{7D18E0A4-7323-4C48-8CAD-946618AFAABB}"/>
                </a:ext>
              </a:extLst>
            </p:cNvPr>
            <p:cNvGrpSpPr/>
            <p:nvPr/>
          </p:nvGrpSpPr>
          <p:grpSpPr>
            <a:xfrm rot="20737142">
              <a:off x="6310944" y="-79408"/>
              <a:ext cx="423031" cy="1017405"/>
              <a:chOff x="6310944" y="-79408"/>
              <a:chExt cx="423031" cy="1017405"/>
            </a:xfrm>
          </p:grpSpPr>
          <p:sp>
            <p:nvSpPr>
              <p:cNvPr id="222" name="Freeform: Shape 221">
                <a:extLst>
                  <a:ext uri="{FF2B5EF4-FFF2-40B4-BE49-F238E27FC236}">
                    <a16:creationId xmlns:a16="http://schemas.microsoft.com/office/drawing/2014/main" id="{8B0F8AA2-6658-4625-8C02-F283ED93266C}"/>
                  </a:ext>
                </a:extLst>
              </p:cNvPr>
              <p:cNvSpPr/>
              <p:nvPr/>
            </p:nvSpPr>
            <p:spPr>
              <a:xfrm flipH="1">
                <a:off x="6310944" y="-79408"/>
                <a:ext cx="423031" cy="1017405"/>
              </a:xfrm>
              <a:custGeom>
                <a:avLst/>
                <a:gdLst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587947 w 1732244"/>
                  <a:gd name="connsiteY10" fmla="*/ 1109058 h 4153492"/>
                  <a:gd name="connsiteX11" fmla="*/ 1451535 w 1732244"/>
                  <a:gd name="connsiteY11" fmla="*/ 1571536 h 4153492"/>
                  <a:gd name="connsiteX12" fmla="*/ 1481114 w 1732244"/>
                  <a:gd name="connsiteY12" fmla="*/ 1674674 h 4153492"/>
                  <a:gd name="connsiteX13" fmla="*/ 1495653 w 1732244"/>
                  <a:gd name="connsiteY13" fmla="*/ 1817170 h 4153492"/>
                  <a:gd name="connsiteX14" fmla="*/ 1492746 w 1732244"/>
                  <a:gd name="connsiteY14" fmla="*/ 1822986 h 4153492"/>
                  <a:gd name="connsiteX15" fmla="*/ 1373513 w 1732244"/>
                  <a:gd name="connsiteY15" fmla="*/ 2372618 h 4153492"/>
                  <a:gd name="connsiteX16" fmla="*/ 1364646 w 1732244"/>
                  <a:gd name="connsiteY16" fmla="*/ 2385917 h 4153492"/>
                  <a:gd name="connsiteX17" fmla="*/ 1364646 w 1732244"/>
                  <a:gd name="connsiteY17" fmla="*/ 2788957 h 4153492"/>
                  <a:gd name="connsiteX18" fmla="*/ 1367697 w 1732244"/>
                  <a:gd name="connsiteY18" fmla="*/ 2785567 h 4153492"/>
                  <a:gd name="connsiteX19" fmla="*/ 1379329 w 1732244"/>
                  <a:gd name="connsiteY19" fmla="*/ 3236321 h 4153492"/>
                  <a:gd name="connsiteX20" fmla="*/ 1382239 w 1732244"/>
                  <a:gd name="connsiteY20" fmla="*/ 3762688 h 4153492"/>
                  <a:gd name="connsiteX21" fmla="*/ 1274638 w 1732244"/>
                  <a:gd name="connsiteY21" fmla="*/ 3977887 h 4153492"/>
                  <a:gd name="connsiteX22" fmla="*/ 876230 w 1732244"/>
                  <a:gd name="connsiteY22" fmla="*/ 4143647 h 4153492"/>
                  <a:gd name="connsiteX23" fmla="*/ 538891 w 1732244"/>
                  <a:gd name="connsiteY23" fmla="*/ 4143647 h 4153492"/>
                  <a:gd name="connsiteX24" fmla="*/ 265530 w 1732244"/>
                  <a:gd name="connsiteY24" fmla="*/ 4044772 h 4153492"/>
                  <a:gd name="connsiteX25" fmla="*/ 111399 w 1732244"/>
                  <a:gd name="connsiteY25" fmla="*/ 3797585 h 4153492"/>
                  <a:gd name="connsiteX26" fmla="*/ 105583 w 1732244"/>
                  <a:gd name="connsiteY26" fmla="*/ 3724881 h 4153492"/>
                  <a:gd name="connsiteX27" fmla="*/ 102676 w 1732244"/>
                  <a:gd name="connsiteY27" fmla="*/ 3053112 h 4153492"/>
                  <a:gd name="connsiteX28" fmla="*/ 102676 w 1732244"/>
                  <a:gd name="connsiteY28" fmla="*/ 2613988 h 4153492"/>
                  <a:gd name="connsiteX29" fmla="*/ 59053 w 1732244"/>
                  <a:gd name="connsiteY29" fmla="*/ 2078898 h 4153492"/>
                  <a:gd name="connsiteX30" fmla="*/ 24156 w 1732244"/>
                  <a:gd name="connsiteY30" fmla="*/ 1843344 h 4153492"/>
                  <a:gd name="connsiteX31" fmla="*/ 3801 w 1732244"/>
                  <a:gd name="connsiteY31" fmla="*/ 1319887 h 4153492"/>
                  <a:gd name="connsiteX32" fmla="*/ 90498 w 1732244"/>
                  <a:gd name="connsiteY32" fmla="*/ 771074 h 4153492"/>
                  <a:gd name="connsiteX33" fmla="*/ 120632 w 1732244"/>
                  <a:gd name="connsiteY33" fmla="*/ 674829 h 4153492"/>
                  <a:gd name="connsiteX34" fmla="*/ 120632 w 1732244"/>
                  <a:gd name="connsiteY34" fmla="*/ 642369 h 4153492"/>
                  <a:gd name="connsiteX35" fmla="*/ 130796 w 1732244"/>
                  <a:gd name="connsiteY35" fmla="*/ 642369 h 4153492"/>
                  <a:gd name="connsiteX36" fmla="*/ 146296 w 1732244"/>
                  <a:gd name="connsiteY36" fmla="*/ 592863 h 4153492"/>
                  <a:gd name="connsiteX37" fmla="*/ 437106 w 1732244"/>
                  <a:gd name="connsiteY37" fmla="*/ 214810 h 4153492"/>
                  <a:gd name="connsiteX38" fmla="*/ 847149 w 1732244"/>
                  <a:gd name="connsiteY38" fmla="*/ 25782 h 4153492"/>
                  <a:gd name="connsiteX39" fmla="*/ 1014364 w 1732244"/>
                  <a:gd name="connsiteY39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51535 w 1732244"/>
                  <a:gd name="connsiteY10" fmla="*/ 1571536 h 4153492"/>
                  <a:gd name="connsiteX11" fmla="*/ 1481114 w 1732244"/>
                  <a:gd name="connsiteY11" fmla="*/ 1674674 h 4153492"/>
                  <a:gd name="connsiteX12" fmla="*/ 1495653 w 1732244"/>
                  <a:gd name="connsiteY12" fmla="*/ 1817170 h 4153492"/>
                  <a:gd name="connsiteX13" fmla="*/ 1492746 w 1732244"/>
                  <a:gd name="connsiteY13" fmla="*/ 1822986 h 4153492"/>
                  <a:gd name="connsiteX14" fmla="*/ 1373513 w 1732244"/>
                  <a:gd name="connsiteY14" fmla="*/ 2372618 h 4153492"/>
                  <a:gd name="connsiteX15" fmla="*/ 1364646 w 1732244"/>
                  <a:gd name="connsiteY15" fmla="*/ 2385917 h 4153492"/>
                  <a:gd name="connsiteX16" fmla="*/ 1364646 w 1732244"/>
                  <a:gd name="connsiteY16" fmla="*/ 2788957 h 4153492"/>
                  <a:gd name="connsiteX17" fmla="*/ 1367697 w 1732244"/>
                  <a:gd name="connsiteY17" fmla="*/ 2785567 h 4153492"/>
                  <a:gd name="connsiteX18" fmla="*/ 1379329 w 1732244"/>
                  <a:gd name="connsiteY18" fmla="*/ 3236321 h 4153492"/>
                  <a:gd name="connsiteX19" fmla="*/ 1382239 w 1732244"/>
                  <a:gd name="connsiteY19" fmla="*/ 3762688 h 4153492"/>
                  <a:gd name="connsiteX20" fmla="*/ 1274638 w 1732244"/>
                  <a:gd name="connsiteY20" fmla="*/ 3977887 h 4153492"/>
                  <a:gd name="connsiteX21" fmla="*/ 876230 w 1732244"/>
                  <a:gd name="connsiteY21" fmla="*/ 4143647 h 4153492"/>
                  <a:gd name="connsiteX22" fmla="*/ 538891 w 1732244"/>
                  <a:gd name="connsiteY22" fmla="*/ 4143647 h 4153492"/>
                  <a:gd name="connsiteX23" fmla="*/ 265530 w 1732244"/>
                  <a:gd name="connsiteY23" fmla="*/ 4044772 h 4153492"/>
                  <a:gd name="connsiteX24" fmla="*/ 111399 w 1732244"/>
                  <a:gd name="connsiteY24" fmla="*/ 3797585 h 4153492"/>
                  <a:gd name="connsiteX25" fmla="*/ 105583 w 1732244"/>
                  <a:gd name="connsiteY25" fmla="*/ 3724881 h 4153492"/>
                  <a:gd name="connsiteX26" fmla="*/ 102676 w 1732244"/>
                  <a:gd name="connsiteY26" fmla="*/ 3053112 h 4153492"/>
                  <a:gd name="connsiteX27" fmla="*/ 102676 w 1732244"/>
                  <a:gd name="connsiteY27" fmla="*/ 2613988 h 4153492"/>
                  <a:gd name="connsiteX28" fmla="*/ 59053 w 1732244"/>
                  <a:gd name="connsiteY28" fmla="*/ 2078898 h 4153492"/>
                  <a:gd name="connsiteX29" fmla="*/ 24156 w 1732244"/>
                  <a:gd name="connsiteY29" fmla="*/ 1843344 h 4153492"/>
                  <a:gd name="connsiteX30" fmla="*/ 3801 w 1732244"/>
                  <a:gd name="connsiteY30" fmla="*/ 1319887 h 4153492"/>
                  <a:gd name="connsiteX31" fmla="*/ 90498 w 1732244"/>
                  <a:gd name="connsiteY31" fmla="*/ 771074 h 4153492"/>
                  <a:gd name="connsiteX32" fmla="*/ 120632 w 1732244"/>
                  <a:gd name="connsiteY32" fmla="*/ 674829 h 4153492"/>
                  <a:gd name="connsiteX33" fmla="*/ 120632 w 1732244"/>
                  <a:gd name="connsiteY33" fmla="*/ 642369 h 4153492"/>
                  <a:gd name="connsiteX34" fmla="*/ 130796 w 1732244"/>
                  <a:gd name="connsiteY34" fmla="*/ 642369 h 4153492"/>
                  <a:gd name="connsiteX35" fmla="*/ 146296 w 1732244"/>
                  <a:gd name="connsiteY35" fmla="*/ 592863 h 4153492"/>
                  <a:gd name="connsiteX36" fmla="*/ 437106 w 1732244"/>
                  <a:gd name="connsiteY36" fmla="*/ 214810 h 4153492"/>
                  <a:gd name="connsiteX37" fmla="*/ 847149 w 1732244"/>
                  <a:gd name="connsiteY37" fmla="*/ 25782 h 4153492"/>
                  <a:gd name="connsiteX38" fmla="*/ 1014364 w 1732244"/>
                  <a:gd name="connsiteY38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81114 w 1732244"/>
                  <a:gd name="connsiteY10" fmla="*/ 1674674 h 4153492"/>
                  <a:gd name="connsiteX11" fmla="*/ 1495653 w 1732244"/>
                  <a:gd name="connsiteY11" fmla="*/ 1817170 h 4153492"/>
                  <a:gd name="connsiteX12" fmla="*/ 1492746 w 1732244"/>
                  <a:gd name="connsiteY12" fmla="*/ 1822986 h 4153492"/>
                  <a:gd name="connsiteX13" fmla="*/ 1373513 w 1732244"/>
                  <a:gd name="connsiteY13" fmla="*/ 2372618 h 4153492"/>
                  <a:gd name="connsiteX14" fmla="*/ 1364646 w 1732244"/>
                  <a:gd name="connsiteY14" fmla="*/ 2385917 h 4153492"/>
                  <a:gd name="connsiteX15" fmla="*/ 1364646 w 1732244"/>
                  <a:gd name="connsiteY15" fmla="*/ 2788957 h 4153492"/>
                  <a:gd name="connsiteX16" fmla="*/ 1367697 w 1732244"/>
                  <a:gd name="connsiteY16" fmla="*/ 2785567 h 4153492"/>
                  <a:gd name="connsiteX17" fmla="*/ 1379329 w 1732244"/>
                  <a:gd name="connsiteY17" fmla="*/ 3236321 h 4153492"/>
                  <a:gd name="connsiteX18" fmla="*/ 1382239 w 1732244"/>
                  <a:gd name="connsiteY18" fmla="*/ 3762688 h 4153492"/>
                  <a:gd name="connsiteX19" fmla="*/ 1274638 w 1732244"/>
                  <a:gd name="connsiteY19" fmla="*/ 3977887 h 4153492"/>
                  <a:gd name="connsiteX20" fmla="*/ 876230 w 1732244"/>
                  <a:gd name="connsiteY20" fmla="*/ 4143647 h 4153492"/>
                  <a:gd name="connsiteX21" fmla="*/ 538891 w 1732244"/>
                  <a:gd name="connsiteY21" fmla="*/ 4143647 h 4153492"/>
                  <a:gd name="connsiteX22" fmla="*/ 265530 w 1732244"/>
                  <a:gd name="connsiteY22" fmla="*/ 4044772 h 4153492"/>
                  <a:gd name="connsiteX23" fmla="*/ 111399 w 1732244"/>
                  <a:gd name="connsiteY23" fmla="*/ 3797585 h 4153492"/>
                  <a:gd name="connsiteX24" fmla="*/ 105583 w 1732244"/>
                  <a:gd name="connsiteY24" fmla="*/ 3724881 h 4153492"/>
                  <a:gd name="connsiteX25" fmla="*/ 102676 w 1732244"/>
                  <a:gd name="connsiteY25" fmla="*/ 3053112 h 4153492"/>
                  <a:gd name="connsiteX26" fmla="*/ 102676 w 1732244"/>
                  <a:gd name="connsiteY26" fmla="*/ 2613988 h 4153492"/>
                  <a:gd name="connsiteX27" fmla="*/ 59053 w 1732244"/>
                  <a:gd name="connsiteY27" fmla="*/ 2078898 h 4153492"/>
                  <a:gd name="connsiteX28" fmla="*/ 24156 w 1732244"/>
                  <a:gd name="connsiteY28" fmla="*/ 1843344 h 4153492"/>
                  <a:gd name="connsiteX29" fmla="*/ 3801 w 1732244"/>
                  <a:gd name="connsiteY29" fmla="*/ 1319887 h 4153492"/>
                  <a:gd name="connsiteX30" fmla="*/ 90498 w 1732244"/>
                  <a:gd name="connsiteY30" fmla="*/ 771074 h 4153492"/>
                  <a:gd name="connsiteX31" fmla="*/ 120632 w 1732244"/>
                  <a:gd name="connsiteY31" fmla="*/ 674829 h 4153492"/>
                  <a:gd name="connsiteX32" fmla="*/ 120632 w 1732244"/>
                  <a:gd name="connsiteY32" fmla="*/ 642369 h 4153492"/>
                  <a:gd name="connsiteX33" fmla="*/ 130796 w 1732244"/>
                  <a:gd name="connsiteY33" fmla="*/ 642369 h 4153492"/>
                  <a:gd name="connsiteX34" fmla="*/ 146296 w 1732244"/>
                  <a:gd name="connsiteY34" fmla="*/ 592863 h 4153492"/>
                  <a:gd name="connsiteX35" fmla="*/ 437106 w 1732244"/>
                  <a:gd name="connsiteY35" fmla="*/ 214810 h 4153492"/>
                  <a:gd name="connsiteX36" fmla="*/ 847149 w 1732244"/>
                  <a:gd name="connsiteY36" fmla="*/ 25782 h 4153492"/>
                  <a:gd name="connsiteX37" fmla="*/ 1014364 w 1732244"/>
                  <a:gd name="connsiteY37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592712 w 1732244"/>
                  <a:gd name="connsiteY9" fmla="*/ 1121408 h 4153492"/>
                  <a:gd name="connsiteX10" fmla="*/ 1495653 w 1732244"/>
                  <a:gd name="connsiteY10" fmla="*/ 1817170 h 4153492"/>
                  <a:gd name="connsiteX11" fmla="*/ 1492746 w 1732244"/>
                  <a:gd name="connsiteY11" fmla="*/ 1822986 h 4153492"/>
                  <a:gd name="connsiteX12" fmla="*/ 1373513 w 1732244"/>
                  <a:gd name="connsiteY12" fmla="*/ 2372618 h 4153492"/>
                  <a:gd name="connsiteX13" fmla="*/ 1364646 w 1732244"/>
                  <a:gd name="connsiteY13" fmla="*/ 2385917 h 4153492"/>
                  <a:gd name="connsiteX14" fmla="*/ 1364646 w 1732244"/>
                  <a:gd name="connsiteY14" fmla="*/ 2788957 h 4153492"/>
                  <a:gd name="connsiteX15" fmla="*/ 1367697 w 1732244"/>
                  <a:gd name="connsiteY15" fmla="*/ 2785567 h 4153492"/>
                  <a:gd name="connsiteX16" fmla="*/ 1379329 w 1732244"/>
                  <a:gd name="connsiteY16" fmla="*/ 3236321 h 4153492"/>
                  <a:gd name="connsiteX17" fmla="*/ 1382239 w 1732244"/>
                  <a:gd name="connsiteY17" fmla="*/ 3762688 h 4153492"/>
                  <a:gd name="connsiteX18" fmla="*/ 1274638 w 1732244"/>
                  <a:gd name="connsiteY18" fmla="*/ 3977887 h 4153492"/>
                  <a:gd name="connsiteX19" fmla="*/ 876230 w 1732244"/>
                  <a:gd name="connsiteY19" fmla="*/ 4143647 h 4153492"/>
                  <a:gd name="connsiteX20" fmla="*/ 538891 w 1732244"/>
                  <a:gd name="connsiteY20" fmla="*/ 4143647 h 4153492"/>
                  <a:gd name="connsiteX21" fmla="*/ 265530 w 1732244"/>
                  <a:gd name="connsiteY21" fmla="*/ 4044772 h 4153492"/>
                  <a:gd name="connsiteX22" fmla="*/ 111399 w 1732244"/>
                  <a:gd name="connsiteY22" fmla="*/ 3797585 h 4153492"/>
                  <a:gd name="connsiteX23" fmla="*/ 105583 w 1732244"/>
                  <a:gd name="connsiteY23" fmla="*/ 3724881 h 4153492"/>
                  <a:gd name="connsiteX24" fmla="*/ 102676 w 1732244"/>
                  <a:gd name="connsiteY24" fmla="*/ 3053112 h 4153492"/>
                  <a:gd name="connsiteX25" fmla="*/ 102676 w 1732244"/>
                  <a:gd name="connsiteY25" fmla="*/ 2613988 h 4153492"/>
                  <a:gd name="connsiteX26" fmla="*/ 59053 w 1732244"/>
                  <a:gd name="connsiteY26" fmla="*/ 2078898 h 4153492"/>
                  <a:gd name="connsiteX27" fmla="*/ 24156 w 1732244"/>
                  <a:gd name="connsiteY27" fmla="*/ 1843344 h 4153492"/>
                  <a:gd name="connsiteX28" fmla="*/ 3801 w 1732244"/>
                  <a:gd name="connsiteY28" fmla="*/ 1319887 h 4153492"/>
                  <a:gd name="connsiteX29" fmla="*/ 90498 w 1732244"/>
                  <a:gd name="connsiteY29" fmla="*/ 771074 h 4153492"/>
                  <a:gd name="connsiteX30" fmla="*/ 120632 w 1732244"/>
                  <a:gd name="connsiteY30" fmla="*/ 674829 h 4153492"/>
                  <a:gd name="connsiteX31" fmla="*/ 120632 w 1732244"/>
                  <a:gd name="connsiteY31" fmla="*/ 642369 h 4153492"/>
                  <a:gd name="connsiteX32" fmla="*/ 130796 w 1732244"/>
                  <a:gd name="connsiteY32" fmla="*/ 642369 h 4153492"/>
                  <a:gd name="connsiteX33" fmla="*/ 146296 w 1732244"/>
                  <a:gd name="connsiteY33" fmla="*/ 592863 h 4153492"/>
                  <a:gd name="connsiteX34" fmla="*/ 437106 w 1732244"/>
                  <a:gd name="connsiteY34" fmla="*/ 214810 h 4153492"/>
                  <a:gd name="connsiteX35" fmla="*/ 847149 w 1732244"/>
                  <a:gd name="connsiteY35" fmla="*/ 25782 h 4153492"/>
                  <a:gd name="connsiteX36" fmla="*/ 1014364 w 1732244"/>
                  <a:gd name="connsiteY36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638151 w 1732244"/>
                  <a:gd name="connsiteY8" fmla="*/ 1316977 h 4153492"/>
                  <a:gd name="connsiteX9" fmla="*/ 1495653 w 1732244"/>
                  <a:gd name="connsiteY9" fmla="*/ 1817170 h 4153492"/>
                  <a:gd name="connsiteX10" fmla="*/ 1492746 w 1732244"/>
                  <a:gd name="connsiteY10" fmla="*/ 1822986 h 4153492"/>
                  <a:gd name="connsiteX11" fmla="*/ 1373513 w 1732244"/>
                  <a:gd name="connsiteY11" fmla="*/ 2372618 h 4153492"/>
                  <a:gd name="connsiteX12" fmla="*/ 1364646 w 1732244"/>
                  <a:gd name="connsiteY12" fmla="*/ 2385917 h 4153492"/>
                  <a:gd name="connsiteX13" fmla="*/ 1364646 w 1732244"/>
                  <a:gd name="connsiteY13" fmla="*/ 2788957 h 4153492"/>
                  <a:gd name="connsiteX14" fmla="*/ 1367697 w 1732244"/>
                  <a:gd name="connsiteY14" fmla="*/ 2785567 h 4153492"/>
                  <a:gd name="connsiteX15" fmla="*/ 1379329 w 1732244"/>
                  <a:gd name="connsiteY15" fmla="*/ 3236321 h 4153492"/>
                  <a:gd name="connsiteX16" fmla="*/ 1382239 w 1732244"/>
                  <a:gd name="connsiteY16" fmla="*/ 3762688 h 4153492"/>
                  <a:gd name="connsiteX17" fmla="*/ 1274638 w 1732244"/>
                  <a:gd name="connsiteY17" fmla="*/ 3977887 h 4153492"/>
                  <a:gd name="connsiteX18" fmla="*/ 876230 w 1732244"/>
                  <a:gd name="connsiteY18" fmla="*/ 4143647 h 4153492"/>
                  <a:gd name="connsiteX19" fmla="*/ 538891 w 1732244"/>
                  <a:gd name="connsiteY19" fmla="*/ 4143647 h 4153492"/>
                  <a:gd name="connsiteX20" fmla="*/ 265530 w 1732244"/>
                  <a:gd name="connsiteY20" fmla="*/ 4044772 h 4153492"/>
                  <a:gd name="connsiteX21" fmla="*/ 111399 w 1732244"/>
                  <a:gd name="connsiteY21" fmla="*/ 3797585 h 4153492"/>
                  <a:gd name="connsiteX22" fmla="*/ 105583 w 1732244"/>
                  <a:gd name="connsiteY22" fmla="*/ 3724881 h 4153492"/>
                  <a:gd name="connsiteX23" fmla="*/ 102676 w 1732244"/>
                  <a:gd name="connsiteY23" fmla="*/ 3053112 h 4153492"/>
                  <a:gd name="connsiteX24" fmla="*/ 102676 w 1732244"/>
                  <a:gd name="connsiteY24" fmla="*/ 2613988 h 4153492"/>
                  <a:gd name="connsiteX25" fmla="*/ 59053 w 1732244"/>
                  <a:gd name="connsiteY25" fmla="*/ 2078898 h 4153492"/>
                  <a:gd name="connsiteX26" fmla="*/ 24156 w 1732244"/>
                  <a:gd name="connsiteY26" fmla="*/ 1843344 h 4153492"/>
                  <a:gd name="connsiteX27" fmla="*/ 3801 w 1732244"/>
                  <a:gd name="connsiteY27" fmla="*/ 1319887 h 4153492"/>
                  <a:gd name="connsiteX28" fmla="*/ 90498 w 1732244"/>
                  <a:gd name="connsiteY28" fmla="*/ 771074 h 4153492"/>
                  <a:gd name="connsiteX29" fmla="*/ 120632 w 1732244"/>
                  <a:gd name="connsiteY29" fmla="*/ 674829 h 4153492"/>
                  <a:gd name="connsiteX30" fmla="*/ 120632 w 1732244"/>
                  <a:gd name="connsiteY30" fmla="*/ 642369 h 4153492"/>
                  <a:gd name="connsiteX31" fmla="*/ 130796 w 1732244"/>
                  <a:gd name="connsiteY31" fmla="*/ 642369 h 4153492"/>
                  <a:gd name="connsiteX32" fmla="*/ 146296 w 1732244"/>
                  <a:gd name="connsiteY32" fmla="*/ 592863 h 4153492"/>
                  <a:gd name="connsiteX33" fmla="*/ 437106 w 1732244"/>
                  <a:gd name="connsiteY33" fmla="*/ 214810 h 4153492"/>
                  <a:gd name="connsiteX34" fmla="*/ 847149 w 1732244"/>
                  <a:gd name="connsiteY34" fmla="*/ 25782 h 4153492"/>
                  <a:gd name="connsiteX35" fmla="*/ 1014364 w 1732244"/>
                  <a:gd name="connsiteY35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652690 w 1732244"/>
                  <a:gd name="connsiteY7" fmla="*/ 1442027 h 4153492"/>
                  <a:gd name="connsiteX8" fmla="*/ 1495653 w 1732244"/>
                  <a:gd name="connsiteY8" fmla="*/ 1817170 h 4153492"/>
                  <a:gd name="connsiteX9" fmla="*/ 1492746 w 1732244"/>
                  <a:gd name="connsiteY9" fmla="*/ 1822986 h 4153492"/>
                  <a:gd name="connsiteX10" fmla="*/ 1373513 w 1732244"/>
                  <a:gd name="connsiteY10" fmla="*/ 2372618 h 4153492"/>
                  <a:gd name="connsiteX11" fmla="*/ 1364646 w 1732244"/>
                  <a:gd name="connsiteY11" fmla="*/ 2385917 h 4153492"/>
                  <a:gd name="connsiteX12" fmla="*/ 1364646 w 1732244"/>
                  <a:gd name="connsiteY12" fmla="*/ 2788957 h 4153492"/>
                  <a:gd name="connsiteX13" fmla="*/ 1367697 w 1732244"/>
                  <a:gd name="connsiteY13" fmla="*/ 2785567 h 4153492"/>
                  <a:gd name="connsiteX14" fmla="*/ 1379329 w 1732244"/>
                  <a:gd name="connsiteY14" fmla="*/ 3236321 h 4153492"/>
                  <a:gd name="connsiteX15" fmla="*/ 1382239 w 1732244"/>
                  <a:gd name="connsiteY15" fmla="*/ 3762688 h 4153492"/>
                  <a:gd name="connsiteX16" fmla="*/ 1274638 w 1732244"/>
                  <a:gd name="connsiteY16" fmla="*/ 3977887 h 4153492"/>
                  <a:gd name="connsiteX17" fmla="*/ 876230 w 1732244"/>
                  <a:gd name="connsiteY17" fmla="*/ 4143647 h 4153492"/>
                  <a:gd name="connsiteX18" fmla="*/ 538891 w 1732244"/>
                  <a:gd name="connsiteY18" fmla="*/ 4143647 h 4153492"/>
                  <a:gd name="connsiteX19" fmla="*/ 265530 w 1732244"/>
                  <a:gd name="connsiteY19" fmla="*/ 4044772 h 4153492"/>
                  <a:gd name="connsiteX20" fmla="*/ 111399 w 1732244"/>
                  <a:gd name="connsiteY20" fmla="*/ 3797585 h 4153492"/>
                  <a:gd name="connsiteX21" fmla="*/ 105583 w 1732244"/>
                  <a:gd name="connsiteY21" fmla="*/ 3724881 h 4153492"/>
                  <a:gd name="connsiteX22" fmla="*/ 102676 w 1732244"/>
                  <a:gd name="connsiteY22" fmla="*/ 3053112 h 4153492"/>
                  <a:gd name="connsiteX23" fmla="*/ 102676 w 1732244"/>
                  <a:gd name="connsiteY23" fmla="*/ 2613988 h 4153492"/>
                  <a:gd name="connsiteX24" fmla="*/ 59053 w 1732244"/>
                  <a:gd name="connsiteY24" fmla="*/ 2078898 h 4153492"/>
                  <a:gd name="connsiteX25" fmla="*/ 24156 w 1732244"/>
                  <a:gd name="connsiteY25" fmla="*/ 1843344 h 4153492"/>
                  <a:gd name="connsiteX26" fmla="*/ 3801 w 1732244"/>
                  <a:gd name="connsiteY26" fmla="*/ 1319887 h 4153492"/>
                  <a:gd name="connsiteX27" fmla="*/ 90498 w 1732244"/>
                  <a:gd name="connsiteY27" fmla="*/ 771074 h 4153492"/>
                  <a:gd name="connsiteX28" fmla="*/ 120632 w 1732244"/>
                  <a:gd name="connsiteY28" fmla="*/ 674829 h 4153492"/>
                  <a:gd name="connsiteX29" fmla="*/ 120632 w 1732244"/>
                  <a:gd name="connsiteY29" fmla="*/ 642369 h 4153492"/>
                  <a:gd name="connsiteX30" fmla="*/ 130796 w 1732244"/>
                  <a:gd name="connsiteY30" fmla="*/ 642369 h 4153492"/>
                  <a:gd name="connsiteX31" fmla="*/ 146296 w 1732244"/>
                  <a:gd name="connsiteY31" fmla="*/ 592863 h 4153492"/>
                  <a:gd name="connsiteX32" fmla="*/ 437106 w 1732244"/>
                  <a:gd name="connsiteY32" fmla="*/ 214810 h 4153492"/>
                  <a:gd name="connsiteX33" fmla="*/ 847149 w 1732244"/>
                  <a:gd name="connsiteY33" fmla="*/ 25782 h 4153492"/>
                  <a:gd name="connsiteX34" fmla="*/ 1014364 w 1732244"/>
                  <a:gd name="connsiteY34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385917 h 4153492"/>
                  <a:gd name="connsiteX11" fmla="*/ 1364646 w 1732244"/>
                  <a:gd name="connsiteY11" fmla="*/ 2788957 h 4153492"/>
                  <a:gd name="connsiteX12" fmla="*/ 1367697 w 1732244"/>
                  <a:gd name="connsiteY12" fmla="*/ 2785567 h 4153492"/>
                  <a:gd name="connsiteX13" fmla="*/ 1379329 w 1732244"/>
                  <a:gd name="connsiteY13" fmla="*/ 3236321 h 4153492"/>
                  <a:gd name="connsiteX14" fmla="*/ 1382239 w 1732244"/>
                  <a:gd name="connsiteY14" fmla="*/ 3762688 h 4153492"/>
                  <a:gd name="connsiteX15" fmla="*/ 1274638 w 1732244"/>
                  <a:gd name="connsiteY15" fmla="*/ 3977887 h 4153492"/>
                  <a:gd name="connsiteX16" fmla="*/ 876230 w 1732244"/>
                  <a:gd name="connsiteY16" fmla="*/ 4143647 h 4153492"/>
                  <a:gd name="connsiteX17" fmla="*/ 538891 w 1732244"/>
                  <a:gd name="connsiteY17" fmla="*/ 4143647 h 4153492"/>
                  <a:gd name="connsiteX18" fmla="*/ 265530 w 1732244"/>
                  <a:gd name="connsiteY18" fmla="*/ 4044772 h 4153492"/>
                  <a:gd name="connsiteX19" fmla="*/ 111399 w 1732244"/>
                  <a:gd name="connsiteY19" fmla="*/ 3797585 h 4153492"/>
                  <a:gd name="connsiteX20" fmla="*/ 105583 w 1732244"/>
                  <a:gd name="connsiteY20" fmla="*/ 3724881 h 4153492"/>
                  <a:gd name="connsiteX21" fmla="*/ 102676 w 1732244"/>
                  <a:gd name="connsiteY21" fmla="*/ 3053112 h 4153492"/>
                  <a:gd name="connsiteX22" fmla="*/ 102676 w 1732244"/>
                  <a:gd name="connsiteY22" fmla="*/ 2613988 h 4153492"/>
                  <a:gd name="connsiteX23" fmla="*/ 59053 w 1732244"/>
                  <a:gd name="connsiteY23" fmla="*/ 2078898 h 4153492"/>
                  <a:gd name="connsiteX24" fmla="*/ 24156 w 1732244"/>
                  <a:gd name="connsiteY24" fmla="*/ 1843344 h 4153492"/>
                  <a:gd name="connsiteX25" fmla="*/ 3801 w 1732244"/>
                  <a:gd name="connsiteY25" fmla="*/ 1319887 h 4153492"/>
                  <a:gd name="connsiteX26" fmla="*/ 90498 w 1732244"/>
                  <a:gd name="connsiteY26" fmla="*/ 771074 h 4153492"/>
                  <a:gd name="connsiteX27" fmla="*/ 120632 w 1732244"/>
                  <a:gd name="connsiteY27" fmla="*/ 674829 h 4153492"/>
                  <a:gd name="connsiteX28" fmla="*/ 120632 w 1732244"/>
                  <a:gd name="connsiteY28" fmla="*/ 642369 h 4153492"/>
                  <a:gd name="connsiteX29" fmla="*/ 130796 w 1732244"/>
                  <a:gd name="connsiteY29" fmla="*/ 642369 h 4153492"/>
                  <a:gd name="connsiteX30" fmla="*/ 146296 w 1732244"/>
                  <a:gd name="connsiteY30" fmla="*/ 592863 h 4153492"/>
                  <a:gd name="connsiteX31" fmla="*/ 437106 w 1732244"/>
                  <a:gd name="connsiteY31" fmla="*/ 214810 h 4153492"/>
                  <a:gd name="connsiteX32" fmla="*/ 847149 w 1732244"/>
                  <a:gd name="connsiteY32" fmla="*/ 25782 h 4153492"/>
                  <a:gd name="connsiteX33" fmla="*/ 1014364 w 1732244"/>
                  <a:gd name="connsiteY33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73513 w 1732244"/>
                  <a:gd name="connsiteY9" fmla="*/ 237261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1014364 w 1732244"/>
                  <a:gd name="connsiteY0" fmla="*/ 2154 h 4153492"/>
                  <a:gd name="connsiteX1" fmla="*/ 1181578 w 1732244"/>
                  <a:gd name="connsiteY1" fmla="*/ 2517 h 4153492"/>
                  <a:gd name="connsiteX2" fmla="*/ 1358974 w 1732244"/>
                  <a:gd name="connsiteY2" fmla="*/ 17059 h 4153492"/>
                  <a:gd name="connsiteX3" fmla="*/ 1603254 w 1732244"/>
                  <a:gd name="connsiteY3" fmla="*/ 200268 h 4153492"/>
                  <a:gd name="connsiteX4" fmla="*/ 1690497 w 1732244"/>
                  <a:gd name="connsiteY4" fmla="*/ 473629 h 4153492"/>
                  <a:gd name="connsiteX5" fmla="*/ 1728301 w 1732244"/>
                  <a:gd name="connsiteY5" fmla="*/ 1020351 h 4153492"/>
                  <a:gd name="connsiteX6" fmla="*/ 1661416 w 1732244"/>
                  <a:gd name="connsiteY6" fmla="*/ 1421669 h 4153492"/>
                  <a:gd name="connsiteX7" fmla="*/ 1495653 w 1732244"/>
                  <a:gd name="connsiteY7" fmla="*/ 1817170 h 4153492"/>
                  <a:gd name="connsiteX8" fmla="*/ 1492746 w 1732244"/>
                  <a:gd name="connsiteY8" fmla="*/ 1822986 h 4153492"/>
                  <a:gd name="connsiteX9" fmla="*/ 1355406 w 1732244"/>
                  <a:gd name="connsiteY9" fmla="*/ 2399778 h 4153492"/>
                  <a:gd name="connsiteX10" fmla="*/ 1364646 w 1732244"/>
                  <a:gd name="connsiteY10" fmla="*/ 2788957 h 4153492"/>
                  <a:gd name="connsiteX11" fmla="*/ 1367697 w 1732244"/>
                  <a:gd name="connsiteY11" fmla="*/ 2785567 h 4153492"/>
                  <a:gd name="connsiteX12" fmla="*/ 1379329 w 1732244"/>
                  <a:gd name="connsiteY12" fmla="*/ 3236321 h 4153492"/>
                  <a:gd name="connsiteX13" fmla="*/ 1382239 w 1732244"/>
                  <a:gd name="connsiteY13" fmla="*/ 3762688 h 4153492"/>
                  <a:gd name="connsiteX14" fmla="*/ 1274638 w 1732244"/>
                  <a:gd name="connsiteY14" fmla="*/ 3977887 h 4153492"/>
                  <a:gd name="connsiteX15" fmla="*/ 876230 w 1732244"/>
                  <a:gd name="connsiteY15" fmla="*/ 4143647 h 4153492"/>
                  <a:gd name="connsiteX16" fmla="*/ 538891 w 1732244"/>
                  <a:gd name="connsiteY16" fmla="*/ 4143647 h 4153492"/>
                  <a:gd name="connsiteX17" fmla="*/ 265530 w 1732244"/>
                  <a:gd name="connsiteY17" fmla="*/ 4044772 h 4153492"/>
                  <a:gd name="connsiteX18" fmla="*/ 111399 w 1732244"/>
                  <a:gd name="connsiteY18" fmla="*/ 3797585 h 4153492"/>
                  <a:gd name="connsiteX19" fmla="*/ 105583 w 1732244"/>
                  <a:gd name="connsiteY19" fmla="*/ 3724881 h 4153492"/>
                  <a:gd name="connsiteX20" fmla="*/ 102676 w 1732244"/>
                  <a:gd name="connsiteY20" fmla="*/ 3053112 h 4153492"/>
                  <a:gd name="connsiteX21" fmla="*/ 102676 w 1732244"/>
                  <a:gd name="connsiteY21" fmla="*/ 2613988 h 4153492"/>
                  <a:gd name="connsiteX22" fmla="*/ 59053 w 1732244"/>
                  <a:gd name="connsiteY22" fmla="*/ 2078898 h 4153492"/>
                  <a:gd name="connsiteX23" fmla="*/ 24156 w 1732244"/>
                  <a:gd name="connsiteY23" fmla="*/ 1843344 h 4153492"/>
                  <a:gd name="connsiteX24" fmla="*/ 3801 w 1732244"/>
                  <a:gd name="connsiteY24" fmla="*/ 1319887 h 4153492"/>
                  <a:gd name="connsiteX25" fmla="*/ 90498 w 1732244"/>
                  <a:gd name="connsiteY25" fmla="*/ 771074 h 4153492"/>
                  <a:gd name="connsiteX26" fmla="*/ 120632 w 1732244"/>
                  <a:gd name="connsiteY26" fmla="*/ 674829 h 4153492"/>
                  <a:gd name="connsiteX27" fmla="*/ 120632 w 1732244"/>
                  <a:gd name="connsiteY27" fmla="*/ 642369 h 4153492"/>
                  <a:gd name="connsiteX28" fmla="*/ 130796 w 1732244"/>
                  <a:gd name="connsiteY28" fmla="*/ 642369 h 4153492"/>
                  <a:gd name="connsiteX29" fmla="*/ 146296 w 1732244"/>
                  <a:gd name="connsiteY29" fmla="*/ 592863 h 4153492"/>
                  <a:gd name="connsiteX30" fmla="*/ 437106 w 1732244"/>
                  <a:gd name="connsiteY30" fmla="*/ 214810 h 4153492"/>
                  <a:gd name="connsiteX31" fmla="*/ 847149 w 1732244"/>
                  <a:gd name="connsiteY31" fmla="*/ 25782 h 4153492"/>
                  <a:gd name="connsiteX32" fmla="*/ 1014364 w 1732244"/>
                  <a:gd name="connsiteY32" fmla="*/ 2154 h 4153492"/>
                  <a:gd name="connsiteX0" fmla="*/ 847149 w 1732244"/>
                  <a:gd name="connsiteY0" fmla="*/ 24646 h 4152356"/>
                  <a:gd name="connsiteX1" fmla="*/ 1181578 w 1732244"/>
                  <a:gd name="connsiteY1" fmla="*/ 1381 h 4152356"/>
                  <a:gd name="connsiteX2" fmla="*/ 1358974 w 1732244"/>
                  <a:gd name="connsiteY2" fmla="*/ 15923 h 4152356"/>
                  <a:gd name="connsiteX3" fmla="*/ 1603254 w 1732244"/>
                  <a:gd name="connsiteY3" fmla="*/ 199132 h 4152356"/>
                  <a:gd name="connsiteX4" fmla="*/ 1690497 w 1732244"/>
                  <a:gd name="connsiteY4" fmla="*/ 472493 h 4152356"/>
                  <a:gd name="connsiteX5" fmla="*/ 1728301 w 1732244"/>
                  <a:gd name="connsiteY5" fmla="*/ 1019215 h 4152356"/>
                  <a:gd name="connsiteX6" fmla="*/ 1661416 w 1732244"/>
                  <a:gd name="connsiteY6" fmla="*/ 1420533 h 4152356"/>
                  <a:gd name="connsiteX7" fmla="*/ 1495653 w 1732244"/>
                  <a:gd name="connsiteY7" fmla="*/ 1816034 h 4152356"/>
                  <a:gd name="connsiteX8" fmla="*/ 1492746 w 1732244"/>
                  <a:gd name="connsiteY8" fmla="*/ 1821850 h 4152356"/>
                  <a:gd name="connsiteX9" fmla="*/ 1355406 w 1732244"/>
                  <a:gd name="connsiteY9" fmla="*/ 2398642 h 4152356"/>
                  <a:gd name="connsiteX10" fmla="*/ 1364646 w 1732244"/>
                  <a:gd name="connsiteY10" fmla="*/ 2787821 h 4152356"/>
                  <a:gd name="connsiteX11" fmla="*/ 1367697 w 1732244"/>
                  <a:gd name="connsiteY11" fmla="*/ 2784431 h 4152356"/>
                  <a:gd name="connsiteX12" fmla="*/ 1379329 w 1732244"/>
                  <a:gd name="connsiteY12" fmla="*/ 3235185 h 4152356"/>
                  <a:gd name="connsiteX13" fmla="*/ 1382239 w 1732244"/>
                  <a:gd name="connsiteY13" fmla="*/ 3761552 h 4152356"/>
                  <a:gd name="connsiteX14" fmla="*/ 1274638 w 1732244"/>
                  <a:gd name="connsiteY14" fmla="*/ 3976751 h 4152356"/>
                  <a:gd name="connsiteX15" fmla="*/ 876230 w 1732244"/>
                  <a:gd name="connsiteY15" fmla="*/ 4142511 h 4152356"/>
                  <a:gd name="connsiteX16" fmla="*/ 538891 w 1732244"/>
                  <a:gd name="connsiteY16" fmla="*/ 4142511 h 4152356"/>
                  <a:gd name="connsiteX17" fmla="*/ 265530 w 1732244"/>
                  <a:gd name="connsiteY17" fmla="*/ 4043636 h 4152356"/>
                  <a:gd name="connsiteX18" fmla="*/ 111399 w 1732244"/>
                  <a:gd name="connsiteY18" fmla="*/ 3796449 h 4152356"/>
                  <a:gd name="connsiteX19" fmla="*/ 105583 w 1732244"/>
                  <a:gd name="connsiteY19" fmla="*/ 3723745 h 4152356"/>
                  <a:gd name="connsiteX20" fmla="*/ 102676 w 1732244"/>
                  <a:gd name="connsiteY20" fmla="*/ 3051976 h 4152356"/>
                  <a:gd name="connsiteX21" fmla="*/ 102676 w 1732244"/>
                  <a:gd name="connsiteY21" fmla="*/ 2612852 h 4152356"/>
                  <a:gd name="connsiteX22" fmla="*/ 59053 w 1732244"/>
                  <a:gd name="connsiteY22" fmla="*/ 2077762 h 4152356"/>
                  <a:gd name="connsiteX23" fmla="*/ 24156 w 1732244"/>
                  <a:gd name="connsiteY23" fmla="*/ 1842208 h 4152356"/>
                  <a:gd name="connsiteX24" fmla="*/ 3801 w 1732244"/>
                  <a:gd name="connsiteY24" fmla="*/ 1318751 h 4152356"/>
                  <a:gd name="connsiteX25" fmla="*/ 90498 w 1732244"/>
                  <a:gd name="connsiteY25" fmla="*/ 769938 h 4152356"/>
                  <a:gd name="connsiteX26" fmla="*/ 120632 w 1732244"/>
                  <a:gd name="connsiteY26" fmla="*/ 673693 h 4152356"/>
                  <a:gd name="connsiteX27" fmla="*/ 120632 w 1732244"/>
                  <a:gd name="connsiteY27" fmla="*/ 641233 h 4152356"/>
                  <a:gd name="connsiteX28" fmla="*/ 130796 w 1732244"/>
                  <a:gd name="connsiteY28" fmla="*/ 641233 h 4152356"/>
                  <a:gd name="connsiteX29" fmla="*/ 146296 w 1732244"/>
                  <a:gd name="connsiteY29" fmla="*/ 591727 h 4152356"/>
                  <a:gd name="connsiteX30" fmla="*/ 437106 w 1732244"/>
                  <a:gd name="connsiteY30" fmla="*/ 213674 h 4152356"/>
                  <a:gd name="connsiteX31" fmla="*/ 847149 w 1732244"/>
                  <a:gd name="connsiteY31" fmla="*/ 24646 h 4152356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146296 w 1732244"/>
                  <a:gd name="connsiteY28" fmla="*/ 594984 h 4155613"/>
                  <a:gd name="connsiteX29" fmla="*/ 437106 w 1732244"/>
                  <a:gd name="connsiteY29" fmla="*/ 216931 h 4155613"/>
                  <a:gd name="connsiteX30" fmla="*/ 847149 w 1732244"/>
                  <a:gd name="connsiteY30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130796 w 1732244"/>
                  <a:gd name="connsiteY27" fmla="*/ 644490 h 4155613"/>
                  <a:gd name="connsiteX28" fmla="*/ 437106 w 1732244"/>
                  <a:gd name="connsiteY28" fmla="*/ 216931 h 4155613"/>
                  <a:gd name="connsiteX29" fmla="*/ 847149 w 1732244"/>
                  <a:gd name="connsiteY29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120632 w 1732244"/>
                  <a:gd name="connsiteY26" fmla="*/ 644490 h 4155613"/>
                  <a:gd name="connsiteX27" fmla="*/ 437106 w 1732244"/>
                  <a:gd name="connsiteY27" fmla="*/ 216931 h 4155613"/>
                  <a:gd name="connsiteX28" fmla="*/ 847149 w 1732244"/>
                  <a:gd name="connsiteY28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120632 w 1732244"/>
                  <a:gd name="connsiteY25" fmla="*/ 676950 h 4155613"/>
                  <a:gd name="connsiteX26" fmla="*/ 437106 w 1732244"/>
                  <a:gd name="connsiteY26" fmla="*/ 216931 h 4155613"/>
                  <a:gd name="connsiteX27" fmla="*/ 847149 w 1732244"/>
                  <a:gd name="connsiteY27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7149 w 1732244"/>
                  <a:gd name="connsiteY0" fmla="*/ 27903 h 4155613"/>
                  <a:gd name="connsiteX1" fmla="*/ 1358974 w 1732244"/>
                  <a:gd name="connsiteY1" fmla="*/ 19180 h 4155613"/>
                  <a:gd name="connsiteX2" fmla="*/ 1603254 w 1732244"/>
                  <a:gd name="connsiteY2" fmla="*/ 202389 h 4155613"/>
                  <a:gd name="connsiteX3" fmla="*/ 1690497 w 1732244"/>
                  <a:gd name="connsiteY3" fmla="*/ 475750 h 4155613"/>
                  <a:gd name="connsiteX4" fmla="*/ 1728301 w 1732244"/>
                  <a:gd name="connsiteY4" fmla="*/ 1022472 h 4155613"/>
                  <a:gd name="connsiteX5" fmla="*/ 1661416 w 1732244"/>
                  <a:gd name="connsiteY5" fmla="*/ 1423790 h 4155613"/>
                  <a:gd name="connsiteX6" fmla="*/ 1495653 w 1732244"/>
                  <a:gd name="connsiteY6" fmla="*/ 1819291 h 4155613"/>
                  <a:gd name="connsiteX7" fmla="*/ 1492746 w 1732244"/>
                  <a:gd name="connsiteY7" fmla="*/ 1825107 h 4155613"/>
                  <a:gd name="connsiteX8" fmla="*/ 1355406 w 1732244"/>
                  <a:gd name="connsiteY8" fmla="*/ 2401899 h 4155613"/>
                  <a:gd name="connsiteX9" fmla="*/ 1364646 w 1732244"/>
                  <a:gd name="connsiteY9" fmla="*/ 2791078 h 4155613"/>
                  <a:gd name="connsiteX10" fmla="*/ 1367697 w 1732244"/>
                  <a:gd name="connsiteY10" fmla="*/ 2787688 h 4155613"/>
                  <a:gd name="connsiteX11" fmla="*/ 1379329 w 1732244"/>
                  <a:gd name="connsiteY11" fmla="*/ 3238442 h 4155613"/>
                  <a:gd name="connsiteX12" fmla="*/ 1382239 w 1732244"/>
                  <a:gd name="connsiteY12" fmla="*/ 3764809 h 4155613"/>
                  <a:gd name="connsiteX13" fmla="*/ 1274638 w 1732244"/>
                  <a:gd name="connsiteY13" fmla="*/ 3980008 h 4155613"/>
                  <a:gd name="connsiteX14" fmla="*/ 876230 w 1732244"/>
                  <a:gd name="connsiteY14" fmla="*/ 4145768 h 4155613"/>
                  <a:gd name="connsiteX15" fmla="*/ 538891 w 1732244"/>
                  <a:gd name="connsiteY15" fmla="*/ 4145768 h 4155613"/>
                  <a:gd name="connsiteX16" fmla="*/ 265530 w 1732244"/>
                  <a:gd name="connsiteY16" fmla="*/ 4046893 h 4155613"/>
                  <a:gd name="connsiteX17" fmla="*/ 111399 w 1732244"/>
                  <a:gd name="connsiteY17" fmla="*/ 3799706 h 4155613"/>
                  <a:gd name="connsiteX18" fmla="*/ 105583 w 1732244"/>
                  <a:gd name="connsiteY18" fmla="*/ 3727002 h 4155613"/>
                  <a:gd name="connsiteX19" fmla="*/ 102676 w 1732244"/>
                  <a:gd name="connsiteY19" fmla="*/ 3055233 h 4155613"/>
                  <a:gd name="connsiteX20" fmla="*/ 102676 w 1732244"/>
                  <a:gd name="connsiteY20" fmla="*/ 2616109 h 4155613"/>
                  <a:gd name="connsiteX21" fmla="*/ 59053 w 1732244"/>
                  <a:gd name="connsiteY21" fmla="*/ 2081019 h 4155613"/>
                  <a:gd name="connsiteX22" fmla="*/ 24156 w 1732244"/>
                  <a:gd name="connsiteY22" fmla="*/ 1845465 h 4155613"/>
                  <a:gd name="connsiteX23" fmla="*/ 3801 w 1732244"/>
                  <a:gd name="connsiteY23" fmla="*/ 1322008 h 4155613"/>
                  <a:gd name="connsiteX24" fmla="*/ 90498 w 1732244"/>
                  <a:gd name="connsiteY24" fmla="*/ 773195 h 4155613"/>
                  <a:gd name="connsiteX25" fmla="*/ 437106 w 1732244"/>
                  <a:gd name="connsiteY25" fmla="*/ 216931 h 4155613"/>
                  <a:gd name="connsiteX26" fmla="*/ 847149 w 1732244"/>
                  <a:gd name="connsiteY26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102213 w 1728874"/>
                  <a:gd name="connsiteY18" fmla="*/ 3727002 h 4155613"/>
                  <a:gd name="connsiteX19" fmla="*/ 99306 w 1728874"/>
                  <a:gd name="connsiteY19" fmla="*/ 3055233 h 4155613"/>
                  <a:gd name="connsiteX20" fmla="*/ 99306 w 1728874"/>
                  <a:gd name="connsiteY20" fmla="*/ 2616109 h 4155613"/>
                  <a:gd name="connsiteX21" fmla="*/ 55683 w 1728874"/>
                  <a:gd name="connsiteY21" fmla="*/ 2081019 h 4155613"/>
                  <a:gd name="connsiteX22" fmla="*/ 431 w 1728874"/>
                  <a:gd name="connsiteY22" fmla="*/ 1322008 h 4155613"/>
                  <a:gd name="connsiteX23" fmla="*/ 87128 w 1728874"/>
                  <a:gd name="connsiteY23" fmla="*/ 773195 h 4155613"/>
                  <a:gd name="connsiteX24" fmla="*/ 433736 w 1728874"/>
                  <a:gd name="connsiteY24" fmla="*/ 216931 h 4155613"/>
                  <a:gd name="connsiteX25" fmla="*/ 843779 w 1728874"/>
                  <a:gd name="connsiteY25" fmla="*/ 27903 h 4155613"/>
                  <a:gd name="connsiteX0" fmla="*/ 843779 w 1728874"/>
                  <a:gd name="connsiteY0" fmla="*/ 27903 h 4155613"/>
                  <a:gd name="connsiteX1" fmla="*/ 1355604 w 1728874"/>
                  <a:gd name="connsiteY1" fmla="*/ 19180 h 4155613"/>
                  <a:gd name="connsiteX2" fmla="*/ 1599884 w 1728874"/>
                  <a:gd name="connsiteY2" fmla="*/ 202389 h 4155613"/>
                  <a:gd name="connsiteX3" fmla="*/ 1687127 w 1728874"/>
                  <a:gd name="connsiteY3" fmla="*/ 475750 h 4155613"/>
                  <a:gd name="connsiteX4" fmla="*/ 1724931 w 1728874"/>
                  <a:gd name="connsiteY4" fmla="*/ 1022472 h 4155613"/>
                  <a:gd name="connsiteX5" fmla="*/ 1658046 w 1728874"/>
                  <a:gd name="connsiteY5" fmla="*/ 1423790 h 4155613"/>
                  <a:gd name="connsiteX6" fmla="*/ 1492283 w 1728874"/>
                  <a:gd name="connsiteY6" fmla="*/ 1819291 h 4155613"/>
                  <a:gd name="connsiteX7" fmla="*/ 1489376 w 1728874"/>
                  <a:gd name="connsiteY7" fmla="*/ 1825107 h 4155613"/>
                  <a:gd name="connsiteX8" fmla="*/ 1352036 w 1728874"/>
                  <a:gd name="connsiteY8" fmla="*/ 2401899 h 4155613"/>
                  <a:gd name="connsiteX9" fmla="*/ 1361276 w 1728874"/>
                  <a:gd name="connsiteY9" fmla="*/ 2791078 h 4155613"/>
                  <a:gd name="connsiteX10" fmla="*/ 1364327 w 1728874"/>
                  <a:gd name="connsiteY10" fmla="*/ 2787688 h 4155613"/>
                  <a:gd name="connsiteX11" fmla="*/ 1375959 w 1728874"/>
                  <a:gd name="connsiteY11" fmla="*/ 3238442 h 4155613"/>
                  <a:gd name="connsiteX12" fmla="*/ 1378869 w 1728874"/>
                  <a:gd name="connsiteY12" fmla="*/ 3764809 h 4155613"/>
                  <a:gd name="connsiteX13" fmla="*/ 1271268 w 1728874"/>
                  <a:gd name="connsiteY13" fmla="*/ 3980008 h 4155613"/>
                  <a:gd name="connsiteX14" fmla="*/ 872860 w 1728874"/>
                  <a:gd name="connsiteY14" fmla="*/ 4145768 h 4155613"/>
                  <a:gd name="connsiteX15" fmla="*/ 535521 w 1728874"/>
                  <a:gd name="connsiteY15" fmla="*/ 4145768 h 4155613"/>
                  <a:gd name="connsiteX16" fmla="*/ 262160 w 1728874"/>
                  <a:gd name="connsiteY16" fmla="*/ 4046893 h 4155613"/>
                  <a:gd name="connsiteX17" fmla="*/ 108029 w 1728874"/>
                  <a:gd name="connsiteY17" fmla="*/ 3799706 h 4155613"/>
                  <a:gd name="connsiteX18" fmla="*/ 99306 w 1728874"/>
                  <a:gd name="connsiteY18" fmla="*/ 3055233 h 4155613"/>
                  <a:gd name="connsiteX19" fmla="*/ 99306 w 1728874"/>
                  <a:gd name="connsiteY19" fmla="*/ 2616109 h 4155613"/>
                  <a:gd name="connsiteX20" fmla="*/ 55683 w 1728874"/>
                  <a:gd name="connsiteY20" fmla="*/ 2081019 h 4155613"/>
                  <a:gd name="connsiteX21" fmla="*/ 431 w 1728874"/>
                  <a:gd name="connsiteY21" fmla="*/ 1322008 h 4155613"/>
                  <a:gd name="connsiteX22" fmla="*/ 87128 w 1728874"/>
                  <a:gd name="connsiteY22" fmla="*/ 773195 h 4155613"/>
                  <a:gd name="connsiteX23" fmla="*/ 433736 w 1728874"/>
                  <a:gd name="connsiteY23" fmla="*/ 216931 h 4155613"/>
                  <a:gd name="connsiteX24" fmla="*/ 843779 w 1728874"/>
                  <a:gd name="connsiteY24" fmla="*/ 27903 h 4155613"/>
                  <a:gd name="connsiteX0" fmla="*/ 843779 w 1728874"/>
                  <a:gd name="connsiteY0" fmla="*/ 27903 h 4147277"/>
                  <a:gd name="connsiteX1" fmla="*/ 1355604 w 1728874"/>
                  <a:gd name="connsiteY1" fmla="*/ 19180 h 4147277"/>
                  <a:gd name="connsiteX2" fmla="*/ 1599884 w 1728874"/>
                  <a:gd name="connsiteY2" fmla="*/ 202389 h 4147277"/>
                  <a:gd name="connsiteX3" fmla="*/ 1687127 w 1728874"/>
                  <a:gd name="connsiteY3" fmla="*/ 475750 h 4147277"/>
                  <a:gd name="connsiteX4" fmla="*/ 1724931 w 1728874"/>
                  <a:gd name="connsiteY4" fmla="*/ 1022472 h 4147277"/>
                  <a:gd name="connsiteX5" fmla="*/ 1658046 w 1728874"/>
                  <a:gd name="connsiteY5" fmla="*/ 1423790 h 4147277"/>
                  <a:gd name="connsiteX6" fmla="*/ 1492283 w 1728874"/>
                  <a:gd name="connsiteY6" fmla="*/ 1819291 h 4147277"/>
                  <a:gd name="connsiteX7" fmla="*/ 1489376 w 1728874"/>
                  <a:gd name="connsiteY7" fmla="*/ 1825107 h 4147277"/>
                  <a:gd name="connsiteX8" fmla="*/ 1352036 w 1728874"/>
                  <a:gd name="connsiteY8" fmla="*/ 2401899 h 4147277"/>
                  <a:gd name="connsiteX9" fmla="*/ 1361276 w 1728874"/>
                  <a:gd name="connsiteY9" fmla="*/ 2791078 h 4147277"/>
                  <a:gd name="connsiteX10" fmla="*/ 1364327 w 1728874"/>
                  <a:gd name="connsiteY10" fmla="*/ 2787688 h 4147277"/>
                  <a:gd name="connsiteX11" fmla="*/ 1375959 w 1728874"/>
                  <a:gd name="connsiteY11" fmla="*/ 3238442 h 4147277"/>
                  <a:gd name="connsiteX12" fmla="*/ 1378869 w 1728874"/>
                  <a:gd name="connsiteY12" fmla="*/ 3764809 h 4147277"/>
                  <a:gd name="connsiteX13" fmla="*/ 1271268 w 1728874"/>
                  <a:gd name="connsiteY13" fmla="*/ 3980008 h 4147277"/>
                  <a:gd name="connsiteX14" fmla="*/ 872860 w 1728874"/>
                  <a:gd name="connsiteY14" fmla="*/ 4145768 h 4147277"/>
                  <a:gd name="connsiteX15" fmla="*/ 262160 w 1728874"/>
                  <a:gd name="connsiteY15" fmla="*/ 4046893 h 4147277"/>
                  <a:gd name="connsiteX16" fmla="*/ 108029 w 1728874"/>
                  <a:gd name="connsiteY16" fmla="*/ 3799706 h 4147277"/>
                  <a:gd name="connsiteX17" fmla="*/ 99306 w 1728874"/>
                  <a:gd name="connsiteY17" fmla="*/ 3055233 h 4147277"/>
                  <a:gd name="connsiteX18" fmla="*/ 99306 w 1728874"/>
                  <a:gd name="connsiteY18" fmla="*/ 2616109 h 4147277"/>
                  <a:gd name="connsiteX19" fmla="*/ 55683 w 1728874"/>
                  <a:gd name="connsiteY19" fmla="*/ 2081019 h 4147277"/>
                  <a:gd name="connsiteX20" fmla="*/ 431 w 1728874"/>
                  <a:gd name="connsiteY20" fmla="*/ 1322008 h 4147277"/>
                  <a:gd name="connsiteX21" fmla="*/ 87128 w 1728874"/>
                  <a:gd name="connsiteY21" fmla="*/ 773195 h 4147277"/>
                  <a:gd name="connsiteX22" fmla="*/ 433736 w 1728874"/>
                  <a:gd name="connsiteY22" fmla="*/ 216931 h 4147277"/>
                  <a:gd name="connsiteX23" fmla="*/ 843779 w 1728874"/>
                  <a:gd name="connsiteY23" fmla="*/ 27903 h 4147277"/>
                  <a:gd name="connsiteX0" fmla="*/ 843779 w 1728874"/>
                  <a:gd name="connsiteY0" fmla="*/ 27903 h 4150771"/>
                  <a:gd name="connsiteX1" fmla="*/ 1355604 w 1728874"/>
                  <a:gd name="connsiteY1" fmla="*/ 19180 h 4150771"/>
                  <a:gd name="connsiteX2" fmla="*/ 1599884 w 1728874"/>
                  <a:gd name="connsiteY2" fmla="*/ 202389 h 4150771"/>
                  <a:gd name="connsiteX3" fmla="*/ 1687127 w 1728874"/>
                  <a:gd name="connsiteY3" fmla="*/ 475750 h 4150771"/>
                  <a:gd name="connsiteX4" fmla="*/ 1724931 w 1728874"/>
                  <a:gd name="connsiteY4" fmla="*/ 1022472 h 4150771"/>
                  <a:gd name="connsiteX5" fmla="*/ 1658046 w 1728874"/>
                  <a:gd name="connsiteY5" fmla="*/ 1423790 h 4150771"/>
                  <a:gd name="connsiteX6" fmla="*/ 1492283 w 1728874"/>
                  <a:gd name="connsiteY6" fmla="*/ 1819291 h 4150771"/>
                  <a:gd name="connsiteX7" fmla="*/ 1489376 w 1728874"/>
                  <a:gd name="connsiteY7" fmla="*/ 1825107 h 4150771"/>
                  <a:gd name="connsiteX8" fmla="*/ 1352036 w 1728874"/>
                  <a:gd name="connsiteY8" fmla="*/ 2401899 h 4150771"/>
                  <a:gd name="connsiteX9" fmla="*/ 1361276 w 1728874"/>
                  <a:gd name="connsiteY9" fmla="*/ 2791078 h 4150771"/>
                  <a:gd name="connsiteX10" fmla="*/ 1364327 w 1728874"/>
                  <a:gd name="connsiteY10" fmla="*/ 2787688 h 4150771"/>
                  <a:gd name="connsiteX11" fmla="*/ 1375959 w 1728874"/>
                  <a:gd name="connsiteY11" fmla="*/ 3238442 h 4150771"/>
                  <a:gd name="connsiteX12" fmla="*/ 1378869 w 1728874"/>
                  <a:gd name="connsiteY12" fmla="*/ 3764809 h 4150771"/>
                  <a:gd name="connsiteX13" fmla="*/ 1271268 w 1728874"/>
                  <a:gd name="connsiteY13" fmla="*/ 3980008 h 4150771"/>
                  <a:gd name="connsiteX14" fmla="*/ 872860 w 1728874"/>
                  <a:gd name="connsiteY14" fmla="*/ 4145768 h 4150771"/>
                  <a:gd name="connsiteX15" fmla="*/ 262160 w 1728874"/>
                  <a:gd name="connsiteY15" fmla="*/ 4046893 h 4150771"/>
                  <a:gd name="connsiteX16" fmla="*/ 108029 w 1728874"/>
                  <a:gd name="connsiteY16" fmla="*/ 3799706 h 4150771"/>
                  <a:gd name="connsiteX17" fmla="*/ 99306 w 1728874"/>
                  <a:gd name="connsiteY17" fmla="*/ 3055233 h 4150771"/>
                  <a:gd name="connsiteX18" fmla="*/ 99306 w 1728874"/>
                  <a:gd name="connsiteY18" fmla="*/ 2616109 h 4150771"/>
                  <a:gd name="connsiteX19" fmla="*/ 55683 w 1728874"/>
                  <a:gd name="connsiteY19" fmla="*/ 2081019 h 4150771"/>
                  <a:gd name="connsiteX20" fmla="*/ 431 w 1728874"/>
                  <a:gd name="connsiteY20" fmla="*/ 1322008 h 4150771"/>
                  <a:gd name="connsiteX21" fmla="*/ 87128 w 1728874"/>
                  <a:gd name="connsiteY21" fmla="*/ 773195 h 4150771"/>
                  <a:gd name="connsiteX22" fmla="*/ 433736 w 1728874"/>
                  <a:gd name="connsiteY22" fmla="*/ 216931 h 4150771"/>
                  <a:gd name="connsiteX23" fmla="*/ 843779 w 1728874"/>
                  <a:gd name="connsiteY23" fmla="*/ 27903 h 4150771"/>
                  <a:gd name="connsiteX0" fmla="*/ 843779 w 1728874"/>
                  <a:gd name="connsiteY0" fmla="*/ 27903 h 4159554"/>
                  <a:gd name="connsiteX1" fmla="*/ 1355604 w 1728874"/>
                  <a:gd name="connsiteY1" fmla="*/ 19180 h 4159554"/>
                  <a:gd name="connsiteX2" fmla="*/ 1599884 w 1728874"/>
                  <a:gd name="connsiteY2" fmla="*/ 202389 h 4159554"/>
                  <a:gd name="connsiteX3" fmla="*/ 1687127 w 1728874"/>
                  <a:gd name="connsiteY3" fmla="*/ 475750 h 4159554"/>
                  <a:gd name="connsiteX4" fmla="*/ 1724931 w 1728874"/>
                  <a:gd name="connsiteY4" fmla="*/ 1022472 h 4159554"/>
                  <a:gd name="connsiteX5" fmla="*/ 1658046 w 1728874"/>
                  <a:gd name="connsiteY5" fmla="*/ 1423790 h 4159554"/>
                  <a:gd name="connsiteX6" fmla="*/ 1492283 w 1728874"/>
                  <a:gd name="connsiteY6" fmla="*/ 1819291 h 4159554"/>
                  <a:gd name="connsiteX7" fmla="*/ 1489376 w 1728874"/>
                  <a:gd name="connsiteY7" fmla="*/ 1825107 h 4159554"/>
                  <a:gd name="connsiteX8" fmla="*/ 1352036 w 1728874"/>
                  <a:gd name="connsiteY8" fmla="*/ 2401899 h 4159554"/>
                  <a:gd name="connsiteX9" fmla="*/ 1361276 w 1728874"/>
                  <a:gd name="connsiteY9" fmla="*/ 2791078 h 4159554"/>
                  <a:gd name="connsiteX10" fmla="*/ 1364327 w 1728874"/>
                  <a:gd name="connsiteY10" fmla="*/ 2787688 h 4159554"/>
                  <a:gd name="connsiteX11" fmla="*/ 1375959 w 1728874"/>
                  <a:gd name="connsiteY11" fmla="*/ 3238442 h 4159554"/>
                  <a:gd name="connsiteX12" fmla="*/ 1378869 w 1728874"/>
                  <a:gd name="connsiteY12" fmla="*/ 3764809 h 4159554"/>
                  <a:gd name="connsiteX13" fmla="*/ 1271268 w 1728874"/>
                  <a:gd name="connsiteY13" fmla="*/ 3980008 h 4159554"/>
                  <a:gd name="connsiteX14" fmla="*/ 872860 w 1728874"/>
                  <a:gd name="connsiteY14" fmla="*/ 4145768 h 4159554"/>
                  <a:gd name="connsiteX15" fmla="*/ 316480 w 1728874"/>
                  <a:gd name="connsiteY15" fmla="*/ 4074053 h 4159554"/>
                  <a:gd name="connsiteX16" fmla="*/ 108029 w 1728874"/>
                  <a:gd name="connsiteY16" fmla="*/ 3799706 h 4159554"/>
                  <a:gd name="connsiteX17" fmla="*/ 99306 w 1728874"/>
                  <a:gd name="connsiteY17" fmla="*/ 3055233 h 4159554"/>
                  <a:gd name="connsiteX18" fmla="*/ 99306 w 1728874"/>
                  <a:gd name="connsiteY18" fmla="*/ 2616109 h 4159554"/>
                  <a:gd name="connsiteX19" fmla="*/ 55683 w 1728874"/>
                  <a:gd name="connsiteY19" fmla="*/ 2081019 h 4159554"/>
                  <a:gd name="connsiteX20" fmla="*/ 431 w 1728874"/>
                  <a:gd name="connsiteY20" fmla="*/ 1322008 h 4159554"/>
                  <a:gd name="connsiteX21" fmla="*/ 87128 w 1728874"/>
                  <a:gd name="connsiteY21" fmla="*/ 773195 h 4159554"/>
                  <a:gd name="connsiteX22" fmla="*/ 433736 w 1728874"/>
                  <a:gd name="connsiteY22" fmla="*/ 216931 h 4159554"/>
                  <a:gd name="connsiteX23" fmla="*/ 843779 w 1728874"/>
                  <a:gd name="connsiteY23" fmla="*/ 27903 h 4159554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5265"/>
                  <a:gd name="connsiteX1" fmla="*/ 1355604 w 1728874"/>
                  <a:gd name="connsiteY1" fmla="*/ 19180 h 4175265"/>
                  <a:gd name="connsiteX2" fmla="*/ 1599884 w 1728874"/>
                  <a:gd name="connsiteY2" fmla="*/ 202389 h 4175265"/>
                  <a:gd name="connsiteX3" fmla="*/ 1687127 w 1728874"/>
                  <a:gd name="connsiteY3" fmla="*/ 475750 h 4175265"/>
                  <a:gd name="connsiteX4" fmla="*/ 1724931 w 1728874"/>
                  <a:gd name="connsiteY4" fmla="*/ 1022472 h 4175265"/>
                  <a:gd name="connsiteX5" fmla="*/ 1658046 w 1728874"/>
                  <a:gd name="connsiteY5" fmla="*/ 1423790 h 4175265"/>
                  <a:gd name="connsiteX6" fmla="*/ 1492283 w 1728874"/>
                  <a:gd name="connsiteY6" fmla="*/ 1819291 h 4175265"/>
                  <a:gd name="connsiteX7" fmla="*/ 1489376 w 1728874"/>
                  <a:gd name="connsiteY7" fmla="*/ 1825107 h 4175265"/>
                  <a:gd name="connsiteX8" fmla="*/ 1352036 w 1728874"/>
                  <a:gd name="connsiteY8" fmla="*/ 2401899 h 4175265"/>
                  <a:gd name="connsiteX9" fmla="*/ 1361276 w 1728874"/>
                  <a:gd name="connsiteY9" fmla="*/ 2791078 h 4175265"/>
                  <a:gd name="connsiteX10" fmla="*/ 1364327 w 1728874"/>
                  <a:gd name="connsiteY10" fmla="*/ 2787688 h 4175265"/>
                  <a:gd name="connsiteX11" fmla="*/ 1375959 w 1728874"/>
                  <a:gd name="connsiteY11" fmla="*/ 3238442 h 4175265"/>
                  <a:gd name="connsiteX12" fmla="*/ 1378869 w 1728874"/>
                  <a:gd name="connsiteY12" fmla="*/ 3764809 h 4175265"/>
                  <a:gd name="connsiteX13" fmla="*/ 872860 w 1728874"/>
                  <a:gd name="connsiteY13" fmla="*/ 4145768 h 4175265"/>
                  <a:gd name="connsiteX14" fmla="*/ 316480 w 1728874"/>
                  <a:gd name="connsiteY14" fmla="*/ 4074053 h 4175265"/>
                  <a:gd name="connsiteX15" fmla="*/ 108029 w 1728874"/>
                  <a:gd name="connsiteY15" fmla="*/ 3799706 h 4175265"/>
                  <a:gd name="connsiteX16" fmla="*/ 99306 w 1728874"/>
                  <a:gd name="connsiteY16" fmla="*/ 3055233 h 4175265"/>
                  <a:gd name="connsiteX17" fmla="*/ 99306 w 1728874"/>
                  <a:gd name="connsiteY17" fmla="*/ 2616109 h 4175265"/>
                  <a:gd name="connsiteX18" fmla="*/ 55683 w 1728874"/>
                  <a:gd name="connsiteY18" fmla="*/ 2081019 h 4175265"/>
                  <a:gd name="connsiteX19" fmla="*/ 431 w 1728874"/>
                  <a:gd name="connsiteY19" fmla="*/ 1322008 h 4175265"/>
                  <a:gd name="connsiteX20" fmla="*/ 87128 w 1728874"/>
                  <a:gd name="connsiteY20" fmla="*/ 773195 h 4175265"/>
                  <a:gd name="connsiteX21" fmla="*/ 433736 w 1728874"/>
                  <a:gd name="connsiteY21" fmla="*/ 216931 h 4175265"/>
                  <a:gd name="connsiteX22" fmla="*/ 843779 w 1728874"/>
                  <a:gd name="connsiteY22" fmla="*/ 27903 h 4175265"/>
                  <a:gd name="connsiteX0" fmla="*/ 843779 w 1728874"/>
                  <a:gd name="connsiteY0" fmla="*/ 27903 h 4172306"/>
                  <a:gd name="connsiteX1" fmla="*/ 1355604 w 1728874"/>
                  <a:gd name="connsiteY1" fmla="*/ 19180 h 4172306"/>
                  <a:gd name="connsiteX2" fmla="*/ 1599884 w 1728874"/>
                  <a:gd name="connsiteY2" fmla="*/ 202389 h 4172306"/>
                  <a:gd name="connsiteX3" fmla="*/ 1687127 w 1728874"/>
                  <a:gd name="connsiteY3" fmla="*/ 475750 h 4172306"/>
                  <a:gd name="connsiteX4" fmla="*/ 1724931 w 1728874"/>
                  <a:gd name="connsiteY4" fmla="*/ 1022472 h 4172306"/>
                  <a:gd name="connsiteX5" fmla="*/ 1658046 w 1728874"/>
                  <a:gd name="connsiteY5" fmla="*/ 1423790 h 4172306"/>
                  <a:gd name="connsiteX6" fmla="*/ 1492283 w 1728874"/>
                  <a:gd name="connsiteY6" fmla="*/ 1819291 h 4172306"/>
                  <a:gd name="connsiteX7" fmla="*/ 1489376 w 1728874"/>
                  <a:gd name="connsiteY7" fmla="*/ 1825107 h 4172306"/>
                  <a:gd name="connsiteX8" fmla="*/ 1352036 w 1728874"/>
                  <a:gd name="connsiteY8" fmla="*/ 2401899 h 4172306"/>
                  <a:gd name="connsiteX9" fmla="*/ 1361276 w 1728874"/>
                  <a:gd name="connsiteY9" fmla="*/ 2791078 h 4172306"/>
                  <a:gd name="connsiteX10" fmla="*/ 1364327 w 1728874"/>
                  <a:gd name="connsiteY10" fmla="*/ 2787688 h 4172306"/>
                  <a:gd name="connsiteX11" fmla="*/ 1375959 w 1728874"/>
                  <a:gd name="connsiteY11" fmla="*/ 3238442 h 4172306"/>
                  <a:gd name="connsiteX12" fmla="*/ 1378869 w 1728874"/>
                  <a:gd name="connsiteY12" fmla="*/ 3764809 h 4172306"/>
                  <a:gd name="connsiteX13" fmla="*/ 900020 w 1728874"/>
                  <a:gd name="connsiteY13" fmla="*/ 4154822 h 4172306"/>
                  <a:gd name="connsiteX14" fmla="*/ 316480 w 1728874"/>
                  <a:gd name="connsiteY14" fmla="*/ 4074053 h 4172306"/>
                  <a:gd name="connsiteX15" fmla="*/ 108029 w 1728874"/>
                  <a:gd name="connsiteY15" fmla="*/ 3799706 h 4172306"/>
                  <a:gd name="connsiteX16" fmla="*/ 99306 w 1728874"/>
                  <a:gd name="connsiteY16" fmla="*/ 3055233 h 4172306"/>
                  <a:gd name="connsiteX17" fmla="*/ 99306 w 1728874"/>
                  <a:gd name="connsiteY17" fmla="*/ 2616109 h 4172306"/>
                  <a:gd name="connsiteX18" fmla="*/ 55683 w 1728874"/>
                  <a:gd name="connsiteY18" fmla="*/ 2081019 h 4172306"/>
                  <a:gd name="connsiteX19" fmla="*/ 431 w 1728874"/>
                  <a:gd name="connsiteY19" fmla="*/ 1322008 h 4172306"/>
                  <a:gd name="connsiteX20" fmla="*/ 87128 w 1728874"/>
                  <a:gd name="connsiteY20" fmla="*/ 773195 h 4172306"/>
                  <a:gd name="connsiteX21" fmla="*/ 433736 w 1728874"/>
                  <a:gd name="connsiteY21" fmla="*/ 216931 h 4172306"/>
                  <a:gd name="connsiteX22" fmla="*/ 843779 w 1728874"/>
                  <a:gd name="connsiteY22" fmla="*/ 27903 h 4172306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  <a:gd name="connsiteX0" fmla="*/ 843779 w 1728874"/>
                  <a:gd name="connsiteY0" fmla="*/ 27903 h 4158005"/>
                  <a:gd name="connsiteX1" fmla="*/ 1355604 w 1728874"/>
                  <a:gd name="connsiteY1" fmla="*/ 19180 h 4158005"/>
                  <a:gd name="connsiteX2" fmla="*/ 1599884 w 1728874"/>
                  <a:gd name="connsiteY2" fmla="*/ 202389 h 4158005"/>
                  <a:gd name="connsiteX3" fmla="*/ 1687127 w 1728874"/>
                  <a:gd name="connsiteY3" fmla="*/ 475750 h 4158005"/>
                  <a:gd name="connsiteX4" fmla="*/ 1724931 w 1728874"/>
                  <a:gd name="connsiteY4" fmla="*/ 1022472 h 4158005"/>
                  <a:gd name="connsiteX5" fmla="*/ 1658046 w 1728874"/>
                  <a:gd name="connsiteY5" fmla="*/ 1423790 h 4158005"/>
                  <a:gd name="connsiteX6" fmla="*/ 1492283 w 1728874"/>
                  <a:gd name="connsiteY6" fmla="*/ 1819291 h 4158005"/>
                  <a:gd name="connsiteX7" fmla="*/ 1489376 w 1728874"/>
                  <a:gd name="connsiteY7" fmla="*/ 1825107 h 4158005"/>
                  <a:gd name="connsiteX8" fmla="*/ 1352036 w 1728874"/>
                  <a:gd name="connsiteY8" fmla="*/ 2401899 h 4158005"/>
                  <a:gd name="connsiteX9" fmla="*/ 1361276 w 1728874"/>
                  <a:gd name="connsiteY9" fmla="*/ 2791078 h 4158005"/>
                  <a:gd name="connsiteX10" fmla="*/ 1364327 w 1728874"/>
                  <a:gd name="connsiteY10" fmla="*/ 2787688 h 4158005"/>
                  <a:gd name="connsiteX11" fmla="*/ 1375959 w 1728874"/>
                  <a:gd name="connsiteY11" fmla="*/ 3238442 h 4158005"/>
                  <a:gd name="connsiteX12" fmla="*/ 1378869 w 1728874"/>
                  <a:gd name="connsiteY12" fmla="*/ 3764809 h 4158005"/>
                  <a:gd name="connsiteX13" fmla="*/ 900020 w 1728874"/>
                  <a:gd name="connsiteY13" fmla="*/ 4154822 h 4158005"/>
                  <a:gd name="connsiteX14" fmla="*/ 316480 w 1728874"/>
                  <a:gd name="connsiteY14" fmla="*/ 4074053 h 4158005"/>
                  <a:gd name="connsiteX15" fmla="*/ 108029 w 1728874"/>
                  <a:gd name="connsiteY15" fmla="*/ 3799706 h 4158005"/>
                  <a:gd name="connsiteX16" fmla="*/ 99306 w 1728874"/>
                  <a:gd name="connsiteY16" fmla="*/ 3055233 h 4158005"/>
                  <a:gd name="connsiteX17" fmla="*/ 99306 w 1728874"/>
                  <a:gd name="connsiteY17" fmla="*/ 2616109 h 4158005"/>
                  <a:gd name="connsiteX18" fmla="*/ 55683 w 1728874"/>
                  <a:gd name="connsiteY18" fmla="*/ 2081019 h 4158005"/>
                  <a:gd name="connsiteX19" fmla="*/ 431 w 1728874"/>
                  <a:gd name="connsiteY19" fmla="*/ 1322008 h 4158005"/>
                  <a:gd name="connsiteX20" fmla="*/ 87128 w 1728874"/>
                  <a:gd name="connsiteY20" fmla="*/ 773195 h 4158005"/>
                  <a:gd name="connsiteX21" fmla="*/ 433736 w 1728874"/>
                  <a:gd name="connsiteY21" fmla="*/ 216931 h 4158005"/>
                  <a:gd name="connsiteX22" fmla="*/ 843779 w 1728874"/>
                  <a:gd name="connsiteY22" fmla="*/ 27903 h 41580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1728874" h="4158005">
                    <a:moveTo>
                      <a:pt x="843779" y="27903"/>
                    </a:moveTo>
                    <a:cubicBezTo>
                      <a:pt x="997424" y="-5055"/>
                      <a:pt x="1229587" y="-9901"/>
                      <a:pt x="1355604" y="19180"/>
                    </a:cubicBezTo>
                    <a:cubicBezTo>
                      <a:pt x="1481621" y="48261"/>
                      <a:pt x="1547538" y="103514"/>
                      <a:pt x="1599884" y="202389"/>
                    </a:cubicBezTo>
                    <a:cubicBezTo>
                      <a:pt x="1646414" y="286725"/>
                      <a:pt x="1666769" y="382691"/>
                      <a:pt x="1687127" y="475750"/>
                    </a:cubicBezTo>
                    <a:cubicBezTo>
                      <a:pt x="1722024" y="656052"/>
                      <a:pt x="1736563" y="839264"/>
                      <a:pt x="1724931" y="1022472"/>
                    </a:cubicBezTo>
                    <a:cubicBezTo>
                      <a:pt x="1719114" y="1159154"/>
                      <a:pt x="1698759" y="1292927"/>
                      <a:pt x="1658046" y="1423790"/>
                    </a:cubicBezTo>
                    <a:cubicBezTo>
                      <a:pt x="1619271" y="1556593"/>
                      <a:pt x="1520395" y="1752405"/>
                      <a:pt x="1492283" y="1819291"/>
                    </a:cubicBezTo>
                    <a:cubicBezTo>
                      <a:pt x="1492283" y="1822200"/>
                      <a:pt x="1489376" y="1822200"/>
                      <a:pt x="1489376" y="1825107"/>
                    </a:cubicBezTo>
                    <a:cubicBezTo>
                      <a:pt x="1425398" y="2002502"/>
                      <a:pt x="1369484" y="2212871"/>
                      <a:pt x="1352036" y="2401899"/>
                    </a:cubicBezTo>
                    <a:lnTo>
                      <a:pt x="1361276" y="2791078"/>
                    </a:lnTo>
                    <a:lnTo>
                      <a:pt x="1364327" y="2787688"/>
                    </a:lnTo>
                    <a:cubicBezTo>
                      <a:pt x="1378869" y="2938909"/>
                      <a:pt x="1373052" y="3090130"/>
                      <a:pt x="1375959" y="3238442"/>
                    </a:cubicBezTo>
                    <a:cubicBezTo>
                      <a:pt x="1375959" y="3412928"/>
                      <a:pt x="1435760" y="3602384"/>
                      <a:pt x="1378869" y="3764809"/>
                    </a:cubicBezTo>
                    <a:cubicBezTo>
                      <a:pt x="1290492" y="4017127"/>
                      <a:pt x="1095192" y="4139495"/>
                      <a:pt x="900020" y="4154822"/>
                    </a:cubicBezTo>
                    <a:cubicBezTo>
                      <a:pt x="716172" y="4169260"/>
                      <a:pt x="448479" y="4133239"/>
                      <a:pt x="316480" y="4074053"/>
                    </a:cubicBezTo>
                    <a:cubicBezTo>
                      <a:pt x="184482" y="4014867"/>
                      <a:pt x="122571" y="3904397"/>
                      <a:pt x="108029" y="3799706"/>
                    </a:cubicBezTo>
                    <a:cubicBezTo>
                      <a:pt x="80887" y="3634429"/>
                      <a:pt x="100760" y="3252499"/>
                      <a:pt x="99306" y="3055233"/>
                    </a:cubicBezTo>
                    <a:cubicBezTo>
                      <a:pt x="102213" y="2909828"/>
                      <a:pt x="105122" y="2761514"/>
                      <a:pt x="99306" y="2616109"/>
                    </a:cubicBezTo>
                    <a:cubicBezTo>
                      <a:pt x="93490" y="2435807"/>
                      <a:pt x="81858" y="2258415"/>
                      <a:pt x="55683" y="2081019"/>
                    </a:cubicBezTo>
                    <a:cubicBezTo>
                      <a:pt x="39204" y="1865336"/>
                      <a:pt x="-4810" y="1539979"/>
                      <a:pt x="431" y="1322008"/>
                    </a:cubicBezTo>
                    <a:cubicBezTo>
                      <a:pt x="11335" y="1136615"/>
                      <a:pt x="38599" y="952860"/>
                      <a:pt x="87128" y="773195"/>
                    </a:cubicBezTo>
                    <a:cubicBezTo>
                      <a:pt x="130237" y="560614"/>
                      <a:pt x="263879" y="402352"/>
                      <a:pt x="433736" y="216931"/>
                    </a:cubicBezTo>
                    <a:cubicBezTo>
                      <a:pt x="558785" y="129688"/>
                      <a:pt x="692558" y="62800"/>
                      <a:pt x="843779" y="27903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23" name="Freeform: Shape 222">
                <a:extLst>
                  <a:ext uri="{FF2B5EF4-FFF2-40B4-BE49-F238E27FC236}">
                    <a16:creationId xmlns:a16="http://schemas.microsoft.com/office/drawing/2014/main" id="{8D694B20-4594-496F-82B8-31ECF6492855}"/>
                  </a:ext>
                </a:extLst>
              </p:cNvPr>
              <p:cNvSpPr/>
              <p:nvPr/>
            </p:nvSpPr>
            <p:spPr>
              <a:xfrm>
                <a:off x="6320211" y="46587"/>
                <a:ext cx="370016" cy="590603"/>
              </a:xfrm>
              <a:custGeom>
                <a:avLst/>
                <a:gdLst>
                  <a:gd name="connsiteX0" fmla="*/ 98584 w 495300"/>
                  <a:gd name="connsiteY0" fmla="*/ 576412 h 790575"/>
                  <a:gd name="connsiteX1" fmla="*/ 141446 w 495300"/>
                  <a:gd name="connsiteY1" fmla="*/ 629752 h 790575"/>
                  <a:gd name="connsiteX2" fmla="*/ 192881 w 495300"/>
                  <a:gd name="connsiteY2" fmla="*/ 688807 h 790575"/>
                  <a:gd name="connsiteX3" fmla="*/ 217646 w 495300"/>
                  <a:gd name="connsiteY3" fmla="*/ 732622 h 790575"/>
                  <a:gd name="connsiteX4" fmla="*/ 206216 w 495300"/>
                  <a:gd name="connsiteY4" fmla="*/ 776437 h 790575"/>
                  <a:gd name="connsiteX5" fmla="*/ 184309 w 495300"/>
                  <a:gd name="connsiteY5" fmla="*/ 784057 h 790575"/>
                  <a:gd name="connsiteX6" fmla="*/ 149066 w 495300"/>
                  <a:gd name="connsiteY6" fmla="*/ 765959 h 790575"/>
                  <a:gd name="connsiteX7" fmla="*/ 106204 w 495300"/>
                  <a:gd name="connsiteY7" fmla="*/ 714524 h 790575"/>
                  <a:gd name="connsiteX8" fmla="*/ 102394 w 495300"/>
                  <a:gd name="connsiteY8" fmla="*/ 709762 h 790575"/>
                  <a:gd name="connsiteX9" fmla="*/ 55721 w 495300"/>
                  <a:gd name="connsiteY9" fmla="*/ 611654 h 790575"/>
                  <a:gd name="connsiteX10" fmla="*/ 17621 w 495300"/>
                  <a:gd name="connsiteY10" fmla="*/ 443062 h 790575"/>
                  <a:gd name="connsiteX11" fmla="*/ 8096 w 495300"/>
                  <a:gd name="connsiteY11" fmla="*/ 353527 h 790575"/>
                  <a:gd name="connsiteX12" fmla="*/ 7144 w 495300"/>
                  <a:gd name="connsiteY12" fmla="*/ 291614 h 790575"/>
                  <a:gd name="connsiteX13" fmla="*/ 8096 w 495300"/>
                  <a:gd name="connsiteY13" fmla="*/ 270659 h 790575"/>
                  <a:gd name="connsiteX14" fmla="*/ 29051 w 495300"/>
                  <a:gd name="connsiteY14" fmla="*/ 164932 h 790575"/>
                  <a:gd name="connsiteX15" fmla="*/ 110966 w 495300"/>
                  <a:gd name="connsiteY15" fmla="*/ 37297 h 790575"/>
                  <a:gd name="connsiteX16" fmla="*/ 154781 w 495300"/>
                  <a:gd name="connsiteY16" fmla="*/ 8722 h 790575"/>
                  <a:gd name="connsiteX17" fmla="*/ 165259 w 495300"/>
                  <a:gd name="connsiteY17" fmla="*/ 7769 h 790575"/>
                  <a:gd name="connsiteX18" fmla="*/ 266224 w 495300"/>
                  <a:gd name="connsiteY18" fmla="*/ 57299 h 790575"/>
                  <a:gd name="connsiteX19" fmla="*/ 405289 w 495300"/>
                  <a:gd name="connsiteY19" fmla="*/ 183029 h 790575"/>
                  <a:gd name="connsiteX20" fmla="*/ 450056 w 495300"/>
                  <a:gd name="connsiteY20" fmla="*/ 239227 h 790575"/>
                  <a:gd name="connsiteX21" fmla="*/ 486251 w 495300"/>
                  <a:gd name="connsiteY21" fmla="*/ 344954 h 790575"/>
                  <a:gd name="connsiteX22" fmla="*/ 495776 w 495300"/>
                  <a:gd name="connsiteY22" fmla="*/ 520214 h 790575"/>
                  <a:gd name="connsiteX23" fmla="*/ 465296 w 495300"/>
                  <a:gd name="connsiteY23" fmla="*/ 685949 h 790575"/>
                  <a:gd name="connsiteX24" fmla="*/ 442436 w 495300"/>
                  <a:gd name="connsiteY24" fmla="*/ 727859 h 790575"/>
                  <a:gd name="connsiteX25" fmla="*/ 427196 w 495300"/>
                  <a:gd name="connsiteY25" fmla="*/ 738337 h 790575"/>
                  <a:gd name="connsiteX26" fmla="*/ 397669 w 495300"/>
                  <a:gd name="connsiteY26" fmla="*/ 716429 h 790575"/>
                  <a:gd name="connsiteX27" fmla="*/ 403384 w 495300"/>
                  <a:gd name="connsiteY27" fmla="*/ 671662 h 790575"/>
                  <a:gd name="connsiteX28" fmla="*/ 450056 w 495300"/>
                  <a:gd name="connsiteY28" fmla="*/ 579269 h 790575"/>
                  <a:gd name="connsiteX29" fmla="*/ 467201 w 495300"/>
                  <a:gd name="connsiteY29" fmla="*/ 530692 h 790575"/>
                  <a:gd name="connsiteX30" fmla="*/ 476726 w 495300"/>
                  <a:gd name="connsiteY30" fmla="*/ 428774 h 790575"/>
                  <a:gd name="connsiteX31" fmla="*/ 474821 w 495300"/>
                  <a:gd name="connsiteY31" fmla="*/ 421154 h 790575"/>
                  <a:gd name="connsiteX32" fmla="*/ 386239 w 495300"/>
                  <a:gd name="connsiteY32" fmla="*/ 277327 h 790575"/>
                  <a:gd name="connsiteX33" fmla="*/ 179546 w 495300"/>
                  <a:gd name="connsiteY33" fmla="*/ 107782 h 790575"/>
                  <a:gd name="connsiteX34" fmla="*/ 168116 w 495300"/>
                  <a:gd name="connsiteY34" fmla="*/ 110639 h 790575"/>
                  <a:gd name="connsiteX35" fmla="*/ 74771 w 495300"/>
                  <a:gd name="connsiteY35" fmla="*/ 308759 h 790575"/>
                  <a:gd name="connsiteX36" fmla="*/ 58579 w 495300"/>
                  <a:gd name="connsiteY36" fmla="*/ 372577 h 790575"/>
                  <a:gd name="connsiteX37" fmla="*/ 59531 w 495300"/>
                  <a:gd name="connsiteY37" fmla="*/ 392579 h 790575"/>
                  <a:gd name="connsiteX38" fmla="*/ 59531 w 495300"/>
                  <a:gd name="connsiteY38" fmla="*/ 396389 h 790575"/>
                  <a:gd name="connsiteX39" fmla="*/ 71914 w 495300"/>
                  <a:gd name="connsiteY39" fmla="*/ 502117 h 790575"/>
                  <a:gd name="connsiteX40" fmla="*/ 98584 w 495300"/>
                  <a:gd name="connsiteY40" fmla="*/ 576412 h 790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</a:cxnLst>
                <a:rect l="l" t="t" r="r" b="b"/>
                <a:pathLst>
                  <a:path w="495300" h="790575">
                    <a:moveTo>
                      <a:pt x="98584" y="576412"/>
                    </a:moveTo>
                    <a:cubicBezTo>
                      <a:pt x="110966" y="596414"/>
                      <a:pt x="126206" y="612607"/>
                      <a:pt x="141446" y="629752"/>
                    </a:cubicBezTo>
                    <a:cubicBezTo>
                      <a:pt x="158591" y="649754"/>
                      <a:pt x="176689" y="667852"/>
                      <a:pt x="192881" y="688807"/>
                    </a:cubicBezTo>
                    <a:cubicBezTo>
                      <a:pt x="203359" y="702142"/>
                      <a:pt x="211931" y="716429"/>
                      <a:pt x="217646" y="732622"/>
                    </a:cubicBezTo>
                    <a:cubicBezTo>
                      <a:pt x="224314" y="749767"/>
                      <a:pt x="218599" y="764054"/>
                      <a:pt x="206216" y="776437"/>
                    </a:cubicBezTo>
                    <a:cubicBezTo>
                      <a:pt x="200501" y="782152"/>
                      <a:pt x="192881" y="785009"/>
                      <a:pt x="184309" y="784057"/>
                    </a:cubicBezTo>
                    <a:cubicBezTo>
                      <a:pt x="170974" y="781199"/>
                      <a:pt x="158591" y="777389"/>
                      <a:pt x="149066" y="765959"/>
                    </a:cubicBezTo>
                    <a:cubicBezTo>
                      <a:pt x="134779" y="748814"/>
                      <a:pt x="120491" y="731669"/>
                      <a:pt x="106204" y="714524"/>
                    </a:cubicBezTo>
                    <a:cubicBezTo>
                      <a:pt x="105251" y="712619"/>
                      <a:pt x="103346" y="711667"/>
                      <a:pt x="102394" y="709762"/>
                    </a:cubicBezTo>
                    <a:cubicBezTo>
                      <a:pt x="78581" y="681187"/>
                      <a:pt x="65246" y="646897"/>
                      <a:pt x="55721" y="611654"/>
                    </a:cubicBezTo>
                    <a:cubicBezTo>
                      <a:pt x="41434" y="556409"/>
                      <a:pt x="26194" y="500212"/>
                      <a:pt x="17621" y="443062"/>
                    </a:cubicBezTo>
                    <a:cubicBezTo>
                      <a:pt x="12859" y="413534"/>
                      <a:pt x="10001" y="383054"/>
                      <a:pt x="8096" y="353527"/>
                    </a:cubicBezTo>
                    <a:cubicBezTo>
                      <a:pt x="7144" y="332572"/>
                      <a:pt x="7144" y="312569"/>
                      <a:pt x="7144" y="291614"/>
                    </a:cubicBezTo>
                    <a:cubicBezTo>
                      <a:pt x="7144" y="284947"/>
                      <a:pt x="8096" y="277327"/>
                      <a:pt x="8096" y="270659"/>
                    </a:cubicBezTo>
                    <a:cubicBezTo>
                      <a:pt x="11906" y="234464"/>
                      <a:pt x="17621" y="199222"/>
                      <a:pt x="29051" y="164932"/>
                    </a:cubicBezTo>
                    <a:cubicBezTo>
                      <a:pt x="45244" y="115402"/>
                      <a:pt x="70961" y="71587"/>
                      <a:pt x="110966" y="37297"/>
                    </a:cubicBezTo>
                    <a:cubicBezTo>
                      <a:pt x="124301" y="25867"/>
                      <a:pt x="138589" y="16342"/>
                      <a:pt x="154781" y="8722"/>
                    </a:cubicBezTo>
                    <a:cubicBezTo>
                      <a:pt x="158591" y="6817"/>
                      <a:pt x="161449" y="6817"/>
                      <a:pt x="165259" y="7769"/>
                    </a:cubicBezTo>
                    <a:cubicBezTo>
                      <a:pt x="202406" y="18247"/>
                      <a:pt x="234791" y="36344"/>
                      <a:pt x="266224" y="57299"/>
                    </a:cubicBezTo>
                    <a:cubicBezTo>
                      <a:pt x="318611" y="92542"/>
                      <a:pt x="363379" y="135404"/>
                      <a:pt x="405289" y="183029"/>
                    </a:cubicBezTo>
                    <a:cubicBezTo>
                      <a:pt x="421481" y="201127"/>
                      <a:pt x="437674" y="218272"/>
                      <a:pt x="450056" y="239227"/>
                    </a:cubicBezTo>
                    <a:cubicBezTo>
                      <a:pt x="469106" y="272564"/>
                      <a:pt x="479584" y="307807"/>
                      <a:pt x="486251" y="344954"/>
                    </a:cubicBezTo>
                    <a:cubicBezTo>
                      <a:pt x="496729" y="403057"/>
                      <a:pt x="499586" y="461159"/>
                      <a:pt x="495776" y="520214"/>
                    </a:cubicBezTo>
                    <a:cubicBezTo>
                      <a:pt x="491966" y="576412"/>
                      <a:pt x="484346" y="632609"/>
                      <a:pt x="465296" y="685949"/>
                    </a:cubicBezTo>
                    <a:cubicBezTo>
                      <a:pt x="459581" y="701189"/>
                      <a:pt x="452914" y="716429"/>
                      <a:pt x="442436" y="727859"/>
                    </a:cubicBezTo>
                    <a:cubicBezTo>
                      <a:pt x="438626" y="732622"/>
                      <a:pt x="432911" y="736432"/>
                      <a:pt x="427196" y="738337"/>
                    </a:cubicBezTo>
                    <a:cubicBezTo>
                      <a:pt x="411956" y="742147"/>
                      <a:pt x="400526" y="733574"/>
                      <a:pt x="397669" y="716429"/>
                    </a:cubicBezTo>
                    <a:cubicBezTo>
                      <a:pt x="395764" y="701189"/>
                      <a:pt x="397669" y="685949"/>
                      <a:pt x="403384" y="671662"/>
                    </a:cubicBezTo>
                    <a:cubicBezTo>
                      <a:pt x="414814" y="639277"/>
                      <a:pt x="429101" y="607844"/>
                      <a:pt x="450056" y="579269"/>
                    </a:cubicBezTo>
                    <a:cubicBezTo>
                      <a:pt x="460534" y="564982"/>
                      <a:pt x="463391" y="547837"/>
                      <a:pt x="467201" y="530692"/>
                    </a:cubicBezTo>
                    <a:cubicBezTo>
                      <a:pt x="473869" y="497354"/>
                      <a:pt x="475774" y="463064"/>
                      <a:pt x="476726" y="428774"/>
                    </a:cubicBezTo>
                    <a:cubicBezTo>
                      <a:pt x="476726" y="425917"/>
                      <a:pt x="475774" y="424012"/>
                      <a:pt x="474821" y="421154"/>
                    </a:cubicBezTo>
                    <a:cubicBezTo>
                      <a:pt x="454819" y="366862"/>
                      <a:pt x="423386" y="320189"/>
                      <a:pt x="386239" y="277327"/>
                    </a:cubicBezTo>
                    <a:cubicBezTo>
                      <a:pt x="327184" y="208747"/>
                      <a:pt x="256699" y="153502"/>
                      <a:pt x="179546" y="107782"/>
                    </a:cubicBezTo>
                    <a:cubicBezTo>
                      <a:pt x="173831" y="103972"/>
                      <a:pt x="171926" y="105877"/>
                      <a:pt x="168116" y="110639"/>
                    </a:cubicBezTo>
                    <a:cubicBezTo>
                      <a:pt x="126206" y="171599"/>
                      <a:pt x="95726" y="238274"/>
                      <a:pt x="74771" y="308759"/>
                    </a:cubicBezTo>
                    <a:cubicBezTo>
                      <a:pt x="68104" y="329714"/>
                      <a:pt x="63341" y="350669"/>
                      <a:pt x="58579" y="372577"/>
                    </a:cubicBezTo>
                    <a:cubicBezTo>
                      <a:pt x="56674" y="379244"/>
                      <a:pt x="58579" y="385912"/>
                      <a:pt x="59531" y="392579"/>
                    </a:cubicBezTo>
                    <a:cubicBezTo>
                      <a:pt x="59531" y="393532"/>
                      <a:pt x="59531" y="395437"/>
                      <a:pt x="59531" y="396389"/>
                    </a:cubicBezTo>
                    <a:cubicBezTo>
                      <a:pt x="63341" y="431632"/>
                      <a:pt x="67151" y="466874"/>
                      <a:pt x="71914" y="502117"/>
                    </a:cubicBezTo>
                    <a:cubicBezTo>
                      <a:pt x="75724" y="529739"/>
                      <a:pt x="82391" y="554504"/>
                      <a:pt x="98584" y="576412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26" name="Freeform: Shape 225">
            <a:extLst>
              <a:ext uri="{FF2B5EF4-FFF2-40B4-BE49-F238E27FC236}">
                <a16:creationId xmlns:a16="http://schemas.microsoft.com/office/drawing/2014/main" id="{BBBC837A-FDFA-4E97-8B4E-37F2C450DF40}"/>
              </a:ext>
            </a:extLst>
          </p:cNvPr>
          <p:cNvSpPr/>
          <p:nvPr/>
        </p:nvSpPr>
        <p:spPr>
          <a:xfrm rot="256584">
            <a:off x="11160691" y="2047095"/>
            <a:ext cx="845479" cy="847678"/>
          </a:xfrm>
          <a:custGeom>
            <a:avLst/>
            <a:gdLst>
              <a:gd name="connsiteX0" fmla="*/ 321547 w 668637"/>
              <a:gd name="connsiteY0" fmla="*/ 56565 h 670376"/>
              <a:gd name="connsiteX1" fmla="*/ 239003 w 668637"/>
              <a:gd name="connsiteY1" fmla="*/ 70219 h 670376"/>
              <a:gd name="connsiteX2" fmla="*/ 232176 w 668637"/>
              <a:gd name="connsiteY2" fmla="*/ 90079 h 670376"/>
              <a:gd name="connsiteX3" fmla="*/ 432642 w 668637"/>
              <a:gd name="connsiteY3" fmla="*/ 79528 h 670376"/>
              <a:gd name="connsiteX4" fmla="*/ 423953 w 668637"/>
              <a:gd name="connsiteY4" fmla="*/ 62771 h 670376"/>
              <a:gd name="connsiteX5" fmla="*/ 321547 w 668637"/>
              <a:gd name="connsiteY5" fmla="*/ 56565 h 670376"/>
              <a:gd name="connsiteX6" fmla="*/ 382215 w 668637"/>
              <a:gd name="connsiteY6" fmla="*/ 1639 h 670376"/>
              <a:gd name="connsiteX7" fmla="*/ 462433 w 668637"/>
              <a:gd name="connsiteY7" fmla="*/ 13120 h 670376"/>
              <a:gd name="connsiteX8" fmla="*/ 633728 w 668637"/>
              <a:gd name="connsiteY8" fmla="*/ 39808 h 670376"/>
              <a:gd name="connsiteX9" fmla="*/ 662278 w 668637"/>
              <a:gd name="connsiteY9" fmla="*/ 71460 h 670376"/>
              <a:gd name="connsiteX10" fmla="*/ 668485 w 668637"/>
              <a:gd name="connsiteY10" fmla="*/ 227241 h 670376"/>
              <a:gd name="connsiteX11" fmla="*/ 645521 w 668637"/>
              <a:gd name="connsiteY11" fmla="*/ 253307 h 670376"/>
              <a:gd name="connsiteX12" fmla="*/ 571044 w 668637"/>
              <a:gd name="connsiteY12" fmla="*/ 256410 h 670376"/>
              <a:gd name="connsiteX13" fmla="*/ 553045 w 668637"/>
              <a:gd name="connsiteY13" fmla="*/ 275029 h 670376"/>
              <a:gd name="connsiteX14" fmla="*/ 565458 w 668637"/>
              <a:gd name="connsiteY14" fmla="*/ 617621 h 670376"/>
              <a:gd name="connsiteX15" fmla="*/ 529462 w 668637"/>
              <a:gd name="connsiteY15" fmla="*/ 656101 h 670376"/>
              <a:gd name="connsiteX16" fmla="*/ 170112 w 668637"/>
              <a:gd name="connsiteY16" fmla="*/ 670376 h 670376"/>
              <a:gd name="connsiteX17" fmla="*/ 138460 w 668637"/>
              <a:gd name="connsiteY17" fmla="*/ 639964 h 670376"/>
              <a:gd name="connsiteX18" fmla="*/ 124805 w 668637"/>
              <a:gd name="connsiteY18" fmla="*/ 293028 h 670376"/>
              <a:gd name="connsiteX19" fmla="*/ 103704 w 668637"/>
              <a:gd name="connsiteY19" fmla="*/ 275029 h 670376"/>
              <a:gd name="connsiteX20" fmla="*/ 29228 w 668637"/>
              <a:gd name="connsiteY20" fmla="*/ 278133 h 670376"/>
              <a:gd name="connsiteX21" fmla="*/ 5643 w 668637"/>
              <a:gd name="connsiteY21" fmla="*/ 257031 h 670376"/>
              <a:gd name="connsiteX22" fmla="*/ 57 w 668637"/>
              <a:gd name="connsiteY22" fmla="*/ 87597 h 670376"/>
              <a:gd name="connsiteX23" fmla="*/ 16194 w 668637"/>
              <a:gd name="connsiteY23" fmla="*/ 66495 h 670376"/>
              <a:gd name="connsiteX24" fmla="*/ 301067 w 668637"/>
              <a:gd name="connsiteY24" fmla="*/ 3190 h 670376"/>
              <a:gd name="connsiteX25" fmla="*/ 382215 w 668637"/>
              <a:gd name="connsiteY25" fmla="*/ 1639 h 6703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668637" h="670376">
                <a:moveTo>
                  <a:pt x="321547" y="56565"/>
                </a:moveTo>
                <a:cubicBezTo>
                  <a:pt x="302308" y="57185"/>
                  <a:pt x="270655" y="62150"/>
                  <a:pt x="239003" y="70219"/>
                </a:cubicBezTo>
                <a:cubicBezTo>
                  <a:pt x="224728" y="73942"/>
                  <a:pt x="223487" y="78287"/>
                  <a:pt x="232176" y="90079"/>
                </a:cubicBezTo>
                <a:cubicBezTo>
                  <a:pt x="283689" y="159590"/>
                  <a:pt x="386094" y="154004"/>
                  <a:pt x="432642" y="79528"/>
                </a:cubicBezTo>
                <a:cubicBezTo>
                  <a:pt x="440710" y="66495"/>
                  <a:pt x="433262" y="64633"/>
                  <a:pt x="423953" y="62771"/>
                </a:cubicBezTo>
                <a:cubicBezTo>
                  <a:pt x="394782" y="57806"/>
                  <a:pt x="364992" y="53461"/>
                  <a:pt x="321547" y="56565"/>
                </a:cubicBezTo>
                <a:close/>
                <a:moveTo>
                  <a:pt x="382215" y="1639"/>
                </a:moveTo>
                <a:cubicBezTo>
                  <a:pt x="409058" y="3966"/>
                  <a:pt x="435746" y="8466"/>
                  <a:pt x="462433" y="13120"/>
                </a:cubicBezTo>
                <a:cubicBezTo>
                  <a:pt x="519531" y="23051"/>
                  <a:pt x="576630" y="31740"/>
                  <a:pt x="633728" y="39808"/>
                </a:cubicBezTo>
                <a:cubicBezTo>
                  <a:pt x="653589" y="42291"/>
                  <a:pt x="662278" y="49738"/>
                  <a:pt x="662278" y="71460"/>
                </a:cubicBezTo>
                <a:cubicBezTo>
                  <a:pt x="662898" y="123594"/>
                  <a:pt x="666002" y="175727"/>
                  <a:pt x="668485" y="227241"/>
                </a:cubicBezTo>
                <a:cubicBezTo>
                  <a:pt x="669726" y="244618"/>
                  <a:pt x="663519" y="252686"/>
                  <a:pt x="645521" y="253307"/>
                </a:cubicBezTo>
                <a:cubicBezTo>
                  <a:pt x="620695" y="253928"/>
                  <a:pt x="595870" y="256410"/>
                  <a:pt x="571044" y="256410"/>
                </a:cubicBezTo>
                <a:cubicBezTo>
                  <a:pt x="557390" y="256410"/>
                  <a:pt x="552425" y="259514"/>
                  <a:pt x="553045" y="275029"/>
                </a:cubicBezTo>
                <a:cubicBezTo>
                  <a:pt x="558011" y="389227"/>
                  <a:pt x="561735" y="503424"/>
                  <a:pt x="565458" y="617621"/>
                </a:cubicBezTo>
                <a:cubicBezTo>
                  <a:pt x="566700" y="654859"/>
                  <a:pt x="566700" y="654239"/>
                  <a:pt x="529462" y="656101"/>
                </a:cubicBezTo>
                <a:cubicBezTo>
                  <a:pt x="470501" y="659204"/>
                  <a:pt x="229693" y="670376"/>
                  <a:pt x="170112" y="670376"/>
                </a:cubicBezTo>
                <a:cubicBezTo>
                  <a:pt x="140321" y="670376"/>
                  <a:pt x="140321" y="670376"/>
                  <a:pt x="138460" y="639964"/>
                </a:cubicBezTo>
                <a:cubicBezTo>
                  <a:pt x="135356" y="575418"/>
                  <a:pt x="125426" y="343920"/>
                  <a:pt x="124805" y="293028"/>
                </a:cubicBezTo>
                <a:cubicBezTo>
                  <a:pt x="124805" y="276271"/>
                  <a:pt x="118599" y="273788"/>
                  <a:pt x="103704" y="275029"/>
                </a:cubicBezTo>
                <a:cubicBezTo>
                  <a:pt x="78879" y="276892"/>
                  <a:pt x="54053" y="276892"/>
                  <a:pt x="29228" y="278133"/>
                </a:cubicBezTo>
                <a:cubicBezTo>
                  <a:pt x="13711" y="278753"/>
                  <a:pt x="6264" y="273168"/>
                  <a:pt x="5643" y="257031"/>
                </a:cubicBezTo>
                <a:cubicBezTo>
                  <a:pt x="4402" y="200553"/>
                  <a:pt x="2540" y="144075"/>
                  <a:pt x="57" y="87597"/>
                </a:cubicBezTo>
                <a:cubicBezTo>
                  <a:pt x="-563" y="75184"/>
                  <a:pt x="3781" y="68978"/>
                  <a:pt x="16194" y="66495"/>
                </a:cubicBezTo>
                <a:cubicBezTo>
                  <a:pt x="111772" y="47256"/>
                  <a:pt x="204247" y="16844"/>
                  <a:pt x="301067" y="3190"/>
                </a:cubicBezTo>
                <a:cubicBezTo>
                  <a:pt x="328375" y="-844"/>
                  <a:pt x="355373" y="-689"/>
                  <a:pt x="382215" y="1639"/>
                </a:cubicBezTo>
                <a:close/>
              </a:path>
            </a:pathLst>
          </a:custGeom>
          <a:solidFill>
            <a:srgbClr val="FE57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37" name="Group 236">
            <a:extLst>
              <a:ext uri="{FF2B5EF4-FFF2-40B4-BE49-F238E27FC236}">
                <a16:creationId xmlns:a16="http://schemas.microsoft.com/office/drawing/2014/main" id="{BCAAE45C-6285-4593-A967-C00F18F8A122}"/>
              </a:ext>
            </a:extLst>
          </p:cNvPr>
          <p:cNvGrpSpPr/>
          <p:nvPr/>
        </p:nvGrpSpPr>
        <p:grpSpPr>
          <a:xfrm>
            <a:off x="10105452" y="2158790"/>
            <a:ext cx="1034551" cy="876515"/>
            <a:chOff x="5530379" y="2353365"/>
            <a:chExt cx="5065594" cy="4291786"/>
          </a:xfrm>
        </p:grpSpPr>
        <p:sp>
          <p:nvSpPr>
            <p:cNvPr id="227" name="Freeform: Shape 226">
              <a:extLst>
                <a:ext uri="{FF2B5EF4-FFF2-40B4-BE49-F238E27FC236}">
                  <a16:creationId xmlns:a16="http://schemas.microsoft.com/office/drawing/2014/main" id="{FF5D07A0-9D90-47C3-ABD8-C78CD8829F87}"/>
                </a:ext>
              </a:extLst>
            </p:cNvPr>
            <p:cNvSpPr/>
            <p:nvPr/>
          </p:nvSpPr>
          <p:spPr>
            <a:xfrm>
              <a:off x="5530379" y="2353365"/>
              <a:ext cx="5065594" cy="3474878"/>
            </a:xfrm>
            <a:custGeom>
              <a:avLst/>
              <a:gdLst>
                <a:gd name="connsiteX0" fmla="*/ 3246497 w 5065594"/>
                <a:gd name="connsiteY0" fmla="*/ 857713 h 3474878"/>
                <a:gd name="connsiteX1" fmla="*/ 3245831 w 5065594"/>
                <a:gd name="connsiteY1" fmla="*/ 857723 h 3474878"/>
                <a:gd name="connsiteX2" fmla="*/ 3202826 w 5065594"/>
                <a:gd name="connsiteY2" fmla="*/ 857723 h 3474878"/>
                <a:gd name="connsiteX3" fmla="*/ 3202826 w 5065594"/>
                <a:gd name="connsiteY3" fmla="*/ 858405 h 3474878"/>
                <a:gd name="connsiteX4" fmla="*/ 3245831 w 5065594"/>
                <a:gd name="connsiteY4" fmla="*/ 857723 h 3474878"/>
                <a:gd name="connsiteX5" fmla="*/ 3247333 w 5065594"/>
                <a:gd name="connsiteY5" fmla="*/ 857723 h 3474878"/>
                <a:gd name="connsiteX6" fmla="*/ 3268295 w 5065594"/>
                <a:gd name="connsiteY6" fmla="*/ 857988 h 3474878"/>
                <a:gd name="connsiteX7" fmla="*/ 3193173 w 5065594"/>
                <a:gd name="connsiteY7" fmla="*/ 873433 h 3474878"/>
                <a:gd name="connsiteX8" fmla="*/ 3087704 w 5065594"/>
                <a:gd name="connsiteY8" fmla="*/ 1133608 h 3474878"/>
                <a:gd name="connsiteX9" fmla="*/ 2944653 w 5065594"/>
                <a:gd name="connsiteY9" fmla="*/ 2456490 h 3474878"/>
                <a:gd name="connsiteX10" fmla="*/ 3061819 w 5065594"/>
                <a:gd name="connsiteY10" fmla="*/ 2579787 h 3474878"/>
                <a:gd name="connsiteX11" fmla="*/ 3434433 w 5065594"/>
                <a:gd name="connsiteY11" fmla="*/ 2333875 h 3474878"/>
                <a:gd name="connsiteX12" fmla="*/ 3708955 w 5065594"/>
                <a:gd name="connsiteY12" fmla="*/ 990557 h 3474878"/>
                <a:gd name="connsiteX13" fmla="*/ 3606776 w 5065594"/>
                <a:gd name="connsiteY13" fmla="*/ 863173 h 3474878"/>
                <a:gd name="connsiteX14" fmla="*/ 3435114 w 5065594"/>
                <a:gd name="connsiteY14" fmla="*/ 863173 h 3474878"/>
                <a:gd name="connsiteX15" fmla="*/ 3307986 w 5065594"/>
                <a:gd name="connsiteY15" fmla="*/ 858490 h 3474878"/>
                <a:gd name="connsiteX16" fmla="*/ 3268295 w 5065594"/>
                <a:gd name="connsiteY16" fmla="*/ 857988 h 3474878"/>
                <a:gd name="connsiteX17" fmla="*/ 3269584 w 5065594"/>
                <a:gd name="connsiteY17" fmla="*/ 857723 h 3474878"/>
                <a:gd name="connsiteX18" fmla="*/ 3247333 w 5065594"/>
                <a:gd name="connsiteY18" fmla="*/ 857723 h 3474878"/>
                <a:gd name="connsiteX19" fmla="*/ 2234848 w 5065594"/>
                <a:gd name="connsiteY19" fmla="*/ 846824 h 3474878"/>
                <a:gd name="connsiteX20" fmla="*/ 2144929 w 5065594"/>
                <a:gd name="connsiteY20" fmla="*/ 936742 h 3474878"/>
                <a:gd name="connsiteX21" fmla="*/ 2120406 w 5065594"/>
                <a:gd name="connsiteY21" fmla="*/ 2370659 h 3474878"/>
                <a:gd name="connsiteX22" fmla="*/ 2214412 w 5065594"/>
                <a:gd name="connsiteY22" fmla="*/ 2477607 h 3474878"/>
                <a:gd name="connsiteX23" fmla="*/ 2637434 w 5065594"/>
                <a:gd name="connsiteY23" fmla="*/ 2207172 h 3474878"/>
                <a:gd name="connsiteX24" fmla="*/ 2780485 w 5065594"/>
                <a:gd name="connsiteY24" fmla="*/ 945598 h 3474878"/>
                <a:gd name="connsiteX25" fmla="*/ 2694655 w 5065594"/>
                <a:gd name="connsiteY25" fmla="*/ 846824 h 3474878"/>
                <a:gd name="connsiteX26" fmla="*/ 2234848 w 5065594"/>
                <a:gd name="connsiteY26" fmla="*/ 846824 h 3474878"/>
                <a:gd name="connsiteX27" fmla="*/ 1377903 w 5065594"/>
                <a:gd name="connsiteY27" fmla="*/ 829113 h 3474878"/>
                <a:gd name="connsiteX28" fmla="*/ 1278449 w 5065594"/>
                <a:gd name="connsiteY28" fmla="*/ 1089330 h 3474878"/>
                <a:gd name="connsiteX29" fmla="*/ 1364279 w 5065594"/>
                <a:gd name="connsiteY29" fmla="*/ 2272567 h 3474878"/>
                <a:gd name="connsiteX30" fmla="*/ 1413325 w 5065594"/>
                <a:gd name="connsiteY30" fmla="*/ 2362485 h 3474878"/>
                <a:gd name="connsiteX31" fmla="*/ 1785940 w 5065594"/>
                <a:gd name="connsiteY31" fmla="*/ 2415618 h 3474878"/>
                <a:gd name="connsiteX32" fmla="*/ 1826811 w 5065594"/>
                <a:gd name="connsiteY32" fmla="*/ 2342049 h 3474878"/>
                <a:gd name="connsiteX33" fmla="*/ 1843160 w 5065594"/>
                <a:gd name="connsiteY33" fmla="*/ 908132 h 3474878"/>
                <a:gd name="connsiteX34" fmla="*/ 1769591 w 5065594"/>
                <a:gd name="connsiteY34" fmla="*/ 834563 h 3474878"/>
                <a:gd name="connsiteX35" fmla="*/ 1536622 w 5065594"/>
                <a:gd name="connsiteY35" fmla="*/ 834563 h 3474878"/>
                <a:gd name="connsiteX36" fmla="*/ 1377903 w 5065594"/>
                <a:gd name="connsiteY36" fmla="*/ 829113 h 3474878"/>
                <a:gd name="connsiteX37" fmla="*/ 504507 w 5065594"/>
                <a:gd name="connsiteY37" fmla="*/ 813347 h 3474878"/>
                <a:gd name="connsiteX38" fmla="*/ 365647 w 5065594"/>
                <a:gd name="connsiteY38" fmla="*/ 1101591 h 3474878"/>
                <a:gd name="connsiteX39" fmla="*/ 520959 w 5065594"/>
                <a:gd name="connsiteY39" fmla="*/ 2096138 h 3474878"/>
                <a:gd name="connsiteX40" fmla="*/ 713056 w 5065594"/>
                <a:gd name="connsiteY40" fmla="*/ 2288916 h 3474878"/>
                <a:gd name="connsiteX41" fmla="*/ 993028 w 5065594"/>
                <a:gd name="connsiteY41" fmla="*/ 2030742 h 3474878"/>
                <a:gd name="connsiteX42" fmla="*/ 915372 w 5065594"/>
                <a:gd name="connsiteY42" fmla="*/ 966034 h 3474878"/>
                <a:gd name="connsiteX43" fmla="*/ 746435 w 5065594"/>
                <a:gd name="connsiteY43" fmla="*/ 814127 h 3474878"/>
                <a:gd name="connsiteX44" fmla="*/ 602703 w 5065594"/>
                <a:gd name="connsiteY44" fmla="*/ 814127 h 3474878"/>
                <a:gd name="connsiteX45" fmla="*/ 504507 w 5065594"/>
                <a:gd name="connsiteY45" fmla="*/ 813347 h 3474878"/>
                <a:gd name="connsiteX46" fmla="*/ 4368096 w 5065594"/>
                <a:gd name="connsiteY46" fmla="*/ 1120 h 3474878"/>
                <a:gd name="connsiteX47" fmla="*/ 4553638 w 5065594"/>
                <a:gd name="connsiteY47" fmla="*/ 1460 h 3474878"/>
                <a:gd name="connsiteX48" fmla="*/ 4924889 w 5065594"/>
                <a:gd name="connsiteY48" fmla="*/ 21215 h 3474878"/>
                <a:gd name="connsiteX49" fmla="*/ 5063853 w 5065594"/>
                <a:gd name="connsiteY49" fmla="*/ 209906 h 3474878"/>
                <a:gd name="connsiteX50" fmla="*/ 4904453 w 5065594"/>
                <a:gd name="connsiteY50" fmla="*/ 365900 h 3474878"/>
                <a:gd name="connsiteX51" fmla="*/ 4562493 w 5065594"/>
                <a:gd name="connsiteY51" fmla="*/ 369987 h 3474878"/>
                <a:gd name="connsiteX52" fmla="*/ 4123121 w 5065594"/>
                <a:gd name="connsiteY52" fmla="*/ 666988 h 3474878"/>
                <a:gd name="connsiteX53" fmla="*/ 3512089 w 5065594"/>
                <a:gd name="connsiteY53" fmla="*/ 3233053 h 3474878"/>
                <a:gd name="connsiteX54" fmla="*/ 3192609 w 5065594"/>
                <a:gd name="connsiteY54" fmla="*/ 3474878 h 3474878"/>
                <a:gd name="connsiteX55" fmla="*/ 2035257 w 5065594"/>
                <a:gd name="connsiteY55" fmla="*/ 3474878 h 3474878"/>
                <a:gd name="connsiteX56" fmla="*/ 672185 w 5065594"/>
                <a:gd name="connsiteY56" fmla="*/ 3462616 h 3474878"/>
                <a:gd name="connsiteX57" fmla="*/ 480087 w 5065594"/>
                <a:gd name="connsiteY57" fmla="*/ 3348856 h 3474878"/>
                <a:gd name="connsiteX58" fmla="*/ 668097 w 5065594"/>
                <a:gd name="connsiteY58" fmla="*/ 3151991 h 3474878"/>
                <a:gd name="connsiteX59" fmla="*/ 1699428 w 5065594"/>
                <a:gd name="connsiteY59" fmla="*/ 3160165 h 3474878"/>
                <a:gd name="connsiteX60" fmla="*/ 3073399 w 5065594"/>
                <a:gd name="connsiteY60" fmla="*/ 3188776 h 3474878"/>
                <a:gd name="connsiteX61" fmla="*/ 3212363 w 5065594"/>
                <a:gd name="connsiteY61" fmla="*/ 2945588 h 3474878"/>
                <a:gd name="connsiteX62" fmla="*/ 3106097 w 5065594"/>
                <a:gd name="connsiteY62" fmla="*/ 2863845 h 3474878"/>
                <a:gd name="connsiteX63" fmla="*/ 553657 w 5065594"/>
                <a:gd name="connsiteY63" fmla="*/ 2519160 h 3474878"/>
                <a:gd name="connsiteX64" fmla="*/ 283222 w 5065594"/>
                <a:gd name="connsiteY64" fmla="*/ 2277335 h 3474878"/>
                <a:gd name="connsiteX65" fmla="*/ 12787 w 5065594"/>
                <a:gd name="connsiteY65" fmla="*/ 797778 h 3474878"/>
                <a:gd name="connsiteX66" fmla="*/ 319325 w 5065594"/>
                <a:gd name="connsiteY66" fmla="*/ 509633 h 3474878"/>
                <a:gd name="connsiteX67" fmla="*/ 3597920 w 5065594"/>
                <a:gd name="connsiteY67" fmla="*/ 566853 h 3474878"/>
                <a:gd name="connsiteX68" fmla="*/ 3950098 w 5065594"/>
                <a:gd name="connsiteY68" fmla="*/ 304592 h 3474878"/>
                <a:gd name="connsiteX69" fmla="*/ 3986882 w 5065594"/>
                <a:gd name="connsiteY69" fmla="*/ 181296 h 3474878"/>
                <a:gd name="connsiteX70" fmla="*/ 4183066 w 5065594"/>
                <a:gd name="connsiteY70" fmla="*/ 13040 h 3474878"/>
                <a:gd name="connsiteX71" fmla="*/ 4368096 w 5065594"/>
                <a:gd name="connsiteY71" fmla="*/ 1120 h 34748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5065594" h="3474878">
                  <a:moveTo>
                    <a:pt x="3246497" y="857713"/>
                  </a:moveTo>
                  <a:lnTo>
                    <a:pt x="3245831" y="857723"/>
                  </a:lnTo>
                  <a:lnTo>
                    <a:pt x="3202826" y="857723"/>
                  </a:lnTo>
                  <a:lnTo>
                    <a:pt x="3202826" y="858405"/>
                  </a:lnTo>
                  <a:lnTo>
                    <a:pt x="3245831" y="857723"/>
                  </a:lnTo>
                  <a:lnTo>
                    <a:pt x="3247333" y="857723"/>
                  </a:lnTo>
                  <a:lnTo>
                    <a:pt x="3268295" y="857988"/>
                  </a:lnTo>
                  <a:lnTo>
                    <a:pt x="3193173" y="873433"/>
                  </a:lnTo>
                  <a:cubicBezTo>
                    <a:pt x="3130620" y="901533"/>
                    <a:pt x="3106097" y="972164"/>
                    <a:pt x="3087704" y="1133608"/>
                  </a:cubicBezTo>
                  <a:cubicBezTo>
                    <a:pt x="3038659" y="1519165"/>
                    <a:pt x="2993699" y="2070933"/>
                    <a:pt x="2944653" y="2456490"/>
                  </a:cubicBezTo>
                  <a:cubicBezTo>
                    <a:pt x="2928304" y="2543001"/>
                    <a:pt x="2984163" y="2567524"/>
                    <a:pt x="3061819" y="2579787"/>
                  </a:cubicBezTo>
                  <a:cubicBezTo>
                    <a:pt x="3364951" y="2629514"/>
                    <a:pt x="3364951" y="2633601"/>
                    <a:pt x="3434433" y="2333875"/>
                  </a:cubicBezTo>
                  <a:cubicBezTo>
                    <a:pt x="3525032" y="1944231"/>
                    <a:pt x="3610862" y="1380201"/>
                    <a:pt x="3708955" y="990557"/>
                  </a:cubicBezTo>
                  <a:cubicBezTo>
                    <a:pt x="3733477" y="883609"/>
                    <a:pt x="3713042" y="850911"/>
                    <a:pt x="3606776" y="863173"/>
                  </a:cubicBezTo>
                  <a:cubicBezTo>
                    <a:pt x="3549555" y="867260"/>
                    <a:pt x="3492335" y="863173"/>
                    <a:pt x="3435114" y="863173"/>
                  </a:cubicBezTo>
                  <a:cubicBezTo>
                    <a:pt x="3400032" y="861129"/>
                    <a:pt x="3352178" y="859426"/>
                    <a:pt x="3307986" y="858490"/>
                  </a:cubicBezTo>
                  <a:lnTo>
                    <a:pt x="3268295" y="857988"/>
                  </a:lnTo>
                  <a:lnTo>
                    <a:pt x="3269584" y="857723"/>
                  </a:lnTo>
                  <a:lnTo>
                    <a:pt x="3247333" y="857723"/>
                  </a:lnTo>
                  <a:close/>
                  <a:moveTo>
                    <a:pt x="2234848" y="846824"/>
                  </a:moveTo>
                  <a:cubicBezTo>
                    <a:pt x="2161278" y="842737"/>
                    <a:pt x="2144929" y="871347"/>
                    <a:pt x="2144929" y="936742"/>
                  </a:cubicBezTo>
                  <a:cubicBezTo>
                    <a:pt x="2149017" y="1149957"/>
                    <a:pt x="2124494" y="2161532"/>
                    <a:pt x="2120406" y="2370659"/>
                  </a:cubicBezTo>
                  <a:cubicBezTo>
                    <a:pt x="2120406" y="2436736"/>
                    <a:pt x="2136756" y="2465345"/>
                    <a:pt x="2214412" y="2477607"/>
                  </a:cubicBezTo>
                  <a:cubicBezTo>
                    <a:pt x="2542067" y="2527334"/>
                    <a:pt x="2596562" y="2531421"/>
                    <a:pt x="2637434" y="2207172"/>
                  </a:cubicBezTo>
                  <a:cubicBezTo>
                    <a:pt x="2686480" y="1842051"/>
                    <a:pt x="2727352" y="1306632"/>
                    <a:pt x="2780485" y="945598"/>
                  </a:cubicBezTo>
                  <a:cubicBezTo>
                    <a:pt x="2792747" y="863173"/>
                    <a:pt x="2772311" y="842737"/>
                    <a:pt x="2694655" y="846824"/>
                  </a:cubicBezTo>
                  <a:cubicBezTo>
                    <a:pt x="2559778" y="850911"/>
                    <a:pt x="2370405" y="850911"/>
                    <a:pt x="2234848" y="846824"/>
                  </a:cubicBezTo>
                  <a:close/>
                  <a:moveTo>
                    <a:pt x="1377903" y="829113"/>
                  </a:moveTo>
                  <a:cubicBezTo>
                    <a:pt x="1262100" y="835244"/>
                    <a:pt x="1263462" y="885653"/>
                    <a:pt x="1278449" y="1089330"/>
                  </a:cubicBezTo>
                  <a:cubicBezTo>
                    <a:pt x="1302972" y="1425160"/>
                    <a:pt x="1335669" y="1936056"/>
                    <a:pt x="1364279" y="2272567"/>
                  </a:cubicBezTo>
                  <a:cubicBezTo>
                    <a:pt x="1368367" y="2309352"/>
                    <a:pt x="1356105" y="2354310"/>
                    <a:pt x="1413325" y="2362485"/>
                  </a:cubicBezTo>
                  <a:cubicBezTo>
                    <a:pt x="1535941" y="2382921"/>
                    <a:pt x="1663325" y="2399269"/>
                    <a:pt x="1785940" y="2415618"/>
                  </a:cubicBezTo>
                  <a:cubicBezTo>
                    <a:pt x="1839073" y="2419705"/>
                    <a:pt x="1826811" y="2374746"/>
                    <a:pt x="1826811" y="2342049"/>
                  </a:cubicBezTo>
                  <a:cubicBezTo>
                    <a:pt x="1830899" y="1919027"/>
                    <a:pt x="1834986" y="1330473"/>
                    <a:pt x="1843160" y="908132"/>
                  </a:cubicBezTo>
                  <a:cubicBezTo>
                    <a:pt x="1843160" y="846824"/>
                    <a:pt x="1822724" y="834563"/>
                    <a:pt x="1769591" y="834563"/>
                  </a:cubicBezTo>
                  <a:cubicBezTo>
                    <a:pt x="1691935" y="834563"/>
                    <a:pt x="1614278" y="834563"/>
                    <a:pt x="1536622" y="834563"/>
                  </a:cubicBezTo>
                  <a:cubicBezTo>
                    <a:pt x="1468502" y="830475"/>
                    <a:pt x="1416732" y="827070"/>
                    <a:pt x="1377903" y="829113"/>
                  </a:cubicBezTo>
                  <a:close/>
                  <a:moveTo>
                    <a:pt x="504507" y="813347"/>
                  </a:moveTo>
                  <a:cubicBezTo>
                    <a:pt x="306191" y="814595"/>
                    <a:pt x="315579" y="846483"/>
                    <a:pt x="365647" y="1101591"/>
                  </a:cubicBezTo>
                  <a:cubicBezTo>
                    <a:pt x="418780" y="1376113"/>
                    <a:pt x="476000" y="1821615"/>
                    <a:pt x="520959" y="2096138"/>
                  </a:cubicBezTo>
                  <a:cubicBezTo>
                    <a:pt x="541395" y="2219434"/>
                    <a:pt x="586354" y="2276654"/>
                    <a:pt x="713056" y="2288916"/>
                  </a:cubicBezTo>
                  <a:cubicBezTo>
                    <a:pt x="1012101" y="2322294"/>
                    <a:pt x="1025725" y="2326381"/>
                    <a:pt x="993028" y="2030742"/>
                  </a:cubicBezTo>
                  <a:cubicBezTo>
                    <a:pt x="964418" y="1731016"/>
                    <a:pt x="931720" y="1261673"/>
                    <a:pt x="915372" y="966034"/>
                  </a:cubicBezTo>
                  <a:cubicBezTo>
                    <a:pt x="907197" y="850911"/>
                    <a:pt x="869050" y="797778"/>
                    <a:pt x="746435" y="814127"/>
                  </a:cubicBezTo>
                  <a:cubicBezTo>
                    <a:pt x="697389" y="822301"/>
                    <a:pt x="648343" y="814127"/>
                    <a:pt x="602703" y="814127"/>
                  </a:cubicBezTo>
                  <a:cubicBezTo>
                    <a:pt x="565407" y="813616"/>
                    <a:pt x="532837" y="813169"/>
                    <a:pt x="504507" y="813347"/>
                  </a:cubicBezTo>
                  <a:close/>
                  <a:moveTo>
                    <a:pt x="4368096" y="1120"/>
                  </a:moveTo>
                  <a:cubicBezTo>
                    <a:pt x="4429830" y="-583"/>
                    <a:pt x="4491648" y="-243"/>
                    <a:pt x="4553638" y="1460"/>
                  </a:cubicBezTo>
                  <a:cubicBezTo>
                    <a:pt x="4677615" y="4185"/>
                    <a:pt x="4800911" y="12360"/>
                    <a:pt x="4924889" y="21215"/>
                  </a:cubicBezTo>
                  <a:cubicBezTo>
                    <a:pt x="5022981" y="29389"/>
                    <a:pt x="5076114" y="111133"/>
                    <a:pt x="5063853" y="209906"/>
                  </a:cubicBezTo>
                  <a:cubicBezTo>
                    <a:pt x="5055678" y="300505"/>
                    <a:pt x="5006632" y="361813"/>
                    <a:pt x="4904453" y="365900"/>
                  </a:cubicBezTo>
                  <a:cubicBezTo>
                    <a:pt x="4826797" y="365900"/>
                    <a:pt x="4640149" y="365900"/>
                    <a:pt x="4562493" y="369987"/>
                  </a:cubicBezTo>
                  <a:cubicBezTo>
                    <a:pt x="4193966" y="374074"/>
                    <a:pt x="4204865" y="305955"/>
                    <a:pt x="4123121" y="666988"/>
                  </a:cubicBezTo>
                  <a:cubicBezTo>
                    <a:pt x="3909907" y="1611807"/>
                    <a:pt x="3678982" y="2511667"/>
                    <a:pt x="3512089" y="3233053"/>
                  </a:cubicBezTo>
                  <a:cubicBezTo>
                    <a:pt x="3467130" y="3429919"/>
                    <a:pt x="3388793" y="3474878"/>
                    <a:pt x="3192609" y="3474878"/>
                  </a:cubicBezTo>
                  <a:cubicBezTo>
                    <a:pt x="2762774" y="3474878"/>
                    <a:pt x="2469178" y="3474878"/>
                    <a:pt x="2035257" y="3474878"/>
                  </a:cubicBezTo>
                  <a:cubicBezTo>
                    <a:pt x="1580900" y="3450355"/>
                    <a:pt x="1126542" y="3487139"/>
                    <a:pt x="672185" y="3462616"/>
                  </a:cubicBezTo>
                  <a:cubicBezTo>
                    <a:pt x="570005" y="3458529"/>
                    <a:pt x="492349" y="3463979"/>
                    <a:pt x="480087" y="3348856"/>
                  </a:cubicBezTo>
                  <a:cubicBezTo>
                    <a:pt x="467826" y="3225560"/>
                    <a:pt x="529134" y="3151991"/>
                    <a:pt x="668097" y="3151991"/>
                  </a:cubicBezTo>
                  <a:cubicBezTo>
                    <a:pt x="1012101" y="3151991"/>
                    <a:pt x="1355424" y="3156077"/>
                    <a:pt x="1699428" y="3160165"/>
                  </a:cubicBezTo>
                  <a:cubicBezTo>
                    <a:pt x="2202831" y="3168340"/>
                    <a:pt x="2569995" y="3168340"/>
                    <a:pt x="3073399" y="3188776"/>
                  </a:cubicBezTo>
                  <a:cubicBezTo>
                    <a:pt x="3220538" y="3192863"/>
                    <a:pt x="3187840" y="3015070"/>
                    <a:pt x="3212363" y="2945588"/>
                  </a:cubicBezTo>
                  <a:cubicBezTo>
                    <a:pt x="3245061" y="2843409"/>
                    <a:pt x="3155143" y="2872019"/>
                    <a:pt x="3106097" y="2863845"/>
                  </a:cubicBezTo>
                  <a:cubicBezTo>
                    <a:pt x="2219180" y="2750086"/>
                    <a:pt x="1459647" y="2634963"/>
                    <a:pt x="553657" y="2519160"/>
                  </a:cubicBezTo>
                  <a:cubicBezTo>
                    <a:pt x="401750" y="2498724"/>
                    <a:pt x="311833" y="2421068"/>
                    <a:pt x="283222" y="2277335"/>
                  </a:cubicBezTo>
                  <a:cubicBezTo>
                    <a:pt x="188536" y="1809354"/>
                    <a:pt x="98618" y="1269847"/>
                    <a:pt x="12787" y="797778"/>
                  </a:cubicBezTo>
                  <a:cubicBezTo>
                    <a:pt x="-36259" y="531431"/>
                    <a:pt x="53659" y="504864"/>
                    <a:pt x="319325" y="509633"/>
                  </a:cubicBezTo>
                  <a:cubicBezTo>
                    <a:pt x="1412645" y="525981"/>
                    <a:pt x="2505282" y="546417"/>
                    <a:pt x="3597920" y="566853"/>
                  </a:cubicBezTo>
                  <a:cubicBezTo>
                    <a:pt x="3880616" y="570940"/>
                    <a:pt x="3880616" y="570940"/>
                    <a:pt x="3950098" y="304592"/>
                  </a:cubicBezTo>
                  <a:cubicBezTo>
                    <a:pt x="3962360" y="263040"/>
                    <a:pt x="3974621" y="222168"/>
                    <a:pt x="3986882" y="181296"/>
                  </a:cubicBezTo>
                  <a:cubicBezTo>
                    <a:pt x="4015493" y="82522"/>
                    <a:pt x="4080887" y="21215"/>
                    <a:pt x="4183066" y="13040"/>
                  </a:cubicBezTo>
                  <a:cubicBezTo>
                    <a:pt x="4244715" y="6569"/>
                    <a:pt x="4306363" y="2823"/>
                    <a:pt x="4368096" y="112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28" name="Circle: Hollow 227">
              <a:extLst>
                <a:ext uri="{FF2B5EF4-FFF2-40B4-BE49-F238E27FC236}">
                  <a16:creationId xmlns:a16="http://schemas.microsoft.com/office/drawing/2014/main" id="{06A56E95-586D-4C17-AAC8-0E5B43BDEC30}"/>
                </a:ext>
              </a:extLst>
            </p:cNvPr>
            <p:cNvSpPr/>
            <p:nvPr/>
          </p:nvSpPr>
          <p:spPr>
            <a:xfrm>
              <a:off x="7959775" y="5905849"/>
              <a:ext cx="739302" cy="739302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  <p:sp>
          <p:nvSpPr>
            <p:cNvPr id="229" name="Circle: Hollow 228">
              <a:extLst>
                <a:ext uri="{FF2B5EF4-FFF2-40B4-BE49-F238E27FC236}">
                  <a16:creationId xmlns:a16="http://schemas.microsoft.com/office/drawing/2014/main" id="{74091004-702A-4FA8-A7A8-403A98857B23}"/>
                </a:ext>
              </a:extLst>
            </p:cNvPr>
            <p:cNvSpPr/>
            <p:nvPr/>
          </p:nvSpPr>
          <p:spPr>
            <a:xfrm>
              <a:off x="6228933" y="5905849"/>
              <a:ext cx="739302" cy="739302"/>
            </a:xfrm>
            <a:prstGeom prst="donu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230" name="Group 229">
            <a:extLst>
              <a:ext uri="{FF2B5EF4-FFF2-40B4-BE49-F238E27FC236}">
                <a16:creationId xmlns:a16="http://schemas.microsoft.com/office/drawing/2014/main" id="{657B3631-7C6F-47C7-8771-6741DB08989E}"/>
              </a:ext>
            </a:extLst>
          </p:cNvPr>
          <p:cNvGrpSpPr/>
          <p:nvPr/>
        </p:nvGrpSpPr>
        <p:grpSpPr>
          <a:xfrm>
            <a:off x="8821311" y="1036570"/>
            <a:ext cx="423071" cy="866129"/>
            <a:chOff x="7528445" y="2305877"/>
            <a:chExt cx="561155" cy="1148822"/>
          </a:xfrm>
        </p:grpSpPr>
        <p:sp>
          <p:nvSpPr>
            <p:cNvPr id="231" name="Freeform: Shape 230">
              <a:extLst>
                <a:ext uri="{FF2B5EF4-FFF2-40B4-BE49-F238E27FC236}">
                  <a16:creationId xmlns:a16="http://schemas.microsoft.com/office/drawing/2014/main" id="{3333D598-0EF7-4E0C-87B2-FF7633683654}"/>
                </a:ext>
              </a:extLst>
            </p:cNvPr>
            <p:cNvSpPr/>
            <p:nvPr/>
          </p:nvSpPr>
          <p:spPr>
            <a:xfrm>
              <a:off x="7534623" y="2338366"/>
              <a:ext cx="554977" cy="1116333"/>
            </a:xfrm>
            <a:custGeom>
              <a:avLst/>
              <a:gdLst>
                <a:gd name="connsiteX0" fmla="*/ 241208 w 288620"/>
                <a:gd name="connsiteY0" fmla="*/ 327965 h 580557"/>
                <a:gd name="connsiteX1" fmla="*/ 214668 w 288620"/>
                <a:gd name="connsiteY1" fmla="*/ 286496 h 580557"/>
                <a:gd name="connsiteX2" fmla="*/ 190119 w 288620"/>
                <a:gd name="connsiteY2" fmla="*/ 214175 h 580557"/>
                <a:gd name="connsiteX3" fmla="*/ 160925 w 288620"/>
                <a:gd name="connsiteY3" fmla="*/ 131239 h 580557"/>
                <a:gd name="connsiteX4" fmla="*/ 128414 w 288620"/>
                <a:gd name="connsiteY4" fmla="*/ 83467 h 580557"/>
                <a:gd name="connsiteX5" fmla="*/ 85287 w 288620"/>
                <a:gd name="connsiteY5" fmla="*/ 69202 h 580557"/>
                <a:gd name="connsiteX6" fmla="*/ 79316 w 288620"/>
                <a:gd name="connsiteY6" fmla="*/ 62899 h 580557"/>
                <a:gd name="connsiteX7" fmla="*/ 78984 w 288620"/>
                <a:gd name="connsiteY7" fmla="*/ 40008 h 580557"/>
                <a:gd name="connsiteX8" fmla="*/ 72349 w 288620"/>
                <a:gd name="connsiteY8" fmla="*/ 3848 h 580557"/>
                <a:gd name="connsiteX9" fmla="*/ 68036 w 288620"/>
                <a:gd name="connsiteY9" fmla="*/ 199 h 580557"/>
                <a:gd name="connsiteX10" fmla="*/ 58747 w 288620"/>
                <a:gd name="connsiteY10" fmla="*/ 15459 h 580557"/>
                <a:gd name="connsiteX11" fmla="*/ 61069 w 288620"/>
                <a:gd name="connsiteY11" fmla="*/ 26407 h 580557"/>
                <a:gd name="connsiteX12" fmla="*/ 63060 w 288620"/>
                <a:gd name="connsiteY12" fmla="*/ 63562 h 580557"/>
                <a:gd name="connsiteX13" fmla="*/ 56425 w 288620"/>
                <a:gd name="connsiteY13" fmla="*/ 73515 h 580557"/>
                <a:gd name="connsiteX14" fmla="*/ 40833 w 288620"/>
                <a:gd name="connsiteY14" fmla="*/ 81145 h 580557"/>
                <a:gd name="connsiteX15" fmla="*/ 3345 w 288620"/>
                <a:gd name="connsiteY15" fmla="*/ 159105 h 580557"/>
                <a:gd name="connsiteX16" fmla="*/ 3345 w 288620"/>
                <a:gd name="connsiteY16" fmla="*/ 159105 h 580557"/>
                <a:gd name="connsiteX17" fmla="*/ 3345 w 288620"/>
                <a:gd name="connsiteY17" fmla="*/ 159105 h 580557"/>
                <a:gd name="connsiteX18" fmla="*/ 28 w 288620"/>
                <a:gd name="connsiteY18" fmla="*/ 203560 h 580557"/>
                <a:gd name="connsiteX19" fmla="*/ 5999 w 288620"/>
                <a:gd name="connsiteY19" fmla="*/ 298771 h 580557"/>
                <a:gd name="connsiteX20" fmla="*/ 16947 w 288620"/>
                <a:gd name="connsiteY20" fmla="*/ 392655 h 580557"/>
                <a:gd name="connsiteX21" fmla="*/ 55762 w 288620"/>
                <a:gd name="connsiteY21" fmla="*/ 509430 h 580557"/>
                <a:gd name="connsiteX22" fmla="*/ 123106 w 288620"/>
                <a:gd name="connsiteY22" fmla="*/ 573458 h 580557"/>
                <a:gd name="connsiteX23" fmla="*/ 222962 w 288620"/>
                <a:gd name="connsiteY23" fmla="*/ 565496 h 580557"/>
                <a:gd name="connsiteX24" fmla="*/ 288980 w 288620"/>
                <a:gd name="connsiteY24" fmla="*/ 462322 h 580557"/>
                <a:gd name="connsiteX25" fmla="*/ 241208 w 288620"/>
                <a:gd name="connsiteY25" fmla="*/ 327965 h 580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288620" h="580557">
                  <a:moveTo>
                    <a:pt x="241208" y="327965"/>
                  </a:moveTo>
                  <a:cubicBezTo>
                    <a:pt x="231588" y="314695"/>
                    <a:pt x="221635" y="301425"/>
                    <a:pt x="214668" y="286496"/>
                  </a:cubicBezTo>
                  <a:cubicBezTo>
                    <a:pt x="204053" y="263274"/>
                    <a:pt x="197418" y="238393"/>
                    <a:pt x="190119" y="214175"/>
                  </a:cubicBezTo>
                  <a:cubicBezTo>
                    <a:pt x="181494" y="186309"/>
                    <a:pt x="174195" y="157778"/>
                    <a:pt x="160925" y="131239"/>
                  </a:cubicBezTo>
                  <a:cubicBezTo>
                    <a:pt x="155286" y="111666"/>
                    <a:pt x="145002" y="95078"/>
                    <a:pt x="128414" y="83467"/>
                  </a:cubicBezTo>
                  <a:cubicBezTo>
                    <a:pt x="115476" y="74510"/>
                    <a:pt x="100879" y="70197"/>
                    <a:pt x="85287" y="69202"/>
                  </a:cubicBezTo>
                  <a:cubicBezTo>
                    <a:pt x="80311" y="68870"/>
                    <a:pt x="79316" y="67211"/>
                    <a:pt x="79316" y="62899"/>
                  </a:cubicBezTo>
                  <a:cubicBezTo>
                    <a:pt x="79647" y="55269"/>
                    <a:pt x="79647" y="47638"/>
                    <a:pt x="78984" y="40008"/>
                  </a:cubicBezTo>
                  <a:cubicBezTo>
                    <a:pt x="77989" y="27734"/>
                    <a:pt x="76662" y="15459"/>
                    <a:pt x="72349" y="3848"/>
                  </a:cubicBezTo>
                  <a:cubicBezTo>
                    <a:pt x="71685" y="2189"/>
                    <a:pt x="72017" y="-797"/>
                    <a:pt x="68036" y="199"/>
                  </a:cubicBezTo>
                  <a:cubicBezTo>
                    <a:pt x="58416" y="2521"/>
                    <a:pt x="56093" y="6170"/>
                    <a:pt x="58747" y="15459"/>
                  </a:cubicBezTo>
                  <a:cubicBezTo>
                    <a:pt x="59742" y="18776"/>
                    <a:pt x="60406" y="22757"/>
                    <a:pt x="61069" y="26407"/>
                  </a:cubicBezTo>
                  <a:cubicBezTo>
                    <a:pt x="63392" y="38681"/>
                    <a:pt x="61733" y="51288"/>
                    <a:pt x="63060" y="63562"/>
                  </a:cubicBezTo>
                  <a:cubicBezTo>
                    <a:pt x="63723" y="70197"/>
                    <a:pt x="62065" y="72188"/>
                    <a:pt x="56425" y="73515"/>
                  </a:cubicBezTo>
                  <a:cubicBezTo>
                    <a:pt x="50785" y="75173"/>
                    <a:pt x="45477" y="77496"/>
                    <a:pt x="40833" y="81145"/>
                  </a:cubicBezTo>
                  <a:cubicBezTo>
                    <a:pt x="15288" y="100718"/>
                    <a:pt x="5999" y="128253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3345" y="159105"/>
                    <a:pt x="3345" y="159105"/>
                    <a:pt x="3345" y="159105"/>
                  </a:cubicBezTo>
                  <a:cubicBezTo>
                    <a:pt x="1355" y="173702"/>
                    <a:pt x="28" y="188631"/>
                    <a:pt x="28" y="203560"/>
                  </a:cubicBezTo>
                  <a:cubicBezTo>
                    <a:pt x="-304" y="235407"/>
                    <a:pt x="2350" y="267255"/>
                    <a:pt x="5999" y="298771"/>
                  </a:cubicBezTo>
                  <a:cubicBezTo>
                    <a:pt x="9649" y="329955"/>
                    <a:pt x="10976" y="361803"/>
                    <a:pt x="16947" y="392655"/>
                  </a:cubicBezTo>
                  <a:cubicBezTo>
                    <a:pt x="24909" y="433129"/>
                    <a:pt x="35525" y="472938"/>
                    <a:pt x="55762" y="509430"/>
                  </a:cubicBezTo>
                  <a:cubicBezTo>
                    <a:pt x="71354" y="537629"/>
                    <a:pt x="91922" y="561515"/>
                    <a:pt x="123106" y="573458"/>
                  </a:cubicBezTo>
                  <a:cubicBezTo>
                    <a:pt x="157608" y="586728"/>
                    <a:pt x="190783" y="580093"/>
                    <a:pt x="222962" y="565496"/>
                  </a:cubicBezTo>
                  <a:cubicBezTo>
                    <a:pt x="267416" y="545591"/>
                    <a:pt x="289312" y="510426"/>
                    <a:pt x="288980" y="462322"/>
                  </a:cubicBezTo>
                  <a:cubicBezTo>
                    <a:pt x="288648" y="412229"/>
                    <a:pt x="270070" y="368106"/>
                    <a:pt x="241208" y="327965"/>
                  </a:cubicBezTo>
                  <a:close/>
                </a:path>
              </a:pathLst>
            </a:custGeom>
            <a:solidFill>
              <a:schemeClr val="accent5">
                <a:lumMod val="60000"/>
                <a:lumOff val="40000"/>
              </a:schemeClr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2" name="Freeform: Shape 231">
              <a:extLst>
                <a:ext uri="{FF2B5EF4-FFF2-40B4-BE49-F238E27FC236}">
                  <a16:creationId xmlns:a16="http://schemas.microsoft.com/office/drawing/2014/main" id="{E46A20E7-1D2B-4200-BB04-AFB01F6BE4F4}"/>
                </a:ext>
              </a:extLst>
            </p:cNvPr>
            <p:cNvSpPr/>
            <p:nvPr/>
          </p:nvSpPr>
          <p:spPr>
            <a:xfrm>
              <a:off x="7528445" y="2305877"/>
              <a:ext cx="322366" cy="322366"/>
            </a:xfrm>
            <a:custGeom>
              <a:avLst/>
              <a:gdLst>
                <a:gd name="connsiteX0" fmla="*/ 157912 w 155921"/>
                <a:gd name="connsiteY0" fmla="*/ 131239 h 155921"/>
                <a:gd name="connsiteX1" fmla="*/ 109145 w 155921"/>
                <a:gd name="connsiteY1" fmla="*/ 120291 h 155921"/>
                <a:gd name="connsiteX2" fmla="*/ 98197 w 155921"/>
                <a:gd name="connsiteY2" fmla="*/ 123940 h 155921"/>
                <a:gd name="connsiteX3" fmla="*/ 75638 w 155921"/>
                <a:gd name="connsiteY3" fmla="*/ 148490 h 155921"/>
                <a:gd name="connsiteX4" fmla="*/ 67013 w 155921"/>
                <a:gd name="connsiteY4" fmla="*/ 150148 h 155921"/>
                <a:gd name="connsiteX5" fmla="*/ 36824 w 155921"/>
                <a:gd name="connsiteY5" fmla="*/ 136215 h 155921"/>
                <a:gd name="connsiteX6" fmla="*/ 27867 w 155921"/>
                <a:gd name="connsiteY6" fmla="*/ 137210 h 155921"/>
                <a:gd name="connsiteX7" fmla="*/ 0 w 155921"/>
                <a:gd name="connsiteY7" fmla="*/ 159105 h 155921"/>
                <a:gd name="connsiteX8" fmla="*/ 37487 w 155921"/>
                <a:gd name="connsiteY8" fmla="*/ 81145 h 155921"/>
                <a:gd name="connsiteX9" fmla="*/ 53080 w 155921"/>
                <a:gd name="connsiteY9" fmla="*/ 73515 h 155921"/>
                <a:gd name="connsiteX10" fmla="*/ 59715 w 155921"/>
                <a:gd name="connsiteY10" fmla="*/ 63562 h 155921"/>
                <a:gd name="connsiteX11" fmla="*/ 57724 w 155921"/>
                <a:gd name="connsiteY11" fmla="*/ 26407 h 155921"/>
                <a:gd name="connsiteX12" fmla="*/ 55734 w 155921"/>
                <a:gd name="connsiteY12" fmla="*/ 15459 h 155921"/>
                <a:gd name="connsiteX13" fmla="*/ 65022 w 155921"/>
                <a:gd name="connsiteY13" fmla="*/ 199 h 155921"/>
                <a:gd name="connsiteX14" fmla="*/ 69335 w 155921"/>
                <a:gd name="connsiteY14" fmla="*/ 3848 h 155921"/>
                <a:gd name="connsiteX15" fmla="*/ 75970 w 155921"/>
                <a:gd name="connsiteY15" fmla="*/ 40008 h 155921"/>
                <a:gd name="connsiteX16" fmla="*/ 76302 w 155921"/>
                <a:gd name="connsiteY16" fmla="*/ 62899 h 155921"/>
                <a:gd name="connsiteX17" fmla="*/ 82273 w 155921"/>
                <a:gd name="connsiteY17" fmla="*/ 69202 h 155921"/>
                <a:gd name="connsiteX18" fmla="*/ 125400 w 155921"/>
                <a:gd name="connsiteY18" fmla="*/ 83467 h 155921"/>
                <a:gd name="connsiteX19" fmla="*/ 157912 w 155921"/>
                <a:gd name="connsiteY19" fmla="*/ 131239 h 1559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155921" h="155921">
                  <a:moveTo>
                    <a:pt x="157912" y="131239"/>
                  </a:moveTo>
                  <a:cubicBezTo>
                    <a:pt x="141656" y="127589"/>
                    <a:pt x="125400" y="124272"/>
                    <a:pt x="109145" y="120291"/>
                  </a:cubicBezTo>
                  <a:cubicBezTo>
                    <a:pt x="103837" y="118964"/>
                    <a:pt x="101183" y="120623"/>
                    <a:pt x="98197" y="123940"/>
                  </a:cubicBezTo>
                  <a:cubicBezTo>
                    <a:pt x="90899" y="132234"/>
                    <a:pt x="82937" y="140196"/>
                    <a:pt x="75638" y="148490"/>
                  </a:cubicBezTo>
                  <a:cubicBezTo>
                    <a:pt x="72984" y="151475"/>
                    <a:pt x="70662" y="151807"/>
                    <a:pt x="67013" y="150148"/>
                  </a:cubicBezTo>
                  <a:cubicBezTo>
                    <a:pt x="57061" y="145504"/>
                    <a:pt x="46776" y="141191"/>
                    <a:pt x="36824" y="136215"/>
                  </a:cubicBezTo>
                  <a:cubicBezTo>
                    <a:pt x="33506" y="134556"/>
                    <a:pt x="31184" y="134556"/>
                    <a:pt x="27867" y="137210"/>
                  </a:cubicBezTo>
                  <a:cubicBezTo>
                    <a:pt x="18910" y="144509"/>
                    <a:pt x="9289" y="151807"/>
                    <a:pt x="0" y="159105"/>
                  </a:cubicBezTo>
                  <a:cubicBezTo>
                    <a:pt x="2654" y="128253"/>
                    <a:pt x="11943" y="100718"/>
                    <a:pt x="37487" y="81145"/>
                  </a:cubicBezTo>
                  <a:cubicBezTo>
                    <a:pt x="42132" y="77496"/>
                    <a:pt x="47440" y="75173"/>
                    <a:pt x="53080" y="73515"/>
                  </a:cubicBezTo>
                  <a:cubicBezTo>
                    <a:pt x="58388" y="71856"/>
                    <a:pt x="60378" y="69865"/>
                    <a:pt x="59715" y="63562"/>
                  </a:cubicBezTo>
                  <a:cubicBezTo>
                    <a:pt x="58056" y="51288"/>
                    <a:pt x="60046" y="38681"/>
                    <a:pt x="57724" y="26407"/>
                  </a:cubicBezTo>
                  <a:cubicBezTo>
                    <a:pt x="57061" y="22757"/>
                    <a:pt x="56729" y="18776"/>
                    <a:pt x="55734" y="15459"/>
                  </a:cubicBezTo>
                  <a:cubicBezTo>
                    <a:pt x="53411" y="6170"/>
                    <a:pt x="55734" y="2521"/>
                    <a:pt x="65022" y="199"/>
                  </a:cubicBezTo>
                  <a:cubicBezTo>
                    <a:pt x="69003" y="-797"/>
                    <a:pt x="68672" y="2189"/>
                    <a:pt x="69335" y="3848"/>
                  </a:cubicBezTo>
                  <a:cubicBezTo>
                    <a:pt x="73648" y="15459"/>
                    <a:pt x="74975" y="27734"/>
                    <a:pt x="75970" y="40008"/>
                  </a:cubicBezTo>
                  <a:cubicBezTo>
                    <a:pt x="76634" y="47638"/>
                    <a:pt x="76302" y="55269"/>
                    <a:pt x="76302" y="62899"/>
                  </a:cubicBezTo>
                  <a:cubicBezTo>
                    <a:pt x="76302" y="67211"/>
                    <a:pt x="77297" y="68870"/>
                    <a:pt x="82273" y="69202"/>
                  </a:cubicBezTo>
                  <a:cubicBezTo>
                    <a:pt x="97865" y="69865"/>
                    <a:pt x="112794" y="74178"/>
                    <a:pt x="125400" y="83467"/>
                  </a:cubicBezTo>
                  <a:cubicBezTo>
                    <a:pt x="141988" y="95078"/>
                    <a:pt x="151940" y="111666"/>
                    <a:pt x="157912" y="131239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</p:grpSp>
      <p:grpSp>
        <p:nvGrpSpPr>
          <p:cNvPr id="233" name="Group 232">
            <a:extLst>
              <a:ext uri="{FF2B5EF4-FFF2-40B4-BE49-F238E27FC236}">
                <a16:creationId xmlns:a16="http://schemas.microsoft.com/office/drawing/2014/main" id="{41FE2DBD-7F5E-46D5-9EEA-15C4C9408D08}"/>
              </a:ext>
            </a:extLst>
          </p:cNvPr>
          <p:cNvGrpSpPr/>
          <p:nvPr/>
        </p:nvGrpSpPr>
        <p:grpSpPr>
          <a:xfrm rot="20703400">
            <a:off x="9308069" y="1074674"/>
            <a:ext cx="528979" cy="750934"/>
            <a:chOff x="3805328" y="4061908"/>
            <a:chExt cx="310118" cy="440241"/>
          </a:xfrm>
        </p:grpSpPr>
        <p:sp>
          <p:nvSpPr>
            <p:cNvPr id="234" name="Freeform: Shape 233">
              <a:extLst>
                <a:ext uri="{FF2B5EF4-FFF2-40B4-BE49-F238E27FC236}">
                  <a16:creationId xmlns:a16="http://schemas.microsoft.com/office/drawing/2014/main" id="{1F58C0E7-EA41-456B-ADE7-E274F0F27581}"/>
                </a:ext>
              </a:extLst>
            </p:cNvPr>
            <p:cNvSpPr/>
            <p:nvPr/>
          </p:nvSpPr>
          <p:spPr>
            <a:xfrm>
              <a:off x="3805328" y="4199702"/>
              <a:ext cx="308525" cy="301890"/>
            </a:xfrm>
            <a:custGeom>
              <a:avLst/>
              <a:gdLst>
                <a:gd name="connsiteX0" fmla="*/ 309455 w 308524"/>
                <a:gd name="connsiteY0" fmla="*/ 104725 h 301889"/>
                <a:gd name="connsiteX1" fmla="*/ 242110 w 308524"/>
                <a:gd name="connsiteY1" fmla="*/ 20793 h 301889"/>
                <a:gd name="connsiteX2" fmla="*/ 236138 w 308524"/>
                <a:gd name="connsiteY2" fmla="*/ 16812 h 301889"/>
                <a:gd name="connsiteX3" fmla="*/ 170784 w 308524"/>
                <a:gd name="connsiteY3" fmla="*/ 2215 h 301889"/>
                <a:gd name="connsiteX4" fmla="*/ 143913 w 308524"/>
                <a:gd name="connsiteY4" fmla="*/ 225 h 301889"/>
                <a:gd name="connsiteX5" fmla="*/ 74246 w 308524"/>
                <a:gd name="connsiteY5" fmla="*/ 11504 h 301889"/>
                <a:gd name="connsiteX6" fmla="*/ 14863 w 308524"/>
                <a:gd name="connsiteY6" fmla="*/ 58612 h 301889"/>
                <a:gd name="connsiteX7" fmla="*/ 598 w 308524"/>
                <a:gd name="connsiteY7" fmla="*/ 111028 h 301889"/>
                <a:gd name="connsiteX8" fmla="*/ 25811 w 308524"/>
                <a:gd name="connsiteY8" fmla="*/ 228467 h 301889"/>
                <a:gd name="connsiteX9" fmla="*/ 74577 w 308524"/>
                <a:gd name="connsiteY9" fmla="*/ 280551 h 301889"/>
                <a:gd name="connsiteX10" fmla="*/ 137609 w 308524"/>
                <a:gd name="connsiteY10" fmla="*/ 303774 h 301889"/>
                <a:gd name="connsiteX11" fmla="*/ 166803 w 308524"/>
                <a:gd name="connsiteY11" fmla="*/ 303774 h 301889"/>
                <a:gd name="connsiteX12" fmla="*/ 167135 w 308524"/>
                <a:gd name="connsiteY12" fmla="*/ 303442 h 301889"/>
                <a:gd name="connsiteX13" fmla="*/ 166803 w 308524"/>
                <a:gd name="connsiteY13" fmla="*/ 303774 h 301889"/>
                <a:gd name="connsiteX14" fmla="*/ 172443 w 308524"/>
                <a:gd name="connsiteY14" fmla="*/ 303774 h 301889"/>
                <a:gd name="connsiteX15" fmla="*/ 232157 w 308524"/>
                <a:gd name="connsiteY15" fmla="*/ 284201 h 301889"/>
                <a:gd name="connsiteX16" fmla="*/ 300166 w 308524"/>
                <a:gd name="connsiteY16" fmla="*/ 199937 h 301889"/>
                <a:gd name="connsiteX17" fmla="*/ 310781 w 308524"/>
                <a:gd name="connsiteY17" fmla="*/ 150506 h 301889"/>
                <a:gd name="connsiteX18" fmla="*/ 309455 w 308524"/>
                <a:gd name="connsiteY18" fmla="*/ 104725 h 301889"/>
                <a:gd name="connsiteX19" fmla="*/ 168462 w 308524"/>
                <a:gd name="connsiteY19" fmla="*/ 301783 h 301889"/>
                <a:gd name="connsiteX20" fmla="*/ 168462 w 308524"/>
                <a:gd name="connsiteY20" fmla="*/ 301783 h 301889"/>
                <a:gd name="connsiteX21" fmla="*/ 168462 w 308524"/>
                <a:gd name="connsiteY21" fmla="*/ 301783 h 30188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308524" h="301889">
                  <a:moveTo>
                    <a:pt x="309455" y="104725"/>
                  </a:moveTo>
                  <a:cubicBezTo>
                    <a:pt x="301493" y="64916"/>
                    <a:pt x="278270" y="37712"/>
                    <a:pt x="242110" y="20793"/>
                  </a:cubicBezTo>
                  <a:cubicBezTo>
                    <a:pt x="240783" y="18803"/>
                    <a:pt x="238461" y="17476"/>
                    <a:pt x="236138" y="16812"/>
                  </a:cubicBezTo>
                  <a:cubicBezTo>
                    <a:pt x="215238" y="7855"/>
                    <a:pt x="193675" y="1552"/>
                    <a:pt x="170784" y="2215"/>
                  </a:cubicBezTo>
                  <a:cubicBezTo>
                    <a:pt x="161827" y="3874"/>
                    <a:pt x="148225" y="225"/>
                    <a:pt x="143913" y="225"/>
                  </a:cubicBezTo>
                  <a:cubicBezTo>
                    <a:pt x="120027" y="-1102"/>
                    <a:pt x="96805" y="3542"/>
                    <a:pt x="74246" y="11504"/>
                  </a:cubicBezTo>
                  <a:cubicBezTo>
                    <a:pt x="49033" y="20462"/>
                    <a:pt x="29460" y="36385"/>
                    <a:pt x="14863" y="58612"/>
                  </a:cubicBezTo>
                  <a:cubicBezTo>
                    <a:pt x="4247" y="74536"/>
                    <a:pt x="1593" y="92451"/>
                    <a:pt x="598" y="111028"/>
                  </a:cubicBezTo>
                  <a:cubicBezTo>
                    <a:pt x="-1724" y="152497"/>
                    <a:pt x="1925" y="192638"/>
                    <a:pt x="25811" y="228467"/>
                  </a:cubicBezTo>
                  <a:cubicBezTo>
                    <a:pt x="39412" y="248704"/>
                    <a:pt x="54673" y="266286"/>
                    <a:pt x="74577" y="280551"/>
                  </a:cubicBezTo>
                  <a:cubicBezTo>
                    <a:pt x="93819" y="293821"/>
                    <a:pt x="114387" y="302447"/>
                    <a:pt x="137609" y="303774"/>
                  </a:cubicBezTo>
                  <a:cubicBezTo>
                    <a:pt x="147230" y="303774"/>
                    <a:pt x="157183" y="303774"/>
                    <a:pt x="166803" y="303774"/>
                  </a:cubicBezTo>
                  <a:cubicBezTo>
                    <a:pt x="166803" y="303774"/>
                    <a:pt x="166803" y="303442"/>
                    <a:pt x="167135" y="303442"/>
                  </a:cubicBezTo>
                  <a:cubicBezTo>
                    <a:pt x="167135" y="303442"/>
                    <a:pt x="167135" y="303774"/>
                    <a:pt x="166803" y="303774"/>
                  </a:cubicBezTo>
                  <a:cubicBezTo>
                    <a:pt x="168794" y="303774"/>
                    <a:pt x="170452" y="303774"/>
                    <a:pt x="172443" y="303774"/>
                  </a:cubicBezTo>
                  <a:cubicBezTo>
                    <a:pt x="194006" y="302115"/>
                    <a:pt x="214243" y="296807"/>
                    <a:pt x="232157" y="284201"/>
                  </a:cubicBezTo>
                  <a:cubicBezTo>
                    <a:pt x="262678" y="262637"/>
                    <a:pt x="284905" y="234107"/>
                    <a:pt x="300166" y="199937"/>
                  </a:cubicBezTo>
                  <a:cubicBezTo>
                    <a:pt x="307132" y="184013"/>
                    <a:pt x="307796" y="167094"/>
                    <a:pt x="310781" y="150506"/>
                  </a:cubicBezTo>
                  <a:cubicBezTo>
                    <a:pt x="311445" y="136573"/>
                    <a:pt x="309786" y="106384"/>
                    <a:pt x="309455" y="104725"/>
                  </a:cubicBezTo>
                  <a:close/>
                  <a:moveTo>
                    <a:pt x="168462" y="301783"/>
                  </a:moveTo>
                  <a:cubicBezTo>
                    <a:pt x="168130" y="302115"/>
                    <a:pt x="168130" y="302115"/>
                    <a:pt x="168462" y="301783"/>
                  </a:cubicBezTo>
                  <a:cubicBezTo>
                    <a:pt x="168130" y="302115"/>
                    <a:pt x="168130" y="302115"/>
                    <a:pt x="168462" y="301783"/>
                  </a:cubicBezTo>
                  <a:close/>
                </a:path>
              </a:pathLst>
            </a:custGeom>
            <a:solidFill>
              <a:schemeClr val="accent4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5" name="Freeform: Shape 234">
              <a:extLst>
                <a:ext uri="{FF2B5EF4-FFF2-40B4-BE49-F238E27FC236}">
                  <a16:creationId xmlns:a16="http://schemas.microsoft.com/office/drawing/2014/main" id="{5C2280BD-4E62-4610-9757-E35F18AC56B2}"/>
                </a:ext>
              </a:extLst>
            </p:cNvPr>
            <p:cNvSpPr/>
            <p:nvPr/>
          </p:nvSpPr>
          <p:spPr>
            <a:xfrm>
              <a:off x="3972795" y="4220164"/>
              <a:ext cx="142651" cy="281985"/>
            </a:xfrm>
            <a:custGeom>
              <a:avLst/>
              <a:gdLst>
                <a:gd name="connsiteX0" fmla="*/ 73980 w 142651"/>
                <a:gd name="connsiteY0" fmla="*/ 0 h 281985"/>
                <a:gd name="connsiteX1" fmla="*/ 141988 w 142651"/>
                <a:gd name="connsiteY1" fmla="*/ 84264 h 281985"/>
                <a:gd name="connsiteX2" fmla="*/ 143978 w 142651"/>
                <a:gd name="connsiteY2" fmla="*/ 129713 h 281985"/>
                <a:gd name="connsiteX3" fmla="*/ 133362 w 142651"/>
                <a:gd name="connsiteY3" fmla="*/ 179143 h 281985"/>
                <a:gd name="connsiteX4" fmla="*/ 65354 w 142651"/>
                <a:gd name="connsiteY4" fmla="*/ 263407 h 281985"/>
                <a:gd name="connsiteX5" fmla="*/ 5640 w 142651"/>
                <a:gd name="connsiteY5" fmla="*/ 282980 h 281985"/>
                <a:gd name="connsiteX6" fmla="*/ 0 w 142651"/>
                <a:gd name="connsiteY6" fmla="*/ 282980 h 281985"/>
                <a:gd name="connsiteX7" fmla="*/ 72321 w 142651"/>
                <a:gd name="connsiteY7" fmla="*/ 182461 h 281985"/>
                <a:gd name="connsiteX8" fmla="*/ 85591 w 142651"/>
                <a:gd name="connsiteY8" fmla="*/ 69003 h 281985"/>
                <a:gd name="connsiteX9" fmla="*/ 73980 w 142651"/>
                <a:gd name="connsiteY9" fmla="*/ 0 h 2819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651" h="281985">
                  <a:moveTo>
                    <a:pt x="73980" y="0"/>
                  </a:moveTo>
                  <a:cubicBezTo>
                    <a:pt x="110472" y="16919"/>
                    <a:pt x="134026" y="44454"/>
                    <a:pt x="141988" y="84264"/>
                  </a:cubicBezTo>
                  <a:cubicBezTo>
                    <a:pt x="142320" y="85923"/>
                    <a:pt x="143978" y="116112"/>
                    <a:pt x="143978" y="129713"/>
                  </a:cubicBezTo>
                  <a:cubicBezTo>
                    <a:pt x="140993" y="146300"/>
                    <a:pt x="140661" y="163220"/>
                    <a:pt x="133362" y="179143"/>
                  </a:cubicBezTo>
                  <a:cubicBezTo>
                    <a:pt x="118102" y="213313"/>
                    <a:pt x="95875" y="241844"/>
                    <a:pt x="65354" y="263407"/>
                  </a:cubicBezTo>
                  <a:cubicBezTo>
                    <a:pt x="47440" y="276014"/>
                    <a:pt x="27203" y="281322"/>
                    <a:pt x="5640" y="282980"/>
                  </a:cubicBezTo>
                  <a:cubicBezTo>
                    <a:pt x="3649" y="282980"/>
                    <a:pt x="1990" y="282980"/>
                    <a:pt x="0" y="282980"/>
                  </a:cubicBezTo>
                  <a:cubicBezTo>
                    <a:pt x="2986" y="276345"/>
                    <a:pt x="58719" y="220280"/>
                    <a:pt x="72321" y="182461"/>
                  </a:cubicBezTo>
                  <a:cubicBezTo>
                    <a:pt x="85259" y="145637"/>
                    <a:pt x="88908" y="107818"/>
                    <a:pt x="85591" y="69003"/>
                  </a:cubicBezTo>
                  <a:cubicBezTo>
                    <a:pt x="83600" y="45449"/>
                    <a:pt x="78624" y="22891"/>
                    <a:pt x="73980" y="0"/>
                  </a:cubicBezTo>
                  <a:close/>
                </a:path>
              </a:pathLst>
            </a:custGeom>
            <a:solidFill>
              <a:srgbClr val="CF504F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36" name="Freeform: Shape 235">
              <a:extLst>
                <a:ext uri="{FF2B5EF4-FFF2-40B4-BE49-F238E27FC236}">
                  <a16:creationId xmlns:a16="http://schemas.microsoft.com/office/drawing/2014/main" id="{83EC8F98-D3F0-4295-AA26-6668F5F34313}"/>
                </a:ext>
              </a:extLst>
            </p:cNvPr>
            <p:cNvSpPr/>
            <p:nvPr/>
          </p:nvSpPr>
          <p:spPr>
            <a:xfrm>
              <a:off x="3885014" y="4061908"/>
              <a:ext cx="185778" cy="182461"/>
            </a:xfrm>
            <a:custGeom>
              <a:avLst/>
              <a:gdLst>
                <a:gd name="connsiteX0" fmla="*/ 176358 w 185778"/>
                <a:gd name="connsiteY0" fmla="*/ 32524 h 182460"/>
                <a:gd name="connsiteX1" fmla="*/ 105364 w 185778"/>
                <a:gd name="connsiteY1" fmla="*/ 76646 h 182460"/>
                <a:gd name="connsiteX2" fmla="*/ 95411 w 185778"/>
                <a:gd name="connsiteY2" fmla="*/ 90579 h 182460"/>
                <a:gd name="connsiteX3" fmla="*/ 93089 w 185778"/>
                <a:gd name="connsiteY3" fmla="*/ 78968 h 182460"/>
                <a:gd name="connsiteX4" fmla="*/ 11479 w 185778"/>
                <a:gd name="connsiteY4" fmla="*/ 1671 h 182460"/>
                <a:gd name="connsiteX5" fmla="*/ 532 w 185778"/>
                <a:gd name="connsiteY5" fmla="*/ 10297 h 182460"/>
                <a:gd name="connsiteX6" fmla="*/ 35697 w 185778"/>
                <a:gd name="connsiteY6" fmla="*/ 74656 h 182460"/>
                <a:gd name="connsiteX7" fmla="*/ 86454 w 185778"/>
                <a:gd name="connsiteY7" fmla="*/ 95887 h 182460"/>
                <a:gd name="connsiteX8" fmla="*/ 90435 w 185778"/>
                <a:gd name="connsiteY8" fmla="*/ 103186 h 182460"/>
                <a:gd name="connsiteX9" fmla="*/ 76502 w 185778"/>
                <a:gd name="connsiteY9" fmla="*/ 141669 h 182460"/>
                <a:gd name="connsiteX10" fmla="*/ 69867 w 185778"/>
                <a:gd name="connsiteY10" fmla="*/ 174511 h 182460"/>
                <a:gd name="connsiteX11" fmla="*/ 75838 w 185778"/>
                <a:gd name="connsiteY11" fmla="*/ 182805 h 182460"/>
                <a:gd name="connsiteX12" fmla="*/ 85127 w 185778"/>
                <a:gd name="connsiteY12" fmla="*/ 176834 h 182460"/>
                <a:gd name="connsiteX13" fmla="*/ 92757 w 185778"/>
                <a:gd name="connsiteY13" fmla="*/ 142664 h 182460"/>
                <a:gd name="connsiteX14" fmla="*/ 118302 w 185778"/>
                <a:gd name="connsiteY14" fmla="*/ 85935 h 182460"/>
                <a:gd name="connsiteX15" fmla="*/ 181334 w 185778"/>
                <a:gd name="connsiteY15" fmla="*/ 47784 h 182460"/>
                <a:gd name="connsiteX16" fmla="*/ 186642 w 185778"/>
                <a:gd name="connsiteY16" fmla="*/ 42476 h 182460"/>
                <a:gd name="connsiteX17" fmla="*/ 176358 w 185778"/>
                <a:gd name="connsiteY17" fmla="*/ 32524 h 1824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185778" h="182460">
                  <a:moveTo>
                    <a:pt x="176358" y="32524"/>
                  </a:moveTo>
                  <a:cubicBezTo>
                    <a:pt x="146500" y="37168"/>
                    <a:pt x="122615" y="51765"/>
                    <a:pt x="105364" y="76646"/>
                  </a:cubicBezTo>
                  <a:cubicBezTo>
                    <a:pt x="102046" y="81291"/>
                    <a:pt x="100056" y="86930"/>
                    <a:pt x="95411" y="90579"/>
                  </a:cubicBezTo>
                  <a:cubicBezTo>
                    <a:pt x="94748" y="86598"/>
                    <a:pt x="94084" y="82618"/>
                    <a:pt x="93089" y="78968"/>
                  </a:cubicBezTo>
                  <a:cubicBezTo>
                    <a:pt x="80151" y="38163"/>
                    <a:pt x="54938" y="9965"/>
                    <a:pt x="11479" y="1671"/>
                  </a:cubicBezTo>
                  <a:cubicBezTo>
                    <a:pt x="-464" y="-1315"/>
                    <a:pt x="-795" y="-1315"/>
                    <a:pt x="532" y="10297"/>
                  </a:cubicBezTo>
                  <a:cubicBezTo>
                    <a:pt x="3849" y="36173"/>
                    <a:pt x="14797" y="58400"/>
                    <a:pt x="35697" y="74656"/>
                  </a:cubicBezTo>
                  <a:cubicBezTo>
                    <a:pt x="50625" y="86267"/>
                    <a:pt x="67876" y="92570"/>
                    <a:pt x="86454" y="95887"/>
                  </a:cubicBezTo>
                  <a:cubicBezTo>
                    <a:pt x="91762" y="96883"/>
                    <a:pt x="93089" y="97878"/>
                    <a:pt x="90435" y="103186"/>
                  </a:cubicBezTo>
                  <a:cubicBezTo>
                    <a:pt x="84464" y="115460"/>
                    <a:pt x="80151" y="128399"/>
                    <a:pt x="76502" y="141669"/>
                  </a:cubicBezTo>
                  <a:cubicBezTo>
                    <a:pt x="74179" y="152616"/>
                    <a:pt x="71857" y="163564"/>
                    <a:pt x="69867" y="174511"/>
                  </a:cubicBezTo>
                  <a:cubicBezTo>
                    <a:pt x="68871" y="179488"/>
                    <a:pt x="69535" y="182473"/>
                    <a:pt x="75838" y="182805"/>
                  </a:cubicBezTo>
                  <a:cubicBezTo>
                    <a:pt x="80814" y="182805"/>
                    <a:pt x="84132" y="183469"/>
                    <a:pt x="85127" y="176834"/>
                  </a:cubicBezTo>
                  <a:cubicBezTo>
                    <a:pt x="86454" y="165223"/>
                    <a:pt x="89108" y="153611"/>
                    <a:pt x="92757" y="142664"/>
                  </a:cubicBezTo>
                  <a:cubicBezTo>
                    <a:pt x="98065" y="122427"/>
                    <a:pt x="106027" y="102854"/>
                    <a:pt x="118302" y="85935"/>
                  </a:cubicBezTo>
                  <a:cubicBezTo>
                    <a:pt x="133894" y="64371"/>
                    <a:pt x="154131" y="50438"/>
                    <a:pt x="181334" y="47784"/>
                  </a:cubicBezTo>
                  <a:cubicBezTo>
                    <a:pt x="184983" y="47452"/>
                    <a:pt x="186310" y="46457"/>
                    <a:pt x="186642" y="42476"/>
                  </a:cubicBezTo>
                  <a:cubicBezTo>
                    <a:pt x="187305" y="33851"/>
                    <a:pt x="184319" y="31197"/>
                    <a:pt x="176358" y="32524"/>
                  </a:cubicBezTo>
                  <a:close/>
                </a:path>
              </a:pathLst>
            </a:custGeom>
            <a:solidFill>
              <a:schemeClr val="accent1"/>
            </a:solidFill>
            <a:ln w="3309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50" name="Group 249">
            <a:extLst>
              <a:ext uri="{FF2B5EF4-FFF2-40B4-BE49-F238E27FC236}">
                <a16:creationId xmlns:a16="http://schemas.microsoft.com/office/drawing/2014/main" id="{517E2BF2-B880-4DC3-914F-5F76F021622E}"/>
              </a:ext>
            </a:extLst>
          </p:cNvPr>
          <p:cNvGrpSpPr/>
          <p:nvPr/>
        </p:nvGrpSpPr>
        <p:grpSpPr>
          <a:xfrm rot="20532872">
            <a:off x="8908182" y="2115071"/>
            <a:ext cx="1005895" cy="931327"/>
            <a:chOff x="1064519" y="1872500"/>
            <a:chExt cx="1561257" cy="1445520"/>
          </a:xfrm>
        </p:grpSpPr>
        <p:sp>
          <p:nvSpPr>
            <p:cNvPr id="251" name="Freeform: Shape 250">
              <a:extLst>
                <a:ext uri="{FF2B5EF4-FFF2-40B4-BE49-F238E27FC236}">
                  <a16:creationId xmlns:a16="http://schemas.microsoft.com/office/drawing/2014/main" id="{939C8D64-9518-4A49-B357-3932F008B24D}"/>
                </a:ext>
              </a:extLst>
            </p:cNvPr>
            <p:cNvSpPr/>
            <p:nvPr/>
          </p:nvSpPr>
          <p:spPr>
            <a:xfrm>
              <a:off x="1634779" y="2819951"/>
              <a:ext cx="110877" cy="179829"/>
            </a:xfrm>
            <a:custGeom>
              <a:avLst/>
              <a:gdLst>
                <a:gd name="connsiteX0" fmla="*/ 95575 w 110877"/>
                <a:gd name="connsiteY0" fmla="*/ 170244 h 179829"/>
                <a:gd name="connsiteX1" fmla="*/ 68653 w 110877"/>
                <a:gd name="connsiteY1" fmla="*/ 178699 h 179829"/>
                <a:gd name="connsiteX2" fmla="*/ 41280 w 110877"/>
                <a:gd name="connsiteY2" fmla="*/ 164423 h 179829"/>
                <a:gd name="connsiteX3" fmla="*/ 1260 w 110877"/>
                <a:gd name="connsiteY3" fmla="*/ 37088 h 179829"/>
                <a:gd name="connsiteX4" fmla="*/ 15536 w 110877"/>
                <a:gd name="connsiteY4" fmla="*/ 9715 h 179829"/>
                <a:gd name="connsiteX5" fmla="*/ 42458 w 110877"/>
                <a:gd name="connsiteY5" fmla="*/ 1260 h 179829"/>
                <a:gd name="connsiteX6" fmla="*/ 69831 w 110877"/>
                <a:gd name="connsiteY6" fmla="*/ 15536 h 179829"/>
                <a:gd name="connsiteX7" fmla="*/ 109851 w 110877"/>
                <a:gd name="connsiteY7" fmla="*/ 142872 h 179829"/>
                <a:gd name="connsiteX8" fmla="*/ 95575 w 110877"/>
                <a:gd name="connsiteY8" fmla="*/ 170244 h 179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0877" h="179829">
                  <a:moveTo>
                    <a:pt x="95575" y="170244"/>
                  </a:moveTo>
                  <a:lnTo>
                    <a:pt x="68653" y="178699"/>
                  </a:lnTo>
                  <a:cubicBezTo>
                    <a:pt x="57184" y="182302"/>
                    <a:pt x="44884" y="175858"/>
                    <a:pt x="41280" y="164423"/>
                  </a:cubicBezTo>
                  <a:lnTo>
                    <a:pt x="1260" y="37088"/>
                  </a:lnTo>
                  <a:cubicBezTo>
                    <a:pt x="-2343" y="25619"/>
                    <a:pt x="4102" y="13318"/>
                    <a:pt x="15536" y="9715"/>
                  </a:cubicBezTo>
                  <a:lnTo>
                    <a:pt x="42458" y="1260"/>
                  </a:lnTo>
                  <a:cubicBezTo>
                    <a:pt x="53927" y="-2343"/>
                    <a:pt x="66228" y="4102"/>
                    <a:pt x="69831" y="15536"/>
                  </a:cubicBezTo>
                  <a:lnTo>
                    <a:pt x="109851" y="142872"/>
                  </a:lnTo>
                  <a:cubicBezTo>
                    <a:pt x="113454" y="154341"/>
                    <a:pt x="107044" y="166641"/>
                    <a:pt x="95575" y="170244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2" name="Freeform: Shape 251">
              <a:extLst>
                <a:ext uri="{FF2B5EF4-FFF2-40B4-BE49-F238E27FC236}">
                  <a16:creationId xmlns:a16="http://schemas.microsoft.com/office/drawing/2014/main" id="{EE70F29E-0210-49AE-962A-1440472BB32C}"/>
                </a:ext>
              </a:extLst>
            </p:cNvPr>
            <p:cNvSpPr/>
            <p:nvPr/>
          </p:nvSpPr>
          <p:spPr>
            <a:xfrm>
              <a:off x="2539846" y="2271312"/>
              <a:ext cx="85930" cy="302834"/>
            </a:xfrm>
            <a:custGeom>
              <a:avLst/>
              <a:gdLst>
                <a:gd name="connsiteX0" fmla="*/ 17377 w 85929"/>
                <a:gd name="connsiteY0" fmla="*/ 260 h 302833"/>
                <a:gd name="connsiteX1" fmla="*/ 1646 w 85929"/>
                <a:gd name="connsiteY1" fmla="*/ 145163 h 302833"/>
                <a:gd name="connsiteX2" fmla="*/ 260 w 85929"/>
                <a:gd name="connsiteY2" fmla="*/ 145163 h 302833"/>
                <a:gd name="connsiteX3" fmla="*/ 953 w 85929"/>
                <a:gd name="connsiteY3" fmla="*/ 151434 h 302833"/>
                <a:gd name="connsiteX4" fmla="*/ 260 w 85929"/>
                <a:gd name="connsiteY4" fmla="*/ 157706 h 302833"/>
                <a:gd name="connsiteX5" fmla="*/ 1646 w 85929"/>
                <a:gd name="connsiteY5" fmla="*/ 157706 h 302833"/>
                <a:gd name="connsiteX6" fmla="*/ 17377 w 85929"/>
                <a:gd name="connsiteY6" fmla="*/ 302643 h 302833"/>
                <a:gd name="connsiteX7" fmla="*/ 85843 w 85929"/>
                <a:gd name="connsiteY7" fmla="*/ 244433 h 302833"/>
                <a:gd name="connsiteX8" fmla="*/ 85843 w 85929"/>
                <a:gd name="connsiteY8" fmla="*/ 157706 h 302833"/>
                <a:gd name="connsiteX9" fmla="*/ 85843 w 85929"/>
                <a:gd name="connsiteY9" fmla="*/ 145163 h 302833"/>
                <a:gd name="connsiteX10" fmla="*/ 85843 w 85929"/>
                <a:gd name="connsiteY10" fmla="*/ 58436 h 3028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85929" h="302833">
                  <a:moveTo>
                    <a:pt x="17377" y="260"/>
                  </a:moveTo>
                  <a:lnTo>
                    <a:pt x="1646" y="145163"/>
                  </a:lnTo>
                  <a:lnTo>
                    <a:pt x="260" y="145163"/>
                  </a:lnTo>
                  <a:lnTo>
                    <a:pt x="953" y="151434"/>
                  </a:lnTo>
                  <a:lnTo>
                    <a:pt x="260" y="157706"/>
                  </a:lnTo>
                  <a:lnTo>
                    <a:pt x="1646" y="157706"/>
                  </a:lnTo>
                  <a:lnTo>
                    <a:pt x="17377" y="302643"/>
                  </a:lnTo>
                  <a:lnTo>
                    <a:pt x="85843" y="244433"/>
                  </a:lnTo>
                  <a:lnTo>
                    <a:pt x="85843" y="157706"/>
                  </a:lnTo>
                  <a:lnTo>
                    <a:pt x="85843" y="145163"/>
                  </a:lnTo>
                  <a:lnTo>
                    <a:pt x="85843" y="5843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3" name="Freeform: Shape 252">
              <a:extLst>
                <a:ext uri="{FF2B5EF4-FFF2-40B4-BE49-F238E27FC236}">
                  <a16:creationId xmlns:a16="http://schemas.microsoft.com/office/drawing/2014/main" id="{19C15E3D-433C-48F4-8811-E03F17994AD9}"/>
                </a:ext>
              </a:extLst>
            </p:cNvPr>
            <p:cNvSpPr/>
            <p:nvPr/>
          </p:nvSpPr>
          <p:spPr>
            <a:xfrm>
              <a:off x="1326355" y="2477085"/>
              <a:ext cx="459448" cy="840935"/>
            </a:xfrm>
            <a:custGeom>
              <a:avLst/>
              <a:gdLst>
                <a:gd name="connsiteX0" fmla="*/ 423750 w 459447"/>
                <a:gd name="connsiteY0" fmla="*/ 795051 h 840935"/>
                <a:gd name="connsiteX1" fmla="*/ 284980 w 459447"/>
                <a:gd name="connsiteY1" fmla="*/ 838674 h 840935"/>
                <a:gd name="connsiteX2" fmla="*/ 221122 w 459447"/>
                <a:gd name="connsiteY2" fmla="*/ 805342 h 840935"/>
                <a:gd name="connsiteX3" fmla="*/ 2590 w 459447"/>
                <a:gd name="connsiteY3" fmla="*/ 110072 h 840935"/>
                <a:gd name="connsiteX4" fmla="*/ 35922 w 459447"/>
                <a:gd name="connsiteY4" fmla="*/ 46213 h 840935"/>
                <a:gd name="connsiteX5" fmla="*/ 174692 w 459447"/>
                <a:gd name="connsiteY5" fmla="*/ 2590 h 840935"/>
                <a:gd name="connsiteX6" fmla="*/ 238551 w 459447"/>
                <a:gd name="connsiteY6" fmla="*/ 35922 h 840935"/>
                <a:gd name="connsiteX7" fmla="*/ 457048 w 459447"/>
                <a:gd name="connsiteY7" fmla="*/ 731227 h 840935"/>
                <a:gd name="connsiteX8" fmla="*/ 423750 w 459447"/>
                <a:gd name="connsiteY8" fmla="*/ 795051 h 840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59447" h="840935">
                  <a:moveTo>
                    <a:pt x="423750" y="795051"/>
                  </a:moveTo>
                  <a:lnTo>
                    <a:pt x="284980" y="838674"/>
                  </a:lnTo>
                  <a:cubicBezTo>
                    <a:pt x="258266" y="847059"/>
                    <a:pt x="229507" y="832091"/>
                    <a:pt x="221122" y="805342"/>
                  </a:cubicBezTo>
                  <a:lnTo>
                    <a:pt x="2590" y="110072"/>
                  </a:lnTo>
                  <a:cubicBezTo>
                    <a:pt x="-5795" y="83357"/>
                    <a:pt x="9173" y="54598"/>
                    <a:pt x="35922" y="46213"/>
                  </a:cubicBezTo>
                  <a:lnTo>
                    <a:pt x="174692" y="2590"/>
                  </a:lnTo>
                  <a:cubicBezTo>
                    <a:pt x="201407" y="-5795"/>
                    <a:pt x="230165" y="9173"/>
                    <a:pt x="238551" y="35922"/>
                  </a:cubicBezTo>
                  <a:lnTo>
                    <a:pt x="457048" y="731227"/>
                  </a:lnTo>
                  <a:cubicBezTo>
                    <a:pt x="465468" y="757942"/>
                    <a:pt x="450465" y="786666"/>
                    <a:pt x="423750" y="795051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4" name="Freeform: Shape 253">
              <a:extLst>
                <a:ext uri="{FF2B5EF4-FFF2-40B4-BE49-F238E27FC236}">
                  <a16:creationId xmlns:a16="http://schemas.microsoft.com/office/drawing/2014/main" id="{045839F9-381E-4C56-A67B-5289D438E360}"/>
                </a:ext>
              </a:extLst>
            </p:cNvPr>
            <p:cNvSpPr/>
            <p:nvPr/>
          </p:nvSpPr>
          <p:spPr>
            <a:xfrm>
              <a:off x="1471820" y="1927904"/>
              <a:ext cx="1038782" cy="989580"/>
            </a:xfrm>
            <a:custGeom>
              <a:avLst/>
              <a:gdLst>
                <a:gd name="connsiteX0" fmla="*/ 541133 w 1038782"/>
                <a:gd name="connsiteY0" fmla="*/ 221633 h 989580"/>
                <a:gd name="connsiteX1" fmla="*/ 260 w 1038782"/>
                <a:gd name="connsiteY1" fmla="*/ 221633 h 989580"/>
                <a:gd name="connsiteX2" fmla="*/ 260 w 1038782"/>
                <a:gd name="connsiteY2" fmla="*/ 487393 h 989580"/>
                <a:gd name="connsiteX3" fmla="*/ 260 w 1038782"/>
                <a:gd name="connsiteY3" fmla="*/ 502326 h 989580"/>
                <a:gd name="connsiteX4" fmla="*/ 260 w 1038782"/>
                <a:gd name="connsiteY4" fmla="*/ 768086 h 989580"/>
                <a:gd name="connsiteX5" fmla="*/ 541133 w 1038782"/>
                <a:gd name="connsiteY5" fmla="*/ 768086 h 989580"/>
                <a:gd name="connsiteX6" fmla="*/ 1038626 w 1038782"/>
                <a:gd name="connsiteY6" fmla="*/ 989459 h 989580"/>
                <a:gd name="connsiteX7" fmla="*/ 1038626 w 1038782"/>
                <a:gd name="connsiteY7" fmla="*/ 502326 h 989580"/>
                <a:gd name="connsiteX8" fmla="*/ 1038626 w 1038782"/>
                <a:gd name="connsiteY8" fmla="*/ 487393 h 989580"/>
                <a:gd name="connsiteX9" fmla="*/ 1038626 w 1038782"/>
                <a:gd name="connsiteY9" fmla="*/ 260 h 989580"/>
                <a:gd name="connsiteX10" fmla="*/ 541133 w 1038782"/>
                <a:gd name="connsiteY10" fmla="*/ 221633 h 9895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38782" h="989580">
                  <a:moveTo>
                    <a:pt x="541133" y="221633"/>
                  </a:moveTo>
                  <a:lnTo>
                    <a:pt x="260" y="221633"/>
                  </a:lnTo>
                  <a:lnTo>
                    <a:pt x="260" y="487393"/>
                  </a:lnTo>
                  <a:lnTo>
                    <a:pt x="260" y="502326"/>
                  </a:lnTo>
                  <a:lnTo>
                    <a:pt x="260" y="768086"/>
                  </a:lnTo>
                  <a:lnTo>
                    <a:pt x="541133" y="768086"/>
                  </a:lnTo>
                  <a:cubicBezTo>
                    <a:pt x="541133" y="768086"/>
                    <a:pt x="851521" y="802319"/>
                    <a:pt x="1038626" y="989459"/>
                  </a:cubicBezTo>
                  <a:lnTo>
                    <a:pt x="1038626" y="502326"/>
                  </a:lnTo>
                  <a:lnTo>
                    <a:pt x="1038626" y="487393"/>
                  </a:lnTo>
                  <a:lnTo>
                    <a:pt x="1038626" y="260"/>
                  </a:lnTo>
                  <a:cubicBezTo>
                    <a:pt x="851486" y="187400"/>
                    <a:pt x="541133" y="221633"/>
                    <a:pt x="541133" y="221633"/>
                  </a:cubicBezTo>
                  <a:close/>
                </a:path>
              </a:pathLst>
            </a:custGeom>
            <a:solidFill>
              <a:schemeClr val="accent3"/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5" name="Freeform: Shape 254">
              <a:extLst>
                <a:ext uri="{FF2B5EF4-FFF2-40B4-BE49-F238E27FC236}">
                  <a16:creationId xmlns:a16="http://schemas.microsoft.com/office/drawing/2014/main" id="{AD40B173-001E-492F-899E-500FEA108607}"/>
                </a:ext>
              </a:extLst>
            </p:cNvPr>
            <p:cNvSpPr/>
            <p:nvPr/>
          </p:nvSpPr>
          <p:spPr>
            <a:xfrm>
              <a:off x="2510221" y="1872500"/>
              <a:ext cx="59597" cy="1100458"/>
            </a:xfrm>
            <a:custGeom>
              <a:avLst/>
              <a:gdLst>
                <a:gd name="connsiteX0" fmla="*/ 41562 w 59596"/>
                <a:gd name="connsiteY0" fmla="*/ 1100267 h 1100457"/>
                <a:gd name="connsiteX1" fmla="*/ 18277 w 59596"/>
                <a:gd name="connsiteY1" fmla="*/ 1100267 h 1100457"/>
                <a:gd name="connsiteX2" fmla="*/ 260 w 59596"/>
                <a:gd name="connsiteY2" fmla="*/ 1082250 h 1100457"/>
                <a:gd name="connsiteX3" fmla="*/ 260 w 59596"/>
                <a:gd name="connsiteY3" fmla="*/ 18277 h 1100457"/>
                <a:gd name="connsiteX4" fmla="*/ 18277 w 59596"/>
                <a:gd name="connsiteY4" fmla="*/ 260 h 1100457"/>
                <a:gd name="connsiteX5" fmla="*/ 41562 w 59596"/>
                <a:gd name="connsiteY5" fmla="*/ 260 h 1100457"/>
                <a:gd name="connsiteX6" fmla="*/ 59579 w 59596"/>
                <a:gd name="connsiteY6" fmla="*/ 18277 h 1100457"/>
                <a:gd name="connsiteX7" fmla="*/ 59579 w 59596"/>
                <a:gd name="connsiteY7" fmla="*/ 1082250 h 1100457"/>
                <a:gd name="connsiteX8" fmla="*/ 41562 w 59596"/>
                <a:gd name="connsiteY8" fmla="*/ 1100267 h 1100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9596" h="1100457">
                  <a:moveTo>
                    <a:pt x="41562" y="1100267"/>
                  </a:moveTo>
                  <a:lnTo>
                    <a:pt x="18277" y="1100267"/>
                  </a:lnTo>
                  <a:cubicBezTo>
                    <a:pt x="8368" y="1100267"/>
                    <a:pt x="260" y="1092159"/>
                    <a:pt x="260" y="1082250"/>
                  </a:cubicBezTo>
                  <a:lnTo>
                    <a:pt x="260" y="18277"/>
                  </a:lnTo>
                  <a:cubicBezTo>
                    <a:pt x="260" y="8368"/>
                    <a:pt x="8368" y="260"/>
                    <a:pt x="18277" y="260"/>
                  </a:cubicBezTo>
                  <a:lnTo>
                    <a:pt x="41562" y="260"/>
                  </a:lnTo>
                  <a:cubicBezTo>
                    <a:pt x="51471" y="260"/>
                    <a:pt x="59579" y="8368"/>
                    <a:pt x="59579" y="18277"/>
                  </a:cubicBezTo>
                  <a:lnTo>
                    <a:pt x="59579" y="1082250"/>
                  </a:lnTo>
                  <a:cubicBezTo>
                    <a:pt x="59579" y="1092159"/>
                    <a:pt x="51471" y="1100267"/>
                    <a:pt x="41562" y="1100267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6" name="Freeform: Shape 255">
              <a:extLst>
                <a:ext uri="{FF2B5EF4-FFF2-40B4-BE49-F238E27FC236}">
                  <a16:creationId xmlns:a16="http://schemas.microsoft.com/office/drawing/2014/main" id="{CB2751B8-48DB-4923-852C-FF35313269E5}"/>
                </a:ext>
              </a:extLst>
            </p:cNvPr>
            <p:cNvSpPr/>
            <p:nvPr/>
          </p:nvSpPr>
          <p:spPr>
            <a:xfrm>
              <a:off x="1064519" y="2288498"/>
              <a:ext cx="126123" cy="267492"/>
            </a:xfrm>
            <a:custGeom>
              <a:avLst/>
              <a:gdLst>
                <a:gd name="connsiteX0" fmla="*/ 260 w 126122"/>
                <a:gd name="connsiteY0" fmla="*/ 260 h 267491"/>
                <a:gd name="connsiteX1" fmla="*/ 126071 w 126122"/>
                <a:gd name="connsiteY1" fmla="*/ 260 h 267491"/>
                <a:gd name="connsiteX2" fmla="*/ 126071 w 126122"/>
                <a:gd name="connsiteY2" fmla="*/ 267266 h 267491"/>
                <a:gd name="connsiteX3" fmla="*/ 260 w 126122"/>
                <a:gd name="connsiteY3" fmla="*/ 267266 h 2674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122" h="267491">
                  <a:moveTo>
                    <a:pt x="260" y="260"/>
                  </a:moveTo>
                  <a:lnTo>
                    <a:pt x="126071" y="260"/>
                  </a:lnTo>
                  <a:lnTo>
                    <a:pt x="126071" y="267266"/>
                  </a:lnTo>
                  <a:lnTo>
                    <a:pt x="260" y="267266"/>
                  </a:ln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57" name="Freeform: Shape 256">
              <a:extLst>
                <a:ext uri="{FF2B5EF4-FFF2-40B4-BE49-F238E27FC236}">
                  <a16:creationId xmlns:a16="http://schemas.microsoft.com/office/drawing/2014/main" id="{73A26FE6-E8A5-432C-AEE5-151DFC777967}"/>
                </a:ext>
              </a:extLst>
            </p:cNvPr>
            <p:cNvSpPr/>
            <p:nvPr/>
          </p:nvSpPr>
          <p:spPr>
            <a:xfrm>
              <a:off x="1122660" y="2149278"/>
              <a:ext cx="349610" cy="545724"/>
            </a:xfrm>
            <a:custGeom>
              <a:avLst/>
              <a:gdLst>
                <a:gd name="connsiteX0" fmla="*/ 132620 w 349610"/>
                <a:gd name="connsiteY0" fmla="*/ 260 h 545724"/>
                <a:gd name="connsiteX1" fmla="*/ 260 w 349610"/>
                <a:gd name="connsiteY1" fmla="*/ 78463 h 545724"/>
                <a:gd name="connsiteX2" fmla="*/ 260 w 349610"/>
                <a:gd name="connsiteY2" fmla="*/ 269727 h 545724"/>
                <a:gd name="connsiteX3" fmla="*/ 260 w 349610"/>
                <a:gd name="connsiteY3" fmla="*/ 276206 h 545724"/>
                <a:gd name="connsiteX4" fmla="*/ 260 w 349610"/>
                <a:gd name="connsiteY4" fmla="*/ 467469 h 545724"/>
                <a:gd name="connsiteX5" fmla="*/ 132620 w 349610"/>
                <a:gd name="connsiteY5" fmla="*/ 545673 h 545724"/>
                <a:gd name="connsiteX6" fmla="*/ 349420 w 349610"/>
                <a:gd name="connsiteY6" fmla="*/ 545673 h 545724"/>
                <a:gd name="connsiteX7" fmla="*/ 349420 w 349610"/>
                <a:gd name="connsiteY7" fmla="*/ 276206 h 545724"/>
                <a:gd name="connsiteX8" fmla="*/ 349420 w 349610"/>
                <a:gd name="connsiteY8" fmla="*/ 269727 h 545724"/>
                <a:gd name="connsiteX9" fmla="*/ 349420 w 349610"/>
                <a:gd name="connsiteY9" fmla="*/ 260 h 545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49610" h="545724">
                  <a:moveTo>
                    <a:pt x="132620" y="260"/>
                  </a:moveTo>
                  <a:lnTo>
                    <a:pt x="260" y="78463"/>
                  </a:lnTo>
                  <a:lnTo>
                    <a:pt x="260" y="269727"/>
                  </a:lnTo>
                  <a:lnTo>
                    <a:pt x="260" y="276206"/>
                  </a:lnTo>
                  <a:lnTo>
                    <a:pt x="260" y="467469"/>
                  </a:lnTo>
                  <a:lnTo>
                    <a:pt x="132620" y="545673"/>
                  </a:lnTo>
                  <a:lnTo>
                    <a:pt x="349420" y="545673"/>
                  </a:lnTo>
                  <a:lnTo>
                    <a:pt x="349420" y="276206"/>
                  </a:lnTo>
                  <a:lnTo>
                    <a:pt x="349420" y="269727"/>
                  </a:lnTo>
                  <a:lnTo>
                    <a:pt x="349420" y="260"/>
                  </a:ln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 w="9525" cap="flat">
              <a:solidFill>
                <a:schemeClr val="accent1">
                  <a:shade val="50000"/>
                </a:schemeClr>
              </a:solidFill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65" name="Group 264">
            <a:extLst>
              <a:ext uri="{FF2B5EF4-FFF2-40B4-BE49-F238E27FC236}">
                <a16:creationId xmlns:a16="http://schemas.microsoft.com/office/drawing/2014/main" id="{D5A2E806-A333-4F0C-AEEC-F15149CB001E}"/>
              </a:ext>
            </a:extLst>
          </p:cNvPr>
          <p:cNvGrpSpPr/>
          <p:nvPr/>
        </p:nvGrpSpPr>
        <p:grpSpPr>
          <a:xfrm>
            <a:off x="2087667" y="4347886"/>
            <a:ext cx="3597514" cy="2112781"/>
            <a:chOff x="3199814" y="1400277"/>
            <a:chExt cx="5945925" cy="3491977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2C578F38-81E1-421A-87C7-B1335A4233C5}"/>
                </a:ext>
              </a:extLst>
            </p:cNvPr>
            <p:cNvGrpSpPr/>
            <p:nvPr/>
          </p:nvGrpSpPr>
          <p:grpSpPr>
            <a:xfrm>
              <a:off x="3199814" y="1625371"/>
              <a:ext cx="5945925" cy="3266883"/>
              <a:chOff x="-548507" y="477868"/>
              <a:chExt cx="11570449" cy="6357177"/>
            </a:xfrm>
          </p:grpSpPr>
          <p:sp>
            <p:nvSpPr>
              <p:cNvPr id="239" name="Freeform: Shape 238">
                <a:extLst>
                  <a:ext uri="{FF2B5EF4-FFF2-40B4-BE49-F238E27FC236}">
                    <a16:creationId xmlns:a16="http://schemas.microsoft.com/office/drawing/2014/main" id="{838A0E9B-F44D-4AE4-B87E-3E4E7C25AD40}"/>
                  </a:ext>
                </a:extLst>
              </p:cNvPr>
              <p:cNvSpPr/>
              <p:nvPr/>
            </p:nvSpPr>
            <p:spPr>
              <a:xfrm>
                <a:off x="-482765" y="6440599"/>
                <a:ext cx="11438966" cy="394446"/>
              </a:xfrm>
              <a:custGeom>
                <a:avLst/>
                <a:gdLst>
                  <a:gd name="connsiteX0" fmla="*/ 1605439 w 1657350"/>
                  <a:gd name="connsiteY0" fmla="*/ 54769 h 57150"/>
                  <a:gd name="connsiteX1" fmla="*/ 1652111 w 1657350"/>
                  <a:gd name="connsiteY1" fmla="*/ 22384 h 57150"/>
                  <a:gd name="connsiteX2" fmla="*/ 1652111 w 1657350"/>
                  <a:gd name="connsiteY2" fmla="*/ 22384 h 57150"/>
                  <a:gd name="connsiteX3" fmla="*/ 1636871 w 1657350"/>
                  <a:gd name="connsiteY3" fmla="*/ 7144 h 57150"/>
                  <a:gd name="connsiteX4" fmla="*/ 44291 w 1657350"/>
                  <a:gd name="connsiteY4" fmla="*/ 12859 h 57150"/>
                  <a:gd name="connsiteX5" fmla="*/ 23336 w 1657350"/>
                  <a:gd name="connsiteY5" fmla="*/ 12859 h 57150"/>
                  <a:gd name="connsiteX6" fmla="*/ 7144 w 1657350"/>
                  <a:gd name="connsiteY6" fmla="*/ 26194 h 57150"/>
                  <a:gd name="connsiteX7" fmla="*/ 7144 w 1657350"/>
                  <a:gd name="connsiteY7" fmla="*/ 26194 h 57150"/>
                  <a:gd name="connsiteX8" fmla="*/ 50959 w 1657350"/>
                  <a:gd name="connsiteY8" fmla="*/ 53816 h 57150"/>
                  <a:gd name="connsiteX9" fmla="*/ 51911 w 1657350"/>
                  <a:gd name="connsiteY9" fmla="*/ 54769 h 57150"/>
                  <a:gd name="connsiteX10" fmla="*/ 51911 w 1657350"/>
                  <a:gd name="connsiteY10" fmla="*/ 54769 h 57150"/>
                  <a:gd name="connsiteX11" fmla="*/ 56674 w 1657350"/>
                  <a:gd name="connsiteY11" fmla="*/ 54769 h 571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657350" h="57150">
                    <a:moveTo>
                      <a:pt x="1605439" y="54769"/>
                    </a:moveTo>
                    <a:cubicBezTo>
                      <a:pt x="1605439" y="54769"/>
                      <a:pt x="1638776" y="50959"/>
                      <a:pt x="1652111" y="22384"/>
                    </a:cubicBezTo>
                    <a:lnTo>
                      <a:pt x="1652111" y="22384"/>
                    </a:lnTo>
                    <a:cubicBezTo>
                      <a:pt x="1652111" y="13811"/>
                      <a:pt x="1645444" y="7144"/>
                      <a:pt x="1636871" y="7144"/>
                    </a:cubicBezTo>
                    <a:lnTo>
                      <a:pt x="44291" y="12859"/>
                    </a:lnTo>
                    <a:lnTo>
                      <a:pt x="23336" y="12859"/>
                    </a:lnTo>
                    <a:cubicBezTo>
                      <a:pt x="14764" y="12859"/>
                      <a:pt x="7144" y="18574"/>
                      <a:pt x="7144" y="26194"/>
                    </a:cubicBezTo>
                    <a:lnTo>
                      <a:pt x="7144" y="26194"/>
                    </a:lnTo>
                    <a:cubicBezTo>
                      <a:pt x="17621" y="45244"/>
                      <a:pt x="40481" y="51911"/>
                      <a:pt x="50959" y="53816"/>
                    </a:cubicBezTo>
                    <a:lnTo>
                      <a:pt x="51911" y="54769"/>
                    </a:lnTo>
                    <a:cubicBezTo>
                      <a:pt x="51911" y="54769"/>
                      <a:pt x="51911" y="54769"/>
                      <a:pt x="51911" y="54769"/>
                    </a:cubicBezTo>
                    <a:lnTo>
                      <a:pt x="56674" y="54769"/>
                    </a:lnTo>
                  </a:path>
                </a:pathLst>
              </a:custGeom>
              <a:solidFill>
                <a:srgbClr val="5F676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0" name="Freeform: Shape 239">
                <a:extLst>
                  <a:ext uri="{FF2B5EF4-FFF2-40B4-BE49-F238E27FC236}">
                    <a16:creationId xmlns:a16="http://schemas.microsoft.com/office/drawing/2014/main" id="{385465E3-1A08-4BEF-9267-FBA994AA16EC}"/>
                  </a:ext>
                </a:extLst>
              </p:cNvPr>
              <p:cNvSpPr/>
              <p:nvPr/>
            </p:nvSpPr>
            <p:spPr>
              <a:xfrm>
                <a:off x="700575" y="477868"/>
                <a:ext cx="9072285" cy="5916709"/>
              </a:xfrm>
              <a:custGeom>
                <a:avLst/>
                <a:gdLst>
                  <a:gd name="connsiteX0" fmla="*/ 1311116 w 1314450"/>
                  <a:gd name="connsiteY0" fmla="*/ 813911 h 857250"/>
                  <a:gd name="connsiteX1" fmla="*/ 1281589 w 1314450"/>
                  <a:gd name="connsiteY1" fmla="*/ 852964 h 857250"/>
                  <a:gd name="connsiteX2" fmla="*/ 36671 w 1314450"/>
                  <a:gd name="connsiteY2" fmla="*/ 852964 h 857250"/>
                  <a:gd name="connsiteX3" fmla="*/ 7144 w 1314450"/>
                  <a:gd name="connsiteY3" fmla="*/ 813911 h 857250"/>
                  <a:gd name="connsiteX4" fmla="*/ 7144 w 1314450"/>
                  <a:gd name="connsiteY4" fmla="*/ 46196 h 857250"/>
                  <a:gd name="connsiteX5" fmla="*/ 36671 w 1314450"/>
                  <a:gd name="connsiteY5" fmla="*/ 7144 h 857250"/>
                  <a:gd name="connsiteX6" fmla="*/ 1281589 w 1314450"/>
                  <a:gd name="connsiteY6" fmla="*/ 7144 h 857250"/>
                  <a:gd name="connsiteX7" fmla="*/ 1311116 w 1314450"/>
                  <a:gd name="connsiteY7" fmla="*/ 46196 h 857250"/>
                  <a:gd name="connsiteX8" fmla="*/ 1311116 w 1314450"/>
                  <a:gd name="connsiteY8" fmla="*/ 813911 h 8572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314450" h="857250">
                    <a:moveTo>
                      <a:pt x="1311116" y="813911"/>
                    </a:moveTo>
                    <a:cubicBezTo>
                      <a:pt x="1311116" y="834866"/>
                      <a:pt x="1297781" y="852964"/>
                      <a:pt x="1281589" y="852964"/>
                    </a:cubicBezTo>
                    <a:lnTo>
                      <a:pt x="36671" y="852964"/>
                    </a:lnTo>
                    <a:cubicBezTo>
                      <a:pt x="20479" y="852964"/>
                      <a:pt x="7144" y="835819"/>
                      <a:pt x="7144" y="813911"/>
                    </a:cubicBezTo>
                    <a:lnTo>
                      <a:pt x="7144" y="46196"/>
                    </a:lnTo>
                    <a:cubicBezTo>
                      <a:pt x="7144" y="25241"/>
                      <a:pt x="20479" y="7144"/>
                      <a:pt x="36671" y="7144"/>
                    </a:cubicBezTo>
                    <a:lnTo>
                      <a:pt x="1281589" y="7144"/>
                    </a:lnTo>
                    <a:cubicBezTo>
                      <a:pt x="1297781" y="7144"/>
                      <a:pt x="1311116" y="24289"/>
                      <a:pt x="1311116" y="46196"/>
                    </a:cubicBezTo>
                    <a:lnTo>
                      <a:pt x="1311116" y="813911"/>
                    </a:ln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1" name="Freeform: Shape 240">
                <a:extLst>
                  <a:ext uri="{FF2B5EF4-FFF2-40B4-BE49-F238E27FC236}">
                    <a16:creationId xmlns:a16="http://schemas.microsoft.com/office/drawing/2014/main" id="{B0E483C1-F355-4EC0-B6B1-7D18A6A385E4}"/>
                  </a:ext>
                </a:extLst>
              </p:cNvPr>
              <p:cNvSpPr/>
              <p:nvPr/>
            </p:nvSpPr>
            <p:spPr>
              <a:xfrm>
                <a:off x="1088451" y="839448"/>
                <a:ext cx="8283390" cy="5062073"/>
              </a:xfrm>
              <a:custGeom>
                <a:avLst/>
                <a:gdLst>
                  <a:gd name="connsiteX0" fmla="*/ 7144 w 1200150"/>
                  <a:gd name="connsiteY0" fmla="*/ 7144 h 733425"/>
                  <a:gd name="connsiteX1" fmla="*/ 1196816 w 1200150"/>
                  <a:gd name="connsiteY1" fmla="*/ 7144 h 733425"/>
                  <a:gd name="connsiteX2" fmla="*/ 1196816 w 1200150"/>
                  <a:gd name="connsiteY2" fmla="*/ 730091 h 733425"/>
                  <a:gd name="connsiteX3" fmla="*/ 7144 w 1200150"/>
                  <a:gd name="connsiteY3" fmla="*/ 730091 h 7334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200150" h="733425">
                    <a:moveTo>
                      <a:pt x="7144" y="7144"/>
                    </a:moveTo>
                    <a:lnTo>
                      <a:pt x="1196816" y="7144"/>
                    </a:lnTo>
                    <a:lnTo>
                      <a:pt x="1196816" y="730091"/>
                    </a:lnTo>
                    <a:lnTo>
                      <a:pt x="7144" y="730091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2" name="Freeform: Shape 241">
                <a:extLst>
                  <a:ext uri="{FF2B5EF4-FFF2-40B4-BE49-F238E27FC236}">
                    <a16:creationId xmlns:a16="http://schemas.microsoft.com/office/drawing/2014/main" id="{23BB3B9A-B350-4F7C-8FA4-E1C0AA5D9CE7}"/>
                  </a:ext>
                </a:extLst>
              </p:cNvPr>
              <p:cNvSpPr/>
              <p:nvPr/>
            </p:nvSpPr>
            <p:spPr>
              <a:xfrm>
                <a:off x="-548507" y="6164484"/>
                <a:ext cx="11570449" cy="460187"/>
              </a:xfrm>
              <a:custGeom>
                <a:avLst/>
                <a:gdLst>
                  <a:gd name="connsiteX0" fmla="*/ 50006 w 1676400"/>
                  <a:gd name="connsiteY0" fmla="*/ 7144 h 66675"/>
                  <a:gd name="connsiteX1" fmla="*/ 1630204 w 1676400"/>
                  <a:gd name="connsiteY1" fmla="*/ 7144 h 66675"/>
                  <a:gd name="connsiteX2" fmla="*/ 1672114 w 1676400"/>
                  <a:gd name="connsiteY2" fmla="*/ 49054 h 66675"/>
                  <a:gd name="connsiteX3" fmla="*/ 1672114 w 1676400"/>
                  <a:gd name="connsiteY3" fmla="*/ 57626 h 66675"/>
                  <a:gd name="connsiteX4" fmla="*/ 1656874 w 1676400"/>
                  <a:gd name="connsiteY4" fmla="*/ 62389 h 66675"/>
                  <a:gd name="connsiteX5" fmla="*/ 1654016 w 1676400"/>
                  <a:gd name="connsiteY5" fmla="*/ 62389 h 66675"/>
                  <a:gd name="connsiteX6" fmla="*/ 29051 w 1676400"/>
                  <a:gd name="connsiteY6" fmla="*/ 62389 h 66675"/>
                  <a:gd name="connsiteX7" fmla="*/ 21431 w 1676400"/>
                  <a:gd name="connsiteY7" fmla="*/ 63341 h 66675"/>
                  <a:gd name="connsiteX8" fmla="*/ 7144 w 1676400"/>
                  <a:gd name="connsiteY8" fmla="*/ 55721 h 66675"/>
                  <a:gd name="connsiteX9" fmla="*/ 7144 w 1676400"/>
                  <a:gd name="connsiteY9" fmla="*/ 48101 h 66675"/>
                  <a:gd name="connsiteX10" fmla="*/ 50006 w 1676400"/>
                  <a:gd name="connsiteY10" fmla="*/ 7144 h 666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676400" h="66675">
                    <a:moveTo>
                      <a:pt x="50006" y="7144"/>
                    </a:moveTo>
                    <a:lnTo>
                      <a:pt x="1630204" y="7144"/>
                    </a:lnTo>
                    <a:cubicBezTo>
                      <a:pt x="1653064" y="7144"/>
                      <a:pt x="1672114" y="26194"/>
                      <a:pt x="1672114" y="49054"/>
                    </a:cubicBezTo>
                    <a:lnTo>
                      <a:pt x="1672114" y="57626"/>
                    </a:lnTo>
                    <a:cubicBezTo>
                      <a:pt x="1672114" y="57626"/>
                      <a:pt x="1674019" y="64294"/>
                      <a:pt x="1656874" y="62389"/>
                    </a:cubicBezTo>
                    <a:cubicBezTo>
                      <a:pt x="1655921" y="62389"/>
                      <a:pt x="1654969" y="62389"/>
                      <a:pt x="1654016" y="62389"/>
                    </a:cubicBezTo>
                    <a:lnTo>
                      <a:pt x="29051" y="62389"/>
                    </a:lnTo>
                    <a:cubicBezTo>
                      <a:pt x="26194" y="62389"/>
                      <a:pt x="24289" y="62389"/>
                      <a:pt x="21431" y="63341"/>
                    </a:cubicBezTo>
                    <a:cubicBezTo>
                      <a:pt x="16669" y="64294"/>
                      <a:pt x="8096" y="64294"/>
                      <a:pt x="7144" y="55721"/>
                    </a:cubicBezTo>
                    <a:lnTo>
                      <a:pt x="7144" y="48101"/>
                    </a:lnTo>
                    <a:cubicBezTo>
                      <a:pt x="8096" y="25241"/>
                      <a:pt x="26194" y="7144"/>
                      <a:pt x="50006" y="7144"/>
                    </a:cubicBezTo>
                    <a:close/>
                  </a:path>
                </a:pathLst>
              </a:custGeom>
              <a:solidFill>
                <a:srgbClr val="CCCCC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43" name="Freeform: Shape 242">
                <a:extLst>
                  <a:ext uri="{FF2B5EF4-FFF2-40B4-BE49-F238E27FC236}">
                    <a16:creationId xmlns:a16="http://schemas.microsoft.com/office/drawing/2014/main" id="{680C3ADE-9D9F-4356-963D-DBF5F4A119DC}"/>
                  </a:ext>
                </a:extLst>
              </p:cNvPr>
              <p:cNvSpPr/>
              <p:nvPr/>
            </p:nvSpPr>
            <p:spPr>
              <a:xfrm>
                <a:off x="4438629" y="6215033"/>
                <a:ext cx="1618413" cy="184076"/>
              </a:xfrm>
              <a:custGeom>
                <a:avLst/>
                <a:gdLst>
                  <a:gd name="connsiteX0" fmla="*/ 1478513 w 1618413"/>
                  <a:gd name="connsiteY0" fmla="*/ 177499 h 184076"/>
                  <a:gd name="connsiteX1" fmla="*/ 1485084 w 1618413"/>
                  <a:gd name="connsiteY1" fmla="*/ 177499 h 184076"/>
                  <a:gd name="connsiteX2" fmla="*/ 1502686 w 1618413"/>
                  <a:gd name="connsiteY2" fmla="*/ 178122 h 184076"/>
                  <a:gd name="connsiteX3" fmla="*/ 1499879 w 1618413"/>
                  <a:gd name="connsiteY3" fmla="*/ 178526 h 184076"/>
                  <a:gd name="connsiteX4" fmla="*/ 1478513 w 1618413"/>
                  <a:gd name="connsiteY4" fmla="*/ 177499 h 184076"/>
                  <a:gd name="connsiteX5" fmla="*/ 84799 w 1618413"/>
                  <a:gd name="connsiteY5" fmla="*/ 170928 h 184076"/>
                  <a:gd name="connsiteX6" fmla="*/ 117666 w 1618413"/>
                  <a:gd name="connsiteY6" fmla="*/ 177499 h 184076"/>
                  <a:gd name="connsiteX7" fmla="*/ 104518 w 1618413"/>
                  <a:gd name="connsiteY7" fmla="*/ 177499 h 184076"/>
                  <a:gd name="connsiteX8" fmla="*/ 84799 w 1618413"/>
                  <a:gd name="connsiteY8" fmla="*/ 170928 h 184076"/>
                  <a:gd name="connsiteX9" fmla="*/ 1603418 w 1618413"/>
                  <a:gd name="connsiteY9" fmla="*/ 0 h 184076"/>
                  <a:gd name="connsiteX10" fmla="*/ 1616567 w 1618413"/>
                  <a:gd name="connsiteY10" fmla="*/ 0 h 184076"/>
                  <a:gd name="connsiteX11" fmla="*/ 1511177 w 1618413"/>
                  <a:gd name="connsiteY11" fmla="*/ 178423 h 184076"/>
                  <a:gd name="connsiteX12" fmla="*/ 1502686 w 1618413"/>
                  <a:gd name="connsiteY12" fmla="*/ 178122 h 184076"/>
                  <a:gd name="connsiteX13" fmla="*/ 1521501 w 1618413"/>
                  <a:gd name="connsiteY13" fmla="*/ 175419 h 184076"/>
                  <a:gd name="connsiteX14" fmla="*/ 1603418 w 1618413"/>
                  <a:gd name="connsiteY14" fmla="*/ 6571 h 184076"/>
                  <a:gd name="connsiteX15" fmla="*/ 5911 w 1618413"/>
                  <a:gd name="connsiteY15" fmla="*/ 0 h 184076"/>
                  <a:gd name="connsiteX16" fmla="*/ 19060 w 1618413"/>
                  <a:gd name="connsiteY16" fmla="*/ 6571 h 184076"/>
                  <a:gd name="connsiteX17" fmla="*/ 91379 w 1618413"/>
                  <a:gd name="connsiteY17" fmla="*/ 184076 h 184076"/>
                  <a:gd name="connsiteX18" fmla="*/ 5911 w 1618413"/>
                  <a:gd name="connsiteY18" fmla="*/ 0 h 1840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618413" h="184076">
                    <a:moveTo>
                      <a:pt x="1478513" y="177499"/>
                    </a:moveTo>
                    <a:lnTo>
                      <a:pt x="1485084" y="177499"/>
                    </a:lnTo>
                    <a:lnTo>
                      <a:pt x="1502686" y="178122"/>
                    </a:lnTo>
                    <a:lnTo>
                      <a:pt x="1499879" y="178526"/>
                    </a:lnTo>
                    <a:cubicBezTo>
                      <a:pt x="1487142" y="179142"/>
                      <a:pt x="1478513" y="177499"/>
                      <a:pt x="1478513" y="177499"/>
                    </a:cubicBezTo>
                    <a:close/>
                    <a:moveTo>
                      <a:pt x="84799" y="170928"/>
                    </a:moveTo>
                    <a:cubicBezTo>
                      <a:pt x="97947" y="177499"/>
                      <a:pt x="104518" y="177499"/>
                      <a:pt x="117666" y="177499"/>
                    </a:cubicBezTo>
                    <a:lnTo>
                      <a:pt x="104518" y="177499"/>
                    </a:lnTo>
                    <a:cubicBezTo>
                      <a:pt x="97947" y="177499"/>
                      <a:pt x="91370" y="177499"/>
                      <a:pt x="84799" y="170928"/>
                    </a:cubicBezTo>
                    <a:close/>
                    <a:moveTo>
                      <a:pt x="1603418" y="0"/>
                    </a:moveTo>
                    <a:lnTo>
                      <a:pt x="1616567" y="0"/>
                    </a:lnTo>
                    <a:cubicBezTo>
                      <a:pt x="1631361" y="152847"/>
                      <a:pt x="1553705" y="176266"/>
                      <a:pt x="1511177" y="178423"/>
                    </a:cubicBezTo>
                    <a:lnTo>
                      <a:pt x="1502686" y="178122"/>
                    </a:lnTo>
                    <a:lnTo>
                      <a:pt x="1521501" y="175419"/>
                    </a:lnTo>
                    <a:cubicBezTo>
                      <a:pt x="1560791" y="165788"/>
                      <a:pt x="1611636" y="129836"/>
                      <a:pt x="1603418" y="6571"/>
                    </a:cubicBezTo>
                    <a:close/>
                    <a:moveTo>
                      <a:pt x="5911" y="0"/>
                    </a:moveTo>
                    <a:lnTo>
                      <a:pt x="19060" y="6571"/>
                    </a:lnTo>
                    <a:cubicBezTo>
                      <a:pt x="19060" y="6571"/>
                      <a:pt x="-20385" y="144631"/>
                      <a:pt x="91379" y="184076"/>
                    </a:cubicBezTo>
                    <a:cubicBezTo>
                      <a:pt x="-33534" y="151202"/>
                      <a:pt x="5911" y="0"/>
                      <a:pt x="5911" y="0"/>
                    </a:cubicBezTo>
                    <a:close/>
                  </a:path>
                </a:pathLst>
              </a:custGeom>
              <a:solidFill>
                <a:srgbClr val="4D4D4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244" name="Group 243">
                <a:extLst>
                  <a:ext uri="{FF2B5EF4-FFF2-40B4-BE49-F238E27FC236}">
                    <a16:creationId xmlns:a16="http://schemas.microsoft.com/office/drawing/2014/main" id="{DD0D5876-B75F-4CBA-B276-5A55FDF8D912}"/>
                  </a:ext>
                </a:extLst>
              </p:cNvPr>
              <p:cNvGrpSpPr/>
              <p:nvPr/>
            </p:nvGrpSpPr>
            <p:grpSpPr>
              <a:xfrm>
                <a:off x="1606" y="6382978"/>
                <a:ext cx="413937" cy="115242"/>
                <a:chOff x="5955" y="6353672"/>
                <a:chExt cx="413937" cy="115242"/>
              </a:xfrm>
            </p:grpSpPr>
            <p:sp>
              <p:nvSpPr>
                <p:cNvPr id="248" name="Rectangle: Rounded Corners 247">
                  <a:extLst>
                    <a:ext uri="{FF2B5EF4-FFF2-40B4-BE49-F238E27FC236}">
                      <a16:creationId xmlns:a16="http://schemas.microsoft.com/office/drawing/2014/main" id="{2104982A-8310-407E-8FA2-5C19D7398C88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9" name="Rectangle: Rounded Corners 248">
                  <a:extLst>
                    <a:ext uri="{FF2B5EF4-FFF2-40B4-BE49-F238E27FC236}">
                      <a16:creationId xmlns:a16="http://schemas.microsoft.com/office/drawing/2014/main" id="{C0A815FC-1C9E-4189-8AAB-D839EBF25FC9}"/>
                    </a:ext>
                  </a:extLst>
                </p:cNvPr>
                <p:cNvSpPr/>
                <p:nvPr/>
              </p:nvSpPr>
              <p:spPr>
                <a:xfrm>
                  <a:off x="99417" y="6382279"/>
                  <a:ext cx="227012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245" name="Group 244">
                <a:extLst>
                  <a:ext uri="{FF2B5EF4-FFF2-40B4-BE49-F238E27FC236}">
                    <a16:creationId xmlns:a16="http://schemas.microsoft.com/office/drawing/2014/main" id="{1E51F024-37BA-4CC6-80A5-F027C073BC20}"/>
                  </a:ext>
                </a:extLst>
              </p:cNvPr>
              <p:cNvGrpSpPr/>
              <p:nvPr/>
            </p:nvGrpSpPr>
            <p:grpSpPr>
              <a:xfrm>
                <a:off x="9855291" y="6381600"/>
                <a:ext cx="885989" cy="115242"/>
                <a:chOff x="5955" y="6353672"/>
                <a:chExt cx="413937" cy="115242"/>
              </a:xfrm>
            </p:grpSpPr>
            <p:sp>
              <p:nvSpPr>
                <p:cNvPr id="246" name="Rectangle: Rounded Corners 245">
                  <a:extLst>
                    <a:ext uri="{FF2B5EF4-FFF2-40B4-BE49-F238E27FC236}">
                      <a16:creationId xmlns:a16="http://schemas.microsoft.com/office/drawing/2014/main" id="{9F0E9CE5-CFEE-4D8B-923C-FE46A031264B}"/>
                    </a:ext>
                  </a:extLst>
                </p:cNvPr>
                <p:cNvSpPr/>
                <p:nvPr/>
              </p:nvSpPr>
              <p:spPr>
                <a:xfrm>
                  <a:off x="5955" y="6353672"/>
                  <a:ext cx="413937" cy="11524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bg1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247" name="Rectangle: Rounded Corners 246">
                  <a:extLst>
                    <a:ext uri="{FF2B5EF4-FFF2-40B4-BE49-F238E27FC236}">
                      <a16:creationId xmlns:a16="http://schemas.microsoft.com/office/drawing/2014/main" id="{AE4F7FB7-247F-40B7-8A1C-85FA16625CE6}"/>
                    </a:ext>
                  </a:extLst>
                </p:cNvPr>
                <p:cNvSpPr/>
                <p:nvPr/>
              </p:nvSpPr>
              <p:spPr>
                <a:xfrm>
                  <a:off x="84761" y="6382279"/>
                  <a:ext cx="256326" cy="55272"/>
                </a:xfrm>
                <a:prstGeom prst="roundRect">
                  <a:avLst>
                    <a:gd name="adj" fmla="val 28154"/>
                  </a:avLst>
                </a:prstGeom>
                <a:solidFill>
                  <a:schemeClr val="tx1">
                    <a:lumMod val="65000"/>
                    <a:lumOff val="3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</p:grpSp>
        <p:grpSp>
          <p:nvGrpSpPr>
            <p:cNvPr id="258" name="Group 257">
              <a:extLst>
                <a:ext uri="{FF2B5EF4-FFF2-40B4-BE49-F238E27FC236}">
                  <a16:creationId xmlns:a16="http://schemas.microsoft.com/office/drawing/2014/main" id="{FB5D0F8A-74E9-4895-A2C5-E58E50AF80D6}"/>
                </a:ext>
              </a:extLst>
            </p:cNvPr>
            <p:cNvGrpSpPr/>
            <p:nvPr/>
          </p:nvGrpSpPr>
          <p:grpSpPr>
            <a:xfrm>
              <a:off x="3319669" y="1400277"/>
              <a:ext cx="5762469" cy="1243428"/>
              <a:chOff x="2758043" y="1681512"/>
              <a:chExt cx="7496623" cy="1968489"/>
            </a:xfrm>
          </p:grpSpPr>
          <p:sp>
            <p:nvSpPr>
              <p:cNvPr id="259" name="Freeform: Shape 258">
                <a:extLst>
                  <a:ext uri="{FF2B5EF4-FFF2-40B4-BE49-F238E27FC236}">
                    <a16:creationId xmlns:a16="http://schemas.microsoft.com/office/drawing/2014/main" id="{E344C2E1-ED69-4E78-BCC7-29D8515137AE}"/>
                  </a:ext>
                </a:extLst>
              </p:cNvPr>
              <p:cNvSpPr/>
              <p:nvPr/>
            </p:nvSpPr>
            <p:spPr>
              <a:xfrm>
                <a:off x="7496532" y="1859790"/>
                <a:ext cx="795009" cy="1762075"/>
              </a:xfrm>
              <a:custGeom>
                <a:avLst/>
                <a:gdLst>
                  <a:gd name="connsiteX0" fmla="*/ 358764 w 795009"/>
                  <a:gd name="connsiteY0" fmla="*/ 1760832 h 1762075"/>
                  <a:gd name="connsiteX1" fmla="*/ 118193 w 795009"/>
                  <a:gd name="connsiteY1" fmla="*/ 1678169 h 1762075"/>
                  <a:gd name="connsiteX2" fmla="*/ 3736 w 795009"/>
                  <a:gd name="connsiteY2" fmla="*/ 1612462 h 1762075"/>
                  <a:gd name="connsiteX3" fmla="*/ 2676 w 795009"/>
                  <a:gd name="connsiteY3" fmla="*/ 1547285 h 1762075"/>
                  <a:gd name="connsiteX4" fmla="*/ 22282 w 795009"/>
                  <a:gd name="connsiteY4" fmla="*/ 745028 h 1762075"/>
                  <a:gd name="connsiteX5" fmla="*/ 40299 w 795009"/>
                  <a:gd name="connsiteY5" fmla="*/ 27554 h 1762075"/>
                  <a:gd name="connsiteX6" fmla="*/ 69443 w 795009"/>
                  <a:gd name="connsiteY6" fmla="*/ 0 h 1762075"/>
                  <a:gd name="connsiteX7" fmla="*/ 673520 w 795009"/>
                  <a:gd name="connsiteY7" fmla="*/ 0 h 1762075"/>
                  <a:gd name="connsiteX8" fmla="*/ 704253 w 795009"/>
                  <a:gd name="connsiteY8" fmla="*/ 29144 h 1762075"/>
                  <a:gd name="connsiteX9" fmla="*/ 744526 w 795009"/>
                  <a:gd name="connsiteY9" fmla="*/ 716414 h 1762075"/>
                  <a:gd name="connsiteX10" fmla="*/ 777908 w 795009"/>
                  <a:gd name="connsiteY10" fmla="*/ 1295057 h 1762075"/>
                  <a:gd name="connsiteX11" fmla="*/ 794865 w 795009"/>
                  <a:gd name="connsiteY11" fmla="*/ 1588617 h 1762075"/>
                  <a:gd name="connsiteX12" fmla="*/ 793805 w 795009"/>
                  <a:gd name="connsiteY12" fmla="*/ 1611932 h 1762075"/>
                  <a:gd name="connsiteX13" fmla="*/ 717501 w 795009"/>
                  <a:gd name="connsiteY13" fmla="*/ 1659093 h 1762075"/>
                  <a:gd name="connsiteX14" fmla="*/ 358764 w 795009"/>
                  <a:gd name="connsiteY14" fmla="*/ 1760832 h 17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75">
                    <a:moveTo>
                      <a:pt x="358764" y="1760832"/>
                    </a:moveTo>
                    <a:cubicBezTo>
                      <a:pt x="272392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6"/>
                      <a:pt x="2147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8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3" y="29144"/>
                    </a:cubicBezTo>
                    <a:cubicBezTo>
                      <a:pt x="716971" y="258058"/>
                      <a:pt x="731278" y="487501"/>
                      <a:pt x="744526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1" y="1627829"/>
                      <a:pt x="741876" y="1642136"/>
                      <a:pt x="717501" y="1659093"/>
                    </a:cubicBezTo>
                    <a:cubicBezTo>
                      <a:pt x="609403" y="173433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0" name="Freeform: Shape 259">
                <a:extLst>
                  <a:ext uri="{FF2B5EF4-FFF2-40B4-BE49-F238E27FC236}">
                    <a16:creationId xmlns:a16="http://schemas.microsoft.com/office/drawing/2014/main" id="{5DBB9487-9146-44C3-BABB-7A832946C388}"/>
                  </a:ext>
                </a:extLst>
              </p:cNvPr>
              <p:cNvSpPr/>
              <p:nvPr/>
            </p:nvSpPr>
            <p:spPr>
              <a:xfrm>
                <a:off x="3420449" y="1882046"/>
                <a:ext cx="846417" cy="1762421"/>
              </a:xfrm>
              <a:custGeom>
                <a:avLst/>
                <a:gdLst>
                  <a:gd name="connsiteX0" fmla="*/ 353088 w 846417"/>
                  <a:gd name="connsiteY0" fmla="*/ 1762422 h 1762421"/>
                  <a:gd name="connsiteX1" fmla="*/ 112517 w 846417"/>
                  <a:gd name="connsiteY1" fmla="*/ 1679758 h 1762421"/>
                  <a:gd name="connsiteX2" fmla="*/ 180 w 846417"/>
                  <a:gd name="connsiteY2" fmla="*/ 1616171 h 1762421"/>
                  <a:gd name="connsiteX3" fmla="*/ 246050 w 846417"/>
                  <a:gd name="connsiteY3" fmla="*/ 29674 h 1762421"/>
                  <a:gd name="connsiteX4" fmla="*/ 275194 w 846417"/>
                  <a:gd name="connsiteY4" fmla="*/ 2120 h 1762421"/>
                  <a:gd name="connsiteX5" fmla="*/ 815684 w 846417"/>
                  <a:gd name="connsiteY5" fmla="*/ 0 h 1762421"/>
                  <a:gd name="connsiteX6" fmla="*/ 846417 w 846417"/>
                  <a:gd name="connsiteY6" fmla="*/ 29144 h 1762421"/>
                  <a:gd name="connsiteX7" fmla="*/ 724542 w 846417"/>
                  <a:gd name="connsiteY7" fmla="*/ 1629419 h 1762421"/>
                  <a:gd name="connsiteX8" fmla="*/ 645058 w 846417"/>
                  <a:gd name="connsiteY8" fmla="*/ 1693006 h 1762421"/>
                  <a:gd name="connsiteX9" fmla="*/ 353088 w 846417"/>
                  <a:gd name="connsiteY9" fmla="*/ 1762422 h 1762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46417" h="1762421">
                    <a:moveTo>
                      <a:pt x="353088" y="1762422"/>
                    </a:moveTo>
                    <a:cubicBezTo>
                      <a:pt x="266715" y="1753413"/>
                      <a:pt x="186702" y="1725329"/>
                      <a:pt x="112517" y="1679758"/>
                    </a:cubicBezTo>
                    <a:cubicBezTo>
                      <a:pt x="74894" y="1656973"/>
                      <a:pt x="38332" y="1637897"/>
                      <a:pt x="180" y="1616171"/>
                    </a:cubicBezTo>
                    <a:cubicBezTo>
                      <a:pt x="-7239" y="1594446"/>
                      <a:pt x="217435" y="263886"/>
                      <a:pt x="246050" y="29674"/>
                    </a:cubicBezTo>
                    <a:cubicBezTo>
                      <a:pt x="246580" y="7418"/>
                      <a:pt x="253468" y="2120"/>
                      <a:pt x="275194" y="2120"/>
                    </a:cubicBezTo>
                    <a:cubicBezTo>
                      <a:pt x="476553" y="2649"/>
                      <a:pt x="614325" y="1060"/>
                      <a:pt x="815684" y="0"/>
                    </a:cubicBezTo>
                    <a:cubicBezTo>
                      <a:pt x="838469" y="0"/>
                      <a:pt x="845358" y="5829"/>
                      <a:pt x="846417" y="29144"/>
                    </a:cubicBezTo>
                    <a:cubicBezTo>
                      <a:pt x="839529" y="264946"/>
                      <a:pt x="724542" y="1621470"/>
                      <a:pt x="724542" y="1629419"/>
                    </a:cubicBezTo>
                    <a:cubicBezTo>
                      <a:pt x="699107" y="1645315"/>
                      <a:pt x="669433" y="1676049"/>
                      <a:pt x="645058" y="1693006"/>
                    </a:cubicBezTo>
                    <a:cubicBezTo>
                      <a:pt x="524773" y="1760302"/>
                      <a:pt x="486621" y="1759772"/>
                      <a:pt x="353088" y="176242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1" name="Freeform: Shape 260">
                <a:extLst>
                  <a:ext uri="{FF2B5EF4-FFF2-40B4-BE49-F238E27FC236}">
                    <a16:creationId xmlns:a16="http://schemas.microsoft.com/office/drawing/2014/main" id="{6C7F2902-079A-4389-94A8-6B6A167808CD}"/>
                  </a:ext>
                </a:extLst>
              </p:cNvPr>
              <p:cNvSpPr/>
              <p:nvPr/>
            </p:nvSpPr>
            <p:spPr>
              <a:xfrm>
                <a:off x="8734916" y="1858201"/>
                <a:ext cx="888786" cy="1757122"/>
              </a:xfrm>
              <a:custGeom>
                <a:avLst/>
                <a:gdLst>
                  <a:gd name="connsiteX0" fmla="*/ 525123 w 888786"/>
                  <a:gd name="connsiteY0" fmla="*/ 1757123 h 1757122"/>
                  <a:gd name="connsiteX1" fmla="*/ 765694 w 888786"/>
                  <a:gd name="connsiteY1" fmla="*/ 1674459 h 1757122"/>
                  <a:gd name="connsiteX2" fmla="*/ 888629 w 888786"/>
                  <a:gd name="connsiteY2" fmla="*/ 1610872 h 1757122"/>
                  <a:gd name="connsiteX3" fmla="*/ 610966 w 888786"/>
                  <a:gd name="connsiteY3" fmla="*/ 29674 h 1757122"/>
                  <a:gd name="connsiteX4" fmla="*/ 581822 w 888786"/>
                  <a:gd name="connsiteY4" fmla="*/ 2120 h 1757122"/>
                  <a:gd name="connsiteX5" fmla="*/ 30734 w 888786"/>
                  <a:gd name="connsiteY5" fmla="*/ 0 h 1757122"/>
                  <a:gd name="connsiteX6" fmla="*/ 0 w 888786"/>
                  <a:gd name="connsiteY6" fmla="*/ 23845 h 1757122"/>
                  <a:gd name="connsiteX7" fmla="*/ 153669 w 888786"/>
                  <a:gd name="connsiteY7" fmla="*/ 1624120 h 1757122"/>
                  <a:gd name="connsiteX8" fmla="*/ 233153 w 888786"/>
                  <a:gd name="connsiteY8" fmla="*/ 1687707 h 1757122"/>
                  <a:gd name="connsiteX9" fmla="*/ 525123 w 888786"/>
                  <a:gd name="connsiteY9" fmla="*/ 1757123 h 17571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888786" h="1757122">
                    <a:moveTo>
                      <a:pt x="525123" y="1757123"/>
                    </a:moveTo>
                    <a:cubicBezTo>
                      <a:pt x="611496" y="1748115"/>
                      <a:pt x="691509" y="1720030"/>
                      <a:pt x="765694" y="1674459"/>
                    </a:cubicBezTo>
                    <a:cubicBezTo>
                      <a:pt x="803316" y="1651674"/>
                      <a:pt x="850477" y="1632598"/>
                      <a:pt x="888629" y="1610872"/>
                    </a:cubicBezTo>
                    <a:cubicBezTo>
                      <a:pt x="896047" y="1589147"/>
                      <a:pt x="639580" y="263886"/>
                      <a:pt x="610966" y="29674"/>
                    </a:cubicBezTo>
                    <a:cubicBezTo>
                      <a:pt x="610435" y="7418"/>
                      <a:pt x="603547" y="2120"/>
                      <a:pt x="581822" y="2120"/>
                    </a:cubicBezTo>
                    <a:cubicBezTo>
                      <a:pt x="380463" y="2649"/>
                      <a:pt x="232093" y="1060"/>
                      <a:pt x="30734" y="0"/>
                    </a:cubicBezTo>
                    <a:cubicBezTo>
                      <a:pt x="7948" y="0"/>
                      <a:pt x="1060" y="530"/>
                      <a:pt x="0" y="23845"/>
                    </a:cubicBezTo>
                    <a:cubicBezTo>
                      <a:pt x="6889" y="259647"/>
                      <a:pt x="153669" y="1616171"/>
                      <a:pt x="153669" y="1624120"/>
                    </a:cubicBezTo>
                    <a:cubicBezTo>
                      <a:pt x="179104" y="1640016"/>
                      <a:pt x="208778" y="1670750"/>
                      <a:pt x="233153" y="1687707"/>
                    </a:cubicBezTo>
                    <a:cubicBezTo>
                      <a:pt x="353438" y="1755533"/>
                      <a:pt x="391590" y="1754473"/>
                      <a:pt x="525123" y="1757123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2" name="Freeform: Shape 261">
                <a:extLst>
                  <a:ext uri="{FF2B5EF4-FFF2-40B4-BE49-F238E27FC236}">
                    <a16:creationId xmlns:a16="http://schemas.microsoft.com/office/drawing/2014/main" id="{665DFFE7-4434-47F1-B3CE-7C9E39341746}"/>
                  </a:ext>
                </a:extLst>
              </p:cNvPr>
              <p:cNvSpPr/>
              <p:nvPr/>
            </p:nvSpPr>
            <p:spPr>
              <a:xfrm>
                <a:off x="4768647" y="1883635"/>
                <a:ext cx="795009" cy="1762075"/>
              </a:xfrm>
              <a:custGeom>
                <a:avLst/>
                <a:gdLst>
                  <a:gd name="connsiteX0" fmla="*/ 358764 w 795009"/>
                  <a:gd name="connsiteY0" fmla="*/ 1760832 h 1762075"/>
                  <a:gd name="connsiteX1" fmla="*/ 118193 w 795009"/>
                  <a:gd name="connsiteY1" fmla="*/ 1678169 h 1762075"/>
                  <a:gd name="connsiteX2" fmla="*/ 3736 w 795009"/>
                  <a:gd name="connsiteY2" fmla="*/ 1612462 h 1762075"/>
                  <a:gd name="connsiteX3" fmla="*/ 2676 w 795009"/>
                  <a:gd name="connsiteY3" fmla="*/ 1547285 h 1762075"/>
                  <a:gd name="connsiteX4" fmla="*/ 22282 w 795009"/>
                  <a:gd name="connsiteY4" fmla="*/ 745028 h 1762075"/>
                  <a:gd name="connsiteX5" fmla="*/ 40299 w 795009"/>
                  <a:gd name="connsiteY5" fmla="*/ 27554 h 1762075"/>
                  <a:gd name="connsiteX6" fmla="*/ 69443 w 795009"/>
                  <a:gd name="connsiteY6" fmla="*/ 0 h 1762075"/>
                  <a:gd name="connsiteX7" fmla="*/ 673520 w 795009"/>
                  <a:gd name="connsiteY7" fmla="*/ 0 h 1762075"/>
                  <a:gd name="connsiteX8" fmla="*/ 704254 w 795009"/>
                  <a:gd name="connsiteY8" fmla="*/ 29144 h 1762075"/>
                  <a:gd name="connsiteX9" fmla="*/ 744525 w 795009"/>
                  <a:gd name="connsiteY9" fmla="*/ 716414 h 1762075"/>
                  <a:gd name="connsiteX10" fmla="*/ 777908 w 795009"/>
                  <a:gd name="connsiteY10" fmla="*/ 1295057 h 1762075"/>
                  <a:gd name="connsiteX11" fmla="*/ 794865 w 795009"/>
                  <a:gd name="connsiteY11" fmla="*/ 1588617 h 1762075"/>
                  <a:gd name="connsiteX12" fmla="*/ 793805 w 795009"/>
                  <a:gd name="connsiteY12" fmla="*/ 1611932 h 1762075"/>
                  <a:gd name="connsiteX13" fmla="*/ 717501 w 795009"/>
                  <a:gd name="connsiteY13" fmla="*/ 1659093 h 1762075"/>
                  <a:gd name="connsiteX14" fmla="*/ 358764 w 795009"/>
                  <a:gd name="connsiteY14" fmla="*/ 1760832 h 17620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75">
                    <a:moveTo>
                      <a:pt x="358764" y="1760832"/>
                    </a:moveTo>
                    <a:cubicBezTo>
                      <a:pt x="272391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6"/>
                      <a:pt x="2146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8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4" y="29144"/>
                    </a:cubicBezTo>
                    <a:cubicBezTo>
                      <a:pt x="716971" y="258058"/>
                      <a:pt x="731278" y="487501"/>
                      <a:pt x="744525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0" y="1627829"/>
                      <a:pt x="741876" y="1642136"/>
                      <a:pt x="717501" y="1659093"/>
                    </a:cubicBezTo>
                    <a:cubicBezTo>
                      <a:pt x="609403" y="173433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3" name="Freeform: Shape 262">
                <a:extLst>
                  <a:ext uri="{FF2B5EF4-FFF2-40B4-BE49-F238E27FC236}">
                    <a16:creationId xmlns:a16="http://schemas.microsoft.com/office/drawing/2014/main" id="{E0B631C1-3338-40D7-9988-C89C89E843E1}"/>
                  </a:ext>
                </a:extLst>
              </p:cNvPr>
              <p:cNvSpPr/>
              <p:nvPr/>
            </p:nvSpPr>
            <p:spPr>
              <a:xfrm>
                <a:off x="6087019" y="1883106"/>
                <a:ext cx="795009" cy="1762089"/>
              </a:xfrm>
              <a:custGeom>
                <a:avLst/>
                <a:gdLst>
                  <a:gd name="connsiteX0" fmla="*/ 358764 w 795009"/>
                  <a:gd name="connsiteY0" fmla="*/ 1760832 h 1762089"/>
                  <a:gd name="connsiteX1" fmla="*/ 118193 w 795009"/>
                  <a:gd name="connsiteY1" fmla="*/ 1678169 h 1762089"/>
                  <a:gd name="connsiteX2" fmla="*/ 3736 w 795009"/>
                  <a:gd name="connsiteY2" fmla="*/ 1612462 h 1762089"/>
                  <a:gd name="connsiteX3" fmla="*/ 2676 w 795009"/>
                  <a:gd name="connsiteY3" fmla="*/ 1547285 h 1762089"/>
                  <a:gd name="connsiteX4" fmla="*/ 22282 w 795009"/>
                  <a:gd name="connsiteY4" fmla="*/ 745029 h 1762089"/>
                  <a:gd name="connsiteX5" fmla="*/ 40299 w 795009"/>
                  <a:gd name="connsiteY5" fmla="*/ 27554 h 1762089"/>
                  <a:gd name="connsiteX6" fmla="*/ 69443 w 795009"/>
                  <a:gd name="connsiteY6" fmla="*/ 0 h 1762089"/>
                  <a:gd name="connsiteX7" fmla="*/ 673520 w 795009"/>
                  <a:gd name="connsiteY7" fmla="*/ 0 h 1762089"/>
                  <a:gd name="connsiteX8" fmla="*/ 704254 w 795009"/>
                  <a:gd name="connsiteY8" fmla="*/ 29144 h 1762089"/>
                  <a:gd name="connsiteX9" fmla="*/ 744525 w 795009"/>
                  <a:gd name="connsiteY9" fmla="*/ 716414 h 1762089"/>
                  <a:gd name="connsiteX10" fmla="*/ 777908 w 795009"/>
                  <a:gd name="connsiteY10" fmla="*/ 1295057 h 1762089"/>
                  <a:gd name="connsiteX11" fmla="*/ 794865 w 795009"/>
                  <a:gd name="connsiteY11" fmla="*/ 1588617 h 1762089"/>
                  <a:gd name="connsiteX12" fmla="*/ 793805 w 795009"/>
                  <a:gd name="connsiteY12" fmla="*/ 1611932 h 1762089"/>
                  <a:gd name="connsiteX13" fmla="*/ 717501 w 795009"/>
                  <a:gd name="connsiteY13" fmla="*/ 1659093 h 1762089"/>
                  <a:gd name="connsiteX14" fmla="*/ 358764 w 795009"/>
                  <a:gd name="connsiteY14" fmla="*/ 1760832 h 17620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795009" h="1762089">
                    <a:moveTo>
                      <a:pt x="358764" y="1760832"/>
                    </a:moveTo>
                    <a:cubicBezTo>
                      <a:pt x="272392" y="1751824"/>
                      <a:pt x="192378" y="1723739"/>
                      <a:pt x="118193" y="1678169"/>
                    </a:cubicBezTo>
                    <a:cubicBezTo>
                      <a:pt x="80571" y="1655383"/>
                      <a:pt x="41888" y="1634188"/>
                      <a:pt x="3736" y="1612462"/>
                    </a:cubicBezTo>
                    <a:cubicBezTo>
                      <a:pt x="-3682" y="1590737"/>
                      <a:pt x="2147" y="1569011"/>
                      <a:pt x="2676" y="1547285"/>
                    </a:cubicBezTo>
                    <a:cubicBezTo>
                      <a:pt x="9035" y="1279690"/>
                      <a:pt x="15394" y="1012624"/>
                      <a:pt x="22282" y="745029"/>
                    </a:cubicBezTo>
                    <a:cubicBezTo>
                      <a:pt x="28111" y="506047"/>
                      <a:pt x="35000" y="267066"/>
                      <a:pt x="40299" y="27554"/>
                    </a:cubicBezTo>
                    <a:cubicBezTo>
                      <a:pt x="40829" y="5299"/>
                      <a:pt x="47717" y="0"/>
                      <a:pt x="69443" y="0"/>
                    </a:cubicBezTo>
                    <a:cubicBezTo>
                      <a:pt x="270802" y="530"/>
                      <a:pt x="472161" y="1060"/>
                      <a:pt x="673520" y="0"/>
                    </a:cubicBezTo>
                    <a:cubicBezTo>
                      <a:pt x="696305" y="0"/>
                      <a:pt x="703194" y="5829"/>
                      <a:pt x="704254" y="29144"/>
                    </a:cubicBezTo>
                    <a:cubicBezTo>
                      <a:pt x="716971" y="258057"/>
                      <a:pt x="731278" y="487501"/>
                      <a:pt x="744525" y="716414"/>
                    </a:cubicBezTo>
                    <a:cubicBezTo>
                      <a:pt x="755653" y="909295"/>
                      <a:pt x="766781" y="1102176"/>
                      <a:pt x="777908" y="1295057"/>
                    </a:cubicBezTo>
                    <a:cubicBezTo>
                      <a:pt x="783737" y="1393087"/>
                      <a:pt x="789036" y="1490587"/>
                      <a:pt x="794865" y="1588617"/>
                    </a:cubicBezTo>
                    <a:cubicBezTo>
                      <a:pt x="795395" y="1596565"/>
                      <a:pt x="794335" y="1604514"/>
                      <a:pt x="793805" y="1611932"/>
                    </a:cubicBezTo>
                    <a:cubicBezTo>
                      <a:pt x="768370" y="1627829"/>
                      <a:pt x="741876" y="1642136"/>
                      <a:pt x="717501" y="1659093"/>
                    </a:cubicBezTo>
                    <a:cubicBezTo>
                      <a:pt x="609403" y="1734867"/>
                      <a:pt x="490177" y="1769310"/>
                      <a:pt x="358764" y="1760832"/>
                    </a:cubicBezTo>
                    <a:close/>
                  </a:path>
                </a:pathLst>
              </a:custGeom>
              <a:solidFill>
                <a:schemeClr val="bg1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4" name="Freeform: Shape 263">
                <a:extLst>
                  <a:ext uri="{FF2B5EF4-FFF2-40B4-BE49-F238E27FC236}">
                    <a16:creationId xmlns:a16="http://schemas.microsoft.com/office/drawing/2014/main" id="{B774B6C4-3020-4B15-9685-84110DDBEF5A}"/>
                  </a:ext>
                </a:extLst>
              </p:cNvPr>
              <p:cNvSpPr/>
              <p:nvPr/>
            </p:nvSpPr>
            <p:spPr>
              <a:xfrm>
                <a:off x="2758043" y="1681512"/>
                <a:ext cx="7496623" cy="1968489"/>
              </a:xfrm>
              <a:custGeom>
                <a:avLst/>
                <a:gdLst>
                  <a:gd name="connsiteX0" fmla="*/ 773863 w 7496623"/>
                  <a:gd name="connsiteY0" fmla="*/ 235 h 1968489"/>
                  <a:gd name="connsiteX1" fmla="*/ 1044108 w 7496623"/>
                  <a:gd name="connsiteY1" fmla="*/ 235 h 1968489"/>
                  <a:gd name="connsiteX2" fmla="*/ 1484449 w 7496623"/>
                  <a:gd name="connsiteY2" fmla="*/ 235 h 1968489"/>
                  <a:gd name="connsiteX3" fmla="*/ 2844682 w 7496623"/>
                  <a:gd name="connsiteY3" fmla="*/ 235 h 1968489"/>
                  <a:gd name="connsiteX4" fmla="*/ 4212333 w 7496623"/>
                  <a:gd name="connsiteY4" fmla="*/ 235 h 1968489"/>
                  <a:gd name="connsiteX5" fmla="*/ 5924013 w 7496623"/>
                  <a:gd name="connsiteY5" fmla="*/ 235 h 1968489"/>
                  <a:gd name="connsiteX6" fmla="*/ 5933953 w 7496623"/>
                  <a:gd name="connsiteY6" fmla="*/ 235 h 1968489"/>
                  <a:gd name="connsiteX7" fmla="*/ 6697655 w 7496623"/>
                  <a:gd name="connsiteY7" fmla="*/ 235 h 1968489"/>
                  <a:gd name="connsiteX8" fmla="*/ 6816351 w 7496623"/>
                  <a:gd name="connsiteY8" fmla="*/ 114162 h 1968489"/>
                  <a:gd name="connsiteX9" fmla="*/ 6833838 w 7496623"/>
                  <a:gd name="connsiteY9" fmla="*/ 190996 h 1968489"/>
                  <a:gd name="connsiteX10" fmla="*/ 7487195 w 7496623"/>
                  <a:gd name="connsiteY10" fmla="*/ 1621705 h 1968489"/>
                  <a:gd name="connsiteX11" fmla="*/ 7488784 w 7496623"/>
                  <a:gd name="connsiteY11" fmla="*/ 1679993 h 1968489"/>
                  <a:gd name="connsiteX12" fmla="*/ 7196284 w 7496623"/>
                  <a:gd name="connsiteY12" fmla="*/ 1905727 h 1968489"/>
                  <a:gd name="connsiteX13" fmla="*/ 6865101 w 7496623"/>
                  <a:gd name="connsiteY13" fmla="*/ 1828363 h 1968489"/>
                  <a:gd name="connsiteX14" fmla="*/ 6844965 w 7496623"/>
                  <a:gd name="connsiteY14" fmla="*/ 1793390 h 1968489"/>
                  <a:gd name="connsiteX15" fmla="*/ 6693416 w 7496623"/>
                  <a:gd name="connsiteY15" fmla="*/ 938674 h 1968489"/>
                  <a:gd name="connsiteX16" fmla="*/ 6567302 w 7496623"/>
                  <a:gd name="connsiteY16" fmla="*/ 224379 h 1968489"/>
                  <a:gd name="connsiteX17" fmla="*/ 6541337 w 7496623"/>
                  <a:gd name="connsiteY17" fmla="*/ 203184 h 1968489"/>
                  <a:gd name="connsiteX18" fmla="*/ 5984951 w 7496623"/>
                  <a:gd name="connsiteY18" fmla="*/ 202654 h 1968489"/>
                  <a:gd name="connsiteX19" fmla="*/ 5963994 w 7496623"/>
                  <a:gd name="connsiteY19" fmla="*/ 210529 h 1968489"/>
                  <a:gd name="connsiteX20" fmla="*/ 5983232 w 7496623"/>
                  <a:gd name="connsiteY20" fmla="*/ 345194 h 1968489"/>
                  <a:gd name="connsiteX21" fmla="*/ 6125773 w 7496623"/>
                  <a:gd name="connsiteY21" fmla="*/ 1780672 h 1968489"/>
                  <a:gd name="connsiteX22" fmla="*/ 6096100 w 7496623"/>
                  <a:gd name="connsiteY22" fmla="*/ 1855917 h 1968489"/>
                  <a:gd name="connsiteX23" fmla="*/ 5900040 w 7496623"/>
                  <a:gd name="connsiteY23" fmla="*/ 1949708 h 1968489"/>
                  <a:gd name="connsiteX24" fmla="*/ 5593762 w 7496623"/>
                  <a:gd name="connsiteY24" fmla="*/ 1881352 h 1968489"/>
                  <a:gd name="connsiteX25" fmla="*/ 5538653 w 7496623"/>
                  <a:gd name="connsiteY25" fmla="*/ 1840020 h 1968489"/>
                  <a:gd name="connsiteX26" fmla="*/ 5515338 w 7496623"/>
                  <a:gd name="connsiteY26" fmla="*/ 1811936 h 1968489"/>
                  <a:gd name="connsiteX27" fmla="*/ 5422607 w 7496623"/>
                  <a:gd name="connsiteY27" fmla="*/ 258822 h 1968489"/>
                  <a:gd name="connsiteX28" fmla="*/ 5374917 w 7496623"/>
                  <a:gd name="connsiteY28" fmla="*/ 215901 h 1968489"/>
                  <a:gd name="connsiteX29" fmla="*/ 4834427 w 7496623"/>
                  <a:gd name="connsiteY29" fmla="*/ 215901 h 1968489"/>
                  <a:gd name="connsiteX30" fmla="*/ 4786736 w 7496623"/>
                  <a:gd name="connsiteY30" fmla="*/ 263591 h 1968489"/>
                  <a:gd name="connsiteX31" fmla="*/ 4745935 w 7496623"/>
                  <a:gd name="connsiteY31" fmla="*/ 1808757 h 1968489"/>
                  <a:gd name="connsiteX32" fmla="*/ 4733747 w 7496623"/>
                  <a:gd name="connsiteY32" fmla="*/ 1831542 h 1968489"/>
                  <a:gd name="connsiteX33" fmla="*/ 4724739 w 7496623"/>
                  <a:gd name="connsiteY33" fmla="*/ 1837901 h 1968489"/>
                  <a:gd name="connsiteX34" fmla="*/ 4705663 w 7496623"/>
                  <a:gd name="connsiteY34" fmla="*/ 1855387 h 1968489"/>
                  <a:gd name="connsiteX35" fmla="*/ 4601804 w 7496623"/>
                  <a:gd name="connsiteY35" fmla="*/ 1920564 h 1968489"/>
                  <a:gd name="connsiteX36" fmla="*/ 4530269 w 7496623"/>
                  <a:gd name="connsiteY36" fmla="*/ 1950768 h 1968489"/>
                  <a:gd name="connsiteX37" fmla="*/ 4187428 w 7496623"/>
                  <a:gd name="connsiteY37" fmla="*/ 1898309 h 1968489"/>
                  <a:gd name="connsiteX38" fmla="*/ 4109534 w 7496623"/>
                  <a:gd name="connsiteY38" fmla="*/ 1843730 h 1968489"/>
                  <a:gd name="connsiteX39" fmla="*/ 4032700 w 7496623"/>
                  <a:gd name="connsiteY39" fmla="*/ 258822 h 1968489"/>
                  <a:gd name="connsiteX40" fmla="*/ 3985009 w 7496623"/>
                  <a:gd name="connsiteY40" fmla="*/ 215901 h 1968489"/>
                  <a:gd name="connsiteX41" fmla="*/ 3444519 w 7496623"/>
                  <a:gd name="connsiteY41" fmla="*/ 215901 h 1968489"/>
                  <a:gd name="connsiteX42" fmla="*/ 3396829 w 7496623"/>
                  <a:gd name="connsiteY42" fmla="*/ 263591 h 1968489"/>
                  <a:gd name="connsiteX43" fmla="*/ 3382522 w 7496623"/>
                  <a:gd name="connsiteY43" fmla="*/ 1780142 h 1968489"/>
                  <a:gd name="connsiteX44" fmla="*/ 3352848 w 7496623"/>
                  <a:gd name="connsiteY44" fmla="*/ 1855387 h 1968489"/>
                  <a:gd name="connsiteX45" fmla="*/ 3172685 w 7496623"/>
                  <a:gd name="connsiteY45" fmla="*/ 1949178 h 1968489"/>
                  <a:gd name="connsiteX46" fmla="*/ 2866407 w 7496623"/>
                  <a:gd name="connsiteY46" fmla="*/ 1880822 h 1968489"/>
                  <a:gd name="connsiteX47" fmla="*/ 2811298 w 7496623"/>
                  <a:gd name="connsiteY47" fmla="*/ 1839490 h 1968489"/>
                  <a:gd name="connsiteX48" fmla="*/ 2772086 w 7496623"/>
                  <a:gd name="connsiteY48" fmla="*/ 1811406 h 1968489"/>
                  <a:gd name="connsiteX49" fmla="*/ 2695252 w 7496623"/>
                  <a:gd name="connsiteY49" fmla="*/ 258292 h 1968489"/>
                  <a:gd name="connsiteX50" fmla="*/ 2647562 w 7496623"/>
                  <a:gd name="connsiteY50" fmla="*/ 215371 h 1968489"/>
                  <a:gd name="connsiteX51" fmla="*/ 2107072 w 7496623"/>
                  <a:gd name="connsiteY51" fmla="*/ 215371 h 1968489"/>
                  <a:gd name="connsiteX52" fmla="*/ 2059382 w 7496623"/>
                  <a:gd name="connsiteY52" fmla="*/ 263061 h 1968489"/>
                  <a:gd name="connsiteX53" fmla="*/ 2018580 w 7496623"/>
                  <a:gd name="connsiteY53" fmla="*/ 1808227 h 1968489"/>
                  <a:gd name="connsiteX54" fmla="*/ 2006392 w 7496623"/>
                  <a:gd name="connsiteY54" fmla="*/ 1831012 h 1968489"/>
                  <a:gd name="connsiteX55" fmla="*/ 1802384 w 7496623"/>
                  <a:gd name="connsiteY55" fmla="*/ 1950238 h 1968489"/>
                  <a:gd name="connsiteX56" fmla="*/ 1459544 w 7496623"/>
                  <a:gd name="connsiteY56" fmla="*/ 1897779 h 1968489"/>
                  <a:gd name="connsiteX57" fmla="*/ 1381649 w 7496623"/>
                  <a:gd name="connsiteY57" fmla="*/ 1843200 h 1968489"/>
                  <a:gd name="connsiteX58" fmla="*/ 1367872 w 7496623"/>
                  <a:gd name="connsiteY58" fmla="*/ 1812996 h 1968489"/>
                  <a:gd name="connsiteX59" fmla="*/ 1490277 w 7496623"/>
                  <a:gd name="connsiteY59" fmla="*/ 229148 h 1968489"/>
                  <a:gd name="connsiteX60" fmla="*/ 1474910 w 7496623"/>
                  <a:gd name="connsiteY60" fmla="*/ 202653 h 1968489"/>
                  <a:gd name="connsiteX61" fmla="*/ 1474910 w 7496623"/>
                  <a:gd name="connsiteY61" fmla="*/ 202123 h 1968489"/>
                  <a:gd name="connsiteX62" fmla="*/ 932301 w 7496623"/>
                  <a:gd name="connsiteY62" fmla="*/ 202123 h 1968489"/>
                  <a:gd name="connsiteX63" fmla="*/ 904217 w 7496623"/>
                  <a:gd name="connsiteY63" fmla="*/ 227028 h 1968489"/>
                  <a:gd name="connsiteX64" fmla="*/ 666825 w 7496623"/>
                  <a:gd name="connsiteY64" fmla="*/ 1791800 h 1968489"/>
                  <a:gd name="connsiteX65" fmla="*/ 647219 w 7496623"/>
                  <a:gd name="connsiteY65" fmla="*/ 1827303 h 1968489"/>
                  <a:gd name="connsiteX66" fmla="*/ 141702 w 7496623"/>
                  <a:gd name="connsiteY66" fmla="*/ 1825713 h 1968489"/>
                  <a:gd name="connsiteX67" fmla="*/ 18237 w 7496623"/>
                  <a:gd name="connsiteY67" fmla="*/ 1699069 h 1968489"/>
                  <a:gd name="connsiteX68" fmla="*/ 8699 w 7496623"/>
                  <a:gd name="connsiteY68" fmla="*/ 1616936 h 1968489"/>
                  <a:gd name="connsiteX69" fmla="*/ 663116 w 7496623"/>
                  <a:gd name="connsiteY69" fmla="*/ 183577 h 1968489"/>
                  <a:gd name="connsiteX70" fmla="*/ 673714 w 7496623"/>
                  <a:gd name="connsiteY70" fmla="*/ 114161 h 1968489"/>
                  <a:gd name="connsiteX71" fmla="*/ 773863 w 7496623"/>
                  <a:gd name="connsiteY71" fmla="*/ 235 h 19684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</a:cxnLst>
                <a:rect l="l" t="t" r="r" b="b"/>
                <a:pathLst>
                  <a:path w="7496623" h="1968489">
                    <a:moveTo>
                      <a:pt x="773863" y="235"/>
                    </a:moveTo>
                    <a:cubicBezTo>
                      <a:pt x="863945" y="-295"/>
                      <a:pt x="954027" y="235"/>
                      <a:pt x="1044108" y="235"/>
                    </a:cubicBezTo>
                    <a:cubicBezTo>
                      <a:pt x="1190888" y="235"/>
                      <a:pt x="1337668" y="235"/>
                      <a:pt x="1484449" y="235"/>
                    </a:cubicBezTo>
                    <a:cubicBezTo>
                      <a:pt x="1938036" y="235"/>
                      <a:pt x="2391094" y="235"/>
                      <a:pt x="2844682" y="235"/>
                    </a:cubicBezTo>
                    <a:cubicBezTo>
                      <a:pt x="3300389" y="235"/>
                      <a:pt x="3756626" y="235"/>
                      <a:pt x="4212333" y="235"/>
                    </a:cubicBezTo>
                    <a:lnTo>
                      <a:pt x="5924013" y="235"/>
                    </a:lnTo>
                    <a:lnTo>
                      <a:pt x="5933953" y="235"/>
                    </a:lnTo>
                    <a:lnTo>
                      <a:pt x="6697655" y="235"/>
                    </a:lnTo>
                    <a:cubicBezTo>
                      <a:pt x="6778729" y="235"/>
                      <a:pt x="6812642" y="33618"/>
                      <a:pt x="6816351" y="114162"/>
                    </a:cubicBezTo>
                    <a:cubicBezTo>
                      <a:pt x="6817411" y="140656"/>
                      <a:pt x="6822710" y="166091"/>
                      <a:pt x="6833838" y="190996"/>
                    </a:cubicBezTo>
                    <a:cubicBezTo>
                      <a:pt x="7052153" y="667899"/>
                      <a:pt x="7269409" y="1144802"/>
                      <a:pt x="7487195" y="1621705"/>
                    </a:cubicBezTo>
                    <a:cubicBezTo>
                      <a:pt x="7495673" y="1641311"/>
                      <a:pt x="7502562" y="1659328"/>
                      <a:pt x="7488784" y="1679993"/>
                    </a:cubicBezTo>
                    <a:cubicBezTo>
                      <a:pt x="7414069" y="1784912"/>
                      <a:pt x="7328757" y="1876583"/>
                      <a:pt x="7196284" y="1905727"/>
                    </a:cubicBezTo>
                    <a:cubicBezTo>
                      <a:pt x="7073879" y="1932752"/>
                      <a:pt x="6963661" y="1905727"/>
                      <a:pt x="6865101" y="1828363"/>
                    </a:cubicBezTo>
                    <a:cubicBezTo>
                      <a:pt x="6853444" y="1818825"/>
                      <a:pt x="6847615" y="1808227"/>
                      <a:pt x="6844965" y="1793390"/>
                    </a:cubicBezTo>
                    <a:cubicBezTo>
                      <a:pt x="6794625" y="1508308"/>
                      <a:pt x="6743756" y="1223756"/>
                      <a:pt x="6693416" y="938674"/>
                    </a:cubicBezTo>
                    <a:cubicBezTo>
                      <a:pt x="6651554" y="700223"/>
                      <a:pt x="6608633" y="462301"/>
                      <a:pt x="6567302" y="224379"/>
                    </a:cubicBezTo>
                    <a:cubicBezTo>
                      <a:pt x="6564122" y="206893"/>
                      <a:pt x="6557234" y="203184"/>
                      <a:pt x="6541337" y="203184"/>
                    </a:cubicBezTo>
                    <a:cubicBezTo>
                      <a:pt x="6355875" y="203184"/>
                      <a:pt x="6170413" y="203714"/>
                      <a:pt x="5984951" y="202654"/>
                    </a:cubicBezTo>
                    <a:lnTo>
                      <a:pt x="5963994" y="210529"/>
                    </a:lnTo>
                    <a:lnTo>
                      <a:pt x="5983232" y="345194"/>
                    </a:lnTo>
                    <a:cubicBezTo>
                      <a:pt x="5994361" y="455412"/>
                      <a:pt x="6125244" y="1767425"/>
                      <a:pt x="6125773" y="1780672"/>
                    </a:cubicBezTo>
                    <a:cubicBezTo>
                      <a:pt x="6134782" y="1813526"/>
                      <a:pt x="6124184" y="1834721"/>
                      <a:pt x="6096100" y="1855917"/>
                    </a:cubicBezTo>
                    <a:cubicBezTo>
                      <a:pt x="6036222" y="1900428"/>
                      <a:pt x="5974224" y="1938050"/>
                      <a:pt x="5900040" y="1949708"/>
                    </a:cubicBezTo>
                    <a:cubicBezTo>
                      <a:pt x="5789822" y="1966665"/>
                      <a:pt x="5685963" y="1948648"/>
                      <a:pt x="5593762" y="1881352"/>
                    </a:cubicBezTo>
                    <a:cubicBezTo>
                      <a:pt x="5575215" y="1867575"/>
                      <a:pt x="5557200" y="1853797"/>
                      <a:pt x="5538653" y="1840020"/>
                    </a:cubicBezTo>
                    <a:cubicBezTo>
                      <a:pt x="5528585" y="1832602"/>
                      <a:pt x="5519577" y="1824124"/>
                      <a:pt x="5515338" y="1811936"/>
                    </a:cubicBezTo>
                    <a:cubicBezTo>
                      <a:pt x="5511628" y="1739341"/>
                      <a:pt x="5430026" y="340425"/>
                      <a:pt x="5422607" y="258822"/>
                    </a:cubicBezTo>
                    <a:cubicBezTo>
                      <a:pt x="5419427" y="224379"/>
                      <a:pt x="5409889" y="215901"/>
                      <a:pt x="5374917" y="215901"/>
                    </a:cubicBezTo>
                    <a:cubicBezTo>
                      <a:pt x="5194753" y="215371"/>
                      <a:pt x="5014590" y="215371"/>
                      <a:pt x="4834427" y="215901"/>
                    </a:cubicBezTo>
                    <a:cubicBezTo>
                      <a:pt x="4797864" y="215901"/>
                      <a:pt x="4787796" y="226498"/>
                      <a:pt x="4786736" y="263591"/>
                    </a:cubicBezTo>
                    <a:cubicBezTo>
                      <a:pt x="4781967" y="414610"/>
                      <a:pt x="4752823" y="1725034"/>
                      <a:pt x="4745935" y="1808757"/>
                    </a:cubicBezTo>
                    <a:cubicBezTo>
                      <a:pt x="4743815" y="1817765"/>
                      <a:pt x="4741696" y="1826243"/>
                      <a:pt x="4733747" y="1831542"/>
                    </a:cubicBezTo>
                    <a:cubicBezTo>
                      <a:pt x="4731098" y="1833662"/>
                      <a:pt x="4727918" y="1835781"/>
                      <a:pt x="4724739" y="1837901"/>
                    </a:cubicBezTo>
                    <a:cubicBezTo>
                      <a:pt x="4719440" y="1843730"/>
                      <a:pt x="4713081" y="1849558"/>
                      <a:pt x="4705663" y="1855387"/>
                    </a:cubicBezTo>
                    <a:cubicBezTo>
                      <a:pt x="4672810" y="1880292"/>
                      <a:pt x="4638367" y="1903078"/>
                      <a:pt x="4601804" y="1920564"/>
                    </a:cubicBezTo>
                    <a:cubicBezTo>
                      <a:pt x="4579548" y="1932752"/>
                      <a:pt x="4555703" y="1943349"/>
                      <a:pt x="4530269" y="1950768"/>
                    </a:cubicBezTo>
                    <a:cubicBezTo>
                      <a:pt x="4407333" y="1986270"/>
                      <a:pt x="4293407" y="1968254"/>
                      <a:pt x="4187428" y="1898309"/>
                    </a:cubicBezTo>
                    <a:cubicBezTo>
                      <a:pt x="4160934" y="1880822"/>
                      <a:pt x="4136029" y="1861216"/>
                      <a:pt x="4109534" y="1843730"/>
                    </a:cubicBezTo>
                    <a:cubicBezTo>
                      <a:pt x="4098406" y="1836311"/>
                      <a:pt x="4040118" y="340425"/>
                      <a:pt x="4032700" y="258822"/>
                    </a:cubicBezTo>
                    <a:cubicBezTo>
                      <a:pt x="4029520" y="224379"/>
                      <a:pt x="4019982" y="215901"/>
                      <a:pt x="3985009" y="215901"/>
                    </a:cubicBezTo>
                    <a:cubicBezTo>
                      <a:pt x="3804846" y="215371"/>
                      <a:pt x="3624683" y="215371"/>
                      <a:pt x="3444519" y="215901"/>
                    </a:cubicBezTo>
                    <a:cubicBezTo>
                      <a:pt x="3407957" y="215901"/>
                      <a:pt x="3397889" y="226498"/>
                      <a:pt x="3396829" y="263591"/>
                    </a:cubicBezTo>
                    <a:cubicBezTo>
                      <a:pt x="3392060" y="414080"/>
                      <a:pt x="3381462" y="1766895"/>
                      <a:pt x="3382522" y="1780142"/>
                    </a:cubicBezTo>
                    <a:cubicBezTo>
                      <a:pt x="3391530" y="1812996"/>
                      <a:pt x="3380932" y="1834192"/>
                      <a:pt x="3352848" y="1855387"/>
                    </a:cubicBezTo>
                    <a:cubicBezTo>
                      <a:pt x="3292970" y="1899898"/>
                      <a:pt x="3246870" y="1937521"/>
                      <a:pt x="3172685" y="1949178"/>
                    </a:cubicBezTo>
                    <a:cubicBezTo>
                      <a:pt x="3062467" y="1966135"/>
                      <a:pt x="2958609" y="1948118"/>
                      <a:pt x="2866407" y="1880822"/>
                    </a:cubicBezTo>
                    <a:cubicBezTo>
                      <a:pt x="2847861" y="1867045"/>
                      <a:pt x="2829845" y="1853268"/>
                      <a:pt x="2811298" y="1839490"/>
                    </a:cubicBezTo>
                    <a:cubicBezTo>
                      <a:pt x="2801231" y="1832072"/>
                      <a:pt x="2776326" y="1823594"/>
                      <a:pt x="2772086" y="1811406"/>
                    </a:cubicBezTo>
                    <a:cubicBezTo>
                      <a:pt x="2768377" y="1738811"/>
                      <a:pt x="2702671" y="339895"/>
                      <a:pt x="2695252" y="258292"/>
                    </a:cubicBezTo>
                    <a:cubicBezTo>
                      <a:pt x="2692073" y="223849"/>
                      <a:pt x="2682535" y="215371"/>
                      <a:pt x="2647562" y="215371"/>
                    </a:cubicBezTo>
                    <a:cubicBezTo>
                      <a:pt x="2467399" y="214841"/>
                      <a:pt x="2287235" y="214841"/>
                      <a:pt x="2107072" y="215371"/>
                    </a:cubicBezTo>
                    <a:cubicBezTo>
                      <a:pt x="2070509" y="215371"/>
                      <a:pt x="2060441" y="225969"/>
                      <a:pt x="2059382" y="263061"/>
                    </a:cubicBezTo>
                    <a:cubicBezTo>
                      <a:pt x="2054612" y="414080"/>
                      <a:pt x="2025468" y="1724504"/>
                      <a:pt x="2018580" y="1808227"/>
                    </a:cubicBezTo>
                    <a:cubicBezTo>
                      <a:pt x="2016460" y="1817235"/>
                      <a:pt x="2014341" y="1825713"/>
                      <a:pt x="2006392" y="1831012"/>
                    </a:cubicBezTo>
                    <a:cubicBezTo>
                      <a:pt x="1941745" y="1876053"/>
                      <a:pt x="1880808" y="1927453"/>
                      <a:pt x="1802384" y="1950238"/>
                    </a:cubicBezTo>
                    <a:cubicBezTo>
                      <a:pt x="1679449" y="1985741"/>
                      <a:pt x="1565522" y="1967724"/>
                      <a:pt x="1459544" y="1897779"/>
                    </a:cubicBezTo>
                    <a:cubicBezTo>
                      <a:pt x="1433049" y="1880292"/>
                      <a:pt x="1408144" y="1860686"/>
                      <a:pt x="1381649" y="1843200"/>
                    </a:cubicBezTo>
                    <a:cubicBezTo>
                      <a:pt x="1371052" y="1835781"/>
                      <a:pt x="1362044" y="1827833"/>
                      <a:pt x="1367872" y="1812996"/>
                    </a:cubicBezTo>
                    <a:cubicBezTo>
                      <a:pt x="1376880" y="1703308"/>
                      <a:pt x="1484449" y="296974"/>
                      <a:pt x="1490277" y="229148"/>
                    </a:cubicBezTo>
                    <a:cubicBezTo>
                      <a:pt x="1491867" y="212191"/>
                      <a:pt x="1488158" y="204773"/>
                      <a:pt x="1474910" y="202653"/>
                    </a:cubicBezTo>
                    <a:lnTo>
                      <a:pt x="1474910" y="202123"/>
                    </a:lnTo>
                    <a:cubicBezTo>
                      <a:pt x="1294217" y="202653"/>
                      <a:pt x="1112994" y="202653"/>
                      <a:pt x="932301" y="202123"/>
                    </a:cubicBezTo>
                    <a:cubicBezTo>
                      <a:pt x="912695" y="202123"/>
                      <a:pt x="906866" y="209012"/>
                      <a:pt x="904217" y="227028"/>
                    </a:cubicBezTo>
                    <a:cubicBezTo>
                      <a:pt x="855467" y="548673"/>
                      <a:pt x="696499" y="1592031"/>
                      <a:pt x="666825" y="1791800"/>
                    </a:cubicBezTo>
                    <a:cubicBezTo>
                      <a:pt x="664705" y="1807167"/>
                      <a:pt x="658347" y="1817765"/>
                      <a:pt x="647219" y="1827303"/>
                    </a:cubicBezTo>
                    <a:cubicBezTo>
                      <a:pt x="500969" y="1952357"/>
                      <a:pt x="286892" y="1951827"/>
                      <a:pt x="141702" y="1825713"/>
                    </a:cubicBezTo>
                    <a:cubicBezTo>
                      <a:pt x="97191" y="1787031"/>
                      <a:pt x="54270" y="1746229"/>
                      <a:pt x="18237" y="1699069"/>
                    </a:cubicBezTo>
                    <a:cubicBezTo>
                      <a:pt x="-1369" y="1673104"/>
                      <a:pt x="-6138" y="1649789"/>
                      <a:pt x="8699" y="1616936"/>
                    </a:cubicBezTo>
                    <a:cubicBezTo>
                      <a:pt x="227544" y="1139503"/>
                      <a:pt x="444800" y="661540"/>
                      <a:pt x="663116" y="183577"/>
                    </a:cubicBezTo>
                    <a:cubicBezTo>
                      <a:pt x="673184" y="161322"/>
                      <a:pt x="676363" y="138536"/>
                      <a:pt x="673714" y="114161"/>
                    </a:cubicBezTo>
                    <a:cubicBezTo>
                      <a:pt x="666295" y="52164"/>
                      <a:pt x="711866" y="764"/>
                      <a:pt x="773863" y="235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5297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grpSp>
        <p:nvGrpSpPr>
          <p:cNvPr id="266" name="Group 265">
            <a:extLst>
              <a:ext uri="{FF2B5EF4-FFF2-40B4-BE49-F238E27FC236}">
                <a16:creationId xmlns:a16="http://schemas.microsoft.com/office/drawing/2014/main" id="{CBFA3F94-A98D-48EB-8A75-822D3B8C0A70}"/>
              </a:ext>
            </a:extLst>
          </p:cNvPr>
          <p:cNvGrpSpPr/>
          <p:nvPr/>
        </p:nvGrpSpPr>
        <p:grpSpPr>
          <a:xfrm>
            <a:off x="5723885" y="3573136"/>
            <a:ext cx="3654073" cy="3074236"/>
            <a:chOff x="6094799" y="1412294"/>
            <a:chExt cx="5785459" cy="4867410"/>
          </a:xfrm>
        </p:grpSpPr>
        <p:grpSp>
          <p:nvGrpSpPr>
            <p:cNvPr id="267" name="Graphic 33">
              <a:extLst>
                <a:ext uri="{FF2B5EF4-FFF2-40B4-BE49-F238E27FC236}">
                  <a16:creationId xmlns:a16="http://schemas.microsoft.com/office/drawing/2014/main" id="{271FEB82-E881-4BA4-B439-AB73B4D574D0}"/>
                </a:ext>
              </a:extLst>
            </p:cNvPr>
            <p:cNvGrpSpPr/>
            <p:nvPr/>
          </p:nvGrpSpPr>
          <p:grpSpPr>
            <a:xfrm>
              <a:off x="7105963" y="1412294"/>
              <a:ext cx="3023169" cy="2904280"/>
              <a:chOff x="2705100" y="171450"/>
              <a:chExt cx="6781800" cy="65151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80" name="Freeform: Shape 279">
                <a:extLst>
                  <a:ext uri="{FF2B5EF4-FFF2-40B4-BE49-F238E27FC236}">
                    <a16:creationId xmlns:a16="http://schemas.microsoft.com/office/drawing/2014/main" id="{69A94660-0D4F-47C6-8B0C-D922DBADE67B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5962" cy="2738437"/>
              </a:xfrm>
              <a:custGeom>
                <a:avLst/>
                <a:gdLst>
                  <a:gd name="connsiteX0" fmla="*/ 5233035 w 5795962"/>
                  <a:gd name="connsiteY0" fmla="*/ 2738438 h 2738437"/>
                  <a:gd name="connsiteX1" fmla="*/ 555308 w 5795962"/>
                  <a:gd name="connsiteY1" fmla="*/ 2738438 h 2738437"/>
                  <a:gd name="connsiteX2" fmla="*/ 357188 w 5795962"/>
                  <a:gd name="connsiteY2" fmla="*/ 2566035 h 2738437"/>
                  <a:gd name="connsiteX3" fmla="*/ 0 w 5795962"/>
                  <a:gd name="connsiteY3" fmla="*/ 0 h 2738437"/>
                  <a:gd name="connsiteX4" fmla="*/ 5795963 w 5795962"/>
                  <a:gd name="connsiteY4" fmla="*/ 0 h 2738437"/>
                  <a:gd name="connsiteX5" fmla="*/ 5430203 w 5795962"/>
                  <a:gd name="connsiteY5" fmla="*/ 2566988 h 2738437"/>
                  <a:gd name="connsiteX6" fmla="*/ 5233035 w 5795962"/>
                  <a:gd name="connsiteY6" fmla="*/ 2738438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5962" h="2738437">
                    <a:moveTo>
                      <a:pt x="5233035" y="2738438"/>
                    </a:moveTo>
                    <a:lnTo>
                      <a:pt x="555308" y="2738438"/>
                    </a:lnTo>
                    <a:cubicBezTo>
                      <a:pt x="455295" y="2738438"/>
                      <a:pt x="371475" y="2665095"/>
                      <a:pt x="357188" y="2566035"/>
                    </a:cubicBezTo>
                    <a:lnTo>
                      <a:pt x="0" y="0"/>
                    </a:lnTo>
                    <a:lnTo>
                      <a:pt x="5795963" y="0"/>
                    </a:lnTo>
                    <a:lnTo>
                      <a:pt x="5430203" y="2566988"/>
                    </a:lnTo>
                    <a:cubicBezTo>
                      <a:pt x="5415915" y="2665095"/>
                      <a:pt x="5332095" y="2738438"/>
                      <a:pt x="5233035" y="2738438"/>
                    </a:cubicBezTo>
                    <a:close/>
                  </a:path>
                </a:pathLst>
              </a:custGeom>
              <a:solidFill>
                <a:srgbClr val="0148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1" name="Freeform: Shape 280">
                <a:extLst>
                  <a:ext uri="{FF2B5EF4-FFF2-40B4-BE49-F238E27FC236}">
                    <a16:creationId xmlns:a16="http://schemas.microsoft.com/office/drawing/2014/main" id="{F206C9B4-5BB3-4B6A-BA4B-8B66DADC93D6}"/>
                  </a:ext>
                </a:extLst>
              </p:cNvPr>
              <p:cNvSpPr/>
              <p:nvPr/>
            </p:nvSpPr>
            <p:spPr>
              <a:xfrm>
                <a:off x="3639502" y="493680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2" name="Freeform: Shape 281">
                <a:extLst>
                  <a:ext uri="{FF2B5EF4-FFF2-40B4-BE49-F238E27FC236}">
                    <a16:creationId xmlns:a16="http://schemas.microsoft.com/office/drawing/2014/main" id="{AC92DE80-18D9-41F1-A9E9-EEDAA6346ED7}"/>
                  </a:ext>
                </a:extLst>
              </p:cNvPr>
              <p:cNvSpPr/>
              <p:nvPr/>
            </p:nvSpPr>
            <p:spPr>
              <a:xfrm>
                <a:off x="3713797" y="6196965"/>
                <a:ext cx="4769167" cy="204787"/>
              </a:xfrm>
              <a:custGeom>
                <a:avLst/>
                <a:gdLst>
                  <a:gd name="connsiteX0" fmla="*/ 0 w 4769167"/>
                  <a:gd name="connsiteY0" fmla="*/ 0 h 204787"/>
                  <a:gd name="connsiteX1" fmla="*/ 4769168 w 4769167"/>
                  <a:gd name="connsiteY1" fmla="*/ 0 h 204787"/>
                  <a:gd name="connsiteX2" fmla="*/ 4769168 w 4769167"/>
                  <a:gd name="connsiteY2" fmla="*/ 204787 h 204787"/>
                  <a:gd name="connsiteX3" fmla="*/ 0 w 476916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9167" h="204787">
                    <a:moveTo>
                      <a:pt x="0" y="0"/>
                    </a:moveTo>
                    <a:lnTo>
                      <a:pt x="4769168" y="0"/>
                    </a:lnTo>
                    <a:lnTo>
                      <a:pt x="476916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3" name="Freeform: Shape 282">
                <a:extLst>
                  <a:ext uri="{FF2B5EF4-FFF2-40B4-BE49-F238E27FC236}">
                    <a16:creationId xmlns:a16="http://schemas.microsoft.com/office/drawing/2014/main" id="{0AB5E9A5-5D3E-467A-AAA5-D423BD6D0BC4}"/>
                  </a:ext>
                </a:extLst>
              </p:cNvPr>
              <p:cNvSpPr/>
              <p:nvPr/>
            </p:nvSpPr>
            <p:spPr>
              <a:xfrm>
                <a:off x="3643312" y="542448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8 h 204787"/>
                  <a:gd name="connsiteX3" fmla="*/ 0 w 4910137"/>
                  <a:gd name="connsiteY3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8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4" name="Freeform: Shape 283">
                <a:extLst>
                  <a:ext uri="{FF2B5EF4-FFF2-40B4-BE49-F238E27FC236}">
                    <a16:creationId xmlns:a16="http://schemas.microsoft.com/office/drawing/2014/main" id="{ADC3DC89-FE00-4E07-994D-15CD1163AE1A}"/>
                  </a:ext>
                </a:extLst>
              </p:cNvPr>
              <p:cNvSpPr/>
              <p:nvPr/>
            </p:nvSpPr>
            <p:spPr>
              <a:xfrm>
                <a:off x="3643312" y="4160520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5" name="Freeform: Shape 284">
                <a:extLst>
                  <a:ext uri="{FF2B5EF4-FFF2-40B4-BE49-F238E27FC236}">
                    <a16:creationId xmlns:a16="http://schemas.microsoft.com/office/drawing/2014/main" id="{CADDB4C4-908A-41EC-A3A0-2353CC6BEF05}"/>
                  </a:ext>
                </a:extLst>
              </p:cNvPr>
              <p:cNvSpPr/>
              <p:nvPr/>
            </p:nvSpPr>
            <p:spPr>
              <a:xfrm>
                <a:off x="2705100" y="2106929"/>
                <a:ext cx="6779894" cy="1150620"/>
              </a:xfrm>
              <a:custGeom>
                <a:avLst/>
                <a:gdLst>
                  <a:gd name="connsiteX0" fmla="*/ 6779895 w 6779894"/>
                  <a:gd name="connsiteY0" fmla="*/ 1150620 h 1150620"/>
                  <a:gd name="connsiteX1" fmla="*/ 0 w 6779894"/>
                  <a:gd name="connsiteY1" fmla="*/ 1150620 h 1150620"/>
                  <a:gd name="connsiteX2" fmla="*/ 619125 w 6779894"/>
                  <a:gd name="connsiteY2" fmla="*/ 0 h 1150620"/>
                  <a:gd name="connsiteX3" fmla="*/ 6132195 w 6779894"/>
                  <a:gd name="connsiteY3" fmla="*/ 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9894" h="1150620">
                    <a:moveTo>
                      <a:pt x="6779895" y="1150620"/>
                    </a:moveTo>
                    <a:lnTo>
                      <a:pt x="0" y="1150620"/>
                    </a:lnTo>
                    <a:lnTo>
                      <a:pt x="619125" y="0"/>
                    </a:lnTo>
                    <a:lnTo>
                      <a:pt x="6132195" y="0"/>
                    </a:lnTo>
                    <a:close/>
                  </a:path>
                </a:pathLst>
              </a:custGeom>
              <a:solidFill>
                <a:srgbClr val="2181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6" name="Freeform: Shape 285">
                <a:extLst>
                  <a:ext uri="{FF2B5EF4-FFF2-40B4-BE49-F238E27FC236}">
                    <a16:creationId xmlns:a16="http://schemas.microsoft.com/office/drawing/2014/main" id="{C38B77DC-E751-4609-9D9D-321ED609ADD9}"/>
                  </a:ext>
                </a:extLst>
              </p:cNvPr>
              <p:cNvSpPr/>
              <p:nvPr/>
            </p:nvSpPr>
            <p:spPr>
              <a:xfrm>
                <a:off x="3135630" y="2252662"/>
                <a:ext cx="5918834" cy="860107"/>
              </a:xfrm>
              <a:custGeom>
                <a:avLst/>
                <a:gdLst>
                  <a:gd name="connsiteX0" fmla="*/ 5918835 w 5918834"/>
                  <a:gd name="connsiteY0" fmla="*/ 860107 h 860107"/>
                  <a:gd name="connsiteX1" fmla="*/ 0 w 5918834"/>
                  <a:gd name="connsiteY1" fmla="*/ 860107 h 860107"/>
                  <a:gd name="connsiteX2" fmla="*/ 435293 w 5918834"/>
                  <a:gd name="connsiteY2" fmla="*/ 0 h 860107"/>
                  <a:gd name="connsiteX3" fmla="*/ 5486400 w 5918834"/>
                  <a:gd name="connsiteY3" fmla="*/ 0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8834" h="860107">
                    <a:moveTo>
                      <a:pt x="5918835" y="860107"/>
                    </a:moveTo>
                    <a:lnTo>
                      <a:pt x="0" y="860107"/>
                    </a:lnTo>
                    <a:lnTo>
                      <a:pt x="435293" y="0"/>
                    </a:lnTo>
                    <a:lnTo>
                      <a:pt x="5486400" y="0"/>
                    </a:lnTo>
                    <a:close/>
                  </a:path>
                </a:pathLst>
              </a:custGeom>
              <a:solidFill>
                <a:srgbClr val="014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7" name="Freeform: Shape 286">
                <a:extLst>
                  <a:ext uri="{FF2B5EF4-FFF2-40B4-BE49-F238E27FC236}">
                    <a16:creationId xmlns:a16="http://schemas.microsoft.com/office/drawing/2014/main" id="{1ADE6974-C33A-46FE-A427-B063E46FD9DE}"/>
                  </a:ext>
                </a:extLst>
              </p:cNvPr>
              <p:cNvSpPr/>
              <p:nvPr/>
            </p:nvSpPr>
            <p:spPr>
              <a:xfrm>
                <a:off x="2710815" y="3258502"/>
                <a:ext cx="6768465" cy="724852"/>
              </a:xfrm>
              <a:custGeom>
                <a:avLst/>
                <a:gdLst>
                  <a:gd name="connsiteX0" fmla="*/ 6575108 w 6768465"/>
                  <a:gd name="connsiteY0" fmla="*/ 724853 h 724852"/>
                  <a:gd name="connsiteX1" fmla="*/ 193358 w 6768465"/>
                  <a:gd name="connsiteY1" fmla="*/ 724853 h 724852"/>
                  <a:gd name="connsiteX2" fmla="*/ 0 w 6768465"/>
                  <a:gd name="connsiteY2" fmla="*/ 531495 h 724852"/>
                  <a:gd name="connsiteX3" fmla="*/ 0 w 6768465"/>
                  <a:gd name="connsiteY3" fmla="*/ 0 h 724852"/>
                  <a:gd name="connsiteX4" fmla="*/ 6768465 w 6768465"/>
                  <a:gd name="connsiteY4" fmla="*/ 0 h 724852"/>
                  <a:gd name="connsiteX5" fmla="*/ 6768465 w 6768465"/>
                  <a:gd name="connsiteY5" fmla="*/ 531495 h 724852"/>
                  <a:gd name="connsiteX6" fmla="*/ 6575108 w 6768465"/>
                  <a:gd name="connsiteY6" fmla="*/ 724853 h 72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8465" h="724852">
                    <a:moveTo>
                      <a:pt x="6575108" y="724853"/>
                    </a:moveTo>
                    <a:lnTo>
                      <a:pt x="193358" y="724853"/>
                    </a:lnTo>
                    <a:cubicBezTo>
                      <a:pt x="86678" y="724853"/>
                      <a:pt x="0" y="638175"/>
                      <a:pt x="0" y="531495"/>
                    </a:cubicBezTo>
                    <a:lnTo>
                      <a:pt x="0" y="0"/>
                    </a:lnTo>
                    <a:lnTo>
                      <a:pt x="6768465" y="0"/>
                    </a:lnTo>
                    <a:lnTo>
                      <a:pt x="6768465" y="531495"/>
                    </a:lnTo>
                    <a:cubicBezTo>
                      <a:pt x="6768465" y="638175"/>
                      <a:pt x="6681788" y="724853"/>
                      <a:pt x="6575108" y="724853"/>
                    </a:cubicBezTo>
                    <a:close/>
                  </a:path>
                </a:pathLst>
              </a:custGeom>
              <a:solidFill>
                <a:srgbClr val="0077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8" name="Freeform: Shape 287">
                <a:extLst>
                  <a:ext uri="{FF2B5EF4-FFF2-40B4-BE49-F238E27FC236}">
                    <a16:creationId xmlns:a16="http://schemas.microsoft.com/office/drawing/2014/main" id="{AA90723A-96C9-43F6-AAB4-C4D9160CB520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6915" cy="2738437"/>
              </a:xfrm>
              <a:custGeom>
                <a:avLst/>
                <a:gdLst>
                  <a:gd name="connsiteX0" fmla="*/ 0 w 5796915"/>
                  <a:gd name="connsiteY0" fmla="*/ 0 h 2738437"/>
                  <a:gd name="connsiteX1" fmla="*/ 357188 w 5796915"/>
                  <a:gd name="connsiteY1" fmla="*/ 2566035 h 2738437"/>
                  <a:gd name="connsiteX2" fmla="*/ 555308 w 5796915"/>
                  <a:gd name="connsiteY2" fmla="*/ 2738438 h 2738437"/>
                  <a:gd name="connsiteX3" fmla="*/ 5233035 w 5796915"/>
                  <a:gd name="connsiteY3" fmla="*/ 2738438 h 2738437"/>
                  <a:gd name="connsiteX4" fmla="*/ 5431155 w 5796915"/>
                  <a:gd name="connsiteY4" fmla="*/ 2566988 h 2738437"/>
                  <a:gd name="connsiteX5" fmla="*/ 5796915 w 5796915"/>
                  <a:gd name="connsiteY5" fmla="*/ 0 h 2738437"/>
                  <a:gd name="connsiteX6" fmla="*/ 0 w 5796915"/>
                  <a:gd name="connsiteY6" fmla="*/ 0 h 2738437"/>
                  <a:gd name="connsiteX7" fmla="*/ 714375 w 5796915"/>
                  <a:gd name="connsiteY7" fmla="*/ 2384108 h 2738437"/>
                  <a:gd name="connsiteX8" fmla="*/ 645795 w 5796915"/>
                  <a:gd name="connsiteY8" fmla="*/ 2452688 h 2738437"/>
                  <a:gd name="connsiteX9" fmla="*/ 606743 w 5796915"/>
                  <a:gd name="connsiteY9" fmla="*/ 2452688 h 2738437"/>
                  <a:gd name="connsiteX10" fmla="*/ 538163 w 5796915"/>
                  <a:gd name="connsiteY10" fmla="*/ 2384108 h 2738437"/>
                  <a:gd name="connsiteX11" fmla="*/ 442913 w 5796915"/>
                  <a:gd name="connsiteY11" fmla="*/ 1547813 h 2738437"/>
                  <a:gd name="connsiteX12" fmla="*/ 511493 w 5796915"/>
                  <a:gd name="connsiteY12" fmla="*/ 1479232 h 2738437"/>
                  <a:gd name="connsiteX13" fmla="*/ 645795 w 5796915"/>
                  <a:gd name="connsiteY13" fmla="*/ 1479232 h 2738437"/>
                  <a:gd name="connsiteX14" fmla="*/ 714375 w 5796915"/>
                  <a:gd name="connsiteY14" fmla="*/ 1547813 h 2738437"/>
                  <a:gd name="connsiteX15" fmla="*/ 714375 w 5796915"/>
                  <a:gd name="connsiteY15" fmla="*/ 2384108 h 2738437"/>
                  <a:gd name="connsiteX16" fmla="*/ 714375 w 5796915"/>
                  <a:gd name="connsiteY16" fmla="*/ 1116330 h 2738437"/>
                  <a:gd name="connsiteX17" fmla="*/ 645795 w 5796915"/>
                  <a:gd name="connsiteY17" fmla="*/ 1184910 h 2738437"/>
                  <a:gd name="connsiteX18" fmla="*/ 511493 w 5796915"/>
                  <a:gd name="connsiteY18" fmla="*/ 1184910 h 2738437"/>
                  <a:gd name="connsiteX19" fmla="*/ 442913 w 5796915"/>
                  <a:gd name="connsiteY19" fmla="*/ 1116330 h 2738437"/>
                  <a:gd name="connsiteX20" fmla="*/ 442913 w 5796915"/>
                  <a:gd name="connsiteY20" fmla="*/ 279082 h 2738437"/>
                  <a:gd name="connsiteX21" fmla="*/ 511493 w 5796915"/>
                  <a:gd name="connsiteY21" fmla="*/ 210502 h 2738437"/>
                  <a:gd name="connsiteX22" fmla="*/ 645795 w 5796915"/>
                  <a:gd name="connsiteY22" fmla="*/ 210502 h 2738437"/>
                  <a:gd name="connsiteX23" fmla="*/ 714375 w 5796915"/>
                  <a:gd name="connsiteY23" fmla="*/ 279082 h 2738437"/>
                  <a:gd name="connsiteX24" fmla="*/ 714375 w 5796915"/>
                  <a:gd name="connsiteY24" fmla="*/ 1116330 h 2738437"/>
                  <a:gd name="connsiteX25" fmla="*/ 1294448 w 5796915"/>
                  <a:gd name="connsiteY25" fmla="*/ 2384108 h 2738437"/>
                  <a:gd name="connsiteX26" fmla="*/ 1225868 w 5796915"/>
                  <a:gd name="connsiteY26" fmla="*/ 2452688 h 2738437"/>
                  <a:gd name="connsiteX27" fmla="*/ 1091565 w 5796915"/>
                  <a:gd name="connsiteY27" fmla="*/ 2452688 h 2738437"/>
                  <a:gd name="connsiteX28" fmla="*/ 1022985 w 5796915"/>
                  <a:gd name="connsiteY28" fmla="*/ 2384108 h 2738437"/>
                  <a:gd name="connsiteX29" fmla="*/ 1022985 w 5796915"/>
                  <a:gd name="connsiteY29" fmla="*/ 1547813 h 2738437"/>
                  <a:gd name="connsiteX30" fmla="*/ 1091565 w 5796915"/>
                  <a:gd name="connsiteY30" fmla="*/ 1479232 h 2738437"/>
                  <a:gd name="connsiteX31" fmla="*/ 1225868 w 5796915"/>
                  <a:gd name="connsiteY31" fmla="*/ 1479232 h 2738437"/>
                  <a:gd name="connsiteX32" fmla="*/ 1294448 w 5796915"/>
                  <a:gd name="connsiteY32" fmla="*/ 1547813 h 2738437"/>
                  <a:gd name="connsiteX33" fmla="*/ 1294448 w 5796915"/>
                  <a:gd name="connsiteY33" fmla="*/ 2384108 h 2738437"/>
                  <a:gd name="connsiteX34" fmla="*/ 1294448 w 5796915"/>
                  <a:gd name="connsiteY34" fmla="*/ 1116330 h 2738437"/>
                  <a:gd name="connsiteX35" fmla="*/ 1225868 w 5796915"/>
                  <a:gd name="connsiteY35" fmla="*/ 1184910 h 2738437"/>
                  <a:gd name="connsiteX36" fmla="*/ 1091565 w 5796915"/>
                  <a:gd name="connsiteY36" fmla="*/ 1184910 h 2738437"/>
                  <a:gd name="connsiteX37" fmla="*/ 1022985 w 5796915"/>
                  <a:gd name="connsiteY37" fmla="*/ 1116330 h 2738437"/>
                  <a:gd name="connsiteX38" fmla="*/ 1022985 w 5796915"/>
                  <a:gd name="connsiteY38" fmla="*/ 279082 h 2738437"/>
                  <a:gd name="connsiteX39" fmla="*/ 1091565 w 5796915"/>
                  <a:gd name="connsiteY39" fmla="*/ 210502 h 2738437"/>
                  <a:gd name="connsiteX40" fmla="*/ 1225868 w 5796915"/>
                  <a:gd name="connsiteY40" fmla="*/ 210502 h 2738437"/>
                  <a:gd name="connsiteX41" fmla="*/ 1294448 w 5796915"/>
                  <a:gd name="connsiteY41" fmla="*/ 279082 h 2738437"/>
                  <a:gd name="connsiteX42" fmla="*/ 1294448 w 5796915"/>
                  <a:gd name="connsiteY42" fmla="*/ 1116330 h 2738437"/>
                  <a:gd name="connsiteX43" fmla="*/ 1874520 w 5796915"/>
                  <a:gd name="connsiteY43" fmla="*/ 2384108 h 2738437"/>
                  <a:gd name="connsiteX44" fmla="*/ 1805940 w 5796915"/>
                  <a:gd name="connsiteY44" fmla="*/ 2452688 h 2738437"/>
                  <a:gd name="connsiteX45" fmla="*/ 1671638 w 5796915"/>
                  <a:gd name="connsiteY45" fmla="*/ 2452688 h 2738437"/>
                  <a:gd name="connsiteX46" fmla="*/ 1603058 w 5796915"/>
                  <a:gd name="connsiteY46" fmla="*/ 2384108 h 2738437"/>
                  <a:gd name="connsiteX47" fmla="*/ 1603058 w 5796915"/>
                  <a:gd name="connsiteY47" fmla="*/ 1547813 h 2738437"/>
                  <a:gd name="connsiteX48" fmla="*/ 1671638 w 5796915"/>
                  <a:gd name="connsiteY48" fmla="*/ 1479232 h 2738437"/>
                  <a:gd name="connsiteX49" fmla="*/ 1805940 w 5796915"/>
                  <a:gd name="connsiteY49" fmla="*/ 1479232 h 2738437"/>
                  <a:gd name="connsiteX50" fmla="*/ 1874520 w 5796915"/>
                  <a:gd name="connsiteY50" fmla="*/ 1547813 h 2738437"/>
                  <a:gd name="connsiteX51" fmla="*/ 1874520 w 5796915"/>
                  <a:gd name="connsiteY51" fmla="*/ 2384108 h 2738437"/>
                  <a:gd name="connsiteX52" fmla="*/ 1874520 w 5796915"/>
                  <a:gd name="connsiteY52" fmla="*/ 1116330 h 2738437"/>
                  <a:gd name="connsiteX53" fmla="*/ 1805940 w 5796915"/>
                  <a:gd name="connsiteY53" fmla="*/ 1184910 h 2738437"/>
                  <a:gd name="connsiteX54" fmla="*/ 1671638 w 5796915"/>
                  <a:gd name="connsiteY54" fmla="*/ 1184910 h 2738437"/>
                  <a:gd name="connsiteX55" fmla="*/ 1603058 w 5796915"/>
                  <a:gd name="connsiteY55" fmla="*/ 1116330 h 2738437"/>
                  <a:gd name="connsiteX56" fmla="*/ 1603058 w 5796915"/>
                  <a:gd name="connsiteY56" fmla="*/ 279082 h 2738437"/>
                  <a:gd name="connsiteX57" fmla="*/ 1671638 w 5796915"/>
                  <a:gd name="connsiteY57" fmla="*/ 210502 h 2738437"/>
                  <a:gd name="connsiteX58" fmla="*/ 1805940 w 5796915"/>
                  <a:gd name="connsiteY58" fmla="*/ 210502 h 2738437"/>
                  <a:gd name="connsiteX59" fmla="*/ 1874520 w 5796915"/>
                  <a:gd name="connsiteY59" fmla="*/ 279082 h 2738437"/>
                  <a:gd name="connsiteX60" fmla="*/ 1874520 w 5796915"/>
                  <a:gd name="connsiteY60" fmla="*/ 1116330 h 2738437"/>
                  <a:gd name="connsiteX61" fmla="*/ 2454593 w 5796915"/>
                  <a:gd name="connsiteY61" fmla="*/ 2384108 h 2738437"/>
                  <a:gd name="connsiteX62" fmla="*/ 2386013 w 5796915"/>
                  <a:gd name="connsiteY62" fmla="*/ 2452688 h 2738437"/>
                  <a:gd name="connsiteX63" fmla="*/ 2251710 w 5796915"/>
                  <a:gd name="connsiteY63" fmla="*/ 2452688 h 2738437"/>
                  <a:gd name="connsiteX64" fmla="*/ 2183130 w 5796915"/>
                  <a:gd name="connsiteY64" fmla="*/ 2384108 h 2738437"/>
                  <a:gd name="connsiteX65" fmla="*/ 2183130 w 5796915"/>
                  <a:gd name="connsiteY65" fmla="*/ 1547813 h 2738437"/>
                  <a:gd name="connsiteX66" fmla="*/ 2251710 w 5796915"/>
                  <a:gd name="connsiteY66" fmla="*/ 1479232 h 2738437"/>
                  <a:gd name="connsiteX67" fmla="*/ 2386013 w 5796915"/>
                  <a:gd name="connsiteY67" fmla="*/ 1479232 h 2738437"/>
                  <a:gd name="connsiteX68" fmla="*/ 2454593 w 5796915"/>
                  <a:gd name="connsiteY68" fmla="*/ 1547813 h 2738437"/>
                  <a:gd name="connsiteX69" fmla="*/ 2454593 w 5796915"/>
                  <a:gd name="connsiteY69" fmla="*/ 2384108 h 2738437"/>
                  <a:gd name="connsiteX70" fmla="*/ 2454593 w 5796915"/>
                  <a:gd name="connsiteY70" fmla="*/ 1116330 h 2738437"/>
                  <a:gd name="connsiteX71" fmla="*/ 2386013 w 5796915"/>
                  <a:gd name="connsiteY71" fmla="*/ 1184910 h 2738437"/>
                  <a:gd name="connsiteX72" fmla="*/ 2251710 w 5796915"/>
                  <a:gd name="connsiteY72" fmla="*/ 1184910 h 2738437"/>
                  <a:gd name="connsiteX73" fmla="*/ 2183130 w 5796915"/>
                  <a:gd name="connsiteY73" fmla="*/ 1116330 h 2738437"/>
                  <a:gd name="connsiteX74" fmla="*/ 2183130 w 5796915"/>
                  <a:gd name="connsiteY74" fmla="*/ 279082 h 2738437"/>
                  <a:gd name="connsiteX75" fmla="*/ 2251710 w 5796915"/>
                  <a:gd name="connsiteY75" fmla="*/ 210502 h 2738437"/>
                  <a:gd name="connsiteX76" fmla="*/ 2386013 w 5796915"/>
                  <a:gd name="connsiteY76" fmla="*/ 210502 h 2738437"/>
                  <a:gd name="connsiteX77" fmla="*/ 2454593 w 5796915"/>
                  <a:gd name="connsiteY77" fmla="*/ 279082 h 2738437"/>
                  <a:gd name="connsiteX78" fmla="*/ 2454593 w 5796915"/>
                  <a:gd name="connsiteY78" fmla="*/ 1116330 h 2738437"/>
                  <a:gd name="connsiteX79" fmla="*/ 3034665 w 5796915"/>
                  <a:gd name="connsiteY79" fmla="*/ 2384108 h 2738437"/>
                  <a:gd name="connsiteX80" fmla="*/ 2966085 w 5796915"/>
                  <a:gd name="connsiteY80" fmla="*/ 2452688 h 2738437"/>
                  <a:gd name="connsiteX81" fmla="*/ 2831783 w 5796915"/>
                  <a:gd name="connsiteY81" fmla="*/ 2452688 h 2738437"/>
                  <a:gd name="connsiteX82" fmla="*/ 2763203 w 5796915"/>
                  <a:gd name="connsiteY82" fmla="*/ 2384108 h 2738437"/>
                  <a:gd name="connsiteX83" fmla="*/ 2763203 w 5796915"/>
                  <a:gd name="connsiteY83" fmla="*/ 1547813 h 2738437"/>
                  <a:gd name="connsiteX84" fmla="*/ 2831783 w 5796915"/>
                  <a:gd name="connsiteY84" fmla="*/ 1479232 h 2738437"/>
                  <a:gd name="connsiteX85" fmla="*/ 2966085 w 5796915"/>
                  <a:gd name="connsiteY85" fmla="*/ 1479232 h 2738437"/>
                  <a:gd name="connsiteX86" fmla="*/ 3034665 w 5796915"/>
                  <a:gd name="connsiteY86" fmla="*/ 1547813 h 2738437"/>
                  <a:gd name="connsiteX87" fmla="*/ 3034665 w 5796915"/>
                  <a:gd name="connsiteY87" fmla="*/ 2384108 h 2738437"/>
                  <a:gd name="connsiteX88" fmla="*/ 3034665 w 5796915"/>
                  <a:gd name="connsiteY88" fmla="*/ 1116330 h 2738437"/>
                  <a:gd name="connsiteX89" fmla="*/ 2966085 w 5796915"/>
                  <a:gd name="connsiteY89" fmla="*/ 1184910 h 2738437"/>
                  <a:gd name="connsiteX90" fmla="*/ 2831783 w 5796915"/>
                  <a:gd name="connsiteY90" fmla="*/ 1184910 h 2738437"/>
                  <a:gd name="connsiteX91" fmla="*/ 2763203 w 5796915"/>
                  <a:gd name="connsiteY91" fmla="*/ 1116330 h 2738437"/>
                  <a:gd name="connsiteX92" fmla="*/ 2763203 w 5796915"/>
                  <a:gd name="connsiteY92" fmla="*/ 279082 h 2738437"/>
                  <a:gd name="connsiteX93" fmla="*/ 2831783 w 5796915"/>
                  <a:gd name="connsiteY93" fmla="*/ 210502 h 2738437"/>
                  <a:gd name="connsiteX94" fmla="*/ 2966085 w 5796915"/>
                  <a:gd name="connsiteY94" fmla="*/ 210502 h 2738437"/>
                  <a:gd name="connsiteX95" fmla="*/ 3034665 w 5796915"/>
                  <a:gd name="connsiteY95" fmla="*/ 279082 h 2738437"/>
                  <a:gd name="connsiteX96" fmla="*/ 3034665 w 5796915"/>
                  <a:gd name="connsiteY96" fmla="*/ 1116330 h 2738437"/>
                  <a:gd name="connsiteX97" fmla="*/ 3613785 w 5796915"/>
                  <a:gd name="connsiteY97" fmla="*/ 2384108 h 2738437"/>
                  <a:gd name="connsiteX98" fmla="*/ 3545205 w 5796915"/>
                  <a:gd name="connsiteY98" fmla="*/ 2452688 h 2738437"/>
                  <a:gd name="connsiteX99" fmla="*/ 3410903 w 5796915"/>
                  <a:gd name="connsiteY99" fmla="*/ 2452688 h 2738437"/>
                  <a:gd name="connsiteX100" fmla="*/ 3342323 w 5796915"/>
                  <a:gd name="connsiteY100" fmla="*/ 2384108 h 2738437"/>
                  <a:gd name="connsiteX101" fmla="*/ 3342323 w 5796915"/>
                  <a:gd name="connsiteY101" fmla="*/ 1547813 h 2738437"/>
                  <a:gd name="connsiteX102" fmla="*/ 3410903 w 5796915"/>
                  <a:gd name="connsiteY102" fmla="*/ 1479232 h 2738437"/>
                  <a:gd name="connsiteX103" fmla="*/ 3545205 w 5796915"/>
                  <a:gd name="connsiteY103" fmla="*/ 1479232 h 2738437"/>
                  <a:gd name="connsiteX104" fmla="*/ 3613785 w 5796915"/>
                  <a:gd name="connsiteY104" fmla="*/ 1547813 h 2738437"/>
                  <a:gd name="connsiteX105" fmla="*/ 3613785 w 5796915"/>
                  <a:gd name="connsiteY105" fmla="*/ 2384108 h 2738437"/>
                  <a:gd name="connsiteX106" fmla="*/ 3613785 w 5796915"/>
                  <a:gd name="connsiteY106" fmla="*/ 1116330 h 2738437"/>
                  <a:gd name="connsiteX107" fmla="*/ 3545205 w 5796915"/>
                  <a:gd name="connsiteY107" fmla="*/ 1184910 h 2738437"/>
                  <a:gd name="connsiteX108" fmla="*/ 3410903 w 5796915"/>
                  <a:gd name="connsiteY108" fmla="*/ 1184910 h 2738437"/>
                  <a:gd name="connsiteX109" fmla="*/ 3342323 w 5796915"/>
                  <a:gd name="connsiteY109" fmla="*/ 1116330 h 2738437"/>
                  <a:gd name="connsiteX110" fmla="*/ 3342323 w 5796915"/>
                  <a:gd name="connsiteY110" fmla="*/ 279082 h 2738437"/>
                  <a:gd name="connsiteX111" fmla="*/ 3410903 w 5796915"/>
                  <a:gd name="connsiteY111" fmla="*/ 210502 h 2738437"/>
                  <a:gd name="connsiteX112" fmla="*/ 3545205 w 5796915"/>
                  <a:gd name="connsiteY112" fmla="*/ 210502 h 2738437"/>
                  <a:gd name="connsiteX113" fmla="*/ 3613785 w 5796915"/>
                  <a:gd name="connsiteY113" fmla="*/ 279082 h 2738437"/>
                  <a:gd name="connsiteX114" fmla="*/ 3613785 w 5796915"/>
                  <a:gd name="connsiteY114" fmla="*/ 1116330 h 2738437"/>
                  <a:gd name="connsiteX115" fmla="*/ 4193858 w 5796915"/>
                  <a:gd name="connsiteY115" fmla="*/ 2384108 h 2738437"/>
                  <a:gd name="connsiteX116" fmla="*/ 4125278 w 5796915"/>
                  <a:gd name="connsiteY116" fmla="*/ 2452688 h 2738437"/>
                  <a:gd name="connsiteX117" fmla="*/ 3990975 w 5796915"/>
                  <a:gd name="connsiteY117" fmla="*/ 2452688 h 2738437"/>
                  <a:gd name="connsiteX118" fmla="*/ 3922395 w 5796915"/>
                  <a:gd name="connsiteY118" fmla="*/ 2384108 h 2738437"/>
                  <a:gd name="connsiteX119" fmla="*/ 3922395 w 5796915"/>
                  <a:gd name="connsiteY119" fmla="*/ 1547813 h 2738437"/>
                  <a:gd name="connsiteX120" fmla="*/ 3990975 w 5796915"/>
                  <a:gd name="connsiteY120" fmla="*/ 1479232 h 2738437"/>
                  <a:gd name="connsiteX121" fmla="*/ 4125278 w 5796915"/>
                  <a:gd name="connsiteY121" fmla="*/ 1479232 h 2738437"/>
                  <a:gd name="connsiteX122" fmla="*/ 4193858 w 5796915"/>
                  <a:gd name="connsiteY122" fmla="*/ 1547813 h 2738437"/>
                  <a:gd name="connsiteX123" fmla="*/ 4193858 w 5796915"/>
                  <a:gd name="connsiteY123" fmla="*/ 2384108 h 2738437"/>
                  <a:gd name="connsiteX124" fmla="*/ 4193858 w 5796915"/>
                  <a:gd name="connsiteY124" fmla="*/ 1116330 h 2738437"/>
                  <a:gd name="connsiteX125" fmla="*/ 4125278 w 5796915"/>
                  <a:gd name="connsiteY125" fmla="*/ 1184910 h 2738437"/>
                  <a:gd name="connsiteX126" fmla="*/ 3990975 w 5796915"/>
                  <a:gd name="connsiteY126" fmla="*/ 1184910 h 2738437"/>
                  <a:gd name="connsiteX127" fmla="*/ 3922395 w 5796915"/>
                  <a:gd name="connsiteY127" fmla="*/ 1116330 h 2738437"/>
                  <a:gd name="connsiteX128" fmla="*/ 3922395 w 5796915"/>
                  <a:gd name="connsiteY128" fmla="*/ 279082 h 2738437"/>
                  <a:gd name="connsiteX129" fmla="*/ 3990975 w 5796915"/>
                  <a:gd name="connsiteY129" fmla="*/ 210502 h 2738437"/>
                  <a:gd name="connsiteX130" fmla="*/ 4125278 w 5796915"/>
                  <a:gd name="connsiteY130" fmla="*/ 210502 h 2738437"/>
                  <a:gd name="connsiteX131" fmla="*/ 4193858 w 5796915"/>
                  <a:gd name="connsiteY131" fmla="*/ 279082 h 2738437"/>
                  <a:gd name="connsiteX132" fmla="*/ 4193858 w 5796915"/>
                  <a:gd name="connsiteY132" fmla="*/ 1116330 h 2738437"/>
                  <a:gd name="connsiteX133" fmla="*/ 4773930 w 5796915"/>
                  <a:gd name="connsiteY133" fmla="*/ 2384108 h 2738437"/>
                  <a:gd name="connsiteX134" fmla="*/ 4705350 w 5796915"/>
                  <a:gd name="connsiteY134" fmla="*/ 2452688 h 2738437"/>
                  <a:gd name="connsiteX135" fmla="*/ 4571048 w 5796915"/>
                  <a:gd name="connsiteY135" fmla="*/ 2452688 h 2738437"/>
                  <a:gd name="connsiteX136" fmla="*/ 4502468 w 5796915"/>
                  <a:gd name="connsiteY136" fmla="*/ 2384108 h 2738437"/>
                  <a:gd name="connsiteX137" fmla="*/ 4502468 w 5796915"/>
                  <a:gd name="connsiteY137" fmla="*/ 1547813 h 2738437"/>
                  <a:gd name="connsiteX138" fmla="*/ 4571048 w 5796915"/>
                  <a:gd name="connsiteY138" fmla="*/ 1479232 h 2738437"/>
                  <a:gd name="connsiteX139" fmla="*/ 4705350 w 5796915"/>
                  <a:gd name="connsiteY139" fmla="*/ 1479232 h 2738437"/>
                  <a:gd name="connsiteX140" fmla="*/ 4773930 w 5796915"/>
                  <a:gd name="connsiteY140" fmla="*/ 1547813 h 2738437"/>
                  <a:gd name="connsiteX141" fmla="*/ 4773930 w 5796915"/>
                  <a:gd name="connsiteY141" fmla="*/ 2384108 h 2738437"/>
                  <a:gd name="connsiteX142" fmla="*/ 4773930 w 5796915"/>
                  <a:gd name="connsiteY142" fmla="*/ 1116330 h 2738437"/>
                  <a:gd name="connsiteX143" fmla="*/ 4705350 w 5796915"/>
                  <a:gd name="connsiteY143" fmla="*/ 1184910 h 2738437"/>
                  <a:gd name="connsiteX144" fmla="*/ 4571048 w 5796915"/>
                  <a:gd name="connsiteY144" fmla="*/ 1184910 h 2738437"/>
                  <a:gd name="connsiteX145" fmla="*/ 4502468 w 5796915"/>
                  <a:gd name="connsiteY145" fmla="*/ 1116330 h 2738437"/>
                  <a:gd name="connsiteX146" fmla="*/ 4502468 w 5796915"/>
                  <a:gd name="connsiteY146" fmla="*/ 279082 h 2738437"/>
                  <a:gd name="connsiteX147" fmla="*/ 4571048 w 5796915"/>
                  <a:gd name="connsiteY147" fmla="*/ 210502 h 2738437"/>
                  <a:gd name="connsiteX148" fmla="*/ 4705350 w 5796915"/>
                  <a:gd name="connsiteY148" fmla="*/ 210502 h 2738437"/>
                  <a:gd name="connsiteX149" fmla="*/ 4773930 w 5796915"/>
                  <a:gd name="connsiteY149" fmla="*/ 279082 h 2738437"/>
                  <a:gd name="connsiteX150" fmla="*/ 4773930 w 5796915"/>
                  <a:gd name="connsiteY150" fmla="*/ 1116330 h 2738437"/>
                  <a:gd name="connsiteX151" fmla="*/ 5258753 w 5796915"/>
                  <a:gd name="connsiteY151" fmla="*/ 2384108 h 2738437"/>
                  <a:gd name="connsiteX152" fmla="*/ 5190173 w 5796915"/>
                  <a:gd name="connsiteY152" fmla="*/ 2452688 h 2738437"/>
                  <a:gd name="connsiteX153" fmla="*/ 5151120 w 5796915"/>
                  <a:gd name="connsiteY153" fmla="*/ 2452688 h 2738437"/>
                  <a:gd name="connsiteX154" fmla="*/ 5082540 w 5796915"/>
                  <a:gd name="connsiteY154" fmla="*/ 2384108 h 2738437"/>
                  <a:gd name="connsiteX155" fmla="*/ 5082540 w 5796915"/>
                  <a:gd name="connsiteY155" fmla="*/ 1547813 h 2738437"/>
                  <a:gd name="connsiteX156" fmla="*/ 5151120 w 5796915"/>
                  <a:gd name="connsiteY156" fmla="*/ 1479232 h 2738437"/>
                  <a:gd name="connsiteX157" fmla="*/ 5285423 w 5796915"/>
                  <a:gd name="connsiteY157" fmla="*/ 1479232 h 2738437"/>
                  <a:gd name="connsiteX158" fmla="*/ 5354003 w 5796915"/>
                  <a:gd name="connsiteY158" fmla="*/ 1547813 h 2738437"/>
                  <a:gd name="connsiteX159" fmla="*/ 5258753 w 5796915"/>
                  <a:gd name="connsiteY159" fmla="*/ 2384108 h 2738437"/>
                  <a:gd name="connsiteX160" fmla="*/ 5354003 w 5796915"/>
                  <a:gd name="connsiteY160" fmla="*/ 1116330 h 2738437"/>
                  <a:gd name="connsiteX161" fmla="*/ 5285423 w 5796915"/>
                  <a:gd name="connsiteY161" fmla="*/ 1184910 h 2738437"/>
                  <a:gd name="connsiteX162" fmla="*/ 5151120 w 5796915"/>
                  <a:gd name="connsiteY162" fmla="*/ 1184910 h 2738437"/>
                  <a:gd name="connsiteX163" fmla="*/ 5082540 w 5796915"/>
                  <a:gd name="connsiteY163" fmla="*/ 1116330 h 2738437"/>
                  <a:gd name="connsiteX164" fmla="*/ 5082540 w 5796915"/>
                  <a:gd name="connsiteY164" fmla="*/ 279082 h 2738437"/>
                  <a:gd name="connsiteX165" fmla="*/ 5151120 w 5796915"/>
                  <a:gd name="connsiteY165" fmla="*/ 210502 h 2738437"/>
                  <a:gd name="connsiteX166" fmla="*/ 5285423 w 5796915"/>
                  <a:gd name="connsiteY166" fmla="*/ 210502 h 2738437"/>
                  <a:gd name="connsiteX167" fmla="*/ 5354003 w 5796915"/>
                  <a:gd name="connsiteY167" fmla="*/ 279082 h 2738437"/>
                  <a:gd name="connsiteX168" fmla="*/ 5354003 w 5796915"/>
                  <a:gd name="connsiteY168" fmla="*/ 1116330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796915" h="2738437">
                    <a:moveTo>
                      <a:pt x="0" y="0"/>
                    </a:moveTo>
                    <a:lnTo>
                      <a:pt x="357188" y="2566035"/>
                    </a:lnTo>
                    <a:cubicBezTo>
                      <a:pt x="370523" y="2665095"/>
                      <a:pt x="455295" y="2738438"/>
                      <a:pt x="555308" y="2738438"/>
                    </a:cubicBezTo>
                    <a:lnTo>
                      <a:pt x="5233035" y="2738438"/>
                    </a:lnTo>
                    <a:cubicBezTo>
                      <a:pt x="5332095" y="2738438"/>
                      <a:pt x="5416868" y="2665095"/>
                      <a:pt x="5431155" y="2566988"/>
                    </a:cubicBezTo>
                    <a:lnTo>
                      <a:pt x="5796915" y="0"/>
                    </a:lnTo>
                    <a:lnTo>
                      <a:pt x="0" y="0"/>
                    </a:lnTo>
                    <a:close/>
                    <a:moveTo>
                      <a:pt x="714375" y="2384108"/>
                    </a:moveTo>
                    <a:cubicBezTo>
                      <a:pt x="714375" y="2422208"/>
                      <a:pt x="683895" y="2452688"/>
                      <a:pt x="645795" y="2452688"/>
                    </a:cubicBezTo>
                    <a:lnTo>
                      <a:pt x="606743" y="2452688"/>
                    </a:lnTo>
                    <a:cubicBezTo>
                      <a:pt x="568643" y="2452688"/>
                      <a:pt x="538163" y="2422208"/>
                      <a:pt x="538163" y="2384108"/>
                    </a:cubicBezTo>
                    <a:lnTo>
                      <a:pt x="442913" y="1547813"/>
                    </a:lnTo>
                    <a:cubicBezTo>
                      <a:pt x="442913" y="1509713"/>
                      <a:pt x="473393" y="1479232"/>
                      <a:pt x="511493" y="1479232"/>
                    </a:cubicBezTo>
                    <a:lnTo>
                      <a:pt x="645795" y="1479232"/>
                    </a:lnTo>
                    <a:cubicBezTo>
                      <a:pt x="683895" y="1479232"/>
                      <a:pt x="714375" y="1509713"/>
                      <a:pt x="714375" y="1547813"/>
                    </a:cubicBezTo>
                    <a:lnTo>
                      <a:pt x="714375" y="2384108"/>
                    </a:lnTo>
                    <a:close/>
                    <a:moveTo>
                      <a:pt x="714375" y="1116330"/>
                    </a:moveTo>
                    <a:cubicBezTo>
                      <a:pt x="714375" y="1154430"/>
                      <a:pt x="683895" y="1184910"/>
                      <a:pt x="645795" y="1184910"/>
                    </a:cubicBezTo>
                    <a:lnTo>
                      <a:pt x="511493" y="1184910"/>
                    </a:lnTo>
                    <a:cubicBezTo>
                      <a:pt x="473393" y="1184910"/>
                      <a:pt x="442913" y="1154430"/>
                      <a:pt x="442913" y="1116330"/>
                    </a:cubicBezTo>
                    <a:lnTo>
                      <a:pt x="442913" y="279082"/>
                    </a:lnTo>
                    <a:cubicBezTo>
                      <a:pt x="442913" y="240982"/>
                      <a:pt x="473393" y="210502"/>
                      <a:pt x="511493" y="210502"/>
                    </a:cubicBezTo>
                    <a:lnTo>
                      <a:pt x="645795" y="210502"/>
                    </a:lnTo>
                    <a:cubicBezTo>
                      <a:pt x="683895" y="210502"/>
                      <a:pt x="714375" y="240982"/>
                      <a:pt x="714375" y="279082"/>
                    </a:cubicBezTo>
                    <a:lnTo>
                      <a:pt x="714375" y="1116330"/>
                    </a:lnTo>
                    <a:close/>
                    <a:moveTo>
                      <a:pt x="1294448" y="2384108"/>
                    </a:moveTo>
                    <a:cubicBezTo>
                      <a:pt x="1294448" y="2422208"/>
                      <a:pt x="1263968" y="2452688"/>
                      <a:pt x="1225868" y="2452688"/>
                    </a:cubicBezTo>
                    <a:lnTo>
                      <a:pt x="1091565" y="2452688"/>
                    </a:lnTo>
                    <a:cubicBezTo>
                      <a:pt x="1053465" y="2452688"/>
                      <a:pt x="1022985" y="2422208"/>
                      <a:pt x="1022985" y="2384108"/>
                    </a:cubicBezTo>
                    <a:lnTo>
                      <a:pt x="1022985" y="1547813"/>
                    </a:lnTo>
                    <a:cubicBezTo>
                      <a:pt x="1022985" y="1509713"/>
                      <a:pt x="1053465" y="1479232"/>
                      <a:pt x="1091565" y="1479232"/>
                    </a:cubicBezTo>
                    <a:lnTo>
                      <a:pt x="1225868" y="1479232"/>
                    </a:lnTo>
                    <a:cubicBezTo>
                      <a:pt x="1263968" y="1479232"/>
                      <a:pt x="1294448" y="1509713"/>
                      <a:pt x="1294448" y="1547813"/>
                    </a:cubicBezTo>
                    <a:lnTo>
                      <a:pt x="1294448" y="2384108"/>
                    </a:lnTo>
                    <a:close/>
                    <a:moveTo>
                      <a:pt x="1294448" y="1116330"/>
                    </a:moveTo>
                    <a:cubicBezTo>
                      <a:pt x="1294448" y="1154430"/>
                      <a:pt x="1263968" y="1184910"/>
                      <a:pt x="1225868" y="1184910"/>
                    </a:cubicBezTo>
                    <a:lnTo>
                      <a:pt x="1091565" y="1184910"/>
                    </a:lnTo>
                    <a:cubicBezTo>
                      <a:pt x="1053465" y="1184910"/>
                      <a:pt x="1022985" y="1154430"/>
                      <a:pt x="1022985" y="1116330"/>
                    </a:cubicBezTo>
                    <a:lnTo>
                      <a:pt x="1022985" y="279082"/>
                    </a:lnTo>
                    <a:cubicBezTo>
                      <a:pt x="1022985" y="240982"/>
                      <a:pt x="1053465" y="210502"/>
                      <a:pt x="1091565" y="210502"/>
                    </a:cubicBezTo>
                    <a:lnTo>
                      <a:pt x="1225868" y="210502"/>
                    </a:lnTo>
                    <a:cubicBezTo>
                      <a:pt x="1263968" y="210502"/>
                      <a:pt x="1294448" y="240982"/>
                      <a:pt x="1294448" y="279082"/>
                    </a:cubicBezTo>
                    <a:lnTo>
                      <a:pt x="1294448" y="1116330"/>
                    </a:lnTo>
                    <a:close/>
                    <a:moveTo>
                      <a:pt x="1874520" y="2384108"/>
                    </a:moveTo>
                    <a:cubicBezTo>
                      <a:pt x="1874520" y="2422208"/>
                      <a:pt x="1844040" y="2452688"/>
                      <a:pt x="1805940" y="2452688"/>
                    </a:cubicBezTo>
                    <a:lnTo>
                      <a:pt x="1671638" y="2452688"/>
                    </a:lnTo>
                    <a:cubicBezTo>
                      <a:pt x="1633538" y="2452688"/>
                      <a:pt x="1603058" y="2422208"/>
                      <a:pt x="1603058" y="2384108"/>
                    </a:cubicBezTo>
                    <a:lnTo>
                      <a:pt x="1603058" y="1547813"/>
                    </a:lnTo>
                    <a:cubicBezTo>
                      <a:pt x="1603058" y="1509713"/>
                      <a:pt x="1633538" y="1479232"/>
                      <a:pt x="1671638" y="1479232"/>
                    </a:cubicBezTo>
                    <a:lnTo>
                      <a:pt x="1805940" y="1479232"/>
                    </a:lnTo>
                    <a:cubicBezTo>
                      <a:pt x="1844040" y="1479232"/>
                      <a:pt x="1874520" y="1509713"/>
                      <a:pt x="1874520" y="1547813"/>
                    </a:cubicBezTo>
                    <a:lnTo>
                      <a:pt x="1874520" y="2384108"/>
                    </a:lnTo>
                    <a:close/>
                    <a:moveTo>
                      <a:pt x="1874520" y="1116330"/>
                    </a:moveTo>
                    <a:cubicBezTo>
                      <a:pt x="1874520" y="1154430"/>
                      <a:pt x="1844040" y="1184910"/>
                      <a:pt x="1805940" y="1184910"/>
                    </a:cubicBezTo>
                    <a:lnTo>
                      <a:pt x="1671638" y="1184910"/>
                    </a:lnTo>
                    <a:cubicBezTo>
                      <a:pt x="1633538" y="1184910"/>
                      <a:pt x="1603058" y="1154430"/>
                      <a:pt x="1603058" y="1116330"/>
                    </a:cubicBezTo>
                    <a:lnTo>
                      <a:pt x="1603058" y="279082"/>
                    </a:lnTo>
                    <a:cubicBezTo>
                      <a:pt x="1603058" y="240982"/>
                      <a:pt x="1633538" y="210502"/>
                      <a:pt x="1671638" y="210502"/>
                    </a:cubicBezTo>
                    <a:lnTo>
                      <a:pt x="1805940" y="210502"/>
                    </a:lnTo>
                    <a:cubicBezTo>
                      <a:pt x="1844040" y="210502"/>
                      <a:pt x="1874520" y="240982"/>
                      <a:pt x="1874520" y="279082"/>
                    </a:cubicBezTo>
                    <a:lnTo>
                      <a:pt x="1874520" y="1116330"/>
                    </a:lnTo>
                    <a:close/>
                    <a:moveTo>
                      <a:pt x="2454593" y="2384108"/>
                    </a:moveTo>
                    <a:cubicBezTo>
                      <a:pt x="2454593" y="2422208"/>
                      <a:pt x="2424113" y="2452688"/>
                      <a:pt x="2386013" y="2452688"/>
                    </a:cubicBezTo>
                    <a:lnTo>
                      <a:pt x="2251710" y="2452688"/>
                    </a:lnTo>
                    <a:cubicBezTo>
                      <a:pt x="2213610" y="2452688"/>
                      <a:pt x="2183130" y="2422208"/>
                      <a:pt x="2183130" y="2384108"/>
                    </a:cubicBezTo>
                    <a:lnTo>
                      <a:pt x="2183130" y="1547813"/>
                    </a:lnTo>
                    <a:cubicBezTo>
                      <a:pt x="2183130" y="1509713"/>
                      <a:pt x="2213610" y="1479232"/>
                      <a:pt x="2251710" y="1479232"/>
                    </a:cubicBezTo>
                    <a:lnTo>
                      <a:pt x="2386013" y="1479232"/>
                    </a:lnTo>
                    <a:cubicBezTo>
                      <a:pt x="2424113" y="1479232"/>
                      <a:pt x="2454593" y="1509713"/>
                      <a:pt x="2454593" y="1547813"/>
                    </a:cubicBezTo>
                    <a:lnTo>
                      <a:pt x="2454593" y="2384108"/>
                    </a:lnTo>
                    <a:close/>
                    <a:moveTo>
                      <a:pt x="2454593" y="1116330"/>
                    </a:moveTo>
                    <a:cubicBezTo>
                      <a:pt x="2454593" y="1154430"/>
                      <a:pt x="2424113" y="1184910"/>
                      <a:pt x="2386013" y="1184910"/>
                    </a:cubicBezTo>
                    <a:lnTo>
                      <a:pt x="2251710" y="1184910"/>
                    </a:lnTo>
                    <a:cubicBezTo>
                      <a:pt x="2213610" y="1184910"/>
                      <a:pt x="2183130" y="1154430"/>
                      <a:pt x="2183130" y="1116330"/>
                    </a:cubicBezTo>
                    <a:lnTo>
                      <a:pt x="2183130" y="279082"/>
                    </a:lnTo>
                    <a:cubicBezTo>
                      <a:pt x="2183130" y="240982"/>
                      <a:pt x="2213610" y="210502"/>
                      <a:pt x="2251710" y="210502"/>
                    </a:cubicBezTo>
                    <a:lnTo>
                      <a:pt x="2386013" y="210502"/>
                    </a:lnTo>
                    <a:cubicBezTo>
                      <a:pt x="2424113" y="210502"/>
                      <a:pt x="2454593" y="240982"/>
                      <a:pt x="2454593" y="279082"/>
                    </a:cubicBezTo>
                    <a:lnTo>
                      <a:pt x="2454593" y="1116330"/>
                    </a:lnTo>
                    <a:close/>
                    <a:moveTo>
                      <a:pt x="3034665" y="2384108"/>
                    </a:moveTo>
                    <a:cubicBezTo>
                      <a:pt x="3034665" y="2422208"/>
                      <a:pt x="3004185" y="2452688"/>
                      <a:pt x="2966085" y="2452688"/>
                    </a:cubicBezTo>
                    <a:lnTo>
                      <a:pt x="2831783" y="2452688"/>
                    </a:lnTo>
                    <a:cubicBezTo>
                      <a:pt x="2793683" y="2452688"/>
                      <a:pt x="2763203" y="2422208"/>
                      <a:pt x="2763203" y="2384108"/>
                    </a:cubicBezTo>
                    <a:lnTo>
                      <a:pt x="2763203" y="1547813"/>
                    </a:lnTo>
                    <a:cubicBezTo>
                      <a:pt x="2763203" y="1509713"/>
                      <a:pt x="2793683" y="1479232"/>
                      <a:pt x="2831783" y="1479232"/>
                    </a:cubicBezTo>
                    <a:lnTo>
                      <a:pt x="2966085" y="1479232"/>
                    </a:lnTo>
                    <a:cubicBezTo>
                      <a:pt x="3004185" y="1479232"/>
                      <a:pt x="3034665" y="1509713"/>
                      <a:pt x="3034665" y="1547813"/>
                    </a:cubicBezTo>
                    <a:lnTo>
                      <a:pt x="3034665" y="2384108"/>
                    </a:lnTo>
                    <a:close/>
                    <a:moveTo>
                      <a:pt x="3034665" y="1116330"/>
                    </a:moveTo>
                    <a:cubicBezTo>
                      <a:pt x="3034665" y="1154430"/>
                      <a:pt x="3004185" y="1184910"/>
                      <a:pt x="2966085" y="1184910"/>
                    </a:cubicBezTo>
                    <a:lnTo>
                      <a:pt x="2831783" y="1184910"/>
                    </a:lnTo>
                    <a:cubicBezTo>
                      <a:pt x="2793683" y="1184910"/>
                      <a:pt x="2763203" y="1154430"/>
                      <a:pt x="2763203" y="1116330"/>
                    </a:cubicBezTo>
                    <a:lnTo>
                      <a:pt x="2763203" y="279082"/>
                    </a:lnTo>
                    <a:cubicBezTo>
                      <a:pt x="2763203" y="240982"/>
                      <a:pt x="2793683" y="210502"/>
                      <a:pt x="2831783" y="210502"/>
                    </a:cubicBezTo>
                    <a:lnTo>
                      <a:pt x="2966085" y="210502"/>
                    </a:lnTo>
                    <a:cubicBezTo>
                      <a:pt x="3004185" y="210502"/>
                      <a:pt x="3034665" y="240982"/>
                      <a:pt x="3034665" y="279082"/>
                    </a:cubicBezTo>
                    <a:lnTo>
                      <a:pt x="3034665" y="1116330"/>
                    </a:lnTo>
                    <a:close/>
                    <a:moveTo>
                      <a:pt x="3613785" y="2384108"/>
                    </a:moveTo>
                    <a:cubicBezTo>
                      <a:pt x="3613785" y="2422208"/>
                      <a:pt x="3583305" y="2452688"/>
                      <a:pt x="3545205" y="2452688"/>
                    </a:cubicBezTo>
                    <a:lnTo>
                      <a:pt x="3410903" y="2452688"/>
                    </a:lnTo>
                    <a:cubicBezTo>
                      <a:pt x="3372803" y="2452688"/>
                      <a:pt x="3342323" y="2422208"/>
                      <a:pt x="3342323" y="2384108"/>
                    </a:cubicBezTo>
                    <a:lnTo>
                      <a:pt x="3342323" y="1547813"/>
                    </a:lnTo>
                    <a:cubicBezTo>
                      <a:pt x="3342323" y="1509713"/>
                      <a:pt x="3372803" y="1479232"/>
                      <a:pt x="3410903" y="1479232"/>
                    </a:cubicBezTo>
                    <a:lnTo>
                      <a:pt x="3545205" y="1479232"/>
                    </a:lnTo>
                    <a:cubicBezTo>
                      <a:pt x="3583305" y="1479232"/>
                      <a:pt x="3613785" y="1509713"/>
                      <a:pt x="3613785" y="1547813"/>
                    </a:cubicBezTo>
                    <a:lnTo>
                      <a:pt x="3613785" y="2384108"/>
                    </a:lnTo>
                    <a:close/>
                    <a:moveTo>
                      <a:pt x="3613785" y="1116330"/>
                    </a:moveTo>
                    <a:cubicBezTo>
                      <a:pt x="3613785" y="1154430"/>
                      <a:pt x="3583305" y="1184910"/>
                      <a:pt x="3545205" y="1184910"/>
                    </a:cubicBezTo>
                    <a:lnTo>
                      <a:pt x="3410903" y="1184910"/>
                    </a:lnTo>
                    <a:cubicBezTo>
                      <a:pt x="3372803" y="1184910"/>
                      <a:pt x="3342323" y="1154430"/>
                      <a:pt x="3342323" y="1116330"/>
                    </a:cubicBezTo>
                    <a:lnTo>
                      <a:pt x="3342323" y="279082"/>
                    </a:lnTo>
                    <a:cubicBezTo>
                      <a:pt x="3342323" y="240982"/>
                      <a:pt x="3372803" y="210502"/>
                      <a:pt x="3410903" y="210502"/>
                    </a:cubicBezTo>
                    <a:lnTo>
                      <a:pt x="3545205" y="210502"/>
                    </a:lnTo>
                    <a:cubicBezTo>
                      <a:pt x="3583305" y="210502"/>
                      <a:pt x="3613785" y="240982"/>
                      <a:pt x="3613785" y="279082"/>
                    </a:cubicBezTo>
                    <a:lnTo>
                      <a:pt x="3613785" y="1116330"/>
                    </a:lnTo>
                    <a:close/>
                    <a:moveTo>
                      <a:pt x="4193858" y="2384108"/>
                    </a:moveTo>
                    <a:cubicBezTo>
                      <a:pt x="4193858" y="2422208"/>
                      <a:pt x="4163378" y="2452688"/>
                      <a:pt x="4125278" y="2452688"/>
                    </a:cubicBezTo>
                    <a:lnTo>
                      <a:pt x="3990975" y="2452688"/>
                    </a:lnTo>
                    <a:cubicBezTo>
                      <a:pt x="3952875" y="2452688"/>
                      <a:pt x="3922395" y="2422208"/>
                      <a:pt x="3922395" y="2384108"/>
                    </a:cubicBezTo>
                    <a:lnTo>
                      <a:pt x="3922395" y="1547813"/>
                    </a:lnTo>
                    <a:cubicBezTo>
                      <a:pt x="3922395" y="1509713"/>
                      <a:pt x="3952875" y="1479232"/>
                      <a:pt x="3990975" y="1479232"/>
                    </a:cubicBezTo>
                    <a:lnTo>
                      <a:pt x="4125278" y="1479232"/>
                    </a:lnTo>
                    <a:cubicBezTo>
                      <a:pt x="4163378" y="1479232"/>
                      <a:pt x="4193858" y="1509713"/>
                      <a:pt x="4193858" y="1547813"/>
                    </a:cubicBezTo>
                    <a:lnTo>
                      <a:pt x="4193858" y="2384108"/>
                    </a:lnTo>
                    <a:close/>
                    <a:moveTo>
                      <a:pt x="4193858" y="1116330"/>
                    </a:moveTo>
                    <a:cubicBezTo>
                      <a:pt x="4193858" y="1154430"/>
                      <a:pt x="4163378" y="1184910"/>
                      <a:pt x="4125278" y="1184910"/>
                    </a:cubicBezTo>
                    <a:lnTo>
                      <a:pt x="3990975" y="1184910"/>
                    </a:lnTo>
                    <a:cubicBezTo>
                      <a:pt x="3952875" y="1184910"/>
                      <a:pt x="3922395" y="1154430"/>
                      <a:pt x="3922395" y="1116330"/>
                    </a:cubicBezTo>
                    <a:lnTo>
                      <a:pt x="3922395" y="279082"/>
                    </a:lnTo>
                    <a:cubicBezTo>
                      <a:pt x="3922395" y="240982"/>
                      <a:pt x="3952875" y="210502"/>
                      <a:pt x="3990975" y="210502"/>
                    </a:cubicBezTo>
                    <a:lnTo>
                      <a:pt x="4125278" y="210502"/>
                    </a:lnTo>
                    <a:cubicBezTo>
                      <a:pt x="4163378" y="210502"/>
                      <a:pt x="4193858" y="240982"/>
                      <a:pt x="4193858" y="279082"/>
                    </a:cubicBezTo>
                    <a:lnTo>
                      <a:pt x="4193858" y="1116330"/>
                    </a:lnTo>
                    <a:close/>
                    <a:moveTo>
                      <a:pt x="4773930" y="2384108"/>
                    </a:moveTo>
                    <a:cubicBezTo>
                      <a:pt x="4773930" y="2422208"/>
                      <a:pt x="4743450" y="2452688"/>
                      <a:pt x="4705350" y="2452688"/>
                    </a:cubicBezTo>
                    <a:lnTo>
                      <a:pt x="4571048" y="2452688"/>
                    </a:lnTo>
                    <a:cubicBezTo>
                      <a:pt x="4532948" y="2452688"/>
                      <a:pt x="4502468" y="2422208"/>
                      <a:pt x="4502468" y="2384108"/>
                    </a:cubicBezTo>
                    <a:lnTo>
                      <a:pt x="4502468" y="1547813"/>
                    </a:lnTo>
                    <a:cubicBezTo>
                      <a:pt x="4502468" y="1509713"/>
                      <a:pt x="4532948" y="1479232"/>
                      <a:pt x="4571048" y="1479232"/>
                    </a:cubicBezTo>
                    <a:lnTo>
                      <a:pt x="4705350" y="1479232"/>
                    </a:lnTo>
                    <a:cubicBezTo>
                      <a:pt x="4743450" y="1479232"/>
                      <a:pt x="4773930" y="1509713"/>
                      <a:pt x="4773930" y="1547813"/>
                    </a:cubicBezTo>
                    <a:lnTo>
                      <a:pt x="4773930" y="2384108"/>
                    </a:lnTo>
                    <a:close/>
                    <a:moveTo>
                      <a:pt x="4773930" y="1116330"/>
                    </a:moveTo>
                    <a:cubicBezTo>
                      <a:pt x="4773930" y="1154430"/>
                      <a:pt x="4743450" y="1184910"/>
                      <a:pt x="4705350" y="1184910"/>
                    </a:cubicBezTo>
                    <a:lnTo>
                      <a:pt x="4571048" y="1184910"/>
                    </a:lnTo>
                    <a:cubicBezTo>
                      <a:pt x="4532948" y="1184910"/>
                      <a:pt x="4502468" y="1154430"/>
                      <a:pt x="4502468" y="1116330"/>
                    </a:cubicBezTo>
                    <a:lnTo>
                      <a:pt x="4502468" y="279082"/>
                    </a:lnTo>
                    <a:cubicBezTo>
                      <a:pt x="4502468" y="240982"/>
                      <a:pt x="4532948" y="210502"/>
                      <a:pt x="4571048" y="210502"/>
                    </a:cubicBezTo>
                    <a:lnTo>
                      <a:pt x="4705350" y="210502"/>
                    </a:lnTo>
                    <a:cubicBezTo>
                      <a:pt x="4743450" y="210502"/>
                      <a:pt x="4773930" y="240982"/>
                      <a:pt x="4773930" y="279082"/>
                    </a:cubicBezTo>
                    <a:lnTo>
                      <a:pt x="4773930" y="1116330"/>
                    </a:lnTo>
                    <a:close/>
                    <a:moveTo>
                      <a:pt x="5258753" y="2384108"/>
                    </a:moveTo>
                    <a:cubicBezTo>
                      <a:pt x="5258753" y="2422208"/>
                      <a:pt x="5228273" y="2452688"/>
                      <a:pt x="5190173" y="2452688"/>
                    </a:cubicBezTo>
                    <a:lnTo>
                      <a:pt x="5151120" y="2452688"/>
                    </a:lnTo>
                    <a:cubicBezTo>
                      <a:pt x="5113020" y="2452688"/>
                      <a:pt x="5082540" y="2422208"/>
                      <a:pt x="5082540" y="2384108"/>
                    </a:cubicBezTo>
                    <a:lnTo>
                      <a:pt x="5082540" y="1547813"/>
                    </a:lnTo>
                    <a:cubicBezTo>
                      <a:pt x="5082540" y="1509713"/>
                      <a:pt x="5113020" y="1479232"/>
                      <a:pt x="5151120" y="1479232"/>
                    </a:cubicBezTo>
                    <a:lnTo>
                      <a:pt x="5285423" y="1479232"/>
                    </a:lnTo>
                    <a:cubicBezTo>
                      <a:pt x="5323523" y="1479232"/>
                      <a:pt x="5354003" y="1509713"/>
                      <a:pt x="5354003" y="1547813"/>
                    </a:cubicBezTo>
                    <a:lnTo>
                      <a:pt x="5258753" y="2384108"/>
                    </a:lnTo>
                    <a:close/>
                    <a:moveTo>
                      <a:pt x="5354003" y="1116330"/>
                    </a:moveTo>
                    <a:cubicBezTo>
                      <a:pt x="5354003" y="1154430"/>
                      <a:pt x="5323523" y="1184910"/>
                      <a:pt x="5285423" y="1184910"/>
                    </a:cubicBezTo>
                    <a:lnTo>
                      <a:pt x="5151120" y="1184910"/>
                    </a:lnTo>
                    <a:cubicBezTo>
                      <a:pt x="5113020" y="1184910"/>
                      <a:pt x="5082540" y="1154430"/>
                      <a:pt x="5082540" y="1116330"/>
                    </a:cubicBezTo>
                    <a:lnTo>
                      <a:pt x="5082540" y="279082"/>
                    </a:lnTo>
                    <a:cubicBezTo>
                      <a:pt x="5082540" y="240982"/>
                      <a:pt x="5113020" y="210502"/>
                      <a:pt x="5151120" y="210502"/>
                    </a:cubicBezTo>
                    <a:lnTo>
                      <a:pt x="5285423" y="210502"/>
                    </a:lnTo>
                    <a:cubicBezTo>
                      <a:pt x="5323523" y="210502"/>
                      <a:pt x="5354003" y="240982"/>
                      <a:pt x="5354003" y="279082"/>
                    </a:cubicBezTo>
                    <a:lnTo>
                      <a:pt x="5354003" y="1116330"/>
                    </a:lnTo>
                    <a:close/>
                  </a:path>
                </a:pathLst>
              </a:custGeom>
              <a:solidFill>
                <a:srgbClr val="0068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9" name="Freeform: Shape 288">
                <a:extLst>
                  <a:ext uri="{FF2B5EF4-FFF2-40B4-BE49-F238E27FC236}">
                    <a16:creationId xmlns:a16="http://schemas.microsoft.com/office/drawing/2014/main" id="{96FD1D09-A4BC-491F-BBC1-7D952E5BA08D}"/>
                  </a:ext>
                </a:extLst>
              </p:cNvPr>
              <p:cNvSpPr/>
              <p:nvPr/>
            </p:nvSpPr>
            <p:spPr>
              <a:xfrm>
                <a:off x="3570922" y="2252662"/>
                <a:ext cx="5077777" cy="860107"/>
              </a:xfrm>
              <a:custGeom>
                <a:avLst/>
                <a:gdLst>
                  <a:gd name="connsiteX0" fmla="*/ 0 w 5077777"/>
                  <a:gd name="connsiteY0" fmla="*/ 0 h 860107"/>
                  <a:gd name="connsiteX1" fmla="*/ 5077778 w 5077777"/>
                  <a:gd name="connsiteY1" fmla="*/ 0 h 860107"/>
                  <a:gd name="connsiteX2" fmla="*/ 5077778 w 5077777"/>
                  <a:gd name="connsiteY2" fmla="*/ 860107 h 860107"/>
                  <a:gd name="connsiteX3" fmla="*/ 0 w 5077777"/>
                  <a:gd name="connsiteY3" fmla="*/ 860107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77777" h="860107">
                    <a:moveTo>
                      <a:pt x="0" y="0"/>
                    </a:moveTo>
                    <a:lnTo>
                      <a:pt x="5077778" y="0"/>
                    </a:lnTo>
                    <a:lnTo>
                      <a:pt x="5077778" y="860107"/>
                    </a:lnTo>
                    <a:lnTo>
                      <a:pt x="0" y="860107"/>
                    </a:lnTo>
                    <a:close/>
                  </a:path>
                </a:pathLst>
              </a:custGeom>
              <a:solidFill>
                <a:srgbClr val="016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0" name="Freeform: Shape 289">
                <a:extLst>
                  <a:ext uri="{FF2B5EF4-FFF2-40B4-BE49-F238E27FC236}">
                    <a16:creationId xmlns:a16="http://schemas.microsoft.com/office/drawing/2014/main" id="{159AAC53-1058-4252-AB0A-9007753C7E5B}"/>
                  </a:ext>
                </a:extLst>
              </p:cNvPr>
              <p:cNvSpPr/>
              <p:nvPr/>
            </p:nvSpPr>
            <p:spPr>
              <a:xfrm>
                <a:off x="5909310" y="3458527"/>
                <a:ext cx="375284" cy="375284"/>
              </a:xfrm>
              <a:custGeom>
                <a:avLst/>
                <a:gdLst>
                  <a:gd name="connsiteX0" fmla="*/ 375285 w 375284"/>
                  <a:gd name="connsiteY0" fmla="*/ 187642 h 375284"/>
                  <a:gd name="connsiteX1" fmla="*/ 187642 w 375284"/>
                  <a:gd name="connsiteY1" fmla="*/ 375285 h 375284"/>
                  <a:gd name="connsiteX2" fmla="*/ 0 w 375284"/>
                  <a:gd name="connsiteY2" fmla="*/ 187642 h 375284"/>
                  <a:gd name="connsiteX3" fmla="*/ 187642 w 375284"/>
                  <a:gd name="connsiteY3" fmla="*/ 0 h 375284"/>
                  <a:gd name="connsiteX4" fmla="*/ 375285 w 375284"/>
                  <a:gd name="connsiteY4" fmla="*/ 187642 h 37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4" h="375284">
                    <a:moveTo>
                      <a:pt x="375285" y="187642"/>
                    </a:moveTo>
                    <a:cubicBezTo>
                      <a:pt x="375285" y="291274"/>
                      <a:pt x="291275" y="375285"/>
                      <a:pt x="187642" y="375285"/>
                    </a:cubicBezTo>
                    <a:cubicBezTo>
                      <a:pt x="84010" y="375285"/>
                      <a:pt x="0" y="291275"/>
                      <a:pt x="0" y="187642"/>
                    </a:cubicBezTo>
                    <a:cubicBezTo>
                      <a:pt x="0" y="84010"/>
                      <a:pt x="84010" y="0"/>
                      <a:pt x="187642" y="0"/>
                    </a:cubicBezTo>
                    <a:cubicBezTo>
                      <a:pt x="291274" y="0"/>
                      <a:pt x="375285" y="84010"/>
                      <a:pt x="375285" y="187642"/>
                    </a:cubicBezTo>
                    <a:close/>
                  </a:path>
                </a:pathLst>
              </a:custGeom>
              <a:solidFill>
                <a:srgbClr val="4949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1" name="Freeform: Shape 290">
                <a:extLst>
                  <a:ext uri="{FF2B5EF4-FFF2-40B4-BE49-F238E27FC236}">
                    <a16:creationId xmlns:a16="http://schemas.microsoft.com/office/drawing/2014/main" id="{E640CC08-2884-4BB8-934B-7FA503EFA5D7}"/>
                  </a:ext>
                </a:extLst>
              </p:cNvPr>
              <p:cNvSpPr/>
              <p:nvPr/>
            </p:nvSpPr>
            <p:spPr>
              <a:xfrm>
                <a:off x="5643562" y="171687"/>
                <a:ext cx="2665209" cy="3575717"/>
              </a:xfrm>
              <a:custGeom>
                <a:avLst/>
                <a:gdLst>
                  <a:gd name="connsiteX0" fmla="*/ 2658427 w 2665209"/>
                  <a:gd name="connsiteY0" fmla="*/ 839868 h 3575717"/>
                  <a:gd name="connsiteX1" fmla="*/ 2605088 w 2665209"/>
                  <a:gd name="connsiteY1" fmla="*/ 765573 h 3575717"/>
                  <a:gd name="connsiteX2" fmla="*/ 1640205 w 2665209"/>
                  <a:gd name="connsiteY2" fmla="*/ 12145 h 3575717"/>
                  <a:gd name="connsiteX3" fmla="*/ 1479232 w 2665209"/>
                  <a:gd name="connsiteY3" fmla="*/ 75010 h 3575717"/>
                  <a:gd name="connsiteX4" fmla="*/ 1905 w 2665209"/>
                  <a:gd name="connsiteY4" fmla="*/ 1944768 h 3575717"/>
                  <a:gd name="connsiteX5" fmla="*/ 0 w 2665209"/>
                  <a:gd name="connsiteY5" fmla="*/ 1949530 h 3575717"/>
                  <a:gd name="connsiteX6" fmla="*/ 2857 w 2665209"/>
                  <a:gd name="connsiteY6" fmla="*/ 1952388 h 3575717"/>
                  <a:gd name="connsiteX7" fmla="*/ 295275 w 2665209"/>
                  <a:gd name="connsiteY7" fmla="*/ 1944768 h 3575717"/>
                  <a:gd name="connsiteX8" fmla="*/ 295275 w 2665209"/>
                  <a:gd name="connsiteY8" fmla="*/ 1944768 h 3575717"/>
                  <a:gd name="connsiteX9" fmla="*/ 295275 w 2665209"/>
                  <a:gd name="connsiteY9" fmla="*/ 1944768 h 3575717"/>
                  <a:gd name="connsiteX10" fmla="*/ 918210 w 2665209"/>
                  <a:gd name="connsiteY10" fmla="*/ 1157050 h 3575717"/>
                  <a:gd name="connsiteX11" fmla="*/ 976313 w 2665209"/>
                  <a:gd name="connsiteY11" fmla="*/ 1088470 h 3575717"/>
                  <a:gd name="connsiteX12" fmla="*/ 1553528 w 2665209"/>
                  <a:gd name="connsiteY12" fmla="*/ 354093 h 3575717"/>
                  <a:gd name="connsiteX13" fmla="*/ 1613535 w 2665209"/>
                  <a:gd name="connsiteY13" fmla="*/ 279798 h 3575717"/>
                  <a:gd name="connsiteX14" fmla="*/ 2365058 w 2665209"/>
                  <a:gd name="connsiteY14" fmla="*/ 877015 h 3575717"/>
                  <a:gd name="connsiteX15" fmla="*/ 2365058 w 2665209"/>
                  <a:gd name="connsiteY15" fmla="*/ 920830 h 3575717"/>
                  <a:gd name="connsiteX16" fmla="*/ 2022157 w 2665209"/>
                  <a:gd name="connsiteY16" fmla="*/ 1346598 h 3575717"/>
                  <a:gd name="connsiteX17" fmla="*/ 306705 w 2665209"/>
                  <a:gd name="connsiteY17" fmla="*/ 3462100 h 3575717"/>
                  <a:gd name="connsiteX18" fmla="*/ 316230 w 2665209"/>
                  <a:gd name="connsiteY18" fmla="*/ 3508773 h 3575717"/>
                  <a:gd name="connsiteX19" fmla="*/ 558165 w 2665209"/>
                  <a:gd name="connsiteY19" fmla="*/ 3528775 h 3575717"/>
                  <a:gd name="connsiteX20" fmla="*/ 2626995 w 2665209"/>
                  <a:gd name="connsiteY20" fmla="*/ 966550 h 3575717"/>
                  <a:gd name="connsiteX21" fmla="*/ 2658427 w 2665209"/>
                  <a:gd name="connsiteY21" fmla="*/ 839868 h 3575717"/>
                  <a:gd name="connsiteX22" fmla="*/ 1734503 w 2665209"/>
                  <a:gd name="connsiteY22" fmla="*/ 200740 h 3575717"/>
                  <a:gd name="connsiteX23" fmla="*/ 1735455 w 2665209"/>
                  <a:gd name="connsiteY23" fmla="*/ 201693 h 3575717"/>
                  <a:gd name="connsiteX24" fmla="*/ 1735455 w 2665209"/>
                  <a:gd name="connsiteY24" fmla="*/ 201693 h 3575717"/>
                  <a:gd name="connsiteX25" fmla="*/ 1735455 w 2665209"/>
                  <a:gd name="connsiteY25" fmla="*/ 201693 h 3575717"/>
                  <a:gd name="connsiteX26" fmla="*/ 1735455 w 2665209"/>
                  <a:gd name="connsiteY26" fmla="*/ 201693 h 3575717"/>
                  <a:gd name="connsiteX27" fmla="*/ 1734503 w 2665209"/>
                  <a:gd name="connsiteY27" fmla="*/ 200740 h 3575717"/>
                  <a:gd name="connsiteX28" fmla="*/ 1734503 w 2665209"/>
                  <a:gd name="connsiteY28" fmla="*/ 200740 h 3575717"/>
                  <a:gd name="connsiteX29" fmla="*/ 1370648 w 2665209"/>
                  <a:gd name="connsiteY29" fmla="*/ 2464833 h 3575717"/>
                  <a:gd name="connsiteX30" fmla="*/ 1369695 w 2665209"/>
                  <a:gd name="connsiteY30" fmla="*/ 2466738 h 3575717"/>
                  <a:gd name="connsiteX31" fmla="*/ 1370648 w 2665209"/>
                  <a:gd name="connsiteY31" fmla="*/ 2464833 h 3575717"/>
                  <a:gd name="connsiteX32" fmla="*/ 250507 w 2665209"/>
                  <a:gd name="connsiteY32" fmla="*/ 1935243 h 3575717"/>
                  <a:gd name="connsiteX33" fmla="*/ 250507 w 2665209"/>
                  <a:gd name="connsiteY33" fmla="*/ 1935243 h 3575717"/>
                  <a:gd name="connsiteX34" fmla="*/ 250507 w 2665209"/>
                  <a:gd name="connsiteY34" fmla="*/ 1935243 h 3575717"/>
                  <a:gd name="connsiteX35" fmla="*/ 250507 w 2665209"/>
                  <a:gd name="connsiteY35" fmla="*/ 1935243 h 357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65209" h="3575717">
                    <a:moveTo>
                      <a:pt x="2658427" y="839868"/>
                    </a:moveTo>
                    <a:cubicBezTo>
                      <a:pt x="2655570" y="804625"/>
                      <a:pt x="2629852" y="784623"/>
                      <a:pt x="2605088" y="765573"/>
                    </a:cubicBezTo>
                    <a:cubicBezTo>
                      <a:pt x="2372677" y="581740"/>
                      <a:pt x="1734503" y="73105"/>
                      <a:pt x="1640205" y="12145"/>
                    </a:cubicBezTo>
                    <a:cubicBezTo>
                      <a:pt x="1564957" y="-21192"/>
                      <a:pt x="1519238" y="18813"/>
                      <a:pt x="1479232" y="75010"/>
                    </a:cubicBezTo>
                    <a:cubicBezTo>
                      <a:pt x="1475423" y="79773"/>
                      <a:pt x="113347" y="1802845"/>
                      <a:pt x="1905" y="1944768"/>
                    </a:cubicBezTo>
                    <a:cubicBezTo>
                      <a:pt x="953" y="1946673"/>
                      <a:pt x="0" y="1947625"/>
                      <a:pt x="0" y="1949530"/>
                    </a:cubicBezTo>
                    <a:cubicBezTo>
                      <a:pt x="0" y="1950483"/>
                      <a:pt x="1905" y="1952388"/>
                      <a:pt x="2857" y="1952388"/>
                    </a:cubicBezTo>
                    <a:cubicBezTo>
                      <a:pt x="66675" y="1952388"/>
                      <a:pt x="262890" y="1962865"/>
                      <a:pt x="295275" y="1944768"/>
                    </a:cubicBezTo>
                    <a:lnTo>
                      <a:pt x="295275" y="1944768"/>
                    </a:lnTo>
                    <a:lnTo>
                      <a:pt x="295275" y="1944768"/>
                    </a:lnTo>
                    <a:cubicBezTo>
                      <a:pt x="343853" y="1883808"/>
                      <a:pt x="759143" y="1358028"/>
                      <a:pt x="918210" y="1157050"/>
                    </a:cubicBezTo>
                    <a:cubicBezTo>
                      <a:pt x="937260" y="1134190"/>
                      <a:pt x="957263" y="1112283"/>
                      <a:pt x="976313" y="1088470"/>
                    </a:cubicBezTo>
                    <a:cubicBezTo>
                      <a:pt x="1168718" y="843678"/>
                      <a:pt x="1553528" y="354093"/>
                      <a:pt x="1553528" y="354093"/>
                    </a:cubicBezTo>
                    <a:cubicBezTo>
                      <a:pt x="1573530" y="329328"/>
                      <a:pt x="1593532" y="304563"/>
                      <a:pt x="1613535" y="279798"/>
                    </a:cubicBezTo>
                    <a:cubicBezTo>
                      <a:pt x="1616393" y="280750"/>
                      <a:pt x="2116455" y="680800"/>
                      <a:pt x="2365058" y="877015"/>
                    </a:cubicBezTo>
                    <a:cubicBezTo>
                      <a:pt x="2389823" y="896065"/>
                      <a:pt x="2377440" y="906543"/>
                      <a:pt x="2365058" y="920830"/>
                    </a:cubicBezTo>
                    <a:cubicBezTo>
                      <a:pt x="2250758" y="1062753"/>
                      <a:pt x="2136458" y="1204675"/>
                      <a:pt x="2022157" y="1346598"/>
                    </a:cubicBezTo>
                    <a:cubicBezTo>
                      <a:pt x="1850707" y="1559005"/>
                      <a:pt x="355282" y="3402093"/>
                      <a:pt x="306705" y="3462100"/>
                    </a:cubicBezTo>
                    <a:cubicBezTo>
                      <a:pt x="293370" y="3478293"/>
                      <a:pt x="304800" y="3494485"/>
                      <a:pt x="316230" y="3508773"/>
                    </a:cubicBezTo>
                    <a:cubicBezTo>
                      <a:pt x="380047" y="3589735"/>
                      <a:pt x="477203" y="3598308"/>
                      <a:pt x="558165" y="3528775"/>
                    </a:cubicBezTo>
                    <a:cubicBezTo>
                      <a:pt x="561022" y="3522108"/>
                      <a:pt x="2353627" y="1301830"/>
                      <a:pt x="2626995" y="966550"/>
                    </a:cubicBezTo>
                    <a:cubicBezTo>
                      <a:pt x="2658427" y="928450"/>
                      <a:pt x="2675573" y="889398"/>
                      <a:pt x="2658427" y="839868"/>
                    </a:cubicBezTo>
                    <a:close/>
                    <a:moveTo>
                      <a:pt x="1734503" y="200740"/>
                    </a:moveTo>
                    <a:cubicBezTo>
                      <a:pt x="1734503" y="200740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4503" y="200740"/>
                    </a:cubicBezTo>
                    <a:cubicBezTo>
                      <a:pt x="1734503" y="200740"/>
                      <a:pt x="1734503" y="200740"/>
                      <a:pt x="1734503" y="200740"/>
                    </a:cubicBezTo>
                    <a:close/>
                    <a:moveTo>
                      <a:pt x="1370648" y="2464833"/>
                    </a:moveTo>
                    <a:cubicBezTo>
                      <a:pt x="1370648" y="2465785"/>
                      <a:pt x="1369695" y="2465785"/>
                      <a:pt x="1369695" y="2466738"/>
                    </a:cubicBezTo>
                    <a:cubicBezTo>
                      <a:pt x="1370648" y="2465785"/>
                      <a:pt x="1370648" y="2465785"/>
                      <a:pt x="1370648" y="2464833"/>
                    </a:cubicBezTo>
                    <a:close/>
                    <a:moveTo>
                      <a:pt x="250507" y="1935243"/>
                    </a:moveTo>
                    <a:cubicBezTo>
                      <a:pt x="250507" y="1935243"/>
                      <a:pt x="250507" y="1935243"/>
                      <a:pt x="250507" y="1935243"/>
                    </a:cubicBezTo>
                    <a:cubicBezTo>
                      <a:pt x="250507" y="1935243"/>
                      <a:pt x="250507" y="1935243"/>
                      <a:pt x="250507" y="1935243"/>
                    </a:cubicBezTo>
                    <a:cubicBezTo>
                      <a:pt x="250507" y="1935243"/>
                      <a:pt x="250507" y="1935243"/>
                      <a:pt x="250507" y="19352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8" name="Group 267">
              <a:extLst>
                <a:ext uri="{FF2B5EF4-FFF2-40B4-BE49-F238E27FC236}">
                  <a16:creationId xmlns:a16="http://schemas.microsoft.com/office/drawing/2014/main" id="{2F554A06-690E-48ED-A5BF-01BC242FF8C9}"/>
                </a:ext>
              </a:extLst>
            </p:cNvPr>
            <p:cNvGrpSpPr/>
            <p:nvPr/>
          </p:nvGrpSpPr>
          <p:grpSpPr>
            <a:xfrm>
              <a:off x="9681601" y="4332001"/>
              <a:ext cx="2198657" cy="1777581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72" name="Freeform: Shape 271">
                <a:extLst>
                  <a:ext uri="{FF2B5EF4-FFF2-40B4-BE49-F238E27FC236}">
                    <a16:creationId xmlns:a16="http://schemas.microsoft.com/office/drawing/2014/main" id="{28358645-45F8-46B9-A0EE-09F8B011E5E5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3" name="Freeform: Shape 272">
                <a:extLst>
                  <a:ext uri="{FF2B5EF4-FFF2-40B4-BE49-F238E27FC236}">
                    <a16:creationId xmlns:a16="http://schemas.microsoft.com/office/drawing/2014/main" id="{B0FA941A-DAF1-4CD3-BF9A-4FBDF3C4D416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4" name="Freeform: Shape 273">
                <a:extLst>
                  <a:ext uri="{FF2B5EF4-FFF2-40B4-BE49-F238E27FC236}">
                    <a16:creationId xmlns:a16="http://schemas.microsoft.com/office/drawing/2014/main" id="{588EF268-825D-4D8D-AC63-71F2ED860211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5" name="Freeform: Shape 274">
                <a:extLst>
                  <a:ext uri="{FF2B5EF4-FFF2-40B4-BE49-F238E27FC236}">
                    <a16:creationId xmlns:a16="http://schemas.microsoft.com/office/drawing/2014/main" id="{B7B487DA-4185-4FCF-97FD-F78466DB928C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6" name="Freeform: Shape 275">
                <a:extLst>
                  <a:ext uri="{FF2B5EF4-FFF2-40B4-BE49-F238E27FC236}">
                    <a16:creationId xmlns:a16="http://schemas.microsoft.com/office/drawing/2014/main" id="{88503190-3A1D-43A1-87FB-45975F07F100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7" name="Freeform: Shape 276">
                <a:extLst>
                  <a:ext uri="{FF2B5EF4-FFF2-40B4-BE49-F238E27FC236}">
                    <a16:creationId xmlns:a16="http://schemas.microsoft.com/office/drawing/2014/main" id="{A7D91D04-149F-44B8-9A33-2B758995B4B2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8" name="Freeform: Shape 277">
                <a:extLst>
                  <a:ext uri="{FF2B5EF4-FFF2-40B4-BE49-F238E27FC236}">
                    <a16:creationId xmlns:a16="http://schemas.microsoft.com/office/drawing/2014/main" id="{CD5CAA29-946E-4791-9821-E86D9FE0C4A8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9" name="Freeform: Shape 278">
                <a:extLst>
                  <a:ext uri="{FF2B5EF4-FFF2-40B4-BE49-F238E27FC236}">
                    <a16:creationId xmlns:a16="http://schemas.microsoft.com/office/drawing/2014/main" id="{E915B295-05C6-4A14-9CDF-D31DA0629E11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69" name="Group 268">
              <a:extLst>
                <a:ext uri="{FF2B5EF4-FFF2-40B4-BE49-F238E27FC236}">
                  <a16:creationId xmlns:a16="http://schemas.microsoft.com/office/drawing/2014/main" id="{3766AA28-0495-43DE-BFFC-E76E66050A09}"/>
                </a:ext>
              </a:extLst>
            </p:cNvPr>
            <p:cNvGrpSpPr/>
            <p:nvPr/>
          </p:nvGrpSpPr>
          <p:grpSpPr>
            <a:xfrm rot="691095">
              <a:off x="6094799" y="4256294"/>
              <a:ext cx="4032348" cy="2023410"/>
              <a:chOff x="4489317" y="4011276"/>
              <a:chExt cx="5563035" cy="2444487"/>
            </a:xfrm>
          </p:grpSpPr>
          <p:sp>
            <p:nvSpPr>
              <p:cNvPr id="270" name="Freeform: Shape 269">
                <a:extLst>
                  <a:ext uri="{FF2B5EF4-FFF2-40B4-BE49-F238E27FC236}">
                    <a16:creationId xmlns:a16="http://schemas.microsoft.com/office/drawing/2014/main" id="{E8042CCD-F477-4E17-BB63-9BA1D9ECE758}"/>
                  </a:ext>
                </a:extLst>
              </p:cNvPr>
              <p:cNvSpPr/>
              <p:nvPr/>
            </p:nvSpPr>
            <p:spPr>
              <a:xfrm>
                <a:off x="4489317" y="4011276"/>
                <a:ext cx="5559287" cy="2441263"/>
              </a:xfrm>
              <a:custGeom>
                <a:avLst/>
                <a:gdLst>
                  <a:gd name="connsiteX0" fmla="*/ 1324005 w 5568689"/>
                  <a:gd name="connsiteY0" fmla="*/ 0 h 1909653"/>
                  <a:gd name="connsiteX1" fmla="*/ 1329232 w 5568689"/>
                  <a:gd name="connsiteY1" fmla="*/ 36307 h 1909653"/>
                  <a:gd name="connsiteX2" fmla="*/ 1247536 w 5568689"/>
                  <a:gd name="connsiteY2" fmla="*/ 52583 h 1909653"/>
                  <a:gd name="connsiteX3" fmla="*/ 49030 w 5568689"/>
                  <a:gd name="connsiteY3" fmla="*/ 1107424 h 1909653"/>
                  <a:gd name="connsiteX4" fmla="*/ 83225 w 5568689"/>
                  <a:gd name="connsiteY4" fmla="*/ 1206668 h 1909653"/>
                  <a:gd name="connsiteX5" fmla="*/ 1585595 w 5568689"/>
                  <a:gd name="connsiteY5" fmla="*/ 1394020 h 1909653"/>
                  <a:gd name="connsiteX6" fmla="*/ 1586005 w 5568689"/>
                  <a:gd name="connsiteY6" fmla="*/ 1396070 h 1909653"/>
                  <a:gd name="connsiteX7" fmla="*/ 1624222 w 5568689"/>
                  <a:gd name="connsiteY7" fmla="*/ 1382396 h 1909653"/>
                  <a:gd name="connsiteX8" fmla="*/ 2220842 w 5568689"/>
                  <a:gd name="connsiteY8" fmla="*/ 1200427 h 1909653"/>
                  <a:gd name="connsiteX9" fmla="*/ 2838279 w 5568689"/>
                  <a:gd name="connsiteY9" fmla="*/ 1204059 h 1909653"/>
                  <a:gd name="connsiteX10" fmla="*/ 3006926 w 5568689"/>
                  <a:gd name="connsiteY10" fmla="*/ 1590360 h 1909653"/>
                  <a:gd name="connsiteX11" fmla="*/ 3132475 w 5568689"/>
                  <a:gd name="connsiteY11" fmla="*/ 1854351 h 1909653"/>
                  <a:gd name="connsiteX12" fmla="*/ 3628735 w 5568689"/>
                  <a:gd name="connsiteY12" fmla="*/ 1377229 h 1909653"/>
                  <a:gd name="connsiteX13" fmla="*/ 3745539 w 5568689"/>
                  <a:gd name="connsiteY13" fmla="*/ 1217783 h 1909653"/>
                  <a:gd name="connsiteX14" fmla="*/ 3831112 w 5568689"/>
                  <a:gd name="connsiteY14" fmla="*/ 1104760 h 1909653"/>
                  <a:gd name="connsiteX15" fmla="*/ 4461666 w 5568689"/>
                  <a:gd name="connsiteY15" fmla="*/ 580812 h 1909653"/>
                  <a:gd name="connsiteX16" fmla="*/ 4470098 w 5568689"/>
                  <a:gd name="connsiteY16" fmla="*/ 580812 h 1909653"/>
                  <a:gd name="connsiteX17" fmla="*/ 4699022 w 5568689"/>
                  <a:gd name="connsiteY17" fmla="*/ 760036 h 1909653"/>
                  <a:gd name="connsiteX18" fmla="*/ 4778348 w 5568689"/>
                  <a:gd name="connsiteY18" fmla="*/ 1094264 h 1909653"/>
                  <a:gd name="connsiteX19" fmla="*/ 4872978 w 5568689"/>
                  <a:gd name="connsiteY19" fmla="*/ 1367137 h 1909653"/>
                  <a:gd name="connsiteX20" fmla="*/ 5534138 w 5568689"/>
                  <a:gd name="connsiteY20" fmla="*/ 927553 h 1909653"/>
                  <a:gd name="connsiteX21" fmla="*/ 5562872 w 5568689"/>
                  <a:gd name="connsiteY21" fmla="*/ 927957 h 1909653"/>
                  <a:gd name="connsiteX22" fmla="*/ 5562559 w 5568689"/>
                  <a:gd name="connsiteY22" fmla="*/ 965094 h 1909653"/>
                  <a:gd name="connsiteX23" fmla="*/ 5323642 w 5568689"/>
                  <a:gd name="connsiteY23" fmla="*/ 1214554 h 1909653"/>
                  <a:gd name="connsiteX24" fmla="*/ 4866108 w 5568689"/>
                  <a:gd name="connsiteY24" fmla="*/ 1419209 h 1909653"/>
                  <a:gd name="connsiteX25" fmla="*/ 4738686 w 5568689"/>
                  <a:gd name="connsiteY25" fmla="*/ 1105163 h 1909653"/>
                  <a:gd name="connsiteX26" fmla="*/ 4469474 w 5568689"/>
                  <a:gd name="connsiteY26" fmla="*/ 633691 h 1909653"/>
                  <a:gd name="connsiteX27" fmla="*/ 4461978 w 5568689"/>
                  <a:gd name="connsiteY27" fmla="*/ 633691 h 1909653"/>
                  <a:gd name="connsiteX28" fmla="*/ 3860781 w 5568689"/>
                  <a:gd name="connsiteY28" fmla="*/ 1141089 h 1909653"/>
                  <a:gd name="connsiteX29" fmla="*/ 3773959 w 5568689"/>
                  <a:gd name="connsiteY29" fmla="*/ 1256131 h 1909653"/>
                  <a:gd name="connsiteX30" fmla="*/ 3659030 w 5568689"/>
                  <a:gd name="connsiteY30" fmla="*/ 1412750 h 1909653"/>
                  <a:gd name="connsiteX31" fmla="*/ 3395752 w 5568689"/>
                  <a:gd name="connsiteY31" fmla="*/ 1754245 h 1909653"/>
                  <a:gd name="connsiteX32" fmla="*/ 3154024 w 5568689"/>
                  <a:gd name="connsiteY32" fmla="*/ 1909653 h 1909653"/>
                  <a:gd name="connsiteX33" fmla="*/ 3124979 w 5568689"/>
                  <a:gd name="connsiteY33" fmla="*/ 1906020 h 1909653"/>
                  <a:gd name="connsiteX34" fmla="*/ 2968200 w 5568689"/>
                  <a:gd name="connsiteY34" fmla="*/ 1605699 h 1909653"/>
                  <a:gd name="connsiteX35" fmla="*/ 2815481 w 5568689"/>
                  <a:gd name="connsiteY35" fmla="*/ 1247654 h 1909653"/>
                  <a:gd name="connsiteX36" fmla="*/ 2228337 w 5568689"/>
                  <a:gd name="connsiteY36" fmla="*/ 1252095 h 1909653"/>
                  <a:gd name="connsiteX37" fmla="*/ 1585291 w 5568689"/>
                  <a:gd name="connsiteY37" fmla="*/ 1450694 h 1909653"/>
                  <a:gd name="connsiteX38" fmla="*/ 1572889 w 5568689"/>
                  <a:gd name="connsiteY38" fmla="*/ 1448746 h 1909653"/>
                  <a:gd name="connsiteX39" fmla="*/ 1426618 w 5568689"/>
                  <a:gd name="connsiteY39" fmla="*/ 1490793 h 1909653"/>
                  <a:gd name="connsiteX40" fmla="*/ 879507 w 5568689"/>
                  <a:gd name="connsiteY40" fmla="*/ 1554726 h 1909653"/>
                  <a:gd name="connsiteX41" fmla="*/ 671417 w 5568689"/>
                  <a:gd name="connsiteY41" fmla="*/ 1544734 h 1909653"/>
                  <a:gd name="connsiteX42" fmla="*/ 49725 w 5568689"/>
                  <a:gd name="connsiteY42" fmla="*/ 1229983 h 1909653"/>
                  <a:gd name="connsiteX43" fmla="*/ 12409 w 5568689"/>
                  <a:gd name="connsiteY43" fmla="*/ 1120877 h 1909653"/>
                  <a:gd name="connsiteX44" fmla="*/ 1142117 w 5568689"/>
                  <a:gd name="connsiteY44" fmla="*/ 41249 h 1909653"/>
                  <a:gd name="connsiteX0" fmla="*/ 1142117 w 5568689"/>
                  <a:gd name="connsiteY0" fmla="*/ 4942 h 1873346"/>
                  <a:gd name="connsiteX1" fmla="*/ 1329232 w 5568689"/>
                  <a:gd name="connsiteY1" fmla="*/ 0 h 1873346"/>
                  <a:gd name="connsiteX2" fmla="*/ 1247536 w 5568689"/>
                  <a:gd name="connsiteY2" fmla="*/ 16276 h 1873346"/>
                  <a:gd name="connsiteX3" fmla="*/ 49030 w 5568689"/>
                  <a:gd name="connsiteY3" fmla="*/ 1071117 h 1873346"/>
                  <a:gd name="connsiteX4" fmla="*/ 83225 w 5568689"/>
                  <a:gd name="connsiteY4" fmla="*/ 1170361 h 1873346"/>
                  <a:gd name="connsiteX5" fmla="*/ 1585595 w 5568689"/>
                  <a:gd name="connsiteY5" fmla="*/ 1357713 h 1873346"/>
                  <a:gd name="connsiteX6" fmla="*/ 1586005 w 5568689"/>
                  <a:gd name="connsiteY6" fmla="*/ 1359763 h 1873346"/>
                  <a:gd name="connsiteX7" fmla="*/ 1624222 w 5568689"/>
                  <a:gd name="connsiteY7" fmla="*/ 1346089 h 1873346"/>
                  <a:gd name="connsiteX8" fmla="*/ 2220842 w 5568689"/>
                  <a:gd name="connsiteY8" fmla="*/ 1164120 h 1873346"/>
                  <a:gd name="connsiteX9" fmla="*/ 2838279 w 5568689"/>
                  <a:gd name="connsiteY9" fmla="*/ 1167752 h 1873346"/>
                  <a:gd name="connsiteX10" fmla="*/ 3006926 w 5568689"/>
                  <a:gd name="connsiteY10" fmla="*/ 1554053 h 1873346"/>
                  <a:gd name="connsiteX11" fmla="*/ 3132475 w 5568689"/>
                  <a:gd name="connsiteY11" fmla="*/ 1818044 h 1873346"/>
                  <a:gd name="connsiteX12" fmla="*/ 3628735 w 5568689"/>
                  <a:gd name="connsiteY12" fmla="*/ 1340922 h 1873346"/>
                  <a:gd name="connsiteX13" fmla="*/ 3745539 w 5568689"/>
                  <a:gd name="connsiteY13" fmla="*/ 1181476 h 1873346"/>
                  <a:gd name="connsiteX14" fmla="*/ 3831112 w 5568689"/>
                  <a:gd name="connsiteY14" fmla="*/ 1068453 h 1873346"/>
                  <a:gd name="connsiteX15" fmla="*/ 4461666 w 5568689"/>
                  <a:gd name="connsiteY15" fmla="*/ 544505 h 1873346"/>
                  <a:gd name="connsiteX16" fmla="*/ 4470098 w 5568689"/>
                  <a:gd name="connsiteY16" fmla="*/ 544505 h 1873346"/>
                  <a:gd name="connsiteX17" fmla="*/ 4699022 w 5568689"/>
                  <a:gd name="connsiteY17" fmla="*/ 723729 h 1873346"/>
                  <a:gd name="connsiteX18" fmla="*/ 4778348 w 5568689"/>
                  <a:gd name="connsiteY18" fmla="*/ 1057957 h 1873346"/>
                  <a:gd name="connsiteX19" fmla="*/ 4872978 w 5568689"/>
                  <a:gd name="connsiteY19" fmla="*/ 1330830 h 1873346"/>
                  <a:gd name="connsiteX20" fmla="*/ 5534138 w 5568689"/>
                  <a:gd name="connsiteY20" fmla="*/ 891246 h 1873346"/>
                  <a:gd name="connsiteX21" fmla="*/ 5562872 w 5568689"/>
                  <a:gd name="connsiteY21" fmla="*/ 891650 h 1873346"/>
                  <a:gd name="connsiteX22" fmla="*/ 5562559 w 5568689"/>
                  <a:gd name="connsiteY22" fmla="*/ 928787 h 1873346"/>
                  <a:gd name="connsiteX23" fmla="*/ 5323642 w 5568689"/>
                  <a:gd name="connsiteY23" fmla="*/ 1178247 h 1873346"/>
                  <a:gd name="connsiteX24" fmla="*/ 4866108 w 5568689"/>
                  <a:gd name="connsiteY24" fmla="*/ 1382902 h 1873346"/>
                  <a:gd name="connsiteX25" fmla="*/ 4738686 w 5568689"/>
                  <a:gd name="connsiteY25" fmla="*/ 1068856 h 1873346"/>
                  <a:gd name="connsiteX26" fmla="*/ 4469474 w 5568689"/>
                  <a:gd name="connsiteY26" fmla="*/ 597384 h 1873346"/>
                  <a:gd name="connsiteX27" fmla="*/ 4461978 w 5568689"/>
                  <a:gd name="connsiteY27" fmla="*/ 597384 h 1873346"/>
                  <a:gd name="connsiteX28" fmla="*/ 3860781 w 5568689"/>
                  <a:gd name="connsiteY28" fmla="*/ 1104782 h 1873346"/>
                  <a:gd name="connsiteX29" fmla="*/ 3773959 w 5568689"/>
                  <a:gd name="connsiteY29" fmla="*/ 1219824 h 1873346"/>
                  <a:gd name="connsiteX30" fmla="*/ 3659030 w 5568689"/>
                  <a:gd name="connsiteY30" fmla="*/ 1376443 h 1873346"/>
                  <a:gd name="connsiteX31" fmla="*/ 3395752 w 5568689"/>
                  <a:gd name="connsiteY31" fmla="*/ 1717938 h 1873346"/>
                  <a:gd name="connsiteX32" fmla="*/ 3154024 w 5568689"/>
                  <a:gd name="connsiteY32" fmla="*/ 1873346 h 1873346"/>
                  <a:gd name="connsiteX33" fmla="*/ 3124979 w 5568689"/>
                  <a:gd name="connsiteY33" fmla="*/ 1869713 h 1873346"/>
                  <a:gd name="connsiteX34" fmla="*/ 2968200 w 5568689"/>
                  <a:gd name="connsiteY34" fmla="*/ 1569392 h 1873346"/>
                  <a:gd name="connsiteX35" fmla="*/ 2815481 w 5568689"/>
                  <a:gd name="connsiteY35" fmla="*/ 1211347 h 1873346"/>
                  <a:gd name="connsiteX36" fmla="*/ 2228337 w 5568689"/>
                  <a:gd name="connsiteY36" fmla="*/ 1215788 h 1873346"/>
                  <a:gd name="connsiteX37" fmla="*/ 1585291 w 5568689"/>
                  <a:gd name="connsiteY37" fmla="*/ 1414387 h 1873346"/>
                  <a:gd name="connsiteX38" fmla="*/ 1572889 w 5568689"/>
                  <a:gd name="connsiteY38" fmla="*/ 1412439 h 1873346"/>
                  <a:gd name="connsiteX39" fmla="*/ 1426618 w 5568689"/>
                  <a:gd name="connsiteY39" fmla="*/ 1454486 h 1873346"/>
                  <a:gd name="connsiteX40" fmla="*/ 879507 w 5568689"/>
                  <a:gd name="connsiteY40" fmla="*/ 1518419 h 1873346"/>
                  <a:gd name="connsiteX41" fmla="*/ 671417 w 5568689"/>
                  <a:gd name="connsiteY41" fmla="*/ 1508427 h 1873346"/>
                  <a:gd name="connsiteX42" fmla="*/ 49725 w 5568689"/>
                  <a:gd name="connsiteY42" fmla="*/ 1193676 h 1873346"/>
                  <a:gd name="connsiteX43" fmla="*/ 12409 w 5568689"/>
                  <a:gd name="connsiteY43" fmla="*/ 1084570 h 1873346"/>
                  <a:gd name="connsiteX44" fmla="*/ 1142117 w 5568689"/>
                  <a:gd name="connsiteY44" fmla="*/ 4942 h 1873346"/>
                  <a:gd name="connsiteX0" fmla="*/ 1142117 w 5568689"/>
                  <a:gd name="connsiteY0" fmla="*/ 0 h 1868404"/>
                  <a:gd name="connsiteX1" fmla="*/ 1247536 w 5568689"/>
                  <a:gd name="connsiteY1" fmla="*/ 11334 h 1868404"/>
                  <a:gd name="connsiteX2" fmla="*/ 49030 w 5568689"/>
                  <a:gd name="connsiteY2" fmla="*/ 1066175 h 1868404"/>
                  <a:gd name="connsiteX3" fmla="*/ 83225 w 5568689"/>
                  <a:gd name="connsiteY3" fmla="*/ 1165419 h 1868404"/>
                  <a:gd name="connsiteX4" fmla="*/ 1585595 w 5568689"/>
                  <a:gd name="connsiteY4" fmla="*/ 1352771 h 1868404"/>
                  <a:gd name="connsiteX5" fmla="*/ 1586005 w 5568689"/>
                  <a:gd name="connsiteY5" fmla="*/ 1354821 h 1868404"/>
                  <a:gd name="connsiteX6" fmla="*/ 1624222 w 5568689"/>
                  <a:gd name="connsiteY6" fmla="*/ 1341147 h 1868404"/>
                  <a:gd name="connsiteX7" fmla="*/ 2220842 w 5568689"/>
                  <a:gd name="connsiteY7" fmla="*/ 1159178 h 1868404"/>
                  <a:gd name="connsiteX8" fmla="*/ 2838279 w 5568689"/>
                  <a:gd name="connsiteY8" fmla="*/ 1162810 h 1868404"/>
                  <a:gd name="connsiteX9" fmla="*/ 3006926 w 5568689"/>
                  <a:gd name="connsiteY9" fmla="*/ 1549111 h 1868404"/>
                  <a:gd name="connsiteX10" fmla="*/ 3132475 w 5568689"/>
                  <a:gd name="connsiteY10" fmla="*/ 1813102 h 1868404"/>
                  <a:gd name="connsiteX11" fmla="*/ 3628735 w 5568689"/>
                  <a:gd name="connsiteY11" fmla="*/ 1335980 h 1868404"/>
                  <a:gd name="connsiteX12" fmla="*/ 3745539 w 5568689"/>
                  <a:gd name="connsiteY12" fmla="*/ 1176534 h 1868404"/>
                  <a:gd name="connsiteX13" fmla="*/ 3831112 w 5568689"/>
                  <a:gd name="connsiteY13" fmla="*/ 1063511 h 1868404"/>
                  <a:gd name="connsiteX14" fmla="*/ 4461666 w 5568689"/>
                  <a:gd name="connsiteY14" fmla="*/ 539563 h 1868404"/>
                  <a:gd name="connsiteX15" fmla="*/ 4470098 w 5568689"/>
                  <a:gd name="connsiteY15" fmla="*/ 539563 h 1868404"/>
                  <a:gd name="connsiteX16" fmla="*/ 4699022 w 5568689"/>
                  <a:gd name="connsiteY16" fmla="*/ 718787 h 1868404"/>
                  <a:gd name="connsiteX17" fmla="*/ 4778348 w 5568689"/>
                  <a:gd name="connsiteY17" fmla="*/ 1053015 h 1868404"/>
                  <a:gd name="connsiteX18" fmla="*/ 4872978 w 5568689"/>
                  <a:gd name="connsiteY18" fmla="*/ 1325888 h 1868404"/>
                  <a:gd name="connsiteX19" fmla="*/ 5534138 w 5568689"/>
                  <a:gd name="connsiteY19" fmla="*/ 886304 h 1868404"/>
                  <a:gd name="connsiteX20" fmla="*/ 5562872 w 5568689"/>
                  <a:gd name="connsiteY20" fmla="*/ 886708 h 1868404"/>
                  <a:gd name="connsiteX21" fmla="*/ 5562559 w 5568689"/>
                  <a:gd name="connsiteY21" fmla="*/ 923845 h 1868404"/>
                  <a:gd name="connsiteX22" fmla="*/ 5323642 w 5568689"/>
                  <a:gd name="connsiteY22" fmla="*/ 1173305 h 1868404"/>
                  <a:gd name="connsiteX23" fmla="*/ 4866108 w 5568689"/>
                  <a:gd name="connsiteY23" fmla="*/ 1377960 h 1868404"/>
                  <a:gd name="connsiteX24" fmla="*/ 4738686 w 5568689"/>
                  <a:gd name="connsiteY24" fmla="*/ 1063914 h 1868404"/>
                  <a:gd name="connsiteX25" fmla="*/ 4469474 w 5568689"/>
                  <a:gd name="connsiteY25" fmla="*/ 592442 h 1868404"/>
                  <a:gd name="connsiteX26" fmla="*/ 4461978 w 5568689"/>
                  <a:gd name="connsiteY26" fmla="*/ 592442 h 1868404"/>
                  <a:gd name="connsiteX27" fmla="*/ 3860781 w 5568689"/>
                  <a:gd name="connsiteY27" fmla="*/ 1099840 h 1868404"/>
                  <a:gd name="connsiteX28" fmla="*/ 3773959 w 5568689"/>
                  <a:gd name="connsiteY28" fmla="*/ 1214882 h 1868404"/>
                  <a:gd name="connsiteX29" fmla="*/ 3659030 w 5568689"/>
                  <a:gd name="connsiteY29" fmla="*/ 1371501 h 1868404"/>
                  <a:gd name="connsiteX30" fmla="*/ 3395752 w 5568689"/>
                  <a:gd name="connsiteY30" fmla="*/ 1712996 h 1868404"/>
                  <a:gd name="connsiteX31" fmla="*/ 3154024 w 5568689"/>
                  <a:gd name="connsiteY31" fmla="*/ 1868404 h 1868404"/>
                  <a:gd name="connsiteX32" fmla="*/ 3124979 w 5568689"/>
                  <a:gd name="connsiteY32" fmla="*/ 1864771 h 1868404"/>
                  <a:gd name="connsiteX33" fmla="*/ 2968200 w 5568689"/>
                  <a:gd name="connsiteY33" fmla="*/ 1564450 h 1868404"/>
                  <a:gd name="connsiteX34" fmla="*/ 2815481 w 5568689"/>
                  <a:gd name="connsiteY34" fmla="*/ 1206405 h 1868404"/>
                  <a:gd name="connsiteX35" fmla="*/ 2228337 w 5568689"/>
                  <a:gd name="connsiteY35" fmla="*/ 1210846 h 1868404"/>
                  <a:gd name="connsiteX36" fmla="*/ 1585291 w 5568689"/>
                  <a:gd name="connsiteY36" fmla="*/ 1409445 h 1868404"/>
                  <a:gd name="connsiteX37" fmla="*/ 1572889 w 5568689"/>
                  <a:gd name="connsiteY37" fmla="*/ 1407497 h 1868404"/>
                  <a:gd name="connsiteX38" fmla="*/ 1426618 w 5568689"/>
                  <a:gd name="connsiteY38" fmla="*/ 1449544 h 1868404"/>
                  <a:gd name="connsiteX39" fmla="*/ 879507 w 5568689"/>
                  <a:gd name="connsiteY39" fmla="*/ 1513477 h 1868404"/>
                  <a:gd name="connsiteX40" fmla="*/ 671417 w 5568689"/>
                  <a:gd name="connsiteY40" fmla="*/ 1503485 h 1868404"/>
                  <a:gd name="connsiteX41" fmla="*/ 49725 w 5568689"/>
                  <a:gd name="connsiteY41" fmla="*/ 1188734 h 1868404"/>
                  <a:gd name="connsiteX42" fmla="*/ 12409 w 5568689"/>
                  <a:gd name="connsiteY42" fmla="*/ 1079628 h 1868404"/>
                  <a:gd name="connsiteX43" fmla="*/ 1142117 w 5568689"/>
                  <a:gd name="connsiteY43" fmla="*/ 0 h 1868404"/>
                  <a:gd name="connsiteX0" fmla="*/ 1583595 w 5560174"/>
                  <a:gd name="connsiteY0" fmla="*/ 0 h 2441260"/>
                  <a:gd name="connsiteX1" fmla="*/ 1239021 w 5560174"/>
                  <a:gd name="connsiteY1" fmla="*/ 584190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2751 w 5559330"/>
                  <a:gd name="connsiteY0" fmla="*/ 0 h 2441260"/>
                  <a:gd name="connsiteX1" fmla="*/ 1598533 w 5559330"/>
                  <a:gd name="connsiteY1" fmla="*/ 20034 h 2441260"/>
                  <a:gd name="connsiteX2" fmla="*/ 39671 w 5559330"/>
                  <a:gd name="connsiteY2" fmla="*/ 1639031 h 2441260"/>
                  <a:gd name="connsiteX3" fmla="*/ 73866 w 5559330"/>
                  <a:gd name="connsiteY3" fmla="*/ 1738275 h 2441260"/>
                  <a:gd name="connsiteX4" fmla="*/ 1576236 w 5559330"/>
                  <a:gd name="connsiteY4" fmla="*/ 1925627 h 2441260"/>
                  <a:gd name="connsiteX5" fmla="*/ 1576646 w 5559330"/>
                  <a:gd name="connsiteY5" fmla="*/ 1927677 h 2441260"/>
                  <a:gd name="connsiteX6" fmla="*/ 1614863 w 5559330"/>
                  <a:gd name="connsiteY6" fmla="*/ 1914003 h 2441260"/>
                  <a:gd name="connsiteX7" fmla="*/ 2211483 w 5559330"/>
                  <a:gd name="connsiteY7" fmla="*/ 1732034 h 2441260"/>
                  <a:gd name="connsiteX8" fmla="*/ 2828920 w 5559330"/>
                  <a:gd name="connsiteY8" fmla="*/ 1735666 h 2441260"/>
                  <a:gd name="connsiteX9" fmla="*/ 2997567 w 5559330"/>
                  <a:gd name="connsiteY9" fmla="*/ 2121967 h 2441260"/>
                  <a:gd name="connsiteX10" fmla="*/ 3123116 w 5559330"/>
                  <a:gd name="connsiteY10" fmla="*/ 2385958 h 2441260"/>
                  <a:gd name="connsiteX11" fmla="*/ 3619376 w 5559330"/>
                  <a:gd name="connsiteY11" fmla="*/ 1908836 h 2441260"/>
                  <a:gd name="connsiteX12" fmla="*/ 3736180 w 5559330"/>
                  <a:gd name="connsiteY12" fmla="*/ 1749390 h 2441260"/>
                  <a:gd name="connsiteX13" fmla="*/ 3821753 w 5559330"/>
                  <a:gd name="connsiteY13" fmla="*/ 1636367 h 2441260"/>
                  <a:gd name="connsiteX14" fmla="*/ 4452307 w 5559330"/>
                  <a:gd name="connsiteY14" fmla="*/ 1112419 h 2441260"/>
                  <a:gd name="connsiteX15" fmla="*/ 4460739 w 5559330"/>
                  <a:gd name="connsiteY15" fmla="*/ 1112419 h 2441260"/>
                  <a:gd name="connsiteX16" fmla="*/ 4689663 w 5559330"/>
                  <a:gd name="connsiteY16" fmla="*/ 1291643 h 2441260"/>
                  <a:gd name="connsiteX17" fmla="*/ 4768989 w 5559330"/>
                  <a:gd name="connsiteY17" fmla="*/ 1625871 h 2441260"/>
                  <a:gd name="connsiteX18" fmla="*/ 4863619 w 5559330"/>
                  <a:gd name="connsiteY18" fmla="*/ 1898744 h 2441260"/>
                  <a:gd name="connsiteX19" fmla="*/ 5524779 w 5559330"/>
                  <a:gd name="connsiteY19" fmla="*/ 1459160 h 2441260"/>
                  <a:gd name="connsiteX20" fmla="*/ 5553513 w 5559330"/>
                  <a:gd name="connsiteY20" fmla="*/ 1459564 h 2441260"/>
                  <a:gd name="connsiteX21" fmla="*/ 5553200 w 5559330"/>
                  <a:gd name="connsiteY21" fmla="*/ 1496701 h 2441260"/>
                  <a:gd name="connsiteX22" fmla="*/ 5314283 w 5559330"/>
                  <a:gd name="connsiteY22" fmla="*/ 1746161 h 2441260"/>
                  <a:gd name="connsiteX23" fmla="*/ 4856749 w 5559330"/>
                  <a:gd name="connsiteY23" fmla="*/ 1950816 h 2441260"/>
                  <a:gd name="connsiteX24" fmla="*/ 4729327 w 5559330"/>
                  <a:gd name="connsiteY24" fmla="*/ 1636770 h 2441260"/>
                  <a:gd name="connsiteX25" fmla="*/ 4460115 w 5559330"/>
                  <a:gd name="connsiteY25" fmla="*/ 1165298 h 2441260"/>
                  <a:gd name="connsiteX26" fmla="*/ 4452619 w 5559330"/>
                  <a:gd name="connsiteY26" fmla="*/ 1165298 h 2441260"/>
                  <a:gd name="connsiteX27" fmla="*/ 3851422 w 5559330"/>
                  <a:gd name="connsiteY27" fmla="*/ 1672696 h 2441260"/>
                  <a:gd name="connsiteX28" fmla="*/ 3764600 w 5559330"/>
                  <a:gd name="connsiteY28" fmla="*/ 1787738 h 2441260"/>
                  <a:gd name="connsiteX29" fmla="*/ 3649671 w 5559330"/>
                  <a:gd name="connsiteY29" fmla="*/ 1944357 h 2441260"/>
                  <a:gd name="connsiteX30" fmla="*/ 3386393 w 5559330"/>
                  <a:gd name="connsiteY30" fmla="*/ 2285852 h 2441260"/>
                  <a:gd name="connsiteX31" fmla="*/ 3144665 w 5559330"/>
                  <a:gd name="connsiteY31" fmla="*/ 2441260 h 2441260"/>
                  <a:gd name="connsiteX32" fmla="*/ 3115620 w 5559330"/>
                  <a:gd name="connsiteY32" fmla="*/ 2437627 h 2441260"/>
                  <a:gd name="connsiteX33" fmla="*/ 2958841 w 5559330"/>
                  <a:gd name="connsiteY33" fmla="*/ 2137306 h 2441260"/>
                  <a:gd name="connsiteX34" fmla="*/ 2806122 w 5559330"/>
                  <a:gd name="connsiteY34" fmla="*/ 1779261 h 2441260"/>
                  <a:gd name="connsiteX35" fmla="*/ 2218978 w 5559330"/>
                  <a:gd name="connsiteY35" fmla="*/ 1783702 h 2441260"/>
                  <a:gd name="connsiteX36" fmla="*/ 1575932 w 5559330"/>
                  <a:gd name="connsiteY36" fmla="*/ 1982301 h 2441260"/>
                  <a:gd name="connsiteX37" fmla="*/ 1563530 w 5559330"/>
                  <a:gd name="connsiteY37" fmla="*/ 1980353 h 2441260"/>
                  <a:gd name="connsiteX38" fmla="*/ 1417259 w 5559330"/>
                  <a:gd name="connsiteY38" fmla="*/ 2022400 h 2441260"/>
                  <a:gd name="connsiteX39" fmla="*/ 870148 w 5559330"/>
                  <a:gd name="connsiteY39" fmla="*/ 2086333 h 2441260"/>
                  <a:gd name="connsiteX40" fmla="*/ 662058 w 5559330"/>
                  <a:gd name="connsiteY40" fmla="*/ 2076341 h 2441260"/>
                  <a:gd name="connsiteX41" fmla="*/ 40366 w 5559330"/>
                  <a:gd name="connsiteY41" fmla="*/ 1761590 h 2441260"/>
                  <a:gd name="connsiteX42" fmla="*/ 3050 w 5559330"/>
                  <a:gd name="connsiteY42" fmla="*/ 1652484 h 2441260"/>
                  <a:gd name="connsiteX43" fmla="*/ 1582751 w 5559330"/>
                  <a:gd name="connsiteY43" fmla="*/ 0 h 2441260"/>
                  <a:gd name="connsiteX0" fmla="*/ 1582403 w 5558982"/>
                  <a:gd name="connsiteY0" fmla="*/ 0 h 2441260"/>
                  <a:gd name="connsiteX1" fmla="*/ 1598185 w 5558982"/>
                  <a:gd name="connsiteY1" fmla="*/ 20034 h 2441260"/>
                  <a:gd name="connsiteX2" fmla="*/ 39323 w 5558982"/>
                  <a:gd name="connsiteY2" fmla="*/ 1639031 h 2441260"/>
                  <a:gd name="connsiteX3" fmla="*/ 73518 w 5558982"/>
                  <a:gd name="connsiteY3" fmla="*/ 1738275 h 2441260"/>
                  <a:gd name="connsiteX4" fmla="*/ 1575888 w 5558982"/>
                  <a:gd name="connsiteY4" fmla="*/ 1925627 h 2441260"/>
                  <a:gd name="connsiteX5" fmla="*/ 1576298 w 5558982"/>
                  <a:gd name="connsiteY5" fmla="*/ 1927677 h 2441260"/>
                  <a:gd name="connsiteX6" fmla="*/ 1614515 w 5558982"/>
                  <a:gd name="connsiteY6" fmla="*/ 1914003 h 2441260"/>
                  <a:gd name="connsiteX7" fmla="*/ 2211135 w 5558982"/>
                  <a:gd name="connsiteY7" fmla="*/ 1732034 h 2441260"/>
                  <a:gd name="connsiteX8" fmla="*/ 2828572 w 5558982"/>
                  <a:gd name="connsiteY8" fmla="*/ 1735666 h 2441260"/>
                  <a:gd name="connsiteX9" fmla="*/ 2997219 w 5558982"/>
                  <a:gd name="connsiteY9" fmla="*/ 2121967 h 2441260"/>
                  <a:gd name="connsiteX10" fmla="*/ 3122768 w 5558982"/>
                  <a:gd name="connsiteY10" fmla="*/ 2385958 h 2441260"/>
                  <a:gd name="connsiteX11" fmla="*/ 3619028 w 5558982"/>
                  <a:gd name="connsiteY11" fmla="*/ 1908836 h 2441260"/>
                  <a:gd name="connsiteX12" fmla="*/ 3735832 w 5558982"/>
                  <a:gd name="connsiteY12" fmla="*/ 1749390 h 2441260"/>
                  <a:gd name="connsiteX13" fmla="*/ 3821405 w 5558982"/>
                  <a:gd name="connsiteY13" fmla="*/ 1636367 h 2441260"/>
                  <a:gd name="connsiteX14" fmla="*/ 4451959 w 5558982"/>
                  <a:gd name="connsiteY14" fmla="*/ 1112419 h 2441260"/>
                  <a:gd name="connsiteX15" fmla="*/ 4460391 w 5558982"/>
                  <a:gd name="connsiteY15" fmla="*/ 1112419 h 2441260"/>
                  <a:gd name="connsiteX16" fmla="*/ 4689315 w 5558982"/>
                  <a:gd name="connsiteY16" fmla="*/ 1291643 h 2441260"/>
                  <a:gd name="connsiteX17" fmla="*/ 4768641 w 5558982"/>
                  <a:gd name="connsiteY17" fmla="*/ 1625871 h 2441260"/>
                  <a:gd name="connsiteX18" fmla="*/ 4863271 w 5558982"/>
                  <a:gd name="connsiteY18" fmla="*/ 1898744 h 2441260"/>
                  <a:gd name="connsiteX19" fmla="*/ 5524431 w 5558982"/>
                  <a:gd name="connsiteY19" fmla="*/ 1459160 h 2441260"/>
                  <a:gd name="connsiteX20" fmla="*/ 5553165 w 5558982"/>
                  <a:gd name="connsiteY20" fmla="*/ 1459564 h 2441260"/>
                  <a:gd name="connsiteX21" fmla="*/ 5552852 w 5558982"/>
                  <a:gd name="connsiteY21" fmla="*/ 1496701 h 2441260"/>
                  <a:gd name="connsiteX22" fmla="*/ 5313935 w 5558982"/>
                  <a:gd name="connsiteY22" fmla="*/ 1746161 h 2441260"/>
                  <a:gd name="connsiteX23" fmla="*/ 4856401 w 5558982"/>
                  <a:gd name="connsiteY23" fmla="*/ 1950816 h 2441260"/>
                  <a:gd name="connsiteX24" fmla="*/ 4728979 w 5558982"/>
                  <a:gd name="connsiteY24" fmla="*/ 1636770 h 2441260"/>
                  <a:gd name="connsiteX25" fmla="*/ 4459767 w 5558982"/>
                  <a:gd name="connsiteY25" fmla="*/ 1165298 h 2441260"/>
                  <a:gd name="connsiteX26" fmla="*/ 4452271 w 5558982"/>
                  <a:gd name="connsiteY26" fmla="*/ 1165298 h 2441260"/>
                  <a:gd name="connsiteX27" fmla="*/ 3851074 w 5558982"/>
                  <a:gd name="connsiteY27" fmla="*/ 1672696 h 2441260"/>
                  <a:gd name="connsiteX28" fmla="*/ 3764252 w 5558982"/>
                  <a:gd name="connsiteY28" fmla="*/ 1787738 h 2441260"/>
                  <a:gd name="connsiteX29" fmla="*/ 3649323 w 5558982"/>
                  <a:gd name="connsiteY29" fmla="*/ 1944357 h 2441260"/>
                  <a:gd name="connsiteX30" fmla="*/ 3386045 w 5558982"/>
                  <a:gd name="connsiteY30" fmla="*/ 2285852 h 2441260"/>
                  <a:gd name="connsiteX31" fmla="*/ 3144317 w 5558982"/>
                  <a:gd name="connsiteY31" fmla="*/ 2441260 h 2441260"/>
                  <a:gd name="connsiteX32" fmla="*/ 3115272 w 5558982"/>
                  <a:gd name="connsiteY32" fmla="*/ 2437627 h 2441260"/>
                  <a:gd name="connsiteX33" fmla="*/ 2958493 w 5558982"/>
                  <a:gd name="connsiteY33" fmla="*/ 2137306 h 2441260"/>
                  <a:gd name="connsiteX34" fmla="*/ 2805774 w 5558982"/>
                  <a:gd name="connsiteY34" fmla="*/ 1779261 h 2441260"/>
                  <a:gd name="connsiteX35" fmla="*/ 2218630 w 5558982"/>
                  <a:gd name="connsiteY35" fmla="*/ 1783702 h 2441260"/>
                  <a:gd name="connsiteX36" fmla="*/ 1575584 w 5558982"/>
                  <a:gd name="connsiteY36" fmla="*/ 1982301 h 2441260"/>
                  <a:gd name="connsiteX37" fmla="*/ 1563182 w 5558982"/>
                  <a:gd name="connsiteY37" fmla="*/ 1980353 h 2441260"/>
                  <a:gd name="connsiteX38" fmla="*/ 1416911 w 5558982"/>
                  <a:gd name="connsiteY38" fmla="*/ 2022400 h 2441260"/>
                  <a:gd name="connsiteX39" fmla="*/ 869800 w 5558982"/>
                  <a:gd name="connsiteY39" fmla="*/ 2086333 h 2441260"/>
                  <a:gd name="connsiteX40" fmla="*/ 661710 w 5558982"/>
                  <a:gd name="connsiteY40" fmla="*/ 2076341 h 2441260"/>
                  <a:gd name="connsiteX41" fmla="*/ 40018 w 5558982"/>
                  <a:gd name="connsiteY41" fmla="*/ 1761590 h 2441260"/>
                  <a:gd name="connsiteX42" fmla="*/ 2702 w 5558982"/>
                  <a:gd name="connsiteY42" fmla="*/ 1652484 h 2441260"/>
                  <a:gd name="connsiteX43" fmla="*/ 1582403 w 5558982"/>
                  <a:gd name="connsiteY43" fmla="*/ 0 h 2441260"/>
                  <a:gd name="connsiteX0" fmla="*/ 1582707 w 5559286"/>
                  <a:gd name="connsiteY0" fmla="*/ 0 h 2441260"/>
                  <a:gd name="connsiteX1" fmla="*/ 1598489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59286" h="2441260">
                    <a:moveTo>
                      <a:pt x="1582707" y="0"/>
                    </a:moveTo>
                    <a:lnTo>
                      <a:pt x="1598491" y="20034"/>
                    </a:lnTo>
                    <a:cubicBezTo>
                      <a:pt x="669726" y="239892"/>
                      <a:pt x="-5380" y="1209312"/>
                      <a:pt x="39627" y="1639031"/>
                    </a:cubicBezTo>
                    <a:cubicBezTo>
                      <a:pt x="48415" y="1671088"/>
                      <a:pt x="59810" y="1704136"/>
                      <a:pt x="73822" y="1738275"/>
                    </a:cubicBezTo>
                    <a:cubicBezTo>
                      <a:pt x="209757" y="2068014"/>
                      <a:pt x="1013770" y="2116310"/>
                      <a:pt x="1576192" y="1925627"/>
                    </a:cubicBezTo>
                    <a:cubicBezTo>
                      <a:pt x="1576329" y="1926310"/>
                      <a:pt x="1576465" y="1926994"/>
                      <a:pt x="1576602" y="1927677"/>
                    </a:cubicBezTo>
                    <a:lnTo>
                      <a:pt x="1614819" y="1914003"/>
                    </a:lnTo>
                    <a:cubicBezTo>
                      <a:pt x="1746502" y="1867177"/>
                      <a:pt x="1980525" y="1786779"/>
                      <a:pt x="2211439" y="1732034"/>
                    </a:cubicBezTo>
                    <a:cubicBezTo>
                      <a:pt x="2537490" y="1655339"/>
                      <a:pt x="2739242" y="1656549"/>
                      <a:pt x="2828876" y="1735666"/>
                    </a:cubicBezTo>
                    <a:cubicBezTo>
                      <a:pt x="2926941" y="1822856"/>
                      <a:pt x="2964418" y="1981494"/>
                      <a:pt x="2997523" y="2121967"/>
                    </a:cubicBezTo>
                    <a:cubicBezTo>
                      <a:pt x="3028754" y="2254366"/>
                      <a:pt x="3055613" y="2368601"/>
                      <a:pt x="3123072" y="2385958"/>
                    </a:cubicBezTo>
                    <a:cubicBezTo>
                      <a:pt x="3257052" y="2420270"/>
                      <a:pt x="3475045" y="2112279"/>
                      <a:pt x="3619332" y="1908836"/>
                    </a:cubicBezTo>
                    <a:cubicBezTo>
                      <a:pt x="3664618" y="1844654"/>
                      <a:pt x="3703656" y="1789757"/>
                      <a:pt x="3736136" y="1749390"/>
                    </a:cubicBezTo>
                    <a:cubicBezTo>
                      <a:pt x="3760809" y="1719116"/>
                      <a:pt x="3788917" y="1680769"/>
                      <a:pt x="3821709" y="1636367"/>
                    </a:cubicBezTo>
                    <a:cubicBezTo>
                      <a:pt x="3975366" y="1427271"/>
                      <a:pt x="4207100" y="1112419"/>
                      <a:pt x="4452263" y="1112419"/>
                    </a:cubicBezTo>
                    <a:lnTo>
                      <a:pt x="4460695" y="1112419"/>
                    </a:lnTo>
                    <a:cubicBezTo>
                      <a:pt x="4563758" y="1115648"/>
                      <a:pt x="4638401" y="1174178"/>
                      <a:pt x="4689619" y="1291643"/>
                    </a:cubicBezTo>
                    <a:cubicBezTo>
                      <a:pt x="4732405" y="1390135"/>
                      <a:pt x="4751769" y="1515269"/>
                      <a:pt x="4768945" y="1625871"/>
                    </a:cubicBezTo>
                    <a:cubicBezTo>
                      <a:pt x="4790495" y="1765537"/>
                      <a:pt x="4809233" y="1886635"/>
                      <a:pt x="4863575" y="1898744"/>
                    </a:cubicBezTo>
                    <a:cubicBezTo>
                      <a:pt x="5125603" y="1957274"/>
                      <a:pt x="5520675" y="1464005"/>
                      <a:pt x="5524735" y="1459160"/>
                    </a:cubicBezTo>
                    <a:cubicBezTo>
                      <a:pt x="5532855" y="1449070"/>
                      <a:pt x="5545661" y="1449070"/>
                      <a:pt x="5553469" y="1459564"/>
                    </a:cubicBezTo>
                    <a:cubicBezTo>
                      <a:pt x="5561277" y="1470059"/>
                      <a:pt x="5561277" y="1486609"/>
                      <a:pt x="5553156" y="1496701"/>
                    </a:cubicBezTo>
                    <a:cubicBezTo>
                      <a:pt x="5552219" y="1497912"/>
                      <a:pt x="5449469" y="1626679"/>
                      <a:pt x="5314239" y="1746161"/>
                    </a:cubicBezTo>
                    <a:cubicBezTo>
                      <a:pt x="5130288" y="1908432"/>
                      <a:pt x="4976319" y="1977458"/>
                      <a:pt x="4856705" y="1950816"/>
                    </a:cubicBezTo>
                    <a:cubicBezTo>
                      <a:pt x="4774879" y="1932652"/>
                      <a:pt x="4753643" y="1795407"/>
                      <a:pt x="4729283" y="1636770"/>
                    </a:cubicBezTo>
                    <a:cubicBezTo>
                      <a:pt x="4695553" y="1418795"/>
                      <a:pt x="4657451" y="1171353"/>
                      <a:pt x="4460071" y="1165298"/>
                    </a:cubicBezTo>
                    <a:lnTo>
                      <a:pt x="4452575" y="1165298"/>
                    </a:lnTo>
                    <a:cubicBezTo>
                      <a:pt x="4224901" y="1165298"/>
                      <a:pt x="4000663" y="1470463"/>
                      <a:pt x="3851378" y="1672696"/>
                    </a:cubicBezTo>
                    <a:cubicBezTo>
                      <a:pt x="3818274" y="1717502"/>
                      <a:pt x="3789853" y="1756253"/>
                      <a:pt x="3764556" y="1787738"/>
                    </a:cubicBezTo>
                    <a:cubicBezTo>
                      <a:pt x="3733013" y="1826490"/>
                      <a:pt x="3694600" y="1881387"/>
                      <a:pt x="3649627" y="1944357"/>
                    </a:cubicBezTo>
                    <a:cubicBezTo>
                      <a:pt x="3573423" y="2052134"/>
                      <a:pt x="3478480" y="2186149"/>
                      <a:pt x="3386349" y="2285852"/>
                    </a:cubicBezTo>
                    <a:cubicBezTo>
                      <a:pt x="3289533" y="2389995"/>
                      <a:pt x="3210206" y="2441260"/>
                      <a:pt x="3144621" y="2441260"/>
                    </a:cubicBezTo>
                    <a:cubicBezTo>
                      <a:pt x="3134627" y="2441260"/>
                      <a:pt x="3124945" y="2440049"/>
                      <a:pt x="3115576" y="2437627"/>
                    </a:cubicBezTo>
                    <a:cubicBezTo>
                      <a:pt x="3024070" y="2414215"/>
                      <a:pt x="2992527" y="2279797"/>
                      <a:pt x="2958797" y="2137306"/>
                    </a:cubicBezTo>
                    <a:cubicBezTo>
                      <a:pt x="2927566" y="2005310"/>
                      <a:pt x="2892587" y="1855956"/>
                      <a:pt x="2806078" y="1779261"/>
                    </a:cubicBezTo>
                    <a:cubicBezTo>
                      <a:pt x="2751735" y="1730822"/>
                      <a:pt x="2605574" y="1692475"/>
                      <a:pt x="2218934" y="1783702"/>
                    </a:cubicBezTo>
                    <a:cubicBezTo>
                      <a:pt x="1956906" y="1845461"/>
                      <a:pt x="1689881" y="1941532"/>
                      <a:pt x="1575888" y="1982301"/>
                    </a:cubicBezTo>
                    <a:lnTo>
                      <a:pt x="1563486" y="1980353"/>
                    </a:lnTo>
                    <a:lnTo>
                      <a:pt x="1417215" y="2022400"/>
                    </a:lnTo>
                    <a:cubicBezTo>
                      <a:pt x="1242636" y="2064320"/>
                      <a:pt x="1052746" y="2086333"/>
                      <a:pt x="870104" y="2086333"/>
                    </a:cubicBezTo>
                    <a:cubicBezTo>
                      <a:pt x="799237" y="2086333"/>
                      <a:pt x="729659" y="2083003"/>
                      <a:pt x="662014" y="2076341"/>
                    </a:cubicBezTo>
                    <a:cubicBezTo>
                      <a:pt x="470030" y="2056357"/>
                      <a:pt x="134381" y="1989743"/>
                      <a:pt x="40322" y="1761590"/>
                    </a:cubicBezTo>
                    <a:cubicBezTo>
                      <a:pt x="25021" y="1724120"/>
                      <a:pt x="12579" y="1687794"/>
                      <a:pt x="3006" y="1652484"/>
                    </a:cubicBezTo>
                    <a:cubicBezTo>
                      <a:pt x="-45644" y="1331850"/>
                      <a:pt x="496819" y="251717"/>
                      <a:pt x="1582707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271" name="Freeform: Shape 270">
                <a:extLst>
                  <a:ext uri="{FF2B5EF4-FFF2-40B4-BE49-F238E27FC236}">
                    <a16:creationId xmlns:a16="http://schemas.microsoft.com/office/drawing/2014/main" id="{E144AEA1-5564-422C-85AB-C4DDC1011B9F}"/>
                  </a:ext>
                </a:extLst>
              </p:cNvPr>
              <p:cNvSpPr/>
              <p:nvPr/>
            </p:nvSpPr>
            <p:spPr>
              <a:xfrm>
                <a:off x="4596253" y="5151140"/>
                <a:ext cx="5456099" cy="1304623"/>
              </a:xfrm>
              <a:custGeom>
                <a:avLst/>
                <a:gdLst>
                  <a:gd name="connsiteX0" fmla="*/ 6429118 w 8066757"/>
                  <a:gd name="connsiteY0" fmla="*/ 0 h 1492361"/>
                  <a:gd name="connsiteX1" fmla="*/ 6436506 w 8066757"/>
                  <a:gd name="connsiteY1" fmla="*/ 0 h 1492361"/>
                  <a:gd name="connsiteX2" fmla="*/ 6746799 w 8066757"/>
                  <a:gd name="connsiteY2" fmla="*/ 187930 h 1492361"/>
                  <a:gd name="connsiteX3" fmla="*/ 6862235 w 8066757"/>
                  <a:gd name="connsiteY3" fmla="*/ 556403 h 1492361"/>
                  <a:gd name="connsiteX4" fmla="*/ 7031696 w 8066757"/>
                  <a:gd name="connsiteY4" fmla="*/ 899942 h 1492361"/>
                  <a:gd name="connsiteX5" fmla="*/ 8039686 w 8066757"/>
                  <a:gd name="connsiteY5" fmla="*/ 376323 h 1492361"/>
                  <a:gd name="connsiteX6" fmla="*/ 8062311 w 8066757"/>
                  <a:gd name="connsiteY6" fmla="*/ 376784 h 1492361"/>
                  <a:gd name="connsiteX7" fmla="*/ 8061849 w 8066757"/>
                  <a:gd name="connsiteY7" fmla="*/ 399410 h 1492361"/>
                  <a:gd name="connsiteX8" fmla="*/ 7701227 w 8066757"/>
                  <a:gd name="connsiteY8" fmla="*/ 692157 h 1492361"/>
                  <a:gd name="connsiteX9" fmla="*/ 7025693 w 8066757"/>
                  <a:gd name="connsiteY9" fmla="*/ 931340 h 1492361"/>
                  <a:gd name="connsiteX10" fmla="*/ 6830375 w 8066757"/>
                  <a:gd name="connsiteY10" fmla="*/ 562406 h 1492361"/>
                  <a:gd name="connsiteX11" fmla="*/ 6436044 w 8066757"/>
                  <a:gd name="connsiteY11" fmla="*/ 31860 h 1492361"/>
                  <a:gd name="connsiteX12" fmla="*/ 6429118 w 8066757"/>
                  <a:gd name="connsiteY12" fmla="*/ 31860 h 1492361"/>
                  <a:gd name="connsiteX13" fmla="*/ 5531023 w 8066757"/>
                  <a:gd name="connsiteY13" fmla="*/ 615507 h 1492361"/>
                  <a:gd name="connsiteX14" fmla="*/ 5402196 w 8066757"/>
                  <a:gd name="connsiteY14" fmla="*/ 747566 h 1492361"/>
                  <a:gd name="connsiteX15" fmla="*/ 5233659 w 8066757"/>
                  <a:gd name="connsiteY15" fmla="*/ 924877 h 1492361"/>
                  <a:gd name="connsiteX16" fmla="*/ 4491172 w 8066757"/>
                  <a:gd name="connsiteY16" fmla="*/ 1492361 h 1492361"/>
                  <a:gd name="connsiteX17" fmla="*/ 4450538 w 8066757"/>
                  <a:gd name="connsiteY17" fmla="*/ 1488205 h 1492361"/>
                  <a:gd name="connsiteX18" fmla="*/ 4212278 w 8066757"/>
                  <a:gd name="connsiteY18" fmla="*/ 1137279 h 1492361"/>
                  <a:gd name="connsiteX19" fmla="*/ 3986946 w 8066757"/>
                  <a:gd name="connsiteY19" fmla="*/ 732328 h 1492361"/>
                  <a:gd name="connsiteX20" fmla="*/ 3125329 w 8066757"/>
                  <a:gd name="connsiteY20" fmla="*/ 736022 h 1492361"/>
                  <a:gd name="connsiteX21" fmla="*/ 2179674 w 8066757"/>
                  <a:gd name="connsiteY21" fmla="*/ 964586 h 1492361"/>
                  <a:gd name="connsiteX22" fmla="*/ 2167669 w 8066757"/>
                  <a:gd name="connsiteY22" fmla="*/ 967818 h 1492361"/>
                  <a:gd name="connsiteX23" fmla="*/ 2162920 w 8066757"/>
                  <a:gd name="connsiteY23" fmla="*/ 967219 h 1492361"/>
                  <a:gd name="connsiteX24" fmla="*/ 1937103 w 8066757"/>
                  <a:gd name="connsiteY24" fmla="*/ 1017532 h 1492361"/>
                  <a:gd name="connsiteX25" fmla="*/ 1131288 w 8066757"/>
                  <a:gd name="connsiteY25" fmla="*/ 1091470 h 1492361"/>
                  <a:gd name="connsiteX26" fmla="*/ 824583 w 8066757"/>
                  <a:gd name="connsiteY26" fmla="*/ 1080040 h 1492361"/>
                  <a:gd name="connsiteX27" fmla="*/ 32698 w 8066757"/>
                  <a:gd name="connsiteY27" fmla="*/ 856486 h 1492361"/>
                  <a:gd name="connsiteX28" fmla="*/ 0 w 8066757"/>
                  <a:gd name="connsiteY28" fmla="*/ 826785 h 1492361"/>
                  <a:gd name="connsiteX29" fmla="*/ 826488 w 8066757"/>
                  <a:gd name="connsiteY29" fmla="*/ 1051465 h 1492361"/>
                  <a:gd name="connsiteX30" fmla="*/ 1856393 w 8066757"/>
                  <a:gd name="connsiteY30" fmla="*/ 1002843 h 1492361"/>
                  <a:gd name="connsiteX31" fmla="*/ 2155932 w 8066757"/>
                  <a:gd name="connsiteY31" fmla="*/ 939216 h 1492361"/>
                  <a:gd name="connsiteX32" fmla="*/ 2158895 w 8066757"/>
                  <a:gd name="connsiteY32" fmla="*/ 936882 h 1492361"/>
                  <a:gd name="connsiteX33" fmla="*/ 2170900 w 8066757"/>
                  <a:gd name="connsiteY33" fmla="*/ 933649 h 1492361"/>
                  <a:gd name="connsiteX34" fmla="*/ 3119788 w 8066757"/>
                  <a:gd name="connsiteY34" fmla="*/ 704624 h 1492361"/>
                  <a:gd name="connsiteX35" fmla="*/ 4005416 w 8066757"/>
                  <a:gd name="connsiteY35" fmla="*/ 706009 h 1492361"/>
                  <a:gd name="connsiteX36" fmla="*/ 4243215 w 8066757"/>
                  <a:gd name="connsiteY36" fmla="*/ 1128044 h 1492361"/>
                  <a:gd name="connsiteX37" fmla="*/ 4457003 w 8066757"/>
                  <a:gd name="connsiteY37" fmla="*/ 1456807 h 1492361"/>
                  <a:gd name="connsiteX38" fmla="*/ 4821782 w 8066757"/>
                  <a:gd name="connsiteY38" fmla="*/ 1291964 h 1492361"/>
                  <a:gd name="connsiteX39" fmla="*/ 5210110 w 8066757"/>
                  <a:gd name="connsiteY39" fmla="*/ 903636 h 1492361"/>
                  <a:gd name="connsiteX40" fmla="*/ 5380032 w 8066757"/>
                  <a:gd name="connsiteY40" fmla="*/ 724940 h 1492361"/>
                  <a:gd name="connsiteX41" fmla="*/ 5507935 w 8066757"/>
                  <a:gd name="connsiteY41" fmla="*/ 593804 h 1492361"/>
                  <a:gd name="connsiteX42" fmla="*/ 6429118 w 8066757"/>
                  <a:gd name="connsiteY42" fmla="*/ 0 h 149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066757" h="1492361">
                    <a:moveTo>
                      <a:pt x="6429118" y="0"/>
                    </a:moveTo>
                    <a:cubicBezTo>
                      <a:pt x="6431426" y="0"/>
                      <a:pt x="6434197" y="0"/>
                      <a:pt x="6436506" y="0"/>
                    </a:cubicBezTo>
                    <a:cubicBezTo>
                      <a:pt x="6575030" y="1847"/>
                      <a:pt x="6676152" y="63259"/>
                      <a:pt x="6746799" y="187930"/>
                    </a:cubicBezTo>
                    <a:cubicBezTo>
                      <a:pt x="6806826" y="294132"/>
                      <a:pt x="6836377" y="433579"/>
                      <a:pt x="6862235" y="556403"/>
                    </a:cubicBezTo>
                    <a:cubicBezTo>
                      <a:pt x="6899175" y="731405"/>
                      <a:pt x="6931035" y="882396"/>
                      <a:pt x="7031696" y="899942"/>
                    </a:cubicBezTo>
                    <a:cubicBezTo>
                      <a:pt x="7425565" y="970127"/>
                      <a:pt x="8033683" y="382325"/>
                      <a:pt x="8039686" y="376323"/>
                    </a:cubicBezTo>
                    <a:cubicBezTo>
                      <a:pt x="8046151" y="370320"/>
                      <a:pt x="8056309" y="370320"/>
                      <a:pt x="8062311" y="376784"/>
                    </a:cubicBezTo>
                    <a:cubicBezTo>
                      <a:pt x="8068314" y="383249"/>
                      <a:pt x="8068314" y="393407"/>
                      <a:pt x="8061849" y="399410"/>
                    </a:cubicBezTo>
                    <a:cubicBezTo>
                      <a:pt x="8060465" y="400795"/>
                      <a:pt x="7904857" y="552248"/>
                      <a:pt x="7701227" y="692157"/>
                    </a:cubicBezTo>
                    <a:cubicBezTo>
                      <a:pt x="7426026" y="881934"/>
                      <a:pt x="7198848" y="962278"/>
                      <a:pt x="7025693" y="931340"/>
                    </a:cubicBezTo>
                    <a:cubicBezTo>
                      <a:pt x="6903330" y="909638"/>
                      <a:pt x="6869623" y="748489"/>
                      <a:pt x="6830375" y="562406"/>
                    </a:cubicBezTo>
                    <a:cubicBezTo>
                      <a:pt x="6778198" y="315372"/>
                      <a:pt x="6719556" y="35555"/>
                      <a:pt x="6436044" y="31860"/>
                    </a:cubicBezTo>
                    <a:cubicBezTo>
                      <a:pt x="6433735" y="31860"/>
                      <a:pt x="6431426" y="31860"/>
                      <a:pt x="6429118" y="31860"/>
                    </a:cubicBezTo>
                    <a:cubicBezTo>
                      <a:pt x="6085579" y="31860"/>
                      <a:pt x="5752199" y="382787"/>
                      <a:pt x="5531023" y="615507"/>
                    </a:cubicBezTo>
                    <a:cubicBezTo>
                      <a:pt x="5482078" y="667222"/>
                      <a:pt x="5439597" y="711550"/>
                      <a:pt x="5402196" y="747566"/>
                    </a:cubicBezTo>
                    <a:cubicBezTo>
                      <a:pt x="5356021" y="791432"/>
                      <a:pt x="5299226" y="853306"/>
                      <a:pt x="5233659" y="924877"/>
                    </a:cubicBezTo>
                    <a:cubicBezTo>
                      <a:pt x="5012021" y="1167293"/>
                      <a:pt x="4712809" y="1492361"/>
                      <a:pt x="4491172" y="1492361"/>
                    </a:cubicBezTo>
                    <a:cubicBezTo>
                      <a:pt x="4477319" y="1492361"/>
                      <a:pt x="4463467" y="1490976"/>
                      <a:pt x="4450538" y="1488205"/>
                    </a:cubicBezTo>
                    <a:cubicBezTo>
                      <a:pt x="4313861" y="1460501"/>
                      <a:pt x="4264455" y="1303507"/>
                      <a:pt x="4212278" y="1137279"/>
                    </a:cubicBezTo>
                    <a:cubicBezTo>
                      <a:pt x="4162871" y="980286"/>
                      <a:pt x="4112079" y="817751"/>
                      <a:pt x="3986946" y="732328"/>
                    </a:cubicBezTo>
                    <a:cubicBezTo>
                      <a:pt x="3867815" y="651061"/>
                      <a:pt x="3577839" y="652446"/>
                      <a:pt x="3125329" y="736022"/>
                    </a:cubicBezTo>
                    <a:cubicBezTo>
                      <a:pt x="2755470" y="804823"/>
                      <a:pt x="2366681" y="912871"/>
                      <a:pt x="2179674" y="964586"/>
                    </a:cubicBezTo>
                    <a:lnTo>
                      <a:pt x="2167669" y="967818"/>
                    </a:lnTo>
                    <a:lnTo>
                      <a:pt x="2162920" y="967219"/>
                    </a:lnTo>
                    <a:lnTo>
                      <a:pt x="1937103" y="1017532"/>
                    </a:lnTo>
                    <a:cubicBezTo>
                      <a:pt x="1679214" y="1065753"/>
                      <a:pt x="1399893" y="1091470"/>
                      <a:pt x="1131288" y="1091470"/>
                    </a:cubicBezTo>
                    <a:cubicBezTo>
                      <a:pt x="1026513" y="1091470"/>
                      <a:pt x="923643" y="1087660"/>
                      <a:pt x="824583" y="1080040"/>
                    </a:cubicBezTo>
                    <a:cubicBezTo>
                      <a:pt x="460966" y="1051465"/>
                      <a:pt x="188432" y="973598"/>
                      <a:pt x="32698" y="856486"/>
                    </a:cubicBezTo>
                    <a:lnTo>
                      <a:pt x="0" y="826785"/>
                    </a:lnTo>
                    <a:cubicBezTo>
                      <a:pt x="251503" y="1005647"/>
                      <a:pt x="542995" y="1021892"/>
                      <a:pt x="826488" y="1051465"/>
                    </a:cubicBezTo>
                    <a:cubicBezTo>
                      <a:pt x="1154386" y="1077183"/>
                      <a:pt x="1520860" y="1058966"/>
                      <a:pt x="1856393" y="1002843"/>
                    </a:cubicBezTo>
                    <a:lnTo>
                      <a:pt x="2155932" y="939216"/>
                    </a:lnTo>
                    <a:lnTo>
                      <a:pt x="2158895" y="936882"/>
                    </a:lnTo>
                    <a:lnTo>
                      <a:pt x="2170900" y="933649"/>
                    </a:lnTo>
                    <a:cubicBezTo>
                      <a:pt x="2358370" y="881473"/>
                      <a:pt x="2748082" y="773424"/>
                      <a:pt x="3119788" y="704624"/>
                    </a:cubicBezTo>
                    <a:cubicBezTo>
                      <a:pt x="3581072" y="619201"/>
                      <a:pt x="3878897" y="620124"/>
                      <a:pt x="4005416" y="706009"/>
                    </a:cubicBezTo>
                    <a:cubicBezTo>
                      <a:pt x="4139784" y="797434"/>
                      <a:pt x="4194732" y="972898"/>
                      <a:pt x="4243215" y="1128044"/>
                    </a:cubicBezTo>
                    <a:cubicBezTo>
                      <a:pt x="4294468" y="1291964"/>
                      <a:pt x="4338796" y="1433258"/>
                      <a:pt x="4457003" y="1456807"/>
                    </a:cubicBezTo>
                    <a:cubicBezTo>
                      <a:pt x="4547505" y="1474815"/>
                      <a:pt x="4666635" y="1421253"/>
                      <a:pt x="4821782" y="1291964"/>
                    </a:cubicBezTo>
                    <a:cubicBezTo>
                      <a:pt x="4957073" y="1179297"/>
                      <a:pt x="5097444" y="1026460"/>
                      <a:pt x="5210110" y="903636"/>
                    </a:cubicBezTo>
                    <a:cubicBezTo>
                      <a:pt x="5276140" y="832065"/>
                      <a:pt x="5332934" y="769730"/>
                      <a:pt x="5380032" y="724940"/>
                    </a:cubicBezTo>
                    <a:cubicBezTo>
                      <a:pt x="5416971" y="689848"/>
                      <a:pt x="5458991" y="645520"/>
                      <a:pt x="5507935" y="593804"/>
                    </a:cubicBezTo>
                    <a:cubicBezTo>
                      <a:pt x="5732806" y="356930"/>
                      <a:pt x="6071727" y="0"/>
                      <a:pt x="6429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292" name="Freeform: Shape 291">
            <a:extLst>
              <a:ext uri="{FF2B5EF4-FFF2-40B4-BE49-F238E27FC236}">
                <a16:creationId xmlns:a16="http://schemas.microsoft.com/office/drawing/2014/main" id="{4A716CA1-0E48-4E16-8A5C-84EF5ED41029}"/>
              </a:ext>
            </a:extLst>
          </p:cNvPr>
          <p:cNvSpPr>
            <a:spLocks noChangeAspect="1"/>
          </p:cNvSpPr>
          <p:nvPr/>
        </p:nvSpPr>
        <p:spPr>
          <a:xfrm rot="10800000">
            <a:off x="8832564" y="3295541"/>
            <a:ext cx="634214" cy="1010071"/>
          </a:xfrm>
          <a:custGeom>
            <a:avLst/>
            <a:gdLst>
              <a:gd name="connsiteX0" fmla="*/ 535055 w 1065905"/>
              <a:gd name="connsiteY0" fmla="*/ 156808 h 1697595"/>
              <a:gd name="connsiteX1" fmla="*/ 623457 w 1065905"/>
              <a:gd name="connsiteY1" fmla="*/ 310223 h 1697595"/>
              <a:gd name="connsiteX2" fmla="*/ 535055 w 1065905"/>
              <a:gd name="connsiteY2" fmla="*/ 463638 h 1697595"/>
              <a:gd name="connsiteX3" fmla="*/ 446652 w 1065905"/>
              <a:gd name="connsiteY3" fmla="*/ 310223 h 1697595"/>
              <a:gd name="connsiteX4" fmla="*/ 535055 w 1065905"/>
              <a:gd name="connsiteY4" fmla="*/ 156808 h 1697595"/>
              <a:gd name="connsiteX5" fmla="*/ 411386 w 1065905"/>
              <a:gd name="connsiteY5" fmla="*/ 0 h 1697595"/>
              <a:gd name="connsiteX6" fmla="*/ 411386 w 1065905"/>
              <a:gd name="connsiteY6" fmla="*/ 615052 h 1697595"/>
              <a:gd name="connsiteX7" fmla="*/ 488157 w 1065905"/>
              <a:gd name="connsiteY7" fmla="*/ 716376 h 1697595"/>
              <a:gd name="connsiteX8" fmla="*/ 488157 w 1065905"/>
              <a:gd name="connsiteY8" fmla="*/ 931518 h 1697595"/>
              <a:gd name="connsiteX9" fmla="*/ 534818 w 1065905"/>
              <a:gd name="connsiteY9" fmla="*/ 978179 h 1697595"/>
              <a:gd name="connsiteX10" fmla="*/ 581479 w 1065905"/>
              <a:gd name="connsiteY10" fmla="*/ 931518 h 1697595"/>
              <a:gd name="connsiteX11" fmla="*/ 581479 w 1065905"/>
              <a:gd name="connsiteY11" fmla="*/ 716523 h 1697595"/>
              <a:gd name="connsiteX12" fmla="*/ 658724 w 1065905"/>
              <a:gd name="connsiteY12" fmla="*/ 615052 h 1697595"/>
              <a:gd name="connsiteX13" fmla="*/ 658724 w 1065905"/>
              <a:gd name="connsiteY13" fmla="*/ 641 h 1697595"/>
              <a:gd name="connsiteX14" fmla="*/ 1065904 w 1065905"/>
              <a:gd name="connsiteY14" fmla="*/ 465924 h 1697595"/>
              <a:gd name="connsiteX15" fmla="*/ 1065904 w 1065905"/>
              <a:gd name="connsiteY15" fmla="*/ 760441 h 1697595"/>
              <a:gd name="connsiteX16" fmla="*/ 1065905 w 1065905"/>
              <a:gd name="connsiteY16" fmla="*/ 760441 h 1697595"/>
              <a:gd name="connsiteX17" fmla="*/ 1065905 w 1065905"/>
              <a:gd name="connsiteY17" fmla="*/ 1229018 h 1697595"/>
              <a:gd name="connsiteX18" fmla="*/ 597327 w 1065905"/>
              <a:gd name="connsiteY18" fmla="*/ 1697595 h 1697595"/>
              <a:gd name="connsiteX19" fmla="*/ 468579 w 1065905"/>
              <a:gd name="connsiteY19" fmla="*/ 1697595 h 1697595"/>
              <a:gd name="connsiteX20" fmla="*/ 1 w 1065905"/>
              <a:gd name="connsiteY20" fmla="*/ 1229018 h 1697595"/>
              <a:gd name="connsiteX21" fmla="*/ 1 w 1065905"/>
              <a:gd name="connsiteY21" fmla="*/ 767827 h 1697595"/>
              <a:gd name="connsiteX22" fmla="*/ 0 w 1065905"/>
              <a:gd name="connsiteY22" fmla="*/ 767827 h 1697595"/>
              <a:gd name="connsiteX23" fmla="*/ 0 w 1065905"/>
              <a:gd name="connsiteY23" fmla="*/ 465924 h 1697595"/>
              <a:gd name="connsiteX24" fmla="*/ 411386 w 1065905"/>
              <a:gd name="connsiteY24" fmla="*/ 0 h 16975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065905" h="1697595">
                <a:moveTo>
                  <a:pt x="535055" y="156808"/>
                </a:moveTo>
                <a:cubicBezTo>
                  <a:pt x="583878" y="156808"/>
                  <a:pt x="623457" y="225494"/>
                  <a:pt x="623457" y="310223"/>
                </a:cubicBezTo>
                <a:cubicBezTo>
                  <a:pt x="623457" y="394952"/>
                  <a:pt x="583878" y="463638"/>
                  <a:pt x="535055" y="463638"/>
                </a:cubicBezTo>
                <a:cubicBezTo>
                  <a:pt x="486231" y="463638"/>
                  <a:pt x="446652" y="394952"/>
                  <a:pt x="446652" y="310223"/>
                </a:cubicBezTo>
                <a:cubicBezTo>
                  <a:pt x="446652" y="225494"/>
                  <a:pt x="486231" y="156808"/>
                  <a:pt x="535055" y="156808"/>
                </a:cubicBezTo>
                <a:close/>
                <a:moveTo>
                  <a:pt x="411386" y="0"/>
                </a:moveTo>
                <a:lnTo>
                  <a:pt x="411386" y="615052"/>
                </a:lnTo>
                <a:cubicBezTo>
                  <a:pt x="411386" y="663385"/>
                  <a:pt x="443769" y="704154"/>
                  <a:pt x="488157" y="716376"/>
                </a:cubicBezTo>
                <a:cubicBezTo>
                  <a:pt x="488157" y="788090"/>
                  <a:pt x="488157" y="859804"/>
                  <a:pt x="488157" y="931518"/>
                </a:cubicBezTo>
                <a:cubicBezTo>
                  <a:pt x="488157" y="957288"/>
                  <a:pt x="509048" y="978179"/>
                  <a:pt x="534818" y="978179"/>
                </a:cubicBezTo>
                <a:cubicBezTo>
                  <a:pt x="560588" y="978179"/>
                  <a:pt x="581479" y="957288"/>
                  <a:pt x="581479" y="931518"/>
                </a:cubicBezTo>
                <a:lnTo>
                  <a:pt x="581479" y="716523"/>
                </a:lnTo>
                <a:cubicBezTo>
                  <a:pt x="626107" y="704448"/>
                  <a:pt x="658724" y="663559"/>
                  <a:pt x="658724" y="615052"/>
                </a:cubicBezTo>
                <a:lnTo>
                  <a:pt x="658724" y="641"/>
                </a:lnTo>
                <a:cubicBezTo>
                  <a:pt x="888628" y="30848"/>
                  <a:pt x="1065904" y="227684"/>
                  <a:pt x="1065904" y="465924"/>
                </a:cubicBezTo>
                <a:lnTo>
                  <a:pt x="1065904" y="760441"/>
                </a:lnTo>
                <a:lnTo>
                  <a:pt x="1065905" y="760441"/>
                </a:lnTo>
                <a:lnTo>
                  <a:pt x="1065905" y="1229018"/>
                </a:lnTo>
                <a:cubicBezTo>
                  <a:pt x="1065905" y="1487806"/>
                  <a:pt x="856115" y="1697595"/>
                  <a:pt x="597327" y="1697595"/>
                </a:cubicBezTo>
                <a:lnTo>
                  <a:pt x="468579" y="1697595"/>
                </a:lnTo>
                <a:cubicBezTo>
                  <a:pt x="209790" y="1697595"/>
                  <a:pt x="1" y="1487806"/>
                  <a:pt x="1" y="1229018"/>
                </a:cubicBezTo>
                <a:lnTo>
                  <a:pt x="1" y="767827"/>
                </a:lnTo>
                <a:lnTo>
                  <a:pt x="0" y="767827"/>
                </a:lnTo>
                <a:lnTo>
                  <a:pt x="0" y="465924"/>
                </a:lnTo>
                <a:cubicBezTo>
                  <a:pt x="0" y="226227"/>
                  <a:pt x="179451" y="28442"/>
                  <a:pt x="41138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ko-KR" altLang="en-US"/>
          </a:p>
        </p:txBody>
      </p:sp>
      <p:grpSp>
        <p:nvGrpSpPr>
          <p:cNvPr id="293" name="Graphic 70">
            <a:extLst>
              <a:ext uri="{FF2B5EF4-FFF2-40B4-BE49-F238E27FC236}">
                <a16:creationId xmlns:a16="http://schemas.microsoft.com/office/drawing/2014/main" id="{134BEE29-AD1E-4970-957B-B808ADB036F7}"/>
              </a:ext>
            </a:extLst>
          </p:cNvPr>
          <p:cNvGrpSpPr/>
          <p:nvPr/>
        </p:nvGrpSpPr>
        <p:grpSpPr>
          <a:xfrm>
            <a:off x="9792551" y="3188907"/>
            <a:ext cx="1146505" cy="1096177"/>
            <a:chOff x="6551111" y="-143747"/>
            <a:chExt cx="4379433" cy="4187188"/>
          </a:xfrm>
          <a:solidFill>
            <a:schemeClr val="accent2"/>
          </a:solidFill>
        </p:grpSpPr>
        <p:sp>
          <p:nvSpPr>
            <p:cNvPr id="294" name="Freeform: Shape 293">
              <a:extLst>
                <a:ext uri="{FF2B5EF4-FFF2-40B4-BE49-F238E27FC236}">
                  <a16:creationId xmlns:a16="http://schemas.microsoft.com/office/drawing/2014/main" id="{6D054C47-0603-4051-9908-894780B73CAE}"/>
                </a:ext>
              </a:extLst>
            </p:cNvPr>
            <p:cNvSpPr/>
            <p:nvPr/>
          </p:nvSpPr>
          <p:spPr>
            <a:xfrm>
              <a:off x="6551033" y="-144216"/>
              <a:ext cx="4374744" cy="4187188"/>
            </a:xfrm>
            <a:custGeom>
              <a:avLst/>
              <a:gdLst>
                <a:gd name="connsiteX0" fmla="*/ 4372947 w 4374744"/>
                <a:gd name="connsiteY0" fmla="*/ 105969 h 4187188"/>
                <a:gd name="connsiteX1" fmla="*/ 4269791 w 4374744"/>
                <a:gd name="connsiteY1" fmla="*/ 4220 h 4187188"/>
                <a:gd name="connsiteX2" fmla="*/ 4260413 w 4374744"/>
                <a:gd name="connsiteY2" fmla="*/ 0 h 4187188"/>
                <a:gd name="connsiteX3" fmla="*/ 4246816 w 4374744"/>
                <a:gd name="connsiteY3" fmla="*/ 0 h 4187188"/>
                <a:gd name="connsiteX4" fmla="*/ 4237438 w 4374744"/>
                <a:gd name="connsiteY4" fmla="*/ 3751 h 4187188"/>
                <a:gd name="connsiteX5" fmla="*/ 4002055 w 4374744"/>
                <a:gd name="connsiteY5" fmla="*/ 42669 h 4187188"/>
                <a:gd name="connsiteX6" fmla="*/ 3580523 w 4374744"/>
                <a:gd name="connsiteY6" fmla="*/ 114409 h 4187188"/>
                <a:gd name="connsiteX7" fmla="*/ 3459080 w 4374744"/>
                <a:gd name="connsiteY7" fmla="*/ 214283 h 4187188"/>
                <a:gd name="connsiteX8" fmla="*/ 3323102 w 4374744"/>
                <a:gd name="connsiteY8" fmla="*/ 564075 h 4187188"/>
                <a:gd name="connsiteX9" fmla="*/ 3163210 w 4374744"/>
                <a:gd name="connsiteY9" fmla="*/ 974354 h 4187188"/>
                <a:gd name="connsiteX10" fmla="*/ 3134608 w 4374744"/>
                <a:gd name="connsiteY10" fmla="*/ 994047 h 4187188"/>
                <a:gd name="connsiteX11" fmla="*/ 2924546 w 4374744"/>
                <a:gd name="connsiteY11" fmla="*/ 999674 h 4187188"/>
                <a:gd name="connsiteX12" fmla="*/ 2637585 w 4374744"/>
                <a:gd name="connsiteY12" fmla="*/ 1006707 h 4187188"/>
                <a:gd name="connsiteX13" fmla="*/ 2377820 w 4374744"/>
                <a:gd name="connsiteY13" fmla="*/ 1013271 h 4187188"/>
                <a:gd name="connsiteX14" fmla="*/ 2087108 w 4374744"/>
                <a:gd name="connsiteY14" fmla="*/ 1020305 h 4187188"/>
                <a:gd name="connsiteX15" fmla="*/ 1827343 w 4374744"/>
                <a:gd name="connsiteY15" fmla="*/ 1026869 h 4187188"/>
                <a:gd name="connsiteX16" fmla="*/ 1538507 w 4374744"/>
                <a:gd name="connsiteY16" fmla="*/ 1033903 h 4187188"/>
                <a:gd name="connsiteX17" fmla="*/ 1278741 w 4374744"/>
                <a:gd name="connsiteY17" fmla="*/ 1040467 h 4187188"/>
                <a:gd name="connsiteX18" fmla="*/ 989905 w 4374744"/>
                <a:gd name="connsiteY18" fmla="*/ 1047500 h 4187188"/>
                <a:gd name="connsiteX19" fmla="*/ 728264 w 4374744"/>
                <a:gd name="connsiteY19" fmla="*/ 1054065 h 4187188"/>
                <a:gd name="connsiteX20" fmla="*/ 439428 w 4374744"/>
                <a:gd name="connsiteY20" fmla="*/ 1061098 h 4187188"/>
                <a:gd name="connsiteX21" fmla="*/ 114487 w 4374744"/>
                <a:gd name="connsiteY21" fmla="*/ 1069069 h 4187188"/>
                <a:gd name="connsiteX22" fmla="*/ 78 w 4374744"/>
                <a:gd name="connsiteY22" fmla="*/ 1193794 h 4187188"/>
                <a:gd name="connsiteX23" fmla="*/ 20240 w 4374744"/>
                <a:gd name="connsiteY23" fmla="*/ 1371503 h 4187188"/>
                <a:gd name="connsiteX24" fmla="*/ 43216 w 4374744"/>
                <a:gd name="connsiteY24" fmla="*/ 1559059 h 4187188"/>
                <a:gd name="connsiteX25" fmla="*/ 61503 w 4374744"/>
                <a:gd name="connsiteY25" fmla="*/ 1711449 h 4187188"/>
                <a:gd name="connsiteX26" fmla="*/ 84478 w 4374744"/>
                <a:gd name="connsiteY26" fmla="*/ 1897598 h 4187188"/>
                <a:gd name="connsiteX27" fmla="*/ 102296 w 4374744"/>
                <a:gd name="connsiteY27" fmla="*/ 2049987 h 4187188"/>
                <a:gd name="connsiteX28" fmla="*/ 125272 w 4374744"/>
                <a:gd name="connsiteY28" fmla="*/ 2236137 h 4187188"/>
                <a:gd name="connsiteX29" fmla="*/ 143090 w 4374744"/>
                <a:gd name="connsiteY29" fmla="*/ 2390402 h 4187188"/>
                <a:gd name="connsiteX30" fmla="*/ 166065 w 4374744"/>
                <a:gd name="connsiteY30" fmla="*/ 2579833 h 4187188"/>
                <a:gd name="connsiteX31" fmla="*/ 269221 w 4374744"/>
                <a:gd name="connsiteY31" fmla="*/ 2696587 h 4187188"/>
                <a:gd name="connsiteX32" fmla="*/ 365812 w 4374744"/>
                <a:gd name="connsiteY32" fmla="*/ 2705965 h 4187188"/>
                <a:gd name="connsiteX33" fmla="*/ 515388 w 4374744"/>
                <a:gd name="connsiteY33" fmla="*/ 2717218 h 4187188"/>
                <a:gd name="connsiteX34" fmla="*/ 712791 w 4374744"/>
                <a:gd name="connsiteY34" fmla="*/ 2733160 h 4187188"/>
                <a:gd name="connsiteX35" fmla="*/ 859085 w 4374744"/>
                <a:gd name="connsiteY35" fmla="*/ 2744414 h 4187188"/>
                <a:gd name="connsiteX36" fmla="*/ 1057894 w 4374744"/>
                <a:gd name="connsiteY36" fmla="*/ 2760825 h 4187188"/>
                <a:gd name="connsiteX37" fmla="*/ 1202312 w 4374744"/>
                <a:gd name="connsiteY37" fmla="*/ 2772078 h 4187188"/>
                <a:gd name="connsiteX38" fmla="*/ 1402997 w 4374744"/>
                <a:gd name="connsiteY38" fmla="*/ 2788489 h 4187188"/>
                <a:gd name="connsiteX39" fmla="*/ 1547415 w 4374744"/>
                <a:gd name="connsiteY39" fmla="*/ 2799743 h 4187188"/>
                <a:gd name="connsiteX40" fmla="*/ 1702149 w 4374744"/>
                <a:gd name="connsiteY40" fmla="*/ 2812403 h 4187188"/>
                <a:gd name="connsiteX41" fmla="*/ 1850318 w 4374744"/>
                <a:gd name="connsiteY41" fmla="*/ 2824125 h 4187188"/>
                <a:gd name="connsiteX42" fmla="*/ 2040688 w 4374744"/>
                <a:gd name="connsiteY42" fmla="*/ 2840067 h 4187188"/>
                <a:gd name="connsiteX43" fmla="*/ 2192139 w 4374744"/>
                <a:gd name="connsiteY43" fmla="*/ 2851320 h 4187188"/>
                <a:gd name="connsiteX44" fmla="*/ 2397982 w 4374744"/>
                <a:gd name="connsiteY44" fmla="*/ 2868200 h 4187188"/>
                <a:gd name="connsiteX45" fmla="*/ 2459407 w 4374744"/>
                <a:gd name="connsiteY45" fmla="*/ 2882736 h 4187188"/>
                <a:gd name="connsiteX46" fmla="*/ 2881408 w 4374744"/>
                <a:gd name="connsiteY46" fmla="*/ 3214241 h 4187188"/>
                <a:gd name="connsiteX47" fmla="*/ 2966746 w 4374744"/>
                <a:gd name="connsiteY47" fmla="*/ 3345999 h 4187188"/>
                <a:gd name="connsiteX48" fmla="*/ 2887034 w 4374744"/>
                <a:gd name="connsiteY48" fmla="*/ 3471193 h 4187188"/>
                <a:gd name="connsiteX49" fmla="*/ 2783410 w 4374744"/>
                <a:gd name="connsiteY49" fmla="*/ 3477757 h 4187188"/>
                <a:gd name="connsiteX50" fmla="*/ 1632285 w 4374744"/>
                <a:gd name="connsiteY50" fmla="*/ 3481509 h 4187188"/>
                <a:gd name="connsiteX51" fmla="*/ 568373 w 4374744"/>
                <a:gd name="connsiteY51" fmla="*/ 3484322 h 4187188"/>
                <a:gd name="connsiteX52" fmla="*/ 212485 w 4374744"/>
                <a:gd name="connsiteY52" fmla="*/ 3485729 h 4187188"/>
                <a:gd name="connsiteX53" fmla="*/ 172161 w 4374744"/>
                <a:gd name="connsiteY53" fmla="*/ 3489949 h 4187188"/>
                <a:gd name="connsiteX54" fmla="*/ 83541 w 4374744"/>
                <a:gd name="connsiteY54" fmla="*/ 3612798 h 4187188"/>
                <a:gd name="connsiteX55" fmla="*/ 194668 w 4374744"/>
                <a:gd name="connsiteY55" fmla="*/ 3726269 h 4187188"/>
                <a:gd name="connsiteX56" fmla="*/ 374252 w 4374744"/>
                <a:gd name="connsiteY56" fmla="*/ 3727207 h 4187188"/>
                <a:gd name="connsiteX57" fmla="*/ 393008 w 4374744"/>
                <a:gd name="connsiteY57" fmla="*/ 3728614 h 4187188"/>
                <a:gd name="connsiteX58" fmla="*/ 283288 w 4374744"/>
                <a:gd name="connsiteY58" fmla="*/ 3905385 h 4187188"/>
                <a:gd name="connsiteX59" fmla="*/ 340961 w 4374744"/>
                <a:gd name="connsiteY59" fmla="*/ 4103726 h 4187188"/>
                <a:gd name="connsiteX60" fmla="*/ 670122 w 4374744"/>
                <a:gd name="connsiteY60" fmla="*/ 4146395 h 4187188"/>
                <a:gd name="connsiteX61" fmla="*/ 771402 w 4374744"/>
                <a:gd name="connsiteY61" fmla="*/ 3995412 h 4187188"/>
                <a:gd name="connsiteX62" fmla="*/ 661682 w 4374744"/>
                <a:gd name="connsiteY62" fmla="*/ 3730020 h 4187188"/>
                <a:gd name="connsiteX63" fmla="*/ 664964 w 4374744"/>
                <a:gd name="connsiteY63" fmla="*/ 3727207 h 4187188"/>
                <a:gd name="connsiteX64" fmla="*/ 2785285 w 4374744"/>
                <a:gd name="connsiteY64" fmla="*/ 3721111 h 4187188"/>
                <a:gd name="connsiteX65" fmla="*/ 2787630 w 4374744"/>
                <a:gd name="connsiteY65" fmla="*/ 3725800 h 4187188"/>
                <a:gd name="connsiteX66" fmla="*/ 2662436 w 4374744"/>
                <a:gd name="connsiteY66" fmla="*/ 3926485 h 4187188"/>
                <a:gd name="connsiteX67" fmla="*/ 2762309 w 4374744"/>
                <a:gd name="connsiteY67" fmla="*/ 4141706 h 4187188"/>
                <a:gd name="connsiteX68" fmla="*/ 3117259 w 4374744"/>
                <a:gd name="connsiteY68" fmla="*/ 4080750 h 4187188"/>
                <a:gd name="connsiteX69" fmla="*/ 3153364 w 4374744"/>
                <a:gd name="connsiteY69" fmla="*/ 3888505 h 4187188"/>
                <a:gd name="connsiteX70" fmla="*/ 2962526 w 4374744"/>
                <a:gd name="connsiteY70" fmla="*/ 3697667 h 4187188"/>
                <a:gd name="connsiteX71" fmla="*/ 2976592 w 4374744"/>
                <a:gd name="connsiteY71" fmla="*/ 3689696 h 4187188"/>
                <a:gd name="connsiteX72" fmla="*/ 3152426 w 4374744"/>
                <a:gd name="connsiteY72" fmla="*/ 3549029 h 4187188"/>
                <a:gd name="connsiteX73" fmla="*/ 3204004 w 4374744"/>
                <a:gd name="connsiteY73" fmla="*/ 3449624 h 4187188"/>
                <a:gd name="connsiteX74" fmla="*/ 3190875 w 4374744"/>
                <a:gd name="connsiteY74" fmla="*/ 3240030 h 4187188"/>
                <a:gd name="connsiteX75" fmla="*/ 3010352 w 4374744"/>
                <a:gd name="connsiteY75" fmla="*/ 3006992 h 4187188"/>
                <a:gd name="connsiteX76" fmla="*/ 2735583 w 4374744"/>
                <a:gd name="connsiteY76" fmla="*/ 2792240 h 4187188"/>
                <a:gd name="connsiteX77" fmla="*/ 2727612 w 4374744"/>
                <a:gd name="connsiteY77" fmla="*/ 2759418 h 4187188"/>
                <a:gd name="connsiteX78" fmla="*/ 2910479 w 4374744"/>
                <a:gd name="connsiteY78" fmla="*/ 2292403 h 4187188"/>
                <a:gd name="connsiteX79" fmla="*/ 3479242 w 4374744"/>
                <a:gd name="connsiteY79" fmla="*/ 836500 h 4187188"/>
                <a:gd name="connsiteX80" fmla="*/ 3662110 w 4374744"/>
                <a:gd name="connsiteY80" fmla="*/ 363859 h 4187188"/>
                <a:gd name="connsiteX81" fmla="*/ 3686023 w 4374744"/>
                <a:gd name="connsiteY81" fmla="*/ 344165 h 4187188"/>
                <a:gd name="connsiteX82" fmla="*/ 3870766 w 4374744"/>
                <a:gd name="connsiteY82" fmla="*/ 313219 h 4187188"/>
                <a:gd name="connsiteX83" fmla="*/ 4266978 w 4374744"/>
                <a:gd name="connsiteY83" fmla="*/ 245698 h 4187188"/>
                <a:gd name="connsiteX84" fmla="*/ 4371540 w 4374744"/>
                <a:gd name="connsiteY84" fmla="*/ 148169 h 4187188"/>
                <a:gd name="connsiteX85" fmla="*/ 4376698 w 4374744"/>
                <a:gd name="connsiteY85" fmla="*/ 130351 h 4187188"/>
                <a:gd name="connsiteX86" fmla="*/ 4376698 w 4374744"/>
                <a:gd name="connsiteY86" fmla="*/ 113471 h 4187188"/>
                <a:gd name="connsiteX87" fmla="*/ 4372947 w 4374744"/>
                <a:gd name="connsiteY87" fmla="*/ 105969 h 4187188"/>
                <a:gd name="connsiteX88" fmla="*/ 626046 w 4374744"/>
                <a:gd name="connsiteY88" fmla="*/ 1260377 h 4187188"/>
                <a:gd name="connsiteX89" fmla="*/ 645740 w 4374744"/>
                <a:gd name="connsiteY89" fmla="*/ 1240683 h 4187188"/>
                <a:gd name="connsiteX90" fmla="*/ 958489 w 4374744"/>
                <a:gd name="connsiteY90" fmla="*/ 1234119 h 4187188"/>
                <a:gd name="connsiteX91" fmla="*/ 1038670 w 4374744"/>
                <a:gd name="connsiteY91" fmla="*/ 1230836 h 4187188"/>
                <a:gd name="connsiteX92" fmla="*/ 1052736 w 4374744"/>
                <a:gd name="connsiteY92" fmla="*/ 1244434 h 4187188"/>
                <a:gd name="connsiteX93" fmla="*/ 1052736 w 4374744"/>
                <a:gd name="connsiteY93" fmla="*/ 1618608 h 4187188"/>
                <a:gd name="connsiteX94" fmla="*/ 1033981 w 4374744"/>
                <a:gd name="connsiteY94" fmla="*/ 1633613 h 4187188"/>
                <a:gd name="connsiteX95" fmla="*/ 838923 w 4374744"/>
                <a:gd name="connsiteY95" fmla="*/ 1633613 h 4187188"/>
                <a:gd name="connsiteX96" fmla="*/ 645740 w 4374744"/>
                <a:gd name="connsiteY96" fmla="*/ 1634082 h 4187188"/>
                <a:gd name="connsiteX97" fmla="*/ 626046 w 4374744"/>
                <a:gd name="connsiteY97" fmla="*/ 1614389 h 4187188"/>
                <a:gd name="connsiteX98" fmla="*/ 626046 w 4374744"/>
                <a:gd name="connsiteY98" fmla="*/ 1260377 h 4187188"/>
                <a:gd name="connsiteX99" fmla="*/ 287039 w 4374744"/>
                <a:gd name="connsiteY99" fmla="*/ 2094532 h 4187188"/>
                <a:gd name="connsiteX100" fmla="*/ 249997 w 4374744"/>
                <a:gd name="connsiteY100" fmla="*/ 1786940 h 4187188"/>
                <a:gd name="connsiteX101" fmla="*/ 242494 w 4374744"/>
                <a:gd name="connsiteY101" fmla="*/ 1716606 h 4187188"/>
                <a:gd name="connsiteX102" fmla="*/ 264532 w 4374744"/>
                <a:gd name="connsiteY102" fmla="*/ 1714731 h 4187188"/>
                <a:gd name="connsiteX103" fmla="*/ 522891 w 4374744"/>
                <a:gd name="connsiteY103" fmla="*/ 1714731 h 4187188"/>
                <a:gd name="connsiteX104" fmla="*/ 545397 w 4374744"/>
                <a:gd name="connsiteY104" fmla="*/ 1738175 h 4187188"/>
                <a:gd name="connsiteX105" fmla="*/ 545397 w 4374744"/>
                <a:gd name="connsiteY105" fmla="*/ 2090312 h 4187188"/>
                <a:gd name="connsiteX106" fmla="*/ 522422 w 4374744"/>
                <a:gd name="connsiteY106" fmla="*/ 2112819 h 4187188"/>
                <a:gd name="connsiteX107" fmla="*/ 307201 w 4374744"/>
                <a:gd name="connsiteY107" fmla="*/ 2113288 h 4187188"/>
                <a:gd name="connsiteX108" fmla="*/ 287039 w 4374744"/>
                <a:gd name="connsiteY108" fmla="*/ 2094532 h 4187188"/>
                <a:gd name="connsiteX109" fmla="*/ 545397 w 4374744"/>
                <a:gd name="connsiteY109" fmla="*/ 2465424 h 4187188"/>
                <a:gd name="connsiteX110" fmla="*/ 526642 w 4374744"/>
                <a:gd name="connsiteY110" fmla="*/ 2481366 h 4187188"/>
                <a:gd name="connsiteX111" fmla="*/ 367219 w 4374744"/>
                <a:gd name="connsiteY111" fmla="*/ 2468237 h 4187188"/>
                <a:gd name="connsiteX112" fmla="*/ 363937 w 4374744"/>
                <a:gd name="connsiteY112" fmla="*/ 2468237 h 4187188"/>
                <a:gd name="connsiteX113" fmla="*/ 328301 w 4374744"/>
                <a:gd name="connsiteY113" fmla="*/ 2434477 h 4187188"/>
                <a:gd name="connsiteX114" fmla="*/ 301575 w 4374744"/>
                <a:gd name="connsiteY114" fmla="*/ 2209879 h 4187188"/>
                <a:gd name="connsiteX115" fmla="*/ 301575 w 4374744"/>
                <a:gd name="connsiteY115" fmla="*/ 2195812 h 4187188"/>
                <a:gd name="connsiteX116" fmla="*/ 384099 w 4374744"/>
                <a:gd name="connsiteY116" fmla="*/ 2195812 h 4187188"/>
                <a:gd name="connsiteX117" fmla="*/ 527580 w 4374744"/>
                <a:gd name="connsiteY117" fmla="*/ 2195343 h 4187188"/>
                <a:gd name="connsiteX118" fmla="*/ 545866 w 4374744"/>
                <a:gd name="connsiteY118" fmla="*/ 2212692 h 4187188"/>
                <a:gd name="connsiteX119" fmla="*/ 545397 w 4374744"/>
                <a:gd name="connsiteY119" fmla="*/ 2465424 h 4187188"/>
                <a:gd name="connsiteX120" fmla="*/ 545397 w 4374744"/>
                <a:gd name="connsiteY120" fmla="*/ 1439961 h 4187188"/>
                <a:gd name="connsiteX121" fmla="*/ 545866 w 4374744"/>
                <a:gd name="connsiteY121" fmla="*/ 1612513 h 4187188"/>
                <a:gd name="connsiteX122" fmla="*/ 524297 w 4374744"/>
                <a:gd name="connsiteY122" fmla="*/ 1634082 h 4187188"/>
                <a:gd name="connsiteX123" fmla="*/ 252341 w 4374744"/>
                <a:gd name="connsiteY123" fmla="*/ 1634082 h 4187188"/>
                <a:gd name="connsiteX124" fmla="*/ 228428 w 4374744"/>
                <a:gd name="connsiteY124" fmla="*/ 1611575 h 4187188"/>
                <a:gd name="connsiteX125" fmla="*/ 205452 w 4374744"/>
                <a:gd name="connsiteY125" fmla="*/ 1420737 h 4187188"/>
                <a:gd name="connsiteX126" fmla="*/ 188103 w 4374744"/>
                <a:gd name="connsiteY126" fmla="*/ 1273505 h 4187188"/>
                <a:gd name="connsiteX127" fmla="*/ 208265 w 4374744"/>
                <a:gd name="connsiteY127" fmla="*/ 1251468 h 4187188"/>
                <a:gd name="connsiteX128" fmla="*/ 524297 w 4374744"/>
                <a:gd name="connsiteY128" fmla="*/ 1243965 h 4187188"/>
                <a:gd name="connsiteX129" fmla="*/ 545397 w 4374744"/>
                <a:gd name="connsiteY129" fmla="*/ 1265065 h 4187188"/>
                <a:gd name="connsiteX130" fmla="*/ 545397 w 4374744"/>
                <a:gd name="connsiteY130" fmla="*/ 1439961 h 4187188"/>
                <a:gd name="connsiteX131" fmla="*/ 1052736 w 4374744"/>
                <a:gd name="connsiteY131" fmla="*/ 2504811 h 4187188"/>
                <a:gd name="connsiteX132" fmla="*/ 1033512 w 4374744"/>
                <a:gd name="connsiteY132" fmla="*/ 2520753 h 4187188"/>
                <a:gd name="connsiteX133" fmla="*/ 882060 w 4374744"/>
                <a:gd name="connsiteY133" fmla="*/ 2509499 h 4187188"/>
                <a:gd name="connsiteX134" fmla="*/ 690284 w 4374744"/>
                <a:gd name="connsiteY134" fmla="*/ 2493088 h 4187188"/>
                <a:gd name="connsiteX135" fmla="*/ 646209 w 4374744"/>
                <a:gd name="connsiteY135" fmla="*/ 2489806 h 4187188"/>
                <a:gd name="connsiteX136" fmla="*/ 626046 w 4374744"/>
                <a:gd name="connsiteY136" fmla="*/ 2466831 h 4187188"/>
                <a:gd name="connsiteX137" fmla="*/ 626046 w 4374744"/>
                <a:gd name="connsiteY137" fmla="*/ 2239419 h 4187188"/>
                <a:gd name="connsiteX138" fmla="*/ 626046 w 4374744"/>
                <a:gd name="connsiteY138" fmla="*/ 2212223 h 4187188"/>
                <a:gd name="connsiteX139" fmla="*/ 642927 w 4374744"/>
                <a:gd name="connsiteY139" fmla="*/ 2195343 h 4187188"/>
                <a:gd name="connsiteX140" fmla="*/ 839391 w 4374744"/>
                <a:gd name="connsiteY140" fmla="*/ 2195812 h 4187188"/>
                <a:gd name="connsiteX141" fmla="*/ 1034450 w 4374744"/>
                <a:gd name="connsiteY141" fmla="*/ 2195343 h 4187188"/>
                <a:gd name="connsiteX142" fmla="*/ 1052268 w 4374744"/>
                <a:gd name="connsiteY142" fmla="*/ 2212223 h 4187188"/>
                <a:gd name="connsiteX143" fmla="*/ 1052736 w 4374744"/>
                <a:gd name="connsiteY143" fmla="*/ 2504811 h 4187188"/>
                <a:gd name="connsiteX144" fmla="*/ 1052736 w 4374744"/>
                <a:gd name="connsiteY144" fmla="*/ 2095470 h 4187188"/>
                <a:gd name="connsiteX145" fmla="*/ 1035387 w 4374744"/>
                <a:gd name="connsiteY145" fmla="*/ 2112819 h 4187188"/>
                <a:gd name="connsiteX146" fmla="*/ 840329 w 4374744"/>
                <a:gd name="connsiteY146" fmla="*/ 2112350 h 4187188"/>
                <a:gd name="connsiteX147" fmla="*/ 647147 w 4374744"/>
                <a:gd name="connsiteY147" fmla="*/ 2112819 h 4187188"/>
                <a:gd name="connsiteX148" fmla="*/ 626046 w 4374744"/>
                <a:gd name="connsiteY148" fmla="*/ 2093125 h 4187188"/>
                <a:gd name="connsiteX149" fmla="*/ 626046 w 4374744"/>
                <a:gd name="connsiteY149" fmla="*/ 1733955 h 4187188"/>
                <a:gd name="connsiteX150" fmla="*/ 645740 w 4374744"/>
                <a:gd name="connsiteY150" fmla="*/ 1714262 h 4187188"/>
                <a:gd name="connsiteX151" fmla="*/ 1033981 w 4374744"/>
                <a:gd name="connsiteY151" fmla="*/ 1714262 h 4187188"/>
                <a:gd name="connsiteX152" fmla="*/ 1052736 w 4374744"/>
                <a:gd name="connsiteY152" fmla="*/ 1733018 h 4187188"/>
                <a:gd name="connsiteX153" fmla="*/ 1052736 w 4374744"/>
                <a:gd name="connsiteY153" fmla="*/ 2095470 h 4187188"/>
                <a:gd name="connsiteX154" fmla="*/ 1135261 w 4374744"/>
                <a:gd name="connsiteY154" fmla="*/ 1246779 h 4187188"/>
                <a:gd name="connsiteX155" fmla="*/ 1154954 w 4374744"/>
                <a:gd name="connsiteY155" fmla="*/ 1227554 h 4187188"/>
                <a:gd name="connsiteX156" fmla="*/ 1363610 w 4374744"/>
                <a:gd name="connsiteY156" fmla="*/ 1223803 h 4187188"/>
                <a:gd name="connsiteX157" fmla="*/ 1532880 w 4374744"/>
                <a:gd name="connsiteY157" fmla="*/ 1217708 h 4187188"/>
                <a:gd name="connsiteX158" fmla="*/ 1559607 w 4374744"/>
                <a:gd name="connsiteY158" fmla="*/ 1242559 h 4187188"/>
                <a:gd name="connsiteX159" fmla="*/ 1560076 w 4374744"/>
                <a:gd name="connsiteY159" fmla="*/ 1613920 h 4187188"/>
                <a:gd name="connsiteX160" fmla="*/ 1539913 w 4374744"/>
                <a:gd name="connsiteY160" fmla="*/ 1634082 h 4187188"/>
                <a:gd name="connsiteX161" fmla="*/ 1348137 w 4374744"/>
                <a:gd name="connsiteY161" fmla="*/ 1633613 h 4187188"/>
                <a:gd name="connsiteX162" fmla="*/ 1154954 w 4374744"/>
                <a:gd name="connsiteY162" fmla="*/ 1634082 h 4187188"/>
                <a:gd name="connsiteX163" fmla="*/ 1135730 w 4374744"/>
                <a:gd name="connsiteY163" fmla="*/ 1614389 h 4187188"/>
                <a:gd name="connsiteX164" fmla="*/ 1135261 w 4374744"/>
                <a:gd name="connsiteY164" fmla="*/ 1246779 h 4187188"/>
                <a:gd name="connsiteX165" fmla="*/ 1558200 w 4374744"/>
                <a:gd name="connsiteY165" fmla="*/ 2562015 h 4187188"/>
                <a:gd name="connsiteX166" fmla="*/ 1474269 w 4374744"/>
                <a:gd name="connsiteY166" fmla="*/ 2556858 h 4187188"/>
                <a:gd name="connsiteX167" fmla="*/ 1367362 w 4374744"/>
                <a:gd name="connsiteY167" fmla="*/ 2547949 h 4187188"/>
                <a:gd name="connsiteX168" fmla="*/ 1146514 w 4374744"/>
                <a:gd name="connsiteY168" fmla="*/ 2530600 h 4187188"/>
                <a:gd name="connsiteX169" fmla="*/ 1135261 w 4374744"/>
                <a:gd name="connsiteY169" fmla="*/ 2515595 h 4187188"/>
                <a:gd name="connsiteX170" fmla="*/ 1135261 w 4374744"/>
                <a:gd name="connsiteY170" fmla="*/ 2406344 h 4187188"/>
                <a:gd name="connsiteX171" fmla="*/ 1135261 w 4374744"/>
                <a:gd name="connsiteY171" fmla="*/ 2213161 h 4187188"/>
                <a:gd name="connsiteX172" fmla="*/ 1149328 w 4374744"/>
                <a:gd name="connsiteY172" fmla="*/ 2195812 h 4187188"/>
                <a:gd name="connsiteX173" fmla="*/ 1549291 w 4374744"/>
                <a:gd name="connsiteY173" fmla="*/ 2196281 h 4187188"/>
                <a:gd name="connsiteX174" fmla="*/ 1558200 w 4374744"/>
                <a:gd name="connsiteY174" fmla="*/ 2197219 h 4187188"/>
                <a:gd name="connsiteX175" fmla="*/ 1558200 w 4374744"/>
                <a:gd name="connsiteY175" fmla="*/ 2562015 h 4187188"/>
                <a:gd name="connsiteX176" fmla="*/ 1540382 w 4374744"/>
                <a:gd name="connsiteY176" fmla="*/ 2113288 h 4187188"/>
                <a:gd name="connsiteX177" fmla="*/ 1154017 w 4374744"/>
                <a:gd name="connsiteY177" fmla="*/ 2113288 h 4187188"/>
                <a:gd name="connsiteX178" fmla="*/ 1135261 w 4374744"/>
                <a:gd name="connsiteY178" fmla="*/ 2095470 h 4187188"/>
                <a:gd name="connsiteX179" fmla="*/ 1135261 w 4374744"/>
                <a:gd name="connsiteY179" fmla="*/ 1733018 h 4187188"/>
                <a:gd name="connsiteX180" fmla="*/ 1152610 w 4374744"/>
                <a:gd name="connsiteY180" fmla="*/ 1715200 h 4187188"/>
                <a:gd name="connsiteX181" fmla="*/ 1542727 w 4374744"/>
                <a:gd name="connsiteY181" fmla="*/ 1715200 h 4187188"/>
                <a:gd name="connsiteX182" fmla="*/ 1559138 w 4374744"/>
                <a:gd name="connsiteY182" fmla="*/ 1717544 h 4187188"/>
                <a:gd name="connsiteX183" fmla="*/ 1559138 w 4374744"/>
                <a:gd name="connsiteY183" fmla="*/ 1735362 h 4187188"/>
                <a:gd name="connsiteX184" fmla="*/ 1559607 w 4374744"/>
                <a:gd name="connsiteY184" fmla="*/ 2094532 h 4187188"/>
                <a:gd name="connsiteX185" fmla="*/ 1540382 w 4374744"/>
                <a:gd name="connsiteY185" fmla="*/ 2113288 h 4187188"/>
                <a:gd name="connsiteX186" fmla="*/ 1641662 w 4374744"/>
                <a:gd name="connsiteY186" fmla="*/ 1733487 h 4187188"/>
                <a:gd name="connsiteX187" fmla="*/ 1660418 w 4374744"/>
                <a:gd name="connsiteY187" fmla="*/ 1714731 h 4187188"/>
                <a:gd name="connsiteX188" fmla="*/ 2050534 w 4374744"/>
                <a:gd name="connsiteY188" fmla="*/ 1714731 h 4187188"/>
                <a:gd name="connsiteX189" fmla="*/ 2068821 w 4374744"/>
                <a:gd name="connsiteY189" fmla="*/ 1733955 h 4187188"/>
                <a:gd name="connsiteX190" fmla="*/ 2068821 w 4374744"/>
                <a:gd name="connsiteY190" fmla="*/ 2095001 h 4187188"/>
                <a:gd name="connsiteX191" fmla="*/ 2050066 w 4374744"/>
                <a:gd name="connsiteY191" fmla="*/ 2113288 h 4187188"/>
                <a:gd name="connsiteX192" fmla="*/ 1855007 w 4374744"/>
                <a:gd name="connsiteY192" fmla="*/ 2112819 h 4187188"/>
                <a:gd name="connsiteX193" fmla="*/ 1661825 w 4374744"/>
                <a:gd name="connsiteY193" fmla="*/ 2113288 h 4187188"/>
                <a:gd name="connsiteX194" fmla="*/ 1641662 w 4374744"/>
                <a:gd name="connsiteY194" fmla="*/ 2094532 h 4187188"/>
                <a:gd name="connsiteX195" fmla="*/ 1641662 w 4374744"/>
                <a:gd name="connsiteY195" fmla="*/ 1733487 h 4187188"/>
                <a:gd name="connsiteX196" fmla="*/ 2049128 w 4374744"/>
                <a:gd name="connsiteY196" fmla="*/ 2602340 h 4187188"/>
                <a:gd name="connsiteX197" fmla="*/ 1894394 w 4374744"/>
                <a:gd name="connsiteY197" fmla="*/ 2589211 h 4187188"/>
                <a:gd name="connsiteX198" fmla="*/ 1753258 w 4374744"/>
                <a:gd name="connsiteY198" fmla="*/ 2577958 h 4187188"/>
                <a:gd name="connsiteX199" fmla="*/ 1654791 w 4374744"/>
                <a:gd name="connsiteY199" fmla="*/ 2570924 h 4187188"/>
                <a:gd name="connsiteX200" fmla="*/ 1642131 w 4374744"/>
                <a:gd name="connsiteY200" fmla="*/ 2551700 h 4187188"/>
                <a:gd name="connsiteX201" fmla="*/ 1642131 w 4374744"/>
                <a:gd name="connsiteY201" fmla="*/ 2350077 h 4187188"/>
                <a:gd name="connsiteX202" fmla="*/ 1641662 w 4374744"/>
                <a:gd name="connsiteY202" fmla="*/ 2215037 h 4187188"/>
                <a:gd name="connsiteX203" fmla="*/ 1660887 w 4374744"/>
                <a:gd name="connsiteY203" fmla="*/ 2195343 h 4187188"/>
                <a:gd name="connsiteX204" fmla="*/ 1855945 w 4374744"/>
                <a:gd name="connsiteY204" fmla="*/ 2195812 h 4187188"/>
                <a:gd name="connsiteX205" fmla="*/ 2049128 w 4374744"/>
                <a:gd name="connsiteY205" fmla="*/ 2195343 h 4187188"/>
                <a:gd name="connsiteX206" fmla="*/ 2068821 w 4374744"/>
                <a:gd name="connsiteY206" fmla="*/ 2214099 h 4187188"/>
                <a:gd name="connsiteX207" fmla="*/ 2068821 w 4374744"/>
                <a:gd name="connsiteY207" fmla="*/ 2583584 h 4187188"/>
                <a:gd name="connsiteX208" fmla="*/ 2049128 w 4374744"/>
                <a:gd name="connsiteY208" fmla="*/ 2602340 h 4187188"/>
                <a:gd name="connsiteX209" fmla="*/ 2048659 w 4374744"/>
                <a:gd name="connsiteY209" fmla="*/ 1634082 h 4187188"/>
                <a:gd name="connsiteX210" fmla="*/ 1662293 w 4374744"/>
                <a:gd name="connsiteY210" fmla="*/ 1634082 h 4187188"/>
                <a:gd name="connsiteX211" fmla="*/ 1642131 w 4374744"/>
                <a:gd name="connsiteY211" fmla="*/ 1613451 h 4187188"/>
                <a:gd name="connsiteX212" fmla="*/ 1642131 w 4374744"/>
                <a:gd name="connsiteY212" fmla="*/ 1235525 h 4187188"/>
                <a:gd name="connsiteX213" fmla="*/ 1662762 w 4374744"/>
                <a:gd name="connsiteY213" fmla="*/ 1214894 h 4187188"/>
                <a:gd name="connsiteX214" fmla="*/ 1799209 w 4374744"/>
                <a:gd name="connsiteY214" fmla="*/ 1211612 h 4187188"/>
                <a:gd name="connsiteX215" fmla="*/ 2055692 w 4374744"/>
                <a:gd name="connsiteY215" fmla="*/ 1205985 h 4187188"/>
                <a:gd name="connsiteX216" fmla="*/ 2068821 w 4374744"/>
                <a:gd name="connsiteY216" fmla="*/ 1222396 h 4187188"/>
                <a:gd name="connsiteX217" fmla="*/ 2068821 w 4374744"/>
                <a:gd name="connsiteY217" fmla="*/ 1420737 h 4187188"/>
                <a:gd name="connsiteX218" fmla="*/ 2069290 w 4374744"/>
                <a:gd name="connsiteY218" fmla="*/ 1613920 h 4187188"/>
                <a:gd name="connsiteX219" fmla="*/ 2048659 w 4374744"/>
                <a:gd name="connsiteY219" fmla="*/ 1634082 h 4187188"/>
                <a:gd name="connsiteX220" fmla="*/ 2575691 w 4374744"/>
                <a:gd name="connsiteY220" fmla="*/ 2092187 h 4187188"/>
                <a:gd name="connsiteX221" fmla="*/ 2555060 w 4374744"/>
                <a:gd name="connsiteY221" fmla="*/ 2113288 h 4187188"/>
                <a:gd name="connsiteX222" fmla="*/ 2171977 w 4374744"/>
                <a:gd name="connsiteY222" fmla="*/ 2112819 h 4187188"/>
                <a:gd name="connsiteX223" fmla="*/ 2153690 w 4374744"/>
                <a:gd name="connsiteY223" fmla="*/ 2112819 h 4187188"/>
                <a:gd name="connsiteX224" fmla="*/ 2153690 w 4374744"/>
                <a:gd name="connsiteY224" fmla="*/ 1717075 h 4187188"/>
                <a:gd name="connsiteX225" fmla="*/ 2575691 w 4374744"/>
                <a:gd name="connsiteY225" fmla="*/ 1717075 h 4187188"/>
                <a:gd name="connsiteX226" fmla="*/ 2575691 w 4374744"/>
                <a:gd name="connsiteY226" fmla="*/ 1734893 h 4187188"/>
                <a:gd name="connsiteX227" fmla="*/ 2575691 w 4374744"/>
                <a:gd name="connsiteY227" fmla="*/ 2092187 h 4187188"/>
                <a:gd name="connsiteX228" fmla="*/ 2151815 w 4374744"/>
                <a:gd name="connsiteY228" fmla="*/ 1215363 h 4187188"/>
                <a:gd name="connsiteX229" fmla="*/ 2152753 w 4374744"/>
                <a:gd name="connsiteY229" fmla="*/ 1204110 h 4187188"/>
                <a:gd name="connsiteX230" fmla="*/ 2281697 w 4374744"/>
                <a:gd name="connsiteY230" fmla="*/ 1200359 h 4187188"/>
                <a:gd name="connsiteX231" fmla="*/ 2555060 w 4374744"/>
                <a:gd name="connsiteY231" fmla="*/ 1193325 h 4187188"/>
                <a:gd name="connsiteX232" fmla="*/ 2576160 w 4374744"/>
                <a:gd name="connsiteY232" fmla="*/ 1213956 h 4187188"/>
                <a:gd name="connsiteX233" fmla="*/ 2576160 w 4374744"/>
                <a:gd name="connsiteY233" fmla="*/ 1613920 h 4187188"/>
                <a:gd name="connsiteX234" fmla="*/ 2555998 w 4374744"/>
                <a:gd name="connsiteY234" fmla="*/ 1634551 h 4187188"/>
                <a:gd name="connsiteX235" fmla="*/ 2171508 w 4374744"/>
                <a:gd name="connsiteY235" fmla="*/ 1634082 h 4187188"/>
                <a:gd name="connsiteX236" fmla="*/ 2151815 w 4374744"/>
                <a:gd name="connsiteY236" fmla="*/ 1618608 h 4187188"/>
                <a:gd name="connsiteX237" fmla="*/ 2151815 w 4374744"/>
                <a:gd name="connsiteY237" fmla="*/ 1215363 h 4187188"/>
                <a:gd name="connsiteX238" fmla="*/ 2575223 w 4374744"/>
                <a:gd name="connsiteY238" fmla="*/ 2425099 h 4187188"/>
                <a:gd name="connsiteX239" fmla="*/ 2571940 w 4374744"/>
                <a:gd name="connsiteY239" fmla="*/ 2446668 h 4187188"/>
                <a:gd name="connsiteX240" fmla="*/ 2499731 w 4374744"/>
                <a:gd name="connsiteY240" fmla="*/ 2632818 h 4187188"/>
                <a:gd name="connsiteX241" fmla="*/ 2496918 w 4374744"/>
                <a:gd name="connsiteY241" fmla="*/ 2638444 h 4187188"/>
                <a:gd name="connsiteX242" fmla="*/ 2300453 w 4374744"/>
                <a:gd name="connsiteY242" fmla="*/ 2622502 h 4187188"/>
                <a:gd name="connsiteX243" fmla="*/ 2167757 w 4374744"/>
                <a:gd name="connsiteY243" fmla="*/ 2612187 h 4187188"/>
                <a:gd name="connsiteX244" fmla="*/ 2151815 w 4374744"/>
                <a:gd name="connsiteY244" fmla="*/ 2595775 h 4187188"/>
                <a:gd name="connsiteX245" fmla="*/ 2152284 w 4374744"/>
                <a:gd name="connsiteY245" fmla="*/ 2209410 h 4187188"/>
                <a:gd name="connsiteX246" fmla="*/ 2153221 w 4374744"/>
                <a:gd name="connsiteY246" fmla="*/ 2196750 h 4187188"/>
                <a:gd name="connsiteX247" fmla="*/ 2172446 w 4374744"/>
                <a:gd name="connsiteY247" fmla="*/ 2195812 h 4187188"/>
                <a:gd name="connsiteX248" fmla="*/ 2555529 w 4374744"/>
                <a:gd name="connsiteY248" fmla="*/ 2195343 h 4187188"/>
                <a:gd name="connsiteX249" fmla="*/ 2576160 w 4374744"/>
                <a:gd name="connsiteY249" fmla="*/ 2216443 h 4187188"/>
                <a:gd name="connsiteX250" fmla="*/ 2575223 w 4374744"/>
                <a:gd name="connsiteY250" fmla="*/ 2425099 h 4187188"/>
                <a:gd name="connsiteX251" fmla="*/ 679500 w 4374744"/>
                <a:gd name="connsiteY251" fmla="*/ 3940083 h 4187188"/>
                <a:gd name="connsiteX252" fmla="*/ 529455 w 4374744"/>
                <a:gd name="connsiteY252" fmla="*/ 4090597 h 4187188"/>
                <a:gd name="connsiteX253" fmla="*/ 379410 w 4374744"/>
                <a:gd name="connsiteY253" fmla="*/ 3941490 h 4187188"/>
                <a:gd name="connsiteX254" fmla="*/ 528517 w 4374744"/>
                <a:gd name="connsiteY254" fmla="*/ 3790976 h 4187188"/>
                <a:gd name="connsiteX255" fmla="*/ 679500 w 4374744"/>
                <a:gd name="connsiteY255" fmla="*/ 3940083 h 4187188"/>
                <a:gd name="connsiteX256" fmla="*/ 3060992 w 4374744"/>
                <a:gd name="connsiteY256" fmla="*/ 3941021 h 4187188"/>
                <a:gd name="connsiteX257" fmla="*/ 2910010 w 4374744"/>
                <a:gd name="connsiteY257" fmla="*/ 4090128 h 4187188"/>
                <a:gd name="connsiteX258" fmla="*/ 2760434 w 4374744"/>
                <a:gd name="connsiteY258" fmla="*/ 3940083 h 4187188"/>
                <a:gd name="connsiteX259" fmla="*/ 2910948 w 4374744"/>
                <a:gd name="connsiteY259" fmla="*/ 3790507 h 4187188"/>
                <a:gd name="connsiteX260" fmla="*/ 3060992 w 4374744"/>
                <a:gd name="connsiteY260" fmla="*/ 3941021 h 4187188"/>
                <a:gd name="connsiteX261" fmla="*/ 2842021 w 4374744"/>
                <a:gd name="connsiteY261" fmla="*/ 1755056 h 4187188"/>
                <a:gd name="connsiteX262" fmla="*/ 2708856 w 4374744"/>
                <a:gd name="connsiteY262" fmla="*/ 2096407 h 4187188"/>
                <a:gd name="connsiteX263" fmla="*/ 2661967 w 4374744"/>
                <a:gd name="connsiteY263" fmla="*/ 2110943 h 4187188"/>
                <a:gd name="connsiteX264" fmla="*/ 2658216 w 4374744"/>
                <a:gd name="connsiteY264" fmla="*/ 2098752 h 4187188"/>
                <a:gd name="connsiteX265" fmla="*/ 2658685 w 4374744"/>
                <a:gd name="connsiteY265" fmla="*/ 1727860 h 4187188"/>
                <a:gd name="connsiteX266" fmla="*/ 2669469 w 4374744"/>
                <a:gd name="connsiteY266" fmla="*/ 1715200 h 4187188"/>
                <a:gd name="connsiteX267" fmla="*/ 2849054 w 4374744"/>
                <a:gd name="connsiteY267" fmla="*/ 1715200 h 4187188"/>
                <a:gd name="connsiteX268" fmla="*/ 2856557 w 4374744"/>
                <a:gd name="connsiteY268" fmla="*/ 1718013 h 4187188"/>
                <a:gd name="connsiteX269" fmla="*/ 2842021 w 4374744"/>
                <a:gd name="connsiteY269" fmla="*/ 1755056 h 4187188"/>
                <a:gd name="connsiteX270" fmla="*/ 3046457 w 4374744"/>
                <a:gd name="connsiteY270" fmla="*/ 1231774 h 4187188"/>
                <a:gd name="connsiteX271" fmla="*/ 2898757 w 4374744"/>
                <a:gd name="connsiteY271" fmla="*/ 1612044 h 4187188"/>
                <a:gd name="connsiteX272" fmla="*/ 2866872 w 4374744"/>
                <a:gd name="connsiteY272" fmla="*/ 1634551 h 4187188"/>
                <a:gd name="connsiteX273" fmla="*/ 2678847 w 4374744"/>
                <a:gd name="connsiteY273" fmla="*/ 1634551 h 4187188"/>
                <a:gd name="connsiteX274" fmla="*/ 2658216 w 4374744"/>
                <a:gd name="connsiteY274" fmla="*/ 1614389 h 4187188"/>
                <a:gd name="connsiteX275" fmla="*/ 2658216 w 4374744"/>
                <a:gd name="connsiteY275" fmla="*/ 1210674 h 4187188"/>
                <a:gd name="connsiteX276" fmla="*/ 2678378 w 4374744"/>
                <a:gd name="connsiteY276" fmla="*/ 1190043 h 4187188"/>
                <a:gd name="connsiteX277" fmla="*/ 3009884 w 4374744"/>
                <a:gd name="connsiteY277" fmla="*/ 1183010 h 4187188"/>
                <a:gd name="connsiteX278" fmla="*/ 3066619 w 4374744"/>
                <a:gd name="connsiteY278" fmla="*/ 1179727 h 4187188"/>
                <a:gd name="connsiteX279" fmla="*/ 3046457 w 4374744"/>
                <a:gd name="connsiteY279" fmla="*/ 1231774 h 41871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  <a:cxn ang="0">
                  <a:pos x="connsiteX194" y="connsiteY194"/>
                </a:cxn>
                <a:cxn ang="0">
                  <a:pos x="connsiteX195" y="connsiteY195"/>
                </a:cxn>
                <a:cxn ang="0">
                  <a:pos x="connsiteX196" y="connsiteY196"/>
                </a:cxn>
                <a:cxn ang="0">
                  <a:pos x="connsiteX197" y="connsiteY197"/>
                </a:cxn>
                <a:cxn ang="0">
                  <a:pos x="connsiteX198" y="connsiteY198"/>
                </a:cxn>
                <a:cxn ang="0">
                  <a:pos x="connsiteX199" y="connsiteY199"/>
                </a:cxn>
                <a:cxn ang="0">
                  <a:pos x="connsiteX200" y="connsiteY200"/>
                </a:cxn>
                <a:cxn ang="0">
                  <a:pos x="connsiteX201" y="connsiteY201"/>
                </a:cxn>
                <a:cxn ang="0">
                  <a:pos x="connsiteX202" y="connsiteY202"/>
                </a:cxn>
                <a:cxn ang="0">
                  <a:pos x="connsiteX203" y="connsiteY203"/>
                </a:cxn>
                <a:cxn ang="0">
                  <a:pos x="connsiteX204" y="connsiteY204"/>
                </a:cxn>
                <a:cxn ang="0">
                  <a:pos x="connsiteX205" y="connsiteY205"/>
                </a:cxn>
                <a:cxn ang="0">
                  <a:pos x="connsiteX206" y="connsiteY206"/>
                </a:cxn>
                <a:cxn ang="0">
                  <a:pos x="connsiteX207" y="connsiteY207"/>
                </a:cxn>
                <a:cxn ang="0">
                  <a:pos x="connsiteX208" y="connsiteY208"/>
                </a:cxn>
                <a:cxn ang="0">
                  <a:pos x="connsiteX209" y="connsiteY209"/>
                </a:cxn>
                <a:cxn ang="0">
                  <a:pos x="connsiteX210" y="connsiteY210"/>
                </a:cxn>
                <a:cxn ang="0">
                  <a:pos x="connsiteX211" y="connsiteY211"/>
                </a:cxn>
                <a:cxn ang="0">
                  <a:pos x="connsiteX212" y="connsiteY212"/>
                </a:cxn>
                <a:cxn ang="0">
                  <a:pos x="connsiteX213" y="connsiteY213"/>
                </a:cxn>
                <a:cxn ang="0">
                  <a:pos x="connsiteX214" y="connsiteY214"/>
                </a:cxn>
                <a:cxn ang="0">
                  <a:pos x="connsiteX215" y="connsiteY215"/>
                </a:cxn>
                <a:cxn ang="0">
                  <a:pos x="connsiteX216" y="connsiteY216"/>
                </a:cxn>
                <a:cxn ang="0">
                  <a:pos x="connsiteX217" y="connsiteY217"/>
                </a:cxn>
                <a:cxn ang="0">
                  <a:pos x="connsiteX218" y="connsiteY218"/>
                </a:cxn>
                <a:cxn ang="0">
                  <a:pos x="connsiteX219" y="connsiteY219"/>
                </a:cxn>
                <a:cxn ang="0">
                  <a:pos x="connsiteX220" y="connsiteY220"/>
                </a:cxn>
                <a:cxn ang="0">
                  <a:pos x="connsiteX221" y="connsiteY221"/>
                </a:cxn>
                <a:cxn ang="0">
                  <a:pos x="connsiteX222" y="connsiteY222"/>
                </a:cxn>
                <a:cxn ang="0">
                  <a:pos x="connsiteX223" y="connsiteY223"/>
                </a:cxn>
                <a:cxn ang="0">
                  <a:pos x="connsiteX224" y="connsiteY224"/>
                </a:cxn>
                <a:cxn ang="0">
                  <a:pos x="connsiteX225" y="connsiteY225"/>
                </a:cxn>
                <a:cxn ang="0">
                  <a:pos x="connsiteX226" y="connsiteY226"/>
                </a:cxn>
                <a:cxn ang="0">
                  <a:pos x="connsiteX227" y="connsiteY227"/>
                </a:cxn>
                <a:cxn ang="0">
                  <a:pos x="connsiteX228" y="connsiteY228"/>
                </a:cxn>
                <a:cxn ang="0">
                  <a:pos x="connsiteX229" y="connsiteY229"/>
                </a:cxn>
                <a:cxn ang="0">
                  <a:pos x="connsiteX230" y="connsiteY230"/>
                </a:cxn>
                <a:cxn ang="0">
                  <a:pos x="connsiteX231" y="connsiteY231"/>
                </a:cxn>
                <a:cxn ang="0">
                  <a:pos x="connsiteX232" y="connsiteY232"/>
                </a:cxn>
                <a:cxn ang="0">
                  <a:pos x="connsiteX233" y="connsiteY233"/>
                </a:cxn>
                <a:cxn ang="0">
                  <a:pos x="connsiteX234" y="connsiteY234"/>
                </a:cxn>
                <a:cxn ang="0">
                  <a:pos x="connsiteX235" y="connsiteY235"/>
                </a:cxn>
                <a:cxn ang="0">
                  <a:pos x="connsiteX236" y="connsiteY236"/>
                </a:cxn>
                <a:cxn ang="0">
                  <a:pos x="connsiteX237" y="connsiteY237"/>
                </a:cxn>
                <a:cxn ang="0">
                  <a:pos x="connsiteX238" y="connsiteY238"/>
                </a:cxn>
                <a:cxn ang="0">
                  <a:pos x="connsiteX239" y="connsiteY239"/>
                </a:cxn>
                <a:cxn ang="0">
                  <a:pos x="connsiteX240" y="connsiteY240"/>
                </a:cxn>
                <a:cxn ang="0">
                  <a:pos x="connsiteX241" y="connsiteY241"/>
                </a:cxn>
                <a:cxn ang="0">
                  <a:pos x="connsiteX242" y="connsiteY242"/>
                </a:cxn>
                <a:cxn ang="0">
                  <a:pos x="connsiteX243" y="connsiteY243"/>
                </a:cxn>
                <a:cxn ang="0">
                  <a:pos x="connsiteX244" y="connsiteY244"/>
                </a:cxn>
                <a:cxn ang="0">
                  <a:pos x="connsiteX245" y="connsiteY245"/>
                </a:cxn>
                <a:cxn ang="0">
                  <a:pos x="connsiteX246" y="connsiteY246"/>
                </a:cxn>
                <a:cxn ang="0">
                  <a:pos x="connsiteX247" y="connsiteY247"/>
                </a:cxn>
                <a:cxn ang="0">
                  <a:pos x="connsiteX248" y="connsiteY248"/>
                </a:cxn>
                <a:cxn ang="0">
                  <a:pos x="connsiteX249" y="connsiteY249"/>
                </a:cxn>
                <a:cxn ang="0">
                  <a:pos x="connsiteX250" y="connsiteY250"/>
                </a:cxn>
                <a:cxn ang="0">
                  <a:pos x="connsiteX251" y="connsiteY251"/>
                </a:cxn>
                <a:cxn ang="0">
                  <a:pos x="connsiteX252" y="connsiteY252"/>
                </a:cxn>
                <a:cxn ang="0">
                  <a:pos x="connsiteX253" y="connsiteY253"/>
                </a:cxn>
                <a:cxn ang="0">
                  <a:pos x="connsiteX254" y="connsiteY254"/>
                </a:cxn>
                <a:cxn ang="0">
                  <a:pos x="connsiteX255" y="connsiteY255"/>
                </a:cxn>
                <a:cxn ang="0">
                  <a:pos x="connsiteX256" y="connsiteY256"/>
                </a:cxn>
                <a:cxn ang="0">
                  <a:pos x="connsiteX257" y="connsiteY257"/>
                </a:cxn>
                <a:cxn ang="0">
                  <a:pos x="connsiteX258" y="connsiteY258"/>
                </a:cxn>
                <a:cxn ang="0">
                  <a:pos x="connsiteX259" y="connsiteY259"/>
                </a:cxn>
                <a:cxn ang="0">
                  <a:pos x="connsiteX260" y="connsiteY260"/>
                </a:cxn>
                <a:cxn ang="0">
                  <a:pos x="connsiteX261" y="connsiteY261"/>
                </a:cxn>
                <a:cxn ang="0">
                  <a:pos x="connsiteX262" y="connsiteY262"/>
                </a:cxn>
                <a:cxn ang="0">
                  <a:pos x="connsiteX263" y="connsiteY263"/>
                </a:cxn>
                <a:cxn ang="0">
                  <a:pos x="connsiteX264" y="connsiteY264"/>
                </a:cxn>
                <a:cxn ang="0">
                  <a:pos x="connsiteX265" y="connsiteY265"/>
                </a:cxn>
                <a:cxn ang="0">
                  <a:pos x="connsiteX266" y="connsiteY266"/>
                </a:cxn>
                <a:cxn ang="0">
                  <a:pos x="connsiteX267" y="connsiteY267"/>
                </a:cxn>
                <a:cxn ang="0">
                  <a:pos x="connsiteX268" y="connsiteY268"/>
                </a:cxn>
                <a:cxn ang="0">
                  <a:pos x="connsiteX269" y="connsiteY269"/>
                </a:cxn>
                <a:cxn ang="0">
                  <a:pos x="connsiteX270" y="connsiteY270"/>
                </a:cxn>
                <a:cxn ang="0">
                  <a:pos x="connsiteX271" y="connsiteY271"/>
                </a:cxn>
                <a:cxn ang="0">
                  <a:pos x="connsiteX272" y="connsiteY272"/>
                </a:cxn>
                <a:cxn ang="0">
                  <a:pos x="connsiteX273" y="connsiteY273"/>
                </a:cxn>
                <a:cxn ang="0">
                  <a:pos x="connsiteX274" y="connsiteY274"/>
                </a:cxn>
                <a:cxn ang="0">
                  <a:pos x="connsiteX275" y="connsiteY275"/>
                </a:cxn>
                <a:cxn ang="0">
                  <a:pos x="connsiteX276" y="connsiteY276"/>
                </a:cxn>
                <a:cxn ang="0">
                  <a:pos x="connsiteX277" y="connsiteY277"/>
                </a:cxn>
                <a:cxn ang="0">
                  <a:pos x="connsiteX278" y="connsiteY278"/>
                </a:cxn>
                <a:cxn ang="0">
                  <a:pos x="connsiteX279" y="connsiteY279"/>
                </a:cxn>
              </a:cxnLst>
              <a:rect l="l" t="t" r="r" b="b"/>
              <a:pathLst>
                <a:path w="4374744" h="4187188">
                  <a:moveTo>
                    <a:pt x="4372947" y="105969"/>
                  </a:moveTo>
                  <a:cubicBezTo>
                    <a:pt x="4360756" y="49233"/>
                    <a:pt x="4326996" y="15004"/>
                    <a:pt x="4269791" y="4220"/>
                  </a:cubicBezTo>
                  <a:cubicBezTo>
                    <a:pt x="4266509" y="3751"/>
                    <a:pt x="4263696" y="1407"/>
                    <a:pt x="4260413" y="0"/>
                  </a:cubicBezTo>
                  <a:cubicBezTo>
                    <a:pt x="4255724" y="0"/>
                    <a:pt x="4251505" y="0"/>
                    <a:pt x="4246816" y="0"/>
                  </a:cubicBezTo>
                  <a:cubicBezTo>
                    <a:pt x="4243533" y="1407"/>
                    <a:pt x="4240720" y="3282"/>
                    <a:pt x="4237438" y="3751"/>
                  </a:cubicBezTo>
                  <a:cubicBezTo>
                    <a:pt x="4159133" y="16880"/>
                    <a:pt x="4080360" y="29071"/>
                    <a:pt x="4002055" y="42669"/>
                  </a:cubicBezTo>
                  <a:cubicBezTo>
                    <a:pt x="3861388" y="66582"/>
                    <a:pt x="3721190" y="91902"/>
                    <a:pt x="3580523" y="114409"/>
                  </a:cubicBezTo>
                  <a:cubicBezTo>
                    <a:pt x="3519098" y="124256"/>
                    <a:pt x="3480649" y="155671"/>
                    <a:pt x="3459080" y="214283"/>
                  </a:cubicBezTo>
                  <a:cubicBezTo>
                    <a:pt x="3415474" y="331505"/>
                    <a:pt x="3368585" y="447790"/>
                    <a:pt x="3323102" y="564075"/>
                  </a:cubicBezTo>
                  <a:cubicBezTo>
                    <a:pt x="3269649" y="700991"/>
                    <a:pt x="3216195" y="837438"/>
                    <a:pt x="3163210" y="974354"/>
                  </a:cubicBezTo>
                  <a:cubicBezTo>
                    <a:pt x="3157584" y="988889"/>
                    <a:pt x="3150551" y="993578"/>
                    <a:pt x="3134608" y="994047"/>
                  </a:cubicBezTo>
                  <a:cubicBezTo>
                    <a:pt x="3064744" y="994985"/>
                    <a:pt x="2994410" y="997798"/>
                    <a:pt x="2924546" y="999674"/>
                  </a:cubicBezTo>
                  <a:cubicBezTo>
                    <a:pt x="2828892" y="1002018"/>
                    <a:pt x="2733239" y="1004363"/>
                    <a:pt x="2637585" y="1006707"/>
                  </a:cubicBezTo>
                  <a:cubicBezTo>
                    <a:pt x="2550840" y="1009051"/>
                    <a:pt x="2464564" y="1010927"/>
                    <a:pt x="2377820" y="1013271"/>
                  </a:cubicBezTo>
                  <a:cubicBezTo>
                    <a:pt x="2280759" y="1015616"/>
                    <a:pt x="2184168" y="1017960"/>
                    <a:pt x="2087108" y="1020305"/>
                  </a:cubicBezTo>
                  <a:cubicBezTo>
                    <a:pt x="2000363" y="1022649"/>
                    <a:pt x="1914087" y="1024525"/>
                    <a:pt x="1827343" y="1026869"/>
                  </a:cubicBezTo>
                  <a:cubicBezTo>
                    <a:pt x="1731220" y="1029214"/>
                    <a:pt x="1634629" y="1031558"/>
                    <a:pt x="1538507" y="1033903"/>
                  </a:cubicBezTo>
                  <a:cubicBezTo>
                    <a:pt x="1451762" y="1036247"/>
                    <a:pt x="1365486" y="1038123"/>
                    <a:pt x="1278741" y="1040467"/>
                  </a:cubicBezTo>
                  <a:cubicBezTo>
                    <a:pt x="1182619" y="1042811"/>
                    <a:pt x="1086028" y="1045156"/>
                    <a:pt x="989905" y="1047500"/>
                  </a:cubicBezTo>
                  <a:cubicBezTo>
                    <a:pt x="902692" y="1049845"/>
                    <a:pt x="815478" y="1051720"/>
                    <a:pt x="728264" y="1054065"/>
                  </a:cubicBezTo>
                  <a:cubicBezTo>
                    <a:pt x="632142" y="1056409"/>
                    <a:pt x="535551" y="1058754"/>
                    <a:pt x="439428" y="1061098"/>
                  </a:cubicBezTo>
                  <a:cubicBezTo>
                    <a:pt x="331115" y="1063443"/>
                    <a:pt x="222801" y="1064849"/>
                    <a:pt x="114487" y="1069069"/>
                  </a:cubicBezTo>
                  <a:cubicBezTo>
                    <a:pt x="48374" y="1072352"/>
                    <a:pt x="-2266" y="1125336"/>
                    <a:pt x="78" y="1193794"/>
                  </a:cubicBezTo>
                  <a:cubicBezTo>
                    <a:pt x="1954" y="1253343"/>
                    <a:pt x="12738" y="1312423"/>
                    <a:pt x="20240" y="1371503"/>
                  </a:cubicBezTo>
                  <a:cubicBezTo>
                    <a:pt x="27743" y="1433866"/>
                    <a:pt x="35714" y="1496697"/>
                    <a:pt x="43216" y="1559059"/>
                  </a:cubicBezTo>
                  <a:cubicBezTo>
                    <a:pt x="49312" y="1609700"/>
                    <a:pt x="55407" y="1660809"/>
                    <a:pt x="61503" y="1711449"/>
                  </a:cubicBezTo>
                  <a:cubicBezTo>
                    <a:pt x="69005" y="1773342"/>
                    <a:pt x="76976" y="1835236"/>
                    <a:pt x="84478" y="1897598"/>
                  </a:cubicBezTo>
                  <a:cubicBezTo>
                    <a:pt x="90574" y="1948238"/>
                    <a:pt x="96201" y="1999347"/>
                    <a:pt x="102296" y="2049987"/>
                  </a:cubicBezTo>
                  <a:cubicBezTo>
                    <a:pt x="109798" y="2111881"/>
                    <a:pt x="117770" y="2173774"/>
                    <a:pt x="125272" y="2236137"/>
                  </a:cubicBezTo>
                  <a:cubicBezTo>
                    <a:pt x="131367" y="2287246"/>
                    <a:pt x="136994" y="2338824"/>
                    <a:pt x="143090" y="2390402"/>
                  </a:cubicBezTo>
                  <a:cubicBezTo>
                    <a:pt x="150592" y="2453702"/>
                    <a:pt x="159970" y="2516533"/>
                    <a:pt x="166065" y="2579833"/>
                  </a:cubicBezTo>
                  <a:cubicBezTo>
                    <a:pt x="172161" y="2640789"/>
                    <a:pt x="208734" y="2685802"/>
                    <a:pt x="269221" y="2696587"/>
                  </a:cubicBezTo>
                  <a:cubicBezTo>
                    <a:pt x="301106" y="2702213"/>
                    <a:pt x="333459" y="2703151"/>
                    <a:pt x="365812" y="2705965"/>
                  </a:cubicBezTo>
                  <a:cubicBezTo>
                    <a:pt x="415515" y="2710185"/>
                    <a:pt x="465686" y="2713467"/>
                    <a:pt x="515388" y="2717218"/>
                  </a:cubicBezTo>
                  <a:cubicBezTo>
                    <a:pt x="581033" y="2722376"/>
                    <a:pt x="646678" y="2728002"/>
                    <a:pt x="712791" y="2733160"/>
                  </a:cubicBezTo>
                  <a:cubicBezTo>
                    <a:pt x="761556" y="2736911"/>
                    <a:pt x="810320" y="2740662"/>
                    <a:pt x="859085" y="2744414"/>
                  </a:cubicBezTo>
                  <a:cubicBezTo>
                    <a:pt x="925198" y="2749571"/>
                    <a:pt x="991781" y="2755198"/>
                    <a:pt x="1057894" y="2760825"/>
                  </a:cubicBezTo>
                  <a:cubicBezTo>
                    <a:pt x="1106190" y="2764576"/>
                    <a:pt x="1154486" y="2767858"/>
                    <a:pt x="1202312" y="2772078"/>
                  </a:cubicBezTo>
                  <a:cubicBezTo>
                    <a:pt x="1269364" y="2777236"/>
                    <a:pt x="1335946" y="2782863"/>
                    <a:pt x="1402997" y="2788489"/>
                  </a:cubicBezTo>
                  <a:cubicBezTo>
                    <a:pt x="1451293" y="2792240"/>
                    <a:pt x="1499589" y="2795991"/>
                    <a:pt x="1547415" y="2799743"/>
                  </a:cubicBezTo>
                  <a:cubicBezTo>
                    <a:pt x="1598993" y="2803963"/>
                    <a:pt x="1650571" y="2808182"/>
                    <a:pt x="1702149" y="2812403"/>
                  </a:cubicBezTo>
                  <a:cubicBezTo>
                    <a:pt x="1751383" y="2816154"/>
                    <a:pt x="1800616" y="2819905"/>
                    <a:pt x="1850318" y="2824125"/>
                  </a:cubicBezTo>
                  <a:cubicBezTo>
                    <a:pt x="1913619" y="2829283"/>
                    <a:pt x="1977388" y="2834909"/>
                    <a:pt x="2040688" y="2840067"/>
                  </a:cubicBezTo>
                  <a:cubicBezTo>
                    <a:pt x="2091328" y="2844287"/>
                    <a:pt x="2141499" y="2847569"/>
                    <a:pt x="2192139" y="2851320"/>
                  </a:cubicBezTo>
                  <a:cubicBezTo>
                    <a:pt x="2260597" y="2856478"/>
                    <a:pt x="2329524" y="2861167"/>
                    <a:pt x="2397982" y="2868200"/>
                  </a:cubicBezTo>
                  <a:cubicBezTo>
                    <a:pt x="2418613" y="2870076"/>
                    <a:pt x="2439713" y="2867263"/>
                    <a:pt x="2459407" y="2882736"/>
                  </a:cubicBezTo>
                  <a:cubicBezTo>
                    <a:pt x="2599605" y="2993863"/>
                    <a:pt x="2740741" y="3104052"/>
                    <a:pt x="2881408" y="3214241"/>
                  </a:cubicBezTo>
                  <a:cubicBezTo>
                    <a:pt x="2925014" y="3248470"/>
                    <a:pt x="2955492" y="3290670"/>
                    <a:pt x="2966746" y="3345999"/>
                  </a:cubicBezTo>
                  <a:cubicBezTo>
                    <a:pt x="2979406" y="3407893"/>
                    <a:pt x="2948459" y="3459471"/>
                    <a:pt x="2887034" y="3471193"/>
                  </a:cubicBezTo>
                  <a:cubicBezTo>
                    <a:pt x="2853274" y="3477757"/>
                    <a:pt x="2818107" y="3477757"/>
                    <a:pt x="2783410" y="3477757"/>
                  </a:cubicBezTo>
                  <a:cubicBezTo>
                    <a:pt x="2399858" y="3479164"/>
                    <a:pt x="2015837" y="3480571"/>
                    <a:pt x="1632285" y="3481509"/>
                  </a:cubicBezTo>
                  <a:cubicBezTo>
                    <a:pt x="1277804" y="3482446"/>
                    <a:pt x="922854" y="3483384"/>
                    <a:pt x="568373" y="3484322"/>
                  </a:cubicBezTo>
                  <a:cubicBezTo>
                    <a:pt x="449744" y="3484791"/>
                    <a:pt x="331115" y="3485260"/>
                    <a:pt x="212485" y="3485729"/>
                  </a:cubicBezTo>
                  <a:cubicBezTo>
                    <a:pt x="198888" y="3485729"/>
                    <a:pt x="184821" y="3486198"/>
                    <a:pt x="172161" y="3489949"/>
                  </a:cubicBezTo>
                  <a:cubicBezTo>
                    <a:pt x="118239" y="3504015"/>
                    <a:pt x="77914" y="3560282"/>
                    <a:pt x="83541" y="3612798"/>
                  </a:cubicBezTo>
                  <a:cubicBezTo>
                    <a:pt x="90105" y="3676567"/>
                    <a:pt x="134650" y="3724394"/>
                    <a:pt x="194668" y="3726269"/>
                  </a:cubicBezTo>
                  <a:cubicBezTo>
                    <a:pt x="254686" y="3728614"/>
                    <a:pt x="314235" y="3726738"/>
                    <a:pt x="374252" y="3727207"/>
                  </a:cubicBezTo>
                  <a:cubicBezTo>
                    <a:pt x="380348" y="3727207"/>
                    <a:pt x="386913" y="3728145"/>
                    <a:pt x="393008" y="3728614"/>
                  </a:cubicBezTo>
                  <a:cubicBezTo>
                    <a:pt x="333459" y="3775034"/>
                    <a:pt x="294541" y="3831301"/>
                    <a:pt x="283288" y="3905385"/>
                  </a:cubicBezTo>
                  <a:cubicBezTo>
                    <a:pt x="272034" y="3980408"/>
                    <a:pt x="292197" y="4046990"/>
                    <a:pt x="340961" y="4103726"/>
                  </a:cubicBezTo>
                  <a:cubicBezTo>
                    <a:pt x="425361" y="4201255"/>
                    <a:pt x="568373" y="4218604"/>
                    <a:pt x="670122" y="4146395"/>
                  </a:cubicBezTo>
                  <a:cubicBezTo>
                    <a:pt x="722638" y="4108884"/>
                    <a:pt x="759211" y="4059181"/>
                    <a:pt x="771402" y="3995412"/>
                  </a:cubicBezTo>
                  <a:cubicBezTo>
                    <a:pt x="793440" y="3884285"/>
                    <a:pt x="752647" y="3796603"/>
                    <a:pt x="661682" y="3730020"/>
                  </a:cubicBezTo>
                  <a:cubicBezTo>
                    <a:pt x="662620" y="3729083"/>
                    <a:pt x="663558" y="3728145"/>
                    <a:pt x="664964" y="3727207"/>
                  </a:cubicBezTo>
                  <a:cubicBezTo>
                    <a:pt x="1371582" y="3725332"/>
                    <a:pt x="2078668" y="3722987"/>
                    <a:pt x="2785285" y="3721111"/>
                  </a:cubicBezTo>
                  <a:cubicBezTo>
                    <a:pt x="2786223" y="3722518"/>
                    <a:pt x="2786692" y="3724394"/>
                    <a:pt x="2787630" y="3725800"/>
                  </a:cubicBezTo>
                  <a:cubicBezTo>
                    <a:pt x="2713545" y="3772689"/>
                    <a:pt x="2668063" y="3838803"/>
                    <a:pt x="2662436" y="3926485"/>
                  </a:cubicBezTo>
                  <a:cubicBezTo>
                    <a:pt x="2656809" y="4014636"/>
                    <a:pt x="2691976" y="4087314"/>
                    <a:pt x="2762309" y="4141706"/>
                  </a:cubicBezTo>
                  <a:cubicBezTo>
                    <a:pt x="2873906" y="4227513"/>
                    <a:pt x="3037548" y="4198911"/>
                    <a:pt x="3117259" y="4080750"/>
                  </a:cubicBezTo>
                  <a:cubicBezTo>
                    <a:pt x="3157115" y="4021670"/>
                    <a:pt x="3169306" y="3956494"/>
                    <a:pt x="3153364" y="3888505"/>
                  </a:cubicBezTo>
                  <a:cubicBezTo>
                    <a:pt x="3129919" y="3788163"/>
                    <a:pt x="3063806" y="3726738"/>
                    <a:pt x="2962526" y="3697667"/>
                  </a:cubicBezTo>
                  <a:cubicBezTo>
                    <a:pt x="2969559" y="3693447"/>
                    <a:pt x="2972841" y="3691102"/>
                    <a:pt x="2976592" y="3689696"/>
                  </a:cubicBezTo>
                  <a:cubicBezTo>
                    <a:pt x="3049739" y="3661094"/>
                    <a:pt x="3109288" y="3614205"/>
                    <a:pt x="3152426" y="3549029"/>
                  </a:cubicBezTo>
                  <a:cubicBezTo>
                    <a:pt x="3173057" y="3518082"/>
                    <a:pt x="3194157" y="3484791"/>
                    <a:pt x="3204004" y="3449624"/>
                  </a:cubicBezTo>
                  <a:cubicBezTo>
                    <a:pt x="3222760" y="3379760"/>
                    <a:pt x="3215257" y="3308957"/>
                    <a:pt x="3190875" y="3240030"/>
                  </a:cubicBezTo>
                  <a:cubicBezTo>
                    <a:pt x="3156646" y="3142501"/>
                    <a:pt x="3090532" y="3069354"/>
                    <a:pt x="3010352" y="3006992"/>
                  </a:cubicBezTo>
                  <a:cubicBezTo>
                    <a:pt x="2918919" y="2935252"/>
                    <a:pt x="2827485" y="2863511"/>
                    <a:pt x="2735583" y="2792240"/>
                  </a:cubicBezTo>
                  <a:cubicBezTo>
                    <a:pt x="2722454" y="2782394"/>
                    <a:pt x="2721985" y="2773954"/>
                    <a:pt x="2727612" y="2759418"/>
                  </a:cubicBezTo>
                  <a:cubicBezTo>
                    <a:pt x="2789036" y="2603747"/>
                    <a:pt x="2849992" y="2448075"/>
                    <a:pt x="2910479" y="2292403"/>
                  </a:cubicBezTo>
                  <a:cubicBezTo>
                    <a:pt x="3099910" y="1807102"/>
                    <a:pt x="3289811" y="1321801"/>
                    <a:pt x="3479242" y="836500"/>
                  </a:cubicBezTo>
                  <a:cubicBezTo>
                    <a:pt x="3540198" y="677546"/>
                    <a:pt x="3601154" y="520937"/>
                    <a:pt x="3662110" y="363859"/>
                  </a:cubicBezTo>
                  <a:cubicBezTo>
                    <a:pt x="3666798" y="352136"/>
                    <a:pt x="3672425" y="346041"/>
                    <a:pt x="3686023" y="344165"/>
                  </a:cubicBezTo>
                  <a:cubicBezTo>
                    <a:pt x="3747916" y="334788"/>
                    <a:pt x="3809341" y="324003"/>
                    <a:pt x="3870766" y="313219"/>
                  </a:cubicBezTo>
                  <a:cubicBezTo>
                    <a:pt x="4002993" y="290712"/>
                    <a:pt x="4134751" y="267736"/>
                    <a:pt x="4266978" y="245698"/>
                  </a:cubicBezTo>
                  <a:cubicBezTo>
                    <a:pt x="4318556" y="237258"/>
                    <a:pt x="4360756" y="198809"/>
                    <a:pt x="4371540" y="148169"/>
                  </a:cubicBezTo>
                  <a:cubicBezTo>
                    <a:pt x="4372947" y="142074"/>
                    <a:pt x="4374823" y="136447"/>
                    <a:pt x="4376698" y="130351"/>
                  </a:cubicBezTo>
                  <a:cubicBezTo>
                    <a:pt x="4376698" y="124725"/>
                    <a:pt x="4376698" y="119098"/>
                    <a:pt x="4376698" y="113471"/>
                  </a:cubicBezTo>
                  <a:cubicBezTo>
                    <a:pt x="4375760" y="111127"/>
                    <a:pt x="4373416" y="108782"/>
                    <a:pt x="4372947" y="105969"/>
                  </a:cubicBezTo>
                  <a:close/>
                  <a:moveTo>
                    <a:pt x="626046" y="1260377"/>
                  </a:moveTo>
                  <a:cubicBezTo>
                    <a:pt x="626046" y="1245841"/>
                    <a:pt x="630266" y="1240683"/>
                    <a:pt x="645740" y="1240683"/>
                  </a:cubicBezTo>
                  <a:cubicBezTo>
                    <a:pt x="749833" y="1238808"/>
                    <a:pt x="853927" y="1236463"/>
                    <a:pt x="958489" y="1234119"/>
                  </a:cubicBezTo>
                  <a:cubicBezTo>
                    <a:pt x="985216" y="1233650"/>
                    <a:pt x="1011943" y="1232243"/>
                    <a:pt x="1038670" y="1230836"/>
                  </a:cubicBezTo>
                  <a:cubicBezTo>
                    <a:pt x="1048516" y="1230367"/>
                    <a:pt x="1052736" y="1234119"/>
                    <a:pt x="1052736" y="1244434"/>
                  </a:cubicBezTo>
                  <a:cubicBezTo>
                    <a:pt x="1052736" y="1369159"/>
                    <a:pt x="1052268" y="1493884"/>
                    <a:pt x="1052736" y="1618608"/>
                  </a:cubicBezTo>
                  <a:cubicBezTo>
                    <a:pt x="1052736" y="1633144"/>
                    <a:pt x="1044296" y="1633613"/>
                    <a:pt x="1033981" y="1633613"/>
                  </a:cubicBezTo>
                  <a:cubicBezTo>
                    <a:pt x="968805" y="1633613"/>
                    <a:pt x="904098" y="1633613"/>
                    <a:pt x="838923" y="1633613"/>
                  </a:cubicBezTo>
                  <a:cubicBezTo>
                    <a:pt x="774685" y="1633613"/>
                    <a:pt x="709978" y="1633144"/>
                    <a:pt x="645740" y="1634082"/>
                  </a:cubicBezTo>
                  <a:cubicBezTo>
                    <a:pt x="630735" y="1634082"/>
                    <a:pt x="626046" y="1629393"/>
                    <a:pt x="626046" y="1614389"/>
                  </a:cubicBezTo>
                  <a:cubicBezTo>
                    <a:pt x="626515" y="1496697"/>
                    <a:pt x="626515" y="1378537"/>
                    <a:pt x="626046" y="1260377"/>
                  </a:cubicBezTo>
                  <a:close/>
                  <a:moveTo>
                    <a:pt x="287039" y="2094532"/>
                  </a:moveTo>
                  <a:cubicBezTo>
                    <a:pt x="274848" y="1991845"/>
                    <a:pt x="262188" y="1889158"/>
                    <a:pt x="249997" y="1786940"/>
                  </a:cubicBezTo>
                  <a:cubicBezTo>
                    <a:pt x="247183" y="1763964"/>
                    <a:pt x="245308" y="1740989"/>
                    <a:pt x="242494" y="1716606"/>
                  </a:cubicBezTo>
                  <a:cubicBezTo>
                    <a:pt x="250934" y="1715669"/>
                    <a:pt x="257499" y="1714731"/>
                    <a:pt x="264532" y="1714731"/>
                  </a:cubicBezTo>
                  <a:cubicBezTo>
                    <a:pt x="350808" y="1714731"/>
                    <a:pt x="436615" y="1714731"/>
                    <a:pt x="522891" y="1714731"/>
                  </a:cubicBezTo>
                  <a:cubicBezTo>
                    <a:pt x="544928" y="1714731"/>
                    <a:pt x="545397" y="1715669"/>
                    <a:pt x="545397" y="1738175"/>
                  </a:cubicBezTo>
                  <a:cubicBezTo>
                    <a:pt x="545397" y="1855398"/>
                    <a:pt x="545397" y="1973089"/>
                    <a:pt x="545397" y="2090312"/>
                  </a:cubicBezTo>
                  <a:cubicBezTo>
                    <a:pt x="545397" y="2112819"/>
                    <a:pt x="545397" y="2112819"/>
                    <a:pt x="522422" y="2112819"/>
                  </a:cubicBezTo>
                  <a:cubicBezTo>
                    <a:pt x="450682" y="2112819"/>
                    <a:pt x="378941" y="2112350"/>
                    <a:pt x="307201" y="2113288"/>
                  </a:cubicBezTo>
                  <a:cubicBezTo>
                    <a:pt x="292666" y="2113288"/>
                    <a:pt x="288446" y="2107192"/>
                    <a:pt x="287039" y="2094532"/>
                  </a:cubicBezTo>
                  <a:close/>
                  <a:moveTo>
                    <a:pt x="545397" y="2465424"/>
                  </a:moveTo>
                  <a:cubicBezTo>
                    <a:pt x="545397" y="2479491"/>
                    <a:pt x="540240" y="2482773"/>
                    <a:pt x="526642" y="2481366"/>
                  </a:cubicBezTo>
                  <a:cubicBezTo>
                    <a:pt x="473657" y="2476677"/>
                    <a:pt x="420204" y="2472457"/>
                    <a:pt x="367219" y="2468237"/>
                  </a:cubicBezTo>
                  <a:cubicBezTo>
                    <a:pt x="366281" y="2468237"/>
                    <a:pt x="364875" y="2468237"/>
                    <a:pt x="363937" y="2468237"/>
                  </a:cubicBezTo>
                  <a:cubicBezTo>
                    <a:pt x="333459" y="2466831"/>
                    <a:pt x="332052" y="2464955"/>
                    <a:pt x="328301" y="2434477"/>
                  </a:cubicBezTo>
                  <a:cubicBezTo>
                    <a:pt x="319392" y="2359455"/>
                    <a:pt x="310483" y="2284432"/>
                    <a:pt x="301575" y="2209879"/>
                  </a:cubicBezTo>
                  <a:cubicBezTo>
                    <a:pt x="301106" y="2206128"/>
                    <a:pt x="301575" y="2201908"/>
                    <a:pt x="301575" y="2195812"/>
                  </a:cubicBezTo>
                  <a:cubicBezTo>
                    <a:pt x="330646" y="2195812"/>
                    <a:pt x="357372" y="2195812"/>
                    <a:pt x="384099" y="2195812"/>
                  </a:cubicBezTo>
                  <a:cubicBezTo>
                    <a:pt x="431926" y="2195812"/>
                    <a:pt x="479753" y="2196281"/>
                    <a:pt x="527580" y="2195343"/>
                  </a:cubicBezTo>
                  <a:cubicBezTo>
                    <a:pt x="540708" y="2195343"/>
                    <a:pt x="545866" y="2199094"/>
                    <a:pt x="545866" y="2212692"/>
                  </a:cubicBezTo>
                  <a:cubicBezTo>
                    <a:pt x="545397" y="2297092"/>
                    <a:pt x="545397" y="2381024"/>
                    <a:pt x="545397" y="2465424"/>
                  </a:cubicBezTo>
                  <a:close/>
                  <a:moveTo>
                    <a:pt x="545397" y="1439961"/>
                  </a:moveTo>
                  <a:cubicBezTo>
                    <a:pt x="545397" y="1497635"/>
                    <a:pt x="544928" y="1555308"/>
                    <a:pt x="545866" y="1612513"/>
                  </a:cubicBezTo>
                  <a:cubicBezTo>
                    <a:pt x="545866" y="1628455"/>
                    <a:pt x="541177" y="1634082"/>
                    <a:pt x="524297" y="1634082"/>
                  </a:cubicBezTo>
                  <a:cubicBezTo>
                    <a:pt x="433802" y="1633144"/>
                    <a:pt x="342837" y="1633144"/>
                    <a:pt x="252341" y="1634082"/>
                  </a:cubicBezTo>
                  <a:cubicBezTo>
                    <a:pt x="234523" y="1634082"/>
                    <a:pt x="230303" y="1627048"/>
                    <a:pt x="228428" y="1611575"/>
                  </a:cubicBezTo>
                  <a:cubicBezTo>
                    <a:pt x="221394" y="1547806"/>
                    <a:pt x="212954" y="1484037"/>
                    <a:pt x="205452" y="1420737"/>
                  </a:cubicBezTo>
                  <a:cubicBezTo>
                    <a:pt x="199356" y="1371503"/>
                    <a:pt x="193261" y="1322739"/>
                    <a:pt x="188103" y="1273505"/>
                  </a:cubicBezTo>
                  <a:cubicBezTo>
                    <a:pt x="185759" y="1251936"/>
                    <a:pt x="186228" y="1251936"/>
                    <a:pt x="208265" y="1251468"/>
                  </a:cubicBezTo>
                  <a:cubicBezTo>
                    <a:pt x="313766" y="1249123"/>
                    <a:pt x="418797" y="1247248"/>
                    <a:pt x="524297" y="1243965"/>
                  </a:cubicBezTo>
                  <a:cubicBezTo>
                    <a:pt x="541177" y="1243496"/>
                    <a:pt x="545866" y="1249123"/>
                    <a:pt x="545397" y="1265065"/>
                  </a:cubicBezTo>
                  <a:cubicBezTo>
                    <a:pt x="544928" y="1323677"/>
                    <a:pt x="545397" y="1381819"/>
                    <a:pt x="545397" y="1439961"/>
                  </a:cubicBezTo>
                  <a:close/>
                  <a:moveTo>
                    <a:pt x="1052736" y="2504811"/>
                  </a:moveTo>
                  <a:cubicBezTo>
                    <a:pt x="1052736" y="2519815"/>
                    <a:pt x="1048047" y="2522160"/>
                    <a:pt x="1033512" y="2520753"/>
                  </a:cubicBezTo>
                  <a:cubicBezTo>
                    <a:pt x="983341" y="2516064"/>
                    <a:pt x="932701" y="2513251"/>
                    <a:pt x="882060" y="2509499"/>
                  </a:cubicBezTo>
                  <a:cubicBezTo>
                    <a:pt x="817822" y="2504342"/>
                    <a:pt x="754053" y="2498715"/>
                    <a:pt x="690284" y="2493088"/>
                  </a:cubicBezTo>
                  <a:cubicBezTo>
                    <a:pt x="675749" y="2491682"/>
                    <a:pt x="660744" y="2488868"/>
                    <a:pt x="646209" y="2489806"/>
                  </a:cubicBezTo>
                  <a:cubicBezTo>
                    <a:pt x="627922" y="2490744"/>
                    <a:pt x="626046" y="2481835"/>
                    <a:pt x="626046" y="2466831"/>
                  </a:cubicBezTo>
                  <a:cubicBezTo>
                    <a:pt x="626515" y="2390870"/>
                    <a:pt x="626046" y="2315379"/>
                    <a:pt x="626046" y="2239419"/>
                  </a:cubicBezTo>
                  <a:cubicBezTo>
                    <a:pt x="626046" y="2230510"/>
                    <a:pt x="626515" y="2221132"/>
                    <a:pt x="626046" y="2212223"/>
                  </a:cubicBezTo>
                  <a:cubicBezTo>
                    <a:pt x="625578" y="2200032"/>
                    <a:pt x="630266" y="2195343"/>
                    <a:pt x="642927" y="2195343"/>
                  </a:cubicBezTo>
                  <a:cubicBezTo>
                    <a:pt x="708571" y="2195812"/>
                    <a:pt x="774216" y="2195812"/>
                    <a:pt x="839391" y="2195812"/>
                  </a:cubicBezTo>
                  <a:cubicBezTo>
                    <a:pt x="904567" y="2195812"/>
                    <a:pt x="969274" y="2196281"/>
                    <a:pt x="1034450" y="2195343"/>
                  </a:cubicBezTo>
                  <a:cubicBezTo>
                    <a:pt x="1047579" y="2195343"/>
                    <a:pt x="1052268" y="2198625"/>
                    <a:pt x="1052268" y="2212223"/>
                  </a:cubicBezTo>
                  <a:cubicBezTo>
                    <a:pt x="1052268" y="2309752"/>
                    <a:pt x="1052268" y="2407282"/>
                    <a:pt x="1052736" y="2504811"/>
                  </a:cubicBezTo>
                  <a:close/>
                  <a:moveTo>
                    <a:pt x="1052736" y="2095470"/>
                  </a:moveTo>
                  <a:cubicBezTo>
                    <a:pt x="1052736" y="2109068"/>
                    <a:pt x="1048516" y="2113288"/>
                    <a:pt x="1035387" y="2112819"/>
                  </a:cubicBezTo>
                  <a:cubicBezTo>
                    <a:pt x="970212" y="2112350"/>
                    <a:pt x="905505" y="2112350"/>
                    <a:pt x="840329" y="2112350"/>
                  </a:cubicBezTo>
                  <a:cubicBezTo>
                    <a:pt x="776091" y="2112350"/>
                    <a:pt x="711384" y="2111881"/>
                    <a:pt x="647147" y="2112819"/>
                  </a:cubicBezTo>
                  <a:cubicBezTo>
                    <a:pt x="632142" y="2112819"/>
                    <a:pt x="626046" y="2109068"/>
                    <a:pt x="626046" y="2093125"/>
                  </a:cubicBezTo>
                  <a:cubicBezTo>
                    <a:pt x="626515" y="1973558"/>
                    <a:pt x="626515" y="1853522"/>
                    <a:pt x="626046" y="1733955"/>
                  </a:cubicBezTo>
                  <a:cubicBezTo>
                    <a:pt x="626046" y="1718951"/>
                    <a:pt x="631204" y="1714262"/>
                    <a:pt x="645740" y="1714262"/>
                  </a:cubicBezTo>
                  <a:cubicBezTo>
                    <a:pt x="775153" y="1714731"/>
                    <a:pt x="904567" y="1714731"/>
                    <a:pt x="1033981" y="1714262"/>
                  </a:cubicBezTo>
                  <a:cubicBezTo>
                    <a:pt x="1047579" y="1714262"/>
                    <a:pt x="1052736" y="1718013"/>
                    <a:pt x="1052736" y="1733018"/>
                  </a:cubicBezTo>
                  <a:cubicBezTo>
                    <a:pt x="1052268" y="1853991"/>
                    <a:pt x="1052268" y="1974965"/>
                    <a:pt x="1052736" y="2095470"/>
                  </a:cubicBezTo>
                  <a:close/>
                  <a:moveTo>
                    <a:pt x="1135261" y="1246779"/>
                  </a:moveTo>
                  <a:cubicBezTo>
                    <a:pt x="1135261" y="1231305"/>
                    <a:pt x="1140419" y="1227554"/>
                    <a:pt x="1154954" y="1227554"/>
                  </a:cubicBezTo>
                  <a:cubicBezTo>
                    <a:pt x="1224350" y="1227085"/>
                    <a:pt x="1294215" y="1225679"/>
                    <a:pt x="1363610" y="1223803"/>
                  </a:cubicBezTo>
                  <a:cubicBezTo>
                    <a:pt x="1419877" y="1222396"/>
                    <a:pt x="1476144" y="1220052"/>
                    <a:pt x="1532880" y="1217708"/>
                  </a:cubicBezTo>
                  <a:cubicBezTo>
                    <a:pt x="1559607" y="1216770"/>
                    <a:pt x="1559607" y="1216770"/>
                    <a:pt x="1559607" y="1242559"/>
                  </a:cubicBezTo>
                  <a:cubicBezTo>
                    <a:pt x="1559607" y="1366346"/>
                    <a:pt x="1559138" y="1490133"/>
                    <a:pt x="1560076" y="1613920"/>
                  </a:cubicBezTo>
                  <a:cubicBezTo>
                    <a:pt x="1560076" y="1629862"/>
                    <a:pt x="1555387" y="1634551"/>
                    <a:pt x="1539913" y="1634082"/>
                  </a:cubicBezTo>
                  <a:cubicBezTo>
                    <a:pt x="1476144" y="1633144"/>
                    <a:pt x="1412375" y="1633613"/>
                    <a:pt x="1348137" y="1633613"/>
                  </a:cubicBezTo>
                  <a:cubicBezTo>
                    <a:pt x="1283899" y="1633613"/>
                    <a:pt x="1219192" y="1633144"/>
                    <a:pt x="1154954" y="1634082"/>
                  </a:cubicBezTo>
                  <a:cubicBezTo>
                    <a:pt x="1139950" y="1634082"/>
                    <a:pt x="1135730" y="1629393"/>
                    <a:pt x="1135730" y="1614389"/>
                  </a:cubicBezTo>
                  <a:cubicBezTo>
                    <a:pt x="1135730" y="1492008"/>
                    <a:pt x="1135730" y="1369159"/>
                    <a:pt x="1135261" y="1246779"/>
                  </a:cubicBezTo>
                  <a:close/>
                  <a:moveTo>
                    <a:pt x="1558200" y="2562015"/>
                  </a:moveTo>
                  <a:cubicBezTo>
                    <a:pt x="1529598" y="2560140"/>
                    <a:pt x="1501933" y="2558733"/>
                    <a:pt x="1474269" y="2556858"/>
                  </a:cubicBezTo>
                  <a:cubicBezTo>
                    <a:pt x="1438633" y="2554044"/>
                    <a:pt x="1402997" y="2550762"/>
                    <a:pt x="1367362" y="2547949"/>
                  </a:cubicBezTo>
                  <a:cubicBezTo>
                    <a:pt x="1293746" y="2541853"/>
                    <a:pt x="1220130" y="2536226"/>
                    <a:pt x="1146514" y="2530600"/>
                  </a:cubicBezTo>
                  <a:cubicBezTo>
                    <a:pt x="1135730" y="2529662"/>
                    <a:pt x="1135261" y="2523566"/>
                    <a:pt x="1135261" y="2515595"/>
                  </a:cubicBezTo>
                  <a:cubicBezTo>
                    <a:pt x="1135261" y="2479022"/>
                    <a:pt x="1135261" y="2442448"/>
                    <a:pt x="1135261" y="2406344"/>
                  </a:cubicBezTo>
                  <a:cubicBezTo>
                    <a:pt x="1135261" y="2342106"/>
                    <a:pt x="1135261" y="2277399"/>
                    <a:pt x="1135261" y="2213161"/>
                  </a:cubicBezTo>
                  <a:cubicBezTo>
                    <a:pt x="1135261" y="2203314"/>
                    <a:pt x="1135261" y="2195812"/>
                    <a:pt x="1149328" y="2195812"/>
                  </a:cubicBezTo>
                  <a:cubicBezTo>
                    <a:pt x="1282493" y="2196281"/>
                    <a:pt x="1416126" y="2196281"/>
                    <a:pt x="1549291" y="2196281"/>
                  </a:cubicBezTo>
                  <a:cubicBezTo>
                    <a:pt x="1551635" y="2196281"/>
                    <a:pt x="1553980" y="2196750"/>
                    <a:pt x="1558200" y="2197219"/>
                  </a:cubicBezTo>
                  <a:cubicBezTo>
                    <a:pt x="1558200" y="2318661"/>
                    <a:pt x="1558200" y="2439166"/>
                    <a:pt x="1558200" y="2562015"/>
                  </a:cubicBezTo>
                  <a:close/>
                  <a:moveTo>
                    <a:pt x="1540382" y="2113288"/>
                  </a:moveTo>
                  <a:cubicBezTo>
                    <a:pt x="1411437" y="2112819"/>
                    <a:pt x="1282493" y="2112819"/>
                    <a:pt x="1154017" y="2113288"/>
                  </a:cubicBezTo>
                  <a:cubicBezTo>
                    <a:pt x="1139950" y="2113288"/>
                    <a:pt x="1135261" y="2110005"/>
                    <a:pt x="1135261" y="2095470"/>
                  </a:cubicBezTo>
                  <a:cubicBezTo>
                    <a:pt x="1135730" y="1974496"/>
                    <a:pt x="1135730" y="1853522"/>
                    <a:pt x="1135261" y="1733018"/>
                  </a:cubicBezTo>
                  <a:cubicBezTo>
                    <a:pt x="1135261" y="1719420"/>
                    <a:pt x="1139950" y="1715200"/>
                    <a:pt x="1152610" y="1715200"/>
                  </a:cubicBezTo>
                  <a:cubicBezTo>
                    <a:pt x="1282493" y="1715200"/>
                    <a:pt x="1412844" y="1715200"/>
                    <a:pt x="1542727" y="1715200"/>
                  </a:cubicBezTo>
                  <a:cubicBezTo>
                    <a:pt x="1547884" y="1715200"/>
                    <a:pt x="1552573" y="1716606"/>
                    <a:pt x="1559138" y="1717544"/>
                  </a:cubicBezTo>
                  <a:cubicBezTo>
                    <a:pt x="1559138" y="1724109"/>
                    <a:pt x="1559138" y="1729735"/>
                    <a:pt x="1559138" y="1735362"/>
                  </a:cubicBezTo>
                  <a:cubicBezTo>
                    <a:pt x="1559138" y="1854929"/>
                    <a:pt x="1558669" y="1974965"/>
                    <a:pt x="1559607" y="2094532"/>
                  </a:cubicBezTo>
                  <a:cubicBezTo>
                    <a:pt x="1559607" y="2109068"/>
                    <a:pt x="1555387" y="2113288"/>
                    <a:pt x="1540382" y="2113288"/>
                  </a:cubicBezTo>
                  <a:close/>
                  <a:moveTo>
                    <a:pt x="1641662" y="1733487"/>
                  </a:moveTo>
                  <a:cubicBezTo>
                    <a:pt x="1641662" y="1718951"/>
                    <a:pt x="1646820" y="1714731"/>
                    <a:pt x="1660418" y="1714731"/>
                  </a:cubicBezTo>
                  <a:cubicBezTo>
                    <a:pt x="1790300" y="1715200"/>
                    <a:pt x="1920652" y="1715200"/>
                    <a:pt x="2050534" y="1714731"/>
                  </a:cubicBezTo>
                  <a:cubicBezTo>
                    <a:pt x="2064601" y="1714731"/>
                    <a:pt x="2068821" y="1720358"/>
                    <a:pt x="2068821" y="1733955"/>
                  </a:cubicBezTo>
                  <a:cubicBezTo>
                    <a:pt x="2068352" y="1854460"/>
                    <a:pt x="2068352" y="1974496"/>
                    <a:pt x="2068821" y="2095001"/>
                  </a:cubicBezTo>
                  <a:cubicBezTo>
                    <a:pt x="2068821" y="2109536"/>
                    <a:pt x="2064132" y="2113288"/>
                    <a:pt x="2050066" y="2113288"/>
                  </a:cubicBezTo>
                  <a:cubicBezTo>
                    <a:pt x="1984890" y="2112819"/>
                    <a:pt x="1920183" y="2112819"/>
                    <a:pt x="1855007" y="2112819"/>
                  </a:cubicBezTo>
                  <a:cubicBezTo>
                    <a:pt x="1790769" y="2112819"/>
                    <a:pt x="1726063" y="2112350"/>
                    <a:pt x="1661825" y="2113288"/>
                  </a:cubicBezTo>
                  <a:cubicBezTo>
                    <a:pt x="1647758" y="2113288"/>
                    <a:pt x="1641662" y="2110474"/>
                    <a:pt x="1641662" y="2094532"/>
                  </a:cubicBezTo>
                  <a:cubicBezTo>
                    <a:pt x="1642131" y="1974027"/>
                    <a:pt x="1642131" y="1853522"/>
                    <a:pt x="1641662" y="1733487"/>
                  </a:cubicBezTo>
                  <a:close/>
                  <a:moveTo>
                    <a:pt x="2049128" y="2602340"/>
                  </a:moveTo>
                  <a:cubicBezTo>
                    <a:pt x="1997550" y="2597651"/>
                    <a:pt x="1945972" y="2593431"/>
                    <a:pt x="1894394" y="2589211"/>
                  </a:cubicBezTo>
                  <a:cubicBezTo>
                    <a:pt x="1847505" y="2585460"/>
                    <a:pt x="1800147" y="2581709"/>
                    <a:pt x="1753258" y="2577958"/>
                  </a:cubicBezTo>
                  <a:cubicBezTo>
                    <a:pt x="1720436" y="2575613"/>
                    <a:pt x="1687614" y="2572800"/>
                    <a:pt x="1654791" y="2570924"/>
                  </a:cubicBezTo>
                  <a:cubicBezTo>
                    <a:pt x="1641193" y="2569986"/>
                    <a:pt x="1642131" y="2561077"/>
                    <a:pt x="1642131" y="2551700"/>
                  </a:cubicBezTo>
                  <a:cubicBezTo>
                    <a:pt x="1642131" y="2484648"/>
                    <a:pt x="1642131" y="2417128"/>
                    <a:pt x="1642131" y="2350077"/>
                  </a:cubicBezTo>
                  <a:cubicBezTo>
                    <a:pt x="1642131" y="2305064"/>
                    <a:pt x="1642600" y="2260050"/>
                    <a:pt x="1641662" y="2215037"/>
                  </a:cubicBezTo>
                  <a:cubicBezTo>
                    <a:pt x="1641193" y="2200501"/>
                    <a:pt x="1645413" y="2195343"/>
                    <a:pt x="1660887" y="2195343"/>
                  </a:cubicBezTo>
                  <a:cubicBezTo>
                    <a:pt x="1726063" y="2196281"/>
                    <a:pt x="1790769" y="2195812"/>
                    <a:pt x="1855945" y="2195812"/>
                  </a:cubicBezTo>
                  <a:cubicBezTo>
                    <a:pt x="1920183" y="2195812"/>
                    <a:pt x="1984890" y="2196281"/>
                    <a:pt x="2049128" y="2195343"/>
                  </a:cubicBezTo>
                  <a:cubicBezTo>
                    <a:pt x="2063663" y="2195343"/>
                    <a:pt x="2068821" y="2198625"/>
                    <a:pt x="2068821" y="2214099"/>
                  </a:cubicBezTo>
                  <a:cubicBezTo>
                    <a:pt x="2068352" y="2337417"/>
                    <a:pt x="2068352" y="2460266"/>
                    <a:pt x="2068821" y="2583584"/>
                  </a:cubicBezTo>
                  <a:cubicBezTo>
                    <a:pt x="2068821" y="2599058"/>
                    <a:pt x="2064132" y="2603747"/>
                    <a:pt x="2049128" y="2602340"/>
                  </a:cubicBezTo>
                  <a:close/>
                  <a:moveTo>
                    <a:pt x="2048659" y="1634082"/>
                  </a:moveTo>
                  <a:cubicBezTo>
                    <a:pt x="1919714" y="1633613"/>
                    <a:pt x="1791238" y="1633613"/>
                    <a:pt x="1662293" y="1634082"/>
                  </a:cubicBezTo>
                  <a:cubicBezTo>
                    <a:pt x="1646351" y="1634082"/>
                    <a:pt x="1642131" y="1628924"/>
                    <a:pt x="1642131" y="1613451"/>
                  </a:cubicBezTo>
                  <a:cubicBezTo>
                    <a:pt x="1642600" y="1487319"/>
                    <a:pt x="1642600" y="1361657"/>
                    <a:pt x="1642131" y="1235525"/>
                  </a:cubicBezTo>
                  <a:cubicBezTo>
                    <a:pt x="1642131" y="1219114"/>
                    <a:pt x="1648696" y="1214894"/>
                    <a:pt x="1662762" y="1214894"/>
                  </a:cubicBezTo>
                  <a:cubicBezTo>
                    <a:pt x="1708245" y="1213956"/>
                    <a:pt x="1753727" y="1212550"/>
                    <a:pt x="1799209" y="1211612"/>
                  </a:cubicBezTo>
                  <a:cubicBezTo>
                    <a:pt x="1884547" y="1209736"/>
                    <a:pt x="1969885" y="1208330"/>
                    <a:pt x="2055692" y="1205985"/>
                  </a:cubicBezTo>
                  <a:cubicBezTo>
                    <a:pt x="2068821" y="1205516"/>
                    <a:pt x="2068821" y="1213019"/>
                    <a:pt x="2068821" y="1222396"/>
                  </a:cubicBezTo>
                  <a:cubicBezTo>
                    <a:pt x="2068821" y="1288510"/>
                    <a:pt x="2068821" y="1354623"/>
                    <a:pt x="2068821" y="1420737"/>
                  </a:cubicBezTo>
                  <a:cubicBezTo>
                    <a:pt x="2068821" y="1484975"/>
                    <a:pt x="2068352" y="1549682"/>
                    <a:pt x="2069290" y="1613920"/>
                  </a:cubicBezTo>
                  <a:cubicBezTo>
                    <a:pt x="2069290" y="1629393"/>
                    <a:pt x="2064132" y="1634082"/>
                    <a:pt x="2048659" y="1634082"/>
                  </a:cubicBezTo>
                  <a:close/>
                  <a:moveTo>
                    <a:pt x="2575691" y="2092187"/>
                  </a:moveTo>
                  <a:cubicBezTo>
                    <a:pt x="2575691" y="2108599"/>
                    <a:pt x="2571471" y="2113288"/>
                    <a:pt x="2555060" y="2113288"/>
                  </a:cubicBezTo>
                  <a:cubicBezTo>
                    <a:pt x="2427522" y="2112819"/>
                    <a:pt x="2299515" y="2112819"/>
                    <a:pt x="2171977" y="2112819"/>
                  </a:cubicBezTo>
                  <a:cubicBezTo>
                    <a:pt x="2166350" y="2112819"/>
                    <a:pt x="2160724" y="2112819"/>
                    <a:pt x="2153690" y="2112819"/>
                  </a:cubicBezTo>
                  <a:cubicBezTo>
                    <a:pt x="2153690" y="1980592"/>
                    <a:pt x="2153690" y="1849771"/>
                    <a:pt x="2153690" y="1717075"/>
                  </a:cubicBezTo>
                  <a:cubicBezTo>
                    <a:pt x="2293420" y="1717075"/>
                    <a:pt x="2433618" y="1717075"/>
                    <a:pt x="2575691" y="1717075"/>
                  </a:cubicBezTo>
                  <a:cubicBezTo>
                    <a:pt x="2575691" y="1723640"/>
                    <a:pt x="2575691" y="1729267"/>
                    <a:pt x="2575691" y="1734893"/>
                  </a:cubicBezTo>
                  <a:cubicBezTo>
                    <a:pt x="2575223" y="1853991"/>
                    <a:pt x="2574753" y="1973089"/>
                    <a:pt x="2575691" y="2092187"/>
                  </a:cubicBezTo>
                  <a:close/>
                  <a:moveTo>
                    <a:pt x="2151815" y="1215363"/>
                  </a:moveTo>
                  <a:cubicBezTo>
                    <a:pt x="2151815" y="1212550"/>
                    <a:pt x="2152284" y="1209736"/>
                    <a:pt x="2152753" y="1204110"/>
                  </a:cubicBezTo>
                  <a:cubicBezTo>
                    <a:pt x="2196359" y="1202703"/>
                    <a:pt x="2239028" y="1201296"/>
                    <a:pt x="2281697" y="1200359"/>
                  </a:cubicBezTo>
                  <a:cubicBezTo>
                    <a:pt x="2372662" y="1198014"/>
                    <a:pt x="2463627" y="1196139"/>
                    <a:pt x="2555060" y="1193325"/>
                  </a:cubicBezTo>
                  <a:cubicBezTo>
                    <a:pt x="2571471" y="1192856"/>
                    <a:pt x="2576160" y="1197545"/>
                    <a:pt x="2576160" y="1213956"/>
                  </a:cubicBezTo>
                  <a:cubicBezTo>
                    <a:pt x="2575691" y="1347121"/>
                    <a:pt x="2575691" y="1480755"/>
                    <a:pt x="2576160" y="1613920"/>
                  </a:cubicBezTo>
                  <a:cubicBezTo>
                    <a:pt x="2576160" y="1629393"/>
                    <a:pt x="2571940" y="1634551"/>
                    <a:pt x="2555998" y="1634551"/>
                  </a:cubicBezTo>
                  <a:cubicBezTo>
                    <a:pt x="2427991" y="1634082"/>
                    <a:pt x="2299515" y="1634082"/>
                    <a:pt x="2171508" y="1634082"/>
                  </a:cubicBezTo>
                  <a:cubicBezTo>
                    <a:pt x="2160724" y="1634082"/>
                    <a:pt x="2151815" y="1635020"/>
                    <a:pt x="2151815" y="1618608"/>
                  </a:cubicBezTo>
                  <a:cubicBezTo>
                    <a:pt x="2151815" y="1484037"/>
                    <a:pt x="2151815" y="1349466"/>
                    <a:pt x="2151815" y="1215363"/>
                  </a:cubicBezTo>
                  <a:close/>
                  <a:moveTo>
                    <a:pt x="2575223" y="2425099"/>
                  </a:moveTo>
                  <a:cubicBezTo>
                    <a:pt x="2575223" y="2432133"/>
                    <a:pt x="2574285" y="2440104"/>
                    <a:pt x="2571940" y="2446668"/>
                  </a:cubicBezTo>
                  <a:cubicBezTo>
                    <a:pt x="2548027" y="2508562"/>
                    <a:pt x="2524113" y="2570455"/>
                    <a:pt x="2499731" y="2632818"/>
                  </a:cubicBezTo>
                  <a:cubicBezTo>
                    <a:pt x="2498324" y="2636100"/>
                    <a:pt x="2496449" y="2638913"/>
                    <a:pt x="2496918" y="2638444"/>
                  </a:cubicBezTo>
                  <a:cubicBezTo>
                    <a:pt x="2429867" y="2632818"/>
                    <a:pt x="2365160" y="2627660"/>
                    <a:pt x="2300453" y="2622502"/>
                  </a:cubicBezTo>
                  <a:cubicBezTo>
                    <a:pt x="2256377" y="2618751"/>
                    <a:pt x="2212302" y="2615469"/>
                    <a:pt x="2167757" y="2612187"/>
                  </a:cubicBezTo>
                  <a:cubicBezTo>
                    <a:pt x="2156973" y="2611249"/>
                    <a:pt x="2151815" y="2607966"/>
                    <a:pt x="2151815" y="2595775"/>
                  </a:cubicBezTo>
                  <a:cubicBezTo>
                    <a:pt x="2152284" y="2466831"/>
                    <a:pt x="2152284" y="2338355"/>
                    <a:pt x="2152284" y="2209410"/>
                  </a:cubicBezTo>
                  <a:cubicBezTo>
                    <a:pt x="2152284" y="2205659"/>
                    <a:pt x="2152753" y="2201908"/>
                    <a:pt x="2153221" y="2196750"/>
                  </a:cubicBezTo>
                  <a:cubicBezTo>
                    <a:pt x="2160255" y="2196281"/>
                    <a:pt x="2166350" y="2195812"/>
                    <a:pt x="2172446" y="2195812"/>
                  </a:cubicBezTo>
                  <a:cubicBezTo>
                    <a:pt x="2299984" y="2195812"/>
                    <a:pt x="2427522" y="2196281"/>
                    <a:pt x="2555529" y="2195343"/>
                  </a:cubicBezTo>
                  <a:cubicBezTo>
                    <a:pt x="2572409" y="2195343"/>
                    <a:pt x="2576160" y="2200501"/>
                    <a:pt x="2576160" y="2216443"/>
                  </a:cubicBezTo>
                  <a:cubicBezTo>
                    <a:pt x="2574753" y="2285839"/>
                    <a:pt x="2575223" y="2355704"/>
                    <a:pt x="2575223" y="2425099"/>
                  </a:cubicBezTo>
                  <a:close/>
                  <a:moveTo>
                    <a:pt x="679500" y="3940083"/>
                  </a:moveTo>
                  <a:cubicBezTo>
                    <a:pt x="679969" y="4021670"/>
                    <a:pt x="611980" y="4090128"/>
                    <a:pt x="529455" y="4090597"/>
                  </a:cubicBezTo>
                  <a:cubicBezTo>
                    <a:pt x="446462" y="4090597"/>
                    <a:pt x="379410" y="4024483"/>
                    <a:pt x="379410" y="3941490"/>
                  </a:cubicBezTo>
                  <a:cubicBezTo>
                    <a:pt x="378472" y="3865530"/>
                    <a:pt x="436615" y="3792852"/>
                    <a:pt x="528517" y="3790976"/>
                  </a:cubicBezTo>
                  <a:cubicBezTo>
                    <a:pt x="610104" y="3788632"/>
                    <a:pt x="679031" y="3858027"/>
                    <a:pt x="679500" y="3940083"/>
                  </a:cubicBezTo>
                  <a:close/>
                  <a:moveTo>
                    <a:pt x="3060992" y="3941021"/>
                  </a:moveTo>
                  <a:cubicBezTo>
                    <a:pt x="3060992" y="4023077"/>
                    <a:pt x="2993003" y="4090597"/>
                    <a:pt x="2910010" y="4090128"/>
                  </a:cubicBezTo>
                  <a:cubicBezTo>
                    <a:pt x="2827017" y="4090128"/>
                    <a:pt x="2760434" y="4023077"/>
                    <a:pt x="2760434" y="3940083"/>
                  </a:cubicBezTo>
                  <a:cubicBezTo>
                    <a:pt x="2761372" y="3859903"/>
                    <a:pt x="2822328" y="3791914"/>
                    <a:pt x="2910948" y="3790507"/>
                  </a:cubicBezTo>
                  <a:cubicBezTo>
                    <a:pt x="2993003" y="3789569"/>
                    <a:pt x="3060992" y="3858965"/>
                    <a:pt x="3060992" y="3941021"/>
                  </a:cubicBezTo>
                  <a:close/>
                  <a:moveTo>
                    <a:pt x="2842021" y="1755056"/>
                  </a:moveTo>
                  <a:cubicBezTo>
                    <a:pt x="2797476" y="1868996"/>
                    <a:pt x="2753401" y="1982467"/>
                    <a:pt x="2708856" y="2096407"/>
                  </a:cubicBezTo>
                  <a:cubicBezTo>
                    <a:pt x="2703698" y="2110005"/>
                    <a:pt x="2674158" y="2119852"/>
                    <a:pt x="2661967" y="2110943"/>
                  </a:cubicBezTo>
                  <a:cubicBezTo>
                    <a:pt x="2659154" y="2109068"/>
                    <a:pt x="2658216" y="2102972"/>
                    <a:pt x="2658216" y="2098752"/>
                  </a:cubicBezTo>
                  <a:cubicBezTo>
                    <a:pt x="2658216" y="1974965"/>
                    <a:pt x="2657747" y="1851647"/>
                    <a:pt x="2658685" y="1727860"/>
                  </a:cubicBezTo>
                  <a:cubicBezTo>
                    <a:pt x="2658685" y="1723171"/>
                    <a:pt x="2665718" y="1715200"/>
                    <a:pt x="2669469" y="1715200"/>
                  </a:cubicBezTo>
                  <a:cubicBezTo>
                    <a:pt x="2729018" y="1714731"/>
                    <a:pt x="2789036" y="1714731"/>
                    <a:pt x="2849054" y="1715200"/>
                  </a:cubicBezTo>
                  <a:cubicBezTo>
                    <a:pt x="2850930" y="1715200"/>
                    <a:pt x="2853274" y="1716606"/>
                    <a:pt x="2856557" y="1718013"/>
                  </a:cubicBezTo>
                  <a:cubicBezTo>
                    <a:pt x="2851399" y="1731142"/>
                    <a:pt x="2846710" y="1743333"/>
                    <a:pt x="2842021" y="1755056"/>
                  </a:cubicBezTo>
                  <a:close/>
                  <a:moveTo>
                    <a:pt x="3046457" y="1231774"/>
                  </a:moveTo>
                  <a:cubicBezTo>
                    <a:pt x="2997224" y="1358375"/>
                    <a:pt x="2947521" y="1484975"/>
                    <a:pt x="2898757" y="1612044"/>
                  </a:cubicBezTo>
                  <a:cubicBezTo>
                    <a:pt x="2892661" y="1628455"/>
                    <a:pt x="2885159" y="1634551"/>
                    <a:pt x="2866872" y="1634551"/>
                  </a:cubicBezTo>
                  <a:cubicBezTo>
                    <a:pt x="2804041" y="1633144"/>
                    <a:pt x="2741209" y="1633613"/>
                    <a:pt x="2678847" y="1634551"/>
                  </a:cubicBezTo>
                  <a:cubicBezTo>
                    <a:pt x="2663843" y="1634551"/>
                    <a:pt x="2658216" y="1630800"/>
                    <a:pt x="2658216" y="1614389"/>
                  </a:cubicBezTo>
                  <a:cubicBezTo>
                    <a:pt x="2658685" y="1479817"/>
                    <a:pt x="2658685" y="1345246"/>
                    <a:pt x="2658216" y="1210674"/>
                  </a:cubicBezTo>
                  <a:cubicBezTo>
                    <a:pt x="2658216" y="1195201"/>
                    <a:pt x="2662436" y="1190512"/>
                    <a:pt x="2678378" y="1190043"/>
                  </a:cubicBezTo>
                  <a:cubicBezTo>
                    <a:pt x="2789036" y="1188167"/>
                    <a:pt x="2899225" y="1185823"/>
                    <a:pt x="3009884" y="1183010"/>
                  </a:cubicBezTo>
                  <a:cubicBezTo>
                    <a:pt x="3027232" y="1182541"/>
                    <a:pt x="3044581" y="1181134"/>
                    <a:pt x="3066619" y="1179727"/>
                  </a:cubicBezTo>
                  <a:cubicBezTo>
                    <a:pt x="3058648" y="1200359"/>
                    <a:pt x="3052553" y="1215832"/>
                    <a:pt x="3046457" y="1231774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5" name="Freeform: Shape 294">
              <a:extLst>
                <a:ext uri="{FF2B5EF4-FFF2-40B4-BE49-F238E27FC236}">
                  <a16:creationId xmlns:a16="http://schemas.microsoft.com/office/drawing/2014/main" id="{2005DADA-8DE6-4CD3-BFE6-3C331D2E542B}"/>
                </a:ext>
              </a:extLst>
            </p:cNvPr>
            <p:cNvSpPr/>
            <p:nvPr/>
          </p:nvSpPr>
          <p:spPr>
            <a:xfrm>
              <a:off x="9384139" y="3721295"/>
              <a:ext cx="154734" cy="150045"/>
            </a:xfrm>
            <a:custGeom>
              <a:avLst/>
              <a:gdLst>
                <a:gd name="connsiteX0" fmla="*/ 6 w 154733"/>
                <a:gd name="connsiteY0" fmla="*/ 78323 h 150044"/>
                <a:gd name="connsiteX1" fmla="*/ 79248 w 154733"/>
                <a:gd name="connsiteY1" fmla="*/ 154283 h 150044"/>
                <a:gd name="connsiteX2" fmla="*/ 154739 w 154733"/>
                <a:gd name="connsiteY2" fmla="*/ 76916 h 150044"/>
                <a:gd name="connsiteX3" fmla="*/ 77841 w 154733"/>
                <a:gd name="connsiteY3" fmla="*/ 18 h 150044"/>
                <a:gd name="connsiteX4" fmla="*/ 6 w 154733"/>
                <a:gd name="connsiteY4" fmla="*/ 78323 h 1500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0044">
                  <a:moveTo>
                    <a:pt x="6" y="78323"/>
                  </a:moveTo>
                  <a:cubicBezTo>
                    <a:pt x="6" y="127556"/>
                    <a:pt x="38455" y="155690"/>
                    <a:pt x="79248" y="154283"/>
                  </a:cubicBezTo>
                  <a:cubicBezTo>
                    <a:pt x="123324" y="152876"/>
                    <a:pt x="155208" y="120992"/>
                    <a:pt x="154739" y="76916"/>
                  </a:cubicBezTo>
                  <a:cubicBezTo>
                    <a:pt x="155208" y="34716"/>
                    <a:pt x="123324" y="-920"/>
                    <a:pt x="77841" y="18"/>
                  </a:cubicBezTo>
                  <a:cubicBezTo>
                    <a:pt x="27670" y="956"/>
                    <a:pt x="-463" y="34247"/>
                    <a:pt x="6" y="78323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296" name="Freeform: Shape 295">
              <a:extLst>
                <a:ext uri="{FF2B5EF4-FFF2-40B4-BE49-F238E27FC236}">
                  <a16:creationId xmlns:a16="http://schemas.microsoft.com/office/drawing/2014/main" id="{02EFB1BD-619F-44C0-828A-7F7263E2CB48}"/>
                </a:ext>
              </a:extLst>
            </p:cNvPr>
            <p:cNvSpPr/>
            <p:nvPr/>
          </p:nvSpPr>
          <p:spPr>
            <a:xfrm>
              <a:off x="7001696" y="3720806"/>
              <a:ext cx="154734" cy="154734"/>
            </a:xfrm>
            <a:custGeom>
              <a:avLst/>
              <a:gdLst>
                <a:gd name="connsiteX0" fmla="*/ 77854 w 154733"/>
                <a:gd name="connsiteY0" fmla="*/ 39 h 154733"/>
                <a:gd name="connsiteX1" fmla="*/ 18 w 154733"/>
                <a:gd name="connsiteY1" fmla="*/ 77406 h 154733"/>
                <a:gd name="connsiteX2" fmla="*/ 76916 w 154733"/>
                <a:gd name="connsiteY2" fmla="*/ 154773 h 154733"/>
                <a:gd name="connsiteX3" fmla="*/ 155221 w 154733"/>
                <a:gd name="connsiteY3" fmla="*/ 78344 h 154733"/>
                <a:gd name="connsiteX4" fmla="*/ 77854 w 154733"/>
                <a:gd name="connsiteY4" fmla="*/ 39 h 154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733" h="154733">
                  <a:moveTo>
                    <a:pt x="77854" y="39"/>
                  </a:moveTo>
                  <a:cubicBezTo>
                    <a:pt x="36592" y="-1368"/>
                    <a:pt x="487" y="35674"/>
                    <a:pt x="18" y="77406"/>
                  </a:cubicBezTo>
                  <a:cubicBezTo>
                    <a:pt x="-920" y="119137"/>
                    <a:pt x="34716" y="154303"/>
                    <a:pt x="76916" y="154773"/>
                  </a:cubicBezTo>
                  <a:cubicBezTo>
                    <a:pt x="122398" y="155241"/>
                    <a:pt x="155221" y="123357"/>
                    <a:pt x="155221" y="78344"/>
                  </a:cubicBezTo>
                  <a:cubicBezTo>
                    <a:pt x="157096" y="37550"/>
                    <a:pt x="125681" y="1445"/>
                    <a:pt x="77854" y="39"/>
                  </a:cubicBezTo>
                  <a:close/>
                </a:path>
              </a:pathLst>
            </a:custGeom>
            <a:grpFill/>
            <a:ln w="468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5977154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685CE6DC-AD26-48F1-8965-5D880A2F2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Fully Editable Shapes</a:t>
            </a: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FADB13F-59D7-4363-9C0F-18B714BB61F4}"/>
              </a:ext>
            </a:extLst>
          </p:cNvPr>
          <p:cNvGrpSpPr/>
          <p:nvPr/>
        </p:nvGrpSpPr>
        <p:grpSpPr>
          <a:xfrm>
            <a:off x="8796120" y="953952"/>
            <a:ext cx="3151151" cy="3187427"/>
            <a:chOff x="7838754" y="1216660"/>
            <a:chExt cx="4264394" cy="4313485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B8FEA1A-A3FA-4AF9-B631-FEBECF4F0A89}"/>
                </a:ext>
              </a:extLst>
            </p:cNvPr>
            <p:cNvGrpSpPr/>
            <p:nvPr/>
          </p:nvGrpSpPr>
          <p:grpSpPr>
            <a:xfrm>
              <a:off x="7838754" y="1216660"/>
              <a:ext cx="4264394" cy="4313485"/>
              <a:chOff x="369152" y="1617134"/>
              <a:chExt cx="3546035" cy="3586857"/>
            </a:xfrm>
            <a:solidFill>
              <a:schemeClr val="accent5"/>
            </a:solidFill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898DCAE9-774D-4B5E-869D-6D1E32C65A57}"/>
                  </a:ext>
                </a:extLst>
              </p:cNvPr>
              <p:cNvGrpSpPr/>
              <p:nvPr/>
            </p:nvGrpSpPr>
            <p:grpSpPr>
              <a:xfrm>
                <a:off x="926950" y="1617134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24" name="Rectangle 14">
                  <a:extLst>
                    <a:ext uri="{FF2B5EF4-FFF2-40B4-BE49-F238E27FC236}">
                      <a16:creationId xmlns:a16="http://schemas.microsoft.com/office/drawing/2014/main" id="{F2EB320C-CF42-4333-B135-EDA85E4892E4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5" name="Right Triangle 13">
                  <a:extLst>
                    <a:ext uri="{FF2B5EF4-FFF2-40B4-BE49-F238E27FC236}">
                      <a16:creationId xmlns:a16="http://schemas.microsoft.com/office/drawing/2014/main" id="{9D845A9B-BB0D-400B-ACFE-45D19ECBF5AD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 dirty="0"/>
                </a:p>
              </p:txBody>
            </p:sp>
            <p:sp>
              <p:nvSpPr>
                <p:cNvPr id="26" name="Rectangle 24">
                  <a:extLst>
                    <a:ext uri="{FF2B5EF4-FFF2-40B4-BE49-F238E27FC236}">
                      <a16:creationId xmlns:a16="http://schemas.microsoft.com/office/drawing/2014/main" id="{733416E2-2F62-4CB2-829A-4A1FD5574BE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7" name="Rectangle 41">
                  <a:extLst>
                    <a:ext uri="{FF2B5EF4-FFF2-40B4-BE49-F238E27FC236}">
                      <a16:creationId xmlns:a16="http://schemas.microsoft.com/office/drawing/2014/main" id="{181CCB4D-B9DA-4B17-BC37-A4A46F442DE3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8" name="Isosceles Triangle 3">
                  <a:extLst>
                    <a:ext uri="{FF2B5EF4-FFF2-40B4-BE49-F238E27FC236}">
                      <a16:creationId xmlns:a16="http://schemas.microsoft.com/office/drawing/2014/main" id="{68E1A488-60A7-41E5-AD60-29C32B47D74D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5" name="Group 4">
                <a:extLst>
                  <a:ext uri="{FF2B5EF4-FFF2-40B4-BE49-F238E27FC236}">
                    <a16:creationId xmlns:a16="http://schemas.microsoft.com/office/drawing/2014/main" id="{1B7B32CB-FE27-435D-9F2D-A28AE6ABE880}"/>
                  </a:ext>
                </a:extLst>
              </p:cNvPr>
              <p:cNvGrpSpPr/>
              <p:nvPr/>
            </p:nvGrpSpPr>
            <p:grpSpPr>
              <a:xfrm rot="4990866">
                <a:off x="2464466" y="2788531"/>
                <a:ext cx="2049224" cy="852218"/>
                <a:chOff x="926950" y="1617134"/>
                <a:chExt cx="2049224" cy="852218"/>
              </a:xfrm>
              <a:grpFill/>
            </p:grpSpPr>
            <p:sp>
              <p:nvSpPr>
                <p:cNvPr id="19" name="Rectangle 14">
                  <a:extLst>
                    <a:ext uri="{FF2B5EF4-FFF2-40B4-BE49-F238E27FC236}">
                      <a16:creationId xmlns:a16="http://schemas.microsoft.com/office/drawing/2014/main" id="{163F8D5B-7659-460A-8DF4-668805AC9CA7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0" name="Right Triangle 13">
                  <a:extLst>
                    <a:ext uri="{FF2B5EF4-FFF2-40B4-BE49-F238E27FC236}">
                      <a16:creationId xmlns:a16="http://schemas.microsoft.com/office/drawing/2014/main" id="{2D59761E-09D6-40EB-8DEA-0236C08C217D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1" name="Rectangle 24">
                  <a:extLst>
                    <a:ext uri="{FF2B5EF4-FFF2-40B4-BE49-F238E27FC236}">
                      <a16:creationId xmlns:a16="http://schemas.microsoft.com/office/drawing/2014/main" id="{5FE8C377-13B3-4BB7-9C5A-8B94E48FE1A1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0573" y="1797574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2" name="Rectangle 41">
                  <a:extLst>
                    <a:ext uri="{FF2B5EF4-FFF2-40B4-BE49-F238E27FC236}">
                      <a16:creationId xmlns:a16="http://schemas.microsoft.com/office/drawing/2014/main" id="{92688AD7-E64C-45CF-BF55-2B00BB0D0FF6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23" name="Isosceles Triangle 3">
                  <a:extLst>
                    <a:ext uri="{FF2B5EF4-FFF2-40B4-BE49-F238E27FC236}">
                      <a16:creationId xmlns:a16="http://schemas.microsoft.com/office/drawing/2014/main" id="{DC0E17C4-A3AD-4D85-94AE-7092F0A19F1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16513" y="2030577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6" name="Group 5">
                <a:extLst>
                  <a:ext uri="{FF2B5EF4-FFF2-40B4-BE49-F238E27FC236}">
                    <a16:creationId xmlns:a16="http://schemas.microsoft.com/office/drawing/2014/main" id="{6C3EF786-E479-4C64-8FDA-20C0581E16D6}"/>
                  </a:ext>
                </a:extLst>
              </p:cNvPr>
              <p:cNvGrpSpPr/>
              <p:nvPr/>
            </p:nvGrpSpPr>
            <p:grpSpPr>
              <a:xfrm rot="10066674">
                <a:off x="1444650" y="4351773"/>
                <a:ext cx="2063339" cy="852218"/>
                <a:chOff x="926950" y="1617134"/>
                <a:chExt cx="2063339" cy="852218"/>
              </a:xfrm>
              <a:grpFill/>
            </p:grpSpPr>
            <p:sp>
              <p:nvSpPr>
                <p:cNvPr id="14" name="Rectangle 14">
                  <a:extLst>
                    <a:ext uri="{FF2B5EF4-FFF2-40B4-BE49-F238E27FC236}">
                      <a16:creationId xmlns:a16="http://schemas.microsoft.com/office/drawing/2014/main" id="{D1A98EC4-AC55-4F77-B1E2-E32639243E35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5" name="Right Triangle 13">
                  <a:extLst>
                    <a:ext uri="{FF2B5EF4-FFF2-40B4-BE49-F238E27FC236}">
                      <a16:creationId xmlns:a16="http://schemas.microsoft.com/office/drawing/2014/main" id="{7FC3B0A7-386C-493E-B664-E59A1846D1CB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6" name="Rectangle 24">
                  <a:extLst>
                    <a:ext uri="{FF2B5EF4-FFF2-40B4-BE49-F238E27FC236}">
                      <a16:creationId xmlns:a16="http://schemas.microsoft.com/office/drawing/2014/main" id="{7189F5B8-27AB-4549-999F-2339C18142A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7" name="Rectangle 41">
                  <a:extLst>
                    <a:ext uri="{FF2B5EF4-FFF2-40B4-BE49-F238E27FC236}">
                      <a16:creationId xmlns:a16="http://schemas.microsoft.com/office/drawing/2014/main" id="{A1380DFD-02A1-4A0A-9F3C-7650A09DD95A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8" name="Isosceles Triangle 3">
                  <a:extLst>
                    <a:ext uri="{FF2B5EF4-FFF2-40B4-BE49-F238E27FC236}">
                      <a16:creationId xmlns:a16="http://schemas.microsoft.com/office/drawing/2014/main" id="{B69A70F3-F976-45B9-8DBC-6C4FAE407F5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30628" y="1965414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CF63CEF5-07E9-4BD9-95F0-FE5A194CEC76}"/>
                  </a:ext>
                </a:extLst>
              </p:cNvPr>
              <p:cNvGrpSpPr/>
              <p:nvPr/>
            </p:nvGrpSpPr>
            <p:grpSpPr>
              <a:xfrm rot="15054074">
                <a:off x="-267551" y="3562253"/>
                <a:ext cx="2125623" cy="852218"/>
                <a:chOff x="926950" y="1617134"/>
                <a:chExt cx="2125623" cy="852218"/>
              </a:xfrm>
              <a:grpFill/>
            </p:grpSpPr>
            <p:sp>
              <p:nvSpPr>
                <p:cNvPr id="9" name="Rectangle 14">
                  <a:extLst>
                    <a:ext uri="{FF2B5EF4-FFF2-40B4-BE49-F238E27FC236}">
                      <a16:creationId xmlns:a16="http://schemas.microsoft.com/office/drawing/2014/main" id="{B1DE9346-D186-4F9E-B2DF-AF20F90A1D71}"/>
                    </a:ext>
                  </a:extLst>
                </p:cNvPr>
                <p:cNvSpPr/>
                <p:nvPr/>
              </p:nvSpPr>
              <p:spPr>
                <a:xfrm rot="19949266">
                  <a:off x="1199615" y="1717912"/>
                  <a:ext cx="531261" cy="53126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42192" h="3931865">
                      <a:moveTo>
                        <a:pt x="2826148" y="3448804"/>
                      </a:moveTo>
                      <a:lnTo>
                        <a:pt x="2826148" y="3556804"/>
                      </a:lnTo>
                      <a:lnTo>
                        <a:pt x="3042148" y="3556804"/>
                      </a:lnTo>
                      <a:lnTo>
                        <a:pt x="3042148" y="3448804"/>
                      </a:lnTo>
                      <a:close/>
                      <a:moveTo>
                        <a:pt x="890988" y="3448804"/>
                      </a:moveTo>
                      <a:lnTo>
                        <a:pt x="890988" y="3556804"/>
                      </a:lnTo>
                      <a:lnTo>
                        <a:pt x="1106988" y="3556804"/>
                      </a:lnTo>
                      <a:lnTo>
                        <a:pt x="1106988" y="3448804"/>
                      </a:lnTo>
                      <a:close/>
                      <a:moveTo>
                        <a:pt x="3528192" y="3439467"/>
                      </a:moveTo>
                      <a:lnTo>
                        <a:pt x="3528192" y="3547467"/>
                      </a:lnTo>
                      <a:lnTo>
                        <a:pt x="3744192" y="3547467"/>
                      </a:lnTo>
                      <a:lnTo>
                        <a:pt x="3744192" y="3439467"/>
                      </a:lnTo>
                      <a:close/>
                      <a:moveTo>
                        <a:pt x="198000" y="3439467"/>
                      </a:moveTo>
                      <a:lnTo>
                        <a:pt x="198000" y="3547467"/>
                      </a:lnTo>
                      <a:lnTo>
                        <a:pt x="414000" y="3547467"/>
                      </a:lnTo>
                      <a:lnTo>
                        <a:pt x="414000" y="3439467"/>
                      </a:lnTo>
                      <a:close/>
                      <a:moveTo>
                        <a:pt x="2826148" y="3206154"/>
                      </a:moveTo>
                      <a:lnTo>
                        <a:pt x="2826148" y="3314154"/>
                      </a:lnTo>
                      <a:lnTo>
                        <a:pt x="3042148" y="3314154"/>
                      </a:lnTo>
                      <a:lnTo>
                        <a:pt x="3042148" y="3206154"/>
                      </a:lnTo>
                      <a:close/>
                      <a:moveTo>
                        <a:pt x="890988" y="3206154"/>
                      </a:moveTo>
                      <a:lnTo>
                        <a:pt x="890988" y="3314154"/>
                      </a:lnTo>
                      <a:lnTo>
                        <a:pt x="1106988" y="3314154"/>
                      </a:lnTo>
                      <a:lnTo>
                        <a:pt x="1106988" y="3206154"/>
                      </a:lnTo>
                      <a:close/>
                      <a:moveTo>
                        <a:pt x="3528192" y="3196817"/>
                      </a:moveTo>
                      <a:lnTo>
                        <a:pt x="3528192" y="3304817"/>
                      </a:lnTo>
                      <a:lnTo>
                        <a:pt x="3744192" y="3304817"/>
                      </a:lnTo>
                      <a:lnTo>
                        <a:pt x="3744192" y="3196817"/>
                      </a:lnTo>
                      <a:close/>
                      <a:moveTo>
                        <a:pt x="198000" y="3196817"/>
                      </a:moveTo>
                      <a:lnTo>
                        <a:pt x="198000" y="3304817"/>
                      </a:lnTo>
                      <a:lnTo>
                        <a:pt x="414000" y="3304817"/>
                      </a:lnTo>
                      <a:lnTo>
                        <a:pt x="414000" y="3196817"/>
                      </a:lnTo>
                      <a:close/>
                      <a:moveTo>
                        <a:pt x="2070064" y="3046635"/>
                      </a:moveTo>
                      <a:lnTo>
                        <a:pt x="2070064" y="3154635"/>
                      </a:lnTo>
                      <a:lnTo>
                        <a:pt x="2286064" y="3154635"/>
                      </a:lnTo>
                      <a:lnTo>
                        <a:pt x="2286064" y="3046635"/>
                      </a:lnTo>
                      <a:close/>
                      <a:moveTo>
                        <a:pt x="1638016" y="3037298"/>
                      </a:moveTo>
                      <a:lnTo>
                        <a:pt x="1638016" y="3145298"/>
                      </a:lnTo>
                      <a:lnTo>
                        <a:pt x="1854016" y="3145298"/>
                      </a:lnTo>
                      <a:lnTo>
                        <a:pt x="1854016" y="3037298"/>
                      </a:lnTo>
                      <a:close/>
                      <a:moveTo>
                        <a:pt x="2826148" y="2963504"/>
                      </a:moveTo>
                      <a:lnTo>
                        <a:pt x="2826148" y="3071504"/>
                      </a:lnTo>
                      <a:lnTo>
                        <a:pt x="3042148" y="3071504"/>
                      </a:lnTo>
                      <a:lnTo>
                        <a:pt x="3042148" y="2963504"/>
                      </a:lnTo>
                      <a:close/>
                      <a:moveTo>
                        <a:pt x="890988" y="2963504"/>
                      </a:moveTo>
                      <a:lnTo>
                        <a:pt x="890988" y="3071504"/>
                      </a:lnTo>
                      <a:lnTo>
                        <a:pt x="1106988" y="3071504"/>
                      </a:lnTo>
                      <a:lnTo>
                        <a:pt x="1106988" y="2963504"/>
                      </a:lnTo>
                      <a:close/>
                      <a:moveTo>
                        <a:pt x="3528192" y="2954167"/>
                      </a:moveTo>
                      <a:lnTo>
                        <a:pt x="3528192" y="3062167"/>
                      </a:lnTo>
                      <a:lnTo>
                        <a:pt x="3744192" y="3062167"/>
                      </a:lnTo>
                      <a:lnTo>
                        <a:pt x="3744192" y="2954167"/>
                      </a:lnTo>
                      <a:close/>
                      <a:moveTo>
                        <a:pt x="198000" y="2954167"/>
                      </a:moveTo>
                      <a:lnTo>
                        <a:pt x="198000" y="3062167"/>
                      </a:lnTo>
                      <a:lnTo>
                        <a:pt x="414000" y="3062167"/>
                      </a:lnTo>
                      <a:lnTo>
                        <a:pt x="414000" y="2954167"/>
                      </a:lnTo>
                      <a:close/>
                      <a:moveTo>
                        <a:pt x="2070064" y="2803981"/>
                      </a:moveTo>
                      <a:lnTo>
                        <a:pt x="2070064" y="2911981"/>
                      </a:lnTo>
                      <a:lnTo>
                        <a:pt x="2286064" y="2911981"/>
                      </a:lnTo>
                      <a:lnTo>
                        <a:pt x="2286064" y="2803981"/>
                      </a:lnTo>
                      <a:close/>
                      <a:moveTo>
                        <a:pt x="1638016" y="2794644"/>
                      </a:moveTo>
                      <a:lnTo>
                        <a:pt x="1638016" y="2902644"/>
                      </a:lnTo>
                      <a:lnTo>
                        <a:pt x="1854016" y="2902644"/>
                      </a:lnTo>
                      <a:lnTo>
                        <a:pt x="1854016" y="2794644"/>
                      </a:lnTo>
                      <a:close/>
                      <a:moveTo>
                        <a:pt x="2826148" y="2720854"/>
                      </a:moveTo>
                      <a:lnTo>
                        <a:pt x="2826148" y="2828854"/>
                      </a:lnTo>
                      <a:lnTo>
                        <a:pt x="3042148" y="2828854"/>
                      </a:lnTo>
                      <a:lnTo>
                        <a:pt x="3042148" y="2720854"/>
                      </a:lnTo>
                      <a:close/>
                      <a:moveTo>
                        <a:pt x="890988" y="2720854"/>
                      </a:moveTo>
                      <a:lnTo>
                        <a:pt x="890988" y="2828854"/>
                      </a:lnTo>
                      <a:lnTo>
                        <a:pt x="1106988" y="2828854"/>
                      </a:lnTo>
                      <a:lnTo>
                        <a:pt x="1106988" y="2720854"/>
                      </a:lnTo>
                      <a:close/>
                      <a:moveTo>
                        <a:pt x="3528192" y="2711517"/>
                      </a:moveTo>
                      <a:lnTo>
                        <a:pt x="3528192" y="2819517"/>
                      </a:lnTo>
                      <a:lnTo>
                        <a:pt x="3744192" y="2819517"/>
                      </a:lnTo>
                      <a:lnTo>
                        <a:pt x="3744192" y="2711517"/>
                      </a:lnTo>
                      <a:close/>
                      <a:moveTo>
                        <a:pt x="198000" y="2711517"/>
                      </a:moveTo>
                      <a:lnTo>
                        <a:pt x="198000" y="2819517"/>
                      </a:lnTo>
                      <a:lnTo>
                        <a:pt x="414000" y="2819517"/>
                      </a:lnTo>
                      <a:lnTo>
                        <a:pt x="414000" y="2711517"/>
                      </a:lnTo>
                      <a:close/>
                      <a:moveTo>
                        <a:pt x="2070064" y="2561331"/>
                      </a:moveTo>
                      <a:lnTo>
                        <a:pt x="2070064" y="2669331"/>
                      </a:lnTo>
                      <a:lnTo>
                        <a:pt x="2286064" y="2669331"/>
                      </a:lnTo>
                      <a:lnTo>
                        <a:pt x="2286064" y="2561331"/>
                      </a:lnTo>
                      <a:close/>
                      <a:moveTo>
                        <a:pt x="1638016" y="2551994"/>
                      </a:moveTo>
                      <a:lnTo>
                        <a:pt x="1638016" y="2659994"/>
                      </a:lnTo>
                      <a:lnTo>
                        <a:pt x="1854016" y="2659994"/>
                      </a:lnTo>
                      <a:lnTo>
                        <a:pt x="1854016" y="2551994"/>
                      </a:lnTo>
                      <a:close/>
                      <a:moveTo>
                        <a:pt x="2826148" y="2478204"/>
                      </a:moveTo>
                      <a:lnTo>
                        <a:pt x="2826148" y="2586204"/>
                      </a:lnTo>
                      <a:lnTo>
                        <a:pt x="3042148" y="2586204"/>
                      </a:lnTo>
                      <a:lnTo>
                        <a:pt x="3042148" y="2478204"/>
                      </a:lnTo>
                      <a:close/>
                      <a:moveTo>
                        <a:pt x="890988" y="2478204"/>
                      </a:moveTo>
                      <a:lnTo>
                        <a:pt x="890988" y="2586204"/>
                      </a:lnTo>
                      <a:lnTo>
                        <a:pt x="1106988" y="2586204"/>
                      </a:lnTo>
                      <a:lnTo>
                        <a:pt x="1106988" y="2478204"/>
                      </a:lnTo>
                      <a:close/>
                      <a:moveTo>
                        <a:pt x="3528192" y="2468867"/>
                      </a:moveTo>
                      <a:lnTo>
                        <a:pt x="3528192" y="2576867"/>
                      </a:lnTo>
                      <a:lnTo>
                        <a:pt x="3744192" y="2576867"/>
                      </a:lnTo>
                      <a:lnTo>
                        <a:pt x="3744192" y="2468867"/>
                      </a:lnTo>
                      <a:close/>
                      <a:moveTo>
                        <a:pt x="198000" y="2468867"/>
                      </a:moveTo>
                      <a:lnTo>
                        <a:pt x="198000" y="2576867"/>
                      </a:lnTo>
                      <a:lnTo>
                        <a:pt x="414000" y="2576867"/>
                      </a:lnTo>
                      <a:lnTo>
                        <a:pt x="414000" y="2468867"/>
                      </a:lnTo>
                      <a:close/>
                      <a:moveTo>
                        <a:pt x="2070064" y="2318681"/>
                      </a:moveTo>
                      <a:lnTo>
                        <a:pt x="2070064" y="2426681"/>
                      </a:lnTo>
                      <a:lnTo>
                        <a:pt x="2286064" y="2426681"/>
                      </a:lnTo>
                      <a:lnTo>
                        <a:pt x="2286064" y="2318681"/>
                      </a:lnTo>
                      <a:close/>
                      <a:moveTo>
                        <a:pt x="1638016" y="2309344"/>
                      </a:moveTo>
                      <a:lnTo>
                        <a:pt x="1638016" y="2417344"/>
                      </a:lnTo>
                      <a:lnTo>
                        <a:pt x="1854016" y="2417344"/>
                      </a:lnTo>
                      <a:lnTo>
                        <a:pt x="1854016" y="2309344"/>
                      </a:lnTo>
                      <a:close/>
                      <a:moveTo>
                        <a:pt x="2826148" y="2235554"/>
                      </a:moveTo>
                      <a:lnTo>
                        <a:pt x="2826148" y="2343554"/>
                      </a:lnTo>
                      <a:lnTo>
                        <a:pt x="3042148" y="2343554"/>
                      </a:lnTo>
                      <a:lnTo>
                        <a:pt x="3042148" y="2235554"/>
                      </a:lnTo>
                      <a:close/>
                      <a:moveTo>
                        <a:pt x="890988" y="2235554"/>
                      </a:moveTo>
                      <a:lnTo>
                        <a:pt x="890988" y="2343554"/>
                      </a:lnTo>
                      <a:lnTo>
                        <a:pt x="1106988" y="2343554"/>
                      </a:lnTo>
                      <a:lnTo>
                        <a:pt x="1106988" y="2235554"/>
                      </a:lnTo>
                      <a:close/>
                      <a:moveTo>
                        <a:pt x="3528192" y="2226217"/>
                      </a:moveTo>
                      <a:lnTo>
                        <a:pt x="3528192" y="2334217"/>
                      </a:lnTo>
                      <a:lnTo>
                        <a:pt x="3744192" y="2334217"/>
                      </a:lnTo>
                      <a:lnTo>
                        <a:pt x="3744192" y="2226217"/>
                      </a:lnTo>
                      <a:close/>
                      <a:moveTo>
                        <a:pt x="198000" y="2226217"/>
                      </a:moveTo>
                      <a:lnTo>
                        <a:pt x="198000" y="2334217"/>
                      </a:lnTo>
                      <a:lnTo>
                        <a:pt x="414000" y="2334217"/>
                      </a:lnTo>
                      <a:lnTo>
                        <a:pt x="414000" y="2226217"/>
                      </a:lnTo>
                      <a:close/>
                      <a:moveTo>
                        <a:pt x="2070064" y="2076031"/>
                      </a:moveTo>
                      <a:lnTo>
                        <a:pt x="2070064" y="2184031"/>
                      </a:lnTo>
                      <a:lnTo>
                        <a:pt x="2286064" y="2184031"/>
                      </a:lnTo>
                      <a:lnTo>
                        <a:pt x="2286064" y="2076031"/>
                      </a:lnTo>
                      <a:close/>
                      <a:moveTo>
                        <a:pt x="1638016" y="2066694"/>
                      </a:moveTo>
                      <a:lnTo>
                        <a:pt x="1638016" y="2174694"/>
                      </a:lnTo>
                      <a:lnTo>
                        <a:pt x="1854016" y="2174694"/>
                      </a:lnTo>
                      <a:lnTo>
                        <a:pt x="1854016" y="2066694"/>
                      </a:lnTo>
                      <a:close/>
                      <a:moveTo>
                        <a:pt x="2826148" y="1992904"/>
                      </a:moveTo>
                      <a:lnTo>
                        <a:pt x="2826148" y="2100904"/>
                      </a:lnTo>
                      <a:lnTo>
                        <a:pt x="3042148" y="2100904"/>
                      </a:lnTo>
                      <a:lnTo>
                        <a:pt x="3042148" y="1992904"/>
                      </a:lnTo>
                      <a:close/>
                      <a:moveTo>
                        <a:pt x="890988" y="1992904"/>
                      </a:moveTo>
                      <a:lnTo>
                        <a:pt x="890988" y="2100904"/>
                      </a:lnTo>
                      <a:lnTo>
                        <a:pt x="1106988" y="2100904"/>
                      </a:lnTo>
                      <a:lnTo>
                        <a:pt x="1106988" y="1992904"/>
                      </a:lnTo>
                      <a:close/>
                      <a:moveTo>
                        <a:pt x="3528192" y="1983567"/>
                      </a:moveTo>
                      <a:lnTo>
                        <a:pt x="3528192" y="2091567"/>
                      </a:lnTo>
                      <a:lnTo>
                        <a:pt x="3744192" y="2091567"/>
                      </a:lnTo>
                      <a:lnTo>
                        <a:pt x="3744192" y="1983567"/>
                      </a:lnTo>
                      <a:close/>
                      <a:moveTo>
                        <a:pt x="198000" y="1983567"/>
                      </a:moveTo>
                      <a:lnTo>
                        <a:pt x="198000" y="2091567"/>
                      </a:lnTo>
                      <a:lnTo>
                        <a:pt x="414000" y="2091567"/>
                      </a:lnTo>
                      <a:lnTo>
                        <a:pt x="414000" y="1983567"/>
                      </a:lnTo>
                      <a:close/>
                      <a:moveTo>
                        <a:pt x="2070064" y="1833381"/>
                      </a:moveTo>
                      <a:lnTo>
                        <a:pt x="2070064" y="1941381"/>
                      </a:lnTo>
                      <a:lnTo>
                        <a:pt x="2286064" y="1941381"/>
                      </a:lnTo>
                      <a:lnTo>
                        <a:pt x="2286064" y="1833381"/>
                      </a:lnTo>
                      <a:close/>
                      <a:moveTo>
                        <a:pt x="1638016" y="1824044"/>
                      </a:moveTo>
                      <a:lnTo>
                        <a:pt x="1638016" y="1932044"/>
                      </a:lnTo>
                      <a:lnTo>
                        <a:pt x="1854016" y="1932044"/>
                      </a:lnTo>
                      <a:lnTo>
                        <a:pt x="1854016" y="1824044"/>
                      </a:lnTo>
                      <a:close/>
                      <a:moveTo>
                        <a:pt x="2826148" y="1750254"/>
                      </a:moveTo>
                      <a:lnTo>
                        <a:pt x="2826148" y="1858254"/>
                      </a:lnTo>
                      <a:lnTo>
                        <a:pt x="3042148" y="1858254"/>
                      </a:lnTo>
                      <a:lnTo>
                        <a:pt x="3042148" y="1750254"/>
                      </a:lnTo>
                      <a:close/>
                      <a:moveTo>
                        <a:pt x="890988" y="1750254"/>
                      </a:moveTo>
                      <a:lnTo>
                        <a:pt x="890988" y="1858254"/>
                      </a:lnTo>
                      <a:lnTo>
                        <a:pt x="1106988" y="1858254"/>
                      </a:lnTo>
                      <a:lnTo>
                        <a:pt x="1106988" y="1750254"/>
                      </a:lnTo>
                      <a:close/>
                      <a:moveTo>
                        <a:pt x="3528192" y="1740917"/>
                      </a:moveTo>
                      <a:lnTo>
                        <a:pt x="3528192" y="1848917"/>
                      </a:lnTo>
                      <a:lnTo>
                        <a:pt x="3744192" y="1848917"/>
                      </a:lnTo>
                      <a:lnTo>
                        <a:pt x="3744192" y="1740917"/>
                      </a:lnTo>
                      <a:close/>
                      <a:moveTo>
                        <a:pt x="198000" y="1740917"/>
                      </a:moveTo>
                      <a:lnTo>
                        <a:pt x="198000" y="1848917"/>
                      </a:lnTo>
                      <a:lnTo>
                        <a:pt x="414000" y="1848917"/>
                      </a:lnTo>
                      <a:lnTo>
                        <a:pt x="414000" y="1740917"/>
                      </a:lnTo>
                      <a:close/>
                      <a:moveTo>
                        <a:pt x="2070064" y="1590731"/>
                      </a:moveTo>
                      <a:lnTo>
                        <a:pt x="2070064" y="1698731"/>
                      </a:lnTo>
                      <a:lnTo>
                        <a:pt x="2286064" y="1698731"/>
                      </a:lnTo>
                      <a:lnTo>
                        <a:pt x="2286064" y="1590731"/>
                      </a:lnTo>
                      <a:close/>
                      <a:moveTo>
                        <a:pt x="1638016" y="1581394"/>
                      </a:moveTo>
                      <a:lnTo>
                        <a:pt x="1638016" y="1689394"/>
                      </a:lnTo>
                      <a:lnTo>
                        <a:pt x="1854016" y="1689394"/>
                      </a:lnTo>
                      <a:lnTo>
                        <a:pt x="1854016" y="1581394"/>
                      </a:lnTo>
                      <a:close/>
                      <a:moveTo>
                        <a:pt x="3330192" y="1507604"/>
                      </a:moveTo>
                      <a:lnTo>
                        <a:pt x="3942192" y="1507604"/>
                      </a:lnTo>
                      <a:lnTo>
                        <a:pt x="3942192" y="3931865"/>
                      </a:lnTo>
                      <a:lnTo>
                        <a:pt x="3330192" y="3931865"/>
                      </a:lnTo>
                      <a:close/>
                      <a:moveTo>
                        <a:pt x="2826148" y="1507604"/>
                      </a:moveTo>
                      <a:lnTo>
                        <a:pt x="2826148" y="1615604"/>
                      </a:lnTo>
                      <a:lnTo>
                        <a:pt x="3042148" y="1615604"/>
                      </a:lnTo>
                      <a:lnTo>
                        <a:pt x="3042148" y="1507604"/>
                      </a:lnTo>
                      <a:close/>
                      <a:moveTo>
                        <a:pt x="890988" y="1507604"/>
                      </a:moveTo>
                      <a:lnTo>
                        <a:pt x="890988" y="1615604"/>
                      </a:lnTo>
                      <a:lnTo>
                        <a:pt x="1106988" y="1615604"/>
                      </a:lnTo>
                      <a:lnTo>
                        <a:pt x="1106988" y="1507604"/>
                      </a:lnTo>
                      <a:close/>
                      <a:moveTo>
                        <a:pt x="0" y="1507604"/>
                      </a:moveTo>
                      <a:lnTo>
                        <a:pt x="612000" y="1507604"/>
                      </a:lnTo>
                      <a:lnTo>
                        <a:pt x="612000" y="3931865"/>
                      </a:lnTo>
                      <a:lnTo>
                        <a:pt x="0" y="3931865"/>
                      </a:lnTo>
                      <a:close/>
                      <a:moveTo>
                        <a:pt x="2070064" y="1348081"/>
                      </a:moveTo>
                      <a:lnTo>
                        <a:pt x="2070064" y="1456081"/>
                      </a:lnTo>
                      <a:lnTo>
                        <a:pt x="2286064" y="1456081"/>
                      </a:lnTo>
                      <a:lnTo>
                        <a:pt x="2286064" y="1348081"/>
                      </a:lnTo>
                      <a:close/>
                      <a:moveTo>
                        <a:pt x="1638016" y="1338744"/>
                      </a:moveTo>
                      <a:lnTo>
                        <a:pt x="1638016" y="1446744"/>
                      </a:lnTo>
                      <a:lnTo>
                        <a:pt x="1854016" y="1446744"/>
                      </a:lnTo>
                      <a:lnTo>
                        <a:pt x="1854016" y="1338744"/>
                      </a:lnTo>
                      <a:close/>
                      <a:moveTo>
                        <a:pt x="2628148" y="1267865"/>
                      </a:moveTo>
                      <a:lnTo>
                        <a:pt x="3240148" y="1267865"/>
                      </a:lnTo>
                      <a:lnTo>
                        <a:pt x="3240148" y="3931865"/>
                      </a:lnTo>
                      <a:lnTo>
                        <a:pt x="2628148" y="3931865"/>
                      </a:lnTo>
                      <a:close/>
                      <a:moveTo>
                        <a:pt x="692988" y="1267865"/>
                      </a:moveTo>
                      <a:lnTo>
                        <a:pt x="1304988" y="1267865"/>
                      </a:lnTo>
                      <a:lnTo>
                        <a:pt x="1304988" y="3931865"/>
                      </a:lnTo>
                      <a:lnTo>
                        <a:pt x="692988" y="3931865"/>
                      </a:lnTo>
                      <a:close/>
                      <a:moveTo>
                        <a:pt x="2070064" y="1105431"/>
                      </a:moveTo>
                      <a:lnTo>
                        <a:pt x="2070064" y="1213431"/>
                      </a:lnTo>
                      <a:lnTo>
                        <a:pt x="2286064" y="1213431"/>
                      </a:lnTo>
                      <a:lnTo>
                        <a:pt x="2286064" y="1105431"/>
                      </a:lnTo>
                      <a:close/>
                      <a:moveTo>
                        <a:pt x="1638016" y="1096094"/>
                      </a:moveTo>
                      <a:lnTo>
                        <a:pt x="1638016" y="1204094"/>
                      </a:lnTo>
                      <a:lnTo>
                        <a:pt x="1854016" y="1204094"/>
                      </a:lnTo>
                      <a:lnTo>
                        <a:pt x="1854016" y="1096094"/>
                      </a:lnTo>
                      <a:close/>
                      <a:moveTo>
                        <a:pt x="2070064" y="862781"/>
                      </a:moveTo>
                      <a:lnTo>
                        <a:pt x="2070064" y="970781"/>
                      </a:lnTo>
                      <a:lnTo>
                        <a:pt x="2286064" y="970781"/>
                      </a:lnTo>
                      <a:lnTo>
                        <a:pt x="2286064" y="862781"/>
                      </a:lnTo>
                      <a:close/>
                      <a:moveTo>
                        <a:pt x="1638016" y="853444"/>
                      </a:moveTo>
                      <a:lnTo>
                        <a:pt x="1638016" y="961444"/>
                      </a:lnTo>
                      <a:lnTo>
                        <a:pt x="1854016" y="961444"/>
                      </a:lnTo>
                      <a:lnTo>
                        <a:pt x="1854016" y="853444"/>
                      </a:lnTo>
                      <a:close/>
                      <a:moveTo>
                        <a:pt x="1883174" y="0"/>
                      </a:moveTo>
                      <a:lnTo>
                        <a:pt x="2040907" y="0"/>
                      </a:lnTo>
                      <a:lnTo>
                        <a:pt x="2040907" y="355600"/>
                      </a:lnTo>
                      <a:lnTo>
                        <a:pt x="2178064" y="355600"/>
                      </a:lnTo>
                      <a:lnTo>
                        <a:pt x="2178064" y="596007"/>
                      </a:lnTo>
                      <a:lnTo>
                        <a:pt x="2538104" y="596007"/>
                      </a:lnTo>
                      <a:lnTo>
                        <a:pt x="2538104" y="3931865"/>
                      </a:lnTo>
                      <a:lnTo>
                        <a:pt x="2142040" y="3931865"/>
                      </a:lnTo>
                      <a:lnTo>
                        <a:pt x="2142040" y="3291036"/>
                      </a:lnTo>
                      <a:lnTo>
                        <a:pt x="1782040" y="3291036"/>
                      </a:lnTo>
                      <a:lnTo>
                        <a:pt x="1782040" y="3931865"/>
                      </a:lnTo>
                      <a:lnTo>
                        <a:pt x="1385976" y="3931865"/>
                      </a:lnTo>
                      <a:lnTo>
                        <a:pt x="1385976" y="596007"/>
                      </a:lnTo>
                      <a:lnTo>
                        <a:pt x="1746016" y="596007"/>
                      </a:lnTo>
                      <a:lnTo>
                        <a:pt x="1746016" y="355600"/>
                      </a:lnTo>
                      <a:lnTo>
                        <a:pt x="1883174" y="355600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0" name="Right Triangle 13">
                  <a:extLst>
                    <a:ext uri="{FF2B5EF4-FFF2-40B4-BE49-F238E27FC236}">
                      <a16:creationId xmlns:a16="http://schemas.microsoft.com/office/drawing/2014/main" id="{48873A74-2613-4A67-999F-F19E8B0C296A}"/>
                    </a:ext>
                  </a:extLst>
                </p:cNvPr>
                <p:cNvSpPr/>
                <p:nvPr/>
              </p:nvSpPr>
              <p:spPr>
                <a:xfrm>
                  <a:off x="1823542" y="1617134"/>
                  <a:ext cx="504056" cy="50405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32" h="3921971">
                      <a:moveTo>
                        <a:pt x="3379043" y="3254688"/>
                      </a:moveTo>
                      <a:lnTo>
                        <a:pt x="3379043" y="3462328"/>
                      </a:lnTo>
                      <a:lnTo>
                        <a:pt x="3628183" y="3462328"/>
                      </a:lnTo>
                      <a:lnTo>
                        <a:pt x="3628183" y="3254688"/>
                      </a:lnTo>
                      <a:close/>
                      <a:moveTo>
                        <a:pt x="2945132" y="3254688"/>
                      </a:moveTo>
                      <a:lnTo>
                        <a:pt x="2945132" y="3462328"/>
                      </a:lnTo>
                      <a:lnTo>
                        <a:pt x="3194272" y="3462328"/>
                      </a:lnTo>
                      <a:lnTo>
                        <a:pt x="3194272" y="3254688"/>
                      </a:lnTo>
                      <a:close/>
                      <a:moveTo>
                        <a:pt x="2514947" y="3254688"/>
                      </a:moveTo>
                      <a:lnTo>
                        <a:pt x="2514947" y="3462328"/>
                      </a:lnTo>
                      <a:lnTo>
                        <a:pt x="2764087" y="3462328"/>
                      </a:lnTo>
                      <a:lnTo>
                        <a:pt x="2764087" y="3254688"/>
                      </a:lnTo>
                      <a:close/>
                      <a:moveTo>
                        <a:pt x="3379043" y="2864535"/>
                      </a:moveTo>
                      <a:lnTo>
                        <a:pt x="3379043" y="3072175"/>
                      </a:lnTo>
                      <a:lnTo>
                        <a:pt x="3628183" y="3072175"/>
                      </a:lnTo>
                      <a:lnTo>
                        <a:pt x="3628183" y="2864535"/>
                      </a:lnTo>
                      <a:close/>
                      <a:moveTo>
                        <a:pt x="2945132" y="2864535"/>
                      </a:moveTo>
                      <a:lnTo>
                        <a:pt x="2945132" y="3072175"/>
                      </a:lnTo>
                      <a:lnTo>
                        <a:pt x="3194272" y="3072175"/>
                      </a:lnTo>
                      <a:lnTo>
                        <a:pt x="3194272" y="2864535"/>
                      </a:lnTo>
                      <a:close/>
                      <a:moveTo>
                        <a:pt x="2514947" y="2864535"/>
                      </a:moveTo>
                      <a:lnTo>
                        <a:pt x="2514947" y="3072175"/>
                      </a:lnTo>
                      <a:lnTo>
                        <a:pt x="2764087" y="3072175"/>
                      </a:lnTo>
                      <a:lnTo>
                        <a:pt x="2764087" y="2864535"/>
                      </a:lnTo>
                      <a:close/>
                      <a:moveTo>
                        <a:pt x="1945832" y="2577619"/>
                      </a:moveTo>
                      <a:lnTo>
                        <a:pt x="1945832" y="2937659"/>
                      </a:lnTo>
                      <a:lnTo>
                        <a:pt x="2124754" y="2937659"/>
                      </a:lnTo>
                      <a:lnTo>
                        <a:pt x="2124754" y="2577619"/>
                      </a:lnTo>
                      <a:close/>
                      <a:moveTo>
                        <a:pt x="1531681" y="2577619"/>
                      </a:moveTo>
                      <a:lnTo>
                        <a:pt x="1531681" y="2937659"/>
                      </a:lnTo>
                      <a:lnTo>
                        <a:pt x="1710603" y="2937659"/>
                      </a:lnTo>
                      <a:lnTo>
                        <a:pt x="1710603" y="2577619"/>
                      </a:lnTo>
                      <a:close/>
                      <a:moveTo>
                        <a:pt x="1117528" y="2577619"/>
                      </a:moveTo>
                      <a:lnTo>
                        <a:pt x="1117528" y="2937659"/>
                      </a:lnTo>
                      <a:lnTo>
                        <a:pt x="1296450" y="2937659"/>
                      </a:lnTo>
                      <a:lnTo>
                        <a:pt x="1296450" y="2577619"/>
                      </a:lnTo>
                      <a:close/>
                      <a:moveTo>
                        <a:pt x="703375" y="2577619"/>
                      </a:moveTo>
                      <a:lnTo>
                        <a:pt x="703375" y="2937659"/>
                      </a:lnTo>
                      <a:lnTo>
                        <a:pt x="882297" y="2937659"/>
                      </a:lnTo>
                      <a:lnTo>
                        <a:pt x="882297" y="2577619"/>
                      </a:lnTo>
                      <a:close/>
                      <a:moveTo>
                        <a:pt x="289222" y="2577619"/>
                      </a:moveTo>
                      <a:lnTo>
                        <a:pt x="289222" y="2937659"/>
                      </a:lnTo>
                      <a:lnTo>
                        <a:pt x="468144" y="2937659"/>
                      </a:lnTo>
                      <a:lnTo>
                        <a:pt x="468144" y="2577619"/>
                      </a:lnTo>
                      <a:close/>
                      <a:moveTo>
                        <a:pt x="3379043" y="2474382"/>
                      </a:moveTo>
                      <a:lnTo>
                        <a:pt x="3379043" y="2682022"/>
                      </a:lnTo>
                      <a:lnTo>
                        <a:pt x="3628183" y="2682022"/>
                      </a:lnTo>
                      <a:lnTo>
                        <a:pt x="3628183" y="2474382"/>
                      </a:lnTo>
                      <a:close/>
                      <a:moveTo>
                        <a:pt x="2945132" y="2474382"/>
                      </a:moveTo>
                      <a:lnTo>
                        <a:pt x="2945132" y="2682022"/>
                      </a:lnTo>
                      <a:lnTo>
                        <a:pt x="3194272" y="2682022"/>
                      </a:lnTo>
                      <a:lnTo>
                        <a:pt x="3194272" y="2474382"/>
                      </a:lnTo>
                      <a:close/>
                      <a:moveTo>
                        <a:pt x="2514947" y="2474382"/>
                      </a:moveTo>
                      <a:lnTo>
                        <a:pt x="2514947" y="2682022"/>
                      </a:lnTo>
                      <a:lnTo>
                        <a:pt x="2764087" y="2682022"/>
                      </a:lnTo>
                      <a:lnTo>
                        <a:pt x="2764087" y="2474382"/>
                      </a:lnTo>
                      <a:close/>
                      <a:moveTo>
                        <a:pt x="3379043" y="2084229"/>
                      </a:moveTo>
                      <a:lnTo>
                        <a:pt x="3379043" y="2291869"/>
                      </a:lnTo>
                      <a:lnTo>
                        <a:pt x="3628183" y="2291869"/>
                      </a:lnTo>
                      <a:lnTo>
                        <a:pt x="3628183" y="2084229"/>
                      </a:lnTo>
                      <a:close/>
                      <a:moveTo>
                        <a:pt x="2945132" y="2084229"/>
                      </a:moveTo>
                      <a:lnTo>
                        <a:pt x="2945132" y="2291869"/>
                      </a:lnTo>
                      <a:lnTo>
                        <a:pt x="3194272" y="2291869"/>
                      </a:lnTo>
                      <a:lnTo>
                        <a:pt x="3194272" y="2084229"/>
                      </a:lnTo>
                      <a:close/>
                      <a:moveTo>
                        <a:pt x="2514947" y="2084229"/>
                      </a:moveTo>
                      <a:lnTo>
                        <a:pt x="2514947" y="2291869"/>
                      </a:lnTo>
                      <a:lnTo>
                        <a:pt x="2764087" y="2291869"/>
                      </a:lnTo>
                      <a:lnTo>
                        <a:pt x="2764087" y="2084229"/>
                      </a:lnTo>
                      <a:close/>
                      <a:moveTo>
                        <a:pt x="2124144" y="1714020"/>
                      </a:moveTo>
                      <a:lnTo>
                        <a:pt x="2124144" y="2164020"/>
                      </a:lnTo>
                      <a:lnTo>
                        <a:pt x="1296144" y="2164020"/>
                      </a:lnTo>
                      <a:close/>
                      <a:moveTo>
                        <a:pt x="197090" y="609603"/>
                      </a:moveTo>
                      <a:lnTo>
                        <a:pt x="525322" y="609603"/>
                      </a:lnTo>
                      <a:lnTo>
                        <a:pt x="584058" y="2101023"/>
                      </a:lnTo>
                      <a:lnTo>
                        <a:pt x="1296144" y="1714020"/>
                      </a:lnTo>
                      <a:lnTo>
                        <a:pt x="1296144" y="2164020"/>
                      </a:lnTo>
                      <a:lnTo>
                        <a:pt x="586539" y="2164020"/>
                      </a:lnTo>
                      <a:lnTo>
                        <a:pt x="590547" y="2265787"/>
                      </a:lnTo>
                      <a:lnTo>
                        <a:pt x="2232248" y="2265787"/>
                      </a:lnTo>
                      <a:lnTo>
                        <a:pt x="2232248" y="1954513"/>
                      </a:lnTo>
                      <a:lnTo>
                        <a:pt x="2232248" y="1054513"/>
                      </a:lnTo>
                      <a:lnTo>
                        <a:pt x="3888248" y="1954513"/>
                      </a:lnTo>
                      <a:lnTo>
                        <a:pt x="3888432" y="1954513"/>
                      </a:lnTo>
                      <a:lnTo>
                        <a:pt x="3888432" y="3921971"/>
                      </a:lnTo>
                      <a:lnTo>
                        <a:pt x="2304256" y="3921971"/>
                      </a:lnTo>
                      <a:lnTo>
                        <a:pt x="2232248" y="3921971"/>
                      </a:lnTo>
                      <a:lnTo>
                        <a:pt x="772857" y="3921971"/>
                      </a:lnTo>
                      <a:lnTo>
                        <a:pt x="772857" y="3290059"/>
                      </a:lnTo>
                      <a:lnTo>
                        <a:pt x="361206" y="3290059"/>
                      </a:lnTo>
                      <a:lnTo>
                        <a:pt x="361206" y="3921971"/>
                      </a:lnTo>
                      <a:lnTo>
                        <a:pt x="0" y="3921971"/>
                      </a:lnTo>
                      <a:lnTo>
                        <a:pt x="0" y="2265787"/>
                      </a:lnTo>
                      <a:lnTo>
                        <a:pt x="131865" y="2265787"/>
                      </a:lnTo>
                      <a:close/>
                      <a:moveTo>
                        <a:pt x="929888" y="0"/>
                      </a:moveTo>
                      <a:cubicBezTo>
                        <a:pt x="1019595" y="0"/>
                        <a:pt x="1124659" y="30463"/>
                        <a:pt x="1166726" y="102575"/>
                      </a:cubicBezTo>
                      <a:cubicBezTo>
                        <a:pt x="1212070" y="48192"/>
                        <a:pt x="1255094" y="19511"/>
                        <a:pt x="1304210" y="14210"/>
                      </a:cubicBezTo>
                      <a:cubicBezTo>
                        <a:pt x="1353326" y="8909"/>
                        <a:pt x="1418945" y="35057"/>
                        <a:pt x="1461423" y="70767"/>
                      </a:cubicBezTo>
                      <a:cubicBezTo>
                        <a:pt x="1500648" y="39845"/>
                        <a:pt x="1550404" y="23049"/>
                        <a:pt x="1604082" y="23049"/>
                      </a:cubicBezTo>
                      <a:cubicBezTo>
                        <a:pt x="1692530" y="23049"/>
                        <a:pt x="1770327" y="68651"/>
                        <a:pt x="1814928" y="137833"/>
                      </a:cubicBezTo>
                      <a:cubicBezTo>
                        <a:pt x="1859765" y="69447"/>
                        <a:pt x="1937139" y="24416"/>
                        <a:pt x="2025031" y="24416"/>
                      </a:cubicBezTo>
                      <a:cubicBezTo>
                        <a:pt x="2135143" y="24416"/>
                        <a:pt x="2228747" y="95092"/>
                        <a:pt x="2261925" y="193913"/>
                      </a:cubicBezTo>
                      <a:cubicBezTo>
                        <a:pt x="2262329" y="193791"/>
                        <a:pt x="2262735" y="193790"/>
                        <a:pt x="2263140" y="193790"/>
                      </a:cubicBezTo>
                      <a:cubicBezTo>
                        <a:pt x="2402209" y="193790"/>
                        <a:pt x="2514947" y="306528"/>
                        <a:pt x="2514947" y="445597"/>
                      </a:cubicBezTo>
                      <a:cubicBezTo>
                        <a:pt x="2514947" y="584666"/>
                        <a:pt x="2402209" y="697404"/>
                        <a:pt x="2263140" y="697404"/>
                      </a:cubicBezTo>
                      <a:cubicBezTo>
                        <a:pt x="2176391" y="697404"/>
                        <a:pt x="2099888" y="653537"/>
                        <a:pt x="2054640" y="586750"/>
                      </a:cubicBezTo>
                      <a:cubicBezTo>
                        <a:pt x="2010395" y="653762"/>
                        <a:pt x="1934062" y="697404"/>
                        <a:pt x="1847535" y="697404"/>
                      </a:cubicBezTo>
                      <a:cubicBezTo>
                        <a:pt x="1789311" y="697404"/>
                        <a:pt x="1735702" y="677642"/>
                        <a:pt x="1693695" y="643630"/>
                      </a:cubicBezTo>
                      <a:cubicBezTo>
                        <a:pt x="1651689" y="677642"/>
                        <a:pt x="1598080" y="697404"/>
                        <a:pt x="1539855" y="697404"/>
                      </a:cubicBezTo>
                      <a:cubicBezTo>
                        <a:pt x="1441551" y="697404"/>
                        <a:pt x="1356403" y="641072"/>
                        <a:pt x="1315888" y="558445"/>
                      </a:cubicBezTo>
                      <a:cubicBezTo>
                        <a:pt x="1272229" y="598661"/>
                        <a:pt x="1206400" y="634839"/>
                        <a:pt x="1149712" y="622576"/>
                      </a:cubicBezTo>
                      <a:cubicBezTo>
                        <a:pt x="1096483" y="611061"/>
                        <a:pt x="1025744" y="572014"/>
                        <a:pt x="984978" y="498638"/>
                      </a:cubicBezTo>
                      <a:cubicBezTo>
                        <a:pt x="959504" y="574665"/>
                        <a:pt x="887516" y="629050"/>
                        <a:pt x="802824" y="629050"/>
                      </a:cubicBezTo>
                      <a:cubicBezTo>
                        <a:pt x="724492" y="629050"/>
                        <a:pt x="657026" y="582526"/>
                        <a:pt x="627413" y="515210"/>
                      </a:cubicBezTo>
                      <a:cubicBezTo>
                        <a:pt x="584988" y="553591"/>
                        <a:pt x="527392" y="574026"/>
                        <a:pt x="479717" y="567162"/>
                      </a:cubicBezTo>
                      <a:cubicBezTo>
                        <a:pt x="439788" y="561414"/>
                        <a:pt x="406466" y="547383"/>
                        <a:pt x="379767" y="527160"/>
                      </a:cubicBezTo>
                      <a:cubicBezTo>
                        <a:pt x="310874" y="498171"/>
                        <a:pt x="262300" y="430445"/>
                        <a:pt x="261518" y="351249"/>
                      </a:cubicBezTo>
                      <a:cubicBezTo>
                        <a:pt x="261425" y="351089"/>
                        <a:pt x="261381" y="350918"/>
                        <a:pt x="261338" y="350746"/>
                      </a:cubicBezTo>
                      <a:cubicBezTo>
                        <a:pt x="228153" y="316942"/>
                        <a:pt x="208360" y="270473"/>
                        <a:pt x="208360" y="219381"/>
                      </a:cubicBezTo>
                      <a:cubicBezTo>
                        <a:pt x="208360" y="112466"/>
                        <a:pt x="295031" y="25795"/>
                        <a:pt x="401946" y="25795"/>
                      </a:cubicBezTo>
                      <a:cubicBezTo>
                        <a:pt x="425158" y="25795"/>
                        <a:pt x="447416" y="29880"/>
                        <a:pt x="467791" y="38056"/>
                      </a:cubicBezTo>
                      <a:cubicBezTo>
                        <a:pt x="585794" y="17893"/>
                        <a:pt x="696162" y="87852"/>
                        <a:pt x="737322" y="124235"/>
                      </a:cubicBezTo>
                      <a:cubicBezTo>
                        <a:pt x="782627" y="68126"/>
                        <a:pt x="852143" y="0"/>
                        <a:pt x="929888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1" name="Rectangle 24">
                  <a:extLst>
                    <a:ext uri="{FF2B5EF4-FFF2-40B4-BE49-F238E27FC236}">
                      <a16:creationId xmlns:a16="http://schemas.microsoft.com/office/drawing/2014/main" id="{FD2854F9-F835-4E4E-9600-20329FA0D46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0700000">
                  <a:off x="2307865" y="1808900"/>
                  <a:ext cx="456968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05825" h="2998234">
                      <a:moveTo>
                        <a:pt x="571963" y="2092124"/>
                      </a:moveTo>
                      <a:lnTo>
                        <a:pt x="465390" y="2092124"/>
                      </a:lnTo>
                      <a:lnTo>
                        <a:pt x="571963" y="2198697"/>
                      </a:lnTo>
                      <a:close/>
                      <a:moveTo>
                        <a:pt x="571962" y="1939097"/>
                      </a:moveTo>
                      <a:lnTo>
                        <a:pt x="465390" y="2045669"/>
                      </a:lnTo>
                      <a:lnTo>
                        <a:pt x="571962" y="2045669"/>
                      </a:lnTo>
                      <a:close/>
                      <a:moveTo>
                        <a:pt x="724990" y="2092124"/>
                      </a:moveTo>
                      <a:lnTo>
                        <a:pt x="618417" y="2092124"/>
                      </a:lnTo>
                      <a:lnTo>
                        <a:pt x="618418" y="2198697"/>
                      </a:lnTo>
                      <a:close/>
                      <a:moveTo>
                        <a:pt x="618418" y="1939104"/>
                      </a:moveTo>
                      <a:lnTo>
                        <a:pt x="618417" y="2045669"/>
                      </a:lnTo>
                      <a:lnTo>
                        <a:pt x="724982" y="2045669"/>
                      </a:lnTo>
                      <a:close/>
                      <a:moveTo>
                        <a:pt x="760612" y="1901643"/>
                      </a:moveTo>
                      <a:lnTo>
                        <a:pt x="654047" y="1901643"/>
                      </a:lnTo>
                      <a:lnTo>
                        <a:pt x="760612" y="2008208"/>
                      </a:lnTo>
                      <a:close/>
                      <a:moveTo>
                        <a:pt x="760612" y="1748616"/>
                      </a:moveTo>
                      <a:lnTo>
                        <a:pt x="654040" y="1855188"/>
                      </a:lnTo>
                      <a:lnTo>
                        <a:pt x="760612" y="1855188"/>
                      </a:lnTo>
                      <a:close/>
                      <a:moveTo>
                        <a:pt x="913640" y="1901643"/>
                      </a:moveTo>
                      <a:lnTo>
                        <a:pt x="807067" y="1901643"/>
                      </a:lnTo>
                      <a:lnTo>
                        <a:pt x="807067" y="2008216"/>
                      </a:lnTo>
                      <a:close/>
                      <a:moveTo>
                        <a:pt x="807067" y="1748615"/>
                      </a:moveTo>
                      <a:lnTo>
                        <a:pt x="807067" y="1855188"/>
                      </a:lnTo>
                      <a:lnTo>
                        <a:pt x="913640" y="1855188"/>
                      </a:lnTo>
                      <a:close/>
                      <a:moveTo>
                        <a:pt x="953368" y="1708887"/>
                      </a:moveTo>
                      <a:lnTo>
                        <a:pt x="846796" y="1708887"/>
                      </a:lnTo>
                      <a:lnTo>
                        <a:pt x="953368" y="1815459"/>
                      </a:lnTo>
                      <a:close/>
                      <a:moveTo>
                        <a:pt x="953368" y="1555860"/>
                      </a:moveTo>
                      <a:lnTo>
                        <a:pt x="846796" y="1662432"/>
                      </a:lnTo>
                      <a:lnTo>
                        <a:pt x="953368" y="1662432"/>
                      </a:lnTo>
                      <a:close/>
                      <a:moveTo>
                        <a:pt x="1106396" y="1708887"/>
                      </a:moveTo>
                      <a:lnTo>
                        <a:pt x="999823" y="1708887"/>
                      </a:lnTo>
                      <a:lnTo>
                        <a:pt x="999823" y="1815460"/>
                      </a:lnTo>
                      <a:close/>
                      <a:moveTo>
                        <a:pt x="999823" y="1555860"/>
                      </a:moveTo>
                      <a:lnTo>
                        <a:pt x="999823" y="1662432"/>
                      </a:lnTo>
                      <a:lnTo>
                        <a:pt x="1106396" y="1662432"/>
                      </a:lnTo>
                      <a:close/>
                      <a:moveTo>
                        <a:pt x="1144754" y="1514764"/>
                      </a:moveTo>
                      <a:lnTo>
                        <a:pt x="1038182" y="1514764"/>
                      </a:lnTo>
                      <a:lnTo>
                        <a:pt x="1144754" y="1621337"/>
                      </a:lnTo>
                      <a:close/>
                      <a:moveTo>
                        <a:pt x="1144754" y="1361737"/>
                      </a:moveTo>
                      <a:lnTo>
                        <a:pt x="1038182" y="1468309"/>
                      </a:lnTo>
                      <a:lnTo>
                        <a:pt x="1144754" y="1468309"/>
                      </a:lnTo>
                      <a:close/>
                      <a:moveTo>
                        <a:pt x="1297782" y="1514764"/>
                      </a:moveTo>
                      <a:lnTo>
                        <a:pt x="1191209" y="1514764"/>
                      </a:lnTo>
                      <a:lnTo>
                        <a:pt x="1191209" y="1621337"/>
                      </a:lnTo>
                      <a:close/>
                      <a:moveTo>
                        <a:pt x="1191209" y="1361737"/>
                      </a:moveTo>
                      <a:lnTo>
                        <a:pt x="1191209" y="1468309"/>
                      </a:lnTo>
                      <a:lnTo>
                        <a:pt x="1297782" y="1468309"/>
                      </a:lnTo>
                      <a:close/>
                      <a:moveTo>
                        <a:pt x="1335838" y="1323681"/>
                      </a:moveTo>
                      <a:lnTo>
                        <a:pt x="1229266" y="1323681"/>
                      </a:lnTo>
                      <a:lnTo>
                        <a:pt x="1335838" y="1430253"/>
                      </a:lnTo>
                      <a:close/>
                      <a:moveTo>
                        <a:pt x="1335838" y="1170654"/>
                      </a:moveTo>
                      <a:lnTo>
                        <a:pt x="1229266" y="1277226"/>
                      </a:lnTo>
                      <a:lnTo>
                        <a:pt x="1335838" y="1277226"/>
                      </a:lnTo>
                      <a:close/>
                      <a:moveTo>
                        <a:pt x="1488865" y="1323681"/>
                      </a:moveTo>
                      <a:lnTo>
                        <a:pt x="1382293" y="1323681"/>
                      </a:lnTo>
                      <a:lnTo>
                        <a:pt x="1382293" y="1430253"/>
                      </a:lnTo>
                      <a:close/>
                      <a:moveTo>
                        <a:pt x="1382293" y="1170653"/>
                      </a:moveTo>
                      <a:lnTo>
                        <a:pt x="1382293" y="1277226"/>
                      </a:lnTo>
                      <a:lnTo>
                        <a:pt x="1488865" y="1277226"/>
                      </a:lnTo>
                      <a:close/>
                      <a:moveTo>
                        <a:pt x="2914702" y="2523007"/>
                      </a:moveTo>
                      <a:cubicBezTo>
                        <a:pt x="2900642" y="2508947"/>
                        <a:pt x="2877845" y="2508947"/>
                        <a:pt x="2863784" y="2523007"/>
                      </a:cubicBezTo>
                      <a:cubicBezTo>
                        <a:pt x="2849724" y="2537067"/>
                        <a:pt x="2849724" y="2559864"/>
                        <a:pt x="2863784" y="2573924"/>
                      </a:cubicBezTo>
                      <a:cubicBezTo>
                        <a:pt x="2877845" y="2587985"/>
                        <a:pt x="2900642" y="2587985"/>
                        <a:pt x="2914702" y="2573924"/>
                      </a:cubicBezTo>
                      <a:cubicBezTo>
                        <a:pt x="2928762" y="2559864"/>
                        <a:pt x="2928762" y="2537067"/>
                        <a:pt x="2914702" y="2523007"/>
                      </a:cubicBezTo>
                      <a:close/>
                      <a:moveTo>
                        <a:pt x="1526922" y="1132597"/>
                      </a:moveTo>
                      <a:lnTo>
                        <a:pt x="1420350" y="1132596"/>
                      </a:lnTo>
                      <a:lnTo>
                        <a:pt x="1526922" y="1239169"/>
                      </a:lnTo>
                      <a:close/>
                      <a:moveTo>
                        <a:pt x="1526922" y="979569"/>
                      </a:moveTo>
                      <a:lnTo>
                        <a:pt x="1420350" y="1086141"/>
                      </a:lnTo>
                      <a:lnTo>
                        <a:pt x="1526922" y="1086142"/>
                      </a:lnTo>
                      <a:close/>
                      <a:moveTo>
                        <a:pt x="1679950" y="1132597"/>
                      </a:moveTo>
                      <a:lnTo>
                        <a:pt x="1573377" y="1132597"/>
                      </a:lnTo>
                      <a:lnTo>
                        <a:pt x="1573377" y="1239169"/>
                      </a:lnTo>
                      <a:close/>
                      <a:moveTo>
                        <a:pt x="1573377" y="979569"/>
                      </a:moveTo>
                      <a:lnTo>
                        <a:pt x="1573377" y="1086142"/>
                      </a:lnTo>
                      <a:lnTo>
                        <a:pt x="1679950" y="1086142"/>
                      </a:lnTo>
                      <a:close/>
                      <a:moveTo>
                        <a:pt x="1718007" y="941512"/>
                      </a:moveTo>
                      <a:lnTo>
                        <a:pt x="1611434" y="941512"/>
                      </a:lnTo>
                      <a:lnTo>
                        <a:pt x="1718007" y="1048085"/>
                      </a:lnTo>
                      <a:close/>
                      <a:moveTo>
                        <a:pt x="1718006" y="788485"/>
                      </a:moveTo>
                      <a:lnTo>
                        <a:pt x="1611434" y="895057"/>
                      </a:lnTo>
                      <a:lnTo>
                        <a:pt x="1718006" y="895057"/>
                      </a:lnTo>
                      <a:close/>
                      <a:moveTo>
                        <a:pt x="1871034" y="941512"/>
                      </a:moveTo>
                      <a:lnTo>
                        <a:pt x="1764461" y="941512"/>
                      </a:lnTo>
                      <a:lnTo>
                        <a:pt x="1764462" y="1048085"/>
                      </a:lnTo>
                      <a:close/>
                      <a:moveTo>
                        <a:pt x="1764461" y="788485"/>
                      </a:moveTo>
                      <a:lnTo>
                        <a:pt x="1764462" y="895057"/>
                      </a:lnTo>
                      <a:lnTo>
                        <a:pt x="1871034" y="895057"/>
                      </a:lnTo>
                      <a:close/>
                      <a:moveTo>
                        <a:pt x="3382381" y="1946466"/>
                      </a:moveTo>
                      <a:lnTo>
                        <a:pt x="2893361" y="2435486"/>
                      </a:lnTo>
                      <a:lnTo>
                        <a:pt x="2933988" y="2428503"/>
                      </a:lnTo>
                      <a:lnTo>
                        <a:pt x="3009207" y="2503722"/>
                      </a:lnTo>
                      <a:lnTo>
                        <a:pt x="3003173" y="2538827"/>
                      </a:lnTo>
                      <a:lnTo>
                        <a:pt x="3488958" y="2053042"/>
                      </a:lnTo>
                      <a:lnTo>
                        <a:pt x="3388629" y="1952714"/>
                      </a:lnTo>
                      <a:close/>
                      <a:moveTo>
                        <a:pt x="2405874" y="794872"/>
                      </a:moveTo>
                      <a:lnTo>
                        <a:pt x="2299301" y="794872"/>
                      </a:lnTo>
                      <a:lnTo>
                        <a:pt x="2405874" y="901444"/>
                      </a:lnTo>
                      <a:close/>
                      <a:moveTo>
                        <a:pt x="2789111" y="1176277"/>
                      </a:moveTo>
                      <a:lnTo>
                        <a:pt x="2682538" y="1176278"/>
                      </a:lnTo>
                      <a:lnTo>
                        <a:pt x="2789111" y="1282850"/>
                      </a:lnTo>
                      <a:close/>
                      <a:moveTo>
                        <a:pt x="2596355" y="983521"/>
                      </a:moveTo>
                      <a:lnTo>
                        <a:pt x="2489782" y="983522"/>
                      </a:lnTo>
                      <a:lnTo>
                        <a:pt x="2596355" y="1090094"/>
                      </a:lnTo>
                      <a:close/>
                      <a:moveTo>
                        <a:pt x="3174317" y="1558747"/>
                      </a:moveTo>
                      <a:lnTo>
                        <a:pt x="3067745" y="1558747"/>
                      </a:lnTo>
                      <a:lnTo>
                        <a:pt x="3174317" y="1665320"/>
                      </a:lnTo>
                      <a:close/>
                      <a:moveTo>
                        <a:pt x="2983234" y="1367664"/>
                      </a:moveTo>
                      <a:lnTo>
                        <a:pt x="2876661" y="1367664"/>
                      </a:lnTo>
                      <a:lnTo>
                        <a:pt x="2983234" y="1474236"/>
                      </a:lnTo>
                      <a:close/>
                      <a:moveTo>
                        <a:pt x="3556486" y="1940915"/>
                      </a:moveTo>
                      <a:lnTo>
                        <a:pt x="3449914" y="1940915"/>
                      </a:lnTo>
                      <a:lnTo>
                        <a:pt x="3556487" y="2047488"/>
                      </a:lnTo>
                      <a:close/>
                      <a:moveTo>
                        <a:pt x="3365402" y="1749831"/>
                      </a:moveTo>
                      <a:lnTo>
                        <a:pt x="3258830" y="1749831"/>
                      </a:lnTo>
                      <a:lnTo>
                        <a:pt x="3365402" y="1856404"/>
                      </a:lnTo>
                      <a:close/>
                      <a:moveTo>
                        <a:pt x="3761426" y="2144804"/>
                      </a:moveTo>
                      <a:lnTo>
                        <a:pt x="3654853" y="2144804"/>
                      </a:lnTo>
                      <a:lnTo>
                        <a:pt x="3761426" y="2251377"/>
                      </a:lnTo>
                      <a:close/>
                      <a:moveTo>
                        <a:pt x="2405874" y="657532"/>
                      </a:moveTo>
                      <a:lnTo>
                        <a:pt x="2314989" y="748417"/>
                      </a:lnTo>
                      <a:lnTo>
                        <a:pt x="2405874" y="748417"/>
                      </a:lnTo>
                      <a:close/>
                      <a:moveTo>
                        <a:pt x="2558894" y="794872"/>
                      </a:moveTo>
                      <a:lnTo>
                        <a:pt x="2452329" y="794872"/>
                      </a:lnTo>
                      <a:lnTo>
                        <a:pt x="2452329" y="901437"/>
                      </a:lnTo>
                      <a:close/>
                      <a:moveTo>
                        <a:pt x="2596355" y="830501"/>
                      </a:moveTo>
                      <a:lnTo>
                        <a:pt x="2489790" y="937067"/>
                      </a:lnTo>
                      <a:lnTo>
                        <a:pt x="2596355" y="937067"/>
                      </a:lnTo>
                      <a:close/>
                      <a:moveTo>
                        <a:pt x="2942138" y="1176278"/>
                      </a:moveTo>
                      <a:lnTo>
                        <a:pt x="2835566" y="1176277"/>
                      </a:lnTo>
                      <a:lnTo>
                        <a:pt x="2835566" y="1282850"/>
                      </a:lnTo>
                      <a:close/>
                      <a:moveTo>
                        <a:pt x="2789111" y="1023250"/>
                      </a:moveTo>
                      <a:lnTo>
                        <a:pt x="2682538" y="1129823"/>
                      </a:lnTo>
                      <a:lnTo>
                        <a:pt x="2789111" y="1129823"/>
                      </a:lnTo>
                      <a:close/>
                      <a:moveTo>
                        <a:pt x="2749382" y="983521"/>
                      </a:moveTo>
                      <a:lnTo>
                        <a:pt x="2642810" y="983522"/>
                      </a:lnTo>
                      <a:lnTo>
                        <a:pt x="2642810" y="1090094"/>
                      </a:lnTo>
                      <a:close/>
                      <a:moveTo>
                        <a:pt x="3327345" y="1558747"/>
                      </a:moveTo>
                      <a:lnTo>
                        <a:pt x="3220772" y="1558747"/>
                      </a:lnTo>
                      <a:lnTo>
                        <a:pt x="3220772" y="1665320"/>
                      </a:lnTo>
                      <a:close/>
                      <a:moveTo>
                        <a:pt x="3174317" y="1405720"/>
                      </a:moveTo>
                      <a:lnTo>
                        <a:pt x="3067745" y="1512292"/>
                      </a:lnTo>
                      <a:lnTo>
                        <a:pt x="3174317" y="1512292"/>
                      </a:lnTo>
                      <a:close/>
                      <a:moveTo>
                        <a:pt x="3136261" y="1367664"/>
                      </a:moveTo>
                      <a:lnTo>
                        <a:pt x="3029688" y="1367664"/>
                      </a:lnTo>
                      <a:lnTo>
                        <a:pt x="3029689" y="1474236"/>
                      </a:lnTo>
                      <a:close/>
                      <a:moveTo>
                        <a:pt x="2983234" y="1214636"/>
                      </a:moveTo>
                      <a:lnTo>
                        <a:pt x="2876661" y="1321209"/>
                      </a:lnTo>
                      <a:lnTo>
                        <a:pt x="2983234" y="1321209"/>
                      </a:lnTo>
                      <a:close/>
                      <a:moveTo>
                        <a:pt x="3709514" y="1940915"/>
                      </a:moveTo>
                      <a:lnTo>
                        <a:pt x="3602941" y="1940915"/>
                      </a:lnTo>
                      <a:lnTo>
                        <a:pt x="3602942" y="2047488"/>
                      </a:lnTo>
                      <a:close/>
                      <a:moveTo>
                        <a:pt x="3556487" y="1787888"/>
                      </a:moveTo>
                      <a:lnTo>
                        <a:pt x="3449914" y="1894460"/>
                      </a:lnTo>
                      <a:lnTo>
                        <a:pt x="3556486" y="1894460"/>
                      </a:lnTo>
                      <a:close/>
                      <a:moveTo>
                        <a:pt x="3518430" y="1749831"/>
                      </a:moveTo>
                      <a:lnTo>
                        <a:pt x="3411857" y="1749831"/>
                      </a:lnTo>
                      <a:lnTo>
                        <a:pt x="3411857" y="1856403"/>
                      </a:lnTo>
                      <a:close/>
                      <a:moveTo>
                        <a:pt x="3365402" y="1596803"/>
                      </a:moveTo>
                      <a:lnTo>
                        <a:pt x="3258830" y="1703376"/>
                      </a:lnTo>
                      <a:lnTo>
                        <a:pt x="3365402" y="1703376"/>
                      </a:lnTo>
                      <a:close/>
                      <a:moveTo>
                        <a:pt x="3761426" y="1991777"/>
                      </a:moveTo>
                      <a:lnTo>
                        <a:pt x="3654853" y="2098349"/>
                      </a:lnTo>
                      <a:lnTo>
                        <a:pt x="3761426" y="2098349"/>
                      </a:lnTo>
                      <a:close/>
                      <a:moveTo>
                        <a:pt x="2452329" y="641845"/>
                      </a:moveTo>
                      <a:lnTo>
                        <a:pt x="2452329" y="748417"/>
                      </a:lnTo>
                      <a:lnTo>
                        <a:pt x="2558901" y="748417"/>
                      </a:lnTo>
                      <a:close/>
                      <a:moveTo>
                        <a:pt x="2835566" y="1023250"/>
                      </a:moveTo>
                      <a:lnTo>
                        <a:pt x="2835566" y="1129822"/>
                      </a:lnTo>
                      <a:lnTo>
                        <a:pt x="2942138" y="1129822"/>
                      </a:lnTo>
                      <a:close/>
                      <a:moveTo>
                        <a:pt x="2642810" y="830494"/>
                      </a:moveTo>
                      <a:lnTo>
                        <a:pt x="2642810" y="937066"/>
                      </a:lnTo>
                      <a:lnTo>
                        <a:pt x="2749382" y="937066"/>
                      </a:lnTo>
                      <a:close/>
                      <a:moveTo>
                        <a:pt x="3220772" y="1405720"/>
                      </a:moveTo>
                      <a:lnTo>
                        <a:pt x="3220772" y="1512292"/>
                      </a:lnTo>
                      <a:lnTo>
                        <a:pt x="3327344" y="1512292"/>
                      </a:lnTo>
                      <a:close/>
                      <a:moveTo>
                        <a:pt x="3029688" y="1214636"/>
                      </a:moveTo>
                      <a:lnTo>
                        <a:pt x="3029688" y="1321209"/>
                      </a:lnTo>
                      <a:lnTo>
                        <a:pt x="3136261" y="1321209"/>
                      </a:lnTo>
                      <a:close/>
                      <a:moveTo>
                        <a:pt x="3602941" y="1787888"/>
                      </a:moveTo>
                      <a:lnTo>
                        <a:pt x="3602941" y="1894460"/>
                      </a:lnTo>
                      <a:lnTo>
                        <a:pt x="3709514" y="1894460"/>
                      </a:lnTo>
                      <a:close/>
                      <a:moveTo>
                        <a:pt x="3411857" y="1596803"/>
                      </a:moveTo>
                      <a:lnTo>
                        <a:pt x="3411857" y="1703376"/>
                      </a:lnTo>
                      <a:lnTo>
                        <a:pt x="3518429" y="1703376"/>
                      </a:lnTo>
                      <a:close/>
                      <a:moveTo>
                        <a:pt x="2353083" y="150965"/>
                      </a:moveTo>
                      <a:lnTo>
                        <a:pt x="2025288" y="132265"/>
                      </a:lnTo>
                      <a:lnTo>
                        <a:pt x="2071608" y="178585"/>
                      </a:lnTo>
                      <a:lnTo>
                        <a:pt x="2093619" y="156574"/>
                      </a:lnTo>
                      <a:lnTo>
                        <a:pt x="2220546" y="283501"/>
                      </a:lnTo>
                      <a:close/>
                      <a:moveTo>
                        <a:pt x="2523312" y="286240"/>
                      </a:moveTo>
                      <a:lnTo>
                        <a:pt x="2373298" y="436253"/>
                      </a:lnTo>
                      <a:lnTo>
                        <a:pt x="2500225" y="563180"/>
                      </a:lnTo>
                      <a:lnTo>
                        <a:pt x="2473487" y="589919"/>
                      </a:lnTo>
                      <a:lnTo>
                        <a:pt x="2618667" y="735099"/>
                      </a:lnTo>
                      <a:lnTo>
                        <a:pt x="2619582" y="734183"/>
                      </a:lnTo>
                      <a:lnTo>
                        <a:pt x="2812338" y="926939"/>
                      </a:lnTo>
                      <a:lnTo>
                        <a:pt x="2845693" y="960294"/>
                      </a:lnTo>
                      <a:lnTo>
                        <a:pt x="3005093" y="1119693"/>
                      </a:lnTo>
                      <a:lnTo>
                        <a:pt x="3006461" y="1118325"/>
                      </a:lnTo>
                      <a:lnTo>
                        <a:pt x="3197545" y="1309409"/>
                      </a:lnTo>
                      <a:lnTo>
                        <a:pt x="3232572" y="1344436"/>
                      </a:lnTo>
                      <a:lnTo>
                        <a:pt x="3246403" y="1358267"/>
                      </a:lnTo>
                      <a:close/>
                      <a:moveTo>
                        <a:pt x="2523816" y="30335"/>
                      </a:moveTo>
                      <a:lnTo>
                        <a:pt x="2626629" y="133149"/>
                      </a:lnTo>
                      <a:lnTo>
                        <a:pt x="2552082" y="207696"/>
                      </a:lnTo>
                      <a:lnTo>
                        <a:pt x="2576968" y="232583"/>
                      </a:lnTo>
                      <a:lnTo>
                        <a:pt x="2575182" y="234369"/>
                      </a:lnTo>
                      <a:lnTo>
                        <a:pt x="3513251" y="1625113"/>
                      </a:lnTo>
                      <a:lnTo>
                        <a:pt x="3579714" y="1691577"/>
                      </a:lnTo>
                      <a:lnTo>
                        <a:pt x="3614741" y="1726603"/>
                      </a:lnTo>
                      <a:lnTo>
                        <a:pt x="3784128" y="1895991"/>
                      </a:lnTo>
                      <a:lnTo>
                        <a:pt x="3784653" y="1895466"/>
                      </a:lnTo>
                      <a:lnTo>
                        <a:pt x="3802957" y="1913770"/>
                      </a:lnTo>
                      <a:lnTo>
                        <a:pt x="3802957" y="1914820"/>
                      </a:lnTo>
                      <a:lnTo>
                        <a:pt x="3805825" y="1917687"/>
                      </a:lnTo>
                      <a:lnTo>
                        <a:pt x="3802957" y="1920555"/>
                      </a:lnTo>
                      <a:lnTo>
                        <a:pt x="3802957" y="2329384"/>
                      </a:lnTo>
                      <a:lnTo>
                        <a:pt x="3784653" y="2347688"/>
                      </a:lnTo>
                      <a:lnTo>
                        <a:pt x="3580239" y="2143274"/>
                      </a:lnTo>
                      <a:lnTo>
                        <a:pt x="3579714" y="2143798"/>
                      </a:lnTo>
                      <a:lnTo>
                        <a:pt x="3514414" y="2078498"/>
                      </a:lnTo>
                      <a:lnTo>
                        <a:pt x="2992605" y="2600306"/>
                      </a:lnTo>
                      <a:lnTo>
                        <a:pt x="2990741" y="2611151"/>
                      </a:lnTo>
                      <a:lnTo>
                        <a:pt x="2771416" y="2767764"/>
                      </a:lnTo>
                      <a:lnTo>
                        <a:pt x="2746140" y="2742487"/>
                      </a:lnTo>
                      <a:lnTo>
                        <a:pt x="2670170" y="2818456"/>
                      </a:lnTo>
                      <a:lnTo>
                        <a:pt x="2651401" y="2799687"/>
                      </a:lnTo>
                      <a:cubicBezTo>
                        <a:pt x="2625528" y="2785735"/>
                        <a:pt x="2592950" y="2788926"/>
                        <a:pt x="2569612" y="2809139"/>
                      </a:cubicBezTo>
                      <a:cubicBezTo>
                        <a:pt x="2540180" y="2834630"/>
                        <a:pt x="2535445" y="2878528"/>
                        <a:pt x="2558763" y="2909709"/>
                      </a:cubicBezTo>
                      <a:cubicBezTo>
                        <a:pt x="2580225" y="2939886"/>
                        <a:pt x="2602221" y="2944074"/>
                        <a:pt x="2698387" y="2956528"/>
                      </a:cubicBezTo>
                      <a:cubicBezTo>
                        <a:pt x="2612716" y="3019512"/>
                        <a:pt x="2549084" y="3004923"/>
                        <a:pt x="2499317" y="2954166"/>
                      </a:cubicBezTo>
                      <a:cubicBezTo>
                        <a:pt x="2449549" y="2903408"/>
                        <a:pt x="2462151" y="2804007"/>
                        <a:pt x="2521014" y="2753027"/>
                      </a:cubicBezTo>
                      <a:cubicBezTo>
                        <a:pt x="2561003" y="2718393"/>
                        <a:pt x="2614554" y="2708748"/>
                        <a:pt x="2661444" y="2725347"/>
                      </a:cubicBezTo>
                      <a:lnTo>
                        <a:pt x="2695222" y="2691569"/>
                      </a:lnTo>
                      <a:lnTo>
                        <a:pt x="2669947" y="2666294"/>
                      </a:lnTo>
                      <a:lnTo>
                        <a:pt x="2810390" y="2469612"/>
                      </a:lnTo>
                      <a:lnTo>
                        <a:pt x="2809356" y="2468579"/>
                      </a:lnTo>
                      <a:lnTo>
                        <a:pt x="2815551" y="2462385"/>
                      </a:lnTo>
                      <a:lnTo>
                        <a:pt x="2826559" y="2446968"/>
                      </a:lnTo>
                      <a:lnTo>
                        <a:pt x="2831882" y="2446053"/>
                      </a:lnTo>
                      <a:lnTo>
                        <a:pt x="3356925" y="1921010"/>
                      </a:lnTo>
                      <a:lnTo>
                        <a:pt x="3353603" y="1917688"/>
                      </a:lnTo>
                      <a:lnTo>
                        <a:pt x="3197545" y="1761630"/>
                      </a:lnTo>
                      <a:lnTo>
                        <a:pt x="3197544" y="1761631"/>
                      </a:lnTo>
                      <a:lnTo>
                        <a:pt x="3006461" y="1570547"/>
                      </a:lnTo>
                      <a:lnTo>
                        <a:pt x="2971434" y="1535520"/>
                      </a:lnTo>
                      <a:lnTo>
                        <a:pt x="2813706" y="1377793"/>
                      </a:lnTo>
                      <a:lnTo>
                        <a:pt x="2812338" y="1379161"/>
                      </a:lnTo>
                      <a:lnTo>
                        <a:pt x="2619582" y="1186405"/>
                      </a:lnTo>
                      <a:lnTo>
                        <a:pt x="2586227" y="1153050"/>
                      </a:lnTo>
                      <a:lnTo>
                        <a:pt x="2430017" y="996839"/>
                      </a:lnTo>
                      <a:lnTo>
                        <a:pt x="2429101" y="997755"/>
                      </a:lnTo>
                      <a:lnTo>
                        <a:pt x="2247376" y="816030"/>
                      </a:lnTo>
                      <a:lnTo>
                        <a:pt x="2194721" y="868684"/>
                      </a:lnTo>
                      <a:lnTo>
                        <a:pt x="2169629" y="843592"/>
                      </a:lnTo>
                      <a:lnTo>
                        <a:pt x="2012511" y="1000710"/>
                      </a:lnTo>
                      <a:lnTo>
                        <a:pt x="1948715" y="936915"/>
                      </a:lnTo>
                      <a:lnTo>
                        <a:pt x="1776261" y="1109369"/>
                      </a:lnTo>
                      <a:lnTo>
                        <a:pt x="1741234" y="1144396"/>
                      </a:lnTo>
                      <a:lnTo>
                        <a:pt x="1585176" y="1300453"/>
                      </a:lnTo>
                      <a:lnTo>
                        <a:pt x="1550150" y="1335480"/>
                      </a:lnTo>
                      <a:lnTo>
                        <a:pt x="1394093" y="1491537"/>
                      </a:lnTo>
                      <a:lnTo>
                        <a:pt x="1359065" y="1526564"/>
                      </a:lnTo>
                      <a:lnTo>
                        <a:pt x="1201338" y="1684291"/>
                      </a:lnTo>
                      <a:lnTo>
                        <a:pt x="1202706" y="1685660"/>
                      </a:lnTo>
                      <a:lnTo>
                        <a:pt x="1009951" y="1878416"/>
                      </a:lnTo>
                      <a:lnTo>
                        <a:pt x="976596" y="1911771"/>
                      </a:lnTo>
                      <a:lnTo>
                        <a:pt x="820385" y="2067981"/>
                      </a:lnTo>
                      <a:lnTo>
                        <a:pt x="821301" y="2068897"/>
                      </a:lnTo>
                      <a:lnTo>
                        <a:pt x="612116" y="2278081"/>
                      </a:lnTo>
                      <a:lnTo>
                        <a:pt x="673628" y="2339593"/>
                      </a:lnTo>
                      <a:lnTo>
                        <a:pt x="567426" y="2445795"/>
                      </a:lnTo>
                      <a:lnTo>
                        <a:pt x="672230" y="2550598"/>
                      </a:lnTo>
                      <a:lnTo>
                        <a:pt x="566028" y="2656800"/>
                      </a:lnTo>
                      <a:lnTo>
                        <a:pt x="0" y="2090772"/>
                      </a:lnTo>
                      <a:lnTo>
                        <a:pt x="106202" y="1984570"/>
                      </a:lnTo>
                      <a:lnTo>
                        <a:pt x="211005" y="2089373"/>
                      </a:lnTo>
                      <a:lnTo>
                        <a:pt x="317206" y="1983171"/>
                      </a:lnTo>
                      <a:lnTo>
                        <a:pt x="386005" y="2051970"/>
                      </a:lnTo>
                      <a:lnTo>
                        <a:pt x="558644" y="1879331"/>
                      </a:lnTo>
                      <a:lnTo>
                        <a:pt x="557729" y="1878415"/>
                      </a:lnTo>
                      <a:lnTo>
                        <a:pt x="750485" y="1685660"/>
                      </a:lnTo>
                      <a:lnTo>
                        <a:pt x="783839" y="1652305"/>
                      </a:lnTo>
                      <a:lnTo>
                        <a:pt x="943239" y="1492905"/>
                      </a:lnTo>
                      <a:lnTo>
                        <a:pt x="941871" y="1491537"/>
                      </a:lnTo>
                      <a:lnTo>
                        <a:pt x="1132954" y="1300453"/>
                      </a:lnTo>
                      <a:lnTo>
                        <a:pt x="1167982" y="1265426"/>
                      </a:lnTo>
                      <a:lnTo>
                        <a:pt x="1324039" y="1109369"/>
                      </a:lnTo>
                      <a:lnTo>
                        <a:pt x="1359065" y="1074342"/>
                      </a:lnTo>
                      <a:lnTo>
                        <a:pt x="1515123" y="918285"/>
                      </a:lnTo>
                      <a:lnTo>
                        <a:pt x="1550150" y="883258"/>
                      </a:lnTo>
                      <a:lnTo>
                        <a:pt x="1722604" y="710804"/>
                      </a:lnTo>
                      <a:lnTo>
                        <a:pt x="1656089" y="644289"/>
                      </a:lnTo>
                      <a:lnTo>
                        <a:pt x="1813208" y="487170"/>
                      </a:lnTo>
                      <a:lnTo>
                        <a:pt x="1788115" y="462078"/>
                      </a:lnTo>
                      <a:lnTo>
                        <a:pt x="1817021" y="433172"/>
                      </a:lnTo>
                      <a:lnTo>
                        <a:pt x="1638436" y="254587"/>
                      </a:lnTo>
                      <a:lnTo>
                        <a:pt x="1893022" y="0"/>
                      </a:lnTo>
                      <a:lnTo>
                        <a:pt x="1948799" y="55777"/>
                      </a:lnTo>
                      <a:lnTo>
                        <a:pt x="2421315" y="82732"/>
                      </a:lnTo>
                      <a:lnTo>
                        <a:pt x="2424216" y="79831"/>
                      </a:lnTo>
                      <a:lnTo>
                        <a:pt x="2449269" y="104883"/>
                      </a:ln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2" name="Rectangle 41">
                  <a:extLst>
                    <a:ext uri="{FF2B5EF4-FFF2-40B4-BE49-F238E27FC236}">
                      <a16:creationId xmlns:a16="http://schemas.microsoft.com/office/drawing/2014/main" id="{8291FB6D-03FD-44E0-8CA5-487BA98B8FEE}"/>
                    </a:ext>
                  </a:extLst>
                </p:cNvPr>
                <p:cNvSpPr>
                  <a:spLocks/>
                </p:cNvSpPr>
                <p:nvPr/>
              </p:nvSpPr>
              <p:spPr>
                <a:xfrm rot="19192674">
                  <a:off x="926950" y="2109352"/>
                  <a:ext cx="360000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888423" h="3970014">
                      <a:moveTo>
                        <a:pt x="1259577" y="2471243"/>
                      </a:moveTo>
                      <a:cubicBezTo>
                        <a:pt x="1293292" y="2471243"/>
                        <a:pt x="1320623" y="2543205"/>
                        <a:pt x="1320623" y="2631975"/>
                      </a:cubicBezTo>
                      <a:cubicBezTo>
                        <a:pt x="1320623" y="2720745"/>
                        <a:pt x="1293292" y="2792707"/>
                        <a:pt x="1259577" y="2792707"/>
                      </a:cubicBezTo>
                      <a:cubicBezTo>
                        <a:pt x="1225862" y="2792707"/>
                        <a:pt x="1198531" y="2720745"/>
                        <a:pt x="1198531" y="2631975"/>
                      </a:cubicBezTo>
                      <a:cubicBezTo>
                        <a:pt x="1198531" y="2543205"/>
                        <a:pt x="1225862" y="2471243"/>
                        <a:pt x="1259577" y="2471243"/>
                      </a:cubicBezTo>
                      <a:close/>
                      <a:moveTo>
                        <a:pt x="1710471" y="2470362"/>
                      </a:moveTo>
                      <a:cubicBezTo>
                        <a:pt x="1741030" y="2470028"/>
                        <a:pt x="1768823" y="2488083"/>
                        <a:pt x="1781169" y="2516203"/>
                      </a:cubicBezTo>
                      <a:cubicBezTo>
                        <a:pt x="1793845" y="2545068"/>
                        <a:pt x="1787700" y="2578742"/>
                        <a:pt x="1765642" y="2601268"/>
                      </a:cubicBezTo>
                      <a:cubicBezTo>
                        <a:pt x="1750827" y="2616399"/>
                        <a:pt x="1730831" y="2624459"/>
                        <a:pt x="1710472" y="2623745"/>
                      </a:cubicBezTo>
                      <a:close/>
                      <a:moveTo>
                        <a:pt x="2456093" y="2374056"/>
                      </a:moveTo>
                      <a:lnTo>
                        <a:pt x="2456093" y="2889893"/>
                      </a:lnTo>
                      <a:lnTo>
                        <a:pt x="2566690" y="2889893"/>
                      </a:lnTo>
                      <a:lnTo>
                        <a:pt x="2566690" y="2706284"/>
                      </a:lnTo>
                      <a:lnTo>
                        <a:pt x="2632197" y="2884955"/>
                      </a:lnTo>
                      <a:lnTo>
                        <a:pt x="2635843" y="2883618"/>
                      </a:lnTo>
                      <a:lnTo>
                        <a:pt x="2635843" y="2889893"/>
                      </a:lnTo>
                      <a:lnTo>
                        <a:pt x="2746439" y="2889893"/>
                      </a:lnTo>
                      <a:lnTo>
                        <a:pt x="2746439" y="2374056"/>
                      </a:lnTo>
                      <a:lnTo>
                        <a:pt x="2635843" y="2374056"/>
                      </a:lnTo>
                      <a:lnTo>
                        <a:pt x="2635843" y="2573614"/>
                      </a:lnTo>
                      <a:lnTo>
                        <a:pt x="2566690" y="2385000"/>
                      </a:lnTo>
                      <a:lnTo>
                        <a:pt x="2566690" y="2374056"/>
                      </a:lnTo>
                      <a:close/>
                      <a:moveTo>
                        <a:pt x="2032426" y="2374056"/>
                      </a:moveTo>
                      <a:lnTo>
                        <a:pt x="2032426" y="2889895"/>
                      </a:lnTo>
                      <a:lnTo>
                        <a:pt x="2115405" y="2889895"/>
                      </a:lnTo>
                      <a:lnTo>
                        <a:pt x="2143023" y="2889895"/>
                      </a:lnTo>
                      <a:lnTo>
                        <a:pt x="2308949" y="2889895"/>
                      </a:lnTo>
                      <a:lnTo>
                        <a:pt x="2308949" y="2779299"/>
                      </a:lnTo>
                      <a:lnTo>
                        <a:pt x="2143023" y="2779299"/>
                      </a:lnTo>
                      <a:lnTo>
                        <a:pt x="2143023" y="2686401"/>
                      </a:lnTo>
                      <a:lnTo>
                        <a:pt x="2308949" y="2686401"/>
                      </a:lnTo>
                      <a:lnTo>
                        <a:pt x="2308949" y="2575804"/>
                      </a:lnTo>
                      <a:lnTo>
                        <a:pt x="2143023" y="2575804"/>
                      </a:lnTo>
                      <a:lnTo>
                        <a:pt x="2143023" y="2484653"/>
                      </a:lnTo>
                      <a:lnTo>
                        <a:pt x="2308949" y="2484653"/>
                      </a:lnTo>
                      <a:lnTo>
                        <a:pt x="2308949" y="2374056"/>
                      </a:lnTo>
                      <a:lnTo>
                        <a:pt x="2143023" y="2374056"/>
                      </a:lnTo>
                      <a:lnTo>
                        <a:pt x="2115405" y="2374056"/>
                      </a:lnTo>
                      <a:close/>
                      <a:moveTo>
                        <a:pt x="1259577" y="2374056"/>
                      </a:moveTo>
                      <a:cubicBezTo>
                        <a:pt x="1172187" y="2374056"/>
                        <a:pt x="1101344" y="2489530"/>
                        <a:pt x="1101344" y="2631975"/>
                      </a:cubicBezTo>
                      <a:cubicBezTo>
                        <a:pt x="1101344" y="2774420"/>
                        <a:pt x="1172187" y="2889894"/>
                        <a:pt x="1259577" y="2889894"/>
                      </a:cubicBezTo>
                      <a:cubicBezTo>
                        <a:pt x="1346967" y="2889894"/>
                        <a:pt x="1417810" y="2774420"/>
                        <a:pt x="1417810" y="2631975"/>
                      </a:cubicBezTo>
                      <a:cubicBezTo>
                        <a:pt x="1417810" y="2489530"/>
                        <a:pt x="1346967" y="2374056"/>
                        <a:pt x="1259577" y="2374056"/>
                      </a:cubicBezTo>
                      <a:close/>
                      <a:moveTo>
                        <a:pt x="1599876" y="2366688"/>
                      </a:moveTo>
                      <a:lnTo>
                        <a:pt x="1599875" y="2882524"/>
                      </a:lnTo>
                      <a:lnTo>
                        <a:pt x="1710472" y="2882525"/>
                      </a:lnTo>
                      <a:lnTo>
                        <a:pt x="1710472" y="2723975"/>
                      </a:lnTo>
                      <a:cubicBezTo>
                        <a:pt x="1757507" y="2725624"/>
                        <a:pt x="1803701" y="2707003"/>
                        <a:pt x="1837929" y="2672047"/>
                      </a:cubicBezTo>
                      <a:cubicBezTo>
                        <a:pt x="1888884" y="2620006"/>
                        <a:pt x="1903084" y="2542214"/>
                        <a:pt x="1873801" y="2475527"/>
                      </a:cubicBezTo>
                      <a:cubicBezTo>
                        <a:pt x="1845275" y="2410565"/>
                        <a:pt x="1781067" y="2368851"/>
                        <a:pt x="1710472" y="2369624"/>
                      </a:cubicBezTo>
                      <a:lnTo>
                        <a:pt x="1710471" y="2366688"/>
                      </a:lnTo>
                      <a:close/>
                      <a:moveTo>
                        <a:pt x="920754" y="2169815"/>
                      </a:moveTo>
                      <a:lnTo>
                        <a:pt x="3008986" y="2169815"/>
                      </a:lnTo>
                      <a:lnTo>
                        <a:pt x="3008986" y="3105919"/>
                      </a:lnTo>
                      <a:lnTo>
                        <a:pt x="920754" y="3105919"/>
                      </a:lnTo>
                      <a:close/>
                      <a:moveTo>
                        <a:pt x="632722" y="1985007"/>
                      </a:moveTo>
                      <a:lnTo>
                        <a:pt x="632722" y="3321943"/>
                      </a:lnTo>
                      <a:lnTo>
                        <a:pt x="3297018" y="3321943"/>
                      </a:lnTo>
                      <a:lnTo>
                        <a:pt x="3297018" y="1985007"/>
                      </a:lnTo>
                      <a:close/>
                      <a:moveTo>
                        <a:pt x="2657019" y="761679"/>
                      </a:moveTo>
                      <a:lnTo>
                        <a:pt x="2760733" y="1606387"/>
                      </a:lnTo>
                      <a:lnTo>
                        <a:pt x="2761762" y="1614761"/>
                      </a:lnTo>
                      <a:lnTo>
                        <a:pt x="2762330" y="1614691"/>
                      </a:lnTo>
                      <a:cubicBezTo>
                        <a:pt x="2780335" y="1740615"/>
                        <a:pt x="2862522" y="1833408"/>
                        <a:pt x="2948897" y="1824230"/>
                      </a:cubicBezTo>
                      <a:cubicBezTo>
                        <a:pt x="3036464" y="1814924"/>
                        <a:pt x="3095979" y="1704243"/>
                        <a:pt x="3083047" y="1575312"/>
                      </a:cubicBezTo>
                      <a:lnTo>
                        <a:pt x="3083347" y="1575275"/>
                      </a:lnTo>
                      <a:lnTo>
                        <a:pt x="2983448" y="761679"/>
                      </a:lnTo>
                      <a:close/>
                      <a:moveTo>
                        <a:pt x="2205921" y="761679"/>
                      </a:moveTo>
                      <a:lnTo>
                        <a:pt x="2264137" y="1594263"/>
                      </a:lnTo>
                      <a:cubicBezTo>
                        <a:pt x="2264333" y="1597068"/>
                        <a:pt x="2264530" y="1599874"/>
                        <a:pt x="2264726" y="1602679"/>
                      </a:cubicBezTo>
                      <a:lnTo>
                        <a:pt x="2265297" y="1602640"/>
                      </a:lnTo>
                      <a:cubicBezTo>
                        <a:pt x="2276686" y="1729333"/>
                        <a:pt x="2353905" y="1826300"/>
                        <a:pt x="2440641" y="1821655"/>
                      </a:cubicBezTo>
                      <a:cubicBezTo>
                        <a:pt x="2528577" y="1816945"/>
                        <a:pt x="2593802" y="1709530"/>
                        <a:pt x="2587636" y="1580099"/>
                      </a:cubicBezTo>
                      <a:lnTo>
                        <a:pt x="2587937" y="1580078"/>
                      </a:lnTo>
                      <a:lnTo>
                        <a:pt x="2530706" y="761679"/>
                      </a:lnTo>
                      <a:close/>
                      <a:moveTo>
                        <a:pt x="1761700" y="761679"/>
                      </a:moveTo>
                      <a:cubicBezTo>
                        <a:pt x="1761699" y="1032443"/>
                        <a:pt x="1761699" y="1303208"/>
                        <a:pt x="1761698" y="1573972"/>
                      </a:cubicBezTo>
                      <a:lnTo>
                        <a:pt x="1761698" y="1582410"/>
                      </a:lnTo>
                      <a:lnTo>
                        <a:pt x="1762270" y="1582410"/>
                      </a:lnTo>
                      <a:cubicBezTo>
                        <a:pt x="1764795" y="1709590"/>
                        <a:pt x="1835062" y="1811707"/>
                        <a:pt x="1921910" y="1813122"/>
                      </a:cubicBezTo>
                      <a:cubicBezTo>
                        <a:pt x="2009960" y="1814558"/>
                        <a:pt x="2082519" y="1711955"/>
                        <a:pt x="2085398" y="1582410"/>
                      </a:cubicBezTo>
                      <a:lnTo>
                        <a:pt x="2085698" y="1582410"/>
                      </a:lnTo>
                      <a:cubicBezTo>
                        <a:pt x="2085698" y="1308834"/>
                        <a:pt x="2085698" y="1035256"/>
                        <a:pt x="2085696" y="761679"/>
                      </a:cubicBezTo>
                      <a:close/>
                      <a:moveTo>
                        <a:pt x="3411320" y="761678"/>
                      </a:moveTo>
                      <a:lnTo>
                        <a:pt x="3078803" y="761679"/>
                      </a:lnTo>
                      <a:lnTo>
                        <a:pt x="3277545" y="1622538"/>
                      </a:lnTo>
                      <a:lnTo>
                        <a:pt x="3279443" y="1630759"/>
                      </a:lnTo>
                      <a:lnTo>
                        <a:pt x="3280000" y="1630631"/>
                      </a:lnTo>
                      <a:cubicBezTo>
                        <a:pt x="3311069" y="1753983"/>
                        <a:pt x="3402507" y="1837676"/>
                        <a:pt x="3487448" y="1819520"/>
                      </a:cubicBezTo>
                      <a:cubicBezTo>
                        <a:pt x="3573564" y="1801112"/>
                        <a:pt x="3621183" y="1684815"/>
                        <a:pt x="3594846" y="1557943"/>
                      </a:cubicBezTo>
                      <a:lnTo>
                        <a:pt x="3595140" y="1557876"/>
                      </a:lnTo>
                      <a:close/>
                      <a:moveTo>
                        <a:pt x="1633002" y="761678"/>
                      </a:moveTo>
                      <a:lnTo>
                        <a:pt x="1308563" y="761679"/>
                      </a:lnTo>
                      <a:lnTo>
                        <a:pt x="1266057" y="1572672"/>
                      </a:lnTo>
                      <a:lnTo>
                        <a:pt x="1265616" y="1581099"/>
                      </a:lnTo>
                      <a:lnTo>
                        <a:pt x="1266187" y="1581128"/>
                      </a:lnTo>
                      <a:cubicBezTo>
                        <a:pt x="1262052" y="1708267"/>
                        <a:pt x="1326878" y="1813921"/>
                        <a:pt x="1413534" y="1819881"/>
                      </a:cubicBezTo>
                      <a:cubicBezTo>
                        <a:pt x="1501387" y="1825922"/>
                        <a:pt x="1579217" y="1727257"/>
                        <a:pt x="1588872" y="1598040"/>
                      </a:cubicBezTo>
                      <a:lnTo>
                        <a:pt x="1589172" y="1598055"/>
                      </a:lnTo>
                      <a:close/>
                      <a:moveTo>
                        <a:pt x="863949" y="761678"/>
                      </a:moveTo>
                      <a:lnTo>
                        <a:pt x="765078" y="1566901"/>
                      </a:lnTo>
                      <a:lnTo>
                        <a:pt x="764050" y="1575275"/>
                      </a:lnTo>
                      <a:lnTo>
                        <a:pt x="764617" y="1575345"/>
                      </a:lnTo>
                      <a:cubicBezTo>
                        <a:pt x="751624" y="1701884"/>
                        <a:pt x="808922" y="1811803"/>
                        <a:pt x="894951" y="1823794"/>
                      </a:cubicBezTo>
                      <a:cubicBezTo>
                        <a:pt x="982168" y="1835949"/>
                        <a:pt x="1066691" y="1742953"/>
                        <a:pt x="1085336" y="1614724"/>
                      </a:cubicBezTo>
                      <a:lnTo>
                        <a:pt x="1085635" y="1614761"/>
                      </a:lnTo>
                      <a:lnTo>
                        <a:pt x="1190378" y="761679"/>
                      </a:lnTo>
                      <a:close/>
                      <a:moveTo>
                        <a:pt x="295535" y="441623"/>
                      </a:moveTo>
                      <a:lnTo>
                        <a:pt x="3583899" y="441623"/>
                      </a:lnTo>
                      <a:cubicBezTo>
                        <a:pt x="3610412" y="441623"/>
                        <a:pt x="3631905" y="463116"/>
                        <a:pt x="3631905" y="489629"/>
                      </a:cubicBezTo>
                      <a:lnTo>
                        <a:pt x="3631905" y="655863"/>
                      </a:lnTo>
                      <a:lnTo>
                        <a:pt x="3884522" y="1666330"/>
                      </a:lnTo>
                      <a:cubicBezTo>
                        <a:pt x="3909974" y="1748325"/>
                        <a:pt x="3809191" y="1900953"/>
                        <a:pt x="3631905" y="1666330"/>
                      </a:cubicBezTo>
                      <a:lnTo>
                        <a:pt x="3631905" y="3970014"/>
                      </a:lnTo>
                      <a:lnTo>
                        <a:pt x="247529" y="3970014"/>
                      </a:lnTo>
                      <a:lnTo>
                        <a:pt x="247529" y="1768425"/>
                      </a:lnTo>
                      <a:cubicBezTo>
                        <a:pt x="263724" y="1795996"/>
                        <a:pt x="288366" y="1813812"/>
                        <a:pt x="317369" y="1820473"/>
                      </a:cubicBezTo>
                      <a:cubicBezTo>
                        <a:pt x="403196" y="1840184"/>
                        <a:pt x="495502" y="1754908"/>
                        <a:pt x="525251" y="1628793"/>
                      </a:cubicBezTo>
                      <a:lnTo>
                        <a:pt x="525545" y="1628855"/>
                      </a:lnTo>
                      <a:lnTo>
                        <a:pt x="709866" y="761679"/>
                      </a:lnTo>
                      <a:lnTo>
                        <a:pt x="378634" y="761679"/>
                      </a:lnTo>
                      <a:lnTo>
                        <a:pt x="210380" y="1553239"/>
                      </a:lnTo>
                      <a:lnTo>
                        <a:pt x="208625" y="1561492"/>
                      </a:lnTo>
                      <a:lnTo>
                        <a:pt x="209185" y="1561611"/>
                      </a:lnTo>
                      <a:cubicBezTo>
                        <a:pt x="202164" y="1598200"/>
                        <a:pt x="201274" y="1633895"/>
                        <a:pt x="207433" y="1666330"/>
                      </a:cubicBezTo>
                      <a:cubicBezTo>
                        <a:pt x="113985" y="1883037"/>
                        <a:pt x="-32319" y="1816968"/>
                        <a:pt x="6372" y="1666330"/>
                      </a:cubicBezTo>
                      <a:lnTo>
                        <a:pt x="249769" y="692744"/>
                      </a:lnTo>
                      <a:cubicBezTo>
                        <a:pt x="247993" y="689334"/>
                        <a:pt x="247529" y="685546"/>
                        <a:pt x="247529" y="681649"/>
                      </a:cubicBezTo>
                      <a:lnTo>
                        <a:pt x="247529" y="489629"/>
                      </a:lnTo>
                      <a:cubicBezTo>
                        <a:pt x="247529" y="463116"/>
                        <a:pt x="269022" y="441623"/>
                        <a:pt x="295535" y="441623"/>
                      </a:cubicBezTo>
                      <a:close/>
                      <a:moveTo>
                        <a:pt x="307785" y="0"/>
                      </a:moveTo>
                      <a:lnTo>
                        <a:pt x="3571649" y="0"/>
                      </a:lnTo>
                      <a:cubicBezTo>
                        <a:pt x="3604927" y="0"/>
                        <a:pt x="3631905" y="26978"/>
                        <a:pt x="3631905" y="60256"/>
                      </a:cubicBezTo>
                      <a:lnTo>
                        <a:pt x="3631905" y="301273"/>
                      </a:lnTo>
                      <a:cubicBezTo>
                        <a:pt x="3631905" y="334551"/>
                        <a:pt x="3604927" y="361529"/>
                        <a:pt x="3571649" y="361529"/>
                      </a:cubicBezTo>
                      <a:lnTo>
                        <a:pt x="307785" y="361529"/>
                      </a:lnTo>
                      <a:cubicBezTo>
                        <a:pt x="274507" y="361529"/>
                        <a:pt x="247529" y="334551"/>
                        <a:pt x="247529" y="301273"/>
                      </a:cubicBezTo>
                      <a:lnTo>
                        <a:pt x="247529" y="60256"/>
                      </a:lnTo>
                      <a:cubicBezTo>
                        <a:pt x="247529" y="26978"/>
                        <a:pt x="274507" y="0"/>
                        <a:pt x="307785" y="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  <p:sp>
              <p:nvSpPr>
                <p:cNvPr id="13" name="Isosceles Triangle 3">
                  <a:extLst>
                    <a:ext uri="{FF2B5EF4-FFF2-40B4-BE49-F238E27FC236}">
                      <a16:creationId xmlns:a16="http://schemas.microsoft.com/office/drawing/2014/main" id="{0CF38E6D-3097-4F2E-AF59-7906A2B8266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 rot="2229245">
                  <a:off x="2692912" y="1965188"/>
                  <a:ext cx="359661" cy="36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35086" h="3938802">
                      <a:moveTo>
                        <a:pt x="1861742" y="3314001"/>
                      </a:moveTo>
                      <a:cubicBezTo>
                        <a:pt x="1921395" y="3314001"/>
                        <a:pt x="1969754" y="3362360"/>
                        <a:pt x="1969754" y="3422013"/>
                      </a:cubicBezTo>
                      <a:cubicBezTo>
                        <a:pt x="1969754" y="3481666"/>
                        <a:pt x="1921395" y="3530025"/>
                        <a:pt x="1861742" y="3530025"/>
                      </a:cubicBezTo>
                      <a:cubicBezTo>
                        <a:pt x="1802089" y="3530025"/>
                        <a:pt x="1753730" y="3481666"/>
                        <a:pt x="1753730" y="3422013"/>
                      </a:cubicBezTo>
                      <a:cubicBezTo>
                        <a:pt x="1753730" y="3362360"/>
                        <a:pt x="1802089" y="3314001"/>
                        <a:pt x="1861742" y="3314001"/>
                      </a:cubicBezTo>
                      <a:close/>
                      <a:moveTo>
                        <a:pt x="2097646" y="2118753"/>
                      </a:moveTo>
                      <a:lnTo>
                        <a:pt x="2097646" y="2478753"/>
                      </a:lnTo>
                      <a:lnTo>
                        <a:pt x="2457646" y="2478753"/>
                      </a:lnTo>
                      <a:lnTo>
                        <a:pt x="2457646" y="2118753"/>
                      </a:lnTo>
                      <a:close/>
                      <a:moveTo>
                        <a:pt x="1476536" y="2118753"/>
                      </a:moveTo>
                      <a:lnTo>
                        <a:pt x="1476536" y="2478753"/>
                      </a:lnTo>
                      <a:lnTo>
                        <a:pt x="1836536" y="2478753"/>
                      </a:lnTo>
                      <a:lnTo>
                        <a:pt x="1836536" y="2118753"/>
                      </a:lnTo>
                      <a:close/>
                      <a:moveTo>
                        <a:pt x="2097646" y="1539638"/>
                      </a:moveTo>
                      <a:lnTo>
                        <a:pt x="2097646" y="1899638"/>
                      </a:lnTo>
                      <a:lnTo>
                        <a:pt x="2457646" y="1899638"/>
                      </a:lnTo>
                      <a:lnTo>
                        <a:pt x="2457646" y="1539638"/>
                      </a:lnTo>
                      <a:close/>
                      <a:moveTo>
                        <a:pt x="1476536" y="1539638"/>
                      </a:moveTo>
                      <a:lnTo>
                        <a:pt x="1476536" y="1899638"/>
                      </a:lnTo>
                      <a:lnTo>
                        <a:pt x="1836536" y="1899638"/>
                      </a:lnTo>
                      <a:lnTo>
                        <a:pt x="1836536" y="1539638"/>
                      </a:lnTo>
                      <a:close/>
                      <a:moveTo>
                        <a:pt x="1989788" y="770570"/>
                      </a:moveTo>
                      <a:lnTo>
                        <a:pt x="3429788" y="1850570"/>
                      </a:lnTo>
                      <a:lnTo>
                        <a:pt x="3430108" y="1850570"/>
                      </a:lnTo>
                      <a:lnTo>
                        <a:pt x="3430108" y="3938802"/>
                      </a:lnTo>
                      <a:lnTo>
                        <a:pt x="2265771" y="3938802"/>
                      </a:lnTo>
                      <a:lnTo>
                        <a:pt x="2265771" y="2786674"/>
                      </a:lnTo>
                      <a:lnTo>
                        <a:pt x="1669844" y="2786674"/>
                      </a:lnTo>
                      <a:lnTo>
                        <a:pt x="1669844" y="3938802"/>
                      </a:lnTo>
                      <a:lnTo>
                        <a:pt x="549788" y="3938802"/>
                      </a:lnTo>
                      <a:lnTo>
                        <a:pt x="549788" y="1850570"/>
                      </a:lnTo>
                      <a:close/>
                      <a:moveTo>
                        <a:pt x="1969233" y="1003"/>
                      </a:moveTo>
                      <a:cubicBezTo>
                        <a:pt x="1995162" y="-2644"/>
                        <a:pt x="2022483" y="3601"/>
                        <a:pt x="2045048" y="20601"/>
                      </a:cubicBezTo>
                      <a:lnTo>
                        <a:pt x="3894333" y="1413834"/>
                      </a:lnTo>
                      <a:cubicBezTo>
                        <a:pt x="3939464" y="1447835"/>
                        <a:pt x="3948486" y="1511986"/>
                        <a:pt x="3914485" y="1557117"/>
                      </a:cubicBezTo>
                      <a:lnTo>
                        <a:pt x="3756006" y="1767472"/>
                      </a:lnTo>
                      <a:cubicBezTo>
                        <a:pt x="3722004" y="1812603"/>
                        <a:pt x="3657854" y="1821626"/>
                        <a:pt x="3612722" y="1787625"/>
                      </a:cubicBezTo>
                      <a:lnTo>
                        <a:pt x="1967544" y="548164"/>
                      </a:lnTo>
                      <a:lnTo>
                        <a:pt x="322364" y="1787626"/>
                      </a:lnTo>
                      <a:cubicBezTo>
                        <a:pt x="277233" y="1821627"/>
                        <a:pt x="213082" y="1812604"/>
                        <a:pt x="179080" y="1767473"/>
                      </a:cubicBezTo>
                      <a:lnTo>
                        <a:pt x="20601" y="1557118"/>
                      </a:lnTo>
                      <a:cubicBezTo>
                        <a:pt x="-13400" y="1511987"/>
                        <a:pt x="-4378" y="1447836"/>
                        <a:pt x="40754" y="1413835"/>
                      </a:cubicBezTo>
                      <a:lnTo>
                        <a:pt x="1890038" y="20602"/>
                      </a:lnTo>
                      <a:cubicBezTo>
                        <a:pt x="1912604" y="3602"/>
                        <a:pt x="1939924" y="-2643"/>
                        <a:pt x="1965854" y="1004"/>
                      </a:cubicBezTo>
                      <a:lnTo>
                        <a:pt x="1967542" y="1586"/>
                      </a:lnTo>
                      <a:cubicBezTo>
                        <a:pt x="1968071" y="1171"/>
                        <a:pt x="1968652" y="1085"/>
                        <a:pt x="1969233" y="1003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algn="ctr"/>
                  <a:endParaRPr lang="ko-KR" altLang="en-US" sz="2701"/>
                </a:p>
              </p:txBody>
            </p:sp>
          </p:grpSp>
          <p:sp>
            <p:nvSpPr>
              <p:cNvPr id="8" name="Rectangle 14">
                <a:extLst>
                  <a:ext uri="{FF2B5EF4-FFF2-40B4-BE49-F238E27FC236}">
                    <a16:creationId xmlns:a16="http://schemas.microsoft.com/office/drawing/2014/main" id="{66236C35-9935-4FD9-8E29-CC323DF8F019}"/>
                  </a:ext>
                </a:extLst>
              </p:cNvPr>
              <p:cNvSpPr/>
              <p:nvPr/>
            </p:nvSpPr>
            <p:spPr>
              <a:xfrm rot="18143891">
                <a:off x="423487" y="2403381"/>
                <a:ext cx="531261" cy="531261"/>
              </a:xfrm>
              <a:custGeom>
                <a:avLst/>
                <a:gdLst/>
                <a:ahLst/>
                <a:cxnLst/>
                <a:rect l="l" t="t" r="r" b="b"/>
                <a:pathLst>
                  <a:path w="3942192" h="3931865">
                    <a:moveTo>
                      <a:pt x="2826148" y="3448804"/>
                    </a:moveTo>
                    <a:lnTo>
                      <a:pt x="2826148" y="3556804"/>
                    </a:lnTo>
                    <a:lnTo>
                      <a:pt x="3042148" y="3556804"/>
                    </a:lnTo>
                    <a:lnTo>
                      <a:pt x="3042148" y="3448804"/>
                    </a:lnTo>
                    <a:close/>
                    <a:moveTo>
                      <a:pt x="890988" y="3448804"/>
                    </a:moveTo>
                    <a:lnTo>
                      <a:pt x="890988" y="3556804"/>
                    </a:lnTo>
                    <a:lnTo>
                      <a:pt x="1106988" y="3556804"/>
                    </a:lnTo>
                    <a:lnTo>
                      <a:pt x="1106988" y="3448804"/>
                    </a:lnTo>
                    <a:close/>
                    <a:moveTo>
                      <a:pt x="3528192" y="3439467"/>
                    </a:moveTo>
                    <a:lnTo>
                      <a:pt x="3528192" y="3547467"/>
                    </a:lnTo>
                    <a:lnTo>
                      <a:pt x="3744192" y="3547467"/>
                    </a:lnTo>
                    <a:lnTo>
                      <a:pt x="3744192" y="3439467"/>
                    </a:lnTo>
                    <a:close/>
                    <a:moveTo>
                      <a:pt x="198000" y="3439467"/>
                    </a:moveTo>
                    <a:lnTo>
                      <a:pt x="198000" y="3547467"/>
                    </a:lnTo>
                    <a:lnTo>
                      <a:pt x="414000" y="3547467"/>
                    </a:lnTo>
                    <a:lnTo>
                      <a:pt x="414000" y="3439467"/>
                    </a:lnTo>
                    <a:close/>
                    <a:moveTo>
                      <a:pt x="2826148" y="3206154"/>
                    </a:moveTo>
                    <a:lnTo>
                      <a:pt x="2826148" y="3314154"/>
                    </a:lnTo>
                    <a:lnTo>
                      <a:pt x="3042148" y="3314154"/>
                    </a:lnTo>
                    <a:lnTo>
                      <a:pt x="3042148" y="3206154"/>
                    </a:lnTo>
                    <a:close/>
                    <a:moveTo>
                      <a:pt x="890988" y="3206154"/>
                    </a:moveTo>
                    <a:lnTo>
                      <a:pt x="890988" y="3314154"/>
                    </a:lnTo>
                    <a:lnTo>
                      <a:pt x="1106988" y="3314154"/>
                    </a:lnTo>
                    <a:lnTo>
                      <a:pt x="1106988" y="3206154"/>
                    </a:lnTo>
                    <a:close/>
                    <a:moveTo>
                      <a:pt x="3528192" y="3196817"/>
                    </a:moveTo>
                    <a:lnTo>
                      <a:pt x="3528192" y="3304817"/>
                    </a:lnTo>
                    <a:lnTo>
                      <a:pt x="3744192" y="3304817"/>
                    </a:lnTo>
                    <a:lnTo>
                      <a:pt x="3744192" y="3196817"/>
                    </a:lnTo>
                    <a:close/>
                    <a:moveTo>
                      <a:pt x="198000" y="3196817"/>
                    </a:moveTo>
                    <a:lnTo>
                      <a:pt x="198000" y="3304817"/>
                    </a:lnTo>
                    <a:lnTo>
                      <a:pt x="414000" y="3304817"/>
                    </a:lnTo>
                    <a:lnTo>
                      <a:pt x="414000" y="3196817"/>
                    </a:lnTo>
                    <a:close/>
                    <a:moveTo>
                      <a:pt x="2070064" y="3046635"/>
                    </a:moveTo>
                    <a:lnTo>
                      <a:pt x="2070064" y="3154635"/>
                    </a:lnTo>
                    <a:lnTo>
                      <a:pt x="2286064" y="3154635"/>
                    </a:lnTo>
                    <a:lnTo>
                      <a:pt x="2286064" y="3046635"/>
                    </a:lnTo>
                    <a:close/>
                    <a:moveTo>
                      <a:pt x="1638016" y="3037298"/>
                    </a:moveTo>
                    <a:lnTo>
                      <a:pt x="1638016" y="3145298"/>
                    </a:lnTo>
                    <a:lnTo>
                      <a:pt x="1854016" y="3145298"/>
                    </a:lnTo>
                    <a:lnTo>
                      <a:pt x="1854016" y="3037298"/>
                    </a:lnTo>
                    <a:close/>
                    <a:moveTo>
                      <a:pt x="2826148" y="2963504"/>
                    </a:moveTo>
                    <a:lnTo>
                      <a:pt x="2826148" y="3071504"/>
                    </a:lnTo>
                    <a:lnTo>
                      <a:pt x="3042148" y="3071504"/>
                    </a:lnTo>
                    <a:lnTo>
                      <a:pt x="3042148" y="2963504"/>
                    </a:lnTo>
                    <a:close/>
                    <a:moveTo>
                      <a:pt x="890988" y="2963504"/>
                    </a:moveTo>
                    <a:lnTo>
                      <a:pt x="890988" y="3071504"/>
                    </a:lnTo>
                    <a:lnTo>
                      <a:pt x="1106988" y="3071504"/>
                    </a:lnTo>
                    <a:lnTo>
                      <a:pt x="1106988" y="2963504"/>
                    </a:lnTo>
                    <a:close/>
                    <a:moveTo>
                      <a:pt x="3528192" y="2954167"/>
                    </a:moveTo>
                    <a:lnTo>
                      <a:pt x="3528192" y="3062167"/>
                    </a:lnTo>
                    <a:lnTo>
                      <a:pt x="3744192" y="3062167"/>
                    </a:lnTo>
                    <a:lnTo>
                      <a:pt x="3744192" y="2954167"/>
                    </a:lnTo>
                    <a:close/>
                    <a:moveTo>
                      <a:pt x="198000" y="2954167"/>
                    </a:moveTo>
                    <a:lnTo>
                      <a:pt x="198000" y="3062167"/>
                    </a:lnTo>
                    <a:lnTo>
                      <a:pt x="414000" y="3062167"/>
                    </a:lnTo>
                    <a:lnTo>
                      <a:pt x="414000" y="2954167"/>
                    </a:lnTo>
                    <a:close/>
                    <a:moveTo>
                      <a:pt x="2070064" y="2803981"/>
                    </a:moveTo>
                    <a:lnTo>
                      <a:pt x="2070064" y="2911981"/>
                    </a:lnTo>
                    <a:lnTo>
                      <a:pt x="2286064" y="2911981"/>
                    </a:lnTo>
                    <a:lnTo>
                      <a:pt x="2286064" y="2803981"/>
                    </a:lnTo>
                    <a:close/>
                    <a:moveTo>
                      <a:pt x="1638016" y="2794644"/>
                    </a:moveTo>
                    <a:lnTo>
                      <a:pt x="1638016" y="2902644"/>
                    </a:lnTo>
                    <a:lnTo>
                      <a:pt x="1854016" y="2902644"/>
                    </a:lnTo>
                    <a:lnTo>
                      <a:pt x="1854016" y="2794644"/>
                    </a:lnTo>
                    <a:close/>
                    <a:moveTo>
                      <a:pt x="2826148" y="2720854"/>
                    </a:moveTo>
                    <a:lnTo>
                      <a:pt x="2826148" y="2828854"/>
                    </a:lnTo>
                    <a:lnTo>
                      <a:pt x="3042148" y="2828854"/>
                    </a:lnTo>
                    <a:lnTo>
                      <a:pt x="3042148" y="2720854"/>
                    </a:lnTo>
                    <a:close/>
                    <a:moveTo>
                      <a:pt x="890988" y="2720854"/>
                    </a:moveTo>
                    <a:lnTo>
                      <a:pt x="890988" y="2828854"/>
                    </a:lnTo>
                    <a:lnTo>
                      <a:pt x="1106988" y="2828854"/>
                    </a:lnTo>
                    <a:lnTo>
                      <a:pt x="1106988" y="2720854"/>
                    </a:lnTo>
                    <a:close/>
                    <a:moveTo>
                      <a:pt x="3528192" y="2711517"/>
                    </a:moveTo>
                    <a:lnTo>
                      <a:pt x="3528192" y="2819517"/>
                    </a:lnTo>
                    <a:lnTo>
                      <a:pt x="3744192" y="2819517"/>
                    </a:lnTo>
                    <a:lnTo>
                      <a:pt x="3744192" y="2711517"/>
                    </a:lnTo>
                    <a:close/>
                    <a:moveTo>
                      <a:pt x="198000" y="2711517"/>
                    </a:moveTo>
                    <a:lnTo>
                      <a:pt x="198000" y="2819517"/>
                    </a:lnTo>
                    <a:lnTo>
                      <a:pt x="414000" y="2819517"/>
                    </a:lnTo>
                    <a:lnTo>
                      <a:pt x="414000" y="2711517"/>
                    </a:lnTo>
                    <a:close/>
                    <a:moveTo>
                      <a:pt x="2070064" y="2561331"/>
                    </a:moveTo>
                    <a:lnTo>
                      <a:pt x="2070064" y="2669331"/>
                    </a:lnTo>
                    <a:lnTo>
                      <a:pt x="2286064" y="2669331"/>
                    </a:lnTo>
                    <a:lnTo>
                      <a:pt x="2286064" y="2561331"/>
                    </a:lnTo>
                    <a:close/>
                    <a:moveTo>
                      <a:pt x="1638016" y="2551994"/>
                    </a:moveTo>
                    <a:lnTo>
                      <a:pt x="1638016" y="2659994"/>
                    </a:lnTo>
                    <a:lnTo>
                      <a:pt x="1854016" y="2659994"/>
                    </a:lnTo>
                    <a:lnTo>
                      <a:pt x="1854016" y="2551994"/>
                    </a:lnTo>
                    <a:close/>
                    <a:moveTo>
                      <a:pt x="2826148" y="2478204"/>
                    </a:moveTo>
                    <a:lnTo>
                      <a:pt x="2826148" y="2586204"/>
                    </a:lnTo>
                    <a:lnTo>
                      <a:pt x="3042148" y="2586204"/>
                    </a:lnTo>
                    <a:lnTo>
                      <a:pt x="3042148" y="2478204"/>
                    </a:lnTo>
                    <a:close/>
                    <a:moveTo>
                      <a:pt x="890988" y="2478204"/>
                    </a:moveTo>
                    <a:lnTo>
                      <a:pt x="890988" y="2586204"/>
                    </a:lnTo>
                    <a:lnTo>
                      <a:pt x="1106988" y="2586204"/>
                    </a:lnTo>
                    <a:lnTo>
                      <a:pt x="1106988" y="2478204"/>
                    </a:lnTo>
                    <a:close/>
                    <a:moveTo>
                      <a:pt x="3528192" y="2468867"/>
                    </a:moveTo>
                    <a:lnTo>
                      <a:pt x="3528192" y="2576867"/>
                    </a:lnTo>
                    <a:lnTo>
                      <a:pt x="3744192" y="2576867"/>
                    </a:lnTo>
                    <a:lnTo>
                      <a:pt x="3744192" y="2468867"/>
                    </a:lnTo>
                    <a:close/>
                    <a:moveTo>
                      <a:pt x="198000" y="2468867"/>
                    </a:moveTo>
                    <a:lnTo>
                      <a:pt x="198000" y="2576867"/>
                    </a:lnTo>
                    <a:lnTo>
                      <a:pt x="414000" y="2576867"/>
                    </a:lnTo>
                    <a:lnTo>
                      <a:pt x="414000" y="2468867"/>
                    </a:lnTo>
                    <a:close/>
                    <a:moveTo>
                      <a:pt x="2070064" y="2318681"/>
                    </a:moveTo>
                    <a:lnTo>
                      <a:pt x="2070064" y="2426681"/>
                    </a:lnTo>
                    <a:lnTo>
                      <a:pt x="2286064" y="2426681"/>
                    </a:lnTo>
                    <a:lnTo>
                      <a:pt x="2286064" y="2318681"/>
                    </a:lnTo>
                    <a:close/>
                    <a:moveTo>
                      <a:pt x="1638016" y="2309344"/>
                    </a:moveTo>
                    <a:lnTo>
                      <a:pt x="1638016" y="2417344"/>
                    </a:lnTo>
                    <a:lnTo>
                      <a:pt x="1854016" y="2417344"/>
                    </a:lnTo>
                    <a:lnTo>
                      <a:pt x="1854016" y="2309344"/>
                    </a:lnTo>
                    <a:close/>
                    <a:moveTo>
                      <a:pt x="2826148" y="2235554"/>
                    </a:moveTo>
                    <a:lnTo>
                      <a:pt x="2826148" y="2343554"/>
                    </a:lnTo>
                    <a:lnTo>
                      <a:pt x="3042148" y="2343554"/>
                    </a:lnTo>
                    <a:lnTo>
                      <a:pt x="3042148" y="2235554"/>
                    </a:lnTo>
                    <a:close/>
                    <a:moveTo>
                      <a:pt x="890988" y="2235554"/>
                    </a:moveTo>
                    <a:lnTo>
                      <a:pt x="890988" y="2343554"/>
                    </a:lnTo>
                    <a:lnTo>
                      <a:pt x="1106988" y="2343554"/>
                    </a:lnTo>
                    <a:lnTo>
                      <a:pt x="1106988" y="2235554"/>
                    </a:lnTo>
                    <a:close/>
                    <a:moveTo>
                      <a:pt x="3528192" y="2226217"/>
                    </a:moveTo>
                    <a:lnTo>
                      <a:pt x="3528192" y="2334217"/>
                    </a:lnTo>
                    <a:lnTo>
                      <a:pt x="3744192" y="2334217"/>
                    </a:lnTo>
                    <a:lnTo>
                      <a:pt x="3744192" y="2226217"/>
                    </a:lnTo>
                    <a:close/>
                    <a:moveTo>
                      <a:pt x="198000" y="2226217"/>
                    </a:moveTo>
                    <a:lnTo>
                      <a:pt x="198000" y="2334217"/>
                    </a:lnTo>
                    <a:lnTo>
                      <a:pt x="414000" y="2334217"/>
                    </a:lnTo>
                    <a:lnTo>
                      <a:pt x="414000" y="2226217"/>
                    </a:lnTo>
                    <a:close/>
                    <a:moveTo>
                      <a:pt x="2070064" y="2076031"/>
                    </a:moveTo>
                    <a:lnTo>
                      <a:pt x="2070064" y="2184031"/>
                    </a:lnTo>
                    <a:lnTo>
                      <a:pt x="2286064" y="2184031"/>
                    </a:lnTo>
                    <a:lnTo>
                      <a:pt x="2286064" y="2076031"/>
                    </a:lnTo>
                    <a:close/>
                    <a:moveTo>
                      <a:pt x="1638016" y="2066694"/>
                    </a:moveTo>
                    <a:lnTo>
                      <a:pt x="1638016" y="2174694"/>
                    </a:lnTo>
                    <a:lnTo>
                      <a:pt x="1854016" y="2174694"/>
                    </a:lnTo>
                    <a:lnTo>
                      <a:pt x="1854016" y="2066694"/>
                    </a:lnTo>
                    <a:close/>
                    <a:moveTo>
                      <a:pt x="2826148" y="1992904"/>
                    </a:moveTo>
                    <a:lnTo>
                      <a:pt x="2826148" y="2100904"/>
                    </a:lnTo>
                    <a:lnTo>
                      <a:pt x="3042148" y="2100904"/>
                    </a:lnTo>
                    <a:lnTo>
                      <a:pt x="3042148" y="1992904"/>
                    </a:lnTo>
                    <a:close/>
                    <a:moveTo>
                      <a:pt x="890988" y="1992904"/>
                    </a:moveTo>
                    <a:lnTo>
                      <a:pt x="890988" y="2100904"/>
                    </a:lnTo>
                    <a:lnTo>
                      <a:pt x="1106988" y="2100904"/>
                    </a:lnTo>
                    <a:lnTo>
                      <a:pt x="1106988" y="1992904"/>
                    </a:lnTo>
                    <a:close/>
                    <a:moveTo>
                      <a:pt x="3528192" y="1983567"/>
                    </a:moveTo>
                    <a:lnTo>
                      <a:pt x="3528192" y="2091567"/>
                    </a:lnTo>
                    <a:lnTo>
                      <a:pt x="3744192" y="2091567"/>
                    </a:lnTo>
                    <a:lnTo>
                      <a:pt x="3744192" y="1983567"/>
                    </a:lnTo>
                    <a:close/>
                    <a:moveTo>
                      <a:pt x="198000" y="1983567"/>
                    </a:moveTo>
                    <a:lnTo>
                      <a:pt x="198000" y="2091567"/>
                    </a:lnTo>
                    <a:lnTo>
                      <a:pt x="414000" y="2091567"/>
                    </a:lnTo>
                    <a:lnTo>
                      <a:pt x="414000" y="1983567"/>
                    </a:lnTo>
                    <a:close/>
                    <a:moveTo>
                      <a:pt x="2070064" y="1833381"/>
                    </a:moveTo>
                    <a:lnTo>
                      <a:pt x="2070064" y="1941381"/>
                    </a:lnTo>
                    <a:lnTo>
                      <a:pt x="2286064" y="1941381"/>
                    </a:lnTo>
                    <a:lnTo>
                      <a:pt x="2286064" y="1833381"/>
                    </a:lnTo>
                    <a:close/>
                    <a:moveTo>
                      <a:pt x="1638016" y="1824044"/>
                    </a:moveTo>
                    <a:lnTo>
                      <a:pt x="1638016" y="1932044"/>
                    </a:lnTo>
                    <a:lnTo>
                      <a:pt x="1854016" y="1932044"/>
                    </a:lnTo>
                    <a:lnTo>
                      <a:pt x="1854016" y="1824044"/>
                    </a:lnTo>
                    <a:close/>
                    <a:moveTo>
                      <a:pt x="2826148" y="1750254"/>
                    </a:moveTo>
                    <a:lnTo>
                      <a:pt x="2826148" y="1858254"/>
                    </a:lnTo>
                    <a:lnTo>
                      <a:pt x="3042148" y="1858254"/>
                    </a:lnTo>
                    <a:lnTo>
                      <a:pt x="3042148" y="1750254"/>
                    </a:lnTo>
                    <a:close/>
                    <a:moveTo>
                      <a:pt x="890988" y="1750254"/>
                    </a:moveTo>
                    <a:lnTo>
                      <a:pt x="890988" y="1858254"/>
                    </a:lnTo>
                    <a:lnTo>
                      <a:pt x="1106988" y="1858254"/>
                    </a:lnTo>
                    <a:lnTo>
                      <a:pt x="1106988" y="1750254"/>
                    </a:lnTo>
                    <a:close/>
                    <a:moveTo>
                      <a:pt x="3528192" y="1740917"/>
                    </a:moveTo>
                    <a:lnTo>
                      <a:pt x="3528192" y="1848917"/>
                    </a:lnTo>
                    <a:lnTo>
                      <a:pt x="3744192" y="1848917"/>
                    </a:lnTo>
                    <a:lnTo>
                      <a:pt x="3744192" y="1740917"/>
                    </a:lnTo>
                    <a:close/>
                    <a:moveTo>
                      <a:pt x="198000" y="1740917"/>
                    </a:moveTo>
                    <a:lnTo>
                      <a:pt x="198000" y="1848917"/>
                    </a:lnTo>
                    <a:lnTo>
                      <a:pt x="414000" y="1848917"/>
                    </a:lnTo>
                    <a:lnTo>
                      <a:pt x="414000" y="1740917"/>
                    </a:lnTo>
                    <a:close/>
                    <a:moveTo>
                      <a:pt x="2070064" y="1590731"/>
                    </a:moveTo>
                    <a:lnTo>
                      <a:pt x="2070064" y="1698731"/>
                    </a:lnTo>
                    <a:lnTo>
                      <a:pt x="2286064" y="1698731"/>
                    </a:lnTo>
                    <a:lnTo>
                      <a:pt x="2286064" y="1590731"/>
                    </a:lnTo>
                    <a:close/>
                    <a:moveTo>
                      <a:pt x="1638016" y="1581394"/>
                    </a:moveTo>
                    <a:lnTo>
                      <a:pt x="1638016" y="1689394"/>
                    </a:lnTo>
                    <a:lnTo>
                      <a:pt x="1854016" y="1689394"/>
                    </a:lnTo>
                    <a:lnTo>
                      <a:pt x="1854016" y="1581394"/>
                    </a:lnTo>
                    <a:close/>
                    <a:moveTo>
                      <a:pt x="3330192" y="1507604"/>
                    </a:moveTo>
                    <a:lnTo>
                      <a:pt x="3942192" y="1507604"/>
                    </a:lnTo>
                    <a:lnTo>
                      <a:pt x="3942192" y="3931865"/>
                    </a:lnTo>
                    <a:lnTo>
                      <a:pt x="3330192" y="3931865"/>
                    </a:lnTo>
                    <a:close/>
                    <a:moveTo>
                      <a:pt x="2826148" y="1507604"/>
                    </a:moveTo>
                    <a:lnTo>
                      <a:pt x="2826148" y="1615604"/>
                    </a:lnTo>
                    <a:lnTo>
                      <a:pt x="3042148" y="1615604"/>
                    </a:lnTo>
                    <a:lnTo>
                      <a:pt x="3042148" y="1507604"/>
                    </a:lnTo>
                    <a:close/>
                    <a:moveTo>
                      <a:pt x="890988" y="1507604"/>
                    </a:moveTo>
                    <a:lnTo>
                      <a:pt x="890988" y="1615604"/>
                    </a:lnTo>
                    <a:lnTo>
                      <a:pt x="1106988" y="1615604"/>
                    </a:lnTo>
                    <a:lnTo>
                      <a:pt x="1106988" y="1507604"/>
                    </a:lnTo>
                    <a:close/>
                    <a:moveTo>
                      <a:pt x="0" y="1507604"/>
                    </a:moveTo>
                    <a:lnTo>
                      <a:pt x="612000" y="1507604"/>
                    </a:lnTo>
                    <a:lnTo>
                      <a:pt x="612000" y="3931865"/>
                    </a:lnTo>
                    <a:lnTo>
                      <a:pt x="0" y="3931865"/>
                    </a:lnTo>
                    <a:close/>
                    <a:moveTo>
                      <a:pt x="2070064" y="1348081"/>
                    </a:moveTo>
                    <a:lnTo>
                      <a:pt x="2070064" y="1456081"/>
                    </a:lnTo>
                    <a:lnTo>
                      <a:pt x="2286064" y="1456081"/>
                    </a:lnTo>
                    <a:lnTo>
                      <a:pt x="2286064" y="1348081"/>
                    </a:lnTo>
                    <a:close/>
                    <a:moveTo>
                      <a:pt x="1638016" y="1338744"/>
                    </a:moveTo>
                    <a:lnTo>
                      <a:pt x="1638016" y="1446744"/>
                    </a:lnTo>
                    <a:lnTo>
                      <a:pt x="1854016" y="1446744"/>
                    </a:lnTo>
                    <a:lnTo>
                      <a:pt x="1854016" y="1338744"/>
                    </a:lnTo>
                    <a:close/>
                    <a:moveTo>
                      <a:pt x="2628148" y="1267865"/>
                    </a:moveTo>
                    <a:lnTo>
                      <a:pt x="3240148" y="1267865"/>
                    </a:lnTo>
                    <a:lnTo>
                      <a:pt x="3240148" y="3931865"/>
                    </a:lnTo>
                    <a:lnTo>
                      <a:pt x="2628148" y="3931865"/>
                    </a:lnTo>
                    <a:close/>
                    <a:moveTo>
                      <a:pt x="692988" y="1267865"/>
                    </a:moveTo>
                    <a:lnTo>
                      <a:pt x="1304988" y="1267865"/>
                    </a:lnTo>
                    <a:lnTo>
                      <a:pt x="1304988" y="3931865"/>
                    </a:lnTo>
                    <a:lnTo>
                      <a:pt x="692988" y="3931865"/>
                    </a:lnTo>
                    <a:close/>
                    <a:moveTo>
                      <a:pt x="2070064" y="1105431"/>
                    </a:moveTo>
                    <a:lnTo>
                      <a:pt x="2070064" y="1213431"/>
                    </a:lnTo>
                    <a:lnTo>
                      <a:pt x="2286064" y="1213431"/>
                    </a:lnTo>
                    <a:lnTo>
                      <a:pt x="2286064" y="1105431"/>
                    </a:lnTo>
                    <a:close/>
                    <a:moveTo>
                      <a:pt x="1638016" y="1096094"/>
                    </a:moveTo>
                    <a:lnTo>
                      <a:pt x="1638016" y="1204094"/>
                    </a:lnTo>
                    <a:lnTo>
                      <a:pt x="1854016" y="1204094"/>
                    </a:lnTo>
                    <a:lnTo>
                      <a:pt x="1854016" y="1096094"/>
                    </a:lnTo>
                    <a:close/>
                    <a:moveTo>
                      <a:pt x="2070064" y="862781"/>
                    </a:moveTo>
                    <a:lnTo>
                      <a:pt x="2070064" y="970781"/>
                    </a:lnTo>
                    <a:lnTo>
                      <a:pt x="2286064" y="970781"/>
                    </a:lnTo>
                    <a:lnTo>
                      <a:pt x="2286064" y="862781"/>
                    </a:lnTo>
                    <a:close/>
                    <a:moveTo>
                      <a:pt x="1638016" y="853444"/>
                    </a:moveTo>
                    <a:lnTo>
                      <a:pt x="1638016" y="961444"/>
                    </a:lnTo>
                    <a:lnTo>
                      <a:pt x="1854016" y="961444"/>
                    </a:lnTo>
                    <a:lnTo>
                      <a:pt x="1854016" y="853444"/>
                    </a:lnTo>
                    <a:close/>
                    <a:moveTo>
                      <a:pt x="1883174" y="0"/>
                    </a:moveTo>
                    <a:lnTo>
                      <a:pt x="2040907" y="0"/>
                    </a:lnTo>
                    <a:lnTo>
                      <a:pt x="2040907" y="355600"/>
                    </a:lnTo>
                    <a:lnTo>
                      <a:pt x="2178064" y="355600"/>
                    </a:lnTo>
                    <a:lnTo>
                      <a:pt x="2178064" y="596007"/>
                    </a:lnTo>
                    <a:lnTo>
                      <a:pt x="2538104" y="596007"/>
                    </a:lnTo>
                    <a:lnTo>
                      <a:pt x="2538104" y="3931865"/>
                    </a:lnTo>
                    <a:lnTo>
                      <a:pt x="2142040" y="3931865"/>
                    </a:lnTo>
                    <a:lnTo>
                      <a:pt x="2142040" y="3291036"/>
                    </a:lnTo>
                    <a:lnTo>
                      <a:pt x="1782040" y="3291036"/>
                    </a:lnTo>
                    <a:lnTo>
                      <a:pt x="1782040" y="3931865"/>
                    </a:lnTo>
                    <a:lnTo>
                      <a:pt x="1385976" y="3931865"/>
                    </a:lnTo>
                    <a:lnTo>
                      <a:pt x="1385976" y="596007"/>
                    </a:lnTo>
                    <a:lnTo>
                      <a:pt x="1746016" y="596007"/>
                    </a:lnTo>
                    <a:lnTo>
                      <a:pt x="1746016" y="355600"/>
                    </a:lnTo>
                    <a:lnTo>
                      <a:pt x="1883174" y="35560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ko-KR" altLang="en-US" sz="2701"/>
              </a:p>
            </p:txBody>
          </p:sp>
        </p:grpSp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C189F9E6-F63A-4F3F-81C8-4EE9D34D4237}"/>
                </a:ext>
              </a:extLst>
            </p:cNvPr>
            <p:cNvGrpSpPr/>
            <p:nvPr/>
          </p:nvGrpSpPr>
          <p:grpSpPr>
            <a:xfrm>
              <a:off x="8298410" y="1783597"/>
              <a:ext cx="3184899" cy="3184899"/>
              <a:chOff x="1510528" y="1366070"/>
              <a:chExt cx="3431329" cy="3431329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A1435096-1AE9-4BA0-9C52-66ED47514F56}"/>
                  </a:ext>
                </a:extLst>
              </p:cNvPr>
              <p:cNvSpPr/>
              <p:nvPr/>
            </p:nvSpPr>
            <p:spPr>
              <a:xfrm>
                <a:off x="1510528" y="1366070"/>
                <a:ext cx="3431329" cy="3431329"/>
              </a:xfrm>
              <a:custGeom>
                <a:avLst/>
                <a:gdLst>
                  <a:gd name="connsiteX0" fmla="*/ 3057049 w 3057525"/>
                  <a:gd name="connsiteY0" fmla="*/ 1532096 h 3057525"/>
                  <a:gd name="connsiteX1" fmla="*/ 1532096 w 3057525"/>
                  <a:gd name="connsiteY1" fmla="*/ 3057049 h 3057525"/>
                  <a:gd name="connsiteX2" fmla="*/ 7144 w 3057525"/>
                  <a:gd name="connsiteY2" fmla="*/ 1532096 h 3057525"/>
                  <a:gd name="connsiteX3" fmla="*/ 1532096 w 3057525"/>
                  <a:gd name="connsiteY3" fmla="*/ 7144 h 3057525"/>
                  <a:gd name="connsiteX4" fmla="*/ 3057049 w 3057525"/>
                  <a:gd name="connsiteY4" fmla="*/ 1532096 h 30575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057525" h="3057525">
                    <a:moveTo>
                      <a:pt x="3057049" y="1532096"/>
                    </a:moveTo>
                    <a:cubicBezTo>
                      <a:pt x="3057049" y="2374304"/>
                      <a:pt x="2374304" y="3057049"/>
                      <a:pt x="1532096" y="3057049"/>
                    </a:cubicBezTo>
                    <a:cubicBezTo>
                      <a:pt x="689888" y="3057049"/>
                      <a:pt x="7144" y="2374304"/>
                      <a:pt x="7144" y="1532096"/>
                    </a:cubicBezTo>
                    <a:cubicBezTo>
                      <a:pt x="7144" y="689888"/>
                      <a:pt x="689888" y="7144"/>
                      <a:pt x="1532096" y="7144"/>
                    </a:cubicBezTo>
                    <a:cubicBezTo>
                      <a:pt x="2374304" y="7144"/>
                      <a:pt x="3057049" y="689888"/>
                      <a:pt x="3057049" y="1532096"/>
                    </a:cubicBezTo>
                    <a:close/>
                  </a:path>
                </a:pathLst>
              </a:custGeom>
              <a:solidFill>
                <a:schemeClr val="accent2">
                  <a:lumMod val="20000"/>
                  <a:lumOff val="80000"/>
                </a:schemeClr>
              </a:solidFill>
              <a:ln w="9525" cap="flat">
                <a:noFill/>
                <a:prstDash val="solid"/>
                <a:miter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31" name="Freeform: Shape 30">
                <a:extLst>
                  <a:ext uri="{FF2B5EF4-FFF2-40B4-BE49-F238E27FC236}">
                    <a16:creationId xmlns:a16="http://schemas.microsoft.com/office/drawing/2014/main" id="{3434A603-3E3A-4E45-AFCA-AE3AB84E1D83}"/>
                  </a:ext>
                </a:extLst>
              </p:cNvPr>
              <p:cNvSpPr>
                <a:spLocks noChangeAspect="1"/>
              </p:cNvSpPr>
              <p:nvPr/>
            </p:nvSpPr>
            <p:spPr>
              <a:xfrm>
                <a:off x="1529854" y="1388027"/>
                <a:ext cx="3411797" cy="3337560"/>
              </a:xfrm>
              <a:custGeom>
                <a:avLst/>
                <a:gdLst>
                  <a:gd name="connsiteX0" fmla="*/ 2863236 w 3028217"/>
                  <a:gd name="connsiteY0" fmla="*/ 2049564 h 2962327"/>
                  <a:gd name="connsiteX1" fmla="*/ 2844662 w 3028217"/>
                  <a:gd name="connsiteY1" fmla="*/ 2065518 h 2962327"/>
                  <a:gd name="connsiteX2" fmla="*/ 2847519 w 3028217"/>
                  <a:gd name="connsiteY2" fmla="*/ 2116953 h 2962327"/>
                  <a:gd name="connsiteX3" fmla="*/ 2887525 w 3028217"/>
                  <a:gd name="connsiteY3" fmla="*/ 2084568 h 2962327"/>
                  <a:gd name="connsiteX4" fmla="*/ 2890382 w 3028217"/>
                  <a:gd name="connsiteY4" fmla="*/ 2078853 h 2962327"/>
                  <a:gd name="connsiteX5" fmla="*/ 2890382 w 3028217"/>
                  <a:gd name="connsiteY5" fmla="*/ 2057898 h 2962327"/>
                  <a:gd name="connsiteX6" fmla="*/ 2863236 w 3028217"/>
                  <a:gd name="connsiteY6" fmla="*/ 2049564 h 2962327"/>
                  <a:gd name="connsiteX7" fmla="*/ 2453184 w 3028217"/>
                  <a:gd name="connsiteY7" fmla="*/ 1703568 h 2962327"/>
                  <a:gd name="connsiteX8" fmla="*/ 2444611 w 3028217"/>
                  <a:gd name="connsiteY8" fmla="*/ 1714046 h 2962327"/>
                  <a:gd name="connsiteX9" fmla="*/ 2467471 w 3028217"/>
                  <a:gd name="connsiteY9" fmla="*/ 1740716 h 2962327"/>
                  <a:gd name="connsiteX10" fmla="*/ 2482711 w 3028217"/>
                  <a:gd name="connsiteY10" fmla="*/ 1728333 h 2962327"/>
                  <a:gd name="connsiteX11" fmla="*/ 2453184 w 3028217"/>
                  <a:gd name="connsiteY11" fmla="*/ 1703568 h 2962327"/>
                  <a:gd name="connsiteX12" fmla="*/ 802501 w 3028217"/>
                  <a:gd name="connsiteY12" fmla="*/ 1583553 h 2962327"/>
                  <a:gd name="connsiteX13" fmla="*/ 812026 w 3028217"/>
                  <a:gd name="connsiteY13" fmla="*/ 1589268 h 2962327"/>
                  <a:gd name="connsiteX14" fmla="*/ 802501 w 3028217"/>
                  <a:gd name="connsiteY14" fmla="*/ 1599745 h 2962327"/>
                  <a:gd name="connsiteX15" fmla="*/ 792024 w 3028217"/>
                  <a:gd name="connsiteY15" fmla="*/ 1594030 h 2962327"/>
                  <a:gd name="connsiteX16" fmla="*/ 802501 w 3028217"/>
                  <a:gd name="connsiteY16" fmla="*/ 1583553 h 2962327"/>
                  <a:gd name="connsiteX17" fmla="*/ 573901 w 3028217"/>
                  <a:gd name="connsiteY17" fmla="*/ 1577838 h 2962327"/>
                  <a:gd name="connsiteX18" fmla="*/ 592951 w 3028217"/>
                  <a:gd name="connsiteY18" fmla="*/ 1589268 h 2962327"/>
                  <a:gd name="connsiteX19" fmla="*/ 584379 w 3028217"/>
                  <a:gd name="connsiteY19" fmla="*/ 1596888 h 2962327"/>
                  <a:gd name="connsiteX20" fmla="*/ 565329 w 3028217"/>
                  <a:gd name="connsiteY20" fmla="*/ 1587363 h 2962327"/>
                  <a:gd name="connsiteX21" fmla="*/ 573901 w 3028217"/>
                  <a:gd name="connsiteY21" fmla="*/ 1577838 h 2962327"/>
                  <a:gd name="connsiteX22" fmla="*/ 698678 w 3028217"/>
                  <a:gd name="connsiteY22" fmla="*/ 1550216 h 2962327"/>
                  <a:gd name="connsiteX23" fmla="*/ 763448 w 3028217"/>
                  <a:gd name="connsiteY23" fmla="*/ 1592126 h 2962327"/>
                  <a:gd name="connsiteX24" fmla="*/ 678676 w 3028217"/>
                  <a:gd name="connsiteY24" fmla="*/ 1592126 h 2962327"/>
                  <a:gd name="connsiteX25" fmla="*/ 698678 w 3028217"/>
                  <a:gd name="connsiteY25" fmla="*/ 1550216 h 2962327"/>
                  <a:gd name="connsiteX26" fmla="*/ 492939 w 3028217"/>
                  <a:gd name="connsiteY26" fmla="*/ 1460681 h 2962327"/>
                  <a:gd name="connsiteX27" fmla="*/ 562471 w 3028217"/>
                  <a:gd name="connsiteY27" fmla="*/ 1479731 h 2962327"/>
                  <a:gd name="connsiteX28" fmla="*/ 646291 w 3028217"/>
                  <a:gd name="connsiteY28" fmla="*/ 1537833 h 2962327"/>
                  <a:gd name="connsiteX29" fmla="*/ 577711 w 3028217"/>
                  <a:gd name="connsiteY29" fmla="*/ 1525451 h 2962327"/>
                  <a:gd name="connsiteX30" fmla="*/ 527229 w 3028217"/>
                  <a:gd name="connsiteY30" fmla="*/ 1487351 h 2962327"/>
                  <a:gd name="connsiteX31" fmla="*/ 525032 w 3028217"/>
                  <a:gd name="connsiteY31" fmla="*/ 1486533 h 2962327"/>
                  <a:gd name="connsiteX32" fmla="*/ 527229 w 3028217"/>
                  <a:gd name="connsiteY32" fmla="*/ 1488303 h 2962327"/>
                  <a:gd name="connsiteX33" fmla="*/ 451029 w 3028217"/>
                  <a:gd name="connsiteY33" fmla="*/ 1494971 h 2962327"/>
                  <a:gd name="connsiteX34" fmla="*/ 492939 w 3028217"/>
                  <a:gd name="connsiteY34" fmla="*/ 1460681 h 2962327"/>
                  <a:gd name="connsiteX35" fmla="*/ 592475 w 3028217"/>
                  <a:gd name="connsiteY35" fmla="*/ 1413889 h 2962327"/>
                  <a:gd name="connsiteX36" fmla="*/ 596761 w 3028217"/>
                  <a:gd name="connsiteY36" fmla="*/ 1414961 h 2962327"/>
                  <a:gd name="connsiteX37" fmla="*/ 595809 w 3028217"/>
                  <a:gd name="connsiteY37" fmla="*/ 1447346 h 2962327"/>
                  <a:gd name="connsiteX38" fmla="*/ 588189 w 3028217"/>
                  <a:gd name="connsiteY38" fmla="*/ 1414961 h 2962327"/>
                  <a:gd name="connsiteX39" fmla="*/ 592475 w 3028217"/>
                  <a:gd name="connsiteY39" fmla="*/ 1413889 h 2962327"/>
                  <a:gd name="connsiteX40" fmla="*/ 2633206 w 3028217"/>
                  <a:gd name="connsiteY40" fmla="*/ 1174931 h 2962327"/>
                  <a:gd name="connsiteX41" fmla="*/ 2673211 w 3028217"/>
                  <a:gd name="connsiteY41" fmla="*/ 1180646 h 2962327"/>
                  <a:gd name="connsiteX42" fmla="*/ 2633206 w 3028217"/>
                  <a:gd name="connsiteY42" fmla="*/ 1174931 h 2962327"/>
                  <a:gd name="connsiteX43" fmla="*/ 2477948 w 3028217"/>
                  <a:gd name="connsiteY43" fmla="*/ 1095873 h 2962327"/>
                  <a:gd name="connsiteX44" fmla="*/ 2484616 w 3028217"/>
                  <a:gd name="connsiteY44" fmla="*/ 1110160 h 2962327"/>
                  <a:gd name="connsiteX45" fmla="*/ 2464613 w 3028217"/>
                  <a:gd name="connsiteY45" fmla="*/ 1135878 h 2962327"/>
                  <a:gd name="connsiteX46" fmla="*/ 2444611 w 3028217"/>
                  <a:gd name="connsiteY46" fmla="*/ 1144450 h 2962327"/>
                  <a:gd name="connsiteX47" fmla="*/ 2415083 w 3028217"/>
                  <a:gd name="connsiteY47" fmla="*/ 1119685 h 2962327"/>
                  <a:gd name="connsiteX48" fmla="*/ 2446516 w 3028217"/>
                  <a:gd name="connsiteY48" fmla="*/ 1114923 h 2962327"/>
                  <a:gd name="connsiteX49" fmla="*/ 2477948 w 3028217"/>
                  <a:gd name="connsiteY49" fmla="*/ 1095873 h 2962327"/>
                  <a:gd name="connsiteX50" fmla="*/ 2344599 w 3028217"/>
                  <a:gd name="connsiteY50" fmla="*/ 1039676 h 2962327"/>
                  <a:gd name="connsiteX51" fmla="*/ 2355076 w 3028217"/>
                  <a:gd name="connsiteY51" fmla="*/ 1066346 h 2962327"/>
                  <a:gd name="connsiteX52" fmla="*/ 2341741 w 3028217"/>
                  <a:gd name="connsiteY52" fmla="*/ 1092063 h 2962327"/>
                  <a:gd name="connsiteX53" fmla="*/ 2328406 w 3028217"/>
                  <a:gd name="connsiteY53" fmla="*/ 1065393 h 2962327"/>
                  <a:gd name="connsiteX54" fmla="*/ 2344599 w 3028217"/>
                  <a:gd name="connsiteY54" fmla="*/ 1039676 h 2962327"/>
                  <a:gd name="connsiteX55" fmla="*/ 699631 w 3028217"/>
                  <a:gd name="connsiteY55" fmla="*/ 966334 h 2962327"/>
                  <a:gd name="connsiteX56" fmla="*/ 616764 w 3028217"/>
                  <a:gd name="connsiteY56" fmla="*/ 992051 h 2962327"/>
                  <a:gd name="connsiteX57" fmla="*/ 699631 w 3028217"/>
                  <a:gd name="connsiteY57" fmla="*/ 966334 h 2962327"/>
                  <a:gd name="connsiteX58" fmla="*/ 2786559 w 3028217"/>
                  <a:gd name="connsiteY58" fmla="*/ 938711 h 2962327"/>
                  <a:gd name="connsiteX59" fmla="*/ 2814181 w 3028217"/>
                  <a:gd name="connsiteY59" fmla="*/ 938711 h 2962327"/>
                  <a:gd name="connsiteX60" fmla="*/ 2814181 w 3028217"/>
                  <a:gd name="connsiteY60" fmla="*/ 945378 h 2962327"/>
                  <a:gd name="connsiteX61" fmla="*/ 2786559 w 3028217"/>
                  <a:gd name="connsiteY61" fmla="*/ 938711 h 2962327"/>
                  <a:gd name="connsiteX62" fmla="*/ 737731 w 3028217"/>
                  <a:gd name="connsiteY62" fmla="*/ 935019 h 2962327"/>
                  <a:gd name="connsiteX63" fmla="*/ 702489 w 3028217"/>
                  <a:gd name="connsiteY63" fmla="*/ 951093 h 2962327"/>
                  <a:gd name="connsiteX64" fmla="*/ 770116 w 3028217"/>
                  <a:gd name="connsiteY64" fmla="*/ 936805 h 2962327"/>
                  <a:gd name="connsiteX65" fmla="*/ 737731 w 3028217"/>
                  <a:gd name="connsiteY65" fmla="*/ 935019 h 2962327"/>
                  <a:gd name="connsiteX66" fmla="*/ 619383 w 3028217"/>
                  <a:gd name="connsiteY66" fmla="*/ 880251 h 2962327"/>
                  <a:gd name="connsiteX67" fmla="*/ 608191 w 3028217"/>
                  <a:gd name="connsiteY67" fmla="*/ 882513 h 2962327"/>
                  <a:gd name="connsiteX68" fmla="*/ 541516 w 3028217"/>
                  <a:gd name="connsiteY68" fmla="*/ 968238 h 2962327"/>
                  <a:gd name="connsiteX69" fmla="*/ 558661 w 3028217"/>
                  <a:gd name="connsiteY69" fmla="*/ 975858 h 2962327"/>
                  <a:gd name="connsiteX70" fmla="*/ 578664 w 3028217"/>
                  <a:gd name="connsiteY70" fmla="*/ 949188 h 2962327"/>
                  <a:gd name="connsiteX71" fmla="*/ 623431 w 3028217"/>
                  <a:gd name="connsiteY71" fmla="*/ 890133 h 2962327"/>
                  <a:gd name="connsiteX72" fmla="*/ 619383 w 3028217"/>
                  <a:gd name="connsiteY72" fmla="*/ 880251 h 2962327"/>
                  <a:gd name="connsiteX73" fmla="*/ 659626 w 3028217"/>
                  <a:gd name="connsiteY73" fmla="*/ 872036 h 2962327"/>
                  <a:gd name="connsiteX74" fmla="*/ 647244 w 3028217"/>
                  <a:gd name="connsiteY74" fmla="*/ 879656 h 2962327"/>
                  <a:gd name="connsiteX75" fmla="*/ 657721 w 3028217"/>
                  <a:gd name="connsiteY75" fmla="*/ 950141 h 2962327"/>
                  <a:gd name="connsiteX76" fmla="*/ 683439 w 3028217"/>
                  <a:gd name="connsiteY76" fmla="*/ 913946 h 2962327"/>
                  <a:gd name="connsiteX77" fmla="*/ 711061 w 3028217"/>
                  <a:gd name="connsiteY77" fmla="*/ 910136 h 2962327"/>
                  <a:gd name="connsiteX78" fmla="*/ 709156 w 3028217"/>
                  <a:gd name="connsiteY78" fmla="*/ 891086 h 2962327"/>
                  <a:gd name="connsiteX79" fmla="*/ 659626 w 3028217"/>
                  <a:gd name="connsiteY79" fmla="*/ 872036 h 2962327"/>
                  <a:gd name="connsiteX80" fmla="*/ 620410 w 3028217"/>
                  <a:gd name="connsiteY80" fmla="*/ 803828 h 2962327"/>
                  <a:gd name="connsiteX81" fmla="*/ 603429 w 3028217"/>
                  <a:gd name="connsiteY81" fmla="*/ 807266 h 2962327"/>
                  <a:gd name="connsiteX82" fmla="*/ 532944 w 3028217"/>
                  <a:gd name="connsiteY82" fmla="*/ 841556 h 2962327"/>
                  <a:gd name="connsiteX83" fmla="*/ 541516 w 3028217"/>
                  <a:gd name="connsiteY83" fmla="*/ 855843 h 2962327"/>
                  <a:gd name="connsiteX84" fmla="*/ 602476 w 3028217"/>
                  <a:gd name="connsiteY84" fmla="*/ 859653 h 2962327"/>
                  <a:gd name="connsiteX85" fmla="*/ 652959 w 3028217"/>
                  <a:gd name="connsiteY85" fmla="*/ 835841 h 2962327"/>
                  <a:gd name="connsiteX86" fmla="*/ 620410 w 3028217"/>
                  <a:gd name="connsiteY86" fmla="*/ 803828 h 2962327"/>
                  <a:gd name="connsiteX87" fmla="*/ 2051228 w 3028217"/>
                  <a:gd name="connsiteY87" fmla="*/ 690108 h 2962327"/>
                  <a:gd name="connsiteX88" fmla="*/ 2074088 w 3028217"/>
                  <a:gd name="connsiteY88" fmla="*/ 722493 h 2962327"/>
                  <a:gd name="connsiteX89" fmla="*/ 2021701 w 3028217"/>
                  <a:gd name="connsiteY89" fmla="*/ 782500 h 2962327"/>
                  <a:gd name="connsiteX90" fmla="*/ 2000746 w 3028217"/>
                  <a:gd name="connsiteY90" fmla="*/ 772023 h 2962327"/>
                  <a:gd name="connsiteX91" fmla="*/ 2036941 w 3028217"/>
                  <a:gd name="connsiteY91" fmla="*/ 698680 h 2962327"/>
                  <a:gd name="connsiteX92" fmla="*/ 2051228 w 3028217"/>
                  <a:gd name="connsiteY92" fmla="*/ 690108 h 2962327"/>
                  <a:gd name="connsiteX93" fmla="*/ 2111236 w 3028217"/>
                  <a:gd name="connsiteY93" fmla="*/ 608669 h 2962327"/>
                  <a:gd name="connsiteX94" fmla="*/ 2113141 w 3028217"/>
                  <a:gd name="connsiteY94" fmla="*/ 623433 h 2962327"/>
                  <a:gd name="connsiteX95" fmla="*/ 2111236 w 3028217"/>
                  <a:gd name="connsiteY95" fmla="*/ 626290 h 2962327"/>
                  <a:gd name="connsiteX96" fmla="*/ 2159814 w 3028217"/>
                  <a:gd name="connsiteY96" fmla="*/ 711063 h 2962327"/>
                  <a:gd name="connsiteX97" fmla="*/ 2199819 w 3028217"/>
                  <a:gd name="connsiteY97" fmla="*/ 758688 h 2962327"/>
                  <a:gd name="connsiteX98" fmla="*/ 2176959 w 3028217"/>
                  <a:gd name="connsiteY98" fmla="*/ 800598 h 2962327"/>
                  <a:gd name="connsiteX99" fmla="*/ 2092186 w 3028217"/>
                  <a:gd name="connsiteY99" fmla="*/ 814885 h 2962327"/>
                  <a:gd name="connsiteX100" fmla="*/ 2092186 w 3028217"/>
                  <a:gd name="connsiteY100" fmla="*/ 777738 h 2962327"/>
                  <a:gd name="connsiteX101" fmla="*/ 2111236 w 3028217"/>
                  <a:gd name="connsiteY101" fmla="*/ 740590 h 2962327"/>
                  <a:gd name="connsiteX102" fmla="*/ 2110284 w 3028217"/>
                  <a:gd name="connsiteY102" fmla="*/ 710110 h 2962327"/>
                  <a:gd name="connsiteX103" fmla="*/ 2076946 w 3028217"/>
                  <a:gd name="connsiteY103" fmla="*/ 669153 h 2962327"/>
                  <a:gd name="connsiteX104" fmla="*/ 2097901 w 3028217"/>
                  <a:gd name="connsiteY104" fmla="*/ 611050 h 2962327"/>
                  <a:gd name="connsiteX105" fmla="*/ 2111236 w 3028217"/>
                  <a:gd name="connsiteY105" fmla="*/ 608669 h 2962327"/>
                  <a:gd name="connsiteX106" fmla="*/ 927279 w 3028217"/>
                  <a:gd name="connsiteY106" fmla="*/ 479605 h 2962327"/>
                  <a:gd name="connsiteX107" fmla="*/ 933946 w 3028217"/>
                  <a:gd name="connsiteY107" fmla="*/ 486273 h 2962327"/>
                  <a:gd name="connsiteX108" fmla="*/ 929184 w 3028217"/>
                  <a:gd name="connsiteY108" fmla="*/ 493893 h 2962327"/>
                  <a:gd name="connsiteX109" fmla="*/ 919659 w 3028217"/>
                  <a:gd name="connsiteY109" fmla="*/ 488178 h 2962327"/>
                  <a:gd name="connsiteX110" fmla="*/ 927279 w 3028217"/>
                  <a:gd name="connsiteY110" fmla="*/ 479605 h 2962327"/>
                  <a:gd name="connsiteX111" fmla="*/ 1938089 w 3028217"/>
                  <a:gd name="connsiteY111" fmla="*/ 417931 h 2962327"/>
                  <a:gd name="connsiteX112" fmla="*/ 1959789 w 3028217"/>
                  <a:gd name="connsiteY112" fmla="*/ 441505 h 2962327"/>
                  <a:gd name="connsiteX113" fmla="*/ 1940739 w 3028217"/>
                  <a:gd name="connsiteY113" fmla="*/ 466270 h 2962327"/>
                  <a:gd name="connsiteX114" fmla="*/ 1842631 w 3028217"/>
                  <a:gd name="connsiteY114" fmla="*/ 480558 h 2962327"/>
                  <a:gd name="connsiteX115" fmla="*/ 1832154 w 3028217"/>
                  <a:gd name="connsiteY115" fmla="*/ 458650 h 2962327"/>
                  <a:gd name="connsiteX116" fmla="*/ 1833106 w 3028217"/>
                  <a:gd name="connsiteY116" fmla="*/ 431980 h 2962327"/>
                  <a:gd name="connsiteX117" fmla="*/ 1845489 w 3028217"/>
                  <a:gd name="connsiteY117" fmla="*/ 423408 h 2962327"/>
                  <a:gd name="connsiteX118" fmla="*/ 1857871 w 3028217"/>
                  <a:gd name="connsiteY118" fmla="*/ 432933 h 2962327"/>
                  <a:gd name="connsiteX119" fmla="*/ 1926451 w 3028217"/>
                  <a:gd name="connsiteY119" fmla="*/ 418645 h 2962327"/>
                  <a:gd name="connsiteX120" fmla="*/ 1938089 w 3028217"/>
                  <a:gd name="connsiteY120" fmla="*/ 417931 h 2962327"/>
                  <a:gd name="connsiteX121" fmla="*/ 904419 w 3028217"/>
                  <a:gd name="connsiteY121" fmla="*/ 389118 h 2962327"/>
                  <a:gd name="connsiteX122" fmla="*/ 938709 w 3028217"/>
                  <a:gd name="connsiteY122" fmla="*/ 433886 h 2962327"/>
                  <a:gd name="connsiteX123" fmla="*/ 942519 w 3028217"/>
                  <a:gd name="connsiteY123" fmla="*/ 446268 h 2962327"/>
                  <a:gd name="connsiteX124" fmla="*/ 931089 w 3028217"/>
                  <a:gd name="connsiteY124" fmla="*/ 449125 h 2962327"/>
                  <a:gd name="connsiteX125" fmla="*/ 878701 w 3028217"/>
                  <a:gd name="connsiteY125" fmla="*/ 449125 h 2962327"/>
                  <a:gd name="connsiteX126" fmla="*/ 856794 w 3028217"/>
                  <a:gd name="connsiteY126" fmla="*/ 443411 h 2962327"/>
                  <a:gd name="connsiteX127" fmla="*/ 867271 w 3028217"/>
                  <a:gd name="connsiteY127" fmla="*/ 412930 h 2962327"/>
                  <a:gd name="connsiteX128" fmla="*/ 904419 w 3028217"/>
                  <a:gd name="connsiteY128" fmla="*/ 389118 h 2962327"/>
                  <a:gd name="connsiteX129" fmla="*/ 1062534 w 3028217"/>
                  <a:gd name="connsiteY129" fmla="*/ 340541 h 2962327"/>
                  <a:gd name="connsiteX130" fmla="*/ 1083489 w 3028217"/>
                  <a:gd name="connsiteY130" fmla="*/ 353876 h 2962327"/>
                  <a:gd name="connsiteX131" fmla="*/ 1053961 w 3028217"/>
                  <a:gd name="connsiteY131" fmla="*/ 360543 h 2962327"/>
                  <a:gd name="connsiteX132" fmla="*/ 1062534 w 3028217"/>
                  <a:gd name="connsiteY132" fmla="*/ 340541 h 2962327"/>
                  <a:gd name="connsiteX133" fmla="*/ 2471113 w 3028217"/>
                  <a:gd name="connsiteY133" fmla="*/ 336025 h 2962327"/>
                  <a:gd name="connsiteX134" fmla="*/ 2521763 w 3028217"/>
                  <a:gd name="connsiteY134" fmla="*/ 370068 h 2962327"/>
                  <a:gd name="connsiteX135" fmla="*/ 2848471 w 3028217"/>
                  <a:gd name="connsiteY135" fmla="*/ 785358 h 2962327"/>
                  <a:gd name="connsiteX136" fmla="*/ 2920861 w 3028217"/>
                  <a:gd name="connsiteY136" fmla="*/ 940616 h 2962327"/>
                  <a:gd name="connsiteX137" fmla="*/ 2926576 w 3028217"/>
                  <a:gd name="connsiteY137" fmla="*/ 977763 h 2962327"/>
                  <a:gd name="connsiteX138" fmla="*/ 2847518 w 3028217"/>
                  <a:gd name="connsiteY138" fmla="*/ 938711 h 2962327"/>
                  <a:gd name="connsiteX139" fmla="*/ 2864663 w 3028217"/>
                  <a:gd name="connsiteY139" fmla="*/ 890133 h 2962327"/>
                  <a:gd name="connsiteX140" fmla="*/ 2810371 w 3028217"/>
                  <a:gd name="connsiteY140" fmla="*/ 908231 h 2962327"/>
                  <a:gd name="connsiteX141" fmla="*/ 2757031 w 3028217"/>
                  <a:gd name="connsiteY141" fmla="*/ 904421 h 2962327"/>
                  <a:gd name="connsiteX142" fmla="*/ 2728456 w 3028217"/>
                  <a:gd name="connsiteY142" fmla="*/ 916803 h 2962327"/>
                  <a:gd name="connsiteX143" fmla="*/ 2707501 w 3028217"/>
                  <a:gd name="connsiteY143" fmla="*/ 971096 h 2962327"/>
                  <a:gd name="connsiteX144" fmla="*/ 2706548 w 3028217"/>
                  <a:gd name="connsiteY144" fmla="*/ 1011101 h 2962327"/>
                  <a:gd name="connsiteX145" fmla="*/ 2712263 w 3028217"/>
                  <a:gd name="connsiteY145" fmla="*/ 1044438 h 2962327"/>
                  <a:gd name="connsiteX146" fmla="*/ 2750438 w 3028217"/>
                  <a:gd name="connsiteY146" fmla="*/ 1026892 h 2962327"/>
                  <a:gd name="connsiteX147" fmla="*/ 2757317 w 3028217"/>
                  <a:gd name="connsiteY147" fmla="*/ 1029909 h 2962327"/>
                  <a:gd name="connsiteX148" fmla="*/ 2760842 w 3028217"/>
                  <a:gd name="connsiteY148" fmla="*/ 1028246 h 2962327"/>
                  <a:gd name="connsiteX149" fmla="*/ 2785607 w 3028217"/>
                  <a:gd name="connsiteY149" fmla="*/ 1010148 h 2962327"/>
                  <a:gd name="connsiteX150" fmla="*/ 2804538 w 3028217"/>
                  <a:gd name="connsiteY150" fmla="*/ 1006457 h 2962327"/>
                  <a:gd name="connsiteX151" fmla="*/ 2822755 w 3028217"/>
                  <a:gd name="connsiteY151" fmla="*/ 1009196 h 2962327"/>
                  <a:gd name="connsiteX152" fmla="*/ 2938959 w 3028217"/>
                  <a:gd name="connsiteY152" fmla="*/ 1031103 h 2962327"/>
                  <a:gd name="connsiteX153" fmla="*/ 2959915 w 3028217"/>
                  <a:gd name="connsiteY153" fmla="*/ 1058726 h 2962327"/>
                  <a:gd name="connsiteX154" fmla="*/ 3021827 w 3028217"/>
                  <a:gd name="connsiteY154" fmla="*/ 1368288 h 2962327"/>
                  <a:gd name="connsiteX155" fmla="*/ 3027542 w 3028217"/>
                  <a:gd name="connsiteY155" fmla="*/ 1562598 h 2962327"/>
                  <a:gd name="connsiteX156" fmla="*/ 3020874 w 3028217"/>
                  <a:gd name="connsiteY156" fmla="*/ 1594983 h 2962327"/>
                  <a:gd name="connsiteX157" fmla="*/ 2958009 w 3028217"/>
                  <a:gd name="connsiteY157" fmla="*/ 1512116 h 2962327"/>
                  <a:gd name="connsiteX158" fmla="*/ 2918005 w 3028217"/>
                  <a:gd name="connsiteY158" fmla="*/ 1446393 h 2962327"/>
                  <a:gd name="connsiteX159" fmla="*/ 2860855 w 3028217"/>
                  <a:gd name="connsiteY159" fmla="*/ 1371146 h 2962327"/>
                  <a:gd name="connsiteX160" fmla="*/ 2831327 w 3028217"/>
                  <a:gd name="connsiteY160" fmla="*/ 1343523 h 2962327"/>
                  <a:gd name="connsiteX161" fmla="*/ 2856092 w 3028217"/>
                  <a:gd name="connsiteY161" fmla="*/ 1380671 h 2962327"/>
                  <a:gd name="connsiteX162" fmla="*/ 2930387 w 3028217"/>
                  <a:gd name="connsiteY162" fmla="*/ 1514021 h 2962327"/>
                  <a:gd name="connsiteX163" fmla="*/ 2939912 w 3028217"/>
                  <a:gd name="connsiteY163" fmla="*/ 1546406 h 2962327"/>
                  <a:gd name="connsiteX164" fmla="*/ 2962772 w 3028217"/>
                  <a:gd name="connsiteY164" fmla="*/ 1597841 h 2962327"/>
                  <a:gd name="connsiteX165" fmla="*/ 2999919 w 3028217"/>
                  <a:gd name="connsiteY165" fmla="*/ 1683566 h 2962327"/>
                  <a:gd name="connsiteX166" fmla="*/ 3012302 w 3028217"/>
                  <a:gd name="connsiteY166" fmla="*/ 1740716 h 2962327"/>
                  <a:gd name="connsiteX167" fmla="*/ 2886572 w 3028217"/>
                  <a:gd name="connsiteY167" fmla="*/ 2158864 h 2962327"/>
                  <a:gd name="connsiteX168" fmla="*/ 2841805 w 3028217"/>
                  <a:gd name="connsiteY168" fmla="*/ 2246493 h 2962327"/>
                  <a:gd name="connsiteX169" fmla="*/ 2821802 w 3028217"/>
                  <a:gd name="connsiteY169" fmla="*/ 2266496 h 2962327"/>
                  <a:gd name="connsiteX170" fmla="*/ 2808467 w 3028217"/>
                  <a:gd name="connsiteY170" fmla="*/ 2240778 h 2962327"/>
                  <a:gd name="connsiteX171" fmla="*/ 2785607 w 3028217"/>
                  <a:gd name="connsiteY171" fmla="*/ 2172198 h 2962327"/>
                  <a:gd name="connsiteX172" fmla="*/ 2805609 w 3028217"/>
                  <a:gd name="connsiteY172" fmla="*/ 2234111 h 2962327"/>
                  <a:gd name="connsiteX173" fmla="*/ 2821802 w 3028217"/>
                  <a:gd name="connsiteY173" fmla="*/ 2273164 h 2962327"/>
                  <a:gd name="connsiteX174" fmla="*/ 2708455 w 3028217"/>
                  <a:gd name="connsiteY174" fmla="*/ 2451281 h 2962327"/>
                  <a:gd name="connsiteX175" fmla="*/ 2551292 w 3028217"/>
                  <a:gd name="connsiteY175" fmla="*/ 2622731 h 2962327"/>
                  <a:gd name="connsiteX176" fmla="*/ 2476997 w 3028217"/>
                  <a:gd name="connsiteY176" fmla="*/ 2687501 h 2962327"/>
                  <a:gd name="connsiteX177" fmla="*/ 2463662 w 3028217"/>
                  <a:gd name="connsiteY177" fmla="*/ 2655116 h 2962327"/>
                  <a:gd name="connsiteX178" fmla="*/ 2425562 w 3028217"/>
                  <a:gd name="connsiteY178" fmla="*/ 2533196 h 2962327"/>
                  <a:gd name="connsiteX179" fmla="*/ 2439849 w 3028217"/>
                  <a:gd name="connsiteY179" fmla="*/ 2375081 h 2962327"/>
                  <a:gd name="connsiteX180" fmla="*/ 2449374 w 3028217"/>
                  <a:gd name="connsiteY180" fmla="*/ 2301739 h 2962327"/>
                  <a:gd name="connsiteX181" fmla="*/ 2430324 w 3028217"/>
                  <a:gd name="connsiteY181" fmla="*/ 2210298 h 2962327"/>
                  <a:gd name="connsiteX182" fmla="*/ 2396987 w 3028217"/>
                  <a:gd name="connsiteY182" fmla="*/ 2144576 h 2962327"/>
                  <a:gd name="connsiteX183" fmla="*/ 2370317 w 3028217"/>
                  <a:gd name="connsiteY183" fmla="*/ 2012178 h 2962327"/>
                  <a:gd name="connsiteX184" fmla="*/ 2374127 w 3028217"/>
                  <a:gd name="connsiteY184" fmla="*/ 1992176 h 2962327"/>
                  <a:gd name="connsiteX185" fmla="*/ 2319834 w 3028217"/>
                  <a:gd name="connsiteY185" fmla="*/ 1944551 h 2962327"/>
                  <a:gd name="connsiteX186" fmla="*/ 2282687 w 3028217"/>
                  <a:gd name="connsiteY186" fmla="*/ 1931216 h 2962327"/>
                  <a:gd name="connsiteX187" fmla="*/ 2200772 w 3028217"/>
                  <a:gd name="connsiteY187" fmla="*/ 1905498 h 2962327"/>
                  <a:gd name="connsiteX188" fmla="*/ 2157909 w 3028217"/>
                  <a:gd name="connsiteY188" fmla="*/ 1926453 h 2962327"/>
                  <a:gd name="connsiteX189" fmla="*/ 2106474 w 3028217"/>
                  <a:gd name="connsiteY189" fmla="*/ 1931216 h 2962327"/>
                  <a:gd name="connsiteX190" fmla="*/ 2040752 w 3028217"/>
                  <a:gd name="connsiteY190" fmla="*/ 1937883 h 2962327"/>
                  <a:gd name="connsiteX191" fmla="*/ 1974077 w 3028217"/>
                  <a:gd name="connsiteY191" fmla="*/ 1924548 h 2962327"/>
                  <a:gd name="connsiteX192" fmla="*/ 1919784 w 3028217"/>
                  <a:gd name="connsiteY192" fmla="*/ 1877876 h 2962327"/>
                  <a:gd name="connsiteX193" fmla="*/ 1896924 w 3028217"/>
                  <a:gd name="connsiteY193" fmla="*/ 1849301 h 2962327"/>
                  <a:gd name="connsiteX194" fmla="*/ 1839774 w 3028217"/>
                  <a:gd name="connsiteY194" fmla="*/ 1762623 h 2962327"/>
                  <a:gd name="connsiteX195" fmla="*/ 1822629 w 3028217"/>
                  <a:gd name="connsiteY195" fmla="*/ 1676898 h 2962327"/>
                  <a:gd name="connsiteX196" fmla="*/ 1829297 w 3028217"/>
                  <a:gd name="connsiteY196" fmla="*/ 1537833 h 2962327"/>
                  <a:gd name="connsiteX197" fmla="*/ 1828344 w 3028217"/>
                  <a:gd name="connsiteY197" fmla="*/ 1514973 h 2962327"/>
                  <a:gd name="connsiteX198" fmla="*/ 1909307 w 3028217"/>
                  <a:gd name="connsiteY198" fmla="*/ 1373051 h 2962327"/>
                  <a:gd name="connsiteX199" fmla="*/ 1929309 w 3028217"/>
                  <a:gd name="connsiteY199" fmla="*/ 1361621 h 2962327"/>
                  <a:gd name="connsiteX200" fmla="*/ 1977887 w 3028217"/>
                  <a:gd name="connsiteY200" fmla="*/ 1293041 h 2962327"/>
                  <a:gd name="connsiteX201" fmla="*/ 2019797 w 3028217"/>
                  <a:gd name="connsiteY201" fmla="*/ 1227318 h 2962327"/>
                  <a:gd name="connsiteX202" fmla="*/ 2051229 w 3028217"/>
                  <a:gd name="connsiteY202" fmla="*/ 1178741 h 2962327"/>
                  <a:gd name="connsiteX203" fmla="*/ 2083614 w 3028217"/>
                  <a:gd name="connsiteY203" fmla="*/ 1172073 h 2962327"/>
                  <a:gd name="connsiteX204" fmla="*/ 2161719 w 3028217"/>
                  <a:gd name="connsiteY204" fmla="*/ 1162548 h 2962327"/>
                  <a:gd name="connsiteX205" fmla="*/ 2266494 w 3028217"/>
                  <a:gd name="connsiteY205" fmla="*/ 1136831 h 2962327"/>
                  <a:gd name="connsiteX206" fmla="*/ 2331264 w 3028217"/>
                  <a:gd name="connsiteY206" fmla="*/ 1133021 h 2962327"/>
                  <a:gd name="connsiteX207" fmla="*/ 2387462 w 3028217"/>
                  <a:gd name="connsiteY207" fmla="*/ 1197791 h 2962327"/>
                  <a:gd name="connsiteX208" fmla="*/ 2400797 w 3028217"/>
                  <a:gd name="connsiteY208" fmla="*/ 1229223 h 2962327"/>
                  <a:gd name="connsiteX209" fmla="*/ 2517002 w 3028217"/>
                  <a:gd name="connsiteY209" fmla="*/ 1283516 h 2962327"/>
                  <a:gd name="connsiteX210" fmla="*/ 2556055 w 3028217"/>
                  <a:gd name="connsiteY210" fmla="*/ 1266371 h 2962327"/>
                  <a:gd name="connsiteX211" fmla="*/ 2617967 w 3028217"/>
                  <a:gd name="connsiteY211" fmla="*/ 1241606 h 2962327"/>
                  <a:gd name="connsiteX212" fmla="*/ 2701787 w 3028217"/>
                  <a:gd name="connsiteY212" fmla="*/ 1271133 h 2962327"/>
                  <a:gd name="connsiteX213" fmla="*/ 2823707 w 3028217"/>
                  <a:gd name="connsiteY213" fmla="*/ 1270181 h 2962327"/>
                  <a:gd name="connsiteX214" fmla="*/ 2842757 w 3028217"/>
                  <a:gd name="connsiteY214" fmla="*/ 1253988 h 2962327"/>
                  <a:gd name="connsiteX215" fmla="*/ 2857997 w 3028217"/>
                  <a:gd name="connsiteY215" fmla="*/ 1191123 h 2962327"/>
                  <a:gd name="connsiteX216" fmla="*/ 2824659 w 3028217"/>
                  <a:gd name="connsiteY216" fmla="*/ 1163501 h 2962327"/>
                  <a:gd name="connsiteX217" fmla="*/ 2781797 w 3028217"/>
                  <a:gd name="connsiteY217" fmla="*/ 1153023 h 2962327"/>
                  <a:gd name="connsiteX218" fmla="*/ 2778142 w 3028217"/>
                  <a:gd name="connsiteY218" fmla="*/ 1149005 h 2962327"/>
                  <a:gd name="connsiteX219" fmla="*/ 2758579 w 3028217"/>
                  <a:gd name="connsiteY219" fmla="*/ 1157637 h 2962327"/>
                  <a:gd name="connsiteX220" fmla="*/ 2684641 w 3028217"/>
                  <a:gd name="connsiteY220" fmla="*/ 1122543 h 2962327"/>
                  <a:gd name="connsiteX221" fmla="*/ 2664638 w 3028217"/>
                  <a:gd name="connsiteY221" fmla="*/ 1083491 h 2962327"/>
                  <a:gd name="connsiteX222" fmla="*/ 2646541 w 3028217"/>
                  <a:gd name="connsiteY222" fmla="*/ 1054916 h 2962327"/>
                  <a:gd name="connsiteX223" fmla="*/ 2610346 w 3028217"/>
                  <a:gd name="connsiteY223" fmla="*/ 1080633 h 2962327"/>
                  <a:gd name="connsiteX224" fmla="*/ 2609202 w 3028217"/>
                  <a:gd name="connsiteY224" fmla="*/ 1082346 h 2962327"/>
                  <a:gd name="connsiteX225" fmla="*/ 2613204 w 3028217"/>
                  <a:gd name="connsiteY225" fmla="*/ 1086348 h 2962327"/>
                  <a:gd name="connsiteX226" fmla="*/ 2632254 w 3028217"/>
                  <a:gd name="connsiteY226" fmla="*/ 1108255 h 2962327"/>
                  <a:gd name="connsiteX227" fmla="*/ 2609394 w 3028217"/>
                  <a:gd name="connsiteY227" fmla="*/ 1145403 h 2962327"/>
                  <a:gd name="connsiteX228" fmla="*/ 2584629 w 3028217"/>
                  <a:gd name="connsiteY228" fmla="*/ 1132068 h 2962327"/>
                  <a:gd name="connsiteX229" fmla="*/ 2566055 w 3028217"/>
                  <a:gd name="connsiteY229" fmla="*/ 1095397 h 2962327"/>
                  <a:gd name="connsiteX230" fmla="*/ 2558490 w 3028217"/>
                  <a:gd name="connsiteY230" fmla="*/ 1083461 h 2962327"/>
                  <a:gd name="connsiteX231" fmla="*/ 2545576 w 3028217"/>
                  <a:gd name="connsiteY231" fmla="*/ 1071108 h 2962327"/>
                  <a:gd name="connsiteX232" fmla="*/ 2536051 w 3028217"/>
                  <a:gd name="connsiteY232" fmla="*/ 1061583 h 2962327"/>
                  <a:gd name="connsiteX233" fmla="*/ 2429371 w 3028217"/>
                  <a:gd name="connsiteY233" fmla="*/ 952046 h 2962327"/>
                  <a:gd name="connsiteX234" fmla="*/ 2417941 w 3028217"/>
                  <a:gd name="connsiteY234" fmla="*/ 944426 h 2962327"/>
                  <a:gd name="connsiteX235" fmla="*/ 2407463 w 3028217"/>
                  <a:gd name="connsiteY235" fmla="*/ 947283 h 2962327"/>
                  <a:gd name="connsiteX236" fmla="*/ 2469376 w 3028217"/>
                  <a:gd name="connsiteY236" fmla="*/ 1014911 h 2962327"/>
                  <a:gd name="connsiteX237" fmla="*/ 2509381 w 3028217"/>
                  <a:gd name="connsiteY237" fmla="*/ 1044438 h 2962327"/>
                  <a:gd name="connsiteX238" fmla="*/ 2504618 w 3028217"/>
                  <a:gd name="connsiteY238" fmla="*/ 1057773 h 2962327"/>
                  <a:gd name="connsiteX239" fmla="*/ 2488426 w 3028217"/>
                  <a:gd name="connsiteY239" fmla="*/ 1077776 h 2962327"/>
                  <a:gd name="connsiteX240" fmla="*/ 2476996 w 3028217"/>
                  <a:gd name="connsiteY240" fmla="*/ 1084443 h 2962327"/>
                  <a:gd name="connsiteX241" fmla="*/ 2356028 w 3028217"/>
                  <a:gd name="connsiteY241" fmla="*/ 985383 h 2962327"/>
                  <a:gd name="connsiteX242" fmla="*/ 2317928 w 3028217"/>
                  <a:gd name="connsiteY242" fmla="*/ 978716 h 2962327"/>
                  <a:gd name="connsiteX243" fmla="*/ 2295068 w 3028217"/>
                  <a:gd name="connsiteY243" fmla="*/ 993003 h 2962327"/>
                  <a:gd name="connsiteX244" fmla="*/ 2196008 w 3028217"/>
                  <a:gd name="connsiteY244" fmla="*/ 1057773 h 2962327"/>
                  <a:gd name="connsiteX245" fmla="*/ 2181721 w 3028217"/>
                  <a:gd name="connsiteY245" fmla="*/ 1087301 h 2962327"/>
                  <a:gd name="connsiteX246" fmla="*/ 2105521 w 3028217"/>
                  <a:gd name="connsiteY246" fmla="*/ 1157786 h 2962327"/>
                  <a:gd name="connsiteX247" fmla="*/ 2053133 w 3028217"/>
                  <a:gd name="connsiteY247" fmla="*/ 1155881 h 2962327"/>
                  <a:gd name="connsiteX248" fmla="*/ 2036941 w 3028217"/>
                  <a:gd name="connsiteY248" fmla="*/ 1136831 h 2962327"/>
                  <a:gd name="connsiteX249" fmla="*/ 2008366 w 3028217"/>
                  <a:gd name="connsiteY249" fmla="*/ 1131116 h 2962327"/>
                  <a:gd name="connsiteX250" fmla="*/ 2001698 w 3028217"/>
                  <a:gd name="connsiteY250" fmla="*/ 1074918 h 2962327"/>
                  <a:gd name="connsiteX251" fmla="*/ 2008366 w 3028217"/>
                  <a:gd name="connsiteY251" fmla="*/ 1001576 h 2962327"/>
                  <a:gd name="connsiteX252" fmla="*/ 2035988 w 3028217"/>
                  <a:gd name="connsiteY252" fmla="*/ 977763 h 2962327"/>
                  <a:gd name="connsiteX253" fmla="*/ 2107426 w 3028217"/>
                  <a:gd name="connsiteY253" fmla="*/ 983478 h 2962327"/>
                  <a:gd name="connsiteX254" fmla="*/ 2148383 w 3028217"/>
                  <a:gd name="connsiteY254" fmla="*/ 975858 h 2962327"/>
                  <a:gd name="connsiteX255" fmla="*/ 2150288 w 3028217"/>
                  <a:gd name="connsiteY255" fmla="*/ 913946 h 2962327"/>
                  <a:gd name="connsiteX256" fmla="*/ 2112188 w 3028217"/>
                  <a:gd name="connsiteY256" fmla="*/ 876798 h 2962327"/>
                  <a:gd name="connsiteX257" fmla="*/ 2096948 w 3028217"/>
                  <a:gd name="connsiteY257" fmla="*/ 862511 h 2962327"/>
                  <a:gd name="connsiteX258" fmla="*/ 2118856 w 3028217"/>
                  <a:gd name="connsiteY258" fmla="*/ 849176 h 2962327"/>
                  <a:gd name="connsiteX259" fmla="*/ 2206486 w 3028217"/>
                  <a:gd name="connsiteY259" fmla="*/ 810123 h 2962327"/>
                  <a:gd name="connsiteX260" fmla="*/ 2308403 w 3028217"/>
                  <a:gd name="connsiteY260" fmla="*/ 731066 h 2962327"/>
                  <a:gd name="connsiteX261" fmla="*/ 2321738 w 3028217"/>
                  <a:gd name="connsiteY261" fmla="*/ 708206 h 2962327"/>
                  <a:gd name="connsiteX262" fmla="*/ 2311261 w 3028217"/>
                  <a:gd name="connsiteY262" fmla="*/ 679631 h 2962327"/>
                  <a:gd name="connsiteX263" fmla="*/ 2320786 w 3028217"/>
                  <a:gd name="connsiteY263" fmla="*/ 643436 h 2962327"/>
                  <a:gd name="connsiteX264" fmla="*/ 2338883 w 3028217"/>
                  <a:gd name="connsiteY264" fmla="*/ 638673 h 2962327"/>
                  <a:gd name="connsiteX265" fmla="*/ 2343646 w 3028217"/>
                  <a:gd name="connsiteY265" fmla="*/ 675821 h 2962327"/>
                  <a:gd name="connsiteX266" fmla="*/ 2348408 w 3028217"/>
                  <a:gd name="connsiteY266" fmla="*/ 699633 h 2962327"/>
                  <a:gd name="connsiteX267" fmla="*/ 2376031 w 3028217"/>
                  <a:gd name="connsiteY267" fmla="*/ 706301 h 2962327"/>
                  <a:gd name="connsiteX268" fmla="*/ 2385556 w 3028217"/>
                  <a:gd name="connsiteY268" fmla="*/ 704396 h 2962327"/>
                  <a:gd name="connsiteX269" fmla="*/ 2454136 w 3028217"/>
                  <a:gd name="connsiteY269" fmla="*/ 698681 h 2962327"/>
                  <a:gd name="connsiteX270" fmla="*/ 2476996 w 3028217"/>
                  <a:gd name="connsiteY270" fmla="*/ 692013 h 2962327"/>
                  <a:gd name="connsiteX271" fmla="*/ 2517953 w 3028217"/>
                  <a:gd name="connsiteY271" fmla="*/ 648198 h 2962327"/>
                  <a:gd name="connsiteX272" fmla="*/ 2563673 w 3028217"/>
                  <a:gd name="connsiteY272" fmla="*/ 626291 h 2962327"/>
                  <a:gd name="connsiteX273" fmla="*/ 2554148 w 3028217"/>
                  <a:gd name="connsiteY273" fmla="*/ 585333 h 2962327"/>
                  <a:gd name="connsiteX274" fmla="*/ 2572928 w 3028217"/>
                  <a:gd name="connsiteY274" fmla="*/ 573708 h 2962327"/>
                  <a:gd name="connsiteX275" fmla="*/ 2586098 w 3028217"/>
                  <a:gd name="connsiteY275" fmla="*/ 571735 h 2962327"/>
                  <a:gd name="connsiteX276" fmla="*/ 2586726 w 3028217"/>
                  <a:gd name="connsiteY276" fmla="*/ 571671 h 2962327"/>
                  <a:gd name="connsiteX277" fmla="*/ 2624633 w 3028217"/>
                  <a:gd name="connsiteY277" fmla="*/ 568188 h 2962327"/>
                  <a:gd name="connsiteX278" fmla="*/ 2630348 w 3028217"/>
                  <a:gd name="connsiteY278" fmla="*/ 563426 h 2962327"/>
                  <a:gd name="connsiteX279" fmla="*/ 2633206 w 3028217"/>
                  <a:gd name="connsiteY279" fmla="*/ 563426 h 2962327"/>
                  <a:gd name="connsiteX280" fmla="*/ 2626538 w 3028217"/>
                  <a:gd name="connsiteY280" fmla="*/ 563426 h 2962327"/>
                  <a:gd name="connsiteX281" fmla="*/ 2593082 w 3028217"/>
                  <a:gd name="connsiteY281" fmla="*/ 570689 h 2962327"/>
                  <a:gd name="connsiteX282" fmla="*/ 2586098 w 3028217"/>
                  <a:gd name="connsiteY282" fmla="*/ 571735 h 2962327"/>
                  <a:gd name="connsiteX283" fmla="*/ 2574151 w 3028217"/>
                  <a:gd name="connsiteY283" fmla="*/ 572951 h 2962327"/>
                  <a:gd name="connsiteX284" fmla="*/ 2572928 w 3028217"/>
                  <a:gd name="connsiteY284" fmla="*/ 573708 h 2962327"/>
                  <a:gd name="connsiteX285" fmla="*/ 2558911 w 3028217"/>
                  <a:gd name="connsiteY285" fmla="*/ 575808 h 2962327"/>
                  <a:gd name="connsiteX286" fmla="*/ 2506523 w 3028217"/>
                  <a:gd name="connsiteY286" fmla="*/ 541518 h 2962327"/>
                  <a:gd name="connsiteX287" fmla="*/ 2512238 w 3028217"/>
                  <a:gd name="connsiteY287" fmla="*/ 480558 h 2962327"/>
                  <a:gd name="connsiteX288" fmla="*/ 2533193 w 3028217"/>
                  <a:gd name="connsiteY288" fmla="*/ 458651 h 2962327"/>
                  <a:gd name="connsiteX289" fmla="*/ 2534146 w 3028217"/>
                  <a:gd name="connsiteY289" fmla="*/ 440553 h 2962327"/>
                  <a:gd name="connsiteX290" fmla="*/ 2513191 w 3028217"/>
                  <a:gd name="connsiteY290" fmla="*/ 445316 h 2962327"/>
                  <a:gd name="connsiteX291" fmla="*/ 2464613 w 3028217"/>
                  <a:gd name="connsiteY291" fmla="*/ 509133 h 2962327"/>
                  <a:gd name="connsiteX292" fmla="*/ 2467471 w 3028217"/>
                  <a:gd name="connsiteY292" fmla="*/ 551996 h 2962327"/>
                  <a:gd name="connsiteX293" fmla="*/ 2468423 w 3028217"/>
                  <a:gd name="connsiteY293" fmla="*/ 597716 h 2962327"/>
                  <a:gd name="connsiteX294" fmla="*/ 2453183 w 3028217"/>
                  <a:gd name="connsiteY294" fmla="*/ 638673 h 2962327"/>
                  <a:gd name="connsiteX295" fmla="*/ 2423656 w 3028217"/>
                  <a:gd name="connsiteY295" fmla="*/ 676773 h 2962327"/>
                  <a:gd name="connsiteX296" fmla="*/ 2389366 w 3028217"/>
                  <a:gd name="connsiteY296" fmla="*/ 683441 h 2962327"/>
                  <a:gd name="connsiteX297" fmla="*/ 2383651 w 3028217"/>
                  <a:gd name="connsiteY297" fmla="*/ 659628 h 2962327"/>
                  <a:gd name="connsiteX298" fmla="*/ 2367458 w 3028217"/>
                  <a:gd name="connsiteY298" fmla="*/ 627243 h 2962327"/>
                  <a:gd name="connsiteX299" fmla="*/ 2308403 w 3028217"/>
                  <a:gd name="connsiteY299" fmla="*/ 612003 h 2962327"/>
                  <a:gd name="connsiteX300" fmla="*/ 2270303 w 3028217"/>
                  <a:gd name="connsiteY300" fmla="*/ 571046 h 2962327"/>
                  <a:gd name="connsiteX301" fmla="*/ 2260778 w 3028217"/>
                  <a:gd name="connsiteY301" fmla="*/ 543423 h 2962327"/>
                  <a:gd name="connsiteX302" fmla="*/ 2259826 w 3028217"/>
                  <a:gd name="connsiteY302" fmla="*/ 522468 h 2962327"/>
                  <a:gd name="connsiteX303" fmla="*/ 2390318 w 3028217"/>
                  <a:gd name="connsiteY303" fmla="*/ 385308 h 2962327"/>
                  <a:gd name="connsiteX304" fmla="*/ 2416988 w 3028217"/>
                  <a:gd name="connsiteY304" fmla="*/ 357686 h 2962327"/>
                  <a:gd name="connsiteX305" fmla="*/ 2417941 w 3028217"/>
                  <a:gd name="connsiteY305" fmla="*/ 351971 h 2962327"/>
                  <a:gd name="connsiteX306" fmla="*/ 2424608 w 3028217"/>
                  <a:gd name="connsiteY306" fmla="*/ 353876 h 2962327"/>
                  <a:gd name="connsiteX307" fmla="*/ 2452245 w 3028217"/>
                  <a:gd name="connsiteY307" fmla="*/ 336582 h 2962327"/>
                  <a:gd name="connsiteX308" fmla="*/ 2471113 w 3028217"/>
                  <a:gd name="connsiteY308" fmla="*/ 336025 h 2962327"/>
                  <a:gd name="connsiteX309" fmla="*/ 761544 w 3028217"/>
                  <a:gd name="connsiteY309" fmla="*/ 194808 h 2962327"/>
                  <a:gd name="connsiteX310" fmla="*/ 773926 w 3028217"/>
                  <a:gd name="connsiteY310" fmla="*/ 216716 h 2962327"/>
                  <a:gd name="connsiteX311" fmla="*/ 773926 w 3028217"/>
                  <a:gd name="connsiteY311" fmla="*/ 278628 h 2962327"/>
                  <a:gd name="connsiteX312" fmla="*/ 687249 w 3028217"/>
                  <a:gd name="connsiteY312" fmla="*/ 293868 h 2962327"/>
                  <a:gd name="connsiteX313" fmla="*/ 671056 w 3028217"/>
                  <a:gd name="connsiteY313" fmla="*/ 292916 h 2962327"/>
                  <a:gd name="connsiteX314" fmla="*/ 640576 w 3028217"/>
                  <a:gd name="connsiteY314" fmla="*/ 298631 h 2962327"/>
                  <a:gd name="connsiteX315" fmla="*/ 603429 w 3028217"/>
                  <a:gd name="connsiteY315" fmla="*/ 291011 h 2962327"/>
                  <a:gd name="connsiteX316" fmla="*/ 715824 w 3028217"/>
                  <a:gd name="connsiteY316" fmla="*/ 211953 h 2962327"/>
                  <a:gd name="connsiteX317" fmla="*/ 727254 w 3028217"/>
                  <a:gd name="connsiteY317" fmla="*/ 215763 h 2962327"/>
                  <a:gd name="connsiteX318" fmla="*/ 761544 w 3028217"/>
                  <a:gd name="connsiteY318" fmla="*/ 194808 h 2962327"/>
                  <a:gd name="connsiteX319" fmla="*/ 873343 w 3028217"/>
                  <a:gd name="connsiteY319" fmla="*/ 184331 h 2962327"/>
                  <a:gd name="connsiteX320" fmla="*/ 891083 w 3028217"/>
                  <a:gd name="connsiteY320" fmla="*/ 191951 h 2962327"/>
                  <a:gd name="connsiteX321" fmla="*/ 888226 w 3028217"/>
                  <a:gd name="connsiteY321" fmla="*/ 217668 h 2962327"/>
                  <a:gd name="connsiteX322" fmla="*/ 879241 w 3028217"/>
                  <a:gd name="connsiteY322" fmla="*/ 234820 h 2962327"/>
                  <a:gd name="connsiteX323" fmla="*/ 895370 w 3028217"/>
                  <a:gd name="connsiteY323" fmla="*/ 235036 h 2962327"/>
                  <a:gd name="connsiteX324" fmla="*/ 899656 w 3028217"/>
                  <a:gd name="connsiteY324" fmla="*/ 266246 h 2962327"/>
                  <a:gd name="connsiteX325" fmla="*/ 892988 w 3028217"/>
                  <a:gd name="connsiteY325" fmla="*/ 303393 h 2962327"/>
                  <a:gd name="connsiteX326" fmla="*/ 905371 w 3028217"/>
                  <a:gd name="connsiteY326" fmla="*/ 303393 h 2962327"/>
                  <a:gd name="connsiteX327" fmla="*/ 915848 w 3028217"/>
                  <a:gd name="connsiteY327" fmla="*/ 337683 h 2962327"/>
                  <a:gd name="connsiteX328" fmla="*/ 946328 w 3028217"/>
                  <a:gd name="connsiteY328" fmla="*/ 324348 h 2962327"/>
                  <a:gd name="connsiteX329" fmla="*/ 973409 w 3028217"/>
                  <a:gd name="connsiteY329" fmla="*/ 303804 h 2962327"/>
                  <a:gd name="connsiteX330" fmla="*/ 975260 w 3028217"/>
                  <a:gd name="connsiteY330" fmla="*/ 292796 h 2962327"/>
                  <a:gd name="connsiteX331" fmla="*/ 965378 w 3028217"/>
                  <a:gd name="connsiteY331" fmla="*/ 281485 h 2962327"/>
                  <a:gd name="connsiteX332" fmla="*/ 962521 w 3028217"/>
                  <a:gd name="connsiteY332" fmla="*/ 233860 h 2962327"/>
                  <a:gd name="connsiteX333" fmla="*/ 1013956 w 3028217"/>
                  <a:gd name="connsiteY333" fmla="*/ 203380 h 2962327"/>
                  <a:gd name="connsiteX334" fmla="*/ 1028243 w 3028217"/>
                  <a:gd name="connsiteY334" fmla="*/ 200165 h 2962327"/>
                  <a:gd name="connsiteX335" fmla="*/ 1042531 w 3028217"/>
                  <a:gd name="connsiteY335" fmla="*/ 206238 h 2962327"/>
                  <a:gd name="connsiteX336" fmla="*/ 1016813 w 3028217"/>
                  <a:gd name="connsiteY336" fmla="*/ 234813 h 2962327"/>
                  <a:gd name="connsiteX337" fmla="*/ 1075868 w 3028217"/>
                  <a:gd name="connsiteY337" fmla="*/ 204333 h 2962327"/>
                  <a:gd name="connsiteX338" fmla="*/ 1095871 w 3028217"/>
                  <a:gd name="connsiteY338" fmla="*/ 204333 h 2962327"/>
                  <a:gd name="connsiteX339" fmla="*/ 1099681 w 3028217"/>
                  <a:gd name="connsiteY339" fmla="*/ 232908 h 2962327"/>
                  <a:gd name="connsiteX340" fmla="*/ 1133971 w 3028217"/>
                  <a:gd name="connsiteY340" fmla="*/ 231003 h 2962327"/>
                  <a:gd name="connsiteX341" fmla="*/ 1151116 w 3028217"/>
                  <a:gd name="connsiteY341" fmla="*/ 238623 h 2962327"/>
                  <a:gd name="connsiteX342" fmla="*/ 1205408 w 3028217"/>
                  <a:gd name="connsiteY342" fmla="*/ 287200 h 2962327"/>
                  <a:gd name="connsiteX343" fmla="*/ 1198741 w 3028217"/>
                  <a:gd name="connsiteY343" fmla="*/ 334825 h 2962327"/>
                  <a:gd name="connsiteX344" fmla="*/ 1248271 w 3028217"/>
                  <a:gd name="connsiteY344" fmla="*/ 377688 h 2962327"/>
                  <a:gd name="connsiteX345" fmla="*/ 1246366 w 3028217"/>
                  <a:gd name="connsiteY345" fmla="*/ 402453 h 2962327"/>
                  <a:gd name="connsiteX346" fmla="*/ 1187311 w 3028217"/>
                  <a:gd name="connsiteY346" fmla="*/ 402453 h 2962327"/>
                  <a:gd name="connsiteX347" fmla="*/ 1171118 w 3028217"/>
                  <a:gd name="connsiteY347" fmla="*/ 396738 h 2962327"/>
                  <a:gd name="connsiteX348" fmla="*/ 1171118 w 3028217"/>
                  <a:gd name="connsiteY348" fmla="*/ 431028 h 2962327"/>
                  <a:gd name="connsiteX349" fmla="*/ 1151116 w 3028217"/>
                  <a:gd name="connsiteY349" fmla="*/ 479605 h 2962327"/>
                  <a:gd name="connsiteX350" fmla="*/ 1136828 w 3028217"/>
                  <a:gd name="connsiteY350" fmla="*/ 476748 h 2962327"/>
                  <a:gd name="connsiteX351" fmla="*/ 1136828 w 3028217"/>
                  <a:gd name="connsiteY351" fmla="*/ 487225 h 2962327"/>
                  <a:gd name="connsiteX352" fmla="*/ 1118731 w 3028217"/>
                  <a:gd name="connsiteY352" fmla="*/ 497703 h 2962327"/>
                  <a:gd name="connsiteX353" fmla="*/ 1066343 w 3028217"/>
                  <a:gd name="connsiteY353" fmla="*/ 455793 h 2962327"/>
                  <a:gd name="connsiteX354" fmla="*/ 1016813 w 3028217"/>
                  <a:gd name="connsiteY354" fmla="*/ 433885 h 2962327"/>
                  <a:gd name="connsiteX355" fmla="*/ 996811 w 3028217"/>
                  <a:gd name="connsiteY355" fmla="*/ 428170 h 2962327"/>
                  <a:gd name="connsiteX356" fmla="*/ 1013003 w 3028217"/>
                  <a:gd name="connsiteY356" fmla="*/ 411978 h 2962327"/>
                  <a:gd name="connsiteX357" fmla="*/ 1109206 w 3028217"/>
                  <a:gd name="connsiteY357" fmla="*/ 369115 h 2962327"/>
                  <a:gd name="connsiteX358" fmla="*/ 1089203 w 3028217"/>
                  <a:gd name="connsiteY358" fmla="*/ 307203 h 2962327"/>
                  <a:gd name="connsiteX359" fmla="*/ 1077773 w 3028217"/>
                  <a:gd name="connsiteY359" fmla="*/ 291010 h 2962327"/>
                  <a:gd name="connsiteX360" fmla="*/ 1016813 w 3028217"/>
                  <a:gd name="connsiteY360" fmla="*/ 292915 h 2962327"/>
                  <a:gd name="connsiteX361" fmla="*/ 1007169 w 3028217"/>
                  <a:gd name="connsiteY361" fmla="*/ 296011 h 2962327"/>
                  <a:gd name="connsiteX362" fmla="*/ 1007866 w 3028217"/>
                  <a:gd name="connsiteY362" fmla="*/ 302667 h 2962327"/>
                  <a:gd name="connsiteX363" fmla="*/ 1009193 w 3028217"/>
                  <a:gd name="connsiteY363" fmla="*/ 303393 h 2962327"/>
                  <a:gd name="connsiteX364" fmla="*/ 962521 w 3028217"/>
                  <a:gd name="connsiteY364" fmla="*/ 370068 h 2962327"/>
                  <a:gd name="connsiteX365" fmla="*/ 905371 w 3028217"/>
                  <a:gd name="connsiteY365" fmla="*/ 371973 h 2962327"/>
                  <a:gd name="connsiteX366" fmla="*/ 868223 w 3028217"/>
                  <a:gd name="connsiteY366" fmla="*/ 410073 h 2962327"/>
                  <a:gd name="connsiteX367" fmla="*/ 836791 w 3028217"/>
                  <a:gd name="connsiteY367" fmla="*/ 426266 h 2962327"/>
                  <a:gd name="connsiteX368" fmla="*/ 816788 w 3028217"/>
                  <a:gd name="connsiteY368" fmla="*/ 424361 h 2962327"/>
                  <a:gd name="connsiteX369" fmla="*/ 677723 w 3028217"/>
                  <a:gd name="connsiteY369" fmla="*/ 507228 h 2962327"/>
                  <a:gd name="connsiteX370" fmla="*/ 668198 w 3028217"/>
                  <a:gd name="connsiteY370" fmla="*/ 553901 h 2962327"/>
                  <a:gd name="connsiteX371" fmla="*/ 662483 w 3028217"/>
                  <a:gd name="connsiteY371" fmla="*/ 586286 h 2962327"/>
                  <a:gd name="connsiteX372" fmla="*/ 716776 w 3028217"/>
                  <a:gd name="connsiteY372" fmla="*/ 612956 h 2962327"/>
                  <a:gd name="connsiteX373" fmla="*/ 771068 w 3028217"/>
                  <a:gd name="connsiteY373" fmla="*/ 645341 h 2962327"/>
                  <a:gd name="connsiteX374" fmla="*/ 782498 w 3028217"/>
                  <a:gd name="connsiteY374" fmla="*/ 667248 h 2962327"/>
                  <a:gd name="connsiteX375" fmla="*/ 772973 w 3028217"/>
                  <a:gd name="connsiteY375" fmla="*/ 726303 h 2962327"/>
                  <a:gd name="connsiteX376" fmla="*/ 805358 w 3028217"/>
                  <a:gd name="connsiteY376" fmla="*/ 736781 h 2962327"/>
                  <a:gd name="connsiteX377" fmla="*/ 828218 w 3028217"/>
                  <a:gd name="connsiteY377" fmla="*/ 689156 h 2962327"/>
                  <a:gd name="connsiteX378" fmla="*/ 858698 w 3028217"/>
                  <a:gd name="connsiteY378" fmla="*/ 652961 h 2962327"/>
                  <a:gd name="connsiteX379" fmla="*/ 901561 w 3028217"/>
                  <a:gd name="connsiteY379" fmla="*/ 573903 h 2962327"/>
                  <a:gd name="connsiteX380" fmla="*/ 904418 w 3028217"/>
                  <a:gd name="connsiteY380" fmla="*/ 561521 h 2962327"/>
                  <a:gd name="connsiteX381" fmla="*/ 953948 w 3028217"/>
                  <a:gd name="connsiteY381" fmla="*/ 491988 h 2962327"/>
                  <a:gd name="connsiteX382" fmla="*/ 968236 w 3028217"/>
                  <a:gd name="connsiteY382" fmla="*/ 478653 h 2962327"/>
                  <a:gd name="connsiteX383" fmla="*/ 1049198 w 3028217"/>
                  <a:gd name="connsiteY383" fmla="*/ 512943 h 2962327"/>
                  <a:gd name="connsiteX384" fmla="*/ 1063486 w 3028217"/>
                  <a:gd name="connsiteY384" fmla="*/ 539613 h 2962327"/>
                  <a:gd name="connsiteX385" fmla="*/ 1067296 w 3028217"/>
                  <a:gd name="connsiteY385" fmla="*/ 583428 h 2962327"/>
                  <a:gd name="connsiteX386" fmla="*/ 1112063 w 3028217"/>
                  <a:gd name="connsiteY386" fmla="*/ 568188 h 2962327"/>
                  <a:gd name="connsiteX387" fmla="*/ 1146353 w 3028217"/>
                  <a:gd name="connsiteY387" fmla="*/ 580571 h 2962327"/>
                  <a:gd name="connsiteX388" fmla="*/ 1151116 w 3028217"/>
                  <a:gd name="connsiteY388" fmla="*/ 616766 h 2962327"/>
                  <a:gd name="connsiteX389" fmla="*/ 1193026 w 3028217"/>
                  <a:gd name="connsiteY389" fmla="*/ 684393 h 2962327"/>
                  <a:gd name="connsiteX390" fmla="*/ 1182905 w 3028217"/>
                  <a:gd name="connsiteY390" fmla="*/ 697847 h 2962327"/>
                  <a:gd name="connsiteX391" fmla="*/ 1179024 w 3028217"/>
                  <a:gd name="connsiteY391" fmla="*/ 699159 h 2962327"/>
                  <a:gd name="connsiteX392" fmla="*/ 1177845 w 3028217"/>
                  <a:gd name="connsiteY392" fmla="*/ 699023 h 2962327"/>
                  <a:gd name="connsiteX393" fmla="*/ 1166356 w 3028217"/>
                  <a:gd name="connsiteY393" fmla="*/ 703443 h 2962327"/>
                  <a:gd name="connsiteX394" fmla="*/ 1179024 w 3028217"/>
                  <a:gd name="connsiteY394" fmla="*/ 699159 h 2962327"/>
                  <a:gd name="connsiteX395" fmla="*/ 1188263 w 3028217"/>
                  <a:gd name="connsiteY395" fmla="*/ 700229 h 2962327"/>
                  <a:gd name="connsiteX396" fmla="*/ 1207313 w 3028217"/>
                  <a:gd name="connsiteY396" fmla="*/ 712016 h 2962327"/>
                  <a:gd name="connsiteX397" fmla="*/ 1205051 w 3028217"/>
                  <a:gd name="connsiteY397" fmla="*/ 754402 h 2962327"/>
                  <a:gd name="connsiteX398" fmla="*/ 1180854 w 3028217"/>
                  <a:gd name="connsiteY398" fmla="*/ 787924 h 2962327"/>
                  <a:gd name="connsiteX399" fmla="*/ 1187073 w 3028217"/>
                  <a:gd name="connsiteY399" fmla="*/ 807504 h 2962327"/>
                  <a:gd name="connsiteX400" fmla="*/ 1206361 w 3028217"/>
                  <a:gd name="connsiteY400" fmla="*/ 814886 h 2962327"/>
                  <a:gd name="connsiteX401" fmla="*/ 1213981 w 3028217"/>
                  <a:gd name="connsiteY401" fmla="*/ 828221 h 2962327"/>
                  <a:gd name="connsiteX402" fmla="*/ 1172071 w 3028217"/>
                  <a:gd name="connsiteY402" fmla="*/ 862511 h 2962327"/>
                  <a:gd name="connsiteX403" fmla="*/ 1115874 w 3028217"/>
                  <a:gd name="connsiteY403" fmla="*/ 854891 h 2962327"/>
                  <a:gd name="connsiteX404" fmla="*/ 1148259 w 3028217"/>
                  <a:gd name="connsiteY404" fmla="*/ 807266 h 2962327"/>
                  <a:gd name="connsiteX405" fmla="*/ 1173024 w 3028217"/>
                  <a:gd name="connsiteY405" fmla="*/ 780596 h 2962327"/>
                  <a:gd name="connsiteX406" fmla="*/ 1173125 w 3028217"/>
                  <a:gd name="connsiteY406" fmla="*/ 780684 h 2962327"/>
                  <a:gd name="connsiteX407" fmla="*/ 1174333 w 3028217"/>
                  <a:gd name="connsiteY407" fmla="*/ 770475 h 2962327"/>
                  <a:gd name="connsiteX408" fmla="*/ 1163498 w 3028217"/>
                  <a:gd name="connsiteY408" fmla="*/ 767261 h 2962327"/>
                  <a:gd name="connsiteX409" fmla="*/ 1124446 w 3028217"/>
                  <a:gd name="connsiteY409" fmla="*/ 787263 h 2962327"/>
                  <a:gd name="connsiteX410" fmla="*/ 1043483 w 3028217"/>
                  <a:gd name="connsiteY410" fmla="*/ 789168 h 2962327"/>
                  <a:gd name="connsiteX411" fmla="*/ 993953 w 3028217"/>
                  <a:gd name="connsiteY411" fmla="*/ 794883 h 2962327"/>
                  <a:gd name="connsiteX412" fmla="*/ 959663 w 3028217"/>
                  <a:gd name="connsiteY412" fmla="*/ 814886 h 2962327"/>
                  <a:gd name="connsiteX413" fmla="*/ 929183 w 3028217"/>
                  <a:gd name="connsiteY413" fmla="*/ 839651 h 2962327"/>
                  <a:gd name="connsiteX414" fmla="*/ 925100 w 3028217"/>
                  <a:gd name="connsiteY414" fmla="*/ 843462 h 2962327"/>
                  <a:gd name="connsiteX415" fmla="*/ 915848 w 3028217"/>
                  <a:gd name="connsiteY415" fmla="*/ 851081 h 2962327"/>
                  <a:gd name="connsiteX416" fmla="*/ 912991 w 3028217"/>
                  <a:gd name="connsiteY416" fmla="*/ 851081 h 2962327"/>
                  <a:gd name="connsiteX417" fmla="*/ 914896 w 3028217"/>
                  <a:gd name="connsiteY417" fmla="*/ 852986 h 2962327"/>
                  <a:gd name="connsiteX418" fmla="*/ 925100 w 3028217"/>
                  <a:gd name="connsiteY418" fmla="*/ 843462 h 2962327"/>
                  <a:gd name="connsiteX419" fmla="*/ 932041 w 3028217"/>
                  <a:gd name="connsiteY419" fmla="*/ 837746 h 2962327"/>
                  <a:gd name="connsiteX420" fmla="*/ 972998 w 3028217"/>
                  <a:gd name="connsiteY420" fmla="*/ 820601 h 2962327"/>
                  <a:gd name="connsiteX421" fmla="*/ 992048 w 3028217"/>
                  <a:gd name="connsiteY421" fmla="*/ 814886 h 2962327"/>
                  <a:gd name="connsiteX422" fmla="*/ 1023481 w 3028217"/>
                  <a:gd name="connsiteY422" fmla="*/ 819648 h 2962327"/>
                  <a:gd name="connsiteX423" fmla="*/ 1005383 w 3028217"/>
                  <a:gd name="connsiteY423" fmla="*/ 842508 h 2962327"/>
                  <a:gd name="connsiteX424" fmla="*/ 1006336 w 3028217"/>
                  <a:gd name="connsiteY424" fmla="*/ 854891 h 2962327"/>
                  <a:gd name="connsiteX425" fmla="*/ 1005383 w 3028217"/>
                  <a:gd name="connsiteY425" fmla="*/ 889181 h 2962327"/>
                  <a:gd name="connsiteX426" fmla="*/ 984428 w 3028217"/>
                  <a:gd name="connsiteY426" fmla="*/ 910136 h 2962327"/>
                  <a:gd name="connsiteX427" fmla="*/ 952043 w 3028217"/>
                  <a:gd name="connsiteY427" fmla="*/ 916803 h 2962327"/>
                  <a:gd name="connsiteX428" fmla="*/ 899656 w 3028217"/>
                  <a:gd name="connsiteY428" fmla="*/ 938711 h 2962327"/>
                  <a:gd name="connsiteX429" fmla="*/ 855841 w 3028217"/>
                  <a:gd name="connsiteY429" fmla="*/ 985383 h 2962327"/>
                  <a:gd name="connsiteX430" fmla="*/ 831076 w 3028217"/>
                  <a:gd name="connsiteY430" fmla="*/ 1003481 h 2962327"/>
                  <a:gd name="connsiteX431" fmla="*/ 738683 w 3028217"/>
                  <a:gd name="connsiteY431" fmla="*/ 1081586 h 2962327"/>
                  <a:gd name="connsiteX432" fmla="*/ 711061 w 3028217"/>
                  <a:gd name="connsiteY432" fmla="*/ 1115876 h 2962327"/>
                  <a:gd name="connsiteX433" fmla="*/ 666293 w 3028217"/>
                  <a:gd name="connsiteY433" fmla="*/ 1175883 h 2962327"/>
                  <a:gd name="connsiteX434" fmla="*/ 585331 w 3028217"/>
                  <a:gd name="connsiteY434" fmla="*/ 1230176 h 2962327"/>
                  <a:gd name="connsiteX435" fmla="*/ 559613 w 3028217"/>
                  <a:gd name="connsiteY435" fmla="*/ 1297803 h 2962327"/>
                  <a:gd name="connsiteX436" fmla="*/ 557708 w 3028217"/>
                  <a:gd name="connsiteY436" fmla="*/ 1386386 h 2962327"/>
                  <a:gd name="connsiteX437" fmla="*/ 542468 w 3028217"/>
                  <a:gd name="connsiteY437" fmla="*/ 1407341 h 2962327"/>
                  <a:gd name="connsiteX438" fmla="*/ 528181 w 3028217"/>
                  <a:gd name="connsiteY438" fmla="*/ 1387338 h 2962327"/>
                  <a:gd name="connsiteX439" fmla="*/ 519608 w 3028217"/>
                  <a:gd name="connsiteY439" fmla="*/ 1320663 h 2962327"/>
                  <a:gd name="connsiteX440" fmla="*/ 488176 w 3028217"/>
                  <a:gd name="connsiteY440" fmla="*/ 1283516 h 2962327"/>
                  <a:gd name="connsiteX441" fmla="*/ 429121 w 3028217"/>
                  <a:gd name="connsiteY441" fmla="*/ 1267323 h 2962327"/>
                  <a:gd name="connsiteX442" fmla="*/ 409118 w 3028217"/>
                  <a:gd name="connsiteY442" fmla="*/ 1268276 h 2962327"/>
                  <a:gd name="connsiteX443" fmla="*/ 336728 w 3028217"/>
                  <a:gd name="connsiteY443" fmla="*/ 1284468 h 2962327"/>
                  <a:gd name="connsiteX444" fmla="*/ 215761 w 3028217"/>
                  <a:gd name="connsiteY444" fmla="*/ 1373051 h 2962327"/>
                  <a:gd name="connsiteX445" fmla="*/ 189091 w 3028217"/>
                  <a:gd name="connsiteY445" fmla="*/ 1441631 h 2962327"/>
                  <a:gd name="connsiteX446" fmla="*/ 196711 w 3028217"/>
                  <a:gd name="connsiteY446" fmla="*/ 1544501 h 2962327"/>
                  <a:gd name="connsiteX447" fmla="*/ 244336 w 3028217"/>
                  <a:gd name="connsiteY447" fmla="*/ 1573076 h 2962327"/>
                  <a:gd name="connsiteX448" fmla="*/ 320536 w 3028217"/>
                  <a:gd name="connsiteY448" fmla="*/ 1514973 h 2962327"/>
                  <a:gd name="connsiteX449" fmla="*/ 387211 w 3028217"/>
                  <a:gd name="connsiteY449" fmla="*/ 1494971 h 2962327"/>
                  <a:gd name="connsiteX450" fmla="*/ 389116 w 3028217"/>
                  <a:gd name="connsiteY450" fmla="*/ 1515926 h 2962327"/>
                  <a:gd name="connsiteX451" fmla="*/ 340538 w 3028217"/>
                  <a:gd name="connsiteY451" fmla="*/ 1624511 h 2962327"/>
                  <a:gd name="connsiteX452" fmla="*/ 354826 w 3028217"/>
                  <a:gd name="connsiteY452" fmla="*/ 1644513 h 2962327"/>
                  <a:gd name="connsiteX453" fmla="*/ 410071 w 3028217"/>
                  <a:gd name="connsiteY453" fmla="*/ 1645466 h 2962327"/>
                  <a:gd name="connsiteX454" fmla="*/ 439598 w 3028217"/>
                  <a:gd name="connsiteY454" fmla="*/ 1687376 h 2962327"/>
                  <a:gd name="connsiteX455" fmla="*/ 426263 w 3028217"/>
                  <a:gd name="connsiteY455" fmla="*/ 1743573 h 2962327"/>
                  <a:gd name="connsiteX456" fmla="*/ 450076 w 3028217"/>
                  <a:gd name="connsiteY456" fmla="*/ 1813106 h 2962327"/>
                  <a:gd name="connsiteX457" fmla="*/ 499606 w 3028217"/>
                  <a:gd name="connsiteY457" fmla="*/ 1812153 h 2962327"/>
                  <a:gd name="connsiteX458" fmla="*/ 536753 w 3028217"/>
                  <a:gd name="connsiteY458" fmla="*/ 1818821 h 2962327"/>
                  <a:gd name="connsiteX459" fmla="*/ 577711 w 3028217"/>
                  <a:gd name="connsiteY459" fmla="*/ 1813106 h 2962327"/>
                  <a:gd name="connsiteX460" fmla="*/ 661531 w 3028217"/>
                  <a:gd name="connsiteY460" fmla="*/ 1754051 h 2962327"/>
                  <a:gd name="connsiteX461" fmla="*/ 672008 w 3028217"/>
                  <a:gd name="connsiteY461" fmla="*/ 1763576 h 2962327"/>
                  <a:gd name="connsiteX462" fmla="*/ 695821 w 3028217"/>
                  <a:gd name="connsiteY462" fmla="*/ 1768338 h 2962327"/>
                  <a:gd name="connsiteX463" fmla="*/ 741541 w 3028217"/>
                  <a:gd name="connsiteY463" fmla="*/ 1772148 h 2962327"/>
                  <a:gd name="connsiteX464" fmla="*/ 832028 w 3028217"/>
                  <a:gd name="connsiteY464" fmla="*/ 1788341 h 2962327"/>
                  <a:gd name="connsiteX465" fmla="*/ 865366 w 3028217"/>
                  <a:gd name="connsiteY465" fmla="*/ 1796913 h 2962327"/>
                  <a:gd name="connsiteX466" fmla="*/ 910133 w 3028217"/>
                  <a:gd name="connsiteY466" fmla="*/ 1838823 h 2962327"/>
                  <a:gd name="connsiteX467" fmla="*/ 1047293 w 3028217"/>
                  <a:gd name="connsiteY467" fmla="*/ 1918833 h 2962327"/>
                  <a:gd name="connsiteX468" fmla="*/ 1116826 w 3028217"/>
                  <a:gd name="connsiteY468" fmla="*/ 2036943 h 2962327"/>
                  <a:gd name="connsiteX469" fmla="*/ 1106348 w 3028217"/>
                  <a:gd name="connsiteY469" fmla="*/ 2056946 h 2962327"/>
                  <a:gd name="connsiteX470" fmla="*/ 1104443 w 3028217"/>
                  <a:gd name="connsiteY470" fmla="*/ 2099808 h 2962327"/>
                  <a:gd name="connsiteX471" fmla="*/ 1124446 w 3028217"/>
                  <a:gd name="connsiteY471" fmla="*/ 2102666 h 2962327"/>
                  <a:gd name="connsiteX472" fmla="*/ 1193026 w 3028217"/>
                  <a:gd name="connsiteY472" fmla="*/ 2077901 h 2962327"/>
                  <a:gd name="connsiteX473" fmla="*/ 1280656 w 3028217"/>
                  <a:gd name="connsiteY473" fmla="*/ 2123621 h 2962327"/>
                  <a:gd name="connsiteX474" fmla="*/ 1387336 w 3028217"/>
                  <a:gd name="connsiteY474" fmla="*/ 2172198 h 2962327"/>
                  <a:gd name="connsiteX475" fmla="*/ 1434008 w 3028217"/>
                  <a:gd name="connsiteY475" fmla="*/ 2199821 h 2962327"/>
                  <a:gd name="connsiteX476" fmla="*/ 1430198 w 3028217"/>
                  <a:gd name="connsiteY476" fmla="*/ 2282688 h 2962327"/>
                  <a:gd name="connsiteX477" fmla="*/ 1370191 w 3028217"/>
                  <a:gd name="connsiteY477" fmla="*/ 2373176 h 2962327"/>
                  <a:gd name="connsiteX478" fmla="*/ 1358761 w 3028217"/>
                  <a:gd name="connsiteY478" fmla="*/ 2423658 h 2962327"/>
                  <a:gd name="connsiteX479" fmla="*/ 1327328 w 3028217"/>
                  <a:gd name="connsiteY479" fmla="*/ 2600823 h 2962327"/>
                  <a:gd name="connsiteX480" fmla="*/ 1293991 w 3028217"/>
                  <a:gd name="connsiteY480" fmla="*/ 2626541 h 2962327"/>
                  <a:gd name="connsiteX481" fmla="*/ 1218743 w 3028217"/>
                  <a:gd name="connsiteY481" fmla="*/ 2661783 h 2962327"/>
                  <a:gd name="connsiteX482" fmla="*/ 1193026 w 3028217"/>
                  <a:gd name="connsiteY482" fmla="*/ 2710361 h 2962327"/>
                  <a:gd name="connsiteX483" fmla="*/ 1164451 w 3028217"/>
                  <a:gd name="connsiteY483" fmla="*/ 2832281 h 2962327"/>
                  <a:gd name="connsiteX484" fmla="*/ 1122541 w 3028217"/>
                  <a:gd name="connsiteY484" fmla="*/ 2910386 h 2962327"/>
                  <a:gd name="connsiteX485" fmla="*/ 1095871 w 3028217"/>
                  <a:gd name="connsiteY485" fmla="*/ 2929436 h 2962327"/>
                  <a:gd name="connsiteX486" fmla="*/ 1061581 w 3028217"/>
                  <a:gd name="connsiteY486" fmla="*/ 2922768 h 2962327"/>
                  <a:gd name="connsiteX487" fmla="*/ 1047293 w 3028217"/>
                  <a:gd name="connsiteY487" fmla="*/ 2929436 h 2962327"/>
                  <a:gd name="connsiteX488" fmla="*/ 1061581 w 3028217"/>
                  <a:gd name="connsiteY488" fmla="*/ 2956106 h 2962327"/>
                  <a:gd name="connsiteX489" fmla="*/ 1040626 w 3028217"/>
                  <a:gd name="connsiteY489" fmla="*/ 2959916 h 2962327"/>
                  <a:gd name="connsiteX490" fmla="*/ 783451 w 3028217"/>
                  <a:gd name="connsiteY490" fmla="*/ 2850378 h 2962327"/>
                  <a:gd name="connsiteX491" fmla="*/ 752971 w 3028217"/>
                  <a:gd name="connsiteY491" fmla="*/ 2805611 h 2962327"/>
                  <a:gd name="connsiteX492" fmla="*/ 737731 w 3028217"/>
                  <a:gd name="connsiteY492" fmla="*/ 2765606 h 2962327"/>
                  <a:gd name="connsiteX493" fmla="*/ 721538 w 3028217"/>
                  <a:gd name="connsiteY493" fmla="*/ 2564628 h 2962327"/>
                  <a:gd name="connsiteX494" fmla="*/ 670103 w 3028217"/>
                  <a:gd name="connsiteY494" fmla="*/ 2492238 h 2962327"/>
                  <a:gd name="connsiteX495" fmla="*/ 539611 w 3028217"/>
                  <a:gd name="connsiteY495" fmla="*/ 2337933 h 2962327"/>
                  <a:gd name="connsiteX496" fmla="*/ 473888 w 3028217"/>
                  <a:gd name="connsiteY496" fmla="*/ 2221728 h 2962327"/>
                  <a:gd name="connsiteX497" fmla="*/ 468173 w 3028217"/>
                  <a:gd name="connsiteY497" fmla="*/ 2148386 h 2962327"/>
                  <a:gd name="connsiteX498" fmla="*/ 471983 w 3028217"/>
                  <a:gd name="connsiteY498" fmla="*/ 2122668 h 2962327"/>
                  <a:gd name="connsiteX499" fmla="*/ 493891 w 3028217"/>
                  <a:gd name="connsiteY499" fmla="*/ 2021703 h 2962327"/>
                  <a:gd name="connsiteX500" fmla="*/ 538658 w 3028217"/>
                  <a:gd name="connsiteY500" fmla="*/ 1907403 h 2962327"/>
                  <a:gd name="connsiteX501" fmla="*/ 524371 w 3028217"/>
                  <a:gd name="connsiteY501" fmla="*/ 1854063 h 2962327"/>
                  <a:gd name="connsiteX502" fmla="*/ 499606 w 3028217"/>
                  <a:gd name="connsiteY502" fmla="*/ 1853111 h 2962327"/>
                  <a:gd name="connsiteX503" fmla="*/ 459601 w 3028217"/>
                  <a:gd name="connsiteY503" fmla="*/ 1860731 h 2962327"/>
                  <a:gd name="connsiteX504" fmla="*/ 408166 w 3028217"/>
                  <a:gd name="connsiteY504" fmla="*/ 1827393 h 2962327"/>
                  <a:gd name="connsiteX505" fmla="*/ 354826 w 3028217"/>
                  <a:gd name="connsiteY505" fmla="*/ 1742621 h 2962327"/>
                  <a:gd name="connsiteX506" fmla="*/ 322441 w 3028217"/>
                  <a:gd name="connsiteY506" fmla="*/ 1715951 h 2962327"/>
                  <a:gd name="connsiteX507" fmla="*/ 234811 w 3028217"/>
                  <a:gd name="connsiteY507" fmla="*/ 1658801 h 2962327"/>
                  <a:gd name="connsiteX508" fmla="*/ 206236 w 3028217"/>
                  <a:gd name="connsiteY508" fmla="*/ 1644513 h 2962327"/>
                  <a:gd name="connsiteX509" fmla="*/ 116701 w 3028217"/>
                  <a:gd name="connsiteY509" fmla="*/ 1622606 h 2962327"/>
                  <a:gd name="connsiteX510" fmla="*/ 28118 w 3028217"/>
                  <a:gd name="connsiteY510" fmla="*/ 1557836 h 2962327"/>
                  <a:gd name="connsiteX511" fmla="*/ 12878 w 3028217"/>
                  <a:gd name="connsiteY511" fmla="*/ 1499733 h 2962327"/>
                  <a:gd name="connsiteX512" fmla="*/ 10021 w 3028217"/>
                  <a:gd name="connsiteY512" fmla="*/ 1446393 h 2962327"/>
                  <a:gd name="connsiteX513" fmla="*/ 5258 w 3028217"/>
                  <a:gd name="connsiteY513" fmla="*/ 1410198 h 2962327"/>
                  <a:gd name="connsiteX514" fmla="*/ 45263 w 3028217"/>
                  <a:gd name="connsiteY514" fmla="*/ 1105398 h 2962327"/>
                  <a:gd name="connsiteX515" fmla="*/ 304343 w 3028217"/>
                  <a:gd name="connsiteY515" fmla="*/ 581523 h 2962327"/>
                  <a:gd name="connsiteX516" fmla="*/ 548183 w 3028217"/>
                  <a:gd name="connsiteY516" fmla="*/ 329111 h 2962327"/>
                  <a:gd name="connsiteX517" fmla="*/ 617716 w 3028217"/>
                  <a:gd name="connsiteY517" fmla="*/ 317681 h 2962327"/>
                  <a:gd name="connsiteX518" fmla="*/ 631051 w 3028217"/>
                  <a:gd name="connsiteY518" fmla="*/ 309108 h 2962327"/>
                  <a:gd name="connsiteX519" fmla="*/ 692011 w 3028217"/>
                  <a:gd name="connsiteY519" fmla="*/ 299583 h 2962327"/>
                  <a:gd name="connsiteX520" fmla="*/ 756781 w 3028217"/>
                  <a:gd name="connsiteY520" fmla="*/ 316728 h 2962327"/>
                  <a:gd name="connsiteX521" fmla="*/ 780593 w 3028217"/>
                  <a:gd name="connsiteY521" fmla="*/ 315776 h 2962327"/>
                  <a:gd name="connsiteX522" fmla="*/ 797738 w 3028217"/>
                  <a:gd name="connsiteY522" fmla="*/ 314823 h 2962327"/>
                  <a:gd name="connsiteX523" fmla="*/ 831076 w 3028217"/>
                  <a:gd name="connsiteY523" fmla="*/ 316728 h 2962327"/>
                  <a:gd name="connsiteX524" fmla="*/ 841553 w 3028217"/>
                  <a:gd name="connsiteY524" fmla="*/ 277676 h 2962327"/>
                  <a:gd name="connsiteX525" fmla="*/ 852031 w 3028217"/>
                  <a:gd name="connsiteY525" fmla="*/ 259578 h 2962327"/>
                  <a:gd name="connsiteX526" fmla="*/ 867152 w 3028217"/>
                  <a:gd name="connsiteY526" fmla="*/ 248624 h 2962327"/>
                  <a:gd name="connsiteX527" fmla="*/ 876026 w 3028217"/>
                  <a:gd name="connsiteY527" fmla="*/ 238011 h 2962327"/>
                  <a:gd name="connsiteX528" fmla="*/ 858921 w 3028217"/>
                  <a:gd name="connsiteY528" fmla="*/ 241392 h 2962327"/>
                  <a:gd name="connsiteX529" fmla="*/ 821551 w 3028217"/>
                  <a:gd name="connsiteY529" fmla="*/ 210048 h 2962327"/>
                  <a:gd name="connsiteX530" fmla="*/ 857746 w 3028217"/>
                  <a:gd name="connsiteY530" fmla="*/ 190998 h 2962327"/>
                  <a:gd name="connsiteX531" fmla="*/ 873343 w 3028217"/>
                  <a:gd name="connsiteY531" fmla="*/ 184331 h 2962327"/>
                  <a:gd name="connsiteX532" fmla="*/ 798215 w 3028217"/>
                  <a:gd name="connsiteY532" fmla="*/ 181949 h 2962327"/>
                  <a:gd name="connsiteX533" fmla="*/ 805359 w 3028217"/>
                  <a:gd name="connsiteY533" fmla="*/ 187188 h 2962327"/>
                  <a:gd name="connsiteX534" fmla="*/ 795834 w 3028217"/>
                  <a:gd name="connsiteY534" fmla="*/ 196713 h 2962327"/>
                  <a:gd name="connsiteX535" fmla="*/ 788214 w 3028217"/>
                  <a:gd name="connsiteY535" fmla="*/ 182426 h 2962327"/>
                  <a:gd name="connsiteX536" fmla="*/ 798215 w 3028217"/>
                  <a:gd name="connsiteY536" fmla="*/ 181949 h 2962327"/>
                  <a:gd name="connsiteX537" fmla="*/ 938708 w 3028217"/>
                  <a:gd name="connsiteY537" fmla="*/ 121466 h 2962327"/>
                  <a:gd name="connsiteX538" fmla="*/ 952043 w 3028217"/>
                  <a:gd name="connsiteY538" fmla="*/ 141468 h 2962327"/>
                  <a:gd name="connsiteX539" fmla="*/ 951037 w 3028217"/>
                  <a:gd name="connsiteY539" fmla="*/ 142501 h 2962327"/>
                  <a:gd name="connsiteX540" fmla="*/ 953949 w 3028217"/>
                  <a:gd name="connsiteY540" fmla="*/ 140516 h 2962327"/>
                  <a:gd name="connsiteX541" fmla="*/ 952996 w 3028217"/>
                  <a:gd name="connsiteY541" fmla="*/ 148136 h 2962327"/>
                  <a:gd name="connsiteX542" fmla="*/ 952996 w 3028217"/>
                  <a:gd name="connsiteY542" fmla="*/ 169091 h 2962327"/>
                  <a:gd name="connsiteX543" fmla="*/ 944424 w 3028217"/>
                  <a:gd name="connsiteY543" fmla="*/ 159804 h 2962327"/>
                  <a:gd name="connsiteX544" fmla="*/ 933131 w 3028217"/>
                  <a:gd name="connsiteY544" fmla="*/ 154863 h 2962327"/>
                  <a:gd name="connsiteX545" fmla="*/ 931088 w 3028217"/>
                  <a:gd name="connsiteY545" fmla="*/ 155756 h 2962327"/>
                  <a:gd name="connsiteX546" fmla="*/ 930136 w 3028217"/>
                  <a:gd name="connsiteY546" fmla="*/ 155756 h 2962327"/>
                  <a:gd name="connsiteX547" fmla="*/ 918706 w 3028217"/>
                  <a:gd name="connsiteY547" fmla="*/ 144326 h 2962327"/>
                  <a:gd name="connsiteX548" fmla="*/ 931088 w 3028217"/>
                  <a:gd name="connsiteY548" fmla="*/ 122418 h 2962327"/>
                  <a:gd name="connsiteX549" fmla="*/ 938708 w 3028217"/>
                  <a:gd name="connsiteY549" fmla="*/ 121466 h 2962327"/>
                  <a:gd name="connsiteX550" fmla="*/ 925373 w 3028217"/>
                  <a:gd name="connsiteY550" fmla="*/ 107178 h 2962327"/>
                  <a:gd name="connsiteX551" fmla="*/ 938708 w 3028217"/>
                  <a:gd name="connsiteY551" fmla="*/ 121465 h 2962327"/>
                  <a:gd name="connsiteX552" fmla="*/ 935851 w 3028217"/>
                  <a:gd name="connsiteY552" fmla="*/ 121465 h 2962327"/>
                  <a:gd name="connsiteX553" fmla="*/ 932993 w 3028217"/>
                  <a:gd name="connsiteY553" fmla="*/ 121465 h 2962327"/>
                  <a:gd name="connsiteX554" fmla="*/ 901561 w 3028217"/>
                  <a:gd name="connsiteY554" fmla="*/ 123370 h 2962327"/>
                  <a:gd name="connsiteX555" fmla="*/ 925373 w 3028217"/>
                  <a:gd name="connsiteY555" fmla="*/ 107178 h 2962327"/>
                  <a:gd name="connsiteX556" fmla="*/ 1021576 w 3028217"/>
                  <a:gd name="connsiteY556" fmla="*/ 71936 h 2962327"/>
                  <a:gd name="connsiteX557" fmla="*/ 1031101 w 3028217"/>
                  <a:gd name="connsiteY557" fmla="*/ 97653 h 2962327"/>
                  <a:gd name="connsiteX558" fmla="*/ 1000621 w 3028217"/>
                  <a:gd name="connsiteY558" fmla="*/ 92891 h 2962327"/>
                  <a:gd name="connsiteX559" fmla="*/ 1007288 w 3028217"/>
                  <a:gd name="connsiteY559" fmla="*/ 79556 h 2962327"/>
                  <a:gd name="connsiteX560" fmla="*/ 1021576 w 3028217"/>
                  <a:gd name="connsiteY560" fmla="*/ 71936 h 2962327"/>
                  <a:gd name="connsiteX561" fmla="*/ 1113849 w 3028217"/>
                  <a:gd name="connsiteY561" fmla="*/ 40265 h 2962327"/>
                  <a:gd name="connsiteX562" fmla="*/ 1159689 w 3028217"/>
                  <a:gd name="connsiteY562" fmla="*/ 51933 h 2962327"/>
                  <a:gd name="connsiteX563" fmla="*/ 1151116 w 3028217"/>
                  <a:gd name="connsiteY563" fmla="*/ 84318 h 2962327"/>
                  <a:gd name="connsiteX564" fmla="*/ 1111111 w 3028217"/>
                  <a:gd name="connsiteY564" fmla="*/ 92891 h 2962327"/>
                  <a:gd name="connsiteX565" fmla="*/ 1070153 w 3028217"/>
                  <a:gd name="connsiteY565" fmla="*/ 58601 h 2962327"/>
                  <a:gd name="connsiteX566" fmla="*/ 1113849 w 3028217"/>
                  <a:gd name="connsiteY566" fmla="*/ 40265 h 2962327"/>
                  <a:gd name="connsiteX567" fmla="*/ 1400760 w 3028217"/>
                  <a:gd name="connsiteY567" fmla="*/ 96 h 2962327"/>
                  <a:gd name="connsiteX568" fmla="*/ 1476871 w 3028217"/>
                  <a:gd name="connsiteY568" fmla="*/ 5260 h 2962327"/>
                  <a:gd name="connsiteX569" fmla="*/ 1611174 w 3028217"/>
                  <a:gd name="connsiteY569" fmla="*/ 9070 h 2962327"/>
                  <a:gd name="connsiteX570" fmla="*/ 1619746 w 3028217"/>
                  <a:gd name="connsiteY570" fmla="*/ 17643 h 2962327"/>
                  <a:gd name="connsiteX571" fmla="*/ 1646416 w 3028217"/>
                  <a:gd name="connsiteY571" fmla="*/ 28120 h 2962327"/>
                  <a:gd name="connsiteX572" fmla="*/ 1667371 w 3028217"/>
                  <a:gd name="connsiteY572" fmla="*/ 31930 h 2962327"/>
                  <a:gd name="connsiteX573" fmla="*/ 1742261 w 3028217"/>
                  <a:gd name="connsiteY573" fmla="*/ 11690 h 2962327"/>
                  <a:gd name="connsiteX574" fmla="*/ 1820723 w 3028217"/>
                  <a:gd name="connsiteY574" fmla="*/ 30025 h 2962327"/>
                  <a:gd name="connsiteX575" fmla="*/ 1901686 w 3028217"/>
                  <a:gd name="connsiteY575" fmla="*/ 45265 h 2962327"/>
                  <a:gd name="connsiteX576" fmla="*/ 1894066 w 3028217"/>
                  <a:gd name="connsiteY576" fmla="*/ 69078 h 2962327"/>
                  <a:gd name="connsiteX577" fmla="*/ 1955978 w 3028217"/>
                  <a:gd name="connsiteY577" fmla="*/ 55743 h 2962327"/>
                  <a:gd name="connsiteX578" fmla="*/ 1954073 w 3028217"/>
                  <a:gd name="connsiteY578" fmla="*/ 71935 h 2962327"/>
                  <a:gd name="connsiteX579" fmla="*/ 1935976 w 3028217"/>
                  <a:gd name="connsiteY579" fmla="*/ 103368 h 2962327"/>
                  <a:gd name="connsiteX580" fmla="*/ 1949311 w 3028217"/>
                  <a:gd name="connsiteY580" fmla="*/ 161470 h 2962327"/>
                  <a:gd name="connsiteX581" fmla="*/ 1894066 w 3028217"/>
                  <a:gd name="connsiteY581" fmla="*/ 171948 h 2962327"/>
                  <a:gd name="connsiteX582" fmla="*/ 1913116 w 3028217"/>
                  <a:gd name="connsiteY582" fmla="*/ 183378 h 2962327"/>
                  <a:gd name="connsiteX583" fmla="*/ 1907401 w 3028217"/>
                  <a:gd name="connsiteY583" fmla="*/ 196713 h 2962327"/>
                  <a:gd name="connsiteX584" fmla="*/ 1873111 w 3028217"/>
                  <a:gd name="connsiteY584" fmla="*/ 245290 h 2962327"/>
                  <a:gd name="connsiteX585" fmla="*/ 1866443 w 3028217"/>
                  <a:gd name="connsiteY585" fmla="*/ 267198 h 2962327"/>
                  <a:gd name="connsiteX586" fmla="*/ 1851203 w 3028217"/>
                  <a:gd name="connsiteY586" fmla="*/ 270055 h 2962327"/>
                  <a:gd name="connsiteX587" fmla="*/ 1866443 w 3028217"/>
                  <a:gd name="connsiteY587" fmla="*/ 313870 h 2962327"/>
                  <a:gd name="connsiteX588" fmla="*/ 1843583 w 3028217"/>
                  <a:gd name="connsiteY588" fmla="*/ 319585 h 2962327"/>
                  <a:gd name="connsiteX589" fmla="*/ 1819771 w 3028217"/>
                  <a:gd name="connsiteY589" fmla="*/ 300535 h 2962327"/>
                  <a:gd name="connsiteX590" fmla="*/ 1788338 w 3028217"/>
                  <a:gd name="connsiteY590" fmla="*/ 313870 h 2962327"/>
                  <a:gd name="connsiteX591" fmla="*/ 1800721 w 3028217"/>
                  <a:gd name="connsiteY591" fmla="*/ 315775 h 2962327"/>
                  <a:gd name="connsiteX592" fmla="*/ 1823581 w 3028217"/>
                  <a:gd name="connsiteY592" fmla="*/ 314823 h 2962327"/>
                  <a:gd name="connsiteX593" fmla="*/ 1833106 w 3028217"/>
                  <a:gd name="connsiteY593" fmla="*/ 317680 h 2962327"/>
                  <a:gd name="connsiteX594" fmla="*/ 1838821 w 3028217"/>
                  <a:gd name="connsiteY594" fmla="*/ 334825 h 2962327"/>
                  <a:gd name="connsiteX595" fmla="*/ 1715948 w 3028217"/>
                  <a:gd name="connsiteY595" fmla="*/ 370068 h 2962327"/>
                  <a:gd name="connsiteX596" fmla="*/ 1691183 w 3028217"/>
                  <a:gd name="connsiteY596" fmla="*/ 379593 h 2962327"/>
                  <a:gd name="connsiteX597" fmla="*/ 1586408 w 3028217"/>
                  <a:gd name="connsiteY597" fmla="*/ 430075 h 2962327"/>
                  <a:gd name="connsiteX598" fmla="*/ 1542593 w 3028217"/>
                  <a:gd name="connsiteY598" fmla="*/ 468175 h 2962327"/>
                  <a:gd name="connsiteX599" fmla="*/ 1480681 w 3028217"/>
                  <a:gd name="connsiteY599" fmla="*/ 555805 h 2962327"/>
                  <a:gd name="connsiteX600" fmla="*/ 1462583 w 3028217"/>
                  <a:gd name="connsiteY600" fmla="*/ 562473 h 2962327"/>
                  <a:gd name="connsiteX601" fmla="*/ 1385431 w 3028217"/>
                  <a:gd name="connsiteY601" fmla="*/ 462460 h 2962327"/>
                  <a:gd name="connsiteX602" fmla="*/ 1379716 w 3028217"/>
                  <a:gd name="connsiteY602" fmla="*/ 398643 h 2962327"/>
                  <a:gd name="connsiteX603" fmla="*/ 1441628 w 3028217"/>
                  <a:gd name="connsiteY603" fmla="*/ 335778 h 2962327"/>
                  <a:gd name="connsiteX604" fmla="*/ 1449248 w 3028217"/>
                  <a:gd name="connsiteY604" fmla="*/ 321490 h 2962327"/>
                  <a:gd name="connsiteX605" fmla="*/ 1461631 w 3028217"/>
                  <a:gd name="connsiteY605" fmla="*/ 300535 h 2962327"/>
                  <a:gd name="connsiteX606" fmla="*/ 1412101 w 3028217"/>
                  <a:gd name="connsiteY606" fmla="*/ 280533 h 2962327"/>
                  <a:gd name="connsiteX607" fmla="*/ 1434961 w 3028217"/>
                  <a:gd name="connsiteY607" fmla="*/ 215763 h 2962327"/>
                  <a:gd name="connsiteX608" fmla="*/ 1371143 w 3028217"/>
                  <a:gd name="connsiteY608" fmla="*/ 160518 h 2962327"/>
                  <a:gd name="connsiteX609" fmla="*/ 1331138 w 3028217"/>
                  <a:gd name="connsiteY609" fmla="*/ 162423 h 2962327"/>
                  <a:gd name="connsiteX610" fmla="*/ 1303516 w 3028217"/>
                  <a:gd name="connsiteY610" fmla="*/ 150040 h 2962327"/>
                  <a:gd name="connsiteX611" fmla="*/ 1313993 w 3028217"/>
                  <a:gd name="connsiteY611" fmla="*/ 130038 h 2962327"/>
                  <a:gd name="connsiteX612" fmla="*/ 1313041 w 3028217"/>
                  <a:gd name="connsiteY612" fmla="*/ 121465 h 2962327"/>
                  <a:gd name="connsiteX613" fmla="*/ 1323518 w 3028217"/>
                  <a:gd name="connsiteY613" fmla="*/ 96700 h 2962327"/>
                  <a:gd name="connsiteX614" fmla="*/ 1387336 w 3028217"/>
                  <a:gd name="connsiteY614" fmla="*/ 88128 h 2962327"/>
                  <a:gd name="connsiteX615" fmla="*/ 1394003 w 3028217"/>
                  <a:gd name="connsiteY615" fmla="*/ 68125 h 2962327"/>
                  <a:gd name="connsiteX616" fmla="*/ 1445438 w 3028217"/>
                  <a:gd name="connsiteY616" fmla="*/ 41455 h 2962327"/>
                  <a:gd name="connsiteX617" fmla="*/ 1471104 w 3028217"/>
                  <a:gd name="connsiteY617" fmla="*/ 35589 h 2962327"/>
                  <a:gd name="connsiteX618" fmla="*/ 1469608 w 3028217"/>
                  <a:gd name="connsiteY618" fmla="*/ 35026 h 2962327"/>
                  <a:gd name="connsiteX619" fmla="*/ 1456869 w 3028217"/>
                  <a:gd name="connsiteY619" fmla="*/ 34788 h 2962327"/>
                  <a:gd name="connsiteX620" fmla="*/ 1365429 w 3028217"/>
                  <a:gd name="connsiteY620" fmla="*/ 60505 h 2962327"/>
                  <a:gd name="connsiteX621" fmla="*/ 1208266 w 3028217"/>
                  <a:gd name="connsiteY621" fmla="*/ 122418 h 2962327"/>
                  <a:gd name="connsiteX622" fmla="*/ 1175881 w 3028217"/>
                  <a:gd name="connsiteY622" fmla="*/ 122418 h 2962327"/>
                  <a:gd name="connsiteX623" fmla="*/ 1187311 w 3028217"/>
                  <a:gd name="connsiteY623" fmla="*/ 142420 h 2962327"/>
                  <a:gd name="connsiteX624" fmla="*/ 1180644 w 3028217"/>
                  <a:gd name="connsiteY624" fmla="*/ 149088 h 2962327"/>
                  <a:gd name="connsiteX625" fmla="*/ 1158647 w 3028217"/>
                  <a:gd name="connsiteY625" fmla="*/ 153642 h 2962327"/>
                  <a:gd name="connsiteX626" fmla="*/ 1143520 w 3028217"/>
                  <a:gd name="connsiteY626" fmla="*/ 152466 h 2962327"/>
                  <a:gd name="connsiteX627" fmla="*/ 1148259 w 3028217"/>
                  <a:gd name="connsiteY627" fmla="*/ 153731 h 2962327"/>
                  <a:gd name="connsiteX628" fmla="*/ 1152069 w 3028217"/>
                  <a:gd name="connsiteY628" fmla="*/ 175758 h 2962327"/>
                  <a:gd name="connsiteX629" fmla="*/ 1029196 w 3028217"/>
                  <a:gd name="connsiteY629" fmla="*/ 182425 h 2962327"/>
                  <a:gd name="connsiteX630" fmla="*/ 1006336 w 3028217"/>
                  <a:gd name="connsiteY630" fmla="*/ 148135 h 2962327"/>
                  <a:gd name="connsiteX631" fmla="*/ 995859 w 3028217"/>
                  <a:gd name="connsiteY631" fmla="*/ 134800 h 2962327"/>
                  <a:gd name="connsiteX632" fmla="*/ 987286 w 3028217"/>
                  <a:gd name="connsiteY632" fmla="*/ 114798 h 2962327"/>
                  <a:gd name="connsiteX633" fmla="*/ 1049199 w 3028217"/>
                  <a:gd name="connsiteY633" fmla="*/ 134800 h 2962327"/>
                  <a:gd name="connsiteX634" fmla="*/ 1064439 w 3028217"/>
                  <a:gd name="connsiteY634" fmla="*/ 149088 h 2962327"/>
                  <a:gd name="connsiteX635" fmla="*/ 1095871 w 3028217"/>
                  <a:gd name="connsiteY635" fmla="*/ 149326 h 2962327"/>
                  <a:gd name="connsiteX636" fmla="*/ 1106484 w 3028217"/>
                  <a:gd name="connsiteY636" fmla="*/ 148924 h 2962327"/>
                  <a:gd name="connsiteX637" fmla="*/ 1093014 w 3028217"/>
                  <a:gd name="connsiteY637" fmla="*/ 149088 h 2962327"/>
                  <a:gd name="connsiteX638" fmla="*/ 1062534 w 3028217"/>
                  <a:gd name="connsiteY638" fmla="*/ 131943 h 2962327"/>
                  <a:gd name="connsiteX639" fmla="*/ 1133971 w 3028217"/>
                  <a:gd name="connsiteY639" fmla="*/ 110988 h 2962327"/>
                  <a:gd name="connsiteX640" fmla="*/ 1158736 w 3028217"/>
                  <a:gd name="connsiteY640" fmla="*/ 88128 h 2962327"/>
                  <a:gd name="connsiteX641" fmla="*/ 1173024 w 3028217"/>
                  <a:gd name="connsiteY641" fmla="*/ 73840 h 2962327"/>
                  <a:gd name="connsiteX642" fmla="*/ 1214934 w 3028217"/>
                  <a:gd name="connsiteY642" fmla="*/ 54790 h 2962327"/>
                  <a:gd name="connsiteX643" fmla="*/ 1275894 w 3028217"/>
                  <a:gd name="connsiteY643" fmla="*/ 44313 h 2962327"/>
                  <a:gd name="connsiteX644" fmla="*/ 1211124 w 3028217"/>
                  <a:gd name="connsiteY644" fmla="*/ 51933 h 2962327"/>
                  <a:gd name="connsiteX645" fmla="*/ 1174929 w 3028217"/>
                  <a:gd name="connsiteY645" fmla="*/ 39550 h 2962327"/>
                  <a:gd name="connsiteX646" fmla="*/ 1174929 w 3028217"/>
                  <a:gd name="connsiteY646" fmla="*/ 26215 h 2962327"/>
                  <a:gd name="connsiteX647" fmla="*/ 1400760 w 3028217"/>
                  <a:gd name="connsiteY647" fmla="*/ 96 h 29623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</a:cxnLst>
                <a:rect l="l" t="t" r="r" b="b"/>
                <a:pathLst>
                  <a:path w="3028217" h="2962327">
                    <a:moveTo>
                      <a:pt x="2863236" y="2049564"/>
                    </a:moveTo>
                    <a:cubicBezTo>
                      <a:pt x="2854902" y="2049564"/>
                      <a:pt x="2847996" y="2053612"/>
                      <a:pt x="2844662" y="2065518"/>
                    </a:cubicBezTo>
                    <a:cubicBezTo>
                      <a:pt x="2840852" y="2080758"/>
                      <a:pt x="2821802" y="2104571"/>
                      <a:pt x="2847519" y="2116953"/>
                    </a:cubicBezTo>
                    <a:cubicBezTo>
                      <a:pt x="2878000" y="2131241"/>
                      <a:pt x="2877047" y="2098856"/>
                      <a:pt x="2887525" y="2084568"/>
                    </a:cubicBezTo>
                    <a:cubicBezTo>
                      <a:pt x="2888477" y="2083616"/>
                      <a:pt x="2889430" y="2080758"/>
                      <a:pt x="2890382" y="2078853"/>
                    </a:cubicBezTo>
                    <a:cubicBezTo>
                      <a:pt x="2895144" y="2071233"/>
                      <a:pt x="2896097" y="2064566"/>
                      <a:pt x="2890382" y="2057898"/>
                    </a:cubicBezTo>
                    <a:cubicBezTo>
                      <a:pt x="2881334" y="2053612"/>
                      <a:pt x="2871571" y="2049564"/>
                      <a:pt x="2863236" y="2049564"/>
                    </a:cubicBezTo>
                    <a:close/>
                    <a:moveTo>
                      <a:pt x="2453184" y="1703568"/>
                    </a:moveTo>
                    <a:cubicBezTo>
                      <a:pt x="2446516" y="1700711"/>
                      <a:pt x="2442706" y="1708331"/>
                      <a:pt x="2444611" y="1714046"/>
                    </a:cubicBezTo>
                    <a:cubicBezTo>
                      <a:pt x="2448421" y="1725476"/>
                      <a:pt x="2452231" y="1738811"/>
                      <a:pt x="2467471" y="1740716"/>
                    </a:cubicBezTo>
                    <a:cubicBezTo>
                      <a:pt x="2475091" y="1741668"/>
                      <a:pt x="2480806" y="1736906"/>
                      <a:pt x="2482711" y="1728333"/>
                    </a:cubicBezTo>
                    <a:cubicBezTo>
                      <a:pt x="2473186" y="1720713"/>
                      <a:pt x="2463661" y="1710236"/>
                      <a:pt x="2453184" y="1703568"/>
                    </a:cubicBezTo>
                    <a:close/>
                    <a:moveTo>
                      <a:pt x="802501" y="1583553"/>
                    </a:moveTo>
                    <a:cubicBezTo>
                      <a:pt x="805359" y="1585458"/>
                      <a:pt x="811074" y="1586410"/>
                      <a:pt x="812026" y="1589268"/>
                    </a:cubicBezTo>
                    <a:cubicBezTo>
                      <a:pt x="814884" y="1596888"/>
                      <a:pt x="807264" y="1597840"/>
                      <a:pt x="802501" y="1599745"/>
                    </a:cubicBezTo>
                    <a:cubicBezTo>
                      <a:pt x="797739" y="1601650"/>
                      <a:pt x="792976" y="1598793"/>
                      <a:pt x="792024" y="1594030"/>
                    </a:cubicBezTo>
                    <a:cubicBezTo>
                      <a:pt x="788214" y="1586410"/>
                      <a:pt x="794881" y="1585458"/>
                      <a:pt x="802501" y="1583553"/>
                    </a:cubicBezTo>
                    <a:close/>
                    <a:moveTo>
                      <a:pt x="573901" y="1577838"/>
                    </a:moveTo>
                    <a:cubicBezTo>
                      <a:pt x="581521" y="1579743"/>
                      <a:pt x="588189" y="1582600"/>
                      <a:pt x="592951" y="1589268"/>
                    </a:cubicBezTo>
                    <a:cubicBezTo>
                      <a:pt x="592951" y="1594982"/>
                      <a:pt x="589141" y="1596888"/>
                      <a:pt x="584379" y="1596888"/>
                    </a:cubicBezTo>
                    <a:cubicBezTo>
                      <a:pt x="575806" y="1597840"/>
                      <a:pt x="568186" y="1595935"/>
                      <a:pt x="565329" y="1587363"/>
                    </a:cubicBezTo>
                    <a:cubicBezTo>
                      <a:pt x="562471" y="1580695"/>
                      <a:pt x="568186" y="1576885"/>
                      <a:pt x="573901" y="1577838"/>
                    </a:cubicBezTo>
                    <a:close/>
                    <a:moveTo>
                      <a:pt x="698678" y="1550216"/>
                    </a:moveTo>
                    <a:cubicBezTo>
                      <a:pt x="729158" y="1545453"/>
                      <a:pt x="746303" y="1560693"/>
                      <a:pt x="763448" y="1592126"/>
                    </a:cubicBezTo>
                    <a:cubicBezTo>
                      <a:pt x="731063" y="1576886"/>
                      <a:pt x="706298" y="1611176"/>
                      <a:pt x="678676" y="1592126"/>
                    </a:cubicBezTo>
                    <a:cubicBezTo>
                      <a:pt x="675818" y="1573076"/>
                      <a:pt x="667246" y="1551168"/>
                      <a:pt x="698678" y="1550216"/>
                    </a:cubicBezTo>
                    <a:close/>
                    <a:moveTo>
                      <a:pt x="492939" y="1460681"/>
                    </a:moveTo>
                    <a:cubicBezTo>
                      <a:pt x="518656" y="1456871"/>
                      <a:pt x="541516" y="1464491"/>
                      <a:pt x="562471" y="1479731"/>
                    </a:cubicBezTo>
                    <a:cubicBezTo>
                      <a:pt x="590094" y="1499733"/>
                      <a:pt x="618669" y="1515926"/>
                      <a:pt x="646291" y="1537833"/>
                    </a:cubicBezTo>
                    <a:cubicBezTo>
                      <a:pt x="620574" y="1545453"/>
                      <a:pt x="593904" y="1560693"/>
                      <a:pt x="577711" y="1525451"/>
                    </a:cubicBezTo>
                    <a:cubicBezTo>
                      <a:pt x="567234" y="1503543"/>
                      <a:pt x="541516" y="1503543"/>
                      <a:pt x="527229" y="1487351"/>
                    </a:cubicBezTo>
                    <a:lnTo>
                      <a:pt x="525032" y="1486533"/>
                    </a:lnTo>
                    <a:lnTo>
                      <a:pt x="527229" y="1488303"/>
                    </a:lnTo>
                    <a:cubicBezTo>
                      <a:pt x="502464" y="1486398"/>
                      <a:pt x="475794" y="1465443"/>
                      <a:pt x="451029" y="1494971"/>
                    </a:cubicBezTo>
                    <a:cubicBezTo>
                      <a:pt x="453886" y="1467348"/>
                      <a:pt x="471984" y="1461633"/>
                      <a:pt x="492939" y="1460681"/>
                    </a:cubicBezTo>
                    <a:close/>
                    <a:moveTo>
                      <a:pt x="592475" y="1413889"/>
                    </a:moveTo>
                    <a:cubicBezTo>
                      <a:pt x="594380" y="1414008"/>
                      <a:pt x="596285" y="1414485"/>
                      <a:pt x="596761" y="1414961"/>
                    </a:cubicBezTo>
                    <a:cubicBezTo>
                      <a:pt x="605334" y="1423533"/>
                      <a:pt x="603428" y="1433058"/>
                      <a:pt x="595809" y="1447346"/>
                    </a:cubicBezTo>
                    <a:cubicBezTo>
                      <a:pt x="589141" y="1434011"/>
                      <a:pt x="579616" y="1426391"/>
                      <a:pt x="588189" y="1414961"/>
                    </a:cubicBezTo>
                    <a:cubicBezTo>
                      <a:pt x="588665" y="1414009"/>
                      <a:pt x="590570" y="1413770"/>
                      <a:pt x="592475" y="1413889"/>
                    </a:cubicBezTo>
                    <a:close/>
                    <a:moveTo>
                      <a:pt x="2633206" y="1174931"/>
                    </a:moveTo>
                    <a:cubicBezTo>
                      <a:pt x="2646541" y="1176836"/>
                      <a:pt x="2659876" y="1178741"/>
                      <a:pt x="2673211" y="1180646"/>
                    </a:cubicBezTo>
                    <a:cubicBezTo>
                      <a:pt x="2657018" y="1197791"/>
                      <a:pt x="2645588" y="1186361"/>
                      <a:pt x="2633206" y="1174931"/>
                    </a:cubicBezTo>
                    <a:close/>
                    <a:moveTo>
                      <a:pt x="2477948" y="1095873"/>
                    </a:moveTo>
                    <a:cubicBezTo>
                      <a:pt x="2477948" y="1101588"/>
                      <a:pt x="2478901" y="1106350"/>
                      <a:pt x="2484616" y="1110160"/>
                    </a:cubicBezTo>
                    <a:cubicBezTo>
                      <a:pt x="2478901" y="1119685"/>
                      <a:pt x="2464613" y="1121590"/>
                      <a:pt x="2464613" y="1135878"/>
                    </a:cubicBezTo>
                    <a:cubicBezTo>
                      <a:pt x="2464613" y="1153023"/>
                      <a:pt x="2454136" y="1151118"/>
                      <a:pt x="2444611" y="1144450"/>
                    </a:cubicBezTo>
                    <a:cubicBezTo>
                      <a:pt x="2434133" y="1136830"/>
                      <a:pt x="2413178" y="1133020"/>
                      <a:pt x="2415083" y="1119685"/>
                    </a:cubicBezTo>
                    <a:cubicBezTo>
                      <a:pt x="2417941" y="1101588"/>
                      <a:pt x="2436038" y="1116828"/>
                      <a:pt x="2446516" y="1114923"/>
                    </a:cubicBezTo>
                    <a:cubicBezTo>
                      <a:pt x="2458898" y="1112065"/>
                      <a:pt x="2470329" y="1106350"/>
                      <a:pt x="2477948" y="1095873"/>
                    </a:cubicBezTo>
                    <a:close/>
                    <a:moveTo>
                      <a:pt x="2344599" y="1039676"/>
                    </a:moveTo>
                    <a:cubicBezTo>
                      <a:pt x="2358886" y="1039676"/>
                      <a:pt x="2352219" y="1056821"/>
                      <a:pt x="2355076" y="1066346"/>
                    </a:cubicBezTo>
                    <a:cubicBezTo>
                      <a:pt x="2354124" y="1077776"/>
                      <a:pt x="2356981" y="1093016"/>
                      <a:pt x="2341741" y="1092063"/>
                    </a:cubicBezTo>
                    <a:cubicBezTo>
                      <a:pt x="2328406" y="1091111"/>
                      <a:pt x="2329359" y="1075871"/>
                      <a:pt x="2328406" y="1065393"/>
                    </a:cubicBezTo>
                    <a:cubicBezTo>
                      <a:pt x="2327454" y="1053011"/>
                      <a:pt x="2331264" y="1039676"/>
                      <a:pt x="2344599" y="1039676"/>
                    </a:cubicBezTo>
                    <a:close/>
                    <a:moveTo>
                      <a:pt x="699631" y="966334"/>
                    </a:moveTo>
                    <a:cubicBezTo>
                      <a:pt x="671056" y="960619"/>
                      <a:pt x="648196" y="971096"/>
                      <a:pt x="616764" y="992051"/>
                    </a:cubicBezTo>
                    <a:cubicBezTo>
                      <a:pt x="652959" y="990146"/>
                      <a:pt x="677724" y="983478"/>
                      <a:pt x="699631" y="966334"/>
                    </a:cubicBezTo>
                    <a:close/>
                    <a:moveTo>
                      <a:pt x="2786559" y="938711"/>
                    </a:moveTo>
                    <a:cubicBezTo>
                      <a:pt x="2796084" y="944426"/>
                      <a:pt x="2804656" y="939663"/>
                      <a:pt x="2814181" y="938711"/>
                    </a:cubicBezTo>
                    <a:cubicBezTo>
                      <a:pt x="2814181" y="940616"/>
                      <a:pt x="2814181" y="943473"/>
                      <a:pt x="2814181" y="945378"/>
                    </a:cubicBezTo>
                    <a:cubicBezTo>
                      <a:pt x="2803704" y="949188"/>
                      <a:pt x="2791321" y="959666"/>
                      <a:pt x="2786559" y="938711"/>
                    </a:cubicBezTo>
                    <a:close/>
                    <a:moveTo>
                      <a:pt x="737731" y="935019"/>
                    </a:moveTo>
                    <a:cubicBezTo>
                      <a:pt x="726540" y="936091"/>
                      <a:pt x="714872" y="940139"/>
                      <a:pt x="702489" y="951093"/>
                    </a:cubicBezTo>
                    <a:cubicBezTo>
                      <a:pt x="731064" y="951093"/>
                      <a:pt x="753924" y="958713"/>
                      <a:pt x="770116" y="936805"/>
                    </a:cubicBezTo>
                    <a:cubicBezTo>
                      <a:pt x="759639" y="935853"/>
                      <a:pt x="748923" y="933948"/>
                      <a:pt x="737731" y="935019"/>
                    </a:cubicBezTo>
                    <a:close/>
                    <a:moveTo>
                      <a:pt x="619383" y="880251"/>
                    </a:moveTo>
                    <a:cubicBezTo>
                      <a:pt x="616526" y="879417"/>
                      <a:pt x="612477" y="880608"/>
                      <a:pt x="608191" y="882513"/>
                    </a:cubicBezTo>
                    <a:cubicBezTo>
                      <a:pt x="589141" y="887276"/>
                      <a:pt x="539611" y="951093"/>
                      <a:pt x="541516" y="968238"/>
                    </a:cubicBezTo>
                    <a:cubicBezTo>
                      <a:pt x="543421" y="979668"/>
                      <a:pt x="550089" y="980621"/>
                      <a:pt x="558661" y="975858"/>
                    </a:cubicBezTo>
                    <a:cubicBezTo>
                      <a:pt x="569139" y="970143"/>
                      <a:pt x="576759" y="960618"/>
                      <a:pt x="578664" y="949188"/>
                    </a:cubicBezTo>
                    <a:cubicBezTo>
                      <a:pt x="582474" y="920613"/>
                      <a:pt x="601524" y="904421"/>
                      <a:pt x="623431" y="890133"/>
                    </a:cubicBezTo>
                    <a:cubicBezTo>
                      <a:pt x="623907" y="883942"/>
                      <a:pt x="622241" y="881084"/>
                      <a:pt x="619383" y="880251"/>
                    </a:cubicBezTo>
                    <a:close/>
                    <a:moveTo>
                      <a:pt x="659626" y="872036"/>
                    </a:moveTo>
                    <a:cubicBezTo>
                      <a:pt x="653911" y="870131"/>
                      <a:pt x="645339" y="876798"/>
                      <a:pt x="647244" y="879656"/>
                    </a:cubicBezTo>
                    <a:cubicBezTo>
                      <a:pt x="657721" y="901563"/>
                      <a:pt x="632956" y="928233"/>
                      <a:pt x="657721" y="950141"/>
                    </a:cubicBezTo>
                    <a:cubicBezTo>
                      <a:pt x="667246" y="936806"/>
                      <a:pt x="676771" y="926328"/>
                      <a:pt x="683439" y="913946"/>
                    </a:cubicBezTo>
                    <a:cubicBezTo>
                      <a:pt x="691059" y="897753"/>
                      <a:pt x="704394" y="924423"/>
                      <a:pt x="711061" y="910136"/>
                    </a:cubicBezTo>
                    <a:cubicBezTo>
                      <a:pt x="713919" y="903468"/>
                      <a:pt x="713919" y="896801"/>
                      <a:pt x="709156" y="891086"/>
                    </a:cubicBezTo>
                    <a:cubicBezTo>
                      <a:pt x="696774" y="875846"/>
                      <a:pt x="676771" y="876798"/>
                      <a:pt x="659626" y="872036"/>
                    </a:cubicBezTo>
                    <a:close/>
                    <a:moveTo>
                      <a:pt x="620410" y="803828"/>
                    </a:moveTo>
                    <a:cubicBezTo>
                      <a:pt x="614918" y="803575"/>
                      <a:pt x="609144" y="804646"/>
                      <a:pt x="603429" y="807266"/>
                    </a:cubicBezTo>
                    <a:cubicBezTo>
                      <a:pt x="579616" y="817743"/>
                      <a:pt x="555804" y="830126"/>
                      <a:pt x="532944" y="841556"/>
                    </a:cubicBezTo>
                    <a:cubicBezTo>
                      <a:pt x="530086" y="850128"/>
                      <a:pt x="536754" y="852033"/>
                      <a:pt x="541516" y="855843"/>
                    </a:cubicBezTo>
                    <a:cubicBezTo>
                      <a:pt x="561519" y="852986"/>
                      <a:pt x="579616" y="838698"/>
                      <a:pt x="602476" y="859653"/>
                    </a:cubicBezTo>
                    <a:cubicBezTo>
                      <a:pt x="617716" y="874893"/>
                      <a:pt x="654864" y="853938"/>
                      <a:pt x="652959" y="835841"/>
                    </a:cubicBezTo>
                    <a:cubicBezTo>
                      <a:pt x="650815" y="817267"/>
                      <a:pt x="636885" y="804587"/>
                      <a:pt x="620410" y="803828"/>
                    </a:cubicBezTo>
                    <a:close/>
                    <a:moveTo>
                      <a:pt x="2051228" y="690108"/>
                    </a:moveTo>
                    <a:cubicBezTo>
                      <a:pt x="2066468" y="695823"/>
                      <a:pt x="2079803" y="697728"/>
                      <a:pt x="2074088" y="722493"/>
                    </a:cubicBezTo>
                    <a:cubicBezTo>
                      <a:pt x="2066468" y="753925"/>
                      <a:pt x="2053133" y="773928"/>
                      <a:pt x="2021701" y="782500"/>
                    </a:cubicBezTo>
                    <a:cubicBezTo>
                      <a:pt x="2009318" y="785358"/>
                      <a:pt x="1997888" y="785358"/>
                      <a:pt x="2000746" y="772023"/>
                    </a:cubicBezTo>
                    <a:cubicBezTo>
                      <a:pt x="2006461" y="745353"/>
                      <a:pt x="2008366" y="714873"/>
                      <a:pt x="2036941" y="698680"/>
                    </a:cubicBezTo>
                    <a:cubicBezTo>
                      <a:pt x="2040751" y="694870"/>
                      <a:pt x="2045513" y="692965"/>
                      <a:pt x="2051228" y="690108"/>
                    </a:cubicBezTo>
                    <a:close/>
                    <a:moveTo>
                      <a:pt x="2111236" y="608669"/>
                    </a:moveTo>
                    <a:cubicBezTo>
                      <a:pt x="2115046" y="609621"/>
                      <a:pt x="2116951" y="613431"/>
                      <a:pt x="2113141" y="623433"/>
                    </a:cubicBezTo>
                    <a:cubicBezTo>
                      <a:pt x="2113141" y="624385"/>
                      <a:pt x="2112189" y="625338"/>
                      <a:pt x="2111236" y="626290"/>
                    </a:cubicBezTo>
                    <a:cubicBezTo>
                      <a:pt x="2147431" y="643435"/>
                      <a:pt x="2126476" y="692013"/>
                      <a:pt x="2159814" y="711063"/>
                    </a:cubicBezTo>
                    <a:cubicBezTo>
                      <a:pt x="2178864" y="721540"/>
                      <a:pt x="2174101" y="752020"/>
                      <a:pt x="2199819" y="758688"/>
                    </a:cubicBezTo>
                    <a:cubicBezTo>
                      <a:pt x="2206486" y="760593"/>
                      <a:pt x="2189341" y="798693"/>
                      <a:pt x="2176959" y="800598"/>
                    </a:cubicBezTo>
                    <a:cubicBezTo>
                      <a:pt x="2149336" y="805360"/>
                      <a:pt x="2120761" y="810123"/>
                      <a:pt x="2092186" y="814885"/>
                    </a:cubicBezTo>
                    <a:cubicBezTo>
                      <a:pt x="2089329" y="799645"/>
                      <a:pt x="2128381" y="789168"/>
                      <a:pt x="2092186" y="777738"/>
                    </a:cubicBezTo>
                    <a:cubicBezTo>
                      <a:pt x="2098854" y="765355"/>
                      <a:pt x="2098854" y="749163"/>
                      <a:pt x="2111236" y="740590"/>
                    </a:cubicBezTo>
                    <a:cubicBezTo>
                      <a:pt x="2127429" y="729160"/>
                      <a:pt x="2118856" y="712015"/>
                      <a:pt x="2110284" y="710110"/>
                    </a:cubicBezTo>
                    <a:cubicBezTo>
                      <a:pt x="2086471" y="705348"/>
                      <a:pt x="2087424" y="682488"/>
                      <a:pt x="2076946" y="669153"/>
                    </a:cubicBezTo>
                    <a:cubicBezTo>
                      <a:pt x="2062659" y="651055"/>
                      <a:pt x="2076946" y="617718"/>
                      <a:pt x="2097901" y="611050"/>
                    </a:cubicBezTo>
                    <a:cubicBezTo>
                      <a:pt x="2101711" y="609621"/>
                      <a:pt x="2107426" y="607716"/>
                      <a:pt x="2111236" y="608669"/>
                    </a:cubicBezTo>
                    <a:close/>
                    <a:moveTo>
                      <a:pt x="927279" y="479605"/>
                    </a:moveTo>
                    <a:cubicBezTo>
                      <a:pt x="932041" y="477700"/>
                      <a:pt x="935851" y="480558"/>
                      <a:pt x="933946" y="486273"/>
                    </a:cubicBezTo>
                    <a:cubicBezTo>
                      <a:pt x="932041" y="490083"/>
                      <a:pt x="929184" y="492941"/>
                      <a:pt x="929184" y="493893"/>
                    </a:cubicBezTo>
                    <a:cubicBezTo>
                      <a:pt x="919659" y="493893"/>
                      <a:pt x="917754" y="491035"/>
                      <a:pt x="919659" y="488178"/>
                    </a:cubicBezTo>
                    <a:cubicBezTo>
                      <a:pt x="921564" y="484368"/>
                      <a:pt x="924421" y="480558"/>
                      <a:pt x="927279" y="479605"/>
                    </a:cubicBezTo>
                    <a:close/>
                    <a:moveTo>
                      <a:pt x="1938089" y="417931"/>
                    </a:moveTo>
                    <a:cubicBezTo>
                      <a:pt x="1948537" y="420431"/>
                      <a:pt x="1955503" y="431504"/>
                      <a:pt x="1959789" y="441505"/>
                    </a:cubicBezTo>
                    <a:cubicBezTo>
                      <a:pt x="1967409" y="457698"/>
                      <a:pt x="1952169" y="461508"/>
                      <a:pt x="1940739" y="466270"/>
                    </a:cubicBezTo>
                    <a:cubicBezTo>
                      <a:pt x="1909306" y="478653"/>
                      <a:pt x="1880731" y="501513"/>
                      <a:pt x="1842631" y="480558"/>
                    </a:cubicBezTo>
                    <a:cubicBezTo>
                      <a:pt x="1829296" y="472938"/>
                      <a:pt x="1832154" y="467223"/>
                      <a:pt x="1832154" y="458650"/>
                    </a:cubicBezTo>
                    <a:cubicBezTo>
                      <a:pt x="1828344" y="450078"/>
                      <a:pt x="1835964" y="442458"/>
                      <a:pt x="1833106" y="431980"/>
                    </a:cubicBezTo>
                    <a:cubicBezTo>
                      <a:pt x="1828344" y="420550"/>
                      <a:pt x="1835011" y="416740"/>
                      <a:pt x="1845489" y="423408"/>
                    </a:cubicBezTo>
                    <a:cubicBezTo>
                      <a:pt x="1847394" y="430075"/>
                      <a:pt x="1849299" y="439600"/>
                      <a:pt x="1857871" y="432933"/>
                    </a:cubicBezTo>
                    <a:cubicBezTo>
                      <a:pt x="1878826" y="418645"/>
                      <a:pt x="1903591" y="426265"/>
                      <a:pt x="1926451" y="418645"/>
                    </a:cubicBezTo>
                    <a:cubicBezTo>
                      <a:pt x="1930737" y="417216"/>
                      <a:pt x="1934607" y="417097"/>
                      <a:pt x="1938089" y="417931"/>
                    </a:cubicBezTo>
                    <a:close/>
                    <a:moveTo>
                      <a:pt x="904419" y="389118"/>
                    </a:moveTo>
                    <a:cubicBezTo>
                      <a:pt x="915849" y="404358"/>
                      <a:pt x="928231" y="418646"/>
                      <a:pt x="938709" y="433886"/>
                    </a:cubicBezTo>
                    <a:cubicBezTo>
                      <a:pt x="940614" y="436743"/>
                      <a:pt x="940614" y="441505"/>
                      <a:pt x="942519" y="446268"/>
                    </a:cubicBezTo>
                    <a:cubicBezTo>
                      <a:pt x="938709" y="447221"/>
                      <a:pt x="932041" y="450078"/>
                      <a:pt x="931089" y="449125"/>
                    </a:cubicBezTo>
                    <a:cubicBezTo>
                      <a:pt x="912991" y="426266"/>
                      <a:pt x="896799" y="440553"/>
                      <a:pt x="878701" y="449125"/>
                    </a:cubicBezTo>
                    <a:cubicBezTo>
                      <a:pt x="871081" y="452936"/>
                      <a:pt x="863461" y="446268"/>
                      <a:pt x="856794" y="443411"/>
                    </a:cubicBezTo>
                    <a:cubicBezTo>
                      <a:pt x="835839" y="424361"/>
                      <a:pt x="864414" y="422455"/>
                      <a:pt x="867271" y="412930"/>
                    </a:cubicBezTo>
                    <a:cubicBezTo>
                      <a:pt x="878701" y="402453"/>
                      <a:pt x="887274" y="388166"/>
                      <a:pt x="904419" y="389118"/>
                    </a:cubicBezTo>
                    <a:close/>
                    <a:moveTo>
                      <a:pt x="1062534" y="340541"/>
                    </a:moveTo>
                    <a:cubicBezTo>
                      <a:pt x="1073011" y="340541"/>
                      <a:pt x="1082536" y="340541"/>
                      <a:pt x="1083489" y="353876"/>
                    </a:cubicBezTo>
                    <a:cubicBezTo>
                      <a:pt x="1073964" y="356733"/>
                      <a:pt x="1066344" y="373878"/>
                      <a:pt x="1053961" y="360543"/>
                    </a:cubicBezTo>
                    <a:cubicBezTo>
                      <a:pt x="1045389" y="351018"/>
                      <a:pt x="1054914" y="345303"/>
                      <a:pt x="1062534" y="340541"/>
                    </a:cubicBezTo>
                    <a:close/>
                    <a:moveTo>
                      <a:pt x="2471113" y="336025"/>
                    </a:moveTo>
                    <a:cubicBezTo>
                      <a:pt x="2489315" y="339763"/>
                      <a:pt x="2505689" y="355066"/>
                      <a:pt x="2521763" y="370068"/>
                    </a:cubicBezTo>
                    <a:cubicBezTo>
                      <a:pt x="2652256" y="491988"/>
                      <a:pt x="2764651" y="627243"/>
                      <a:pt x="2848471" y="785358"/>
                    </a:cubicBezTo>
                    <a:cubicBezTo>
                      <a:pt x="2875141" y="835841"/>
                      <a:pt x="2898953" y="887276"/>
                      <a:pt x="2920861" y="940616"/>
                    </a:cubicBezTo>
                    <a:cubicBezTo>
                      <a:pt x="2925623" y="952046"/>
                      <a:pt x="2938006" y="963476"/>
                      <a:pt x="2926576" y="977763"/>
                    </a:cubicBezTo>
                    <a:cubicBezTo>
                      <a:pt x="2893238" y="978716"/>
                      <a:pt x="2872283" y="955856"/>
                      <a:pt x="2847518" y="938711"/>
                    </a:cubicBezTo>
                    <a:cubicBezTo>
                      <a:pt x="2844661" y="919661"/>
                      <a:pt x="2858948" y="906326"/>
                      <a:pt x="2864663" y="890133"/>
                    </a:cubicBezTo>
                    <a:cubicBezTo>
                      <a:pt x="2846566" y="892991"/>
                      <a:pt x="2829421" y="903468"/>
                      <a:pt x="2810371" y="908231"/>
                    </a:cubicBezTo>
                    <a:cubicBezTo>
                      <a:pt x="2792273" y="911088"/>
                      <a:pt x="2774176" y="912041"/>
                      <a:pt x="2757031" y="904421"/>
                    </a:cubicBezTo>
                    <a:cubicBezTo>
                      <a:pt x="2741791" y="897753"/>
                      <a:pt x="2733218" y="902516"/>
                      <a:pt x="2728456" y="916803"/>
                    </a:cubicBezTo>
                    <a:cubicBezTo>
                      <a:pt x="2724646" y="935853"/>
                      <a:pt x="2713216" y="952998"/>
                      <a:pt x="2707501" y="971096"/>
                    </a:cubicBezTo>
                    <a:cubicBezTo>
                      <a:pt x="2702738" y="984431"/>
                      <a:pt x="2699881" y="997766"/>
                      <a:pt x="2706548" y="1011101"/>
                    </a:cubicBezTo>
                    <a:cubicBezTo>
                      <a:pt x="2712263" y="1021578"/>
                      <a:pt x="2722741" y="1031103"/>
                      <a:pt x="2712263" y="1044438"/>
                    </a:cubicBezTo>
                    <a:cubicBezTo>
                      <a:pt x="2722979" y="1032294"/>
                      <a:pt x="2735302" y="1023900"/>
                      <a:pt x="2750438" y="1026892"/>
                    </a:cubicBezTo>
                    <a:lnTo>
                      <a:pt x="2757317" y="1029909"/>
                    </a:lnTo>
                    <a:lnTo>
                      <a:pt x="2760842" y="1028246"/>
                    </a:lnTo>
                    <a:cubicBezTo>
                      <a:pt x="2768462" y="1021578"/>
                      <a:pt x="2775130" y="1013006"/>
                      <a:pt x="2785607" y="1010148"/>
                    </a:cubicBezTo>
                    <a:cubicBezTo>
                      <a:pt x="2791798" y="1008243"/>
                      <a:pt x="2798228" y="1006814"/>
                      <a:pt x="2804538" y="1006457"/>
                    </a:cubicBezTo>
                    <a:cubicBezTo>
                      <a:pt x="2810848" y="1006100"/>
                      <a:pt x="2817040" y="1006814"/>
                      <a:pt x="2822755" y="1009196"/>
                    </a:cubicBezTo>
                    <a:cubicBezTo>
                      <a:pt x="2859902" y="1023483"/>
                      <a:pt x="2898955" y="1027293"/>
                      <a:pt x="2938959" y="1031103"/>
                    </a:cubicBezTo>
                    <a:cubicBezTo>
                      <a:pt x="2955152" y="1033008"/>
                      <a:pt x="2957057" y="1047296"/>
                      <a:pt x="2959915" y="1058726"/>
                    </a:cubicBezTo>
                    <a:cubicBezTo>
                      <a:pt x="2990394" y="1159691"/>
                      <a:pt x="3010397" y="1262561"/>
                      <a:pt x="3021827" y="1368288"/>
                    </a:cubicBezTo>
                    <a:cubicBezTo>
                      <a:pt x="3029447" y="1433058"/>
                      <a:pt x="3025637" y="1497828"/>
                      <a:pt x="3027542" y="1562598"/>
                    </a:cubicBezTo>
                    <a:cubicBezTo>
                      <a:pt x="3027542" y="1573076"/>
                      <a:pt x="3031352" y="1585458"/>
                      <a:pt x="3020874" y="1594983"/>
                    </a:cubicBezTo>
                    <a:cubicBezTo>
                      <a:pt x="2992299" y="1573076"/>
                      <a:pt x="2963724" y="1551168"/>
                      <a:pt x="2958009" y="1512116"/>
                    </a:cubicBezTo>
                    <a:cubicBezTo>
                      <a:pt x="2954199" y="1483541"/>
                      <a:pt x="2933244" y="1467348"/>
                      <a:pt x="2918005" y="1446393"/>
                    </a:cubicBezTo>
                    <a:cubicBezTo>
                      <a:pt x="2898955" y="1421628"/>
                      <a:pt x="2888477" y="1390196"/>
                      <a:pt x="2860855" y="1371146"/>
                    </a:cubicBezTo>
                    <a:cubicBezTo>
                      <a:pt x="2846567" y="1368288"/>
                      <a:pt x="2836089" y="1359716"/>
                      <a:pt x="2831327" y="1343523"/>
                    </a:cubicBezTo>
                    <a:cubicBezTo>
                      <a:pt x="2835137" y="1360668"/>
                      <a:pt x="2849424" y="1368288"/>
                      <a:pt x="2856092" y="1380671"/>
                    </a:cubicBezTo>
                    <a:cubicBezTo>
                      <a:pt x="2882762" y="1424486"/>
                      <a:pt x="2896097" y="1474968"/>
                      <a:pt x="2930387" y="1514021"/>
                    </a:cubicBezTo>
                    <a:cubicBezTo>
                      <a:pt x="2938007" y="1522593"/>
                      <a:pt x="2938959" y="1534976"/>
                      <a:pt x="2939912" y="1546406"/>
                    </a:cubicBezTo>
                    <a:cubicBezTo>
                      <a:pt x="2941817" y="1566408"/>
                      <a:pt x="2950390" y="1582601"/>
                      <a:pt x="2962772" y="1597841"/>
                    </a:cubicBezTo>
                    <a:cubicBezTo>
                      <a:pt x="2983727" y="1622606"/>
                      <a:pt x="2993252" y="1652133"/>
                      <a:pt x="2999919" y="1683566"/>
                    </a:cubicBezTo>
                    <a:cubicBezTo>
                      <a:pt x="3023732" y="1698806"/>
                      <a:pt x="3015159" y="1721666"/>
                      <a:pt x="3012302" y="1740716"/>
                    </a:cubicBezTo>
                    <a:cubicBezTo>
                      <a:pt x="2988490" y="1885496"/>
                      <a:pt x="2951342" y="2026466"/>
                      <a:pt x="2886572" y="2158864"/>
                    </a:cubicBezTo>
                    <a:cubicBezTo>
                      <a:pt x="2872284" y="2188391"/>
                      <a:pt x="2858949" y="2218871"/>
                      <a:pt x="2841805" y="2246493"/>
                    </a:cubicBezTo>
                    <a:cubicBezTo>
                      <a:pt x="2837042" y="2255066"/>
                      <a:pt x="2835137" y="2266496"/>
                      <a:pt x="2821802" y="2266496"/>
                    </a:cubicBezTo>
                    <a:cubicBezTo>
                      <a:pt x="2812277" y="2260781"/>
                      <a:pt x="2812277" y="2249351"/>
                      <a:pt x="2808467" y="2240778"/>
                    </a:cubicBezTo>
                    <a:cubicBezTo>
                      <a:pt x="2794180" y="2222681"/>
                      <a:pt x="2796084" y="2198868"/>
                      <a:pt x="2785607" y="2172198"/>
                    </a:cubicBezTo>
                    <a:cubicBezTo>
                      <a:pt x="2795132" y="2196011"/>
                      <a:pt x="2791322" y="2217918"/>
                      <a:pt x="2805609" y="2234111"/>
                    </a:cubicBezTo>
                    <a:cubicBezTo>
                      <a:pt x="2812277" y="2246493"/>
                      <a:pt x="2811324" y="2261733"/>
                      <a:pt x="2821802" y="2273164"/>
                    </a:cubicBezTo>
                    <a:cubicBezTo>
                      <a:pt x="2795132" y="2339839"/>
                      <a:pt x="2750364" y="2394131"/>
                      <a:pt x="2708455" y="2451281"/>
                    </a:cubicBezTo>
                    <a:cubicBezTo>
                      <a:pt x="2661782" y="2514146"/>
                      <a:pt x="2606537" y="2568439"/>
                      <a:pt x="2551292" y="2622731"/>
                    </a:cubicBezTo>
                    <a:cubicBezTo>
                      <a:pt x="2527480" y="2646543"/>
                      <a:pt x="2502714" y="2666546"/>
                      <a:pt x="2476997" y="2687501"/>
                    </a:cubicBezTo>
                    <a:cubicBezTo>
                      <a:pt x="2465567" y="2677976"/>
                      <a:pt x="2476997" y="2661783"/>
                      <a:pt x="2463662" y="2655116"/>
                    </a:cubicBezTo>
                    <a:cubicBezTo>
                      <a:pt x="2469377" y="2608443"/>
                      <a:pt x="2446517" y="2570343"/>
                      <a:pt x="2425562" y="2533196"/>
                    </a:cubicBezTo>
                    <a:cubicBezTo>
                      <a:pt x="2392224" y="2475093"/>
                      <a:pt x="2414132" y="2424611"/>
                      <a:pt x="2439849" y="2375081"/>
                    </a:cubicBezTo>
                    <a:cubicBezTo>
                      <a:pt x="2453184" y="2349364"/>
                      <a:pt x="2458899" y="2330314"/>
                      <a:pt x="2449374" y="2301739"/>
                    </a:cubicBezTo>
                    <a:cubicBezTo>
                      <a:pt x="2439849" y="2272211"/>
                      <a:pt x="2442707" y="2240778"/>
                      <a:pt x="2430324" y="2210298"/>
                    </a:cubicBezTo>
                    <a:cubicBezTo>
                      <a:pt x="2420799" y="2187439"/>
                      <a:pt x="2416989" y="2160768"/>
                      <a:pt x="2396987" y="2144576"/>
                    </a:cubicBezTo>
                    <a:cubicBezTo>
                      <a:pt x="2352219" y="2107428"/>
                      <a:pt x="2357934" y="2060756"/>
                      <a:pt x="2370317" y="2012178"/>
                    </a:cubicBezTo>
                    <a:cubicBezTo>
                      <a:pt x="2372222" y="2005511"/>
                      <a:pt x="2374127" y="1998843"/>
                      <a:pt x="2374127" y="1992176"/>
                    </a:cubicBezTo>
                    <a:cubicBezTo>
                      <a:pt x="2376984" y="1954076"/>
                      <a:pt x="2356982" y="1935978"/>
                      <a:pt x="2319834" y="1944551"/>
                    </a:cubicBezTo>
                    <a:cubicBezTo>
                      <a:pt x="2303642" y="1948361"/>
                      <a:pt x="2292212" y="1948361"/>
                      <a:pt x="2282687" y="1931216"/>
                    </a:cubicBezTo>
                    <a:cubicBezTo>
                      <a:pt x="2263637" y="1897878"/>
                      <a:pt x="2235062" y="1889306"/>
                      <a:pt x="2200772" y="1905498"/>
                    </a:cubicBezTo>
                    <a:cubicBezTo>
                      <a:pt x="2186484" y="1912166"/>
                      <a:pt x="2171244" y="1918833"/>
                      <a:pt x="2157909" y="1926453"/>
                    </a:cubicBezTo>
                    <a:cubicBezTo>
                      <a:pt x="2140764" y="1935978"/>
                      <a:pt x="2124572" y="1938836"/>
                      <a:pt x="2106474" y="1931216"/>
                    </a:cubicBezTo>
                    <a:cubicBezTo>
                      <a:pt x="2083614" y="1921691"/>
                      <a:pt x="2059802" y="1925501"/>
                      <a:pt x="2040752" y="1937883"/>
                    </a:cubicBezTo>
                    <a:cubicBezTo>
                      <a:pt x="2012177" y="1956933"/>
                      <a:pt x="1991222" y="1941693"/>
                      <a:pt x="1974077" y="1924548"/>
                    </a:cubicBezTo>
                    <a:cubicBezTo>
                      <a:pt x="1956932" y="1907403"/>
                      <a:pt x="1938834" y="1892163"/>
                      <a:pt x="1919784" y="1877876"/>
                    </a:cubicBezTo>
                    <a:cubicBezTo>
                      <a:pt x="1909307" y="1870256"/>
                      <a:pt x="1899782" y="1861683"/>
                      <a:pt x="1896924" y="1849301"/>
                    </a:cubicBezTo>
                    <a:cubicBezTo>
                      <a:pt x="1889304" y="1812153"/>
                      <a:pt x="1862634" y="1789293"/>
                      <a:pt x="1839774" y="1762623"/>
                    </a:cubicBezTo>
                    <a:cubicBezTo>
                      <a:pt x="1827392" y="1748336"/>
                      <a:pt x="1815962" y="1694043"/>
                      <a:pt x="1822629" y="1676898"/>
                    </a:cubicBezTo>
                    <a:cubicBezTo>
                      <a:pt x="1840727" y="1632131"/>
                      <a:pt x="1846442" y="1585458"/>
                      <a:pt x="1829297" y="1537833"/>
                    </a:cubicBezTo>
                    <a:cubicBezTo>
                      <a:pt x="1826439" y="1530213"/>
                      <a:pt x="1823582" y="1522593"/>
                      <a:pt x="1828344" y="1514973"/>
                    </a:cubicBezTo>
                    <a:cubicBezTo>
                      <a:pt x="1854062" y="1466396"/>
                      <a:pt x="1875017" y="1416866"/>
                      <a:pt x="1909307" y="1373051"/>
                    </a:cubicBezTo>
                    <a:cubicBezTo>
                      <a:pt x="1915022" y="1366383"/>
                      <a:pt x="1923594" y="1365431"/>
                      <a:pt x="1929309" y="1361621"/>
                    </a:cubicBezTo>
                    <a:cubicBezTo>
                      <a:pt x="1954074" y="1345428"/>
                      <a:pt x="1976934" y="1330188"/>
                      <a:pt x="1977887" y="1293041"/>
                    </a:cubicBezTo>
                    <a:cubicBezTo>
                      <a:pt x="1978839" y="1267323"/>
                      <a:pt x="1992174" y="1239701"/>
                      <a:pt x="2019797" y="1227318"/>
                    </a:cubicBezTo>
                    <a:cubicBezTo>
                      <a:pt x="2040752" y="1217793"/>
                      <a:pt x="2050277" y="1201601"/>
                      <a:pt x="2051229" y="1178741"/>
                    </a:cubicBezTo>
                    <a:cubicBezTo>
                      <a:pt x="2058849" y="1162548"/>
                      <a:pt x="2071232" y="1167311"/>
                      <a:pt x="2083614" y="1172073"/>
                    </a:cubicBezTo>
                    <a:cubicBezTo>
                      <a:pt x="2111237" y="1181598"/>
                      <a:pt x="2136002" y="1178741"/>
                      <a:pt x="2161719" y="1162548"/>
                    </a:cubicBezTo>
                    <a:cubicBezTo>
                      <a:pt x="2193152" y="1142546"/>
                      <a:pt x="2229347" y="1134926"/>
                      <a:pt x="2266494" y="1136831"/>
                    </a:cubicBezTo>
                    <a:cubicBezTo>
                      <a:pt x="2288402" y="1137783"/>
                      <a:pt x="2310309" y="1137783"/>
                      <a:pt x="2331264" y="1133021"/>
                    </a:cubicBezTo>
                    <a:cubicBezTo>
                      <a:pt x="2370317" y="1123496"/>
                      <a:pt x="2397939" y="1138736"/>
                      <a:pt x="2387462" y="1197791"/>
                    </a:cubicBezTo>
                    <a:cubicBezTo>
                      <a:pt x="2384604" y="1213983"/>
                      <a:pt x="2384604" y="1228271"/>
                      <a:pt x="2400797" y="1229223"/>
                    </a:cubicBezTo>
                    <a:cubicBezTo>
                      <a:pt x="2447469" y="1231128"/>
                      <a:pt x="2477949" y="1266371"/>
                      <a:pt x="2517002" y="1283516"/>
                    </a:cubicBezTo>
                    <a:cubicBezTo>
                      <a:pt x="2538909" y="1293041"/>
                      <a:pt x="2550339" y="1296851"/>
                      <a:pt x="2556055" y="1266371"/>
                    </a:cubicBezTo>
                    <a:cubicBezTo>
                      <a:pt x="2561769" y="1236843"/>
                      <a:pt x="2589392" y="1227318"/>
                      <a:pt x="2617967" y="1241606"/>
                    </a:cubicBezTo>
                    <a:cubicBezTo>
                      <a:pt x="2644637" y="1254941"/>
                      <a:pt x="2673212" y="1262561"/>
                      <a:pt x="2701787" y="1271133"/>
                    </a:cubicBezTo>
                    <a:cubicBezTo>
                      <a:pt x="2743697" y="1283516"/>
                      <a:pt x="2782749" y="1259703"/>
                      <a:pt x="2823707" y="1270181"/>
                    </a:cubicBezTo>
                    <a:cubicBezTo>
                      <a:pt x="2833232" y="1272086"/>
                      <a:pt x="2840852" y="1262561"/>
                      <a:pt x="2842757" y="1253988"/>
                    </a:cubicBezTo>
                    <a:cubicBezTo>
                      <a:pt x="2847519" y="1233033"/>
                      <a:pt x="2856092" y="1212078"/>
                      <a:pt x="2857997" y="1191123"/>
                    </a:cubicBezTo>
                    <a:cubicBezTo>
                      <a:pt x="2861807" y="1157786"/>
                      <a:pt x="2857044" y="1154928"/>
                      <a:pt x="2824659" y="1163501"/>
                    </a:cubicBezTo>
                    <a:cubicBezTo>
                      <a:pt x="2807514" y="1168263"/>
                      <a:pt x="2793227" y="1167311"/>
                      <a:pt x="2781797" y="1153023"/>
                    </a:cubicBezTo>
                    <a:lnTo>
                      <a:pt x="2778142" y="1149005"/>
                    </a:lnTo>
                    <a:lnTo>
                      <a:pt x="2758579" y="1157637"/>
                    </a:lnTo>
                    <a:cubicBezTo>
                      <a:pt x="2730182" y="1164691"/>
                      <a:pt x="2706072" y="1153261"/>
                      <a:pt x="2684641" y="1122543"/>
                    </a:cubicBezTo>
                    <a:cubicBezTo>
                      <a:pt x="2676068" y="1110161"/>
                      <a:pt x="2672258" y="1095873"/>
                      <a:pt x="2664638" y="1083491"/>
                    </a:cubicBezTo>
                    <a:cubicBezTo>
                      <a:pt x="2658923" y="1073966"/>
                      <a:pt x="2664638" y="1054916"/>
                      <a:pt x="2646541" y="1054916"/>
                    </a:cubicBezTo>
                    <a:cubicBezTo>
                      <a:pt x="2631301" y="1055868"/>
                      <a:pt x="2616061" y="1061583"/>
                      <a:pt x="2610346" y="1080633"/>
                    </a:cubicBezTo>
                    <a:lnTo>
                      <a:pt x="2609202" y="1082346"/>
                    </a:lnTo>
                    <a:lnTo>
                      <a:pt x="2613204" y="1086348"/>
                    </a:lnTo>
                    <a:cubicBezTo>
                      <a:pt x="2619871" y="1093968"/>
                      <a:pt x="2626539" y="1101588"/>
                      <a:pt x="2632254" y="1108255"/>
                    </a:cubicBezTo>
                    <a:cubicBezTo>
                      <a:pt x="2619871" y="1117780"/>
                      <a:pt x="2617014" y="1133020"/>
                      <a:pt x="2609394" y="1145403"/>
                    </a:cubicBezTo>
                    <a:cubicBezTo>
                      <a:pt x="2602726" y="1154928"/>
                      <a:pt x="2586534" y="1142545"/>
                      <a:pt x="2584629" y="1132068"/>
                    </a:cubicBezTo>
                    <a:cubicBezTo>
                      <a:pt x="2581771" y="1117780"/>
                      <a:pt x="2574151" y="1106350"/>
                      <a:pt x="2566055" y="1095397"/>
                    </a:cubicBezTo>
                    <a:lnTo>
                      <a:pt x="2558490" y="1083461"/>
                    </a:lnTo>
                    <a:lnTo>
                      <a:pt x="2545576" y="1071108"/>
                    </a:lnTo>
                    <a:cubicBezTo>
                      <a:pt x="2541766" y="1068251"/>
                      <a:pt x="2537003" y="1065393"/>
                      <a:pt x="2536051" y="1061583"/>
                    </a:cubicBezTo>
                    <a:cubicBezTo>
                      <a:pt x="2522716" y="1003481"/>
                      <a:pt x="2462708" y="991098"/>
                      <a:pt x="2429371" y="952046"/>
                    </a:cubicBezTo>
                    <a:cubicBezTo>
                      <a:pt x="2426513" y="949188"/>
                      <a:pt x="2421751" y="947283"/>
                      <a:pt x="2417941" y="944426"/>
                    </a:cubicBezTo>
                    <a:cubicBezTo>
                      <a:pt x="2416036" y="943473"/>
                      <a:pt x="2413178" y="943473"/>
                      <a:pt x="2407463" y="947283"/>
                    </a:cubicBezTo>
                    <a:cubicBezTo>
                      <a:pt x="2425561" y="973001"/>
                      <a:pt x="2440801" y="998718"/>
                      <a:pt x="2469376" y="1014911"/>
                    </a:cubicBezTo>
                    <a:cubicBezTo>
                      <a:pt x="2483663" y="1023483"/>
                      <a:pt x="2500808" y="1028246"/>
                      <a:pt x="2509381" y="1044438"/>
                    </a:cubicBezTo>
                    <a:cubicBezTo>
                      <a:pt x="2510333" y="1049201"/>
                      <a:pt x="2508428" y="1053963"/>
                      <a:pt x="2504618" y="1057773"/>
                    </a:cubicBezTo>
                    <a:cubicBezTo>
                      <a:pt x="2500808" y="1066346"/>
                      <a:pt x="2479853" y="1059678"/>
                      <a:pt x="2488426" y="1077776"/>
                    </a:cubicBezTo>
                    <a:cubicBezTo>
                      <a:pt x="2485568" y="1082538"/>
                      <a:pt x="2481758" y="1084443"/>
                      <a:pt x="2476996" y="1084443"/>
                    </a:cubicBezTo>
                    <a:cubicBezTo>
                      <a:pt x="2437943" y="1050153"/>
                      <a:pt x="2385556" y="1032056"/>
                      <a:pt x="2356028" y="985383"/>
                    </a:cubicBezTo>
                    <a:cubicBezTo>
                      <a:pt x="2346503" y="970143"/>
                      <a:pt x="2333168" y="968238"/>
                      <a:pt x="2317928" y="978716"/>
                    </a:cubicBezTo>
                    <a:cubicBezTo>
                      <a:pt x="2310308" y="984431"/>
                      <a:pt x="2301736" y="994908"/>
                      <a:pt x="2295068" y="993003"/>
                    </a:cubicBezTo>
                    <a:cubicBezTo>
                      <a:pt x="2237918" y="978716"/>
                      <a:pt x="2232203" y="1040628"/>
                      <a:pt x="2196008" y="1057773"/>
                    </a:cubicBezTo>
                    <a:cubicBezTo>
                      <a:pt x="2185531" y="1062536"/>
                      <a:pt x="2183626" y="1075871"/>
                      <a:pt x="2181721" y="1087301"/>
                    </a:cubicBezTo>
                    <a:cubicBezTo>
                      <a:pt x="2172196" y="1130163"/>
                      <a:pt x="2149336" y="1152071"/>
                      <a:pt x="2105521" y="1157786"/>
                    </a:cubicBezTo>
                    <a:cubicBezTo>
                      <a:pt x="2088376" y="1159691"/>
                      <a:pt x="2069326" y="1179693"/>
                      <a:pt x="2053133" y="1155881"/>
                    </a:cubicBezTo>
                    <a:cubicBezTo>
                      <a:pt x="2052181" y="1145403"/>
                      <a:pt x="2048371" y="1137783"/>
                      <a:pt x="2036941" y="1136831"/>
                    </a:cubicBezTo>
                    <a:cubicBezTo>
                      <a:pt x="2026463" y="1135878"/>
                      <a:pt x="2010271" y="1148261"/>
                      <a:pt x="2008366" y="1131116"/>
                    </a:cubicBezTo>
                    <a:cubicBezTo>
                      <a:pt x="2005508" y="1113018"/>
                      <a:pt x="1993126" y="1094921"/>
                      <a:pt x="2001698" y="1074918"/>
                    </a:cubicBezTo>
                    <a:cubicBezTo>
                      <a:pt x="2011223" y="1051106"/>
                      <a:pt x="2015986" y="1027293"/>
                      <a:pt x="2008366" y="1001576"/>
                    </a:cubicBezTo>
                    <a:cubicBezTo>
                      <a:pt x="2002651" y="979668"/>
                      <a:pt x="2021701" y="978716"/>
                      <a:pt x="2035988" y="977763"/>
                    </a:cubicBezTo>
                    <a:cubicBezTo>
                      <a:pt x="2059801" y="974906"/>
                      <a:pt x="2083613" y="981573"/>
                      <a:pt x="2107426" y="983478"/>
                    </a:cubicBezTo>
                    <a:cubicBezTo>
                      <a:pt x="2120761" y="984431"/>
                      <a:pt x="2139811" y="992051"/>
                      <a:pt x="2148383" y="975858"/>
                    </a:cubicBezTo>
                    <a:cubicBezTo>
                      <a:pt x="2157908" y="956808"/>
                      <a:pt x="2162671" y="934901"/>
                      <a:pt x="2150288" y="913946"/>
                    </a:cubicBezTo>
                    <a:cubicBezTo>
                      <a:pt x="2140763" y="897753"/>
                      <a:pt x="2131238" y="882513"/>
                      <a:pt x="2112188" y="876798"/>
                    </a:cubicBezTo>
                    <a:cubicBezTo>
                      <a:pt x="2105521" y="874893"/>
                      <a:pt x="2094091" y="873941"/>
                      <a:pt x="2096948" y="862511"/>
                    </a:cubicBezTo>
                    <a:cubicBezTo>
                      <a:pt x="2098853" y="852033"/>
                      <a:pt x="2109331" y="852033"/>
                      <a:pt x="2118856" y="849176"/>
                    </a:cubicBezTo>
                    <a:cubicBezTo>
                      <a:pt x="2149336" y="838698"/>
                      <a:pt x="2177911" y="830126"/>
                      <a:pt x="2206486" y="810123"/>
                    </a:cubicBezTo>
                    <a:cubicBezTo>
                      <a:pt x="2241728" y="785358"/>
                      <a:pt x="2258873" y="735828"/>
                      <a:pt x="2308403" y="731066"/>
                    </a:cubicBezTo>
                    <a:cubicBezTo>
                      <a:pt x="2322691" y="729161"/>
                      <a:pt x="2323643" y="718683"/>
                      <a:pt x="2321738" y="708206"/>
                    </a:cubicBezTo>
                    <a:cubicBezTo>
                      <a:pt x="2319833" y="698681"/>
                      <a:pt x="2314118" y="689156"/>
                      <a:pt x="2311261" y="679631"/>
                    </a:cubicBezTo>
                    <a:cubicBezTo>
                      <a:pt x="2307451" y="666296"/>
                      <a:pt x="2305546" y="652008"/>
                      <a:pt x="2320786" y="643436"/>
                    </a:cubicBezTo>
                    <a:cubicBezTo>
                      <a:pt x="2326501" y="640578"/>
                      <a:pt x="2334121" y="632958"/>
                      <a:pt x="2338883" y="638673"/>
                    </a:cubicBezTo>
                    <a:cubicBezTo>
                      <a:pt x="2346503" y="649151"/>
                      <a:pt x="2353171" y="662486"/>
                      <a:pt x="2343646" y="675821"/>
                    </a:cubicBezTo>
                    <a:cubicBezTo>
                      <a:pt x="2337931" y="685346"/>
                      <a:pt x="2342693" y="692966"/>
                      <a:pt x="2348408" y="699633"/>
                    </a:cubicBezTo>
                    <a:cubicBezTo>
                      <a:pt x="2356028" y="708206"/>
                      <a:pt x="2364601" y="711063"/>
                      <a:pt x="2376031" y="706301"/>
                    </a:cubicBezTo>
                    <a:cubicBezTo>
                      <a:pt x="2378888" y="705348"/>
                      <a:pt x="2381746" y="704396"/>
                      <a:pt x="2385556" y="704396"/>
                    </a:cubicBezTo>
                    <a:cubicBezTo>
                      <a:pt x="2409368" y="712968"/>
                      <a:pt x="2432228" y="712016"/>
                      <a:pt x="2454136" y="698681"/>
                    </a:cubicBezTo>
                    <a:cubicBezTo>
                      <a:pt x="2460803" y="694871"/>
                      <a:pt x="2469376" y="692966"/>
                      <a:pt x="2476996" y="692013"/>
                    </a:cubicBezTo>
                    <a:cubicBezTo>
                      <a:pt x="2517001" y="689156"/>
                      <a:pt x="2517001" y="689156"/>
                      <a:pt x="2517953" y="648198"/>
                    </a:cubicBezTo>
                    <a:cubicBezTo>
                      <a:pt x="2525573" y="626291"/>
                      <a:pt x="2540813" y="618671"/>
                      <a:pt x="2563673" y="626291"/>
                    </a:cubicBezTo>
                    <a:cubicBezTo>
                      <a:pt x="2558911" y="610098"/>
                      <a:pt x="2545576" y="599621"/>
                      <a:pt x="2554148" y="585333"/>
                    </a:cubicBezTo>
                    <a:lnTo>
                      <a:pt x="2572928" y="573708"/>
                    </a:lnTo>
                    <a:lnTo>
                      <a:pt x="2586098" y="571735"/>
                    </a:lnTo>
                    <a:lnTo>
                      <a:pt x="2586726" y="571671"/>
                    </a:lnTo>
                    <a:cubicBezTo>
                      <a:pt x="2599630" y="572653"/>
                      <a:pt x="2613203" y="578189"/>
                      <a:pt x="2624633" y="568188"/>
                    </a:cubicBezTo>
                    <a:cubicBezTo>
                      <a:pt x="2626538" y="566283"/>
                      <a:pt x="2628443" y="565331"/>
                      <a:pt x="2630348" y="563426"/>
                    </a:cubicBezTo>
                    <a:cubicBezTo>
                      <a:pt x="2634158" y="561521"/>
                      <a:pt x="2634158" y="568188"/>
                      <a:pt x="2633206" y="563426"/>
                    </a:cubicBezTo>
                    <a:cubicBezTo>
                      <a:pt x="2632253" y="557711"/>
                      <a:pt x="2629396" y="564378"/>
                      <a:pt x="2626538" y="563426"/>
                    </a:cubicBezTo>
                    <a:cubicBezTo>
                      <a:pt x="2615584" y="567236"/>
                      <a:pt x="2604392" y="569141"/>
                      <a:pt x="2593082" y="570689"/>
                    </a:cubicBezTo>
                    <a:lnTo>
                      <a:pt x="2586098" y="571735"/>
                    </a:lnTo>
                    <a:lnTo>
                      <a:pt x="2574151" y="572951"/>
                    </a:lnTo>
                    <a:lnTo>
                      <a:pt x="2572928" y="573708"/>
                    </a:lnTo>
                    <a:lnTo>
                      <a:pt x="2558911" y="575808"/>
                    </a:lnTo>
                    <a:cubicBezTo>
                      <a:pt x="2533193" y="580571"/>
                      <a:pt x="2516048" y="563426"/>
                      <a:pt x="2506523" y="541518"/>
                    </a:cubicBezTo>
                    <a:cubicBezTo>
                      <a:pt x="2496998" y="519611"/>
                      <a:pt x="2487473" y="498656"/>
                      <a:pt x="2512238" y="480558"/>
                    </a:cubicBezTo>
                    <a:cubicBezTo>
                      <a:pt x="2520811" y="474843"/>
                      <a:pt x="2527478" y="467223"/>
                      <a:pt x="2533193" y="458651"/>
                    </a:cubicBezTo>
                    <a:cubicBezTo>
                      <a:pt x="2537003" y="452936"/>
                      <a:pt x="2541766" y="446268"/>
                      <a:pt x="2534146" y="440553"/>
                    </a:cubicBezTo>
                    <a:cubicBezTo>
                      <a:pt x="2526526" y="434838"/>
                      <a:pt x="2515096" y="437696"/>
                      <a:pt x="2513191" y="445316"/>
                    </a:cubicBezTo>
                    <a:cubicBezTo>
                      <a:pt x="2506523" y="474843"/>
                      <a:pt x="2482711" y="489131"/>
                      <a:pt x="2464613" y="509133"/>
                    </a:cubicBezTo>
                    <a:cubicBezTo>
                      <a:pt x="2452231" y="523421"/>
                      <a:pt x="2455088" y="538661"/>
                      <a:pt x="2467471" y="551996"/>
                    </a:cubicBezTo>
                    <a:cubicBezTo>
                      <a:pt x="2481758" y="567236"/>
                      <a:pt x="2481758" y="582476"/>
                      <a:pt x="2468423" y="597716"/>
                    </a:cubicBezTo>
                    <a:cubicBezTo>
                      <a:pt x="2457946" y="610098"/>
                      <a:pt x="2455088" y="623433"/>
                      <a:pt x="2453183" y="638673"/>
                    </a:cubicBezTo>
                    <a:cubicBezTo>
                      <a:pt x="2451278" y="657723"/>
                      <a:pt x="2442706" y="671058"/>
                      <a:pt x="2423656" y="676773"/>
                    </a:cubicBezTo>
                    <a:cubicBezTo>
                      <a:pt x="2413178" y="682488"/>
                      <a:pt x="2402701" y="690108"/>
                      <a:pt x="2389366" y="683441"/>
                    </a:cubicBezTo>
                    <a:cubicBezTo>
                      <a:pt x="2381746" y="676773"/>
                      <a:pt x="2376983" y="670106"/>
                      <a:pt x="2383651" y="659628"/>
                    </a:cubicBezTo>
                    <a:cubicBezTo>
                      <a:pt x="2377936" y="649151"/>
                      <a:pt x="2372221" y="638673"/>
                      <a:pt x="2367458" y="627243"/>
                    </a:cubicBezTo>
                    <a:cubicBezTo>
                      <a:pt x="2348408" y="585333"/>
                      <a:pt x="2348408" y="584381"/>
                      <a:pt x="2308403" y="612003"/>
                    </a:cubicBezTo>
                    <a:cubicBezTo>
                      <a:pt x="2273161" y="616766"/>
                      <a:pt x="2265541" y="608193"/>
                      <a:pt x="2270303" y="571046"/>
                    </a:cubicBezTo>
                    <a:cubicBezTo>
                      <a:pt x="2271256" y="560568"/>
                      <a:pt x="2287448" y="545328"/>
                      <a:pt x="2260778" y="543423"/>
                    </a:cubicBezTo>
                    <a:cubicBezTo>
                      <a:pt x="2255063" y="542471"/>
                      <a:pt x="2255063" y="530088"/>
                      <a:pt x="2259826" y="522468"/>
                    </a:cubicBezTo>
                    <a:cubicBezTo>
                      <a:pt x="2313166" y="486273"/>
                      <a:pt x="2361743" y="445316"/>
                      <a:pt x="2390318" y="385308"/>
                    </a:cubicBezTo>
                    <a:cubicBezTo>
                      <a:pt x="2396986" y="372926"/>
                      <a:pt x="2403653" y="362448"/>
                      <a:pt x="2416988" y="357686"/>
                    </a:cubicBezTo>
                    <a:cubicBezTo>
                      <a:pt x="2416988" y="355781"/>
                      <a:pt x="2416988" y="353876"/>
                      <a:pt x="2417941" y="351971"/>
                    </a:cubicBezTo>
                    <a:cubicBezTo>
                      <a:pt x="2419846" y="352923"/>
                      <a:pt x="2423656" y="354828"/>
                      <a:pt x="2424608" y="353876"/>
                    </a:cubicBezTo>
                    <a:cubicBezTo>
                      <a:pt x="2434371" y="344351"/>
                      <a:pt x="2443539" y="338934"/>
                      <a:pt x="2452245" y="336582"/>
                    </a:cubicBezTo>
                    <a:cubicBezTo>
                      <a:pt x="2458775" y="334818"/>
                      <a:pt x="2465045" y="334779"/>
                      <a:pt x="2471113" y="336025"/>
                    </a:cubicBezTo>
                    <a:close/>
                    <a:moveTo>
                      <a:pt x="761544" y="194808"/>
                    </a:moveTo>
                    <a:cubicBezTo>
                      <a:pt x="773926" y="196713"/>
                      <a:pt x="774879" y="206238"/>
                      <a:pt x="773926" y="216716"/>
                    </a:cubicBezTo>
                    <a:cubicBezTo>
                      <a:pt x="755829" y="237671"/>
                      <a:pt x="760591" y="257673"/>
                      <a:pt x="773926" y="278628"/>
                    </a:cubicBezTo>
                    <a:cubicBezTo>
                      <a:pt x="748209" y="302441"/>
                      <a:pt x="720586" y="315776"/>
                      <a:pt x="687249" y="293868"/>
                    </a:cubicBezTo>
                    <a:cubicBezTo>
                      <a:pt x="682486" y="291011"/>
                      <a:pt x="675819" y="292916"/>
                      <a:pt x="671056" y="292916"/>
                    </a:cubicBezTo>
                    <a:cubicBezTo>
                      <a:pt x="660579" y="294821"/>
                      <a:pt x="650101" y="296726"/>
                      <a:pt x="640576" y="298631"/>
                    </a:cubicBezTo>
                    <a:cubicBezTo>
                      <a:pt x="627241" y="300536"/>
                      <a:pt x="613906" y="302441"/>
                      <a:pt x="603429" y="291011"/>
                    </a:cubicBezTo>
                    <a:cubicBezTo>
                      <a:pt x="636766" y="258626"/>
                      <a:pt x="678676" y="239576"/>
                      <a:pt x="715824" y="211953"/>
                    </a:cubicBezTo>
                    <a:cubicBezTo>
                      <a:pt x="719634" y="209096"/>
                      <a:pt x="724396" y="211953"/>
                      <a:pt x="727254" y="215763"/>
                    </a:cubicBezTo>
                    <a:cubicBezTo>
                      <a:pt x="746304" y="220526"/>
                      <a:pt x="741541" y="187188"/>
                      <a:pt x="761544" y="194808"/>
                    </a:cubicBezTo>
                    <a:close/>
                    <a:moveTo>
                      <a:pt x="873343" y="184331"/>
                    </a:moveTo>
                    <a:cubicBezTo>
                      <a:pt x="879653" y="185283"/>
                      <a:pt x="886320" y="188617"/>
                      <a:pt x="891083" y="191951"/>
                    </a:cubicBezTo>
                    <a:cubicBezTo>
                      <a:pt x="904418" y="200523"/>
                      <a:pt x="892988" y="209096"/>
                      <a:pt x="888226" y="217668"/>
                    </a:cubicBezTo>
                    <a:lnTo>
                      <a:pt x="879241" y="234820"/>
                    </a:lnTo>
                    <a:lnTo>
                      <a:pt x="895370" y="235036"/>
                    </a:lnTo>
                    <a:cubicBezTo>
                      <a:pt x="907514" y="238206"/>
                      <a:pt x="906800" y="249815"/>
                      <a:pt x="899656" y="266246"/>
                    </a:cubicBezTo>
                    <a:cubicBezTo>
                      <a:pt x="894893" y="277676"/>
                      <a:pt x="884416" y="289106"/>
                      <a:pt x="892988" y="303393"/>
                    </a:cubicBezTo>
                    <a:cubicBezTo>
                      <a:pt x="897751" y="310061"/>
                      <a:pt x="901561" y="309108"/>
                      <a:pt x="905371" y="303393"/>
                    </a:cubicBezTo>
                    <a:cubicBezTo>
                      <a:pt x="923468" y="307203"/>
                      <a:pt x="923468" y="307203"/>
                      <a:pt x="915848" y="337683"/>
                    </a:cubicBezTo>
                    <a:cubicBezTo>
                      <a:pt x="926326" y="330063"/>
                      <a:pt x="936803" y="329111"/>
                      <a:pt x="946328" y="324348"/>
                    </a:cubicBezTo>
                    <a:lnTo>
                      <a:pt x="973409" y="303804"/>
                    </a:lnTo>
                    <a:lnTo>
                      <a:pt x="975260" y="292796"/>
                    </a:lnTo>
                    <a:cubicBezTo>
                      <a:pt x="974903" y="288629"/>
                      <a:pt x="972522" y="284819"/>
                      <a:pt x="965378" y="281485"/>
                    </a:cubicBezTo>
                    <a:cubicBezTo>
                      <a:pt x="944423" y="270055"/>
                      <a:pt x="942518" y="249100"/>
                      <a:pt x="962521" y="233860"/>
                    </a:cubicBezTo>
                    <a:cubicBezTo>
                      <a:pt x="977761" y="221478"/>
                      <a:pt x="993953" y="208143"/>
                      <a:pt x="1013956" y="203380"/>
                    </a:cubicBezTo>
                    <a:cubicBezTo>
                      <a:pt x="1018718" y="201475"/>
                      <a:pt x="1023481" y="200046"/>
                      <a:pt x="1028243" y="200165"/>
                    </a:cubicBezTo>
                    <a:cubicBezTo>
                      <a:pt x="1033006" y="200284"/>
                      <a:pt x="1037768" y="201951"/>
                      <a:pt x="1042531" y="206238"/>
                    </a:cubicBezTo>
                    <a:cubicBezTo>
                      <a:pt x="1037768" y="220525"/>
                      <a:pt x="1018718" y="221478"/>
                      <a:pt x="1016813" y="234813"/>
                    </a:cubicBezTo>
                    <a:cubicBezTo>
                      <a:pt x="1029196" y="212905"/>
                      <a:pt x="1052056" y="208143"/>
                      <a:pt x="1075868" y="204333"/>
                    </a:cubicBezTo>
                    <a:cubicBezTo>
                      <a:pt x="1082536" y="204333"/>
                      <a:pt x="1089203" y="204333"/>
                      <a:pt x="1095871" y="204333"/>
                    </a:cubicBezTo>
                    <a:cubicBezTo>
                      <a:pt x="1106348" y="211953"/>
                      <a:pt x="1099681" y="223383"/>
                      <a:pt x="1099681" y="232908"/>
                    </a:cubicBezTo>
                    <a:cubicBezTo>
                      <a:pt x="1112063" y="235765"/>
                      <a:pt x="1123493" y="229098"/>
                      <a:pt x="1133971" y="231003"/>
                    </a:cubicBezTo>
                    <a:cubicBezTo>
                      <a:pt x="1140638" y="231003"/>
                      <a:pt x="1146353" y="233860"/>
                      <a:pt x="1151116" y="238623"/>
                    </a:cubicBezTo>
                    <a:cubicBezTo>
                      <a:pt x="1162546" y="262435"/>
                      <a:pt x="1192073" y="265293"/>
                      <a:pt x="1205408" y="287200"/>
                    </a:cubicBezTo>
                    <a:cubicBezTo>
                      <a:pt x="1219696" y="305298"/>
                      <a:pt x="1210171" y="320538"/>
                      <a:pt x="1198741" y="334825"/>
                    </a:cubicBezTo>
                    <a:cubicBezTo>
                      <a:pt x="1205408" y="359590"/>
                      <a:pt x="1234936" y="358638"/>
                      <a:pt x="1248271" y="377688"/>
                    </a:cubicBezTo>
                    <a:cubicBezTo>
                      <a:pt x="1257796" y="391023"/>
                      <a:pt x="1257796" y="393880"/>
                      <a:pt x="1246366" y="402453"/>
                    </a:cubicBezTo>
                    <a:cubicBezTo>
                      <a:pt x="1226363" y="415788"/>
                      <a:pt x="1207313" y="445315"/>
                      <a:pt x="1187311" y="402453"/>
                    </a:cubicBezTo>
                    <a:cubicBezTo>
                      <a:pt x="1184453" y="396738"/>
                      <a:pt x="1176833" y="390070"/>
                      <a:pt x="1171118" y="396738"/>
                    </a:cubicBezTo>
                    <a:cubicBezTo>
                      <a:pt x="1161593" y="407215"/>
                      <a:pt x="1163498" y="418645"/>
                      <a:pt x="1171118" y="431028"/>
                    </a:cubicBezTo>
                    <a:cubicBezTo>
                      <a:pt x="1186358" y="457698"/>
                      <a:pt x="1180643" y="471033"/>
                      <a:pt x="1151116" y="479605"/>
                    </a:cubicBezTo>
                    <a:cubicBezTo>
                      <a:pt x="1147306" y="475795"/>
                      <a:pt x="1141591" y="474843"/>
                      <a:pt x="1136828" y="476748"/>
                    </a:cubicBezTo>
                    <a:cubicBezTo>
                      <a:pt x="1132066" y="478653"/>
                      <a:pt x="1134923" y="483415"/>
                      <a:pt x="1136828" y="487225"/>
                    </a:cubicBezTo>
                    <a:cubicBezTo>
                      <a:pt x="1135876" y="500560"/>
                      <a:pt x="1128256" y="503418"/>
                      <a:pt x="1118731" y="497703"/>
                    </a:cubicBezTo>
                    <a:cubicBezTo>
                      <a:pt x="1098728" y="487225"/>
                      <a:pt x="1074916" y="482463"/>
                      <a:pt x="1066343" y="455793"/>
                    </a:cubicBezTo>
                    <a:cubicBezTo>
                      <a:pt x="1058723" y="432933"/>
                      <a:pt x="1039673" y="427218"/>
                      <a:pt x="1016813" y="433885"/>
                    </a:cubicBezTo>
                    <a:cubicBezTo>
                      <a:pt x="1008241" y="436743"/>
                      <a:pt x="999668" y="438648"/>
                      <a:pt x="996811" y="428170"/>
                    </a:cubicBezTo>
                    <a:cubicBezTo>
                      <a:pt x="993001" y="415788"/>
                      <a:pt x="1007288" y="411025"/>
                      <a:pt x="1013003" y="411978"/>
                    </a:cubicBezTo>
                    <a:cubicBezTo>
                      <a:pt x="1055866" y="420550"/>
                      <a:pt x="1078726" y="386260"/>
                      <a:pt x="1109206" y="369115"/>
                    </a:cubicBezTo>
                    <a:cubicBezTo>
                      <a:pt x="1117778" y="343398"/>
                      <a:pt x="1089203" y="330063"/>
                      <a:pt x="1089203" y="307203"/>
                    </a:cubicBezTo>
                    <a:cubicBezTo>
                      <a:pt x="1085393" y="301488"/>
                      <a:pt x="1081583" y="296725"/>
                      <a:pt x="1077773" y="291010"/>
                    </a:cubicBezTo>
                    <a:cubicBezTo>
                      <a:pt x="1057771" y="307203"/>
                      <a:pt x="1036816" y="290058"/>
                      <a:pt x="1016813" y="292915"/>
                    </a:cubicBezTo>
                    <a:cubicBezTo>
                      <a:pt x="1012050" y="293391"/>
                      <a:pt x="1008717" y="294106"/>
                      <a:pt x="1007169" y="296011"/>
                    </a:cubicBezTo>
                    <a:lnTo>
                      <a:pt x="1007866" y="302667"/>
                    </a:lnTo>
                    <a:lnTo>
                      <a:pt x="1009193" y="303393"/>
                    </a:lnTo>
                    <a:cubicBezTo>
                      <a:pt x="1013003" y="324348"/>
                      <a:pt x="986333" y="363401"/>
                      <a:pt x="962521" y="370068"/>
                    </a:cubicBezTo>
                    <a:cubicBezTo>
                      <a:pt x="943471" y="375783"/>
                      <a:pt x="924421" y="377688"/>
                      <a:pt x="905371" y="371973"/>
                    </a:cubicBezTo>
                    <a:cubicBezTo>
                      <a:pt x="896798" y="389118"/>
                      <a:pt x="879653" y="396738"/>
                      <a:pt x="868223" y="410073"/>
                    </a:cubicBezTo>
                    <a:cubicBezTo>
                      <a:pt x="859651" y="419598"/>
                      <a:pt x="849173" y="424361"/>
                      <a:pt x="836791" y="426266"/>
                    </a:cubicBezTo>
                    <a:cubicBezTo>
                      <a:pt x="830123" y="425313"/>
                      <a:pt x="820598" y="421503"/>
                      <a:pt x="816788" y="424361"/>
                    </a:cubicBezTo>
                    <a:cubicBezTo>
                      <a:pt x="772973" y="455793"/>
                      <a:pt x="714871" y="464366"/>
                      <a:pt x="677723" y="507228"/>
                    </a:cubicBezTo>
                    <a:cubicBezTo>
                      <a:pt x="667246" y="519611"/>
                      <a:pt x="646291" y="531993"/>
                      <a:pt x="668198" y="553901"/>
                    </a:cubicBezTo>
                    <a:cubicBezTo>
                      <a:pt x="672961" y="558663"/>
                      <a:pt x="665341" y="574856"/>
                      <a:pt x="662483" y="586286"/>
                    </a:cubicBezTo>
                    <a:cubicBezTo>
                      <a:pt x="685343" y="585333"/>
                      <a:pt x="702488" y="596763"/>
                      <a:pt x="716776" y="612956"/>
                    </a:cubicBezTo>
                    <a:cubicBezTo>
                      <a:pt x="731063" y="630101"/>
                      <a:pt x="747256" y="644388"/>
                      <a:pt x="771068" y="645341"/>
                    </a:cubicBezTo>
                    <a:cubicBezTo>
                      <a:pt x="789166" y="646293"/>
                      <a:pt x="788213" y="653913"/>
                      <a:pt x="782498" y="667248"/>
                    </a:cubicBezTo>
                    <a:cubicBezTo>
                      <a:pt x="774878" y="685346"/>
                      <a:pt x="766306" y="702491"/>
                      <a:pt x="772973" y="726303"/>
                    </a:cubicBezTo>
                    <a:cubicBezTo>
                      <a:pt x="779641" y="752973"/>
                      <a:pt x="789166" y="747258"/>
                      <a:pt x="805358" y="736781"/>
                    </a:cubicBezTo>
                    <a:cubicBezTo>
                      <a:pt x="823456" y="725351"/>
                      <a:pt x="826313" y="706301"/>
                      <a:pt x="828218" y="689156"/>
                    </a:cubicBezTo>
                    <a:cubicBezTo>
                      <a:pt x="831076" y="669153"/>
                      <a:pt x="841553" y="660581"/>
                      <a:pt x="858698" y="652961"/>
                    </a:cubicBezTo>
                    <a:cubicBezTo>
                      <a:pt x="901561" y="638673"/>
                      <a:pt x="911086" y="619623"/>
                      <a:pt x="901561" y="573903"/>
                    </a:cubicBezTo>
                    <a:cubicBezTo>
                      <a:pt x="900608" y="569141"/>
                      <a:pt x="899656" y="563426"/>
                      <a:pt x="904418" y="561521"/>
                    </a:cubicBezTo>
                    <a:cubicBezTo>
                      <a:pt x="937756" y="550091"/>
                      <a:pt x="937756" y="514848"/>
                      <a:pt x="953948" y="491988"/>
                    </a:cubicBezTo>
                    <a:cubicBezTo>
                      <a:pt x="957758" y="486273"/>
                      <a:pt x="961568" y="480558"/>
                      <a:pt x="968236" y="478653"/>
                    </a:cubicBezTo>
                    <a:cubicBezTo>
                      <a:pt x="991096" y="471986"/>
                      <a:pt x="1037768" y="491036"/>
                      <a:pt x="1049198" y="512943"/>
                    </a:cubicBezTo>
                    <a:cubicBezTo>
                      <a:pt x="1061581" y="517706"/>
                      <a:pt x="1074916" y="522468"/>
                      <a:pt x="1063486" y="539613"/>
                    </a:cubicBezTo>
                    <a:cubicBezTo>
                      <a:pt x="1048246" y="555806"/>
                      <a:pt x="1052056" y="572951"/>
                      <a:pt x="1067296" y="583428"/>
                    </a:cubicBezTo>
                    <a:cubicBezTo>
                      <a:pt x="1084441" y="593906"/>
                      <a:pt x="1099681" y="578666"/>
                      <a:pt x="1112063" y="568188"/>
                    </a:cubicBezTo>
                    <a:cubicBezTo>
                      <a:pt x="1139686" y="545328"/>
                      <a:pt x="1138733" y="544376"/>
                      <a:pt x="1146353" y="580571"/>
                    </a:cubicBezTo>
                    <a:cubicBezTo>
                      <a:pt x="1149211" y="592953"/>
                      <a:pt x="1154926" y="606288"/>
                      <a:pt x="1151116" y="616766"/>
                    </a:cubicBezTo>
                    <a:cubicBezTo>
                      <a:pt x="1138733" y="656771"/>
                      <a:pt x="1163498" y="672011"/>
                      <a:pt x="1193026" y="684393"/>
                    </a:cubicBezTo>
                    <a:cubicBezTo>
                      <a:pt x="1193026" y="693918"/>
                      <a:pt x="1188501" y="696537"/>
                      <a:pt x="1182905" y="697847"/>
                    </a:cubicBezTo>
                    <a:lnTo>
                      <a:pt x="1179024" y="699159"/>
                    </a:lnTo>
                    <a:lnTo>
                      <a:pt x="1177845" y="699023"/>
                    </a:lnTo>
                    <a:cubicBezTo>
                      <a:pt x="1174214" y="699455"/>
                      <a:pt x="1170404" y="700824"/>
                      <a:pt x="1166356" y="703443"/>
                    </a:cubicBezTo>
                    <a:lnTo>
                      <a:pt x="1179024" y="699159"/>
                    </a:lnTo>
                    <a:lnTo>
                      <a:pt x="1188263" y="700229"/>
                    </a:lnTo>
                    <a:cubicBezTo>
                      <a:pt x="1194931" y="702491"/>
                      <a:pt x="1201122" y="707253"/>
                      <a:pt x="1207313" y="712016"/>
                    </a:cubicBezTo>
                    <a:cubicBezTo>
                      <a:pt x="1210647" y="727732"/>
                      <a:pt x="1209694" y="741781"/>
                      <a:pt x="1205051" y="754402"/>
                    </a:cubicBezTo>
                    <a:lnTo>
                      <a:pt x="1180854" y="787924"/>
                    </a:lnTo>
                    <a:lnTo>
                      <a:pt x="1187073" y="807504"/>
                    </a:lnTo>
                    <a:cubicBezTo>
                      <a:pt x="1190883" y="812504"/>
                      <a:pt x="1196836" y="815362"/>
                      <a:pt x="1206361" y="814886"/>
                    </a:cubicBezTo>
                    <a:cubicBezTo>
                      <a:pt x="1214934" y="814886"/>
                      <a:pt x="1223506" y="816791"/>
                      <a:pt x="1213981" y="828221"/>
                    </a:cubicBezTo>
                    <a:cubicBezTo>
                      <a:pt x="1208266" y="850128"/>
                      <a:pt x="1205409" y="874893"/>
                      <a:pt x="1172071" y="862511"/>
                    </a:cubicBezTo>
                    <a:cubicBezTo>
                      <a:pt x="1153021" y="859653"/>
                      <a:pt x="1123494" y="872036"/>
                      <a:pt x="1115874" y="854891"/>
                    </a:cubicBezTo>
                    <a:cubicBezTo>
                      <a:pt x="1109206" y="839651"/>
                      <a:pt x="1133971" y="821553"/>
                      <a:pt x="1148259" y="807266"/>
                    </a:cubicBezTo>
                    <a:cubicBezTo>
                      <a:pt x="1157784" y="799646"/>
                      <a:pt x="1159689" y="785358"/>
                      <a:pt x="1173024" y="780596"/>
                    </a:cubicBezTo>
                    <a:lnTo>
                      <a:pt x="1173125" y="780684"/>
                    </a:lnTo>
                    <a:lnTo>
                      <a:pt x="1174333" y="770475"/>
                    </a:lnTo>
                    <a:cubicBezTo>
                      <a:pt x="1173023" y="767975"/>
                      <a:pt x="1169689" y="766784"/>
                      <a:pt x="1163498" y="767261"/>
                    </a:cubicBezTo>
                    <a:cubicBezTo>
                      <a:pt x="1147306" y="769166"/>
                      <a:pt x="1137781" y="780596"/>
                      <a:pt x="1124446" y="787263"/>
                    </a:cubicBezTo>
                    <a:cubicBezTo>
                      <a:pt x="1097776" y="793931"/>
                      <a:pt x="1070153" y="791073"/>
                      <a:pt x="1043483" y="789168"/>
                    </a:cubicBezTo>
                    <a:cubicBezTo>
                      <a:pt x="1026338" y="788216"/>
                      <a:pt x="1010146" y="786311"/>
                      <a:pt x="993953" y="794883"/>
                    </a:cubicBezTo>
                    <a:cubicBezTo>
                      <a:pt x="987286" y="810123"/>
                      <a:pt x="971093" y="808218"/>
                      <a:pt x="959663" y="814886"/>
                    </a:cubicBezTo>
                    <a:cubicBezTo>
                      <a:pt x="951091" y="825363"/>
                      <a:pt x="939661" y="831078"/>
                      <a:pt x="929183" y="839651"/>
                    </a:cubicBezTo>
                    <a:lnTo>
                      <a:pt x="925100" y="843462"/>
                    </a:lnTo>
                    <a:lnTo>
                      <a:pt x="915848" y="851081"/>
                    </a:lnTo>
                    <a:cubicBezTo>
                      <a:pt x="915848" y="851081"/>
                      <a:pt x="912991" y="851081"/>
                      <a:pt x="912991" y="851081"/>
                    </a:cubicBezTo>
                    <a:cubicBezTo>
                      <a:pt x="912991" y="851081"/>
                      <a:pt x="914896" y="852986"/>
                      <a:pt x="914896" y="852986"/>
                    </a:cubicBezTo>
                    <a:lnTo>
                      <a:pt x="925100" y="843462"/>
                    </a:lnTo>
                    <a:lnTo>
                      <a:pt x="932041" y="837746"/>
                    </a:lnTo>
                    <a:cubicBezTo>
                      <a:pt x="942518" y="824411"/>
                      <a:pt x="959663" y="826316"/>
                      <a:pt x="972998" y="820601"/>
                    </a:cubicBezTo>
                    <a:cubicBezTo>
                      <a:pt x="979666" y="818696"/>
                      <a:pt x="986333" y="814886"/>
                      <a:pt x="992048" y="814886"/>
                    </a:cubicBezTo>
                    <a:cubicBezTo>
                      <a:pt x="1003478" y="813933"/>
                      <a:pt x="1017766" y="809171"/>
                      <a:pt x="1023481" y="819648"/>
                    </a:cubicBezTo>
                    <a:cubicBezTo>
                      <a:pt x="1032053" y="834888"/>
                      <a:pt x="1013003" y="835841"/>
                      <a:pt x="1005383" y="842508"/>
                    </a:cubicBezTo>
                    <a:cubicBezTo>
                      <a:pt x="1003478" y="844413"/>
                      <a:pt x="1005383" y="851081"/>
                      <a:pt x="1006336" y="854891"/>
                    </a:cubicBezTo>
                    <a:cubicBezTo>
                      <a:pt x="997763" y="866321"/>
                      <a:pt x="1011098" y="877751"/>
                      <a:pt x="1005383" y="889181"/>
                    </a:cubicBezTo>
                    <a:cubicBezTo>
                      <a:pt x="1001573" y="899658"/>
                      <a:pt x="992048" y="903468"/>
                      <a:pt x="984428" y="910136"/>
                    </a:cubicBezTo>
                    <a:cubicBezTo>
                      <a:pt x="974903" y="918708"/>
                      <a:pt x="961568" y="909183"/>
                      <a:pt x="952043" y="916803"/>
                    </a:cubicBezTo>
                    <a:cubicBezTo>
                      <a:pt x="937756" y="931091"/>
                      <a:pt x="916801" y="932043"/>
                      <a:pt x="899656" y="938711"/>
                    </a:cubicBezTo>
                    <a:cubicBezTo>
                      <a:pt x="876796" y="947283"/>
                      <a:pt x="858698" y="959666"/>
                      <a:pt x="855841" y="985383"/>
                    </a:cubicBezTo>
                    <a:cubicBezTo>
                      <a:pt x="853936" y="1001576"/>
                      <a:pt x="839648" y="1003481"/>
                      <a:pt x="831076" y="1003481"/>
                    </a:cubicBezTo>
                    <a:cubicBezTo>
                      <a:pt x="779641" y="1006338"/>
                      <a:pt x="763448" y="1048248"/>
                      <a:pt x="738683" y="1081586"/>
                    </a:cubicBezTo>
                    <a:cubicBezTo>
                      <a:pt x="708203" y="1076823"/>
                      <a:pt x="712013" y="1097778"/>
                      <a:pt x="711061" y="1115876"/>
                    </a:cubicBezTo>
                    <a:cubicBezTo>
                      <a:pt x="707251" y="1144451"/>
                      <a:pt x="692011" y="1163501"/>
                      <a:pt x="666293" y="1175883"/>
                    </a:cubicBezTo>
                    <a:cubicBezTo>
                      <a:pt x="636766" y="1191123"/>
                      <a:pt x="610096" y="1209221"/>
                      <a:pt x="585331" y="1230176"/>
                    </a:cubicBezTo>
                    <a:cubicBezTo>
                      <a:pt x="565328" y="1247320"/>
                      <a:pt x="557708" y="1270181"/>
                      <a:pt x="559613" y="1297803"/>
                    </a:cubicBezTo>
                    <a:cubicBezTo>
                      <a:pt x="561518" y="1327331"/>
                      <a:pt x="564376" y="1356858"/>
                      <a:pt x="557708" y="1386386"/>
                    </a:cubicBezTo>
                    <a:cubicBezTo>
                      <a:pt x="555803" y="1394958"/>
                      <a:pt x="551993" y="1406388"/>
                      <a:pt x="542468" y="1407341"/>
                    </a:cubicBezTo>
                    <a:cubicBezTo>
                      <a:pt x="530086" y="1409246"/>
                      <a:pt x="531038" y="1394958"/>
                      <a:pt x="528181" y="1387338"/>
                    </a:cubicBezTo>
                    <a:cubicBezTo>
                      <a:pt x="522466" y="1365431"/>
                      <a:pt x="516751" y="1344476"/>
                      <a:pt x="519608" y="1320663"/>
                    </a:cubicBezTo>
                    <a:cubicBezTo>
                      <a:pt x="521513" y="1300661"/>
                      <a:pt x="522466" y="1280658"/>
                      <a:pt x="488176" y="1283516"/>
                    </a:cubicBezTo>
                    <a:cubicBezTo>
                      <a:pt x="470078" y="1285421"/>
                      <a:pt x="452933" y="1262561"/>
                      <a:pt x="429121" y="1267323"/>
                    </a:cubicBezTo>
                    <a:cubicBezTo>
                      <a:pt x="422453" y="1268276"/>
                      <a:pt x="411023" y="1265418"/>
                      <a:pt x="409118" y="1268276"/>
                    </a:cubicBezTo>
                    <a:cubicBezTo>
                      <a:pt x="391973" y="1307328"/>
                      <a:pt x="364351" y="1288278"/>
                      <a:pt x="336728" y="1284468"/>
                    </a:cubicBezTo>
                    <a:cubicBezTo>
                      <a:pt x="279578" y="1275896"/>
                      <a:pt x="228143" y="1315901"/>
                      <a:pt x="215761" y="1373051"/>
                    </a:cubicBezTo>
                    <a:cubicBezTo>
                      <a:pt x="210998" y="1396863"/>
                      <a:pt x="193853" y="1415913"/>
                      <a:pt x="189091" y="1441631"/>
                    </a:cubicBezTo>
                    <a:cubicBezTo>
                      <a:pt x="182423" y="1476873"/>
                      <a:pt x="183376" y="1511163"/>
                      <a:pt x="196711" y="1544501"/>
                    </a:cubicBezTo>
                    <a:cubicBezTo>
                      <a:pt x="204331" y="1564503"/>
                      <a:pt x="219571" y="1574028"/>
                      <a:pt x="244336" y="1573076"/>
                    </a:cubicBezTo>
                    <a:cubicBezTo>
                      <a:pt x="284341" y="1571171"/>
                      <a:pt x="310058" y="1555931"/>
                      <a:pt x="320536" y="1514973"/>
                    </a:cubicBezTo>
                    <a:cubicBezTo>
                      <a:pt x="324346" y="1500686"/>
                      <a:pt x="374828" y="1487351"/>
                      <a:pt x="387211" y="1494971"/>
                    </a:cubicBezTo>
                    <a:cubicBezTo>
                      <a:pt x="396736" y="1500686"/>
                      <a:pt x="392926" y="1507353"/>
                      <a:pt x="389116" y="1515926"/>
                    </a:cubicBezTo>
                    <a:cubicBezTo>
                      <a:pt x="372923" y="1552121"/>
                      <a:pt x="358636" y="1589268"/>
                      <a:pt x="340538" y="1624511"/>
                    </a:cubicBezTo>
                    <a:cubicBezTo>
                      <a:pt x="329108" y="1646418"/>
                      <a:pt x="340538" y="1644513"/>
                      <a:pt x="354826" y="1644513"/>
                    </a:cubicBezTo>
                    <a:cubicBezTo>
                      <a:pt x="372923" y="1644513"/>
                      <a:pt x="391973" y="1642608"/>
                      <a:pt x="410071" y="1645466"/>
                    </a:cubicBezTo>
                    <a:cubicBezTo>
                      <a:pt x="432931" y="1649276"/>
                      <a:pt x="449123" y="1658801"/>
                      <a:pt x="439598" y="1687376"/>
                    </a:cubicBezTo>
                    <a:cubicBezTo>
                      <a:pt x="433883" y="1705473"/>
                      <a:pt x="432931" y="1725476"/>
                      <a:pt x="426263" y="1743573"/>
                    </a:cubicBezTo>
                    <a:cubicBezTo>
                      <a:pt x="414833" y="1774053"/>
                      <a:pt x="432931" y="1793103"/>
                      <a:pt x="450076" y="1813106"/>
                    </a:cubicBezTo>
                    <a:cubicBezTo>
                      <a:pt x="466268" y="1832156"/>
                      <a:pt x="483413" y="1819773"/>
                      <a:pt x="499606" y="1812153"/>
                    </a:cubicBezTo>
                    <a:cubicBezTo>
                      <a:pt x="512941" y="1806438"/>
                      <a:pt x="528181" y="1806438"/>
                      <a:pt x="536753" y="1818821"/>
                    </a:cubicBezTo>
                    <a:cubicBezTo>
                      <a:pt x="554851" y="1843586"/>
                      <a:pt x="571996" y="1829298"/>
                      <a:pt x="577711" y="1813106"/>
                    </a:cubicBezTo>
                    <a:cubicBezTo>
                      <a:pt x="591998" y="1771196"/>
                      <a:pt x="630098" y="1768338"/>
                      <a:pt x="661531" y="1754051"/>
                    </a:cubicBezTo>
                    <a:cubicBezTo>
                      <a:pt x="671056" y="1754051"/>
                      <a:pt x="673913" y="1755956"/>
                      <a:pt x="672008" y="1763576"/>
                    </a:cubicBezTo>
                    <a:cubicBezTo>
                      <a:pt x="676771" y="1783578"/>
                      <a:pt x="689153" y="1777863"/>
                      <a:pt x="695821" y="1768338"/>
                    </a:cubicBezTo>
                    <a:cubicBezTo>
                      <a:pt x="713918" y="1745478"/>
                      <a:pt x="729158" y="1761671"/>
                      <a:pt x="741541" y="1772148"/>
                    </a:cubicBezTo>
                    <a:cubicBezTo>
                      <a:pt x="769163" y="1795008"/>
                      <a:pt x="799643" y="1798818"/>
                      <a:pt x="832028" y="1788341"/>
                    </a:cubicBezTo>
                    <a:cubicBezTo>
                      <a:pt x="845363" y="1783578"/>
                      <a:pt x="854888" y="1779768"/>
                      <a:pt x="865366" y="1796913"/>
                    </a:cubicBezTo>
                    <a:cubicBezTo>
                      <a:pt x="875843" y="1814058"/>
                      <a:pt x="896798" y="1823583"/>
                      <a:pt x="910133" y="1838823"/>
                    </a:cubicBezTo>
                    <a:cubicBezTo>
                      <a:pt x="947281" y="1881686"/>
                      <a:pt x="990143" y="1906451"/>
                      <a:pt x="1047293" y="1918833"/>
                    </a:cubicBezTo>
                    <a:cubicBezTo>
                      <a:pt x="1093966" y="1928358"/>
                      <a:pt x="1124446" y="1995986"/>
                      <a:pt x="1116826" y="2036943"/>
                    </a:cubicBezTo>
                    <a:cubicBezTo>
                      <a:pt x="1113968" y="2044563"/>
                      <a:pt x="1111111" y="2051231"/>
                      <a:pt x="1106348" y="2056946"/>
                    </a:cubicBezTo>
                    <a:cubicBezTo>
                      <a:pt x="1092061" y="2071233"/>
                      <a:pt x="1112063" y="2086473"/>
                      <a:pt x="1104443" y="2099808"/>
                    </a:cubicBezTo>
                    <a:cubicBezTo>
                      <a:pt x="1110158" y="2107428"/>
                      <a:pt x="1117778" y="2102666"/>
                      <a:pt x="1124446" y="2102666"/>
                    </a:cubicBezTo>
                    <a:cubicBezTo>
                      <a:pt x="1147306" y="2095046"/>
                      <a:pt x="1161593" y="2062661"/>
                      <a:pt x="1193026" y="2077901"/>
                    </a:cubicBezTo>
                    <a:cubicBezTo>
                      <a:pt x="1225411" y="2087426"/>
                      <a:pt x="1244461" y="2125526"/>
                      <a:pt x="1280656" y="2123621"/>
                    </a:cubicBezTo>
                    <a:cubicBezTo>
                      <a:pt x="1325423" y="2121716"/>
                      <a:pt x="1360666" y="2136956"/>
                      <a:pt x="1387336" y="2172198"/>
                    </a:cubicBezTo>
                    <a:cubicBezTo>
                      <a:pt x="1398766" y="2187438"/>
                      <a:pt x="1427341" y="2172198"/>
                      <a:pt x="1434008" y="2199821"/>
                    </a:cubicBezTo>
                    <a:cubicBezTo>
                      <a:pt x="1440676" y="2228396"/>
                      <a:pt x="1444486" y="2256018"/>
                      <a:pt x="1430198" y="2282688"/>
                    </a:cubicBezTo>
                    <a:cubicBezTo>
                      <a:pt x="1413053" y="2315073"/>
                      <a:pt x="1388288" y="2341743"/>
                      <a:pt x="1370191" y="2373176"/>
                    </a:cubicBezTo>
                    <a:cubicBezTo>
                      <a:pt x="1359713" y="2391273"/>
                      <a:pt x="1356856" y="2406513"/>
                      <a:pt x="1358761" y="2423658"/>
                    </a:cubicBezTo>
                    <a:cubicBezTo>
                      <a:pt x="1366381" y="2486523"/>
                      <a:pt x="1352093" y="2544626"/>
                      <a:pt x="1327328" y="2600823"/>
                    </a:cubicBezTo>
                    <a:cubicBezTo>
                      <a:pt x="1321613" y="2612253"/>
                      <a:pt x="1313041" y="2629398"/>
                      <a:pt x="1293991" y="2626541"/>
                    </a:cubicBezTo>
                    <a:cubicBezTo>
                      <a:pt x="1261606" y="2622731"/>
                      <a:pt x="1241603" y="2647496"/>
                      <a:pt x="1218743" y="2661783"/>
                    </a:cubicBezTo>
                    <a:cubicBezTo>
                      <a:pt x="1203503" y="2671308"/>
                      <a:pt x="1187311" y="2690358"/>
                      <a:pt x="1193026" y="2710361"/>
                    </a:cubicBezTo>
                    <a:cubicBezTo>
                      <a:pt x="1205408" y="2757033"/>
                      <a:pt x="1178738" y="2793228"/>
                      <a:pt x="1164451" y="2832281"/>
                    </a:cubicBezTo>
                    <a:cubicBezTo>
                      <a:pt x="1154926" y="2859903"/>
                      <a:pt x="1136828" y="2884668"/>
                      <a:pt x="1122541" y="2910386"/>
                    </a:cubicBezTo>
                    <a:cubicBezTo>
                      <a:pt x="1116826" y="2920863"/>
                      <a:pt x="1109206" y="2929436"/>
                      <a:pt x="1095871" y="2929436"/>
                    </a:cubicBezTo>
                    <a:cubicBezTo>
                      <a:pt x="1085393" y="2920863"/>
                      <a:pt x="1072058" y="2930388"/>
                      <a:pt x="1061581" y="2922768"/>
                    </a:cubicBezTo>
                    <a:cubicBezTo>
                      <a:pt x="1053961" y="2919911"/>
                      <a:pt x="1044436" y="2911338"/>
                      <a:pt x="1047293" y="2929436"/>
                    </a:cubicBezTo>
                    <a:cubicBezTo>
                      <a:pt x="1052056" y="2938961"/>
                      <a:pt x="1062533" y="2944676"/>
                      <a:pt x="1061581" y="2956106"/>
                    </a:cubicBezTo>
                    <a:cubicBezTo>
                      <a:pt x="1055866" y="2964678"/>
                      <a:pt x="1048246" y="2962773"/>
                      <a:pt x="1040626" y="2959916"/>
                    </a:cubicBezTo>
                    <a:cubicBezTo>
                      <a:pt x="952043" y="2929436"/>
                      <a:pt x="865366" y="2895146"/>
                      <a:pt x="783451" y="2850378"/>
                    </a:cubicBezTo>
                    <a:cubicBezTo>
                      <a:pt x="762496" y="2838948"/>
                      <a:pt x="762496" y="2820851"/>
                      <a:pt x="752971" y="2805611"/>
                    </a:cubicBezTo>
                    <a:cubicBezTo>
                      <a:pt x="730111" y="2799896"/>
                      <a:pt x="738683" y="2779893"/>
                      <a:pt x="737731" y="2765606"/>
                    </a:cubicBezTo>
                    <a:cubicBezTo>
                      <a:pt x="736778" y="2697978"/>
                      <a:pt x="732968" y="2631303"/>
                      <a:pt x="721538" y="2564628"/>
                    </a:cubicBezTo>
                    <a:cubicBezTo>
                      <a:pt x="715823" y="2532243"/>
                      <a:pt x="700583" y="2503668"/>
                      <a:pt x="670103" y="2492238"/>
                    </a:cubicBezTo>
                    <a:cubicBezTo>
                      <a:pt x="596761" y="2464616"/>
                      <a:pt x="568186" y="2400798"/>
                      <a:pt x="539611" y="2337933"/>
                    </a:cubicBezTo>
                    <a:cubicBezTo>
                      <a:pt x="520561" y="2296976"/>
                      <a:pt x="502463" y="2256971"/>
                      <a:pt x="473888" y="2221728"/>
                    </a:cubicBezTo>
                    <a:cubicBezTo>
                      <a:pt x="456743" y="2200773"/>
                      <a:pt x="450076" y="2174103"/>
                      <a:pt x="468173" y="2148386"/>
                    </a:cubicBezTo>
                    <a:cubicBezTo>
                      <a:pt x="473888" y="2140766"/>
                      <a:pt x="477698" y="2133146"/>
                      <a:pt x="471983" y="2122668"/>
                    </a:cubicBezTo>
                    <a:cubicBezTo>
                      <a:pt x="452933" y="2083616"/>
                      <a:pt x="471983" y="2052183"/>
                      <a:pt x="493891" y="2021703"/>
                    </a:cubicBezTo>
                    <a:cubicBezTo>
                      <a:pt x="518656" y="1987413"/>
                      <a:pt x="546278" y="1955028"/>
                      <a:pt x="538658" y="1907403"/>
                    </a:cubicBezTo>
                    <a:cubicBezTo>
                      <a:pt x="535801" y="1889306"/>
                      <a:pt x="531991" y="1871208"/>
                      <a:pt x="524371" y="1854063"/>
                    </a:cubicBezTo>
                    <a:cubicBezTo>
                      <a:pt x="517703" y="1837871"/>
                      <a:pt x="507226" y="1834061"/>
                      <a:pt x="499606" y="1853111"/>
                    </a:cubicBezTo>
                    <a:cubicBezTo>
                      <a:pt x="489128" y="1876923"/>
                      <a:pt x="475793" y="1875018"/>
                      <a:pt x="459601" y="1860731"/>
                    </a:cubicBezTo>
                    <a:cubicBezTo>
                      <a:pt x="443408" y="1847396"/>
                      <a:pt x="425311" y="1838823"/>
                      <a:pt x="408166" y="1827393"/>
                    </a:cubicBezTo>
                    <a:cubicBezTo>
                      <a:pt x="375781" y="1806438"/>
                      <a:pt x="371971" y="1771196"/>
                      <a:pt x="354826" y="1742621"/>
                    </a:cubicBezTo>
                    <a:cubicBezTo>
                      <a:pt x="346253" y="1729286"/>
                      <a:pt x="337681" y="1720713"/>
                      <a:pt x="322441" y="1715951"/>
                    </a:cubicBezTo>
                    <a:cubicBezTo>
                      <a:pt x="289103" y="1705473"/>
                      <a:pt x="255766" y="1691186"/>
                      <a:pt x="234811" y="1658801"/>
                    </a:cubicBezTo>
                    <a:cubicBezTo>
                      <a:pt x="228143" y="1649276"/>
                      <a:pt x="218618" y="1639751"/>
                      <a:pt x="206236" y="1644513"/>
                    </a:cubicBezTo>
                    <a:cubicBezTo>
                      <a:pt x="170993" y="1656896"/>
                      <a:pt x="143371" y="1639751"/>
                      <a:pt x="116701" y="1622606"/>
                    </a:cubicBezTo>
                    <a:cubicBezTo>
                      <a:pt x="85268" y="1603556"/>
                      <a:pt x="54788" y="1583553"/>
                      <a:pt x="28118" y="1557836"/>
                    </a:cubicBezTo>
                    <a:cubicBezTo>
                      <a:pt x="11926" y="1541643"/>
                      <a:pt x="1448" y="1523546"/>
                      <a:pt x="12878" y="1499733"/>
                    </a:cubicBezTo>
                    <a:cubicBezTo>
                      <a:pt x="20498" y="1482588"/>
                      <a:pt x="16688" y="1463538"/>
                      <a:pt x="10021" y="1446393"/>
                    </a:cubicBezTo>
                    <a:cubicBezTo>
                      <a:pt x="6211" y="1434963"/>
                      <a:pt x="-1409" y="1423533"/>
                      <a:pt x="5258" y="1410198"/>
                    </a:cubicBezTo>
                    <a:cubicBezTo>
                      <a:pt x="-12839" y="1304471"/>
                      <a:pt x="19546" y="1205411"/>
                      <a:pt x="45263" y="1105398"/>
                    </a:cubicBezTo>
                    <a:cubicBezTo>
                      <a:pt x="94793" y="912993"/>
                      <a:pt x="185281" y="739638"/>
                      <a:pt x="304343" y="581523"/>
                    </a:cubicBezTo>
                    <a:cubicBezTo>
                      <a:pt x="374828" y="487226"/>
                      <a:pt x="458648" y="405311"/>
                      <a:pt x="548183" y="329111"/>
                    </a:cubicBezTo>
                    <a:cubicBezTo>
                      <a:pt x="568186" y="311966"/>
                      <a:pt x="591046" y="303393"/>
                      <a:pt x="617716" y="317681"/>
                    </a:cubicBezTo>
                    <a:cubicBezTo>
                      <a:pt x="628193" y="324348"/>
                      <a:pt x="628193" y="314823"/>
                      <a:pt x="631051" y="309108"/>
                    </a:cubicBezTo>
                    <a:cubicBezTo>
                      <a:pt x="652006" y="308156"/>
                      <a:pt x="669151" y="289106"/>
                      <a:pt x="692011" y="299583"/>
                    </a:cubicBezTo>
                    <a:cubicBezTo>
                      <a:pt x="712013" y="311966"/>
                      <a:pt x="732968" y="317681"/>
                      <a:pt x="756781" y="316728"/>
                    </a:cubicBezTo>
                    <a:cubicBezTo>
                      <a:pt x="764401" y="317681"/>
                      <a:pt x="772973" y="320538"/>
                      <a:pt x="780593" y="315776"/>
                    </a:cubicBezTo>
                    <a:cubicBezTo>
                      <a:pt x="786308" y="312918"/>
                      <a:pt x="792023" y="311966"/>
                      <a:pt x="797738" y="314823"/>
                    </a:cubicBezTo>
                    <a:cubicBezTo>
                      <a:pt x="808216" y="327206"/>
                      <a:pt x="819646" y="321491"/>
                      <a:pt x="831076" y="316728"/>
                    </a:cubicBezTo>
                    <a:cubicBezTo>
                      <a:pt x="837743" y="304346"/>
                      <a:pt x="858698" y="297678"/>
                      <a:pt x="841553" y="277676"/>
                    </a:cubicBezTo>
                    <a:cubicBezTo>
                      <a:pt x="834886" y="270056"/>
                      <a:pt x="846316" y="263388"/>
                      <a:pt x="852031" y="259578"/>
                    </a:cubicBezTo>
                    <a:cubicBezTo>
                      <a:pt x="857269" y="255768"/>
                      <a:pt x="862508" y="252434"/>
                      <a:pt x="867152" y="248624"/>
                    </a:cubicBezTo>
                    <a:lnTo>
                      <a:pt x="876026" y="238011"/>
                    </a:lnTo>
                    <a:lnTo>
                      <a:pt x="858921" y="241392"/>
                    </a:lnTo>
                    <a:cubicBezTo>
                      <a:pt x="840303" y="244874"/>
                      <a:pt x="823694" y="244338"/>
                      <a:pt x="821551" y="210048"/>
                    </a:cubicBezTo>
                    <a:cubicBezTo>
                      <a:pt x="833933" y="208143"/>
                      <a:pt x="848221" y="208143"/>
                      <a:pt x="857746" y="190998"/>
                    </a:cubicBezTo>
                    <a:cubicBezTo>
                      <a:pt x="861079" y="184807"/>
                      <a:pt x="867032" y="183378"/>
                      <a:pt x="873343" y="184331"/>
                    </a:cubicBezTo>
                    <a:close/>
                    <a:moveTo>
                      <a:pt x="798215" y="181949"/>
                    </a:moveTo>
                    <a:cubicBezTo>
                      <a:pt x="801310" y="182187"/>
                      <a:pt x="803930" y="183378"/>
                      <a:pt x="805359" y="187188"/>
                    </a:cubicBezTo>
                    <a:cubicBezTo>
                      <a:pt x="808216" y="194808"/>
                      <a:pt x="800596" y="194808"/>
                      <a:pt x="795834" y="196713"/>
                    </a:cubicBezTo>
                    <a:cubicBezTo>
                      <a:pt x="790119" y="193856"/>
                      <a:pt x="788214" y="189093"/>
                      <a:pt x="788214" y="182426"/>
                    </a:cubicBezTo>
                    <a:cubicBezTo>
                      <a:pt x="791547" y="182426"/>
                      <a:pt x="795119" y="181711"/>
                      <a:pt x="798215" y="181949"/>
                    </a:cubicBezTo>
                    <a:close/>
                    <a:moveTo>
                      <a:pt x="938708" y="121466"/>
                    </a:moveTo>
                    <a:cubicBezTo>
                      <a:pt x="943471" y="128133"/>
                      <a:pt x="953948" y="130038"/>
                      <a:pt x="952043" y="141468"/>
                    </a:cubicBezTo>
                    <a:lnTo>
                      <a:pt x="951037" y="142501"/>
                    </a:lnTo>
                    <a:lnTo>
                      <a:pt x="953949" y="140516"/>
                    </a:lnTo>
                    <a:cubicBezTo>
                      <a:pt x="952996" y="143373"/>
                      <a:pt x="952996" y="146231"/>
                      <a:pt x="952996" y="148136"/>
                    </a:cubicBezTo>
                    <a:cubicBezTo>
                      <a:pt x="952996" y="154803"/>
                      <a:pt x="952996" y="161471"/>
                      <a:pt x="952996" y="169091"/>
                    </a:cubicBezTo>
                    <a:cubicBezTo>
                      <a:pt x="949662" y="166709"/>
                      <a:pt x="947281" y="162899"/>
                      <a:pt x="944424" y="159804"/>
                    </a:cubicBezTo>
                    <a:lnTo>
                      <a:pt x="933131" y="154863"/>
                    </a:lnTo>
                    <a:lnTo>
                      <a:pt x="931088" y="155756"/>
                    </a:lnTo>
                    <a:cubicBezTo>
                      <a:pt x="931088" y="155756"/>
                      <a:pt x="930136" y="155756"/>
                      <a:pt x="930136" y="155756"/>
                    </a:cubicBezTo>
                    <a:cubicBezTo>
                      <a:pt x="925373" y="152898"/>
                      <a:pt x="906323" y="162423"/>
                      <a:pt x="918706" y="144326"/>
                    </a:cubicBezTo>
                    <a:cubicBezTo>
                      <a:pt x="923468" y="137658"/>
                      <a:pt x="931088" y="131943"/>
                      <a:pt x="931088" y="122418"/>
                    </a:cubicBezTo>
                    <a:cubicBezTo>
                      <a:pt x="934898" y="118608"/>
                      <a:pt x="936803" y="118608"/>
                      <a:pt x="938708" y="121466"/>
                    </a:cubicBezTo>
                    <a:close/>
                    <a:moveTo>
                      <a:pt x="925373" y="107178"/>
                    </a:moveTo>
                    <a:cubicBezTo>
                      <a:pt x="930136" y="111940"/>
                      <a:pt x="934898" y="116703"/>
                      <a:pt x="938708" y="121465"/>
                    </a:cubicBezTo>
                    <a:lnTo>
                      <a:pt x="935851" y="121465"/>
                    </a:lnTo>
                    <a:cubicBezTo>
                      <a:pt x="935851" y="121465"/>
                      <a:pt x="932993" y="121465"/>
                      <a:pt x="932993" y="121465"/>
                    </a:cubicBezTo>
                    <a:cubicBezTo>
                      <a:pt x="923468" y="125275"/>
                      <a:pt x="912991" y="131943"/>
                      <a:pt x="901561" y="123370"/>
                    </a:cubicBezTo>
                    <a:cubicBezTo>
                      <a:pt x="904418" y="109083"/>
                      <a:pt x="915848" y="109083"/>
                      <a:pt x="925373" y="107178"/>
                    </a:cubicBezTo>
                    <a:close/>
                    <a:moveTo>
                      <a:pt x="1021576" y="71936"/>
                    </a:moveTo>
                    <a:cubicBezTo>
                      <a:pt x="1037768" y="75746"/>
                      <a:pt x="1038721" y="87176"/>
                      <a:pt x="1031101" y="97653"/>
                    </a:cubicBezTo>
                    <a:cubicBezTo>
                      <a:pt x="1019671" y="115751"/>
                      <a:pt x="1011098" y="95748"/>
                      <a:pt x="1000621" y="92891"/>
                    </a:cubicBezTo>
                    <a:cubicBezTo>
                      <a:pt x="1002526" y="88128"/>
                      <a:pt x="1005383" y="83366"/>
                      <a:pt x="1007288" y="79556"/>
                    </a:cubicBezTo>
                    <a:cubicBezTo>
                      <a:pt x="1012051" y="76698"/>
                      <a:pt x="1016813" y="74793"/>
                      <a:pt x="1021576" y="71936"/>
                    </a:cubicBezTo>
                    <a:close/>
                    <a:moveTo>
                      <a:pt x="1113849" y="40265"/>
                    </a:moveTo>
                    <a:cubicBezTo>
                      <a:pt x="1128732" y="39074"/>
                      <a:pt x="1143972" y="42885"/>
                      <a:pt x="1159689" y="51933"/>
                    </a:cubicBezTo>
                    <a:cubicBezTo>
                      <a:pt x="1175881" y="68126"/>
                      <a:pt x="1166356" y="76698"/>
                      <a:pt x="1151116" y="84318"/>
                    </a:cubicBezTo>
                    <a:cubicBezTo>
                      <a:pt x="1137781" y="90986"/>
                      <a:pt x="1123494" y="86223"/>
                      <a:pt x="1111111" y="92891"/>
                    </a:cubicBezTo>
                    <a:cubicBezTo>
                      <a:pt x="1083489" y="98606"/>
                      <a:pt x="1067296" y="90033"/>
                      <a:pt x="1070153" y="58601"/>
                    </a:cubicBezTo>
                    <a:cubicBezTo>
                      <a:pt x="1084441" y="47647"/>
                      <a:pt x="1098967" y="41456"/>
                      <a:pt x="1113849" y="40265"/>
                    </a:cubicBezTo>
                    <a:close/>
                    <a:moveTo>
                      <a:pt x="1400760" y="96"/>
                    </a:moveTo>
                    <a:cubicBezTo>
                      <a:pt x="1426031" y="498"/>
                      <a:pt x="1451392" y="2164"/>
                      <a:pt x="1476871" y="5260"/>
                    </a:cubicBezTo>
                    <a:cubicBezTo>
                      <a:pt x="1521639" y="13833"/>
                      <a:pt x="1566406" y="14785"/>
                      <a:pt x="1611174" y="9070"/>
                    </a:cubicBezTo>
                    <a:cubicBezTo>
                      <a:pt x="1614984" y="7165"/>
                      <a:pt x="1619746" y="9070"/>
                      <a:pt x="1619746" y="17643"/>
                    </a:cubicBezTo>
                    <a:cubicBezTo>
                      <a:pt x="1631176" y="13833"/>
                      <a:pt x="1639748" y="20500"/>
                      <a:pt x="1646416" y="28120"/>
                    </a:cubicBezTo>
                    <a:cubicBezTo>
                      <a:pt x="1652131" y="36693"/>
                      <a:pt x="1659751" y="35740"/>
                      <a:pt x="1667371" y="31930"/>
                    </a:cubicBezTo>
                    <a:cubicBezTo>
                      <a:pt x="1693088" y="18119"/>
                      <a:pt x="1717377" y="11690"/>
                      <a:pt x="1742261" y="11690"/>
                    </a:cubicBezTo>
                    <a:cubicBezTo>
                      <a:pt x="1767145" y="11690"/>
                      <a:pt x="1792624" y="18119"/>
                      <a:pt x="1820723" y="30025"/>
                    </a:cubicBezTo>
                    <a:cubicBezTo>
                      <a:pt x="1845488" y="40503"/>
                      <a:pt x="1874063" y="40503"/>
                      <a:pt x="1901686" y="45265"/>
                    </a:cubicBezTo>
                    <a:cubicBezTo>
                      <a:pt x="1905496" y="54790"/>
                      <a:pt x="1888351" y="56695"/>
                      <a:pt x="1894066" y="69078"/>
                    </a:cubicBezTo>
                    <a:cubicBezTo>
                      <a:pt x="1913116" y="57648"/>
                      <a:pt x="1934071" y="52885"/>
                      <a:pt x="1955978" y="55743"/>
                    </a:cubicBezTo>
                    <a:cubicBezTo>
                      <a:pt x="1961693" y="62410"/>
                      <a:pt x="1959788" y="69078"/>
                      <a:pt x="1954073" y="71935"/>
                    </a:cubicBezTo>
                    <a:cubicBezTo>
                      <a:pt x="1939786" y="78603"/>
                      <a:pt x="1939786" y="91938"/>
                      <a:pt x="1935976" y="103368"/>
                    </a:cubicBezTo>
                    <a:cubicBezTo>
                      <a:pt x="1904543" y="124323"/>
                      <a:pt x="1914068" y="142420"/>
                      <a:pt x="1949311" y="161470"/>
                    </a:cubicBezTo>
                    <a:cubicBezTo>
                      <a:pt x="1923593" y="162423"/>
                      <a:pt x="1905496" y="153850"/>
                      <a:pt x="1894066" y="171948"/>
                    </a:cubicBezTo>
                    <a:cubicBezTo>
                      <a:pt x="1899781" y="177663"/>
                      <a:pt x="1909306" y="175758"/>
                      <a:pt x="1913116" y="183378"/>
                    </a:cubicBezTo>
                    <a:cubicBezTo>
                      <a:pt x="1917878" y="187188"/>
                      <a:pt x="1922641" y="195760"/>
                      <a:pt x="1907401" y="196713"/>
                    </a:cubicBezTo>
                    <a:cubicBezTo>
                      <a:pt x="1907401" y="221478"/>
                      <a:pt x="1903591" y="242433"/>
                      <a:pt x="1873111" y="245290"/>
                    </a:cubicBezTo>
                    <a:cubicBezTo>
                      <a:pt x="1842631" y="244338"/>
                      <a:pt x="1879778" y="263388"/>
                      <a:pt x="1866443" y="267198"/>
                    </a:cubicBezTo>
                    <a:cubicBezTo>
                      <a:pt x="1860728" y="271008"/>
                      <a:pt x="1855013" y="271960"/>
                      <a:pt x="1851203" y="270055"/>
                    </a:cubicBezTo>
                    <a:cubicBezTo>
                      <a:pt x="1860728" y="280533"/>
                      <a:pt x="1876921" y="291963"/>
                      <a:pt x="1866443" y="313870"/>
                    </a:cubicBezTo>
                    <a:cubicBezTo>
                      <a:pt x="1859776" y="319585"/>
                      <a:pt x="1852156" y="321490"/>
                      <a:pt x="1843583" y="319585"/>
                    </a:cubicBezTo>
                    <a:cubicBezTo>
                      <a:pt x="1833106" y="315775"/>
                      <a:pt x="1827391" y="307203"/>
                      <a:pt x="1819771" y="300535"/>
                    </a:cubicBezTo>
                    <a:cubicBezTo>
                      <a:pt x="1811198" y="310060"/>
                      <a:pt x="1800721" y="314823"/>
                      <a:pt x="1788338" y="313870"/>
                    </a:cubicBezTo>
                    <a:cubicBezTo>
                      <a:pt x="1791196" y="322443"/>
                      <a:pt x="1796911" y="313870"/>
                      <a:pt x="1800721" y="315775"/>
                    </a:cubicBezTo>
                    <a:cubicBezTo>
                      <a:pt x="1808341" y="314823"/>
                      <a:pt x="1815961" y="312918"/>
                      <a:pt x="1823581" y="314823"/>
                    </a:cubicBezTo>
                    <a:cubicBezTo>
                      <a:pt x="1826438" y="315775"/>
                      <a:pt x="1830248" y="316728"/>
                      <a:pt x="1833106" y="317680"/>
                    </a:cubicBezTo>
                    <a:cubicBezTo>
                      <a:pt x="1838821" y="322443"/>
                      <a:pt x="1842631" y="327205"/>
                      <a:pt x="1838821" y="334825"/>
                    </a:cubicBezTo>
                    <a:cubicBezTo>
                      <a:pt x="1800721" y="354828"/>
                      <a:pt x="1760716" y="371020"/>
                      <a:pt x="1715948" y="370068"/>
                    </a:cubicBezTo>
                    <a:cubicBezTo>
                      <a:pt x="1707376" y="370068"/>
                      <a:pt x="1695946" y="372925"/>
                      <a:pt x="1691183" y="379593"/>
                    </a:cubicBezTo>
                    <a:cubicBezTo>
                      <a:pt x="1662608" y="411025"/>
                      <a:pt x="1627366" y="425313"/>
                      <a:pt x="1586408" y="430075"/>
                    </a:cubicBezTo>
                    <a:cubicBezTo>
                      <a:pt x="1564501" y="432933"/>
                      <a:pt x="1554976" y="450078"/>
                      <a:pt x="1542593" y="468175"/>
                    </a:cubicBezTo>
                    <a:cubicBezTo>
                      <a:pt x="1522591" y="497703"/>
                      <a:pt x="1501636" y="527230"/>
                      <a:pt x="1480681" y="555805"/>
                    </a:cubicBezTo>
                    <a:cubicBezTo>
                      <a:pt x="1475918" y="562473"/>
                      <a:pt x="1469251" y="562473"/>
                      <a:pt x="1462583" y="562473"/>
                    </a:cubicBezTo>
                    <a:cubicBezTo>
                      <a:pt x="1419721" y="558663"/>
                      <a:pt x="1380668" y="507228"/>
                      <a:pt x="1385431" y="462460"/>
                    </a:cubicBezTo>
                    <a:cubicBezTo>
                      <a:pt x="1388288" y="441505"/>
                      <a:pt x="1374001" y="421503"/>
                      <a:pt x="1379716" y="398643"/>
                    </a:cubicBezTo>
                    <a:cubicBezTo>
                      <a:pt x="1387336" y="363400"/>
                      <a:pt x="1418768" y="354828"/>
                      <a:pt x="1441628" y="335778"/>
                    </a:cubicBezTo>
                    <a:cubicBezTo>
                      <a:pt x="1443533" y="331015"/>
                      <a:pt x="1445438" y="325300"/>
                      <a:pt x="1449248" y="321490"/>
                    </a:cubicBezTo>
                    <a:cubicBezTo>
                      <a:pt x="1454011" y="314823"/>
                      <a:pt x="1454963" y="306250"/>
                      <a:pt x="1461631" y="300535"/>
                    </a:cubicBezTo>
                    <a:cubicBezTo>
                      <a:pt x="1451153" y="280533"/>
                      <a:pt x="1439723" y="265293"/>
                      <a:pt x="1412101" y="280533"/>
                    </a:cubicBezTo>
                    <a:cubicBezTo>
                      <a:pt x="1425436" y="259578"/>
                      <a:pt x="1438771" y="241480"/>
                      <a:pt x="1434961" y="215763"/>
                    </a:cubicBezTo>
                    <a:cubicBezTo>
                      <a:pt x="1430198" y="178615"/>
                      <a:pt x="1409243" y="158613"/>
                      <a:pt x="1371143" y="160518"/>
                    </a:cubicBezTo>
                    <a:cubicBezTo>
                      <a:pt x="1357808" y="161470"/>
                      <a:pt x="1343521" y="159565"/>
                      <a:pt x="1331138" y="162423"/>
                    </a:cubicBezTo>
                    <a:cubicBezTo>
                      <a:pt x="1317803" y="165280"/>
                      <a:pt x="1310183" y="161470"/>
                      <a:pt x="1303516" y="150040"/>
                    </a:cubicBezTo>
                    <a:cubicBezTo>
                      <a:pt x="1296848" y="136705"/>
                      <a:pt x="1300658" y="131943"/>
                      <a:pt x="1313993" y="130038"/>
                    </a:cubicBezTo>
                    <a:cubicBezTo>
                      <a:pt x="1321613" y="129085"/>
                      <a:pt x="1316851" y="124323"/>
                      <a:pt x="1313041" y="121465"/>
                    </a:cubicBezTo>
                    <a:cubicBezTo>
                      <a:pt x="1283513" y="99558"/>
                      <a:pt x="1311136" y="99558"/>
                      <a:pt x="1323518" y="96700"/>
                    </a:cubicBezTo>
                    <a:cubicBezTo>
                      <a:pt x="1344473" y="92890"/>
                      <a:pt x="1365428" y="88128"/>
                      <a:pt x="1387336" y="88128"/>
                    </a:cubicBezTo>
                    <a:cubicBezTo>
                      <a:pt x="1399718" y="88128"/>
                      <a:pt x="1414006" y="81460"/>
                      <a:pt x="1394003" y="68125"/>
                    </a:cubicBezTo>
                    <a:cubicBezTo>
                      <a:pt x="1402576" y="42408"/>
                      <a:pt x="1427341" y="49075"/>
                      <a:pt x="1445438" y="41455"/>
                    </a:cubicBezTo>
                    <a:lnTo>
                      <a:pt x="1471104" y="35589"/>
                    </a:lnTo>
                    <a:lnTo>
                      <a:pt x="1469608" y="35026"/>
                    </a:lnTo>
                    <a:cubicBezTo>
                      <a:pt x="1465441" y="34550"/>
                      <a:pt x="1461155" y="34788"/>
                      <a:pt x="1456869" y="34788"/>
                    </a:cubicBezTo>
                    <a:cubicBezTo>
                      <a:pt x="1424484" y="38598"/>
                      <a:pt x="1396861" y="56695"/>
                      <a:pt x="1365429" y="60505"/>
                    </a:cubicBezTo>
                    <a:cubicBezTo>
                      <a:pt x="1307326" y="66220"/>
                      <a:pt x="1264464" y="112893"/>
                      <a:pt x="1208266" y="122418"/>
                    </a:cubicBezTo>
                    <a:cubicBezTo>
                      <a:pt x="1196836" y="130038"/>
                      <a:pt x="1186359" y="129085"/>
                      <a:pt x="1175881" y="122418"/>
                    </a:cubicBezTo>
                    <a:cubicBezTo>
                      <a:pt x="1178739" y="129085"/>
                      <a:pt x="1197789" y="127180"/>
                      <a:pt x="1187311" y="142420"/>
                    </a:cubicBezTo>
                    <a:cubicBezTo>
                      <a:pt x="1185406" y="144325"/>
                      <a:pt x="1182549" y="146230"/>
                      <a:pt x="1180644" y="149088"/>
                    </a:cubicBezTo>
                    <a:cubicBezTo>
                      <a:pt x="1173262" y="152183"/>
                      <a:pt x="1165939" y="153434"/>
                      <a:pt x="1158647" y="153642"/>
                    </a:cubicBezTo>
                    <a:lnTo>
                      <a:pt x="1143520" y="152466"/>
                    </a:lnTo>
                    <a:lnTo>
                      <a:pt x="1148259" y="153731"/>
                    </a:lnTo>
                    <a:cubicBezTo>
                      <a:pt x="1153498" y="157422"/>
                      <a:pt x="1155879" y="163851"/>
                      <a:pt x="1152069" y="175758"/>
                    </a:cubicBezTo>
                    <a:cubicBezTo>
                      <a:pt x="1112064" y="198618"/>
                      <a:pt x="1069201" y="175758"/>
                      <a:pt x="1029196" y="182425"/>
                    </a:cubicBezTo>
                    <a:cubicBezTo>
                      <a:pt x="1020624" y="171948"/>
                      <a:pt x="980619" y="182425"/>
                      <a:pt x="1006336" y="148135"/>
                    </a:cubicBezTo>
                    <a:cubicBezTo>
                      <a:pt x="1011099" y="141468"/>
                      <a:pt x="1003479" y="136705"/>
                      <a:pt x="995859" y="134800"/>
                    </a:cubicBezTo>
                    <a:cubicBezTo>
                      <a:pt x="984429" y="131943"/>
                      <a:pt x="981571" y="125275"/>
                      <a:pt x="987286" y="114798"/>
                    </a:cubicBezTo>
                    <a:cubicBezTo>
                      <a:pt x="1010146" y="115750"/>
                      <a:pt x="1027291" y="130990"/>
                      <a:pt x="1049199" y="134800"/>
                    </a:cubicBezTo>
                    <a:cubicBezTo>
                      <a:pt x="1053009" y="140515"/>
                      <a:pt x="1055866" y="147183"/>
                      <a:pt x="1064439" y="149088"/>
                    </a:cubicBezTo>
                    <a:cubicBezTo>
                      <a:pt x="1074916" y="150993"/>
                      <a:pt x="1085394" y="150278"/>
                      <a:pt x="1095871" y="149326"/>
                    </a:cubicBezTo>
                    <a:lnTo>
                      <a:pt x="1106484" y="148924"/>
                    </a:lnTo>
                    <a:lnTo>
                      <a:pt x="1093014" y="149088"/>
                    </a:lnTo>
                    <a:cubicBezTo>
                      <a:pt x="1081584" y="144325"/>
                      <a:pt x="1067296" y="146230"/>
                      <a:pt x="1062534" y="131943"/>
                    </a:cubicBezTo>
                    <a:cubicBezTo>
                      <a:pt x="1083489" y="115750"/>
                      <a:pt x="1102539" y="93843"/>
                      <a:pt x="1133971" y="110988"/>
                    </a:cubicBezTo>
                    <a:cubicBezTo>
                      <a:pt x="1150164" y="112893"/>
                      <a:pt x="1147306" y="91938"/>
                      <a:pt x="1158736" y="88128"/>
                    </a:cubicBezTo>
                    <a:cubicBezTo>
                      <a:pt x="1164451" y="84318"/>
                      <a:pt x="1172071" y="81460"/>
                      <a:pt x="1173024" y="73840"/>
                    </a:cubicBezTo>
                    <a:cubicBezTo>
                      <a:pt x="1176834" y="44313"/>
                      <a:pt x="1193979" y="46218"/>
                      <a:pt x="1214934" y="54790"/>
                    </a:cubicBezTo>
                    <a:cubicBezTo>
                      <a:pt x="1234936" y="51933"/>
                      <a:pt x="1254939" y="44313"/>
                      <a:pt x="1275894" y="44313"/>
                    </a:cubicBezTo>
                    <a:cubicBezTo>
                      <a:pt x="1253986" y="44313"/>
                      <a:pt x="1233031" y="51933"/>
                      <a:pt x="1211124" y="51933"/>
                    </a:cubicBezTo>
                    <a:cubicBezTo>
                      <a:pt x="1199694" y="46218"/>
                      <a:pt x="1184454" y="50028"/>
                      <a:pt x="1174929" y="39550"/>
                    </a:cubicBezTo>
                    <a:cubicBezTo>
                      <a:pt x="1174929" y="34788"/>
                      <a:pt x="1174929" y="30978"/>
                      <a:pt x="1174929" y="26215"/>
                    </a:cubicBezTo>
                    <a:cubicBezTo>
                      <a:pt x="1249938" y="9070"/>
                      <a:pt x="1324947" y="-1110"/>
                      <a:pt x="1400760" y="96"/>
                    </a:cubicBezTo>
                    <a:close/>
                  </a:path>
                </a:pathLst>
              </a:custGeom>
              <a:solidFill>
                <a:schemeClr val="accent2">
                  <a:lumMod val="40000"/>
                  <a:lumOff val="6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 dirty="0"/>
              </a:p>
            </p:txBody>
          </p:sp>
        </p:grp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D1A0AEC8-B800-4E67-AE06-EDC222E1C92C}"/>
              </a:ext>
            </a:extLst>
          </p:cNvPr>
          <p:cNvGrpSpPr/>
          <p:nvPr/>
        </p:nvGrpSpPr>
        <p:grpSpPr>
          <a:xfrm>
            <a:off x="-37812" y="1210027"/>
            <a:ext cx="4106513" cy="5666770"/>
            <a:chOff x="323446" y="1187211"/>
            <a:chExt cx="4106513" cy="5666770"/>
          </a:xfrm>
        </p:grpSpPr>
        <p:sp>
          <p:nvSpPr>
            <p:cNvPr id="33" name="Freeform: Shape 32">
              <a:extLst>
                <a:ext uri="{FF2B5EF4-FFF2-40B4-BE49-F238E27FC236}">
                  <a16:creationId xmlns:a16="http://schemas.microsoft.com/office/drawing/2014/main" id="{8AC9AD43-A391-435C-8A8D-B9BCA8025A0B}"/>
                </a:ext>
              </a:extLst>
            </p:cNvPr>
            <p:cNvSpPr/>
            <p:nvPr/>
          </p:nvSpPr>
          <p:spPr>
            <a:xfrm>
              <a:off x="1369521" y="1257243"/>
              <a:ext cx="1329845" cy="2117902"/>
            </a:xfrm>
            <a:custGeom>
              <a:avLst/>
              <a:gdLst>
                <a:gd name="connsiteX0" fmla="*/ 977458 w 973829"/>
                <a:gd name="connsiteY0" fmla="*/ 686201 h 1550912"/>
                <a:gd name="connsiteX1" fmla="*/ 932824 w 973829"/>
                <a:gd name="connsiteY1" fmla="*/ 312449 h 1550912"/>
                <a:gd name="connsiteX2" fmla="*/ 779085 w 973829"/>
                <a:gd name="connsiteY2" fmla="*/ 99198 h 1550912"/>
                <a:gd name="connsiteX3" fmla="*/ 506323 w 973829"/>
                <a:gd name="connsiteY3" fmla="*/ 463 h 1550912"/>
                <a:gd name="connsiteX4" fmla="*/ 119947 w 973829"/>
                <a:gd name="connsiteY4" fmla="*/ 101452 h 1550912"/>
                <a:gd name="connsiteX5" fmla="*/ 2276 w 973829"/>
                <a:gd name="connsiteY5" fmla="*/ 488279 h 1550912"/>
                <a:gd name="connsiteX6" fmla="*/ 19408 w 973829"/>
                <a:gd name="connsiteY6" fmla="*/ 801167 h 1550912"/>
                <a:gd name="connsiteX7" fmla="*/ 71707 w 973829"/>
                <a:gd name="connsiteY7" fmla="*/ 956258 h 1550912"/>
                <a:gd name="connsiteX8" fmla="*/ 130317 w 973829"/>
                <a:gd name="connsiteY8" fmla="*/ 1077987 h 1550912"/>
                <a:gd name="connsiteX9" fmla="*/ 159171 w 973829"/>
                <a:gd name="connsiteY9" fmla="*/ 1140204 h 1550912"/>
                <a:gd name="connsiteX10" fmla="*/ 149703 w 973829"/>
                <a:gd name="connsiteY10" fmla="*/ 1205125 h 1550912"/>
                <a:gd name="connsiteX11" fmla="*/ 151507 w 973829"/>
                <a:gd name="connsiteY11" fmla="*/ 1252464 h 1550912"/>
                <a:gd name="connsiteX12" fmla="*/ 585672 w 973829"/>
                <a:gd name="connsiteY12" fmla="*/ 1553179 h 1550912"/>
                <a:gd name="connsiteX13" fmla="*/ 597845 w 973829"/>
                <a:gd name="connsiteY13" fmla="*/ 1553630 h 1550912"/>
                <a:gd name="connsiteX14" fmla="*/ 660513 w 973829"/>
                <a:gd name="connsiteY14" fmla="*/ 1546416 h 1550912"/>
                <a:gd name="connsiteX15" fmla="*/ 761052 w 973829"/>
                <a:gd name="connsiteY15" fmla="*/ 1425139 h 1550912"/>
                <a:gd name="connsiteX16" fmla="*/ 756994 w 973829"/>
                <a:gd name="connsiteY16" fmla="*/ 1353905 h 1550912"/>
                <a:gd name="connsiteX17" fmla="*/ 769618 w 973829"/>
                <a:gd name="connsiteY17" fmla="*/ 1249308 h 1550912"/>
                <a:gd name="connsiteX18" fmla="*/ 769618 w 973829"/>
                <a:gd name="connsiteY18" fmla="*/ 1249308 h 1550912"/>
                <a:gd name="connsiteX19" fmla="*/ 769618 w 973829"/>
                <a:gd name="connsiteY19" fmla="*/ 1249308 h 1550912"/>
                <a:gd name="connsiteX20" fmla="*/ 830482 w 973829"/>
                <a:gd name="connsiteY20" fmla="*/ 1166803 h 1550912"/>
                <a:gd name="connsiteX21" fmla="*/ 919750 w 973829"/>
                <a:gd name="connsiteY21" fmla="*/ 960316 h 1550912"/>
                <a:gd name="connsiteX22" fmla="*/ 928316 w 973829"/>
                <a:gd name="connsiteY22" fmla="*/ 919288 h 1550912"/>
                <a:gd name="connsiteX23" fmla="*/ 929668 w 973829"/>
                <a:gd name="connsiteY23" fmla="*/ 908468 h 1550912"/>
                <a:gd name="connsiteX24" fmla="*/ 977458 w 973829"/>
                <a:gd name="connsiteY24" fmla="*/ 686201 h 1550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973829" h="1550912">
                  <a:moveTo>
                    <a:pt x="977458" y="686201"/>
                  </a:moveTo>
                  <a:cubicBezTo>
                    <a:pt x="978360" y="623984"/>
                    <a:pt x="963031" y="378272"/>
                    <a:pt x="932824" y="312449"/>
                  </a:cubicBezTo>
                  <a:cubicBezTo>
                    <a:pt x="921553" y="288103"/>
                    <a:pt x="802980" y="111371"/>
                    <a:pt x="779085" y="99198"/>
                  </a:cubicBezTo>
                  <a:cubicBezTo>
                    <a:pt x="682153" y="48252"/>
                    <a:pt x="597394" y="1815"/>
                    <a:pt x="506323" y="463"/>
                  </a:cubicBezTo>
                  <a:cubicBezTo>
                    <a:pt x="430581" y="-890"/>
                    <a:pt x="220035" y="-5849"/>
                    <a:pt x="119947" y="101452"/>
                  </a:cubicBezTo>
                  <a:cubicBezTo>
                    <a:pt x="87937" y="136168"/>
                    <a:pt x="15802" y="379625"/>
                    <a:pt x="2276" y="488279"/>
                  </a:cubicBezTo>
                  <a:cubicBezTo>
                    <a:pt x="-6741" y="579801"/>
                    <a:pt x="13547" y="716858"/>
                    <a:pt x="19408" y="801167"/>
                  </a:cubicBezTo>
                  <a:cubicBezTo>
                    <a:pt x="22114" y="839489"/>
                    <a:pt x="69002" y="947241"/>
                    <a:pt x="71707" y="956258"/>
                  </a:cubicBezTo>
                  <a:cubicBezTo>
                    <a:pt x="73059" y="958061"/>
                    <a:pt x="130317" y="1077987"/>
                    <a:pt x="130317" y="1077987"/>
                  </a:cubicBezTo>
                  <a:cubicBezTo>
                    <a:pt x="137981" y="1086553"/>
                    <a:pt x="157818" y="1138400"/>
                    <a:pt x="159171" y="1140204"/>
                  </a:cubicBezTo>
                  <a:cubicBezTo>
                    <a:pt x="151957" y="1172664"/>
                    <a:pt x="152408" y="1191600"/>
                    <a:pt x="149703" y="1205125"/>
                  </a:cubicBezTo>
                  <a:cubicBezTo>
                    <a:pt x="147449" y="1222258"/>
                    <a:pt x="132120" y="1238939"/>
                    <a:pt x="151507" y="1252464"/>
                  </a:cubicBezTo>
                  <a:cubicBezTo>
                    <a:pt x="169540" y="1265088"/>
                    <a:pt x="578008" y="1551827"/>
                    <a:pt x="585672" y="1553179"/>
                  </a:cubicBezTo>
                  <a:cubicBezTo>
                    <a:pt x="590631" y="1554983"/>
                    <a:pt x="594689" y="1554983"/>
                    <a:pt x="597845" y="1553630"/>
                  </a:cubicBezTo>
                  <a:cubicBezTo>
                    <a:pt x="608214" y="1555884"/>
                    <a:pt x="642930" y="1546416"/>
                    <a:pt x="660513" y="1546416"/>
                  </a:cubicBezTo>
                  <a:cubicBezTo>
                    <a:pt x="671333" y="1546416"/>
                    <a:pt x="746174" y="1444976"/>
                    <a:pt x="761052" y="1425139"/>
                  </a:cubicBezTo>
                  <a:cubicBezTo>
                    <a:pt x="756994" y="1396735"/>
                    <a:pt x="757445" y="1391325"/>
                    <a:pt x="756994" y="1353905"/>
                  </a:cubicBezTo>
                  <a:cubicBezTo>
                    <a:pt x="756092" y="1318739"/>
                    <a:pt x="747075" y="1281769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69618" y="1249308"/>
                    <a:pt x="769618" y="1249308"/>
                    <a:pt x="769618" y="1249308"/>
                  </a:cubicBezTo>
                  <a:cubicBezTo>
                    <a:pt x="774577" y="1241644"/>
                    <a:pt x="820563" y="1177624"/>
                    <a:pt x="830482" y="1166803"/>
                  </a:cubicBezTo>
                  <a:cubicBezTo>
                    <a:pt x="871058" y="1102783"/>
                    <a:pt x="903519" y="1034705"/>
                    <a:pt x="919750" y="960316"/>
                  </a:cubicBezTo>
                  <a:cubicBezTo>
                    <a:pt x="922004" y="946339"/>
                    <a:pt x="924709" y="932814"/>
                    <a:pt x="928316" y="919288"/>
                  </a:cubicBezTo>
                  <a:cubicBezTo>
                    <a:pt x="929217" y="915682"/>
                    <a:pt x="929668" y="912075"/>
                    <a:pt x="929668" y="908468"/>
                  </a:cubicBezTo>
                  <a:cubicBezTo>
                    <a:pt x="936431" y="873302"/>
                    <a:pt x="972048" y="745262"/>
                    <a:pt x="977458" y="68620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4" name="Freeform: Shape 33">
              <a:extLst>
                <a:ext uri="{FF2B5EF4-FFF2-40B4-BE49-F238E27FC236}">
                  <a16:creationId xmlns:a16="http://schemas.microsoft.com/office/drawing/2014/main" id="{B36CD2AB-BEBC-4835-ABB0-E6F2CE0E3EFB}"/>
                </a:ext>
              </a:extLst>
            </p:cNvPr>
            <p:cNvSpPr/>
            <p:nvPr/>
          </p:nvSpPr>
          <p:spPr>
            <a:xfrm>
              <a:off x="323446" y="3012206"/>
              <a:ext cx="4106513" cy="3841775"/>
            </a:xfrm>
            <a:custGeom>
              <a:avLst/>
              <a:gdLst>
                <a:gd name="connsiteX0" fmla="*/ 2467095 w 3007148"/>
                <a:gd name="connsiteY0" fmla="*/ 2771593 h 2813284"/>
                <a:gd name="connsiteX1" fmla="*/ 2467095 w 3007148"/>
                <a:gd name="connsiteY1" fmla="*/ 2802251 h 2813284"/>
                <a:gd name="connsiteX2" fmla="*/ 2355736 w 3007148"/>
                <a:gd name="connsiteY2" fmla="*/ 2809915 h 2813284"/>
                <a:gd name="connsiteX3" fmla="*/ 651535 w 3007148"/>
                <a:gd name="connsiteY3" fmla="*/ 2808112 h 2813284"/>
                <a:gd name="connsiteX4" fmla="*/ 574891 w 3007148"/>
                <a:gd name="connsiteY4" fmla="*/ 2776102 h 2813284"/>
                <a:gd name="connsiteX5" fmla="*/ 598786 w 3007148"/>
                <a:gd name="connsiteY5" fmla="*/ 2486658 h 2813284"/>
                <a:gd name="connsiteX6" fmla="*/ 506813 w 3007148"/>
                <a:gd name="connsiteY6" fmla="*/ 1986669 h 2813284"/>
                <a:gd name="connsiteX7" fmla="*/ 390044 w 3007148"/>
                <a:gd name="connsiteY7" fmla="*/ 1809035 h 2813284"/>
                <a:gd name="connsiteX8" fmla="*/ 263356 w 3007148"/>
                <a:gd name="connsiteY8" fmla="*/ 1652592 h 2813284"/>
                <a:gd name="connsiteX9" fmla="*/ 263356 w 3007148"/>
                <a:gd name="connsiteY9" fmla="*/ 1652592 h 2813284"/>
                <a:gd name="connsiteX10" fmla="*/ 216918 w 3007148"/>
                <a:gd name="connsiteY10" fmla="*/ 1589924 h 2813284"/>
                <a:gd name="connsiteX11" fmla="*/ 191220 w 3007148"/>
                <a:gd name="connsiteY11" fmla="*/ 1543487 h 2813284"/>
                <a:gd name="connsiteX12" fmla="*/ 143430 w 3007148"/>
                <a:gd name="connsiteY12" fmla="*/ 1426266 h 2813284"/>
                <a:gd name="connsiteX13" fmla="*/ 60475 w 3007148"/>
                <a:gd name="connsiteY13" fmla="*/ 1231951 h 2813284"/>
                <a:gd name="connsiteX14" fmla="*/ 46047 w 3007148"/>
                <a:gd name="connsiteY14" fmla="*/ 1160267 h 2813284"/>
                <a:gd name="connsiteX15" fmla="*/ 61 w 3007148"/>
                <a:gd name="connsiteY15" fmla="*/ 731511 h 2813284"/>
                <a:gd name="connsiteX16" fmla="*/ 63630 w 3007148"/>
                <a:gd name="connsiteY16" fmla="*/ 558386 h 2813284"/>
                <a:gd name="connsiteX17" fmla="*/ 337295 w 3007148"/>
                <a:gd name="connsiteY17" fmla="*/ 369481 h 2813284"/>
                <a:gd name="connsiteX18" fmla="*/ 608704 w 3007148"/>
                <a:gd name="connsiteY18" fmla="*/ 206275 h 2813284"/>
                <a:gd name="connsiteX19" fmla="*/ 686701 w 3007148"/>
                <a:gd name="connsiteY19" fmla="*/ 156231 h 2813284"/>
                <a:gd name="connsiteX20" fmla="*/ 770108 w 3007148"/>
                <a:gd name="connsiteY20" fmla="*/ 22780 h 2813284"/>
                <a:gd name="connsiteX21" fmla="*/ 790846 w 3007148"/>
                <a:gd name="connsiteY21" fmla="*/ 2943 h 2813284"/>
                <a:gd name="connsiteX22" fmla="*/ 828718 w 3007148"/>
                <a:gd name="connsiteY22" fmla="*/ 4746 h 2813284"/>
                <a:gd name="connsiteX23" fmla="*/ 832775 w 3007148"/>
                <a:gd name="connsiteY23" fmla="*/ 20526 h 2813284"/>
                <a:gd name="connsiteX24" fmla="*/ 841341 w 3007148"/>
                <a:gd name="connsiteY24" fmla="*/ 53889 h 2813284"/>
                <a:gd name="connsiteX25" fmla="*/ 1402646 w 3007148"/>
                <a:gd name="connsiteY25" fmla="*/ 704461 h 2813284"/>
                <a:gd name="connsiteX26" fmla="*/ 1517612 w 3007148"/>
                <a:gd name="connsiteY26" fmla="*/ 889759 h 2813284"/>
                <a:gd name="connsiteX27" fmla="*/ 1635733 w 3007148"/>
                <a:gd name="connsiteY27" fmla="*/ 1087680 h 2813284"/>
                <a:gd name="connsiteX28" fmla="*/ 1744838 w 3007148"/>
                <a:gd name="connsiteY28" fmla="*/ 1236911 h 2813284"/>
                <a:gd name="connsiteX29" fmla="*/ 1613642 w 3007148"/>
                <a:gd name="connsiteY29" fmla="*/ 589946 h 2813284"/>
                <a:gd name="connsiteX30" fmla="*/ 1552327 w 3007148"/>
                <a:gd name="connsiteY30" fmla="*/ 164797 h 2813284"/>
                <a:gd name="connsiteX31" fmla="*/ 1556835 w 3007148"/>
                <a:gd name="connsiteY31" fmla="*/ 149017 h 2813284"/>
                <a:gd name="connsiteX32" fmla="*/ 1567656 w 3007148"/>
                <a:gd name="connsiteY32" fmla="*/ 156682 h 2813284"/>
                <a:gd name="connsiteX33" fmla="*/ 1695696 w 3007148"/>
                <a:gd name="connsiteY33" fmla="*/ 236031 h 2813284"/>
                <a:gd name="connsiteX34" fmla="*/ 2152855 w 3007148"/>
                <a:gd name="connsiteY34" fmla="*/ 416369 h 2813284"/>
                <a:gd name="connsiteX35" fmla="*/ 2456275 w 3007148"/>
                <a:gd name="connsiteY35" fmla="*/ 674254 h 2813284"/>
                <a:gd name="connsiteX36" fmla="*/ 2500007 w 3007148"/>
                <a:gd name="connsiteY36" fmla="*/ 732864 h 2813284"/>
                <a:gd name="connsiteX37" fmla="*/ 2596488 w 3007148"/>
                <a:gd name="connsiteY37" fmla="*/ 856396 h 2813284"/>
                <a:gd name="connsiteX38" fmla="*/ 2878268 w 3007148"/>
                <a:gd name="connsiteY38" fmla="*/ 1270724 h 2813284"/>
                <a:gd name="connsiteX39" fmla="*/ 2896752 w 3007148"/>
                <a:gd name="connsiteY39" fmla="*/ 1298677 h 2813284"/>
                <a:gd name="connsiteX40" fmla="*/ 2920196 w 3007148"/>
                <a:gd name="connsiteY40" fmla="*/ 1338351 h 2813284"/>
                <a:gd name="connsiteX41" fmla="*/ 2959871 w 3007148"/>
                <a:gd name="connsiteY41" fmla="*/ 1451965 h 2813284"/>
                <a:gd name="connsiteX42" fmla="*/ 2999545 w 3007148"/>
                <a:gd name="connsiteY42" fmla="*/ 1649436 h 2813284"/>
                <a:gd name="connsiteX43" fmla="*/ 3009915 w 3007148"/>
                <a:gd name="connsiteY43" fmla="*/ 1725628 h 2813284"/>
                <a:gd name="connsiteX44" fmla="*/ 2983766 w 3007148"/>
                <a:gd name="connsiteY44" fmla="*/ 1823012 h 2813284"/>
                <a:gd name="connsiteX45" fmla="*/ 2958067 w 3007148"/>
                <a:gd name="connsiteY45" fmla="*/ 1851415 h 2813284"/>
                <a:gd name="connsiteX46" fmla="*/ 2587020 w 3007148"/>
                <a:gd name="connsiteY46" fmla="*/ 1923100 h 2813284"/>
                <a:gd name="connsiteX47" fmla="*/ 2413444 w 3007148"/>
                <a:gd name="connsiteY47" fmla="*/ 1846906 h 2813284"/>
                <a:gd name="connsiteX48" fmla="*/ 2315160 w 3007148"/>
                <a:gd name="connsiteY48" fmla="*/ 2175574 h 2813284"/>
                <a:gd name="connsiteX49" fmla="*/ 2467095 w 3007148"/>
                <a:gd name="connsiteY49" fmla="*/ 2771593 h 2813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</a:cxnLst>
              <a:rect l="l" t="t" r="r" b="b"/>
              <a:pathLst>
                <a:path w="3007148" h="2813284">
                  <a:moveTo>
                    <a:pt x="2467095" y="2771593"/>
                  </a:moveTo>
                  <a:cubicBezTo>
                    <a:pt x="2469800" y="2781963"/>
                    <a:pt x="2472054" y="2793234"/>
                    <a:pt x="2467095" y="2802251"/>
                  </a:cubicBezTo>
                  <a:cubicBezTo>
                    <a:pt x="2453570" y="2827498"/>
                    <a:pt x="2376926" y="2811268"/>
                    <a:pt x="2355736" y="2809915"/>
                  </a:cubicBezTo>
                  <a:cubicBezTo>
                    <a:pt x="2296224" y="2806308"/>
                    <a:pt x="696169" y="2808112"/>
                    <a:pt x="651535" y="2808112"/>
                  </a:cubicBezTo>
                  <a:cubicBezTo>
                    <a:pt x="618623" y="2808112"/>
                    <a:pt x="570382" y="2825244"/>
                    <a:pt x="574891" y="2776102"/>
                  </a:cubicBezTo>
                  <a:cubicBezTo>
                    <a:pt x="583457" y="2680522"/>
                    <a:pt x="600138" y="2582688"/>
                    <a:pt x="598786" y="2486658"/>
                  </a:cubicBezTo>
                  <a:cubicBezTo>
                    <a:pt x="596982" y="2317591"/>
                    <a:pt x="593826" y="2134998"/>
                    <a:pt x="506813" y="1986669"/>
                  </a:cubicBezTo>
                  <a:cubicBezTo>
                    <a:pt x="470745" y="1925354"/>
                    <a:pt x="431972" y="1866293"/>
                    <a:pt x="390044" y="1809035"/>
                  </a:cubicBezTo>
                  <a:cubicBezTo>
                    <a:pt x="352172" y="1757639"/>
                    <a:pt x="312498" y="1694069"/>
                    <a:pt x="263356" y="1652592"/>
                  </a:cubicBezTo>
                  <a:cubicBezTo>
                    <a:pt x="263356" y="1652592"/>
                    <a:pt x="263356" y="1652592"/>
                    <a:pt x="263356" y="1652592"/>
                  </a:cubicBezTo>
                  <a:cubicBezTo>
                    <a:pt x="244871" y="1624188"/>
                    <a:pt x="231346" y="1611564"/>
                    <a:pt x="216918" y="1589924"/>
                  </a:cubicBezTo>
                  <a:cubicBezTo>
                    <a:pt x="197983" y="1580005"/>
                    <a:pt x="193925" y="1561971"/>
                    <a:pt x="191220" y="1543487"/>
                  </a:cubicBezTo>
                  <a:cubicBezTo>
                    <a:pt x="185810" y="1505165"/>
                    <a:pt x="158308" y="1462334"/>
                    <a:pt x="143430" y="1426266"/>
                  </a:cubicBezTo>
                  <a:cubicBezTo>
                    <a:pt x="116380" y="1361344"/>
                    <a:pt x="92034" y="1294619"/>
                    <a:pt x="60475" y="1231951"/>
                  </a:cubicBezTo>
                  <a:cubicBezTo>
                    <a:pt x="49654" y="1210311"/>
                    <a:pt x="51007" y="1184162"/>
                    <a:pt x="46047" y="1160267"/>
                  </a:cubicBezTo>
                  <a:cubicBezTo>
                    <a:pt x="18546" y="1015996"/>
                    <a:pt x="7275" y="878487"/>
                    <a:pt x="61" y="731511"/>
                  </a:cubicBezTo>
                  <a:cubicBezTo>
                    <a:pt x="-2193" y="681467"/>
                    <a:pt x="58671" y="560640"/>
                    <a:pt x="63630" y="558386"/>
                  </a:cubicBezTo>
                  <a:cubicBezTo>
                    <a:pt x="75803" y="546213"/>
                    <a:pt x="294464" y="395631"/>
                    <a:pt x="337295" y="369481"/>
                  </a:cubicBezTo>
                  <a:cubicBezTo>
                    <a:pt x="427464" y="315380"/>
                    <a:pt x="514928" y="253614"/>
                    <a:pt x="608704" y="206275"/>
                  </a:cubicBezTo>
                  <a:cubicBezTo>
                    <a:pt x="612311" y="204471"/>
                    <a:pt x="663257" y="170658"/>
                    <a:pt x="686701" y="156231"/>
                  </a:cubicBezTo>
                  <a:cubicBezTo>
                    <a:pt x="702931" y="120614"/>
                    <a:pt x="766952" y="36756"/>
                    <a:pt x="770108" y="22780"/>
                  </a:cubicBezTo>
                  <a:cubicBezTo>
                    <a:pt x="779124" y="18272"/>
                    <a:pt x="776870" y="2492"/>
                    <a:pt x="790846" y="2943"/>
                  </a:cubicBezTo>
                  <a:cubicBezTo>
                    <a:pt x="803921" y="-3820"/>
                    <a:pt x="816094" y="2943"/>
                    <a:pt x="828718" y="4746"/>
                  </a:cubicBezTo>
                  <a:cubicBezTo>
                    <a:pt x="835480" y="8353"/>
                    <a:pt x="835931" y="14665"/>
                    <a:pt x="832775" y="20526"/>
                  </a:cubicBezTo>
                  <a:cubicBezTo>
                    <a:pt x="825562" y="34502"/>
                    <a:pt x="831874" y="43519"/>
                    <a:pt x="841341" y="53889"/>
                  </a:cubicBezTo>
                  <a:cubicBezTo>
                    <a:pt x="1035206" y="264885"/>
                    <a:pt x="1243046" y="464610"/>
                    <a:pt x="1402646" y="704461"/>
                  </a:cubicBezTo>
                  <a:cubicBezTo>
                    <a:pt x="1442771" y="764874"/>
                    <a:pt x="1480191" y="827542"/>
                    <a:pt x="1517612" y="889759"/>
                  </a:cubicBezTo>
                  <a:cubicBezTo>
                    <a:pt x="1551425" y="957836"/>
                    <a:pt x="1596510" y="1022307"/>
                    <a:pt x="1635733" y="1087680"/>
                  </a:cubicBezTo>
                  <a:cubicBezTo>
                    <a:pt x="1669096" y="1143585"/>
                    <a:pt x="1696147" y="1192728"/>
                    <a:pt x="1744838" y="1236911"/>
                  </a:cubicBezTo>
                  <a:cubicBezTo>
                    <a:pt x="1695245" y="1014643"/>
                    <a:pt x="1663686" y="811762"/>
                    <a:pt x="1613642" y="589946"/>
                  </a:cubicBezTo>
                  <a:cubicBezTo>
                    <a:pt x="1588395" y="450634"/>
                    <a:pt x="1554581" y="305912"/>
                    <a:pt x="1552327" y="164797"/>
                  </a:cubicBezTo>
                  <a:cubicBezTo>
                    <a:pt x="1553679" y="158034"/>
                    <a:pt x="1548720" y="145861"/>
                    <a:pt x="1556835" y="149017"/>
                  </a:cubicBezTo>
                  <a:cubicBezTo>
                    <a:pt x="1560893" y="150821"/>
                    <a:pt x="1565401" y="153075"/>
                    <a:pt x="1567656" y="156682"/>
                  </a:cubicBezTo>
                  <a:cubicBezTo>
                    <a:pt x="1597862" y="203119"/>
                    <a:pt x="1651062" y="216193"/>
                    <a:pt x="1695696" y="236031"/>
                  </a:cubicBezTo>
                  <a:cubicBezTo>
                    <a:pt x="1734469" y="253163"/>
                    <a:pt x="2116336" y="393827"/>
                    <a:pt x="2152855" y="416369"/>
                  </a:cubicBezTo>
                  <a:cubicBezTo>
                    <a:pt x="2204702" y="445675"/>
                    <a:pt x="2443651" y="658023"/>
                    <a:pt x="2456275" y="674254"/>
                  </a:cubicBezTo>
                  <a:cubicBezTo>
                    <a:pt x="2471153" y="693640"/>
                    <a:pt x="2484227" y="714379"/>
                    <a:pt x="2500007" y="732864"/>
                  </a:cubicBezTo>
                  <a:cubicBezTo>
                    <a:pt x="2534271" y="772538"/>
                    <a:pt x="2565380" y="814016"/>
                    <a:pt x="2596488" y="856396"/>
                  </a:cubicBezTo>
                  <a:cubicBezTo>
                    <a:pt x="2647885" y="924925"/>
                    <a:pt x="2832732" y="1202195"/>
                    <a:pt x="2878268" y="1270724"/>
                  </a:cubicBezTo>
                  <a:cubicBezTo>
                    <a:pt x="2891342" y="1275683"/>
                    <a:pt x="2894949" y="1286504"/>
                    <a:pt x="2896752" y="1298677"/>
                  </a:cubicBezTo>
                  <a:cubicBezTo>
                    <a:pt x="2900810" y="1314005"/>
                    <a:pt x="2910728" y="1327080"/>
                    <a:pt x="2920196" y="1338351"/>
                  </a:cubicBezTo>
                  <a:cubicBezTo>
                    <a:pt x="2947247" y="1372165"/>
                    <a:pt x="2952206" y="1412290"/>
                    <a:pt x="2959871" y="1451965"/>
                  </a:cubicBezTo>
                  <a:cubicBezTo>
                    <a:pt x="2972945" y="1517788"/>
                    <a:pt x="2986020" y="1583612"/>
                    <a:pt x="2999545" y="1649436"/>
                  </a:cubicBezTo>
                  <a:cubicBezTo>
                    <a:pt x="3007660" y="1655296"/>
                    <a:pt x="3013972" y="1718415"/>
                    <a:pt x="3009915" y="1725628"/>
                  </a:cubicBezTo>
                  <a:cubicBezTo>
                    <a:pt x="3000898" y="1758089"/>
                    <a:pt x="2989627" y="1790100"/>
                    <a:pt x="2983766" y="1823012"/>
                  </a:cubicBezTo>
                  <a:cubicBezTo>
                    <a:pt x="2980610" y="1840144"/>
                    <a:pt x="2970240" y="1845554"/>
                    <a:pt x="2958067" y="1851415"/>
                  </a:cubicBezTo>
                  <a:cubicBezTo>
                    <a:pt x="2894949" y="1881622"/>
                    <a:pt x="2658705" y="1942486"/>
                    <a:pt x="2587020" y="1923100"/>
                  </a:cubicBezTo>
                  <a:cubicBezTo>
                    <a:pt x="2587020" y="1923100"/>
                    <a:pt x="2439593" y="1859079"/>
                    <a:pt x="2413444" y="1846906"/>
                  </a:cubicBezTo>
                  <a:cubicBezTo>
                    <a:pt x="2356638" y="1820757"/>
                    <a:pt x="2305692" y="2152130"/>
                    <a:pt x="2315160" y="2175574"/>
                  </a:cubicBezTo>
                  <a:cubicBezTo>
                    <a:pt x="2365204" y="2370339"/>
                    <a:pt x="2465743" y="2767536"/>
                    <a:pt x="2467095" y="2771593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5" name="Freeform: Shape 34">
              <a:extLst>
                <a:ext uri="{FF2B5EF4-FFF2-40B4-BE49-F238E27FC236}">
                  <a16:creationId xmlns:a16="http://schemas.microsoft.com/office/drawing/2014/main" id="{369E66E9-F7D0-4208-BDBA-586C95CC0E90}"/>
                </a:ext>
              </a:extLst>
            </p:cNvPr>
            <p:cNvSpPr/>
            <p:nvPr/>
          </p:nvSpPr>
          <p:spPr>
            <a:xfrm>
              <a:off x="2756099" y="2278561"/>
              <a:ext cx="886563" cy="1877791"/>
            </a:xfrm>
            <a:custGeom>
              <a:avLst/>
              <a:gdLst>
                <a:gd name="connsiteX0" fmla="*/ 642412 w 649219"/>
                <a:gd name="connsiteY0" fmla="*/ 1211493 h 1375082"/>
                <a:gd name="connsiteX1" fmla="*/ 649174 w 649219"/>
                <a:gd name="connsiteY1" fmla="*/ 1257930 h 1375082"/>
                <a:gd name="connsiteX2" fmla="*/ 614910 w 649219"/>
                <a:gd name="connsiteY2" fmla="*/ 1349903 h 1375082"/>
                <a:gd name="connsiteX3" fmla="*/ 597778 w 649219"/>
                <a:gd name="connsiteY3" fmla="*/ 1367035 h 1375082"/>
                <a:gd name="connsiteX4" fmla="*/ 448998 w 649219"/>
                <a:gd name="connsiteY4" fmla="*/ 1358018 h 1375082"/>
                <a:gd name="connsiteX5" fmla="*/ 414734 w 649219"/>
                <a:gd name="connsiteY5" fmla="*/ 1349001 h 1375082"/>
                <a:gd name="connsiteX6" fmla="*/ 329524 w 649219"/>
                <a:gd name="connsiteY6" fmla="*/ 1287686 h 1375082"/>
                <a:gd name="connsiteX7" fmla="*/ 154145 w 649219"/>
                <a:gd name="connsiteY7" fmla="*/ 1007710 h 1375082"/>
                <a:gd name="connsiteX8" fmla="*/ 116273 w 649219"/>
                <a:gd name="connsiteY8" fmla="*/ 966683 h 1375082"/>
                <a:gd name="connsiteX9" fmla="*/ 33318 w 649219"/>
                <a:gd name="connsiteY9" fmla="*/ 831429 h 1375082"/>
                <a:gd name="connsiteX10" fmla="*/ 11677 w 649219"/>
                <a:gd name="connsiteY10" fmla="*/ 686707 h 1375082"/>
                <a:gd name="connsiteX11" fmla="*/ 15284 w 649219"/>
                <a:gd name="connsiteY11" fmla="*/ 537477 h 1375082"/>
                <a:gd name="connsiteX12" fmla="*/ 406 w 649219"/>
                <a:gd name="connsiteY12" fmla="*/ 394558 h 1375082"/>
                <a:gd name="connsiteX13" fmla="*/ 102297 w 649219"/>
                <a:gd name="connsiteY13" fmla="*/ 601046 h 1375082"/>
                <a:gd name="connsiteX14" fmla="*/ 102297 w 649219"/>
                <a:gd name="connsiteY14" fmla="*/ 447758 h 1375082"/>
                <a:gd name="connsiteX15" fmla="*/ 44589 w 649219"/>
                <a:gd name="connsiteY15" fmla="*/ 248935 h 1375082"/>
                <a:gd name="connsiteX16" fmla="*/ 35572 w 649219"/>
                <a:gd name="connsiteY16" fmla="*/ 218728 h 1375082"/>
                <a:gd name="connsiteX17" fmla="*/ 14382 w 649219"/>
                <a:gd name="connsiteY17" fmla="*/ 87982 h 1375082"/>
                <a:gd name="connsiteX18" fmla="*/ 49097 w 649219"/>
                <a:gd name="connsiteY18" fmla="*/ 78064 h 1375082"/>
                <a:gd name="connsiteX19" fmla="*/ 52704 w 649219"/>
                <a:gd name="connsiteY19" fmla="*/ 19905 h 1375082"/>
                <a:gd name="connsiteX20" fmla="*/ 101396 w 649219"/>
                <a:gd name="connsiteY20" fmla="*/ 4125 h 1375082"/>
                <a:gd name="connsiteX21" fmla="*/ 142873 w 649219"/>
                <a:gd name="connsiteY21" fmla="*/ 32077 h 1375082"/>
                <a:gd name="connsiteX22" fmla="*/ 169924 w 649219"/>
                <a:gd name="connsiteY22" fmla="*/ 42898 h 1375082"/>
                <a:gd name="connsiteX23" fmla="*/ 192466 w 649219"/>
                <a:gd name="connsiteY23" fmla="*/ 86179 h 1375082"/>
                <a:gd name="connsiteX24" fmla="*/ 214107 w 649219"/>
                <a:gd name="connsiteY24" fmla="*/ 100606 h 1375082"/>
                <a:gd name="connsiteX25" fmla="*/ 238002 w 649219"/>
                <a:gd name="connsiteY25" fmla="*/ 127657 h 1375082"/>
                <a:gd name="connsiteX26" fmla="*/ 261897 w 649219"/>
                <a:gd name="connsiteY26" fmla="*/ 154708 h 1375082"/>
                <a:gd name="connsiteX27" fmla="*/ 287595 w 649219"/>
                <a:gd name="connsiteY27" fmla="*/ 189874 h 1375082"/>
                <a:gd name="connsiteX28" fmla="*/ 341697 w 649219"/>
                <a:gd name="connsiteY28" fmla="*/ 257501 h 1375082"/>
                <a:gd name="connsiteX29" fmla="*/ 341697 w 649219"/>
                <a:gd name="connsiteY29" fmla="*/ 257501 h 1375082"/>
                <a:gd name="connsiteX30" fmla="*/ 369199 w 649219"/>
                <a:gd name="connsiteY30" fmla="*/ 316111 h 1375082"/>
                <a:gd name="connsiteX31" fmla="*/ 395798 w 649219"/>
                <a:gd name="connsiteY31" fmla="*/ 397714 h 1375082"/>
                <a:gd name="connsiteX32" fmla="*/ 414283 w 649219"/>
                <a:gd name="connsiteY32" fmla="*/ 537026 h 1375082"/>
                <a:gd name="connsiteX33" fmla="*/ 441334 w 649219"/>
                <a:gd name="connsiteY33" fmla="*/ 879669 h 1375082"/>
                <a:gd name="connsiteX34" fmla="*/ 642412 w 649219"/>
                <a:gd name="connsiteY34" fmla="*/ 1211493 h 13750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649219" h="1375082">
                  <a:moveTo>
                    <a:pt x="642412" y="1211493"/>
                  </a:moveTo>
                  <a:cubicBezTo>
                    <a:pt x="652781" y="1226371"/>
                    <a:pt x="654134" y="1241249"/>
                    <a:pt x="649174" y="1257930"/>
                  </a:cubicBezTo>
                  <a:cubicBezTo>
                    <a:pt x="640608" y="1289489"/>
                    <a:pt x="633395" y="1321499"/>
                    <a:pt x="614910" y="1349903"/>
                  </a:cubicBezTo>
                  <a:cubicBezTo>
                    <a:pt x="610402" y="1356665"/>
                    <a:pt x="605442" y="1363428"/>
                    <a:pt x="597778" y="1367035"/>
                  </a:cubicBezTo>
                  <a:cubicBezTo>
                    <a:pt x="546381" y="1391831"/>
                    <a:pt x="497690" y="1372445"/>
                    <a:pt x="448998" y="1358018"/>
                  </a:cubicBezTo>
                  <a:cubicBezTo>
                    <a:pt x="437727" y="1354862"/>
                    <a:pt x="426456" y="1350804"/>
                    <a:pt x="414734" y="1349001"/>
                  </a:cubicBezTo>
                  <a:cubicBezTo>
                    <a:pt x="378215" y="1339533"/>
                    <a:pt x="350263" y="1322852"/>
                    <a:pt x="329524" y="1287686"/>
                  </a:cubicBezTo>
                  <a:cubicBezTo>
                    <a:pt x="272266" y="1191205"/>
                    <a:pt x="213656" y="1102839"/>
                    <a:pt x="154145" y="1007710"/>
                  </a:cubicBezTo>
                  <a:cubicBezTo>
                    <a:pt x="145128" y="993283"/>
                    <a:pt x="127995" y="977954"/>
                    <a:pt x="116273" y="966683"/>
                  </a:cubicBezTo>
                  <a:cubicBezTo>
                    <a:pt x="76599" y="928812"/>
                    <a:pt x="52704" y="889588"/>
                    <a:pt x="33318" y="831429"/>
                  </a:cubicBezTo>
                  <a:cubicBezTo>
                    <a:pt x="24301" y="805731"/>
                    <a:pt x="12579" y="704290"/>
                    <a:pt x="11677" y="686707"/>
                  </a:cubicBezTo>
                  <a:cubicBezTo>
                    <a:pt x="8521" y="617728"/>
                    <a:pt x="20694" y="606456"/>
                    <a:pt x="15284" y="537477"/>
                  </a:cubicBezTo>
                  <a:cubicBezTo>
                    <a:pt x="13480" y="516287"/>
                    <a:pt x="-2750" y="415297"/>
                    <a:pt x="406" y="394558"/>
                  </a:cubicBezTo>
                  <a:cubicBezTo>
                    <a:pt x="55860" y="388697"/>
                    <a:pt x="91928" y="525304"/>
                    <a:pt x="102297" y="601046"/>
                  </a:cubicBezTo>
                  <a:cubicBezTo>
                    <a:pt x="105904" y="626294"/>
                    <a:pt x="106355" y="473457"/>
                    <a:pt x="102297" y="447758"/>
                  </a:cubicBezTo>
                  <a:cubicBezTo>
                    <a:pt x="91477" y="379229"/>
                    <a:pt x="66229" y="314308"/>
                    <a:pt x="44589" y="248935"/>
                  </a:cubicBezTo>
                  <a:cubicBezTo>
                    <a:pt x="41433" y="239016"/>
                    <a:pt x="37826" y="229098"/>
                    <a:pt x="35572" y="218728"/>
                  </a:cubicBezTo>
                  <a:cubicBezTo>
                    <a:pt x="37826" y="197087"/>
                    <a:pt x="-5455" y="101959"/>
                    <a:pt x="14382" y="87982"/>
                  </a:cubicBezTo>
                  <a:cubicBezTo>
                    <a:pt x="31965" y="83023"/>
                    <a:pt x="52253" y="89786"/>
                    <a:pt x="49097" y="78064"/>
                  </a:cubicBezTo>
                  <a:cubicBezTo>
                    <a:pt x="42335" y="57325"/>
                    <a:pt x="49097" y="29823"/>
                    <a:pt x="52704" y="19905"/>
                  </a:cubicBezTo>
                  <a:cubicBezTo>
                    <a:pt x="58565" y="-834"/>
                    <a:pt x="85165" y="-3990"/>
                    <a:pt x="101396" y="4125"/>
                  </a:cubicBezTo>
                  <a:cubicBezTo>
                    <a:pt x="106355" y="9084"/>
                    <a:pt x="138816" y="25315"/>
                    <a:pt x="142873" y="32077"/>
                  </a:cubicBezTo>
                  <a:cubicBezTo>
                    <a:pt x="145128" y="37939"/>
                    <a:pt x="164063" y="42447"/>
                    <a:pt x="169924" y="42898"/>
                  </a:cubicBezTo>
                  <a:cubicBezTo>
                    <a:pt x="187507" y="53718"/>
                    <a:pt x="184351" y="67694"/>
                    <a:pt x="192466" y="86179"/>
                  </a:cubicBezTo>
                  <a:cubicBezTo>
                    <a:pt x="196524" y="92491"/>
                    <a:pt x="205541" y="97450"/>
                    <a:pt x="214107" y="100606"/>
                  </a:cubicBezTo>
                  <a:cubicBezTo>
                    <a:pt x="225829" y="106918"/>
                    <a:pt x="232141" y="115484"/>
                    <a:pt x="238002" y="127657"/>
                  </a:cubicBezTo>
                  <a:cubicBezTo>
                    <a:pt x="240707" y="130362"/>
                    <a:pt x="257839" y="151101"/>
                    <a:pt x="261897" y="154708"/>
                  </a:cubicBezTo>
                  <a:lnTo>
                    <a:pt x="287595" y="189874"/>
                  </a:lnTo>
                  <a:cubicBezTo>
                    <a:pt x="301121" y="206555"/>
                    <a:pt x="336737" y="251640"/>
                    <a:pt x="341697" y="257501"/>
                  </a:cubicBezTo>
                  <a:lnTo>
                    <a:pt x="341697" y="257501"/>
                  </a:lnTo>
                  <a:cubicBezTo>
                    <a:pt x="352517" y="265165"/>
                    <a:pt x="368748" y="314758"/>
                    <a:pt x="369199" y="316111"/>
                  </a:cubicBezTo>
                  <a:cubicBezTo>
                    <a:pt x="373256" y="321521"/>
                    <a:pt x="391290" y="389148"/>
                    <a:pt x="395798" y="397714"/>
                  </a:cubicBezTo>
                  <a:cubicBezTo>
                    <a:pt x="395798" y="400419"/>
                    <a:pt x="414283" y="524853"/>
                    <a:pt x="414283" y="537026"/>
                  </a:cubicBezTo>
                  <a:cubicBezTo>
                    <a:pt x="414283" y="559568"/>
                    <a:pt x="397151" y="783639"/>
                    <a:pt x="441334" y="879669"/>
                  </a:cubicBezTo>
                  <a:cubicBezTo>
                    <a:pt x="481910" y="948198"/>
                    <a:pt x="630239" y="1193008"/>
                    <a:pt x="642412" y="1211493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6" name="Freeform: Shape 35">
              <a:extLst>
                <a:ext uri="{FF2B5EF4-FFF2-40B4-BE49-F238E27FC236}">
                  <a16:creationId xmlns:a16="http://schemas.microsoft.com/office/drawing/2014/main" id="{82997837-C31B-4731-9CAB-E3F532F34DF4}"/>
                </a:ext>
              </a:extLst>
            </p:cNvPr>
            <p:cNvSpPr/>
            <p:nvPr/>
          </p:nvSpPr>
          <p:spPr>
            <a:xfrm>
              <a:off x="3272113" y="5331366"/>
              <a:ext cx="547946" cy="652610"/>
            </a:xfrm>
            <a:custGeom>
              <a:avLst/>
              <a:gdLst>
                <a:gd name="connsiteX0" fmla="*/ 160395 w 401253"/>
                <a:gd name="connsiteY0" fmla="*/ 478634 h 477897"/>
                <a:gd name="connsiteX1" fmla="*/ 49487 w 401253"/>
                <a:gd name="connsiteY1" fmla="*/ 249604 h 477897"/>
                <a:gd name="connsiteX2" fmla="*/ 3951 w 401253"/>
                <a:gd name="connsiteY2" fmla="*/ 147262 h 477897"/>
                <a:gd name="connsiteX3" fmla="*/ 4853 w 401253"/>
                <a:gd name="connsiteY3" fmla="*/ 113449 h 477897"/>
                <a:gd name="connsiteX4" fmla="*/ 55799 w 401253"/>
                <a:gd name="connsiteY4" fmla="*/ 16065 h 477897"/>
                <a:gd name="connsiteX5" fmla="*/ 83751 w 401253"/>
                <a:gd name="connsiteY5" fmla="*/ 14713 h 477897"/>
                <a:gd name="connsiteX6" fmla="*/ 111704 w 401253"/>
                <a:gd name="connsiteY6" fmla="*/ 38157 h 477897"/>
                <a:gd name="connsiteX7" fmla="*/ 214497 w 401253"/>
                <a:gd name="connsiteY7" fmla="*/ 117957 h 477897"/>
                <a:gd name="connsiteX8" fmla="*/ 396188 w 401253"/>
                <a:gd name="connsiteY8" fmla="*/ 202716 h 477897"/>
                <a:gd name="connsiteX9" fmla="*/ 396188 w 401253"/>
                <a:gd name="connsiteY9" fmla="*/ 208577 h 477897"/>
                <a:gd name="connsiteX10" fmla="*/ 404303 w 401253"/>
                <a:gd name="connsiteY10" fmla="*/ 285672 h 477897"/>
                <a:gd name="connsiteX11" fmla="*/ 404303 w 401253"/>
                <a:gd name="connsiteY11" fmla="*/ 329855 h 477897"/>
                <a:gd name="connsiteX12" fmla="*/ 395737 w 401253"/>
                <a:gd name="connsiteY12" fmla="*/ 379899 h 477897"/>
                <a:gd name="connsiteX13" fmla="*/ 395286 w 401253"/>
                <a:gd name="connsiteY13" fmla="*/ 383957 h 477897"/>
                <a:gd name="connsiteX14" fmla="*/ 385819 w 401253"/>
                <a:gd name="connsiteY14" fmla="*/ 402441 h 477897"/>
                <a:gd name="connsiteX15" fmla="*/ 377253 w 401253"/>
                <a:gd name="connsiteY15" fmla="*/ 415967 h 477897"/>
                <a:gd name="connsiteX16" fmla="*/ 340734 w 401253"/>
                <a:gd name="connsiteY16" fmla="*/ 447526 h 477897"/>
                <a:gd name="connsiteX17" fmla="*/ 336676 w 401253"/>
                <a:gd name="connsiteY17" fmla="*/ 447977 h 477897"/>
                <a:gd name="connsiteX18" fmla="*/ 268599 w 401253"/>
                <a:gd name="connsiteY18" fmla="*/ 465560 h 477897"/>
                <a:gd name="connsiteX19" fmla="*/ 251015 w 401253"/>
                <a:gd name="connsiteY19" fmla="*/ 466011 h 477897"/>
                <a:gd name="connsiteX20" fmla="*/ 161297 w 401253"/>
                <a:gd name="connsiteY20" fmla="*/ 470519 h 477897"/>
                <a:gd name="connsiteX21" fmla="*/ 160395 w 401253"/>
                <a:gd name="connsiteY21" fmla="*/ 478634 h 477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401253" h="477897">
                  <a:moveTo>
                    <a:pt x="160395" y="478634"/>
                  </a:moveTo>
                  <a:cubicBezTo>
                    <a:pt x="107646" y="410106"/>
                    <a:pt x="87809" y="325347"/>
                    <a:pt x="49487" y="249604"/>
                  </a:cubicBezTo>
                  <a:cubicBezTo>
                    <a:pt x="32355" y="216242"/>
                    <a:pt x="19731" y="181076"/>
                    <a:pt x="3951" y="147262"/>
                  </a:cubicBezTo>
                  <a:cubicBezTo>
                    <a:pt x="-1459" y="135089"/>
                    <a:pt x="-1459" y="125170"/>
                    <a:pt x="4853" y="113449"/>
                  </a:cubicBezTo>
                  <a:cubicBezTo>
                    <a:pt x="22436" y="81438"/>
                    <a:pt x="39117" y="48526"/>
                    <a:pt x="55799" y="16065"/>
                  </a:cubicBezTo>
                  <a:cubicBezTo>
                    <a:pt x="66619" y="-5124"/>
                    <a:pt x="66619" y="-5124"/>
                    <a:pt x="83751" y="14713"/>
                  </a:cubicBezTo>
                  <a:cubicBezTo>
                    <a:pt x="90965" y="25082"/>
                    <a:pt x="98629" y="35001"/>
                    <a:pt x="111704" y="38157"/>
                  </a:cubicBezTo>
                  <a:cubicBezTo>
                    <a:pt x="145968" y="64757"/>
                    <a:pt x="179782" y="92259"/>
                    <a:pt x="214497" y="117957"/>
                  </a:cubicBezTo>
                  <a:cubicBezTo>
                    <a:pt x="262738" y="153123"/>
                    <a:pt x="389425" y="194150"/>
                    <a:pt x="396188" y="202716"/>
                  </a:cubicBezTo>
                  <a:cubicBezTo>
                    <a:pt x="396188" y="204520"/>
                    <a:pt x="396188" y="206774"/>
                    <a:pt x="396188" y="208577"/>
                  </a:cubicBezTo>
                  <a:cubicBezTo>
                    <a:pt x="404303" y="233825"/>
                    <a:pt x="400246" y="259974"/>
                    <a:pt x="404303" y="285672"/>
                  </a:cubicBezTo>
                  <a:cubicBezTo>
                    <a:pt x="404303" y="300550"/>
                    <a:pt x="404303" y="314977"/>
                    <a:pt x="404303" y="329855"/>
                  </a:cubicBezTo>
                  <a:cubicBezTo>
                    <a:pt x="401598" y="346536"/>
                    <a:pt x="400697" y="363668"/>
                    <a:pt x="395737" y="379899"/>
                  </a:cubicBezTo>
                  <a:cubicBezTo>
                    <a:pt x="395286" y="381251"/>
                    <a:pt x="395286" y="382604"/>
                    <a:pt x="395286" y="383957"/>
                  </a:cubicBezTo>
                  <a:cubicBezTo>
                    <a:pt x="392131" y="390268"/>
                    <a:pt x="391680" y="397482"/>
                    <a:pt x="385819" y="402441"/>
                  </a:cubicBezTo>
                  <a:cubicBezTo>
                    <a:pt x="383114" y="406950"/>
                    <a:pt x="380408" y="411458"/>
                    <a:pt x="377253" y="415967"/>
                  </a:cubicBezTo>
                  <a:cubicBezTo>
                    <a:pt x="372744" y="434902"/>
                    <a:pt x="355612" y="439861"/>
                    <a:pt x="340734" y="447526"/>
                  </a:cubicBezTo>
                  <a:cubicBezTo>
                    <a:pt x="339382" y="447526"/>
                    <a:pt x="338029" y="447526"/>
                    <a:pt x="336676" y="447977"/>
                  </a:cubicBezTo>
                  <a:cubicBezTo>
                    <a:pt x="317290" y="466462"/>
                    <a:pt x="292043" y="463306"/>
                    <a:pt x="268599" y="465560"/>
                  </a:cubicBezTo>
                  <a:cubicBezTo>
                    <a:pt x="262738" y="465560"/>
                    <a:pt x="256877" y="466011"/>
                    <a:pt x="251015" y="466011"/>
                  </a:cubicBezTo>
                  <a:cubicBezTo>
                    <a:pt x="221260" y="470970"/>
                    <a:pt x="191053" y="465109"/>
                    <a:pt x="161297" y="470519"/>
                  </a:cubicBezTo>
                  <a:cubicBezTo>
                    <a:pt x="161748" y="472773"/>
                    <a:pt x="161297" y="475929"/>
                    <a:pt x="160395" y="478634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7" name="Freeform: Shape 36">
              <a:extLst>
                <a:ext uri="{FF2B5EF4-FFF2-40B4-BE49-F238E27FC236}">
                  <a16:creationId xmlns:a16="http://schemas.microsoft.com/office/drawing/2014/main" id="{712A538D-A492-4291-AE85-8A109DC78CF9}"/>
                </a:ext>
              </a:extLst>
            </p:cNvPr>
            <p:cNvSpPr/>
            <p:nvPr/>
          </p:nvSpPr>
          <p:spPr>
            <a:xfrm>
              <a:off x="1563353" y="2801972"/>
              <a:ext cx="824997" cy="572573"/>
            </a:xfrm>
            <a:custGeom>
              <a:avLst/>
              <a:gdLst>
                <a:gd name="connsiteX0" fmla="*/ 19484 w 604134"/>
                <a:gd name="connsiteY0" fmla="*/ 0 h 419287"/>
                <a:gd name="connsiteX1" fmla="*/ 70881 w 604134"/>
                <a:gd name="connsiteY1" fmla="*/ 62668 h 419287"/>
                <a:gd name="connsiteX2" fmla="*/ 208389 w 604134"/>
                <a:gd name="connsiteY2" fmla="*/ 180339 h 419287"/>
                <a:gd name="connsiteX3" fmla="*/ 335077 w 604134"/>
                <a:gd name="connsiteY3" fmla="*/ 226776 h 419287"/>
                <a:gd name="connsiteX4" fmla="*/ 588002 w 604134"/>
                <a:gd name="connsiteY4" fmla="*/ 163206 h 419287"/>
                <a:gd name="connsiteX5" fmla="*/ 606036 w 604134"/>
                <a:gd name="connsiteY5" fmla="*/ 154190 h 419287"/>
                <a:gd name="connsiteX6" fmla="*/ 471233 w 604134"/>
                <a:gd name="connsiteY6" fmla="*/ 402155 h 419287"/>
                <a:gd name="connsiteX7" fmla="*/ 443731 w 604134"/>
                <a:gd name="connsiteY7" fmla="*/ 421993 h 419287"/>
                <a:gd name="connsiteX8" fmla="*/ 9566 w 604134"/>
                <a:gd name="connsiteY8" fmla="*/ 121278 h 419287"/>
                <a:gd name="connsiteX9" fmla="*/ 7762 w 604134"/>
                <a:gd name="connsiteY9" fmla="*/ 73939 h 419287"/>
                <a:gd name="connsiteX10" fmla="*/ 19484 w 604134"/>
                <a:gd name="connsiteY10" fmla="*/ 0 h 41928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04134" h="419287">
                  <a:moveTo>
                    <a:pt x="19484" y="0"/>
                  </a:moveTo>
                  <a:cubicBezTo>
                    <a:pt x="37969" y="23444"/>
                    <a:pt x="60512" y="50044"/>
                    <a:pt x="70881" y="62668"/>
                  </a:cubicBezTo>
                  <a:cubicBezTo>
                    <a:pt x="116416" y="117671"/>
                    <a:pt x="151583" y="137959"/>
                    <a:pt x="208389" y="180339"/>
                  </a:cubicBezTo>
                  <a:cubicBezTo>
                    <a:pt x="244908" y="207390"/>
                    <a:pt x="288189" y="220915"/>
                    <a:pt x="335077" y="226776"/>
                  </a:cubicBezTo>
                  <a:cubicBezTo>
                    <a:pt x="427952" y="237596"/>
                    <a:pt x="510006" y="209193"/>
                    <a:pt x="588002" y="163206"/>
                  </a:cubicBezTo>
                  <a:cubicBezTo>
                    <a:pt x="593863" y="159600"/>
                    <a:pt x="600175" y="156895"/>
                    <a:pt x="606036" y="154190"/>
                  </a:cubicBezTo>
                  <a:cubicBezTo>
                    <a:pt x="590707" y="186200"/>
                    <a:pt x="513162" y="328216"/>
                    <a:pt x="471233" y="402155"/>
                  </a:cubicBezTo>
                  <a:cubicBezTo>
                    <a:pt x="464019" y="415230"/>
                    <a:pt x="459962" y="427403"/>
                    <a:pt x="443731" y="421993"/>
                  </a:cubicBezTo>
                  <a:cubicBezTo>
                    <a:pt x="436067" y="420640"/>
                    <a:pt x="27600" y="133901"/>
                    <a:pt x="9566" y="121278"/>
                  </a:cubicBezTo>
                  <a:cubicBezTo>
                    <a:pt x="-9821" y="107752"/>
                    <a:pt x="5959" y="91071"/>
                    <a:pt x="7762" y="73939"/>
                  </a:cubicBezTo>
                  <a:cubicBezTo>
                    <a:pt x="10918" y="58610"/>
                    <a:pt x="15427" y="43281"/>
                    <a:pt x="19484" y="0"/>
                  </a:cubicBezTo>
                  <a:close/>
                </a:path>
              </a:pathLst>
            </a:custGeom>
            <a:solidFill>
              <a:srgbClr val="F9BA99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8" name="Freeform: Shape 37">
              <a:extLst>
                <a:ext uri="{FF2B5EF4-FFF2-40B4-BE49-F238E27FC236}">
                  <a16:creationId xmlns:a16="http://schemas.microsoft.com/office/drawing/2014/main" id="{E774BA6E-E2F6-4222-AFE0-327BB2E74E18}"/>
                </a:ext>
              </a:extLst>
            </p:cNvPr>
            <p:cNvSpPr/>
            <p:nvPr/>
          </p:nvSpPr>
          <p:spPr>
            <a:xfrm>
              <a:off x="3691515" y="6686789"/>
              <a:ext cx="18470" cy="55410"/>
            </a:xfrm>
            <a:custGeom>
              <a:avLst/>
              <a:gdLst>
                <a:gd name="connsiteX0" fmla="*/ 10167 w 13525"/>
                <a:gd name="connsiteY0" fmla="*/ 42420 h 40576"/>
                <a:gd name="connsiteX1" fmla="*/ 699 w 13525"/>
                <a:gd name="connsiteY1" fmla="*/ 12214 h 40576"/>
                <a:gd name="connsiteX2" fmla="*/ 5659 w 13525"/>
                <a:gd name="connsiteY2" fmla="*/ 942 h 40576"/>
                <a:gd name="connsiteX3" fmla="*/ 11520 w 13525"/>
                <a:gd name="connsiteY3" fmla="*/ 491 h 40576"/>
                <a:gd name="connsiteX4" fmla="*/ 12872 w 13525"/>
                <a:gd name="connsiteY4" fmla="*/ 12664 h 40576"/>
                <a:gd name="connsiteX5" fmla="*/ 10167 w 13525"/>
                <a:gd name="connsiteY5" fmla="*/ 42420 h 405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25" h="40576">
                  <a:moveTo>
                    <a:pt x="10167" y="42420"/>
                  </a:moveTo>
                  <a:cubicBezTo>
                    <a:pt x="248" y="33403"/>
                    <a:pt x="4757" y="21681"/>
                    <a:pt x="699" y="12214"/>
                  </a:cubicBezTo>
                  <a:cubicBezTo>
                    <a:pt x="-1555" y="7705"/>
                    <a:pt x="2052" y="3647"/>
                    <a:pt x="5659" y="942"/>
                  </a:cubicBezTo>
                  <a:cubicBezTo>
                    <a:pt x="7011" y="41"/>
                    <a:pt x="10618" y="-410"/>
                    <a:pt x="11520" y="491"/>
                  </a:cubicBezTo>
                  <a:cubicBezTo>
                    <a:pt x="14676" y="4098"/>
                    <a:pt x="16479" y="9508"/>
                    <a:pt x="12872" y="12664"/>
                  </a:cubicBezTo>
                  <a:cubicBezTo>
                    <a:pt x="2052" y="21681"/>
                    <a:pt x="19635" y="32051"/>
                    <a:pt x="10167" y="4242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39" name="Freeform: Shape 38">
              <a:extLst>
                <a:ext uri="{FF2B5EF4-FFF2-40B4-BE49-F238E27FC236}">
                  <a16:creationId xmlns:a16="http://schemas.microsoft.com/office/drawing/2014/main" id="{A10A6468-179E-45F6-947C-ABA3AD204FFD}"/>
                </a:ext>
              </a:extLst>
            </p:cNvPr>
            <p:cNvSpPr/>
            <p:nvPr/>
          </p:nvSpPr>
          <p:spPr>
            <a:xfrm>
              <a:off x="3663005" y="6572329"/>
              <a:ext cx="18470" cy="30783"/>
            </a:xfrm>
            <a:custGeom>
              <a:avLst/>
              <a:gdLst>
                <a:gd name="connsiteX0" fmla="*/ 5346 w 13525"/>
                <a:gd name="connsiteY0" fmla="*/ 0 h 22542"/>
                <a:gd name="connsiteX1" fmla="*/ 14814 w 13525"/>
                <a:gd name="connsiteY1" fmla="*/ 15780 h 22542"/>
                <a:gd name="connsiteX2" fmla="*/ 10305 w 13525"/>
                <a:gd name="connsiteY2" fmla="*/ 26149 h 22542"/>
                <a:gd name="connsiteX3" fmla="*/ 837 w 13525"/>
                <a:gd name="connsiteY3" fmla="*/ 10820 h 22542"/>
                <a:gd name="connsiteX4" fmla="*/ 5346 w 13525"/>
                <a:gd name="connsiteY4" fmla="*/ 0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3525" h="22542">
                  <a:moveTo>
                    <a:pt x="5346" y="0"/>
                  </a:moveTo>
                  <a:cubicBezTo>
                    <a:pt x="13010" y="2254"/>
                    <a:pt x="14363" y="9017"/>
                    <a:pt x="14814" y="15780"/>
                  </a:cubicBezTo>
                  <a:cubicBezTo>
                    <a:pt x="15265" y="19387"/>
                    <a:pt x="17519" y="26149"/>
                    <a:pt x="10305" y="26149"/>
                  </a:cubicBezTo>
                  <a:cubicBezTo>
                    <a:pt x="837" y="25698"/>
                    <a:pt x="2190" y="17132"/>
                    <a:pt x="837" y="10820"/>
                  </a:cubicBezTo>
                  <a:cubicBezTo>
                    <a:pt x="-515" y="6312"/>
                    <a:pt x="-966" y="2254"/>
                    <a:pt x="5346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0" name="Freeform: Shape 39">
              <a:extLst>
                <a:ext uri="{FF2B5EF4-FFF2-40B4-BE49-F238E27FC236}">
                  <a16:creationId xmlns:a16="http://schemas.microsoft.com/office/drawing/2014/main" id="{757FF80E-1276-4088-843D-8CD211F2D8E5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1" name="Freeform: Shape 40">
              <a:extLst>
                <a:ext uri="{FF2B5EF4-FFF2-40B4-BE49-F238E27FC236}">
                  <a16:creationId xmlns:a16="http://schemas.microsoft.com/office/drawing/2014/main" id="{2EE30598-F253-4C24-885E-55A2F3A7EC1A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2" name="Freeform: Shape 41">
              <a:extLst>
                <a:ext uri="{FF2B5EF4-FFF2-40B4-BE49-F238E27FC236}">
                  <a16:creationId xmlns:a16="http://schemas.microsoft.com/office/drawing/2014/main" id="{696DA119-8801-4EA2-869D-1600A7DDE1B4}"/>
                </a:ext>
              </a:extLst>
            </p:cNvPr>
            <p:cNvSpPr/>
            <p:nvPr/>
          </p:nvSpPr>
          <p:spPr>
            <a:xfrm>
              <a:off x="3688019" y="6646826"/>
              <a:ext cx="6156" cy="24627"/>
            </a:xfrm>
            <a:custGeom>
              <a:avLst/>
              <a:gdLst>
                <a:gd name="connsiteX0" fmla="*/ 3710 w 4508"/>
                <a:gd name="connsiteY0" fmla="*/ 0 h 18033"/>
                <a:gd name="connsiteX1" fmla="*/ 7767 w 4508"/>
                <a:gd name="connsiteY1" fmla="*/ 18034 h 18033"/>
                <a:gd name="connsiteX2" fmla="*/ 3710 w 4508"/>
                <a:gd name="connsiteY2" fmla="*/ 0 h 180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18033">
                  <a:moveTo>
                    <a:pt x="3710" y="0"/>
                  </a:moveTo>
                  <a:cubicBezTo>
                    <a:pt x="5513" y="7213"/>
                    <a:pt x="10022" y="11722"/>
                    <a:pt x="7767" y="18034"/>
                  </a:cubicBezTo>
                  <a:cubicBezTo>
                    <a:pt x="103" y="14427"/>
                    <a:pt x="-3053" y="10369"/>
                    <a:pt x="3710" y="0"/>
                  </a:cubicBezTo>
                  <a:close/>
                </a:path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3" name="Freeform: Shape 42">
              <a:extLst>
                <a:ext uri="{FF2B5EF4-FFF2-40B4-BE49-F238E27FC236}">
                  <a16:creationId xmlns:a16="http://schemas.microsoft.com/office/drawing/2014/main" id="{1C3CBB92-50F2-4367-8BCF-F35E0EC7534D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4" name="Freeform: Shape 43">
              <a:extLst>
                <a:ext uri="{FF2B5EF4-FFF2-40B4-BE49-F238E27FC236}">
                  <a16:creationId xmlns:a16="http://schemas.microsoft.com/office/drawing/2014/main" id="{AB049854-A844-468B-A7EA-C09B79A094BC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5" name="Freeform: Shape 44">
              <a:extLst>
                <a:ext uri="{FF2B5EF4-FFF2-40B4-BE49-F238E27FC236}">
                  <a16:creationId xmlns:a16="http://schemas.microsoft.com/office/drawing/2014/main" id="{C0907AE2-F9BB-43EA-B47E-29CD584C4795}"/>
                </a:ext>
              </a:extLst>
            </p:cNvPr>
            <p:cNvSpPr/>
            <p:nvPr/>
          </p:nvSpPr>
          <p:spPr>
            <a:xfrm>
              <a:off x="323529" y="1187688"/>
              <a:ext cx="6156" cy="6156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EDF7F6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6" name="Freeform: Shape 45">
              <a:extLst>
                <a:ext uri="{FF2B5EF4-FFF2-40B4-BE49-F238E27FC236}">
                  <a16:creationId xmlns:a16="http://schemas.microsoft.com/office/drawing/2014/main" id="{186BA651-FE63-43EC-A8EC-1DE693C3E7EC}"/>
                </a:ext>
              </a:extLst>
            </p:cNvPr>
            <p:cNvSpPr/>
            <p:nvPr/>
          </p:nvSpPr>
          <p:spPr>
            <a:xfrm>
              <a:off x="1461542" y="2884472"/>
              <a:ext cx="1249808" cy="1822381"/>
            </a:xfrm>
            <a:custGeom>
              <a:avLst/>
              <a:gdLst>
                <a:gd name="connsiteX0" fmla="*/ 721167 w 915219"/>
                <a:gd name="connsiteY0" fmla="*/ 246613 h 1334506"/>
                <a:gd name="connsiteX1" fmla="*/ 692763 w 915219"/>
                <a:gd name="connsiteY1" fmla="*/ 229932 h 1334506"/>
                <a:gd name="connsiteX2" fmla="*/ 626940 w 915219"/>
                <a:gd name="connsiteY2" fmla="*/ 316044 h 1334506"/>
                <a:gd name="connsiteX3" fmla="*/ 571485 w 915219"/>
                <a:gd name="connsiteY3" fmla="*/ 349857 h 1334506"/>
                <a:gd name="connsiteX4" fmla="*/ 530909 w 915219"/>
                <a:gd name="connsiteY4" fmla="*/ 361128 h 1334506"/>
                <a:gd name="connsiteX5" fmla="*/ 488079 w 915219"/>
                <a:gd name="connsiteY5" fmla="*/ 342644 h 1334506"/>
                <a:gd name="connsiteX6" fmla="*/ 189618 w 915219"/>
                <a:gd name="connsiteY6" fmla="*/ 133000 h 1334506"/>
                <a:gd name="connsiteX7" fmla="*/ 81866 w 915219"/>
                <a:gd name="connsiteY7" fmla="*/ 55454 h 1334506"/>
                <a:gd name="connsiteX8" fmla="*/ 74652 w 915219"/>
                <a:gd name="connsiteY8" fmla="*/ 34264 h 1334506"/>
                <a:gd name="connsiteX9" fmla="*/ 83669 w 915219"/>
                <a:gd name="connsiteY9" fmla="*/ 0 h 1334506"/>
                <a:gd name="connsiteX10" fmla="*/ 49856 w 915219"/>
                <a:gd name="connsiteY10" fmla="*/ 25698 h 1334506"/>
                <a:gd name="connsiteX11" fmla="*/ 27313 w 915219"/>
                <a:gd name="connsiteY11" fmla="*/ 61766 h 1334506"/>
                <a:gd name="connsiteX12" fmla="*/ 4771 w 915219"/>
                <a:gd name="connsiteY12" fmla="*/ 147427 h 1334506"/>
                <a:gd name="connsiteX13" fmla="*/ 367252 w 915219"/>
                <a:gd name="connsiteY13" fmla="*/ 573928 h 1334506"/>
                <a:gd name="connsiteX14" fmla="*/ 632350 w 915219"/>
                <a:gd name="connsiteY14" fmla="*/ 930999 h 1334506"/>
                <a:gd name="connsiteX15" fmla="*/ 915482 w 915219"/>
                <a:gd name="connsiteY15" fmla="*/ 1338564 h 1334506"/>
                <a:gd name="connsiteX16" fmla="*/ 828468 w 915219"/>
                <a:gd name="connsiteY16" fmla="*/ 906202 h 1334506"/>
                <a:gd name="connsiteX17" fmla="*/ 721167 w 915219"/>
                <a:gd name="connsiteY17" fmla="*/ 246613 h 1334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915219" h="1334506">
                  <a:moveTo>
                    <a:pt x="721167" y="246613"/>
                  </a:moveTo>
                  <a:cubicBezTo>
                    <a:pt x="719814" y="244810"/>
                    <a:pt x="703584" y="228129"/>
                    <a:pt x="692763" y="229932"/>
                  </a:cubicBezTo>
                  <a:cubicBezTo>
                    <a:pt x="671573" y="245712"/>
                    <a:pt x="629194" y="311986"/>
                    <a:pt x="626940" y="316044"/>
                  </a:cubicBezTo>
                  <a:cubicBezTo>
                    <a:pt x="615218" y="338586"/>
                    <a:pt x="598987" y="351210"/>
                    <a:pt x="571485" y="349857"/>
                  </a:cubicBezTo>
                  <a:cubicBezTo>
                    <a:pt x="557509" y="348955"/>
                    <a:pt x="543082" y="353464"/>
                    <a:pt x="530909" y="361128"/>
                  </a:cubicBezTo>
                  <a:cubicBezTo>
                    <a:pt x="526401" y="362481"/>
                    <a:pt x="495743" y="348054"/>
                    <a:pt x="488079" y="342644"/>
                  </a:cubicBezTo>
                  <a:cubicBezTo>
                    <a:pt x="481316" y="338135"/>
                    <a:pt x="238760" y="166813"/>
                    <a:pt x="189618" y="133000"/>
                  </a:cubicBezTo>
                  <a:cubicBezTo>
                    <a:pt x="189618" y="133000"/>
                    <a:pt x="100801" y="68078"/>
                    <a:pt x="81866" y="55454"/>
                  </a:cubicBezTo>
                  <a:cubicBezTo>
                    <a:pt x="74201" y="50044"/>
                    <a:pt x="71947" y="43732"/>
                    <a:pt x="74652" y="34264"/>
                  </a:cubicBezTo>
                  <a:cubicBezTo>
                    <a:pt x="76456" y="27051"/>
                    <a:pt x="94489" y="1352"/>
                    <a:pt x="83669" y="0"/>
                  </a:cubicBezTo>
                  <a:cubicBezTo>
                    <a:pt x="80513" y="0"/>
                    <a:pt x="58873" y="21190"/>
                    <a:pt x="49856" y="25698"/>
                  </a:cubicBezTo>
                  <a:cubicBezTo>
                    <a:pt x="36781" y="34264"/>
                    <a:pt x="32273" y="48241"/>
                    <a:pt x="27313" y="61766"/>
                  </a:cubicBezTo>
                  <a:cubicBezTo>
                    <a:pt x="25510" y="74841"/>
                    <a:pt x="-13263" y="128491"/>
                    <a:pt x="4771" y="147427"/>
                  </a:cubicBezTo>
                  <a:cubicBezTo>
                    <a:pt x="126950" y="275918"/>
                    <a:pt x="246425" y="444535"/>
                    <a:pt x="367252" y="573928"/>
                  </a:cubicBezTo>
                  <a:cubicBezTo>
                    <a:pt x="429469" y="640202"/>
                    <a:pt x="604397" y="889972"/>
                    <a:pt x="632350" y="930999"/>
                  </a:cubicBezTo>
                  <a:cubicBezTo>
                    <a:pt x="636858" y="930999"/>
                    <a:pt x="865438" y="1287168"/>
                    <a:pt x="915482" y="1338564"/>
                  </a:cubicBezTo>
                  <a:cubicBezTo>
                    <a:pt x="885275" y="1145151"/>
                    <a:pt x="827566" y="907555"/>
                    <a:pt x="828468" y="906202"/>
                  </a:cubicBezTo>
                  <a:cubicBezTo>
                    <a:pt x="829370" y="885012"/>
                    <a:pt x="727028" y="322806"/>
                    <a:pt x="721167" y="246613"/>
                  </a:cubicBezTo>
                  <a:close/>
                </a:path>
              </a:pathLst>
            </a:custGeom>
            <a:solidFill>
              <a:srgbClr val="F7F7F7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7" name="Freeform: Shape 46">
              <a:extLst>
                <a:ext uri="{FF2B5EF4-FFF2-40B4-BE49-F238E27FC236}">
                  <a16:creationId xmlns:a16="http://schemas.microsoft.com/office/drawing/2014/main" id="{AB47EE78-73BB-4398-A2CE-64F71F7AFFB7}"/>
                </a:ext>
              </a:extLst>
            </p:cNvPr>
            <p:cNvSpPr/>
            <p:nvPr/>
          </p:nvSpPr>
          <p:spPr>
            <a:xfrm>
              <a:off x="2121583" y="3383485"/>
              <a:ext cx="597198" cy="1348315"/>
            </a:xfrm>
            <a:custGeom>
              <a:avLst/>
              <a:gdLst>
                <a:gd name="connsiteX0" fmla="*/ 143600 w 437321"/>
                <a:gd name="connsiteY0" fmla="*/ 488483 h 987354"/>
                <a:gd name="connsiteX1" fmla="*/ 89950 w 437321"/>
                <a:gd name="connsiteY1" fmla="*/ 218426 h 987354"/>
                <a:gd name="connsiteX2" fmla="*/ 76875 w 437321"/>
                <a:gd name="connsiteY2" fmla="*/ 198138 h 987354"/>
                <a:gd name="connsiteX3" fmla="*/ 8797 w 437321"/>
                <a:gd name="connsiteY3" fmla="*/ 129609 h 987354"/>
                <a:gd name="connsiteX4" fmla="*/ 3838 w 437321"/>
                <a:gd name="connsiteY4" fmla="*/ 100304 h 987354"/>
                <a:gd name="connsiteX5" fmla="*/ 20970 w 437321"/>
                <a:gd name="connsiteY5" fmla="*/ 58826 h 987354"/>
                <a:gd name="connsiteX6" fmla="*/ 78678 w 437321"/>
                <a:gd name="connsiteY6" fmla="*/ 12389 h 987354"/>
                <a:gd name="connsiteX7" fmla="*/ 145854 w 437321"/>
                <a:gd name="connsiteY7" fmla="*/ 216 h 987354"/>
                <a:gd name="connsiteX8" fmla="*/ 189136 w 437321"/>
                <a:gd name="connsiteY8" fmla="*/ 29070 h 987354"/>
                <a:gd name="connsiteX9" fmla="*/ 208071 w 437321"/>
                <a:gd name="connsiteY9" fmla="*/ 169734 h 987354"/>
                <a:gd name="connsiteX10" fmla="*/ 232868 w 437321"/>
                <a:gd name="connsiteY10" fmla="*/ 258551 h 987354"/>
                <a:gd name="connsiteX11" fmla="*/ 305454 w 437321"/>
                <a:gd name="connsiteY11" fmla="*/ 402822 h 987354"/>
                <a:gd name="connsiteX12" fmla="*/ 410953 w 437321"/>
                <a:gd name="connsiteY12" fmla="*/ 788296 h 987354"/>
                <a:gd name="connsiteX13" fmla="*/ 440258 w 437321"/>
                <a:gd name="connsiteY13" fmla="*/ 989374 h 987354"/>
                <a:gd name="connsiteX14" fmla="*/ 157577 w 437321"/>
                <a:gd name="connsiteY14" fmla="*/ 567381 h 987354"/>
                <a:gd name="connsiteX15" fmla="*/ 143600 w 437321"/>
                <a:gd name="connsiteY15" fmla="*/ 488483 h 9873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437321" h="987354">
                  <a:moveTo>
                    <a:pt x="143600" y="488483"/>
                  </a:moveTo>
                  <a:cubicBezTo>
                    <a:pt x="125566" y="398314"/>
                    <a:pt x="107533" y="308595"/>
                    <a:pt x="89950" y="218426"/>
                  </a:cubicBezTo>
                  <a:cubicBezTo>
                    <a:pt x="88146" y="209409"/>
                    <a:pt x="82736" y="203999"/>
                    <a:pt x="76875" y="198138"/>
                  </a:cubicBezTo>
                  <a:cubicBezTo>
                    <a:pt x="54333" y="175145"/>
                    <a:pt x="32241" y="151700"/>
                    <a:pt x="8797" y="129609"/>
                  </a:cubicBezTo>
                  <a:cubicBezTo>
                    <a:pt x="-1122" y="120141"/>
                    <a:pt x="-2474" y="112026"/>
                    <a:pt x="3838" y="100304"/>
                  </a:cubicBezTo>
                  <a:cubicBezTo>
                    <a:pt x="10600" y="86779"/>
                    <a:pt x="17814" y="73253"/>
                    <a:pt x="20970" y="58826"/>
                  </a:cubicBezTo>
                  <a:cubicBezTo>
                    <a:pt x="27282" y="26365"/>
                    <a:pt x="48472" y="15094"/>
                    <a:pt x="78678" y="12389"/>
                  </a:cubicBezTo>
                  <a:cubicBezTo>
                    <a:pt x="97163" y="10585"/>
                    <a:pt x="127370" y="3823"/>
                    <a:pt x="145854" y="216"/>
                  </a:cubicBezTo>
                  <a:cubicBezTo>
                    <a:pt x="158027" y="-2489"/>
                    <a:pt x="179217" y="20955"/>
                    <a:pt x="189136" y="29070"/>
                  </a:cubicBezTo>
                  <a:cubicBezTo>
                    <a:pt x="248648" y="80467"/>
                    <a:pt x="215736" y="91287"/>
                    <a:pt x="208071" y="169734"/>
                  </a:cubicBezTo>
                  <a:cubicBezTo>
                    <a:pt x="204465" y="204900"/>
                    <a:pt x="216638" y="224287"/>
                    <a:pt x="232868" y="258551"/>
                  </a:cubicBezTo>
                  <a:cubicBezTo>
                    <a:pt x="259017" y="313555"/>
                    <a:pt x="289224" y="357737"/>
                    <a:pt x="305454" y="402822"/>
                  </a:cubicBezTo>
                  <a:cubicBezTo>
                    <a:pt x="309963" y="407331"/>
                    <a:pt x="402837" y="749974"/>
                    <a:pt x="410953" y="788296"/>
                  </a:cubicBezTo>
                  <a:cubicBezTo>
                    <a:pt x="416813" y="816699"/>
                    <a:pt x="447020" y="984865"/>
                    <a:pt x="440258" y="989374"/>
                  </a:cubicBezTo>
                  <a:cubicBezTo>
                    <a:pt x="393820" y="976750"/>
                    <a:pt x="156675" y="584964"/>
                    <a:pt x="157577" y="567381"/>
                  </a:cubicBezTo>
                  <a:cubicBezTo>
                    <a:pt x="151265" y="548446"/>
                    <a:pt x="147207" y="526354"/>
                    <a:pt x="143600" y="488483"/>
                  </a:cubicBezTo>
                  <a:close/>
                </a:path>
              </a:pathLst>
            </a:custGeom>
            <a:solidFill>
              <a:srgbClr val="070804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8" name="Freeform: Shape 47">
              <a:extLst>
                <a:ext uri="{FF2B5EF4-FFF2-40B4-BE49-F238E27FC236}">
                  <a16:creationId xmlns:a16="http://schemas.microsoft.com/office/drawing/2014/main" id="{86AFFD1E-2AA4-4549-9190-154B57DDD332}"/>
                </a:ext>
              </a:extLst>
            </p:cNvPr>
            <p:cNvSpPr/>
            <p:nvPr/>
          </p:nvSpPr>
          <p:spPr>
            <a:xfrm>
              <a:off x="3387098" y="5351458"/>
              <a:ext cx="36940" cy="30783"/>
            </a:xfrm>
            <a:custGeom>
              <a:avLst/>
              <a:gdLst>
                <a:gd name="connsiteX0" fmla="*/ 27952 w 27050"/>
                <a:gd name="connsiteY0" fmla="*/ 23444 h 22542"/>
                <a:gd name="connsiteX1" fmla="*/ 0 w 27050"/>
                <a:gd name="connsiteY1" fmla="*/ 0 h 22542"/>
                <a:gd name="connsiteX2" fmla="*/ 27952 w 27050"/>
                <a:gd name="connsiteY2" fmla="*/ 23444 h 225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7050" h="22542">
                  <a:moveTo>
                    <a:pt x="27952" y="23444"/>
                  </a:moveTo>
                  <a:cubicBezTo>
                    <a:pt x="15329" y="24346"/>
                    <a:pt x="4508" y="15329"/>
                    <a:pt x="0" y="0"/>
                  </a:cubicBezTo>
                  <a:cubicBezTo>
                    <a:pt x="9919" y="6763"/>
                    <a:pt x="20288" y="13525"/>
                    <a:pt x="27952" y="23444"/>
                  </a:cubicBezTo>
                  <a:close/>
                </a:path>
              </a:pathLst>
            </a:custGeom>
            <a:solidFill>
              <a:srgbClr val="F1C1AE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49" name="Freeform: Shape 48">
              <a:extLst>
                <a:ext uri="{FF2B5EF4-FFF2-40B4-BE49-F238E27FC236}">
                  <a16:creationId xmlns:a16="http://schemas.microsoft.com/office/drawing/2014/main" id="{D7FF1712-E602-49FA-AF17-B851E83810D4}"/>
                </a:ext>
              </a:extLst>
            </p:cNvPr>
            <p:cNvSpPr/>
            <p:nvPr/>
          </p:nvSpPr>
          <p:spPr>
            <a:xfrm>
              <a:off x="2649170" y="2302049"/>
              <a:ext cx="6156" cy="49254"/>
            </a:xfrm>
            <a:custGeom>
              <a:avLst/>
              <a:gdLst>
                <a:gd name="connsiteX0" fmla="*/ 4319 w 0"/>
                <a:gd name="connsiteY0" fmla="*/ 36969 h 36067"/>
                <a:gd name="connsiteX1" fmla="*/ 262 w 0"/>
                <a:gd name="connsiteY1" fmla="*/ 36969 h 36067"/>
                <a:gd name="connsiteX2" fmla="*/ 4319 w 0"/>
                <a:gd name="connsiteY2" fmla="*/ 0 h 36067"/>
                <a:gd name="connsiteX3" fmla="*/ 4319 w 0"/>
                <a:gd name="connsiteY3" fmla="*/ 36969 h 36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h="36067">
                  <a:moveTo>
                    <a:pt x="4319" y="36969"/>
                  </a:moveTo>
                  <a:cubicBezTo>
                    <a:pt x="2967" y="36969"/>
                    <a:pt x="1614" y="36969"/>
                    <a:pt x="262" y="36969"/>
                  </a:cubicBezTo>
                  <a:cubicBezTo>
                    <a:pt x="262" y="24346"/>
                    <a:pt x="-1542" y="11722"/>
                    <a:pt x="4319" y="0"/>
                  </a:cubicBezTo>
                  <a:cubicBezTo>
                    <a:pt x="4319" y="12624"/>
                    <a:pt x="4319" y="24797"/>
                    <a:pt x="4319" y="36969"/>
                  </a:cubicBezTo>
                  <a:close/>
                </a:path>
              </a:pathLst>
            </a:custGeom>
            <a:solidFill>
              <a:srgbClr val="271F1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2173E62C-C80B-4CCE-BCCC-ECBB31ED3A13}"/>
                </a:ext>
              </a:extLst>
            </p:cNvPr>
            <p:cNvSpPr/>
            <p:nvPr/>
          </p:nvSpPr>
          <p:spPr>
            <a:xfrm>
              <a:off x="2851822" y="2314979"/>
              <a:ext cx="6156" cy="61567"/>
            </a:xfrm>
            <a:custGeom>
              <a:avLst/>
              <a:gdLst>
                <a:gd name="connsiteX0" fmla="*/ 4699 w 4508"/>
                <a:gd name="connsiteY0" fmla="*/ 45986 h 45084"/>
                <a:gd name="connsiteX1" fmla="*/ 1092 w 4508"/>
                <a:gd name="connsiteY1" fmla="*/ 0 h 45084"/>
                <a:gd name="connsiteX2" fmla="*/ 4699 w 4508"/>
                <a:gd name="connsiteY2" fmla="*/ 45986 h 450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508" h="45084">
                  <a:moveTo>
                    <a:pt x="4699" y="45986"/>
                  </a:moveTo>
                  <a:cubicBezTo>
                    <a:pt x="-3417" y="31108"/>
                    <a:pt x="1543" y="15329"/>
                    <a:pt x="1092" y="0"/>
                  </a:cubicBezTo>
                  <a:cubicBezTo>
                    <a:pt x="6953" y="14878"/>
                    <a:pt x="5149" y="30207"/>
                    <a:pt x="4699" y="45986"/>
                  </a:cubicBezTo>
                  <a:close/>
                </a:path>
              </a:pathLst>
            </a:custGeom>
            <a:solidFill>
              <a:srgbClr val="14100C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1" name="Freeform: Shape 50">
              <a:extLst>
                <a:ext uri="{FF2B5EF4-FFF2-40B4-BE49-F238E27FC236}">
                  <a16:creationId xmlns:a16="http://schemas.microsoft.com/office/drawing/2014/main" id="{A88A8216-9379-4C15-90F7-0D54D605A698}"/>
                </a:ext>
              </a:extLst>
            </p:cNvPr>
            <p:cNvSpPr/>
            <p:nvPr/>
          </p:nvSpPr>
          <p:spPr>
            <a:xfrm>
              <a:off x="1363393" y="2530617"/>
              <a:ext cx="6156" cy="6156"/>
            </a:xfrm>
            <a:custGeom>
              <a:avLst/>
              <a:gdLst>
                <a:gd name="connsiteX0" fmla="*/ 0 w 0"/>
                <a:gd name="connsiteY0" fmla="*/ 338 h 0"/>
                <a:gd name="connsiteX1" fmla="*/ 0 w 0"/>
                <a:gd name="connsiteY1" fmla="*/ 338 h 0"/>
                <a:gd name="connsiteX2" fmla="*/ 0 w 0"/>
                <a:gd name="connsiteY2" fmla="*/ 338 h 0"/>
                <a:gd name="connsiteX3" fmla="*/ 0 w 0"/>
                <a:gd name="connsiteY3" fmla="*/ 338 h 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>
                  <a:moveTo>
                    <a:pt x="0" y="338"/>
                  </a:moveTo>
                  <a:cubicBezTo>
                    <a:pt x="0" y="338"/>
                    <a:pt x="0" y="-113"/>
                    <a:pt x="0" y="338"/>
                  </a:cubicBezTo>
                  <a:cubicBezTo>
                    <a:pt x="0" y="-113"/>
                    <a:pt x="0" y="-113"/>
                    <a:pt x="0" y="338"/>
                  </a:cubicBezTo>
                  <a:lnTo>
                    <a:pt x="0" y="338"/>
                  </a:ln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52" name="Freeform: Shape 51">
              <a:extLst>
                <a:ext uri="{FF2B5EF4-FFF2-40B4-BE49-F238E27FC236}">
                  <a16:creationId xmlns:a16="http://schemas.microsoft.com/office/drawing/2014/main" id="{EA48B224-9D81-4611-B2C0-A14228302C25}"/>
                </a:ext>
              </a:extLst>
            </p:cNvPr>
            <p:cNvSpPr/>
            <p:nvPr/>
          </p:nvSpPr>
          <p:spPr>
            <a:xfrm>
              <a:off x="1244885" y="1187211"/>
              <a:ext cx="1613053" cy="1803910"/>
            </a:xfrm>
            <a:custGeom>
              <a:avLst/>
              <a:gdLst>
                <a:gd name="connsiteX0" fmla="*/ 1181889 w 1181218"/>
                <a:gd name="connsiteY0" fmla="*/ 926389 h 1320981"/>
                <a:gd name="connsiteX1" fmla="*/ 1181439 w 1181218"/>
                <a:gd name="connsiteY1" fmla="*/ 871385 h 1320981"/>
                <a:gd name="connsiteX2" fmla="*/ 1182340 w 1181218"/>
                <a:gd name="connsiteY2" fmla="*/ 819538 h 1320981"/>
                <a:gd name="connsiteX3" fmla="*/ 1169717 w 1181218"/>
                <a:gd name="connsiteY3" fmla="*/ 806914 h 1320981"/>
                <a:gd name="connsiteX4" fmla="*/ 1154388 w 1181218"/>
                <a:gd name="connsiteY4" fmla="*/ 803758 h 1320981"/>
                <a:gd name="connsiteX5" fmla="*/ 1140411 w 1181218"/>
                <a:gd name="connsiteY5" fmla="*/ 761379 h 1320981"/>
                <a:gd name="connsiteX6" fmla="*/ 1132747 w 1181218"/>
                <a:gd name="connsiteY6" fmla="*/ 726664 h 1320981"/>
                <a:gd name="connsiteX7" fmla="*/ 1109303 w 1181218"/>
                <a:gd name="connsiteY7" fmla="*/ 690596 h 1320981"/>
                <a:gd name="connsiteX8" fmla="*/ 1109303 w 1181218"/>
                <a:gd name="connsiteY8" fmla="*/ 641904 h 1320981"/>
                <a:gd name="connsiteX9" fmla="*/ 1109303 w 1181218"/>
                <a:gd name="connsiteY9" fmla="*/ 641904 h 1320981"/>
                <a:gd name="connsiteX10" fmla="*/ 1109303 w 1181218"/>
                <a:gd name="connsiteY10" fmla="*/ 641904 h 1320981"/>
                <a:gd name="connsiteX11" fmla="*/ 1109303 w 1181218"/>
                <a:gd name="connsiteY11" fmla="*/ 641904 h 1320981"/>
                <a:gd name="connsiteX12" fmla="*/ 1108401 w 1181218"/>
                <a:gd name="connsiteY12" fmla="*/ 597721 h 1320981"/>
                <a:gd name="connsiteX13" fmla="*/ 1091269 w 1181218"/>
                <a:gd name="connsiteY13" fmla="*/ 475091 h 1320981"/>
                <a:gd name="connsiteX14" fmla="*/ 1086310 w 1181218"/>
                <a:gd name="connsiteY14" fmla="*/ 430006 h 1320981"/>
                <a:gd name="connsiteX15" fmla="*/ 1064218 w 1181218"/>
                <a:gd name="connsiteY15" fmla="*/ 363732 h 1320981"/>
                <a:gd name="connsiteX16" fmla="*/ 1063317 w 1181218"/>
                <a:gd name="connsiteY16" fmla="*/ 337583 h 1320981"/>
                <a:gd name="connsiteX17" fmla="*/ 1043930 w 1181218"/>
                <a:gd name="connsiteY17" fmla="*/ 259135 h 1320981"/>
                <a:gd name="connsiteX18" fmla="*/ 1020937 w 1181218"/>
                <a:gd name="connsiteY18" fmla="*/ 203230 h 1320981"/>
                <a:gd name="connsiteX19" fmla="*/ 965032 w 1181218"/>
                <a:gd name="connsiteY19" fmla="*/ 141915 h 1320981"/>
                <a:gd name="connsiteX20" fmla="*/ 908225 w 1181218"/>
                <a:gd name="connsiteY20" fmla="*/ 92773 h 1320981"/>
                <a:gd name="connsiteX21" fmla="*/ 887937 w 1181218"/>
                <a:gd name="connsiteY21" fmla="*/ 83756 h 1320981"/>
                <a:gd name="connsiteX22" fmla="*/ 842402 w 1181218"/>
                <a:gd name="connsiteY22" fmla="*/ 58058 h 1320981"/>
                <a:gd name="connsiteX23" fmla="*/ 807236 w 1181218"/>
                <a:gd name="connsiteY23" fmla="*/ 46336 h 1320981"/>
                <a:gd name="connsiteX24" fmla="*/ 740510 w 1181218"/>
                <a:gd name="connsiteY24" fmla="*/ 21539 h 1320981"/>
                <a:gd name="connsiteX25" fmla="*/ 672432 w 1181218"/>
                <a:gd name="connsiteY25" fmla="*/ 10719 h 1320981"/>
                <a:gd name="connsiteX26" fmla="*/ 541236 w 1181218"/>
                <a:gd name="connsiteY26" fmla="*/ 1251 h 1320981"/>
                <a:gd name="connsiteX27" fmla="*/ 425819 w 1181218"/>
                <a:gd name="connsiteY27" fmla="*/ 14326 h 1320981"/>
                <a:gd name="connsiteX28" fmla="*/ 336551 w 1181218"/>
                <a:gd name="connsiteY28" fmla="*/ 37770 h 1320981"/>
                <a:gd name="connsiteX29" fmla="*/ 271629 w 1181218"/>
                <a:gd name="connsiteY29" fmla="*/ 66173 h 1320981"/>
                <a:gd name="connsiteX30" fmla="*/ 220233 w 1181218"/>
                <a:gd name="connsiteY30" fmla="*/ 90068 h 1320981"/>
                <a:gd name="connsiteX31" fmla="*/ 190928 w 1181218"/>
                <a:gd name="connsiteY31" fmla="*/ 109454 h 1320981"/>
                <a:gd name="connsiteX32" fmla="*/ 171541 w 1181218"/>
                <a:gd name="connsiteY32" fmla="*/ 130644 h 1320981"/>
                <a:gd name="connsiteX33" fmla="*/ 112931 w 1181218"/>
                <a:gd name="connsiteY33" fmla="*/ 201878 h 1320981"/>
                <a:gd name="connsiteX34" fmla="*/ 81823 w 1181218"/>
                <a:gd name="connsiteY34" fmla="*/ 285284 h 1320981"/>
                <a:gd name="connsiteX35" fmla="*/ 82274 w 1181218"/>
                <a:gd name="connsiteY35" fmla="*/ 284834 h 1320981"/>
                <a:gd name="connsiteX36" fmla="*/ 66494 w 1181218"/>
                <a:gd name="connsiteY36" fmla="*/ 339386 h 1320981"/>
                <a:gd name="connsiteX37" fmla="*/ 63338 w 1181218"/>
                <a:gd name="connsiteY37" fmla="*/ 369593 h 1320981"/>
                <a:gd name="connsiteX38" fmla="*/ 58830 w 1181218"/>
                <a:gd name="connsiteY38" fmla="*/ 422342 h 1320981"/>
                <a:gd name="connsiteX39" fmla="*/ 63338 w 1181218"/>
                <a:gd name="connsiteY39" fmla="*/ 528291 h 1320981"/>
                <a:gd name="connsiteX40" fmla="*/ 76413 w 1181218"/>
                <a:gd name="connsiteY40" fmla="*/ 597270 h 1320981"/>
                <a:gd name="connsiteX41" fmla="*/ 78667 w 1181218"/>
                <a:gd name="connsiteY41" fmla="*/ 641003 h 1320981"/>
                <a:gd name="connsiteX42" fmla="*/ 38993 w 1181218"/>
                <a:gd name="connsiteY42" fmla="*/ 682481 h 1320981"/>
                <a:gd name="connsiteX43" fmla="*/ 37640 w 1181218"/>
                <a:gd name="connsiteY43" fmla="*/ 696457 h 1320981"/>
                <a:gd name="connsiteX44" fmla="*/ 16901 w 1181218"/>
                <a:gd name="connsiteY44" fmla="*/ 728918 h 1320981"/>
                <a:gd name="connsiteX45" fmla="*/ 3826 w 1181218"/>
                <a:gd name="connsiteY45" fmla="*/ 815931 h 1320981"/>
                <a:gd name="connsiteX46" fmla="*/ 22762 w 1181218"/>
                <a:gd name="connsiteY46" fmla="*/ 918273 h 1320981"/>
                <a:gd name="connsiteX47" fmla="*/ 59281 w 1181218"/>
                <a:gd name="connsiteY47" fmla="*/ 974178 h 1320981"/>
                <a:gd name="connsiteX48" fmla="*/ 48009 w 1181218"/>
                <a:gd name="connsiteY48" fmla="*/ 971473 h 1320981"/>
                <a:gd name="connsiteX49" fmla="*/ 91291 w 1181218"/>
                <a:gd name="connsiteY49" fmla="*/ 987253 h 1320981"/>
                <a:gd name="connsiteX50" fmla="*/ 162525 w 1181218"/>
                <a:gd name="connsiteY50" fmla="*/ 1006189 h 1320981"/>
                <a:gd name="connsiteX51" fmla="*/ 157114 w 1181218"/>
                <a:gd name="connsiteY51" fmla="*/ 946677 h 1320981"/>
                <a:gd name="connsiteX52" fmla="*/ 166131 w 1181218"/>
                <a:gd name="connsiteY52" fmla="*/ 735680 h 1320981"/>
                <a:gd name="connsiteX53" fmla="*/ 176501 w 1181218"/>
                <a:gd name="connsiteY53" fmla="*/ 646413 h 1320981"/>
                <a:gd name="connsiteX54" fmla="*/ 176501 w 1181218"/>
                <a:gd name="connsiteY54" fmla="*/ 646413 h 1320981"/>
                <a:gd name="connsiteX55" fmla="*/ 176501 w 1181218"/>
                <a:gd name="connsiteY55" fmla="*/ 646413 h 1320981"/>
                <a:gd name="connsiteX56" fmla="*/ 185067 w 1181218"/>
                <a:gd name="connsiteY56" fmla="*/ 573826 h 1320981"/>
                <a:gd name="connsiteX57" fmla="*/ 190026 w 1181218"/>
                <a:gd name="connsiteY57" fmla="*/ 541816 h 1320981"/>
                <a:gd name="connsiteX58" fmla="*/ 198592 w 1181218"/>
                <a:gd name="connsiteY58" fmla="*/ 474189 h 1320981"/>
                <a:gd name="connsiteX59" fmla="*/ 238718 w 1181218"/>
                <a:gd name="connsiteY59" fmla="*/ 352010 h 1320981"/>
                <a:gd name="connsiteX60" fmla="*/ 276589 w 1181218"/>
                <a:gd name="connsiteY60" fmla="*/ 349756 h 1320981"/>
                <a:gd name="connsiteX61" fmla="*/ 341060 w 1181218"/>
                <a:gd name="connsiteY61" fmla="*/ 347050 h 1320981"/>
                <a:gd name="connsiteX62" fmla="*/ 392456 w 1181218"/>
                <a:gd name="connsiteY62" fmla="*/ 343444 h 1320981"/>
                <a:gd name="connsiteX63" fmla="*/ 523202 w 1181218"/>
                <a:gd name="connsiteY63" fmla="*/ 340739 h 1320981"/>
                <a:gd name="connsiteX64" fmla="*/ 881175 w 1181218"/>
                <a:gd name="connsiteY64" fmla="*/ 333525 h 1320981"/>
                <a:gd name="connsiteX65" fmla="*/ 905971 w 1181218"/>
                <a:gd name="connsiteY65" fmla="*/ 346600 h 1320981"/>
                <a:gd name="connsiteX66" fmla="*/ 990730 w 1181218"/>
                <a:gd name="connsiteY66" fmla="*/ 547226 h 1320981"/>
                <a:gd name="connsiteX67" fmla="*/ 1022290 w 1181218"/>
                <a:gd name="connsiteY67" fmla="*/ 686989 h 1320981"/>
                <a:gd name="connsiteX68" fmla="*/ 1029503 w 1181218"/>
                <a:gd name="connsiteY68" fmla="*/ 860565 h 1320981"/>
                <a:gd name="connsiteX69" fmla="*/ 1005157 w 1181218"/>
                <a:gd name="connsiteY69" fmla="*/ 1009344 h 1320981"/>
                <a:gd name="connsiteX70" fmla="*/ 1020035 w 1181218"/>
                <a:gd name="connsiteY70" fmla="*/ 1009344 h 1320981"/>
                <a:gd name="connsiteX71" fmla="*/ 1041676 w 1181218"/>
                <a:gd name="connsiteY71" fmla="*/ 998073 h 1320981"/>
                <a:gd name="connsiteX72" fmla="*/ 1041676 w 1181218"/>
                <a:gd name="connsiteY72" fmla="*/ 998073 h 1320981"/>
                <a:gd name="connsiteX73" fmla="*/ 1120123 w 1181218"/>
                <a:gd name="connsiteY73" fmla="*/ 989958 h 1320981"/>
                <a:gd name="connsiteX74" fmla="*/ 1057906 w 1181218"/>
                <a:gd name="connsiteY74" fmla="*/ 1102670 h 1320981"/>
                <a:gd name="connsiteX75" fmla="*/ 945195 w 1181218"/>
                <a:gd name="connsiteY75" fmla="*/ 1204110 h 1320981"/>
                <a:gd name="connsiteX76" fmla="*/ 865395 w 1181218"/>
                <a:gd name="connsiteY76" fmla="*/ 1235219 h 1320981"/>
                <a:gd name="connsiteX77" fmla="*/ 858181 w 1181218"/>
                <a:gd name="connsiteY77" fmla="*/ 1249646 h 1320981"/>
                <a:gd name="connsiteX78" fmla="*/ 902815 w 1181218"/>
                <a:gd name="connsiteY78" fmla="*/ 1323134 h 1320981"/>
                <a:gd name="connsiteX79" fmla="*/ 971344 w 1181218"/>
                <a:gd name="connsiteY79" fmla="*/ 1255507 h 1320981"/>
                <a:gd name="connsiteX80" fmla="*/ 983968 w 1181218"/>
                <a:gd name="connsiteY80" fmla="*/ 1234317 h 1320981"/>
                <a:gd name="connsiteX81" fmla="*/ 1013723 w 1181218"/>
                <a:gd name="connsiteY81" fmla="*/ 1205914 h 1320981"/>
                <a:gd name="connsiteX82" fmla="*/ 1119672 w 1181218"/>
                <a:gd name="connsiteY82" fmla="*/ 1075619 h 1320981"/>
                <a:gd name="connsiteX83" fmla="*/ 1151683 w 1181218"/>
                <a:gd name="connsiteY83" fmla="*/ 1008443 h 1320981"/>
                <a:gd name="connsiteX84" fmla="*/ 1171971 w 1181218"/>
                <a:gd name="connsiteY84" fmla="*/ 973728 h 1320981"/>
                <a:gd name="connsiteX85" fmla="*/ 1181889 w 1181218"/>
                <a:gd name="connsiteY85" fmla="*/ 926389 h 1320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</a:cxnLst>
              <a:rect l="l" t="t" r="r" b="b"/>
              <a:pathLst>
                <a:path w="1181218" h="1320981">
                  <a:moveTo>
                    <a:pt x="1181889" y="926389"/>
                  </a:moveTo>
                  <a:cubicBezTo>
                    <a:pt x="1183242" y="904748"/>
                    <a:pt x="1180086" y="892124"/>
                    <a:pt x="1181439" y="871385"/>
                  </a:cubicBezTo>
                  <a:cubicBezTo>
                    <a:pt x="1176479" y="856507"/>
                    <a:pt x="1187300" y="834416"/>
                    <a:pt x="1182340" y="819538"/>
                  </a:cubicBezTo>
                  <a:cubicBezTo>
                    <a:pt x="1179184" y="813677"/>
                    <a:pt x="1179184" y="813677"/>
                    <a:pt x="1169717" y="806914"/>
                  </a:cubicBezTo>
                  <a:cubicBezTo>
                    <a:pt x="1162052" y="804660"/>
                    <a:pt x="1157994" y="806013"/>
                    <a:pt x="1154388" y="803758"/>
                  </a:cubicBezTo>
                  <a:cubicBezTo>
                    <a:pt x="1132296" y="795192"/>
                    <a:pt x="1141764" y="776257"/>
                    <a:pt x="1140411" y="761379"/>
                  </a:cubicBezTo>
                  <a:cubicBezTo>
                    <a:pt x="1139510" y="748755"/>
                    <a:pt x="1145371" y="734779"/>
                    <a:pt x="1132747" y="726664"/>
                  </a:cubicBezTo>
                  <a:cubicBezTo>
                    <a:pt x="1131395" y="725762"/>
                    <a:pt x="1108852" y="696908"/>
                    <a:pt x="1109303" y="690596"/>
                  </a:cubicBezTo>
                  <a:cubicBezTo>
                    <a:pt x="1107950" y="677521"/>
                    <a:pt x="1109754" y="642355"/>
                    <a:pt x="1109303" y="641904"/>
                  </a:cubicBezTo>
                  <a:cubicBezTo>
                    <a:pt x="1109303" y="641904"/>
                    <a:pt x="1109303" y="641904"/>
                    <a:pt x="1109303" y="641904"/>
                  </a:cubicBezTo>
                  <a:lnTo>
                    <a:pt x="1109303" y="641904"/>
                  </a:lnTo>
                  <a:lnTo>
                    <a:pt x="1109303" y="641904"/>
                  </a:lnTo>
                  <a:cubicBezTo>
                    <a:pt x="1107500" y="638298"/>
                    <a:pt x="1108401" y="608992"/>
                    <a:pt x="1108401" y="597721"/>
                  </a:cubicBezTo>
                  <a:cubicBezTo>
                    <a:pt x="1107950" y="565260"/>
                    <a:pt x="1096679" y="482305"/>
                    <a:pt x="1091269" y="475091"/>
                  </a:cubicBezTo>
                  <a:cubicBezTo>
                    <a:pt x="1086761" y="460213"/>
                    <a:pt x="1090818" y="444884"/>
                    <a:pt x="1086310" y="430006"/>
                  </a:cubicBezTo>
                  <a:cubicBezTo>
                    <a:pt x="1086310" y="407013"/>
                    <a:pt x="1061513" y="387627"/>
                    <a:pt x="1064218" y="363732"/>
                  </a:cubicBezTo>
                  <a:cubicBezTo>
                    <a:pt x="1061513" y="355166"/>
                    <a:pt x="1064218" y="346149"/>
                    <a:pt x="1063317" y="337583"/>
                  </a:cubicBezTo>
                  <a:cubicBezTo>
                    <a:pt x="1060612" y="302867"/>
                    <a:pt x="1066923" y="287088"/>
                    <a:pt x="1043930" y="259135"/>
                  </a:cubicBezTo>
                  <a:cubicBezTo>
                    <a:pt x="1039422" y="251471"/>
                    <a:pt x="1024995" y="210444"/>
                    <a:pt x="1020937" y="203230"/>
                  </a:cubicBezTo>
                  <a:cubicBezTo>
                    <a:pt x="1008313" y="173925"/>
                    <a:pt x="984418" y="166712"/>
                    <a:pt x="965032" y="141915"/>
                  </a:cubicBezTo>
                  <a:cubicBezTo>
                    <a:pt x="949252" y="114864"/>
                    <a:pt x="937079" y="103142"/>
                    <a:pt x="908225" y="92773"/>
                  </a:cubicBezTo>
                  <a:cubicBezTo>
                    <a:pt x="904618" y="92773"/>
                    <a:pt x="889290" y="87814"/>
                    <a:pt x="887937" y="83756"/>
                  </a:cubicBezTo>
                  <a:cubicBezTo>
                    <a:pt x="880724" y="70681"/>
                    <a:pt x="856378" y="58959"/>
                    <a:pt x="842402" y="58058"/>
                  </a:cubicBezTo>
                  <a:cubicBezTo>
                    <a:pt x="825270" y="54902"/>
                    <a:pt x="822114" y="54451"/>
                    <a:pt x="807236" y="46336"/>
                  </a:cubicBezTo>
                  <a:cubicBezTo>
                    <a:pt x="786948" y="32359"/>
                    <a:pt x="764405" y="26048"/>
                    <a:pt x="740510" y="21539"/>
                  </a:cubicBezTo>
                  <a:cubicBezTo>
                    <a:pt x="717968" y="17481"/>
                    <a:pt x="694975" y="15227"/>
                    <a:pt x="672432" y="10719"/>
                  </a:cubicBezTo>
                  <a:cubicBezTo>
                    <a:pt x="629151" y="2153"/>
                    <a:pt x="584968" y="-2356"/>
                    <a:pt x="541236" y="1251"/>
                  </a:cubicBezTo>
                  <a:cubicBezTo>
                    <a:pt x="502914" y="4407"/>
                    <a:pt x="464141" y="6210"/>
                    <a:pt x="425819" y="14326"/>
                  </a:cubicBezTo>
                  <a:cubicBezTo>
                    <a:pt x="385243" y="23342"/>
                    <a:pt x="373972" y="18383"/>
                    <a:pt x="336551" y="37770"/>
                  </a:cubicBezTo>
                  <a:cubicBezTo>
                    <a:pt x="318968" y="49041"/>
                    <a:pt x="288311" y="53549"/>
                    <a:pt x="271629" y="66173"/>
                  </a:cubicBezTo>
                  <a:cubicBezTo>
                    <a:pt x="264867" y="70681"/>
                    <a:pt x="223840" y="80149"/>
                    <a:pt x="220233" y="90068"/>
                  </a:cubicBezTo>
                  <a:cubicBezTo>
                    <a:pt x="213019" y="95027"/>
                    <a:pt x="192731" y="104946"/>
                    <a:pt x="190928" y="109454"/>
                  </a:cubicBezTo>
                  <a:cubicBezTo>
                    <a:pt x="184616" y="114414"/>
                    <a:pt x="177853" y="125685"/>
                    <a:pt x="171541" y="130644"/>
                  </a:cubicBezTo>
                  <a:cubicBezTo>
                    <a:pt x="135023" y="157695"/>
                    <a:pt x="123752" y="156793"/>
                    <a:pt x="112931" y="201878"/>
                  </a:cubicBezTo>
                  <a:cubicBezTo>
                    <a:pt x="105267" y="219912"/>
                    <a:pt x="89487" y="267251"/>
                    <a:pt x="81823" y="285284"/>
                  </a:cubicBezTo>
                  <a:lnTo>
                    <a:pt x="82274" y="284834"/>
                  </a:lnTo>
                  <a:cubicBezTo>
                    <a:pt x="84979" y="303769"/>
                    <a:pt x="64240" y="320451"/>
                    <a:pt x="66494" y="339386"/>
                  </a:cubicBezTo>
                  <a:cubicBezTo>
                    <a:pt x="61535" y="346600"/>
                    <a:pt x="68298" y="362379"/>
                    <a:pt x="63338" y="369593"/>
                  </a:cubicBezTo>
                  <a:cubicBezTo>
                    <a:pt x="61986" y="384471"/>
                    <a:pt x="60182" y="407464"/>
                    <a:pt x="58830" y="422342"/>
                  </a:cubicBezTo>
                  <a:cubicBezTo>
                    <a:pt x="54772" y="462918"/>
                    <a:pt x="60182" y="487715"/>
                    <a:pt x="63338" y="528291"/>
                  </a:cubicBezTo>
                  <a:cubicBezTo>
                    <a:pt x="65142" y="545874"/>
                    <a:pt x="76413" y="597270"/>
                    <a:pt x="76413" y="597270"/>
                  </a:cubicBezTo>
                  <a:cubicBezTo>
                    <a:pt x="81823" y="604033"/>
                    <a:pt x="78216" y="636494"/>
                    <a:pt x="78667" y="641003"/>
                  </a:cubicBezTo>
                  <a:cubicBezTo>
                    <a:pt x="60182" y="655881"/>
                    <a:pt x="51165" y="662643"/>
                    <a:pt x="38993" y="682481"/>
                  </a:cubicBezTo>
                  <a:lnTo>
                    <a:pt x="37640" y="696457"/>
                  </a:lnTo>
                  <a:cubicBezTo>
                    <a:pt x="34033" y="713138"/>
                    <a:pt x="26820" y="716294"/>
                    <a:pt x="16901" y="728918"/>
                  </a:cubicBezTo>
                  <a:cubicBezTo>
                    <a:pt x="-1133" y="752362"/>
                    <a:pt x="-3387" y="792036"/>
                    <a:pt x="3826" y="815931"/>
                  </a:cubicBezTo>
                  <a:cubicBezTo>
                    <a:pt x="9237" y="834416"/>
                    <a:pt x="20508" y="894379"/>
                    <a:pt x="22762" y="918273"/>
                  </a:cubicBezTo>
                  <a:cubicBezTo>
                    <a:pt x="25016" y="941717"/>
                    <a:pt x="36287" y="963358"/>
                    <a:pt x="59281" y="974178"/>
                  </a:cubicBezTo>
                  <a:lnTo>
                    <a:pt x="48009" y="971473"/>
                  </a:lnTo>
                  <a:cubicBezTo>
                    <a:pt x="57477" y="972375"/>
                    <a:pt x="84979" y="975982"/>
                    <a:pt x="91291" y="987253"/>
                  </a:cubicBezTo>
                  <a:cubicBezTo>
                    <a:pt x="117891" y="991311"/>
                    <a:pt x="136826" y="999426"/>
                    <a:pt x="162525" y="1006189"/>
                  </a:cubicBezTo>
                  <a:cubicBezTo>
                    <a:pt x="165680" y="986351"/>
                    <a:pt x="158016" y="947578"/>
                    <a:pt x="157114" y="946677"/>
                  </a:cubicBezTo>
                  <a:cubicBezTo>
                    <a:pt x="152155" y="867328"/>
                    <a:pt x="153508" y="814579"/>
                    <a:pt x="166131" y="735680"/>
                  </a:cubicBezTo>
                  <a:cubicBezTo>
                    <a:pt x="171091" y="706375"/>
                    <a:pt x="172894" y="676169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76501" y="646413"/>
                    <a:pt x="176501" y="646413"/>
                    <a:pt x="176501" y="646413"/>
                  </a:cubicBezTo>
                  <a:cubicBezTo>
                    <a:pt x="181460" y="636043"/>
                    <a:pt x="184165" y="572023"/>
                    <a:pt x="185067" y="573826"/>
                  </a:cubicBezTo>
                  <a:cubicBezTo>
                    <a:pt x="191379" y="563908"/>
                    <a:pt x="188674" y="552637"/>
                    <a:pt x="190026" y="541816"/>
                  </a:cubicBezTo>
                  <a:cubicBezTo>
                    <a:pt x="188223" y="516118"/>
                    <a:pt x="197240" y="471935"/>
                    <a:pt x="198592" y="474189"/>
                  </a:cubicBezTo>
                  <a:cubicBezTo>
                    <a:pt x="205806" y="431359"/>
                    <a:pt x="221135" y="391233"/>
                    <a:pt x="238718" y="352010"/>
                  </a:cubicBezTo>
                  <a:cubicBezTo>
                    <a:pt x="251341" y="347952"/>
                    <a:pt x="263965" y="350657"/>
                    <a:pt x="276589" y="349756"/>
                  </a:cubicBezTo>
                  <a:cubicBezTo>
                    <a:pt x="298229" y="348403"/>
                    <a:pt x="319870" y="353362"/>
                    <a:pt x="341060" y="347050"/>
                  </a:cubicBezTo>
                  <a:cubicBezTo>
                    <a:pt x="357741" y="342091"/>
                    <a:pt x="375324" y="343895"/>
                    <a:pt x="392456" y="343444"/>
                  </a:cubicBezTo>
                  <a:cubicBezTo>
                    <a:pt x="436189" y="342542"/>
                    <a:pt x="479470" y="341640"/>
                    <a:pt x="523202" y="340739"/>
                  </a:cubicBezTo>
                  <a:cubicBezTo>
                    <a:pt x="642677" y="338484"/>
                    <a:pt x="761700" y="336230"/>
                    <a:pt x="881175" y="333525"/>
                  </a:cubicBezTo>
                  <a:cubicBezTo>
                    <a:pt x="892446" y="333074"/>
                    <a:pt x="900110" y="334878"/>
                    <a:pt x="905971" y="346600"/>
                  </a:cubicBezTo>
                  <a:cubicBezTo>
                    <a:pt x="937981" y="411972"/>
                    <a:pt x="967737" y="478247"/>
                    <a:pt x="990730" y="547226"/>
                  </a:cubicBezTo>
                  <a:cubicBezTo>
                    <a:pt x="1006059" y="592762"/>
                    <a:pt x="1022290" y="686989"/>
                    <a:pt x="1022290" y="686989"/>
                  </a:cubicBezTo>
                  <a:cubicBezTo>
                    <a:pt x="1022740" y="694203"/>
                    <a:pt x="1029503" y="818636"/>
                    <a:pt x="1029503" y="860565"/>
                  </a:cubicBezTo>
                  <a:cubicBezTo>
                    <a:pt x="1026798" y="883107"/>
                    <a:pt x="1005608" y="995368"/>
                    <a:pt x="1005157" y="1009344"/>
                  </a:cubicBezTo>
                  <a:cubicBezTo>
                    <a:pt x="1008764" y="1009344"/>
                    <a:pt x="1017781" y="1013402"/>
                    <a:pt x="1020035" y="1009344"/>
                  </a:cubicBezTo>
                  <a:cubicBezTo>
                    <a:pt x="1020035" y="1009344"/>
                    <a:pt x="1032659" y="1000778"/>
                    <a:pt x="1041676" y="998073"/>
                  </a:cubicBezTo>
                  <a:cubicBezTo>
                    <a:pt x="1041676" y="998073"/>
                    <a:pt x="1041676" y="998073"/>
                    <a:pt x="1041676" y="998073"/>
                  </a:cubicBezTo>
                  <a:cubicBezTo>
                    <a:pt x="1068276" y="1006189"/>
                    <a:pt x="1091269" y="993114"/>
                    <a:pt x="1120123" y="989958"/>
                  </a:cubicBezTo>
                  <a:cubicBezTo>
                    <a:pt x="1102089" y="1033690"/>
                    <a:pt x="1085859" y="1064799"/>
                    <a:pt x="1057906" y="1102670"/>
                  </a:cubicBezTo>
                  <a:cubicBezTo>
                    <a:pt x="1027700" y="1143246"/>
                    <a:pt x="999747" y="1189232"/>
                    <a:pt x="945195" y="1204110"/>
                  </a:cubicBezTo>
                  <a:cubicBezTo>
                    <a:pt x="945195" y="1204561"/>
                    <a:pt x="873059" y="1234768"/>
                    <a:pt x="865395" y="1235219"/>
                  </a:cubicBezTo>
                  <a:cubicBezTo>
                    <a:pt x="854575" y="1235670"/>
                    <a:pt x="856829" y="1243785"/>
                    <a:pt x="858181" y="1249646"/>
                  </a:cubicBezTo>
                  <a:cubicBezTo>
                    <a:pt x="860886" y="1260015"/>
                    <a:pt x="893347" y="1306903"/>
                    <a:pt x="902815" y="1323134"/>
                  </a:cubicBezTo>
                  <a:cubicBezTo>
                    <a:pt x="926259" y="1300141"/>
                    <a:pt x="948802" y="1277598"/>
                    <a:pt x="971344" y="1255507"/>
                  </a:cubicBezTo>
                  <a:cubicBezTo>
                    <a:pt x="971795" y="1256409"/>
                    <a:pt x="980812" y="1237022"/>
                    <a:pt x="983968" y="1234317"/>
                  </a:cubicBezTo>
                  <a:cubicBezTo>
                    <a:pt x="1001100" y="1218537"/>
                    <a:pt x="1001100" y="1218537"/>
                    <a:pt x="1013723" y="1205914"/>
                  </a:cubicBezTo>
                  <a:cubicBezTo>
                    <a:pt x="1053849" y="1166690"/>
                    <a:pt x="1091720" y="1125212"/>
                    <a:pt x="1119672" y="1075619"/>
                  </a:cubicBezTo>
                  <a:cubicBezTo>
                    <a:pt x="1130493" y="1056233"/>
                    <a:pt x="1145371" y="1032338"/>
                    <a:pt x="1151683" y="1008443"/>
                  </a:cubicBezTo>
                  <a:cubicBezTo>
                    <a:pt x="1159347" y="988155"/>
                    <a:pt x="1149879" y="983646"/>
                    <a:pt x="1171971" y="973728"/>
                  </a:cubicBezTo>
                  <a:cubicBezTo>
                    <a:pt x="1181889" y="960653"/>
                    <a:pt x="1183242" y="943972"/>
                    <a:pt x="1181889" y="926389"/>
                  </a:cubicBezTo>
                  <a:close/>
                </a:path>
              </a:pathLst>
            </a:custGeom>
            <a:solidFill>
              <a:srgbClr val="080808"/>
            </a:solidFill>
            <a:ln w="450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53" name="Freeform: Shape 52">
            <a:extLst>
              <a:ext uri="{FF2B5EF4-FFF2-40B4-BE49-F238E27FC236}">
                <a16:creationId xmlns:a16="http://schemas.microsoft.com/office/drawing/2014/main" id="{113CEE2C-3F97-4B6F-BF21-A9042143FDFC}"/>
              </a:ext>
            </a:extLst>
          </p:cNvPr>
          <p:cNvSpPr/>
          <p:nvPr/>
        </p:nvSpPr>
        <p:spPr>
          <a:xfrm>
            <a:off x="10402081" y="4046653"/>
            <a:ext cx="1509368" cy="2691495"/>
          </a:xfrm>
          <a:custGeom>
            <a:avLst/>
            <a:gdLst>
              <a:gd name="connsiteX0" fmla="*/ 1010278 w 1010660"/>
              <a:gd name="connsiteY0" fmla="*/ 1613160 h 1802203"/>
              <a:gd name="connsiteX1" fmla="*/ 998557 w 1010660"/>
              <a:gd name="connsiteY1" fmla="*/ 1603308 h 1802203"/>
              <a:gd name="connsiteX2" fmla="*/ 990404 w 1010660"/>
              <a:gd name="connsiteY2" fmla="*/ 1596344 h 1802203"/>
              <a:gd name="connsiteX3" fmla="*/ 988536 w 1010660"/>
              <a:gd name="connsiteY3" fmla="*/ 1584624 h 1802203"/>
              <a:gd name="connsiteX4" fmla="*/ 968322 w 1010660"/>
              <a:gd name="connsiteY4" fmla="*/ 1564241 h 1802203"/>
              <a:gd name="connsiteX5" fmla="*/ 871163 w 1010660"/>
              <a:gd name="connsiteY5" fmla="*/ 1548444 h 1802203"/>
              <a:gd name="connsiteX6" fmla="*/ 749714 w 1010660"/>
              <a:gd name="connsiteY6" fmla="*/ 1529589 h 1802203"/>
              <a:gd name="connsiteX7" fmla="*/ 717101 w 1010660"/>
              <a:gd name="connsiteY7" fmla="*/ 1522625 h 1802203"/>
              <a:gd name="connsiteX8" fmla="*/ 717441 w 1010660"/>
              <a:gd name="connsiteY8" fmla="*/ 1520417 h 1802203"/>
              <a:gd name="connsiteX9" fmla="*/ 740032 w 1010660"/>
              <a:gd name="connsiteY9" fmla="*/ 1517020 h 1802203"/>
              <a:gd name="connsiteX10" fmla="*/ 743769 w 1010660"/>
              <a:gd name="connsiteY10" fmla="*/ 1518379 h 1802203"/>
              <a:gd name="connsiteX11" fmla="*/ 750563 w 1010660"/>
              <a:gd name="connsiteY11" fmla="*/ 1523474 h 1802203"/>
              <a:gd name="connsiteX12" fmla="*/ 804069 w 1010660"/>
              <a:gd name="connsiteY12" fmla="*/ 1521946 h 1802203"/>
              <a:gd name="connsiteX13" fmla="*/ 813581 w 1010660"/>
              <a:gd name="connsiteY13" fmla="*/ 1509036 h 1802203"/>
              <a:gd name="connsiteX14" fmla="*/ 816129 w 1010660"/>
              <a:gd name="connsiteY14" fmla="*/ 1490522 h 1802203"/>
              <a:gd name="connsiteX15" fmla="*/ 806277 w 1010660"/>
              <a:gd name="connsiteY15" fmla="*/ 1469459 h 1802203"/>
              <a:gd name="connsiteX16" fmla="*/ 798124 w 1010660"/>
              <a:gd name="connsiteY16" fmla="*/ 1455871 h 1802203"/>
              <a:gd name="connsiteX17" fmla="*/ 797274 w 1010660"/>
              <a:gd name="connsiteY17" fmla="*/ 1445849 h 1802203"/>
              <a:gd name="connsiteX18" fmla="*/ 786064 w 1010660"/>
              <a:gd name="connsiteY18" fmla="*/ 1441772 h 1802203"/>
              <a:gd name="connsiteX19" fmla="*/ 758037 w 1010660"/>
              <a:gd name="connsiteY19" fmla="*/ 1457739 h 1802203"/>
              <a:gd name="connsiteX20" fmla="*/ 698586 w 1010660"/>
              <a:gd name="connsiteY20" fmla="*/ 1490012 h 1802203"/>
              <a:gd name="connsiteX21" fmla="*/ 685507 w 1010660"/>
              <a:gd name="connsiteY21" fmla="*/ 1481859 h 1802203"/>
              <a:gd name="connsiteX22" fmla="*/ 683299 w 1010660"/>
              <a:gd name="connsiteY22" fmla="*/ 1417313 h 1802203"/>
              <a:gd name="connsiteX23" fmla="*/ 692302 w 1010660"/>
              <a:gd name="connsiteY23" fmla="*/ 1403214 h 1802203"/>
              <a:gd name="connsiteX24" fmla="*/ 708608 w 1010660"/>
              <a:gd name="connsiteY24" fmla="*/ 1399138 h 1802203"/>
              <a:gd name="connsiteX25" fmla="*/ 784875 w 1010660"/>
              <a:gd name="connsiteY25" fmla="*/ 1387417 h 1802203"/>
              <a:gd name="connsiteX26" fmla="*/ 833794 w 1010660"/>
              <a:gd name="connsiteY26" fmla="*/ 1365675 h 1802203"/>
              <a:gd name="connsiteX27" fmla="*/ 910231 w 1010660"/>
              <a:gd name="connsiteY27" fmla="*/ 1264100 h 1802203"/>
              <a:gd name="connsiteX28" fmla="*/ 935540 w 1010660"/>
              <a:gd name="connsiteY28" fmla="*/ 1186474 h 1802203"/>
              <a:gd name="connsiteX29" fmla="*/ 939616 w 1010660"/>
              <a:gd name="connsiteY29" fmla="*/ 1178661 h 1802203"/>
              <a:gd name="connsiteX30" fmla="*/ 960679 w 1010660"/>
              <a:gd name="connsiteY30" fmla="*/ 1157768 h 1802203"/>
              <a:gd name="connsiteX31" fmla="*/ 976646 w 1010660"/>
              <a:gd name="connsiteY31" fmla="*/ 1104602 h 1802203"/>
              <a:gd name="connsiteX32" fmla="*/ 958301 w 1010660"/>
              <a:gd name="connsiteY32" fmla="*/ 973301 h 1802203"/>
              <a:gd name="connsiteX33" fmla="*/ 956942 w 1010660"/>
              <a:gd name="connsiteY33" fmla="*/ 961751 h 1802203"/>
              <a:gd name="connsiteX34" fmla="*/ 957451 w 1010660"/>
              <a:gd name="connsiteY34" fmla="*/ 937970 h 1802203"/>
              <a:gd name="connsiteX35" fmla="*/ 957961 w 1010660"/>
              <a:gd name="connsiteY35" fmla="*/ 901281 h 1802203"/>
              <a:gd name="connsiteX36" fmla="*/ 957621 w 1010660"/>
              <a:gd name="connsiteY36" fmla="*/ 891259 h 1802203"/>
              <a:gd name="connsiteX37" fmla="*/ 957112 w 1010660"/>
              <a:gd name="connsiteY37" fmla="*/ 861364 h 1802203"/>
              <a:gd name="connsiteX38" fmla="*/ 959829 w 1010660"/>
              <a:gd name="connsiteY38" fmla="*/ 813804 h 1802203"/>
              <a:gd name="connsiteX39" fmla="*/ 962547 w 1010660"/>
              <a:gd name="connsiteY39" fmla="*/ 801064 h 1802203"/>
              <a:gd name="connsiteX40" fmla="*/ 953205 w 1010660"/>
              <a:gd name="connsiteY40" fmla="*/ 776435 h 1802203"/>
              <a:gd name="connsiteX41" fmla="*/ 944882 w 1010660"/>
              <a:gd name="connsiteY41" fmla="*/ 774566 h 1802203"/>
              <a:gd name="connsiteX42" fmla="*/ 930784 w 1010660"/>
              <a:gd name="connsiteY42" fmla="*/ 756561 h 1802203"/>
              <a:gd name="connsiteX43" fmla="*/ 931463 w 1010660"/>
              <a:gd name="connsiteY43" fmla="*/ 743822 h 1802203"/>
              <a:gd name="connsiteX44" fmla="*/ 939107 w 1010660"/>
              <a:gd name="connsiteY44" fmla="*/ 650059 h 1802203"/>
              <a:gd name="connsiteX45" fmla="*/ 916685 w 1010660"/>
              <a:gd name="connsiteY45" fmla="*/ 635112 h 1802203"/>
              <a:gd name="connsiteX46" fmla="*/ 902077 w 1010660"/>
              <a:gd name="connsiteY46" fmla="*/ 624581 h 1802203"/>
              <a:gd name="connsiteX47" fmla="*/ 902417 w 1010660"/>
              <a:gd name="connsiteY47" fmla="*/ 621183 h 1802203"/>
              <a:gd name="connsiteX48" fmla="*/ 907173 w 1010660"/>
              <a:gd name="connsiteY48" fmla="*/ 545087 h 1802203"/>
              <a:gd name="connsiteX49" fmla="*/ 896132 w 1010660"/>
              <a:gd name="connsiteY49" fmla="*/ 478162 h 1802203"/>
              <a:gd name="connsiteX50" fmla="*/ 888489 w 1010660"/>
              <a:gd name="connsiteY50" fmla="*/ 462195 h 1802203"/>
              <a:gd name="connsiteX51" fmla="*/ 887300 w 1010660"/>
              <a:gd name="connsiteY51" fmla="*/ 448267 h 1802203"/>
              <a:gd name="connsiteX52" fmla="*/ 891376 w 1010660"/>
              <a:gd name="connsiteY52" fmla="*/ 426355 h 1802203"/>
              <a:gd name="connsiteX53" fmla="*/ 908702 w 1010660"/>
              <a:gd name="connsiteY53" fmla="*/ 416333 h 1802203"/>
              <a:gd name="connsiteX54" fmla="*/ 919233 w 1010660"/>
              <a:gd name="connsiteY54" fmla="*/ 418881 h 1802203"/>
              <a:gd name="connsiteX55" fmla="*/ 913798 w 1010660"/>
              <a:gd name="connsiteY55" fmla="*/ 397819 h 1802203"/>
              <a:gd name="connsiteX56" fmla="*/ 915836 w 1010660"/>
              <a:gd name="connsiteY56" fmla="*/ 361129 h 1802203"/>
              <a:gd name="connsiteX57" fmla="*/ 915157 w 1010660"/>
              <a:gd name="connsiteY57" fmla="*/ 340067 h 1802203"/>
              <a:gd name="connsiteX58" fmla="*/ 933501 w 1010660"/>
              <a:gd name="connsiteY58" fmla="*/ 275520 h 1802203"/>
              <a:gd name="connsiteX59" fmla="*/ 941315 w 1010660"/>
              <a:gd name="connsiteY59" fmla="*/ 225922 h 1802203"/>
              <a:gd name="connsiteX60" fmla="*/ 940635 w 1010660"/>
              <a:gd name="connsiteY60" fmla="*/ 202141 h 1802203"/>
              <a:gd name="connsiteX61" fmla="*/ 934521 w 1010660"/>
              <a:gd name="connsiteY61" fmla="*/ 161205 h 1802203"/>
              <a:gd name="connsiteX62" fmla="*/ 920592 w 1010660"/>
              <a:gd name="connsiteY62" fmla="*/ 124006 h 1802203"/>
              <a:gd name="connsiteX63" fmla="*/ 914477 w 1010660"/>
              <a:gd name="connsiteY63" fmla="*/ 105661 h 1802203"/>
              <a:gd name="connsiteX64" fmla="*/ 893415 w 1010660"/>
              <a:gd name="connsiteY64" fmla="*/ 67783 h 1802203"/>
              <a:gd name="connsiteX65" fmla="*/ 792858 w 1010660"/>
              <a:gd name="connsiteY65" fmla="*/ 9 h 1802203"/>
              <a:gd name="connsiteX66" fmla="*/ 773834 w 1010660"/>
              <a:gd name="connsiteY66" fmla="*/ 8332 h 1802203"/>
              <a:gd name="connsiteX67" fmla="*/ 760415 w 1010660"/>
              <a:gd name="connsiteY67" fmla="*/ 28885 h 1802203"/>
              <a:gd name="connsiteX68" fmla="*/ 741221 w 1010660"/>
              <a:gd name="connsiteY68" fmla="*/ 35849 h 1802203"/>
              <a:gd name="connsiteX69" fmla="*/ 724235 w 1010660"/>
              <a:gd name="connsiteY69" fmla="*/ 30923 h 1802203"/>
              <a:gd name="connsiteX70" fmla="*/ 656801 w 1010660"/>
              <a:gd name="connsiteY70" fmla="*/ 30074 h 1802203"/>
              <a:gd name="connsiteX71" fmla="*/ 585630 w 1010660"/>
              <a:gd name="connsiteY71" fmla="*/ 72029 h 1802203"/>
              <a:gd name="connsiteX72" fmla="*/ 566946 w 1010660"/>
              <a:gd name="connsiteY72" fmla="*/ 104812 h 1802203"/>
              <a:gd name="connsiteX73" fmla="*/ 560491 w 1010660"/>
              <a:gd name="connsiteY73" fmla="*/ 189232 h 1802203"/>
              <a:gd name="connsiteX74" fmla="*/ 563209 w 1010660"/>
              <a:gd name="connsiteY74" fmla="*/ 206558 h 1802203"/>
              <a:gd name="connsiteX75" fmla="*/ 563379 w 1010660"/>
              <a:gd name="connsiteY75" fmla="*/ 259554 h 1802203"/>
              <a:gd name="connsiteX76" fmla="*/ 561340 w 1010660"/>
              <a:gd name="connsiteY76" fmla="*/ 276370 h 1802203"/>
              <a:gd name="connsiteX77" fmla="*/ 570853 w 1010660"/>
              <a:gd name="connsiteY77" fmla="*/ 288260 h 1802203"/>
              <a:gd name="connsiteX78" fmla="*/ 584781 w 1010660"/>
              <a:gd name="connsiteY78" fmla="*/ 303887 h 1802203"/>
              <a:gd name="connsiteX79" fmla="*/ 590386 w 1010660"/>
              <a:gd name="connsiteY79" fmla="*/ 312380 h 1802203"/>
              <a:gd name="connsiteX80" fmla="*/ 601937 w 1010660"/>
              <a:gd name="connsiteY80" fmla="*/ 335311 h 1802203"/>
              <a:gd name="connsiteX81" fmla="*/ 603635 w 1010660"/>
              <a:gd name="connsiteY81" fmla="*/ 341595 h 1802203"/>
              <a:gd name="connsiteX82" fmla="*/ 616205 w 1010660"/>
              <a:gd name="connsiteY82" fmla="*/ 359940 h 1802203"/>
              <a:gd name="connsiteX83" fmla="*/ 637947 w 1010660"/>
              <a:gd name="connsiteY83" fmla="*/ 374888 h 1802203"/>
              <a:gd name="connsiteX84" fmla="*/ 660708 w 1010660"/>
              <a:gd name="connsiteY84" fmla="*/ 372510 h 1802203"/>
              <a:gd name="connsiteX85" fmla="*/ 685168 w 1010660"/>
              <a:gd name="connsiteY85" fmla="*/ 382362 h 1802203"/>
              <a:gd name="connsiteX86" fmla="*/ 698247 w 1010660"/>
              <a:gd name="connsiteY86" fmla="*/ 402065 h 1802203"/>
              <a:gd name="connsiteX87" fmla="*/ 694680 w 1010660"/>
              <a:gd name="connsiteY87" fmla="*/ 422788 h 1802203"/>
              <a:gd name="connsiteX88" fmla="*/ 690603 w 1010660"/>
              <a:gd name="connsiteY88" fmla="*/ 425846 h 1802203"/>
              <a:gd name="connsiteX89" fmla="*/ 656971 w 1010660"/>
              <a:gd name="connsiteY89" fmla="*/ 466442 h 1802203"/>
              <a:gd name="connsiteX90" fmla="*/ 637607 w 1010660"/>
              <a:gd name="connsiteY90" fmla="*/ 500414 h 1802203"/>
              <a:gd name="connsiteX91" fmla="*/ 635229 w 1010660"/>
              <a:gd name="connsiteY91" fmla="*/ 507378 h 1802203"/>
              <a:gd name="connsiteX92" fmla="*/ 628605 w 1010660"/>
              <a:gd name="connsiteY92" fmla="*/ 536084 h 1802203"/>
              <a:gd name="connsiteX93" fmla="*/ 601597 w 1010660"/>
              <a:gd name="connsiteY93" fmla="*/ 588910 h 1802203"/>
              <a:gd name="connsiteX94" fmla="*/ 576118 w 1010660"/>
              <a:gd name="connsiteY94" fmla="*/ 666876 h 1802203"/>
              <a:gd name="connsiteX95" fmla="*/ 566776 w 1010660"/>
              <a:gd name="connsiteY95" fmla="*/ 710699 h 1802203"/>
              <a:gd name="connsiteX96" fmla="*/ 552847 w 1010660"/>
              <a:gd name="connsiteY96" fmla="*/ 799535 h 1802203"/>
              <a:gd name="connsiteX97" fmla="*/ 547582 w 1010660"/>
              <a:gd name="connsiteY97" fmla="*/ 812784 h 1802203"/>
              <a:gd name="connsiteX98" fmla="*/ 532804 w 1010660"/>
              <a:gd name="connsiteY98" fmla="*/ 815332 h 1802203"/>
              <a:gd name="connsiteX99" fmla="*/ 491189 w 1010660"/>
              <a:gd name="connsiteY99" fmla="*/ 818220 h 1802203"/>
              <a:gd name="connsiteX100" fmla="*/ 458406 w 1010660"/>
              <a:gd name="connsiteY100" fmla="*/ 835885 h 1802203"/>
              <a:gd name="connsiteX101" fmla="*/ 411015 w 1010660"/>
              <a:gd name="connsiteY101" fmla="*/ 853720 h 1802203"/>
              <a:gd name="connsiteX102" fmla="*/ 394199 w 1010660"/>
              <a:gd name="connsiteY102" fmla="*/ 854400 h 1802203"/>
              <a:gd name="connsiteX103" fmla="*/ 375345 w 1010660"/>
              <a:gd name="connsiteY103" fmla="*/ 856948 h 1802203"/>
              <a:gd name="connsiteX104" fmla="*/ 367361 w 1010660"/>
              <a:gd name="connsiteY104" fmla="*/ 858646 h 1802203"/>
              <a:gd name="connsiteX105" fmla="*/ 355471 w 1010660"/>
              <a:gd name="connsiteY105" fmla="*/ 859156 h 1802203"/>
              <a:gd name="connsiteX106" fmla="*/ 346469 w 1010660"/>
              <a:gd name="connsiteY106" fmla="*/ 866800 h 1802203"/>
              <a:gd name="connsiteX107" fmla="*/ 318102 w 1010660"/>
              <a:gd name="connsiteY107" fmla="*/ 884125 h 1802203"/>
              <a:gd name="connsiteX108" fmla="*/ 274788 w 1010660"/>
              <a:gd name="connsiteY108" fmla="*/ 891259 h 1802203"/>
              <a:gd name="connsiteX109" fmla="*/ 219754 w 1010660"/>
              <a:gd name="connsiteY109" fmla="*/ 894487 h 1802203"/>
              <a:gd name="connsiteX110" fmla="*/ 211771 w 1010660"/>
              <a:gd name="connsiteY110" fmla="*/ 889391 h 1802203"/>
              <a:gd name="connsiteX111" fmla="*/ 186801 w 1010660"/>
              <a:gd name="connsiteY111" fmla="*/ 833677 h 1802203"/>
              <a:gd name="connsiteX112" fmla="*/ 87094 w 1010660"/>
              <a:gd name="connsiteY112" fmla="*/ 610992 h 1802203"/>
              <a:gd name="connsiteX113" fmla="*/ 76393 w 1010660"/>
              <a:gd name="connsiteY113" fmla="*/ 607255 h 1802203"/>
              <a:gd name="connsiteX114" fmla="*/ 5222 w 1010660"/>
              <a:gd name="connsiteY114" fmla="*/ 643095 h 1802203"/>
              <a:gd name="connsiteX115" fmla="*/ 1655 w 1010660"/>
              <a:gd name="connsiteY115" fmla="*/ 654306 h 1802203"/>
              <a:gd name="connsiteX116" fmla="*/ 35117 w 1010660"/>
              <a:gd name="connsiteY116" fmla="*/ 727515 h 1802203"/>
              <a:gd name="connsiteX117" fmla="*/ 141789 w 1010660"/>
              <a:gd name="connsiteY117" fmla="*/ 969394 h 1802203"/>
              <a:gd name="connsiteX118" fmla="*/ 138561 w 1010660"/>
              <a:gd name="connsiteY118" fmla="*/ 994194 h 1802203"/>
              <a:gd name="connsiteX119" fmla="*/ 135334 w 1010660"/>
              <a:gd name="connsiteY119" fmla="*/ 999969 h 1802203"/>
              <a:gd name="connsiteX120" fmla="*/ 125143 w 1010660"/>
              <a:gd name="connsiteY120" fmla="*/ 1013897 h 1802203"/>
              <a:gd name="connsiteX121" fmla="*/ 96436 w 1010660"/>
              <a:gd name="connsiteY121" fmla="*/ 1073178 h 1802203"/>
              <a:gd name="connsiteX122" fmla="*/ 96946 w 1010660"/>
              <a:gd name="connsiteY122" fmla="*/ 1119040 h 1802203"/>
              <a:gd name="connsiteX123" fmla="*/ 98305 w 1010660"/>
              <a:gd name="connsiteY123" fmla="*/ 1129062 h 1802203"/>
              <a:gd name="connsiteX124" fmla="*/ 105779 w 1010660"/>
              <a:gd name="connsiteY124" fmla="*/ 1168979 h 1802203"/>
              <a:gd name="connsiteX125" fmla="*/ 120726 w 1010660"/>
              <a:gd name="connsiteY125" fmla="*/ 1260872 h 1802203"/>
              <a:gd name="connsiteX126" fmla="*/ 157076 w 1010660"/>
              <a:gd name="connsiteY126" fmla="*/ 1380793 h 1802203"/>
              <a:gd name="connsiteX127" fmla="*/ 171514 w 1010660"/>
              <a:gd name="connsiteY127" fmla="*/ 1439224 h 1802203"/>
              <a:gd name="connsiteX128" fmla="*/ 162512 w 1010660"/>
              <a:gd name="connsiteY128" fmla="*/ 1504110 h 1802203"/>
              <a:gd name="connsiteX129" fmla="*/ 140430 w 1010660"/>
              <a:gd name="connsiteY129" fmla="*/ 1544197 h 1802203"/>
              <a:gd name="connsiteX130" fmla="*/ 123274 w 1010660"/>
              <a:gd name="connsiteY130" fmla="*/ 1557786 h 1802203"/>
              <a:gd name="connsiteX131" fmla="*/ 94228 w 1010660"/>
              <a:gd name="connsiteY131" fmla="*/ 1563731 h 1802203"/>
              <a:gd name="connsiteX132" fmla="*/ 85226 w 1010660"/>
              <a:gd name="connsiteY132" fmla="*/ 1569167 h 1802203"/>
              <a:gd name="connsiteX133" fmla="*/ 59917 w 1010660"/>
              <a:gd name="connsiteY133" fmla="*/ 1597533 h 1802203"/>
              <a:gd name="connsiteX134" fmla="*/ 47347 w 1010660"/>
              <a:gd name="connsiteY134" fmla="*/ 1636940 h 1802203"/>
              <a:gd name="connsiteX135" fmla="*/ 82848 w 1010660"/>
              <a:gd name="connsiteY135" fmla="*/ 1670233 h 1802203"/>
              <a:gd name="connsiteX136" fmla="*/ 168626 w 1010660"/>
              <a:gd name="connsiteY136" fmla="*/ 1675668 h 1802203"/>
              <a:gd name="connsiteX137" fmla="*/ 225699 w 1010660"/>
              <a:gd name="connsiteY137" fmla="*/ 1626239 h 1802203"/>
              <a:gd name="connsiteX138" fmla="*/ 241496 w 1010660"/>
              <a:gd name="connsiteY138" fmla="*/ 1605007 h 1802203"/>
              <a:gd name="connsiteX139" fmla="*/ 272750 w 1010660"/>
              <a:gd name="connsiteY139" fmla="*/ 1588021 h 1802203"/>
              <a:gd name="connsiteX140" fmla="*/ 282092 w 1010660"/>
              <a:gd name="connsiteY140" fmla="*/ 1593966 h 1802203"/>
              <a:gd name="connsiteX141" fmla="*/ 279884 w 1010660"/>
              <a:gd name="connsiteY141" fmla="*/ 1643055 h 1802203"/>
              <a:gd name="connsiteX142" fmla="*/ 287698 w 1010660"/>
              <a:gd name="connsiteY142" fmla="*/ 1653417 h 1802203"/>
              <a:gd name="connsiteX143" fmla="*/ 291095 w 1010660"/>
              <a:gd name="connsiteY143" fmla="*/ 1645943 h 1802203"/>
              <a:gd name="connsiteX144" fmla="*/ 292963 w 1010660"/>
              <a:gd name="connsiteY144" fmla="*/ 1604327 h 1802203"/>
              <a:gd name="connsiteX145" fmla="*/ 295681 w 1010660"/>
              <a:gd name="connsiteY145" fmla="*/ 1579188 h 1802203"/>
              <a:gd name="connsiteX146" fmla="*/ 311648 w 1010660"/>
              <a:gd name="connsiteY146" fmla="*/ 1549633 h 1802203"/>
              <a:gd name="connsiteX147" fmla="*/ 316234 w 1010660"/>
              <a:gd name="connsiteY147" fmla="*/ 1517190 h 1802203"/>
              <a:gd name="connsiteX148" fmla="*/ 316743 w 1010660"/>
              <a:gd name="connsiteY148" fmla="*/ 1507338 h 1802203"/>
              <a:gd name="connsiteX149" fmla="*/ 313686 w 1010660"/>
              <a:gd name="connsiteY149" fmla="*/ 1474385 h 1802203"/>
              <a:gd name="connsiteX150" fmla="*/ 294662 w 1010660"/>
              <a:gd name="connsiteY150" fmla="*/ 1451794 h 1802203"/>
              <a:gd name="connsiteX151" fmla="*/ 281073 w 1010660"/>
              <a:gd name="connsiteY151" fmla="*/ 1446189 h 1802203"/>
              <a:gd name="connsiteX152" fmla="*/ 272071 w 1010660"/>
              <a:gd name="connsiteY152" fmla="*/ 1439734 h 1802203"/>
              <a:gd name="connsiteX153" fmla="*/ 270542 w 1010660"/>
              <a:gd name="connsiteY153" fmla="*/ 1428863 h 1802203"/>
              <a:gd name="connsiteX154" fmla="*/ 278355 w 1010660"/>
              <a:gd name="connsiteY154" fmla="*/ 1303677 h 1802203"/>
              <a:gd name="connsiteX155" fmla="*/ 285659 w 1010660"/>
              <a:gd name="connsiteY155" fmla="*/ 1212293 h 1802203"/>
              <a:gd name="connsiteX156" fmla="*/ 280564 w 1010660"/>
              <a:gd name="connsiteY156" fmla="*/ 1182398 h 1802203"/>
              <a:gd name="connsiteX157" fmla="*/ 269862 w 1010660"/>
              <a:gd name="connsiteY157" fmla="*/ 1148596 h 1802203"/>
              <a:gd name="connsiteX158" fmla="*/ 278016 w 1010660"/>
              <a:gd name="connsiteY158" fmla="*/ 1137725 h 1802203"/>
              <a:gd name="connsiteX159" fmla="*/ 313686 w 1010660"/>
              <a:gd name="connsiteY159" fmla="*/ 1138234 h 1802203"/>
              <a:gd name="connsiteX160" fmla="*/ 323708 w 1010660"/>
              <a:gd name="connsiteY160" fmla="*/ 1148596 h 1802203"/>
              <a:gd name="connsiteX161" fmla="*/ 337296 w 1010660"/>
              <a:gd name="connsiteY161" fmla="*/ 1174414 h 1802203"/>
              <a:gd name="connsiteX162" fmla="*/ 383668 w 1010660"/>
              <a:gd name="connsiteY162" fmla="*/ 1187663 h 1802203"/>
              <a:gd name="connsiteX163" fmla="*/ 507325 w 1010660"/>
              <a:gd name="connsiteY163" fmla="*/ 1194797 h 1802203"/>
              <a:gd name="connsiteX164" fmla="*/ 517007 w 1010660"/>
              <a:gd name="connsiteY164" fmla="*/ 1204309 h 1802203"/>
              <a:gd name="connsiteX165" fmla="*/ 509194 w 1010660"/>
              <a:gd name="connsiteY165" fmla="*/ 1295524 h 1802203"/>
              <a:gd name="connsiteX166" fmla="*/ 499851 w 1010660"/>
              <a:gd name="connsiteY166" fmla="*/ 1395910 h 1802203"/>
              <a:gd name="connsiteX167" fmla="*/ 506816 w 1010660"/>
              <a:gd name="connsiteY167" fmla="*/ 1404064 h 1802203"/>
              <a:gd name="connsiteX168" fmla="*/ 593104 w 1010660"/>
              <a:gd name="connsiteY168" fmla="*/ 1408140 h 1802203"/>
              <a:gd name="connsiteX169" fmla="*/ 606693 w 1010660"/>
              <a:gd name="connsiteY169" fmla="*/ 1407970 h 1802203"/>
              <a:gd name="connsiteX170" fmla="*/ 615016 w 1010660"/>
              <a:gd name="connsiteY170" fmla="*/ 1416293 h 1802203"/>
              <a:gd name="connsiteX171" fmla="*/ 614167 w 1010660"/>
              <a:gd name="connsiteY171" fmla="*/ 1485936 h 1802203"/>
              <a:gd name="connsiteX172" fmla="*/ 610430 w 1010660"/>
              <a:gd name="connsiteY172" fmla="*/ 1490861 h 1802203"/>
              <a:gd name="connsiteX173" fmla="*/ 560831 w 1010660"/>
              <a:gd name="connsiteY173" fmla="*/ 1486105 h 1802203"/>
              <a:gd name="connsiteX174" fmla="*/ 452801 w 1010660"/>
              <a:gd name="connsiteY174" fmla="*/ 1450945 h 1802203"/>
              <a:gd name="connsiteX175" fmla="*/ 429870 w 1010660"/>
              <a:gd name="connsiteY175" fmla="*/ 1458928 h 1802203"/>
              <a:gd name="connsiteX176" fmla="*/ 428341 w 1010660"/>
              <a:gd name="connsiteY176" fmla="*/ 1467081 h 1802203"/>
              <a:gd name="connsiteX177" fmla="*/ 428171 w 1010660"/>
              <a:gd name="connsiteY177" fmla="*/ 1505300 h 1802203"/>
              <a:gd name="connsiteX178" fmla="*/ 434626 w 1010660"/>
              <a:gd name="connsiteY178" fmla="*/ 1523474 h 1802203"/>
              <a:gd name="connsiteX179" fmla="*/ 438193 w 1010660"/>
              <a:gd name="connsiteY179" fmla="*/ 1531628 h 1802203"/>
              <a:gd name="connsiteX180" fmla="*/ 448214 w 1010660"/>
              <a:gd name="connsiteY180" fmla="*/ 1551671 h 1802203"/>
              <a:gd name="connsiteX181" fmla="*/ 451611 w 1010660"/>
              <a:gd name="connsiteY181" fmla="*/ 1557956 h 1802203"/>
              <a:gd name="connsiteX182" fmla="*/ 446346 w 1010660"/>
              <a:gd name="connsiteY182" fmla="*/ 1561523 h 1802203"/>
              <a:gd name="connsiteX183" fmla="*/ 350715 w 1010660"/>
              <a:gd name="connsiteY183" fmla="*/ 1584454 h 1802203"/>
              <a:gd name="connsiteX184" fmla="*/ 327954 w 1010660"/>
              <a:gd name="connsiteY184" fmla="*/ 1610782 h 1802203"/>
              <a:gd name="connsiteX185" fmla="*/ 327954 w 1010660"/>
              <a:gd name="connsiteY185" fmla="*/ 1649850 h 1802203"/>
              <a:gd name="connsiteX186" fmla="*/ 335428 w 1010660"/>
              <a:gd name="connsiteY186" fmla="*/ 1668194 h 1802203"/>
              <a:gd name="connsiteX187" fmla="*/ 346809 w 1010660"/>
              <a:gd name="connsiteY187" fmla="*/ 1688407 h 1802203"/>
              <a:gd name="connsiteX188" fmla="*/ 351904 w 1010660"/>
              <a:gd name="connsiteY188" fmla="*/ 1693673 h 1802203"/>
              <a:gd name="connsiteX189" fmla="*/ 395558 w 1010660"/>
              <a:gd name="connsiteY189" fmla="*/ 1687219 h 1802203"/>
              <a:gd name="connsiteX190" fmla="*/ 410166 w 1010660"/>
              <a:gd name="connsiteY190" fmla="*/ 1651888 h 1802203"/>
              <a:gd name="connsiteX191" fmla="*/ 398615 w 1010660"/>
              <a:gd name="connsiteY191" fmla="*/ 1632354 h 1802203"/>
              <a:gd name="connsiteX192" fmla="*/ 395388 w 1010660"/>
              <a:gd name="connsiteY192" fmla="*/ 1623182 h 1802203"/>
              <a:gd name="connsiteX193" fmla="*/ 403032 w 1010660"/>
              <a:gd name="connsiteY193" fmla="*/ 1619445 h 1802203"/>
              <a:gd name="connsiteX194" fmla="*/ 500701 w 1010660"/>
              <a:gd name="connsiteY194" fmla="*/ 1603478 h 1802203"/>
              <a:gd name="connsiteX195" fmla="*/ 566606 w 1010660"/>
              <a:gd name="connsiteY195" fmla="*/ 1591928 h 1802203"/>
              <a:gd name="connsiteX196" fmla="*/ 616205 w 1010660"/>
              <a:gd name="connsiteY196" fmla="*/ 1587341 h 1802203"/>
              <a:gd name="connsiteX197" fmla="*/ 638626 w 1010660"/>
              <a:gd name="connsiteY197" fmla="*/ 1604667 h 1802203"/>
              <a:gd name="connsiteX198" fmla="*/ 663935 w 1010660"/>
              <a:gd name="connsiteY198" fmla="*/ 1683312 h 1802203"/>
              <a:gd name="connsiteX199" fmla="*/ 667502 w 1010660"/>
              <a:gd name="connsiteY199" fmla="*/ 1731891 h 1802203"/>
              <a:gd name="connsiteX200" fmla="*/ 665634 w 1010660"/>
              <a:gd name="connsiteY200" fmla="*/ 1757200 h 1802203"/>
              <a:gd name="connsiteX201" fmla="*/ 712345 w 1010660"/>
              <a:gd name="connsiteY201" fmla="*/ 1803402 h 1802203"/>
              <a:gd name="connsiteX202" fmla="*/ 763642 w 1010660"/>
              <a:gd name="connsiteY202" fmla="*/ 1762976 h 1802203"/>
              <a:gd name="connsiteX203" fmla="*/ 760415 w 1010660"/>
              <a:gd name="connsiteY203" fmla="*/ 1742423 h 1802203"/>
              <a:gd name="connsiteX204" fmla="*/ 730860 w 1010660"/>
              <a:gd name="connsiteY204" fmla="*/ 1710319 h 1802203"/>
              <a:gd name="connsiteX205" fmla="*/ 725934 w 1010660"/>
              <a:gd name="connsiteY205" fmla="*/ 1704204 h 1802203"/>
              <a:gd name="connsiteX206" fmla="*/ 695189 w 1010660"/>
              <a:gd name="connsiteY206" fmla="*/ 1594985 h 1802203"/>
              <a:gd name="connsiteX207" fmla="*/ 705890 w 1010660"/>
              <a:gd name="connsiteY207" fmla="*/ 1581736 h 1802203"/>
              <a:gd name="connsiteX208" fmla="*/ 711835 w 1010660"/>
              <a:gd name="connsiteY208" fmla="*/ 1582246 h 1802203"/>
              <a:gd name="connsiteX209" fmla="*/ 783516 w 1010660"/>
              <a:gd name="connsiteY209" fmla="*/ 1589719 h 1802203"/>
              <a:gd name="connsiteX210" fmla="*/ 928236 w 1010660"/>
              <a:gd name="connsiteY210" fmla="*/ 1601270 h 1802203"/>
              <a:gd name="connsiteX211" fmla="*/ 942844 w 1010660"/>
              <a:gd name="connsiteY211" fmla="*/ 1623182 h 1802203"/>
              <a:gd name="connsiteX212" fmla="*/ 943353 w 1010660"/>
              <a:gd name="connsiteY212" fmla="*/ 1639488 h 1802203"/>
              <a:gd name="connsiteX213" fmla="*/ 951506 w 1010660"/>
              <a:gd name="connsiteY213" fmla="*/ 1656984 h 1802203"/>
              <a:gd name="connsiteX214" fmla="*/ 958980 w 1010660"/>
              <a:gd name="connsiteY214" fmla="*/ 1663778 h 1802203"/>
              <a:gd name="connsiteX215" fmla="*/ 989385 w 1010660"/>
              <a:gd name="connsiteY215" fmla="*/ 1666496 h 1802203"/>
              <a:gd name="connsiteX216" fmla="*/ 1002974 w 1010660"/>
              <a:gd name="connsiteY216" fmla="*/ 1659531 h 1802203"/>
              <a:gd name="connsiteX217" fmla="*/ 1010278 w 1010660"/>
              <a:gd name="connsiteY217" fmla="*/ 1613160 h 1802203"/>
              <a:gd name="connsiteX218" fmla="*/ 893245 w 1010660"/>
              <a:gd name="connsiteY218" fmla="*/ 959203 h 1802203"/>
              <a:gd name="connsiteX219" fmla="*/ 911929 w 1010660"/>
              <a:gd name="connsiteY219" fmla="*/ 957674 h 1802203"/>
              <a:gd name="connsiteX220" fmla="*/ 923310 w 1010660"/>
              <a:gd name="connsiteY220" fmla="*/ 963110 h 1802203"/>
              <a:gd name="connsiteX221" fmla="*/ 941655 w 1010660"/>
              <a:gd name="connsiteY221" fmla="*/ 1071989 h 1802203"/>
              <a:gd name="connsiteX222" fmla="*/ 943183 w 1010660"/>
              <a:gd name="connsiteY222" fmla="*/ 1086257 h 1802203"/>
              <a:gd name="connsiteX223" fmla="*/ 942504 w 1010660"/>
              <a:gd name="connsiteY223" fmla="*/ 1086257 h 1802203"/>
              <a:gd name="connsiteX224" fmla="*/ 942504 w 1010660"/>
              <a:gd name="connsiteY224" fmla="*/ 1098147 h 1802203"/>
              <a:gd name="connsiteX225" fmla="*/ 937748 w 1010660"/>
              <a:gd name="connsiteY225" fmla="*/ 1103073 h 1802203"/>
              <a:gd name="connsiteX226" fmla="*/ 932822 w 1010660"/>
              <a:gd name="connsiteY226" fmla="*/ 1098317 h 1802203"/>
              <a:gd name="connsiteX227" fmla="*/ 912269 w 1010660"/>
              <a:gd name="connsiteY227" fmla="*/ 1033261 h 1802203"/>
              <a:gd name="connsiteX228" fmla="*/ 893245 w 1010660"/>
              <a:gd name="connsiteY228" fmla="*/ 974830 h 1802203"/>
              <a:gd name="connsiteX229" fmla="*/ 888998 w 1010660"/>
              <a:gd name="connsiteY229" fmla="*/ 962940 h 1802203"/>
              <a:gd name="connsiteX230" fmla="*/ 893245 w 1010660"/>
              <a:gd name="connsiteY230" fmla="*/ 959203 h 18022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</a:cxnLst>
            <a:rect l="l" t="t" r="r" b="b"/>
            <a:pathLst>
              <a:path w="1010660" h="1802203">
                <a:moveTo>
                  <a:pt x="1010278" y="1613160"/>
                </a:moveTo>
                <a:cubicBezTo>
                  <a:pt x="1009089" y="1607894"/>
                  <a:pt x="1006031" y="1602459"/>
                  <a:pt x="998557" y="1603308"/>
                </a:cubicBezTo>
                <a:cubicBezTo>
                  <a:pt x="993801" y="1603818"/>
                  <a:pt x="991253" y="1600760"/>
                  <a:pt x="990404" y="1596344"/>
                </a:cubicBezTo>
                <a:cubicBezTo>
                  <a:pt x="989725" y="1592437"/>
                  <a:pt x="989215" y="1588530"/>
                  <a:pt x="988536" y="1584624"/>
                </a:cubicBezTo>
                <a:cubicBezTo>
                  <a:pt x="986328" y="1571545"/>
                  <a:pt x="981232" y="1566449"/>
                  <a:pt x="968322" y="1564241"/>
                </a:cubicBezTo>
                <a:cubicBezTo>
                  <a:pt x="935879" y="1558975"/>
                  <a:pt x="903606" y="1553540"/>
                  <a:pt x="871163" y="1548444"/>
                </a:cubicBezTo>
                <a:cubicBezTo>
                  <a:pt x="830737" y="1542159"/>
                  <a:pt x="790140" y="1536214"/>
                  <a:pt x="749714" y="1529589"/>
                </a:cubicBezTo>
                <a:cubicBezTo>
                  <a:pt x="738843" y="1527721"/>
                  <a:pt x="728821" y="1521606"/>
                  <a:pt x="717101" y="1522625"/>
                </a:cubicBezTo>
                <a:cubicBezTo>
                  <a:pt x="717271" y="1521946"/>
                  <a:pt x="717441" y="1521096"/>
                  <a:pt x="717441" y="1520417"/>
                </a:cubicBezTo>
                <a:cubicBezTo>
                  <a:pt x="724915" y="1519228"/>
                  <a:pt x="732558" y="1518039"/>
                  <a:pt x="740032" y="1517020"/>
                </a:cubicBezTo>
                <a:cubicBezTo>
                  <a:pt x="741391" y="1516850"/>
                  <a:pt x="743599" y="1515491"/>
                  <a:pt x="743769" y="1518379"/>
                </a:cubicBezTo>
                <a:cubicBezTo>
                  <a:pt x="744109" y="1522795"/>
                  <a:pt x="748015" y="1522455"/>
                  <a:pt x="750563" y="1523474"/>
                </a:cubicBezTo>
                <a:cubicBezTo>
                  <a:pt x="768568" y="1530099"/>
                  <a:pt x="786404" y="1525853"/>
                  <a:pt x="804069" y="1521946"/>
                </a:cubicBezTo>
                <a:cubicBezTo>
                  <a:pt x="810354" y="1520587"/>
                  <a:pt x="812562" y="1514981"/>
                  <a:pt x="813581" y="1509036"/>
                </a:cubicBezTo>
                <a:cubicBezTo>
                  <a:pt x="814600" y="1502922"/>
                  <a:pt x="815110" y="1496637"/>
                  <a:pt x="816129" y="1490522"/>
                </a:cubicBezTo>
                <a:cubicBezTo>
                  <a:pt x="817827" y="1479821"/>
                  <a:pt x="815789" y="1474895"/>
                  <a:pt x="806277" y="1469459"/>
                </a:cubicBezTo>
                <a:cubicBezTo>
                  <a:pt x="800672" y="1466402"/>
                  <a:pt x="798124" y="1462155"/>
                  <a:pt x="798124" y="1455871"/>
                </a:cubicBezTo>
                <a:cubicBezTo>
                  <a:pt x="798124" y="1452473"/>
                  <a:pt x="798124" y="1449076"/>
                  <a:pt x="797274" y="1445849"/>
                </a:cubicBezTo>
                <a:cubicBezTo>
                  <a:pt x="795576" y="1439394"/>
                  <a:pt x="791839" y="1438375"/>
                  <a:pt x="786064" y="1441772"/>
                </a:cubicBezTo>
                <a:cubicBezTo>
                  <a:pt x="776722" y="1447208"/>
                  <a:pt x="767549" y="1452643"/>
                  <a:pt x="758037" y="1457739"/>
                </a:cubicBezTo>
                <a:cubicBezTo>
                  <a:pt x="738164" y="1468440"/>
                  <a:pt x="719649" y="1481349"/>
                  <a:pt x="698586" y="1490012"/>
                </a:cubicBezTo>
                <a:cubicBezTo>
                  <a:pt x="689584" y="1493749"/>
                  <a:pt x="685847" y="1491201"/>
                  <a:pt x="685507" y="1481859"/>
                </a:cubicBezTo>
                <a:cubicBezTo>
                  <a:pt x="684828" y="1460287"/>
                  <a:pt x="683979" y="1438885"/>
                  <a:pt x="683299" y="1417313"/>
                </a:cubicBezTo>
                <a:cubicBezTo>
                  <a:pt x="683129" y="1410688"/>
                  <a:pt x="686526" y="1405932"/>
                  <a:pt x="692302" y="1403214"/>
                </a:cubicBezTo>
                <a:cubicBezTo>
                  <a:pt x="697397" y="1400836"/>
                  <a:pt x="703003" y="1399817"/>
                  <a:pt x="708608" y="1399138"/>
                </a:cubicBezTo>
                <a:cubicBezTo>
                  <a:pt x="734087" y="1395910"/>
                  <a:pt x="759736" y="1392853"/>
                  <a:pt x="784875" y="1387417"/>
                </a:cubicBezTo>
                <a:cubicBezTo>
                  <a:pt x="802710" y="1383681"/>
                  <a:pt x="820375" y="1378755"/>
                  <a:pt x="833794" y="1365675"/>
                </a:cubicBezTo>
                <a:cubicBezTo>
                  <a:pt x="864369" y="1335780"/>
                  <a:pt x="892565" y="1303507"/>
                  <a:pt x="910231" y="1264100"/>
                </a:cubicBezTo>
                <a:cubicBezTo>
                  <a:pt x="921441" y="1239300"/>
                  <a:pt x="934011" y="1214671"/>
                  <a:pt x="935540" y="1186474"/>
                </a:cubicBezTo>
                <a:cubicBezTo>
                  <a:pt x="935710" y="1183417"/>
                  <a:pt x="936219" y="1180020"/>
                  <a:pt x="939616" y="1178661"/>
                </a:cubicBezTo>
                <a:cubicBezTo>
                  <a:pt x="949468" y="1174584"/>
                  <a:pt x="955243" y="1165582"/>
                  <a:pt x="960679" y="1157768"/>
                </a:cubicBezTo>
                <a:cubicBezTo>
                  <a:pt x="971380" y="1142141"/>
                  <a:pt x="975626" y="1123966"/>
                  <a:pt x="976646" y="1104602"/>
                </a:cubicBezTo>
                <a:cubicBezTo>
                  <a:pt x="978684" y="1059590"/>
                  <a:pt x="967473" y="1016615"/>
                  <a:pt x="958301" y="973301"/>
                </a:cubicBezTo>
                <a:cubicBezTo>
                  <a:pt x="957451" y="969564"/>
                  <a:pt x="954904" y="965318"/>
                  <a:pt x="956942" y="961751"/>
                </a:cubicBezTo>
                <a:cubicBezTo>
                  <a:pt x="961698" y="953767"/>
                  <a:pt x="959150" y="945784"/>
                  <a:pt x="957451" y="937970"/>
                </a:cubicBezTo>
                <a:cubicBezTo>
                  <a:pt x="954904" y="925571"/>
                  <a:pt x="953545" y="913511"/>
                  <a:pt x="957961" y="901281"/>
                </a:cubicBezTo>
                <a:cubicBezTo>
                  <a:pt x="959150" y="897884"/>
                  <a:pt x="958980" y="894656"/>
                  <a:pt x="957621" y="891259"/>
                </a:cubicBezTo>
                <a:cubicBezTo>
                  <a:pt x="953884" y="881407"/>
                  <a:pt x="954054" y="871046"/>
                  <a:pt x="957112" y="861364"/>
                </a:cubicBezTo>
                <a:cubicBezTo>
                  <a:pt x="961868" y="845567"/>
                  <a:pt x="962547" y="829770"/>
                  <a:pt x="959829" y="813804"/>
                </a:cubicBezTo>
                <a:cubicBezTo>
                  <a:pt x="958980" y="809047"/>
                  <a:pt x="959660" y="804971"/>
                  <a:pt x="962547" y="801064"/>
                </a:cubicBezTo>
                <a:cubicBezTo>
                  <a:pt x="971210" y="789174"/>
                  <a:pt x="967813" y="780171"/>
                  <a:pt x="953205" y="776435"/>
                </a:cubicBezTo>
                <a:cubicBezTo>
                  <a:pt x="950487" y="775755"/>
                  <a:pt x="947600" y="775246"/>
                  <a:pt x="944882" y="774566"/>
                </a:cubicBezTo>
                <a:cubicBezTo>
                  <a:pt x="930953" y="770999"/>
                  <a:pt x="930614" y="770489"/>
                  <a:pt x="930784" y="756561"/>
                </a:cubicBezTo>
                <a:cubicBezTo>
                  <a:pt x="930784" y="752315"/>
                  <a:pt x="931293" y="748068"/>
                  <a:pt x="931463" y="743822"/>
                </a:cubicBezTo>
                <a:cubicBezTo>
                  <a:pt x="932992" y="712398"/>
                  <a:pt x="939786" y="681483"/>
                  <a:pt x="939107" y="650059"/>
                </a:cubicBezTo>
                <a:cubicBezTo>
                  <a:pt x="938767" y="637490"/>
                  <a:pt x="928406" y="630526"/>
                  <a:pt x="916685" y="635112"/>
                </a:cubicBezTo>
                <a:cubicBezTo>
                  <a:pt x="902587" y="640547"/>
                  <a:pt x="901228" y="639698"/>
                  <a:pt x="902077" y="624581"/>
                </a:cubicBezTo>
                <a:cubicBezTo>
                  <a:pt x="902077" y="623392"/>
                  <a:pt x="902247" y="622372"/>
                  <a:pt x="902417" y="621183"/>
                </a:cubicBezTo>
                <a:cubicBezTo>
                  <a:pt x="908702" y="596044"/>
                  <a:pt x="906154" y="570565"/>
                  <a:pt x="907173" y="545087"/>
                </a:cubicBezTo>
                <a:cubicBezTo>
                  <a:pt x="908022" y="521816"/>
                  <a:pt x="906324" y="499395"/>
                  <a:pt x="896132" y="478162"/>
                </a:cubicBezTo>
                <a:cubicBezTo>
                  <a:pt x="893584" y="472896"/>
                  <a:pt x="890697" y="467631"/>
                  <a:pt x="888489" y="462195"/>
                </a:cubicBezTo>
                <a:cubicBezTo>
                  <a:pt x="886620" y="457779"/>
                  <a:pt x="884412" y="452344"/>
                  <a:pt x="887300" y="448267"/>
                </a:cubicBezTo>
                <a:cubicBezTo>
                  <a:pt x="892396" y="441303"/>
                  <a:pt x="891376" y="433829"/>
                  <a:pt x="891376" y="426355"/>
                </a:cubicBezTo>
                <a:cubicBezTo>
                  <a:pt x="891376" y="415484"/>
                  <a:pt x="898850" y="411238"/>
                  <a:pt x="908702" y="416333"/>
                </a:cubicBezTo>
                <a:cubicBezTo>
                  <a:pt x="911759" y="417862"/>
                  <a:pt x="914817" y="420240"/>
                  <a:pt x="919233" y="418881"/>
                </a:cubicBezTo>
                <a:cubicBezTo>
                  <a:pt x="916515" y="411747"/>
                  <a:pt x="910401" y="405462"/>
                  <a:pt x="913798" y="397819"/>
                </a:cubicBezTo>
                <a:cubicBezTo>
                  <a:pt x="919233" y="385759"/>
                  <a:pt x="916855" y="373359"/>
                  <a:pt x="915836" y="361129"/>
                </a:cubicBezTo>
                <a:cubicBezTo>
                  <a:pt x="915326" y="354165"/>
                  <a:pt x="912779" y="346861"/>
                  <a:pt x="915157" y="340067"/>
                </a:cubicBezTo>
                <a:cubicBezTo>
                  <a:pt x="922460" y="318834"/>
                  <a:pt x="918724" y="294545"/>
                  <a:pt x="933501" y="275520"/>
                </a:cubicBezTo>
                <a:cubicBezTo>
                  <a:pt x="933841" y="258704"/>
                  <a:pt x="943693" y="243417"/>
                  <a:pt x="941315" y="225922"/>
                </a:cubicBezTo>
                <a:cubicBezTo>
                  <a:pt x="940296" y="218108"/>
                  <a:pt x="940805" y="210125"/>
                  <a:pt x="940635" y="202141"/>
                </a:cubicBezTo>
                <a:cubicBezTo>
                  <a:pt x="940466" y="188213"/>
                  <a:pt x="939616" y="173945"/>
                  <a:pt x="934521" y="161205"/>
                </a:cubicBezTo>
                <a:cubicBezTo>
                  <a:pt x="929765" y="148806"/>
                  <a:pt x="933162" y="133348"/>
                  <a:pt x="920592" y="124006"/>
                </a:cubicBezTo>
                <a:cubicBezTo>
                  <a:pt x="914307" y="119250"/>
                  <a:pt x="917704" y="111437"/>
                  <a:pt x="914477" y="105661"/>
                </a:cubicBezTo>
                <a:cubicBezTo>
                  <a:pt x="907683" y="93262"/>
                  <a:pt x="900379" y="80692"/>
                  <a:pt x="893415" y="67783"/>
                </a:cubicBezTo>
                <a:cubicBezTo>
                  <a:pt x="871673" y="27696"/>
                  <a:pt x="841098" y="1028"/>
                  <a:pt x="792858" y="9"/>
                </a:cubicBezTo>
                <a:cubicBezTo>
                  <a:pt x="784535" y="-161"/>
                  <a:pt x="778420" y="2047"/>
                  <a:pt x="773834" y="8332"/>
                </a:cubicBezTo>
                <a:cubicBezTo>
                  <a:pt x="769078" y="14957"/>
                  <a:pt x="764322" y="21751"/>
                  <a:pt x="760415" y="28885"/>
                </a:cubicBezTo>
                <a:cubicBezTo>
                  <a:pt x="755659" y="37718"/>
                  <a:pt x="750393" y="40266"/>
                  <a:pt x="741221" y="35849"/>
                </a:cubicBezTo>
                <a:cubicBezTo>
                  <a:pt x="735786" y="33132"/>
                  <a:pt x="730010" y="32112"/>
                  <a:pt x="724235" y="30923"/>
                </a:cubicBezTo>
                <a:cubicBezTo>
                  <a:pt x="701814" y="26677"/>
                  <a:pt x="679053" y="25828"/>
                  <a:pt x="656801" y="30074"/>
                </a:cubicBezTo>
                <a:cubicBezTo>
                  <a:pt x="628435" y="35510"/>
                  <a:pt x="605674" y="52156"/>
                  <a:pt x="585630" y="72029"/>
                </a:cubicBezTo>
                <a:cubicBezTo>
                  <a:pt x="576628" y="81032"/>
                  <a:pt x="569833" y="91903"/>
                  <a:pt x="566946" y="104812"/>
                </a:cubicBezTo>
                <a:cubicBezTo>
                  <a:pt x="560831" y="132669"/>
                  <a:pt x="561171" y="161035"/>
                  <a:pt x="560491" y="189232"/>
                </a:cubicBezTo>
                <a:cubicBezTo>
                  <a:pt x="560321" y="195347"/>
                  <a:pt x="560831" y="200952"/>
                  <a:pt x="563209" y="206558"/>
                </a:cubicBezTo>
                <a:cubicBezTo>
                  <a:pt x="570853" y="224223"/>
                  <a:pt x="569324" y="241888"/>
                  <a:pt x="563379" y="259554"/>
                </a:cubicBezTo>
                <a:cubicBezTo>
                  <a:pt x="561510" y="264989"/>
                  <a:pt x="561680" y="270764"/>
                  <a:pt x="561340" y="276370"/>
                </a:cubicBezTo>
                <a:cubicBezTo>
                  <a:pt x="560831" y="283334"/>
                  <a:pt x="563039" y="287750"/>
                  <a:pt x="570853" y="288260"/>
                </a:cubicBezTo>
                <a:cubicBezTo>
                  <a:pt x="580534" y="288939"/>
                  <a:pt x="584951" y="294205"/>
                  <a:pt x="584781" y="303887"/>
                </a:cubicBezTo>
                <a:cubicBezTo>
                  <a:pt x="584781" y="307624"/>
                  <a:pt x="585970" y="311021"/>
                  <a:pt x="590386" y="312380"/>
                </a:cubicBezTo>
                <a:cubicBezTo>
                  <a:pt x="604654" y="317136"/>
                  <a:pt x="606353" y="320533"/>
                  <a:pt x="601937" y="335311"/>
                </a:cubicBezTo>
                <a:cubicBezTo>
                  <a:pt x="601087" y="338198"/>
                  <a:pt x="600918" y="339897"/>
                  <a:pt x="603635" y="341595"/>
                </a:cubicBezTo>
                <a:cubicBezTo>
                  <a:pt x="610599" y="345842"/>
                  <a:pt x="613827" y="352466"/>
                  <a:pt x="616205" y="359940"/>
                </a:cubicBezTo>
                <a:cubicBezTo>
                  <a:pt x="619772" y="370981"/>
                  <a:pt x="626227" y="375397"/>
                  <a:pt x="637947" y="374888"/>
                </a:cubicBezTo>
                <a:cubicBezTo>
                  <a:pt x="645590" y="374548"/>
                  <a:pt x="653234" y="373869"/>
                  <a:pt x="660708" y="372510"/>
                </a:cubicBezTo>
                <a:cubicBezTo>
                  <a:pt x="671239" y="370641"/>
                  <a:pt x="679222" y="374208"/>
                  <a:pt x="685168" y="382362"/>
                </a:cubicBezTo>
                <a:cubicBezTo>
                  <a:pt x="689924" y="388646"/>
                  <a:pt x="694000" y="395441"/>
                  <a:pt x="698247" y="402065"/>
                </a:cubicBezTo>
                <a:cubicBezTo>
                  <a:pt x="705381" y="413106"/>
                  <a:pt x="705041" y="414975"/>
                  <a:pt x="694680" y="422788"/>
                </a:cubicBezTo>
                <a:cubicBezTo>
                  <a:pt x="693321" y="423807"/>
                  <a:pt x="691962" y="424826"/>
                  <a:pt x="690603" y="425846"/>
                </a:cubicBezTo>
                <a:cubicBezTo>
                  <a:pt x="675995" y="436547"/>
                  <a:pt x="664954" y="450305"/>
                  <a:pt x="656971" y="466442"/>
                </a:cubicBezTo>
                <a:cubicBezTo>
                  <a:pt x="651196" y="478162"/>
                  <a:pt x="649327" y="492091"/>
                  <a:pt x="637607" y="500414"/>
                </a:cubicBezTo>
                <a:cubicBezTo>
                  <a:pt x="635399" y="501942"/>
                  <a:pt x="635908" y="505000"/>
                  <a:pt x="635229" y="507378"/>
                </a:cubicBezTo>
                <a:cubicBezTo>
                  <a:pt x="632851" y="516890"/>
                  <a:pt x="633021" y="527251"/>
                  <a:pt x="628605" y="536084"/>
                </a:cubicBezTo>
                <a:cubicBezTo>
                  <a:pt x="619942" y="553919"/>
                  <a:pt x="611449" y="571754"/>
                  <a:pt x="601597" y="588910"/>
                </a:cubicBezTo>
                <a:cubicBezTo>
                  <a:pt x="587499" y="613200"/>
                  <a:pt x="576798" y="638169"/>
                  <a:pt x="576118" y="666876"/>
                </a:cubicBezTo>
                <a:cubicBezTo>
                  <a:pt x="575778" y="681993"/>
                  <a:pt x="568474" y="695752"/>
                  <a:pt x="566776" y="710699"/>
                </a:cubicBezTo>
                <a:cubicBezTo>
                  <a:pt x="563209" y="740424"/>
                  <a:pt x="558453" y="769980"/>
                  <a:pt x="552847" y="799535"/>
                </a:cubicBezTo>
                <a:cubicBezTo>
                  <a:pt x="551998" y="804291"/>
                  <a:pt x="550300" y="808878"/>
                  <a:pt x="547582" y="812784"/>
                </a:cubicBezTo>
                <a:cubicBezTo>
                  <a:pt x="543505" y="818390"/>
                  <a:pt x="539768" y="819579"/>
                  <a:pt x="532804" y="815332"/>
                </a:cubicBezTo>
                <a:cubicBezTo>
                  <a:pt x="517177" y="805990"/>
                  <a:pt x="505457" y="802253"/>
                  <a:pt x="491189" y="818220"/>
                </a:cubicBezTo>
                <a:cubicBezTo>
                  <a:pt x="482866" y="827392"/>
                  <a:pt x="472334" y="835545"/>
                  <a:pt x="458406" y="835885"/>
                </a:cubicBezTo>
                <a:cubicBezTo>
                  <a:pt x="440571" y="836395"/>
                  <a:pt x="425114" y="844038"/>
                  <a:pt x="411015" y="853720"/>
                </a:cubicBezTo>
                <a:cubicBezTo>
                  <a:pt x="404391" y="858307"/>
                  <a:pt x="400654" y="861024"/>
                  <a:pt x="394199" y="854400"/>
                </a:cubicBezTo>
                <a:cubicBezTo>
                  <a:pt x="388424" y="848625"/>
                  <a:pt x="379761" y="850153"/>
                  <a:pt x="375345" y="856948"/>
                </a:cubicBezTo>
                <a:cubicBezTo>
                  <a:pt x="372967" y="860854"/>
                  <a:pt x="370249" y="861874"/>
                  <a:pt x="367361" y="858646"/>
                </a:cubicBezTo>
                <a:cubicBezTo>
                  <a:pt x="362945" y="853550"/>
                  <a:pt x="359208" y="855759"/>
                  <a:pt x="355471" y="859156"/>
                </a:cubicBezTo>
                <a:cubicBezTo>
                  <a:pt x="352414" y="861704"/>
                  <a:pt x="349526" y="864421"/>
                  <a:pt x="346469" y="866800"/>
                </a:cubicBezTo>
                <a:cubicBezTo>
                  <a:pt x="337806" y="873934"/>
                  <a:pt x="329143" y="882427"/>
                  <a:pt x="318102" y="884125"/>
                </a:cubicBezTo>
                <a:cubicBezTo>
                  <a:pt x="303664" y="886333"/>
                  <a:pt x="289566" y="890240"/>
                  <a:pt x="274788" y="891259"/>
                </a:cubicBezTo>
                <a:cubicBezTo>
                  <a:pt x="256444" y="892618"/>
                  <a:pt x="237929" y="891599"/>
                  <a:pt x="219754" y="894487"/>
                </a:cubicBezTo>
                <a:cubicBezTo>
                  <a:pt x="214998" y="895166"/>
                  <a:pt x="213469" y="893128"/>
                  <a:pt x="211771" y="889391"/>
                </a:cubicBezTo>
                <a:cubicBezTo>
                  <a:pt x="203617" y="870706"/>
                  <a:pt x="195124" y="852192"/>
                  <a:pt x="186801" y="833677"/>
                </a:cubicBezTo>
                <a:cubicBezTo>
                  <a:pt x="153509" y="759449"/>
                  <a:pt x="120047" y="685220"/>
                  <a:pt x="87094" y="610992"/>
                </a:cubicBezTo>
                <a:cubicBezTo>
                  <a:pt x="84207" y="604707"/>
                  <a:pt x="81998" y="604367"/>
                  <a:pt x="76393" y="607255"/>
                </a:cubicBezTo>
                <a:cubicBezTo>
                  <a:pt x="52783" y="619485"/>
                  <a:pt x="29172" y="631545"/>
                  <a:pt x="5222" y="643095"/>
                </a:cubicBezTo>
                <a:cubicBezTo>
                  <a:pt x="-1063" y="646153"/>
                  <a:pt x="-893" y="648701"/>
                  <a:pt x="1655" y="654306"/>
                </a:cubicBezTo>
                <a:cubicBezTo>
                  <a:pt x="13036" y="678596"/>
                  <a:pt x="23907" y="703225"/>
                  <a:pt x="35117" y="727515"/>
                </a:cubicBezTo>
                <a:cubicBezTo>
                  <a:pt x="71807" y="807689"/>
                  <a:pt x="107477" y="888202"/>
                  <a:pt x="141789" y="969394"/>
                </a:cubicBezTo>
                <a:cubicBezTo>
                  <a:pt x="145696" y="978567"/>
                  <a:pt x="147904" y="986890"/>
                  <a:pt x="138561" y="994194"/>
                </a:cubicBezTo>
                <a:cubicBezTo>
                  <a:pt x="136863" y="995553"/>
                  <a:pt x="135674" y="997931"/>
                  <a:pt x="135334" y="999969"/>
                </a:cubicBezTo>
                <a:cubicBezTo>
                  <a:pt x="133975" y="1006254"/>
                  <a:pt x="129729" y="1009991"/>
                  <a:pt x="125143" y="1013897"/>
                </a:cubicBezTo>
                <a:cubicBezTo>
                  <a:pt x="107138" y="1029524"/>
                  <a:pt x="94568" y="1047529"/>
                  <a:pt x="96436" y="1073178"/>
                </a:cubicBezTo>
                <a:cubicBezTo>
                  <a:pt x="97456" y="1088466"/>
                  <a:pt x="96776" y="1103753"/>
                  <a:pt x="96946" y="1119040"/>
                </a:cubicBezTo>
                <a:cubicBezTo>
                  <a:pt x="96946" y="1122437"/>
                  <a:pt x="97286" y="1125835"/>
                  <a:pt x="98305" y="1129062"/>
                </a:cubicBezTo>
                <a:cubicBezTo>
                  <a:pt x="102381" y="1142141"/>
                  <a:pt x="104760" y="1155390"/>
                  <a:pt x="105779" y="1168979"/>
                </a:cubicBezTo>
                <a:cubicBezTo>
                  <a:pt x="108157" y="1200063"/>
                  <a:pt x="112063" y="1230977"/>
                  <a:pt x="120726" y="1260872"/>
                </a:cubicBezTo>
                <a:cubicBezTo>
                  <a:pt x="132277" y="1300959"/>
                  <a:pt x="144676" y="1340876"/>
                  <a:pt x="157076" y="1380793"/>
                </a:cubicBezTo>
                <a:cubicBezTo>
                  <a:pt x="163021" y="1399987"/>
                  <a:pt x="167268" y="1419521"/>
                  <a:pt x="171514" y="1439224"/>
                </a:cubicBezTo>
                <a:cubicBezTo>
                  <a:pt x="176610" y="1461985"/>
                  <a:pt x="176270" y="1483727"/>
                  <a:pt x="162512" y="1504110"/>
                </a:cubicBezTo>
                <a:cubicBezTo>
                  <a:pt x="154019" y="1516680"/>
                  <a:pt x="147394" y="1530609"/>
                  <a:pt x="140430" y="1544197"/>
                </a:cubicBezTo>
                <a:cubicBezTo>
                  <a:pt x="136693" y="1551501"/>
                  <a:pt x="131597" y="1556257"/>
                  <a:pt x="123274" y="1557786"/>
                </a:cubicBezTo>
                <a:cubicBezTo>
                  <a:pt x="113592" y="1559485"/>
                  <a:pt x="103910" y="1561693"/>
                  <a:pt x="94228" y="1563731"/>
                </a:cubicBezTo>
                <a:cubicBezTo>
                  <a:pt x="90661" y="1564580"/>
                  <a:pt x="87604" y="1565599"/>
                  <a:pt x="85226" y="1569167"/>
                </a:cubicBezTo>
                <a:cubicBezTo>
                  <a:pt x="78092" y="1579698"/>
                  <a:pt x="70108" y="1589550"/>
                  <a:pt x="59917" y="1597533"/>
                </a:cubicBezTo>
                <a:cubicBezTo>
                  <a:pt x="47007" y="1607724"/>
                  <a:pt x="44120" y="1620974"/>
                  <a:pt x="47347" y="1636940"/>
                </a:cubicBezTo>
                <a:cubicBezTo>
                  <a:pt x="51424" y="1656984"/>
                  <a:pt x="66202" y="1666156"/>
                  <a:pt x="82848" y="1670233"/>
                </a:cubicBezTo>
                <a:cubicBezTo>
                  <a:pt x="110874" y="1677197"/>
                  <a:pt x="139750" y="1680764"/>
                  <a:pt x="168626" y="1675668"/>
                </a:cubicBezTo>
                <a:cubicBezTo>
                  <a:pt x="197333" y="1670572"/>
                  <a:pt x="219754" y="1658003"/>
                  <a:pt x="225699" y="1626239"/>
                </a:cubicBezTo>
                <a:cubicBezTo>
                  <a:pt x="227398" y="1616897"/>
                  <a:pt x="233343" y="1609763"/>
                  <a:pt x="241496" y="1605007"/>
                </a:cubicBezTo>
                <a:cubicBezTo>
                  <a:pt x="251687" y="1599062"/>
                  <a:pt x="262389" y="1593626"/>
                  <a:pt x="272750" y="1588021"/>
                </a:cubicBezTo>
                <a:cubicBezTo>
                  <a:pt x="280733" y="1583774"/>
                  <a:pt x="282092" y="1584284"/>
                  <a:pt x="282092" y="1593966"/>
                </a:cubicBezTo>
                <a:cubicBezTo>
                  <a:pt x="282262" y="1610272"/>
                  <a:pt x="283621" y="1626749"/>
                  <a:pt x="279884" y="1643055"/>
                </a:cubicBezTo>
                <a:cubicBezTo>
                  <a:pt x="278355" y="1649340"/>
                  <a:pt x="284300" y="1652397"/>
                  <a:pt x="287698" y="1653417"/>
                </a:cubicBezTo>
                <a:cubicBezTo>
                  <a:pt x="292114" y="1654606"/>
                  <a:pt x="290925" y="1648830"/>
                  <a:pt x="291095" y="1645943"/>
                </a:cubicBezTo>
                <a:cubicBezTo>
                  <a:pt x="291944" y="1632184"/>
                  <a:pt x="292284" y="1618256"/>
                  <a:pt x="292963" y="1604327"/>
                </a:cubicBezTo>
                <a:cubicBezTo>
                  <a:pt x="293473" y="1595834"/>
                  <a:pt x="293813" y="1587511"/>
                  <a:pt x="295681" y="1579188"/>
                </a:cubicBezTo>
                <a:cubicBezTo>
                  <a:pt x="298229" y="1567638"/>
                  <a:pt x="305363" y="1558805"/>
                  <a:pt x="311648" y="1549633"/>
                </a:cubicBezTo>
                <a:cubicBezTo>
                  <a:pt x="318612" y="1539441"/>
                  <a:pt x="322349" y="1529250"/>
                  <a:pt x="316234" y="1517190"/>
                </a:cubicBezTo>
                <a:cubicBezTo>
                  <a:pt x="314535" y="1513962"/>
                  <a:pt x="315045" y="1510395"/>
                  <a:pt x="316743" y="1507338"/>
                </a:cubicBezTo>
                <a:cubicBezTo>
                  <a:pt x="323028" y="1495618"/>
                  <a:pt x="319631" y="1484916"/>
                  <a:pt x="313686" y="1474385"/>
                </a:cubicBezTo>
                <a:cubicBezTo>
                  <a:pt x="308760" y="1465553"/>
                  <a:pt x="300947" y="1459268"/>
                  <a:pt x="294662" y="1451794"/>
                </a:cubicBezTo>
                <a:cubicBezTo>
                  <a:pt x="290755" y="1447378"/>
                  <a:pt x="287528" y="1444490"/>
                  <a:pt x="281073" y="1446189"/>
                </a:cubicBezTo>
                <a:cubicBezTo>
                  <a:pt x="276317" y="1447378"/>
                  <a:pt x="272920" y="1444830"/>
                  <a:pt x="272071" y="1439734"/>
                </a:cubicBezTo>
                <a:cubicBezTo>
                  <a:pt x="271391" y="1436167"/>
                  <a:pt x="270882" y="1432430"/>
                  <a:pt x="270542" y="1428863"/>
                </a:cubicBezTo>
                <a:cubicBezTo>
                  <a:pt x="266975" y="1386738"/>
                  <a:pt x="275298" y="1345292"/>
                  <a:pt x="278355" y="1303677"/>
                </a:cubicBezTo>
                <a:cubicBezTo>
                  <a:pt x="280564" y="1273272"/>
                  <a:pt x="285829" y="1243037"/>
                  <a:pt x="285659" y="1212293"/>
                </a:cubicBezTo>
                <a:cubicBezTo>
                  <a:pt x="285659" y="1202101"/>
                  <a:pt x="285150" y="1191230"/>
                  <a:pt x="280564" y="1182398"/>
                </a:cubicBezTo>
                <a:cubicBezTo>
                  <a:pt x="274958" y="1171527"/>
                  <a:pt x="273769" y="1159806"/>
                  <a:pt x="269862" y="1148596"/>
                </a:cubicBezTo>
                <a:cubicBezTo>
                  <a:pt x="267315" y="1141292"/>
                  <a:pt x="270372" y="1137725"/>
                  <a:pt x="278016" y="1137725"/>
                </a:cubicBezTo>
                <a:cubicBezTo>
                  <a:pt x="289906" y="1137555"/>
                  <a:pt x="301796" y="1138404"/>
                  <a:pt x="313686" y="1138234"/>
                </a:cubicBezTo>
                <a:cubicBezTo>
                  <a:pt x="321160" y="1138064"/>
                  <a:pt x="324217" y="1140952"/>
                  <a:pt x="323708" y="1148596"/>
                </a:cubicBezTo>
                <a:cubicBezTo>
                  <a:pt x="323198" y="1159636"/>
                  <a:pt x="328803" y="1167280"/>
                  <a:pt x="337296" y="1174414"/>
                </a:cubicBezTo>
                <a:cubicBezTo>
                  <a:pt x="351055" y="1185625"/>
                  <a:pt x="368041" y="1187154"/>
                  <a:pt x="383668" y="1187663"/>
                </a:cubicBezTo>
                <a:cubicBezTo>
                  <a:pt x="424944" y="1189362"/>
                  <a:pt x="466049" y="1193269"/>
                  <a:pt x="507325" y="1194797"/>
                </a:cubicBezTo>
                <a:cubicBezTo>
                  <a:pt x="514120" y="1194967"/>
                  <a:pt x="517007" y="1197345"/>
                  <a:pt x="517007" y="1204309"/>
                </a:cubicBezTo>
                <a:cubicBezTo>
                  <a:pt x="516837" y="1234884"/>
                  <a:pt x="513100" y="1265289"/>
                  <a:pt x="509194" y="1295524"/>
                </a:cubicBezTo>
                <a:cubicBezTo>
                  <a:pt x="504947" y="1328986"/>
                  <a:pt x="502229" y="1362448"/>
                  <a:pt x="499851" y="1395910"/>
                </a:cubicBezTo>
                <a:cubicBezTo>
                  <a:pt x="499512" y="1401176"/>
                  <a:pt x="501210" y="1403724"/>
                  <a:pt x="506816" y="1404064"/>
                </a:cubicBezTo>
                <a:cubicBezTo>
                  <a:pt x="535522" y="1405592"/>
                  <a:pt x="564228" y="1410688"/>
                  <a:pt x="593104" y="1408140"/>
                </a:cubicBezTo>
                <a:cubicBezTo>
                  <a:pt x="597520" y="1407801"/>
                  <a:pt x="602107" y="1407970"/>
                  <a:pt x="606693" y="1407970"/>
                </a:cubicBezTo>
                <a:cubicBezTo>
                  <a:pt x="612128" y="1407970"/>
                  <a:pt x="615016" y="1410348"/>
                  <a:pt x="615016" y="1416293"/>
                </a:cubicBezTo>
                <a:cubicBezTo>
                  <a:pt x="614676" y="1439564"/>
                  <a:pt x="614506" y="1462665"/>
                  <a:pt x="614167" y="1485936"/>
                </a:cubicBezTo>
                <a:cubicBezTo>
                  <a:pt x="614167" y="1488484"/>
                  <a:pt x="614336" y="1491201"/>
                  <a:pt x="610430" y="1490861"/>
                </a:cubicBezTo>
                <a:cubicBezTo>
                  <a:pt x="593953" y="1489672"/>
                  <a:pt x="577137" y="1491541"/>
                  <a:pt x="560831" y="1486105"/>
                </a:cubicBezTo>
                <a:cubicBezTo>
                  <a:pt x="524991" y="1474046"/>
                  <a:pt x="488980" y="1462325"/>
                  <a:pt x="452801" y="1450945"/>
                </a:cubicBezTo>
                <a:cubicBezTo>
                  <a:pt x="438363" y="1446358"/>
                  <a:pt x="436154" y="1447717"/>
                  <a:pt x="429870" y="1458928"/>
                </a:cubicBezTo>
                <a:cubicBezTo>
                  <a:pt x="428341" y="1461646"/>
                  <a:pt x="428341" y="1464194"/>
                  <a:pt x="428341" y="1467081"/>
                </a:cubicBezTo>
                <a:cubicBezTo>
                  <a:pt x="428341" y="1479821"/>
                  <a:pt x="428511" y="1492560"/>
                  <a:pt x="428171" y="1505300"/>
                </a:cubicBezTo>
                <a:cubicBezTo>
                  <a:pt x="428001" y="1512264"/>
                  <a:pt x="428341" y="1518718"/>
                  <a:pt x="434626" y="1523474"/>
                </a:cubicBezTo>
                <a:cubicBezTo>
                  <a:pt x="437004" y="1525343"/>
                  <a:pt x="439042" y="1528570"/>
                  <a:pt x="438193" y="1531628"/>
                </a:cubicBezTo>
                <a:cubicBezTo>
                  <a:pt x="435645" y="1541479"/>
                  <a:pt x="440571" y="1547085"/>
                  <a:pt x="448214" y="1551671"/>
                </a:cubicBezTo>
                <a:cubicBezTo>
                  <a:pt x="450592" y="1553030"/>
                  <a:pt x="451951" y="1555238"/>
                  <a:pt x="451611" y="1557956"/>
                </a:cubicBezTo>
                <a:cubicBezTo>
                  <a:pt x="451272" y="1560843"/>
                  <a:pt x="448554" y="1560843"/>
                  <a:pt x="446346" y="1561523"/>
                </a:cubicBezTo>
                <a:cubicBezTo>
                  <a:pt x="414582" y="1569846"/>
                  <a:pt x="382988" y="1578679"/>
                  <a:pt x="350715" y="1584454"/>
                </a:cubicBezTo>
                <a:cubicBezTo>
                  <a:pt x="336277" y="1587002"/>
                  <a:pt x="327954" y="1598722"/>
                  <a:pt x="327954" y="1610782"/>
                </a:cubicBezTo>
                <a:cubicBezTo>
                  <a:pt x="327954" y="1623861"/>
                  <a:pt x="327784" y="1636770"/>
                  <a:pt x="327954" y="1649850"/>
                </a:cubicBezTo>
                <a:cubicBezTo>
                  <a:pt x="327954" y="1656984"/>
                  <a:pt x="330332" y="1662929"/>
                  <a:pt x="335428" y="1668194"/>
                </a:cubicBezTo>
                <a:cubicBezTo>
                  <a:pt x="340863" y="1673800"/>
                  <a:pt x="346639" y="1679575"/>
                  <a:pt x="346809" y="1688407"/>
                </a:cubicBezTo>
                <a:cubicBezTo>
                  <a:pt x="346809" y="1691125"/>
                  <a:pt x="349866" y="1692314"/>
                  <a:pt x="351904" y="1693673"/>
                </a:cubicBezTo>
                <a:cubicBezTo>
                  <a:pt x="363285" y="1701317"/>
                  <a:pt x="383498" y="1698259"/>
                  <a:pt x="395558" y="1687219"/>
                </a:cubicBezTo>
                <a:cubicBezTo>
                  <a:pt x="405919" y="1677706"/>
                  <a:pt x="408637" y="1664627"/>
                  <a:pt x="410166" y="1651888"/>
                </a:cubicBezTo>
                <a:cubicBezTo>
                  <a:pt x="411015" y="1643905"/>
                  <a:pt x="405070" y="1637450"/>
                  <a:pt x="398615" y="1632354"/>
                </a:cubicBezTo>
                <a:cubicBezTo>
                  <a:pt x="395728" y="1630146"/>
                  <a:pt x="394539" y="1626919"/>
                  <a:pt x="395388" y="1623182"/>
                </a:cubicBezTo>
                <a:cubicBezTo>
                  <a:pt x="396407" y="1619105"/>
                  <a:pt x="400314" y="1619785"/>
                  <a:pt x="403032" y="1619445"/>
                </a:cubicBezTo>
                <a:cubicBezTo>
                  <a:pt x="435645" y="1614349"/>
                  <a:pt x="468597" y="1611971"/>
                  <a:pt x="500701" y="1603478"/>
                </a:cubicBezTo>
                <a:cubicBezTo>
                  <a:pt x="522103" y="1597703"/>
                  <a:pt x="544694" y="1595665"/>
                  <a:pt x="566606" y="1591928"/>
                </a:cubicBezTo>
                <a:cubicBezTo>
                  <a:pt x="583082" y="1589210"/>
                  <a:pt x="599389" y="1584963"/>
                  <a:pt x="616205" y="1587341"/>
                </a:cubicBezTo>
                <a:cubicBezTo>
                  <a:pt x="626736" y="1588870"/>
                  <a:pt x="634719" y="1592947"/>
                  <a:pt x="638626" y="1604667"/>
                </a:cubicBezTo>
                <a:cubicBezTo>
                  <a:pt x="647629" y="1630655"/>
                  <a:pt x="655952" y="1656984"/>
                  <a:pt x="663935" y="1683312"/>
                </a:cubicBezTo>
                <a:cubicBezTo>
                  <a:pt x="668861" y="1699448"/>
                  <a:pt x="672938" y="1715075"/>
                  <a:pt x="667502" y="1731891"/>
                </a:cubicBezTo>
                <a:cubicBezTo>
                  <a:pt x="664954" y="1739875"/>
                  <a:pt x="665124" y="1748707"/>
                  <a:pt x="665634" y="1757200"/>
                </a:cubicBezTo>
                <a:cubicBezTo>
                  <a:pt x="666993" y="1780471"/>
                  <a:pt x="688735" y="1802043"/>
                  <a:pt x="712345" y="1803402"/>
                </a:cubicBezTo>
                <a:cubicBezTo>
                  <a:pt x="734257" y="1804591"/>
                  <a:pt x="759905" y="1784378"/>
                  <a:pt x="763642" y="1762976"/>
                </a:cubicBezTo>
                <a:cubicBezTo>
                  <a:pt x="765001" y="1755842"/>
                  <a:pt x="763642" y="1748877"/>
                  <a:pt x="760415" y="1742423"/>
                </a:cubicBezTo>
                <a:cubicBezTo>
                  <a:pt x="753791" y="1728664"/>
                  <a:pt x="742580" y="1719152"/>
                  <a:pt x="730860" y="1710319"/>
                </a:cubicBezTo>
                <a:cubicBezTo>
                  <a:pt x="728482" y="1708451"/>
                  <a:pt x="726783" y="1707092"/>
                  <a:pt x="725934" y="1704204"/>
                </a:cubicBezTo>
                <a:cubicBezTo>
                  <a:pt x="714553" y="1668024"/>
                  <a:pt x="702663" y="1632184"/>
                  <a:pt x="695189" y="1594985"/>
                </a:cubicBezTo>
                <a:cubicBezTo>
                  <a:pt x="692811" y="1583435"/>
                  <a:pt x="694000" y="1581906"/>
                  <a:pt x="705890" y="1581736"/>
                </a:cubicBezTo>
                <a:cubicBezTo>
                  <a:pt x="707929" y="1581736"/>
                  <a:pt x="709797" y="1582076"/>
                  <a:pt x="711835" y="1582246"/>
                </a:cubicBezTo>
                <a:cubicBezTo>
                  <a:pt x="735786" y="1584793"/>
                  <a:pt x="759566" y="1587681"/>
                  <a:pt x="783516" y="1589719"/>
                </a:cubicBezTo>
                <a:cubicBezTo>
                  <a:pt x="831756" y="1593626"/>
                  <a:pt x="879996" y="1596514"/>
                  <a:pt x="928236" y="1601270"/>
                </a:cubicBezTo>
                <a:cubicBezTo>
                  <a:pt x="948449" y="1603308"/>
                  <a:pt x="948449" y="1603138"/>
                  <a:pt x="942844" y="1623182"/>
                </a:cubicBezTo>
                <a:cubicBezTo>
                  <a:pt x="941315" y="1628617"/>
                  <a:pt x="939446" y="1634732"/>
                  <a:pt x="943353" y="1639488"/>
                </a:cubicBezTo>
                <a:cubicBezTo>
                  <a:pt x="947600" y="1644754"/>
                  <a:pt x="950148" y="1650529"/>
                  <a:pt x="951506" y="1656984"/>
                </a:cubicBezTo>
                <a:cubicBezTo>
                  <a:pt x="952356" y="1661060"/>
                  <a:pt x="954734" y="1662759"/>
                  <a:pt x="958980" y="1663778"/>
                </a:cubicBezTo>
                <a:cubicBezTo>
                  <a:pt x="969002" y="1665986"/>
                  <a:pt x="979193" y="1665816"/>
                  <a:pt x="989385" y="1666496"/>
                </a:cubicBezTo>
                <a:cubicBezTo>
                  <a:pt x="996179" y="1667005"/>
                  <a:pt x="999916" y="1664118"/>
                  <a:pt x="1002974" y="1659531"/>
                </a:cubicBezTo>
                <a:cubicBezTo>
                  <a:pt x="1012656" y="1645263"/>
                  <a:pt x="1014015" y="1629297"/>
                  <a:pt x="1010278" y="1613160"/>
                </a:cubicBezTo>
                <a:close/>
                <a:moveTo>
                  <a:pt x="893245" y="959203"/>
                </a:moveTo>
                <a:cubicBezTo>
                  <a:pt x="900379" y="964808"/>
                  <a:pt x="906154" y="960732"/>
                  <a:pt x="911929" y="957674"/>
                </a:cubicBezTo>
                <a:cubicBezTo>
                  <a:pt x="921611" y="952748"/>
                  <a:pt x="921611" y="952578"/>
                  <a:pt x="923310" y="963110"/>
                </a:cubicBezTo>
                <a:cubicBezTo>
                  <a:pt x="929425" y="999459"/>
                  <a:pt x="935540" y="1035639"/>
                  <a:pt x="941655" y="1071989"/>
                </a:cubicBezTo>
                <a:cubicBezTo>
                  <a:pt x="942504" y="1076745"/>
                  <a:pt x="942674" y="1081501"/>
                  <a:pt x="943183" y="1086257"/>
                </a:cubicBezTo>
                <a:cubicBezTo>
                  <a:pt x="943013" y="1086257"/>
                  <a:pt x="942844" y="1086257"/>
                  <a:pt x="942504" y="1086257"/>
                </a:cubicBezTo>
                <a:cubicBezTo>
                  <a:pt x="942504" y="1090164"/>
                  <a:pt x="942674" y="1094241"/>
                  <a:pt x="942504" y="1098147"/>
                </a:cubicBezTo>
                <a:cubicBezTo>
                  <a:pt x="942334" y="1100865"/>
                  <a:pt x="940805" y="1103073"/>
                  <a:pt x="937748" y="1103073"/>
                </a:cubicBezTo>
                <a:cubicBezTo>
                  <a:pt x="934690" y="1103243"/>
                  <a:pt x="933501" y="1101205"/>
                  <a:pt x="932822" y="1098317"/>
                </a:cubicBezTo>
                <a:cubicBezTo>
                  <a:pt x="928066" y="1076066"/>
                  <a:pt x="919573" y="1054833"/>
                  <a:pt x="912269" y="1033261"/>
                </a:cubicBezTo>
                <a:cubicBezTo>
                  <a:pt x="905645" y="1013897"/>
                  <a:pt x="897152" y="995213"/>
                  <a:pt x="893245" y="974830"/>
                </a:cubicBezTo>
                <a:cubicBezTo>
                  <a:pt x="892565" y="970753"/>
                  <a:pt x="888828" y="967526"/>
                  <a:pt x="888998" y="962940"/>
                </a:cubicBezTo>
                <a:cubicBezTo>
                  <a:pt x="888998" y="960562"/>
                  <a:pt x="889508" y="956145"/>
                  <a:pt x="893245" y="959203"/>
                </a:cubicBezTo>
                <a:close/>
              </a:path>
            </a:pathLst>
          </a:custGeom>
          <a:solidFill>
            <a:schemeClr val="accent1"/>
          </a:solidFill>
          <a:ln w="1698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0B7C609-EBBC-45C0-A691-BBF241E24700}"/>
              </a:ext>
            </a:extLst>
          </p:cNvPr>
          <p:cNvGrpSpPr/>
          <p:nvPr/>
        </p:nvGrpSpPr>
        <p:grpSpPr>
          <a:xfrm>
            <a:off x="3288171" y="1664723"/>
            <a:ext cx="3832597" cy="5176789"/>
            <a:chOff x="5815658" y="1867763"/>
            <a:chExt cx="4353684" cy="5965922"/>
          </a:xfrm>
        </p:grpSpPr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DBFC280D-2DC9-43C4-A3DF-E2084634ECA6}"/>
                </a:ext>
              </a:extLst>
            </p:cNvPr>
            <p:cNvGrpSpPr/>
            <p:nvPr/>
          </p:nvGrpSpPr>
          <p:grpSpPr>
            <a:xfrm>
              <a:off x="5815658" y="1867763"/>
              <a:ext cx="4353684" cy="5965922"/>
              <a:chOff x="3261442" y="5094961"/>
              <a:chExt cx="1189015" cy="1629326"/>
            </a:xfrm>
          </p:grpSpPr>
          <p:sp>
            <p:nvSpPr>
              <p:cNvPr id="75" name="Rounded Rectangle 39">
                <a:extLst>
                  <a:ext uri="{FF2B5EF4-FFF2-40B4-BE49-F238E27FC236}">
                    <a16:creationId xmlns:a16="http://schemas.microsoft.com/office/drawing/2014/main" id="{36804712-2D66-43DF-8B5B-BCDBBB8CCD2E}"/>
                  </a:ext>
                </a:extLst>
              </p:cNvPr>
              <p:cNvSpPr/>
              <p:nvPr/>
            </p:nvSpPr>
            <p:spPr>
              <a:xfrm rot="2483232">
                <a:off x="3261442" y="5287651"/>
                <a:ext cx="1189015" cy="1436636"/>
              </a:xfrm>
              <a:custGeom>
                <a:avLst/>
                <a:gdLst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11097 w 2194524"/>
                  <a:gd name="connsiteY3" fmla="*/ 753742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75818 w 2194524"/>
                  <a:gd name="connsiteY5" fmla="*/ 1808656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94524"/>
                  <a:gd name="connsiteY0" fmla="*/ 41365 h 3010473"/>
                  <a:gd name="connsiteX1" fmla="*/ 769866 w 2194524"/>
                  <a:gd name="connsiteY1" fmla="*/ 0 h 3010473"/>
                  <a:gd name="connsiteX2" fmla="*/ 911097 w 2194524"/>
                  <a:gd name="connsiteY2" fmla="*/ 141231 h 3010473"/>
                  <a:gd name="connsiteX3" fmla="*/ 960469 w 2194524"/>
                  <a:gd name="connsiteY3" fmla="*/ 784060 h 3010473"/>
                  <a:gd name="connsiteX4" fmla="*/ 1594794 w 2194524"/>
                  <a:gd name="connsiteY4" fmla="*/ 789196 h 3010473"/>
                  <a:gd name="connsiteX5" fmla="*/ 1848308 w 2194524"/>
                  <a:gd name="connsiteY5" fmla="*/ 1898342 h 3010473"/>
                  <a:gd name="connsiteX6" fmla="*/ 2194524 w 2194524"/>
                  <a:gd name="connsiteY6" fmla="*/ 2178856 h 3010473"/>
                  <a:gd name="connsiteX7" fmla="*/ 1488044 w 2194524"/>
                  <a:gd name="connsiteY7" fmla="*/ 3010473 h 3010473"/>
                  <a:gd name="connsiteX8" fmla="*/ 1136947 w 2194524"/>
                  <a:gd name="connsiteY8" fmla="*/ 2468062 h 3010473"/>
                  <a:gd name="connsiteX9" fmla="*/ 519460 w 2194524"/>
                  <a:gd name="connsiteY9" fmla="*/ 2013663 h 3010473"/>
                  <a:gd name="connsiteX10" fmla="*/ 0 w 2194524"/>
                  <a:gd name="connsiteY10" fmla="*/ 1326467 h 3010473"/>
                  <a:gd name="connsiteX11" fmla="*/ 628635 w 2194524"/>
                  <a:gd name="connsiteY11" fmla="*/ 1589678 h 3010473"/>
                  <a:gd name="connsiteX12" fmla="*/ 628635 w 2194524"/>
                  <a:gd name="connsiteY12" fmla="*/ 141231 h 3010473"/>
                  <a:gd name="connsiteX13" fmla="*/ 670001 w 2194524"/>
                  <a:gd name="connsiteY13" fmla="*/ 41365 h 3010473"/>
                  <a:gd name="connsiteX0" fmla="*/ 670001 w 2145453"/>
                  <a:gd name="connsiteY0" fmla="*/ 41365 h 3010473"/>
                  <a:gd name="connsiteX1" fmla="*/ 769866 w 2145453"/>
                  <a:gd name="connsiteY1" fmla="*/ 0 h 3010473"/>
                  <a:gd name="connsiteX2" fmla="*/ 911097 w 2145453"/>
                  <a:gd name="connsiteY2" fmla="*/ 141231 h 3010473"/>
                  <a:gd name="connsiteX3" fmla="*/ 960469 w 2145453"/>
                  <a:gd name="connsiteY3" fmla="*/ 784060 h 3010473"/>
                  <a:gd name="connsiteX4" fmla="*/ 1594794 w 2145453"/>
                  <a:gd name="connsiteY4" fmla="*/ 789196 h 3010473"/>
                  <a:gd name="connsiteX5" fmla="*/ 1848308 w 2145453"/>
                  <a:gd name="connsiteY5" fmla="*/ 1898342 h 3010473"/>
                  <a:gd name="connsiteX6" fmla="*/ 2145453 w 2145453"/>
                  <a:gd name="connsiteY6" fmla="*/ 2249789 h 3010473"/>
                  <a:gd name="connsiteX7" fmla="*/ 1488044 w 2145453"/>
                  <a:gd name="connsiteY7" fmla="*/ 3010473 h 3010473"/>
                  <a:gd name="connsiteX8" fmla="*/ 1136947 w 2145453"/>
                  <a:gd name="connsiteY8" fmla="*/ 2468062 h 3010473"/>
                  <a:gd name="connsiteX9" fmla="*/ 519460 w 2145453"/>
                  <a:gd name="connsiteY9" fmla="*/ 2013663 h 3010473"/>
                  <a:gd name="connsiteX10" fmla="*/ 0 w 2145453"/>
                  <a:gd name="connsiteY10" fmla="*/ 1326467 h 3010473"/>
                  <a:gd name="connsiteX11" fmla="*/ 628635 w 2145453"/>
                  <a:gd name="connsiteY11" fmla="*/ 1589678 h 3010473"/>
                  <a:gd name="connsiteX12" fmla="*/ 628635 w 2145453"/>
                  <a:gd name="connsiteY12" fmla="*/ 141231 h 3010473"/>
                  <a:gd name="connsiteX13" fmla="*/ 670001 w 2145453"/>
                  <a:gd name="connsiteY13" fmla="*/ 41365 h 3010473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19460 w 2145453"/>
                  <a:gd name="connsiteY9" fmla="*/ 2013663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28635 w 2145453"/>
                  <a:gd name="connsiteY11" fmla="*/ 1589678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60469 w 2145453"/>
                  <a:gd name="connsiteY3" fmla="*/ 784060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94794 w 2145453"/>
                  <a:gd name="connsiteY4" fmla="*/ 789196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679880 w 2145453"/>
                  <a:gd name="connsiteY11" fmla="*/ 1646872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670001 w 2145453"/>
                  <a:gd name="connsiteY0" fmla="*/ 41365 h 2912664"/>
                  <a:gd name="connsiteX1" fmla="*/ 769866 w 2145453"/>
                  <a:gd name="connsiteY1" fmla="*/ 0 h 2912664"/>
                  <a:gd name="connsiteX2" fmla="*/ 911097 w 2145453"/>
                  <a:gd name="connsiteY2" fmla="*/ 141231 h 2912664"/>
                  <a:gd name="connsiteX3" fmla="*/ 979523 w 2145453"/>
                  <a:gd name="connsiteY3" fmla="*/ 863751 h 2912664"/>
                  <a:gd name="connsiteX4" fmla="*/ 1578849 w 2145453"/>
                  <a:gd name="connsiteY4" fmla="*/ 851069 h 2912664"/>
                  <a:gd name="connsiteX5" fmla="*/ 1848308 w 2145453"/>
                  <a:gd name="connsiteY5" fmla="*/ 1898342 h 2912664"/>
                  <a:gd name="connsiteX6" fmla="*/ 2145453 w 2145453"/>
                  <a:gd name="connsiteY6" fmla="*/ 2249789 h 2912664"/>
                  <a:gd name="connsiteX7" fmla="*/ 1535243 w 2145453"/>
                  <a:gd name="connsiteY7" fmla="*/ 2912664 h 2912664"/>
                  <a:gd name="connsiteX8" fmla="*/ 1136947 w 2145453"/>
                  <a:gd name="connsiteY8" fmla="*/ 2468062 h 2912664"/>
                  <a:gd name="connsiteX9" fmla="*/ 530391 w 2145453"/>
                  <a:gd name="connsiteY9" fmla="*/ 2073665 h 2912664"/>
                  <a:gd name="connsiteX10" fmla="*/ 0 w 2145453"/>
                  <a:gd name="connsiteY10" fmla="*/ 1326467 h 2912664"/>
                  <a:gd name="connsiteX11" fmla="*/ 710556 w 2145453"/>
                  <a:gd name="connsiteY11" fmla="*/ 1634217 h 2912664"/>
                  <a:gd name="connsiteX12" fmla="*/ 628635 w 2145453"/>
                  <a:gd name="connsiteY12" fmla="*/ 141231 h 2912664"/>
                  <a:gd name="connsiteX13" fmla="*/ 670001 w 2145453"/>
                  <a:gd name="connsiteY13" fmla="*/ 41365 h 2912664"/>
                  <a:gd name="connsiteX0" fmla="*/ 733305 w 2208757"/>
                  <a:gd name="connsiteY0" fmla="*/ 41365 h 2912664"/>
                  <a:gd name="connsiteX1" fmla="*/ 833170 w 2208757"/>
                  <a:gd name="connsiteY1" fmla="*/ 0 h 2912664"/>
                  <a:gd name="connsiteX2" fmla="*/ 974401 w 2208757"/>
                  <a:gd name="connsiteY2" fmla="*/ 141231 h 2912664"/>
                  <a:gd name="connsiteX3" fmla="*/ 1042827 w 2208757"/>
                  <a:gd name="connsiteY3" fmla="*/ 863751 h 2912664"/>
                  <a:gd name="connsiteX4" fmla="*/ 1642153 w 2208757"/>
                  <a:gd name="connsiteY4" fmla="*/ 851069 h 2912664"/>
                  <a:gd name="connsiteX5" fmla="*/ 1911612 w 2208757"/>
                  <a:gd name="connsiteY5" fmla="*/ 1898342 h 2912664"/>
                  <a:gd name="connsiteX6" fmla="*/ 2208757 w 2208757"/>
                  <a:gd name="connsiteY6" fmla="*/ 2249789 h 2912664"/>
                  <a:gd name="connsiteX7" fmla="*/ 1598547 w 2208757"/>
                  <a:gd name="connsiteY7" fmla="*/ 2912664 h 2912664"/>
                  <a:gd name="connsiteX8" fmla="*/ 1200251 w 2208757"/>
                  <a:gd name="connsiteY8" fmla="*/ 2468062 h 2912664"/>
                  <a:gd name="connsiteX9" fmla="*/ 593695 w 2208757"/>
                  <a:gd name="connsiteY9" fmla="*/ 2073665 h 2912664"/>
                  <a:gd name="connsiteX10" fmla="*/ 0 w 2208757"/>
                  <a:gd name="connsiteY10" fmla="*/ 1399250 h 2912664"/>
                  <a:gd name="connsiteX11" fmla="*/ 773860 w 2208757"/>
                  <a:gd name="connsiteY11" fmla="*/ 1634217 h 2912664"/>
                  <a:gd name="connsiteX12" fmla="*/ 691939 w 2208757"/>
                  <a:gd name="connsiteY12" fmla="*/ 141231 h 2912664"/>
                  <a:gd name="connsiteX13" fmla="*/ 733305 w 2208757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2912664"/>
                  <a:gd name="connsiteX1" fmla="*/ 886969 w 2262556"/>
                  <a:gd name="connsiteY1" fmla="*/ 0 h 2912664"/>
                  <a:gd name="connsiteX2" fmla="*/ 1028200 w 2262556"/>
                  <a:gd name="connsiteY2" fmla="*/ 141231 h 2912664"/>
                  <a:gd name="connsiteX3" fmla="*/ 1096626 w 2262556"/>
                  <a:gd name="connsiteY3" fmla="*/ 863751 h 2912664"/>
                  <a:gd name="connsiteX4" fmla="*/ 1695952 w 2262556"/>
                  <a:gd name="connsiteY4" fmla="*/ 851069 h 2912664"/>
                  <a:gd name="connsiteX5" fmla="*/ 1965411 w 2262556"/>
                  <a:gd name="connsiteY5" fmla="*/ 1898342 h 2912664"/>
                  <a:gd name="connsiteX6" fmla="*/ 2262556 w 2262556"/>
                  <a:gd name="connsiteY6" fmla="*/ 2249789 h 2912664"/>
                  <a:gd name="connsiteX7" fmla="*/ 1652346 w 2262556"/>
                  <a:gd name="connsiteY7" fmla="*/ 2912664 h 2912664"/>
                  <a:gd name="connsiteX8" fmla="*/ 1254050 w 2262556"/>
                  <a:gd name="connsiteY8" fmla="*/ 2468062 h 2912664"/>
                  <a:gd name="connsiteX9" fmla="*/ 647494 w 2262556"/>
                  <a:gd name="connsiteY9" fmla="*/ 2073665 h 2912664"/>
                  <a:gd name="connsiteX10" fmla="*/ 0 w 2262556"/>
                  <a:gd name="connsiteY10" fmla="*/ 1381959 h 2912664"/>
                  <a:gd name="connsiteX11" fmla="*/ 827659 w 2262556"/>
                  <a:gd name="connsiteY11" fmla="*/ 1634217 h 2912664"/>
                  <a:gd name="connsiteX12" fmla="*/ 745738 w 2262556"/>
                  <a:gd name="connsiteY12" fmla="*/ 141231 h 2912664"/>
                  <a:gd name="connsiteX13" fmla="*/ 787104 w 2262556"/>
                  <a:gd name="connsiteY13" fmla="*/ 41365 h 2912664"/>
                  <a:gd name="connsiteX0" fmla="*/ 787104 w 2262556"/>
                  <a:gd name="connsiteY0" fmla="*/ 41365 h 3204020"/>
                  <a:gd name="connsiteX1" fmla="*/ 886969 w 2262556"/>
                  <a:gd name="connsiteY1" fmla="*/ 0 h 3204020"/>
                  <a:gd name="connsiteX2" fmla="*/ 1028200 w 2262556"/>
                  <a:gd name="connsiteY2" fmla="*/ 141231 h 3204020"/>
                  <a:gd name="connsiteX3" fmla="*/ 1096626 w 2262556"/>
                  <a:gd name="connsiteY3" fmla="*/ 863751 h 3204020"/>
                  <a:gd name="connsiteX4" fmla="*/ 1695952 w 2262556"/>
                  <a:gd name="connsiteY4" fmla="*/ 851069 h 3204020"/>
                  <a:gd name="connsiteX5" fmla="*/ 1965411 w 2262556"/>
                  <a:gd name="connsiteY5" fmla="*/ 1898342 h 3204020"/>
                  <a:gd name="connsiteX6" fmla="*/ 2262556 w 2262556"/>
                  <a:gd name="connsiteY6" fmla="*/ 2249789 h 3204020"/>
                  <a:gd name="connsiteX7" fmla="*/ 1875442 w 2262556"/>
                  <a:gd name="connsiteY7" fmla="*/ 3204020 h 3204020"/>
                  <a:gd name="connsiteX8" fmla="*/ 1254050 w 2262556"/>
                  <a:gd name="connsiteY8" fmla="*/ 2468062 h 3204020"/>
                  <a:gd name="connsiteX9" fmla="*/ 647494 w 2262556"/>
                  <a:gd name="connsiteY9" fmla="*/ 2073665 h 3204020"/>
                  <a:gd name="connsiteX10" fmla="*/ 0 w 2262556"/>
                  <a:gd name="connsiteY10" fmla="*/ 1381959 h 3204020"/>
                  <a:gd name="connsiteX11" fmla="*/ 827659 w 2262556"/>
                  <a:gd name="connsiteY11" fmla="*/ 1634217 h 3204020"/>
                  <a:gd name="connsiteX12" fmla="*/ 745738 w 2262556"/>
                  <a:gd name="connsiteY12" fmla="*/ 141231 h 3204020"/>
                  <a:gd name="connsiteX13" fmla="*/ 787104 w 2262556"/>
                  <a:gd name="connsiteY13" fmla="*/ 41365 h 3204020"/>
                  <a:gd name="connsiteX0" fmla="*/ 787104 w 2616797"/>
                  <a:gd name="connsiteY0" fmla="*/ 41365 h 3204020"/>
                  <a:gd name="connsiteX1" fmla="*/ 886969 w 2616797"/>
                  <a:gd name="connsiteY1" fmla="*/ 0 h 3204020"/>
                  <a:gd name="connsiteX2" fmla="*/ 1028200 w 2616797"/>
                  <a:gd name="connsiteY2" fmla="*/ 141231 h 3204020"/>
                  <a:gd name="connsiteX3" fmla="*/ 1096626 w 2616797"/>
                  <a:gd name="connsiteY3" fmla="*/ 863751 h 3204020"/>
                  <a:gd name="connsiteX4" fmla="*/ 1695952 w 2616797"/>
                  <a:gd name="connsiteY4" fmla="*/ 851069 h 3204020"/>
                  <a:gd name="connsiteX5" fmla="*/ 1965411 w 2616797"/>
                  <a:gd name="connsiteY5" fmla="*/ 1898342 h 3204020"/>
                  <a:gd name="connsiteX6" fmla="*/ 2616797 w 2616797"/>
                  <a:gd name="connsiteY6" fmla="*/ 2518120 h 3204020"/>
                  <a:gd name="connsiteX7" fmla="*/ 1875442 w 2616797"/>
                  <a:gd name="connsiteY7" fmla="*/ 3204020 h 3204020"/>
                  <a:gd name="connsiteX8" fmla="*/ 1254050 w 2616797"/>
                  <a:gd name="connsiteY8" fmla="*/ 2468062 h 3204020"/>
                  <a:gd name="connsiteX9" fmla="*/ 647494 w 2616797"/>
                  <a:gd name="connsiteY9" fmla="*/ 2073665 h 3204020"/>
                  <a:gd name="connsiteX10" fmla="*/ 0 w 2616797"/>
                  <a:gd name="connsiteY10" fmla="*/ 1381959 h 3204020"/>
                  <a:gd name="connsiteX11" fmla="*/ 827659 w 2616797"/>
                  <a:gd name="connsiteY11" fmla="*/ 1634217 h 3204020"/>
                  <a:gd name="connsiteX12" fmla="*/ 745738 w 2616797"/>
                  <a:gd name="connsiteY12" fmla="*/ 141231 h 3204020"/>
                  <a:gd name="connsiteX13" fmla="*/ 787104 w 2616797"/>
                  <a:gd name="connsiteY13" fmla="*/ 41365 h 3204020"/>
                  <a:gd name="connsiteX0" fmla="*/ 787104 w 2616797"/>
                  <a:gd name="connsiteY0" fmla="*/ 41365 h 3204020"/>
                  <a:gd name="connsiteX1" fmla="*/ 886969 w 2616797"/>
                  <a:gd name="connsiteY1" fmla="*/ 0 h 3204020"/>
                  <a:gd name="connsiteX2" fmla="*/ 1028200 w 2616797"/>
                  <a:gd name="connsiteY2" fmla="*/ 141231 h 3204020"/>
                  <a:gd name="connsiteX3" fmla="*/ 1096626 w 2616797"/>
                  <a:gd name="connsiteY3" fmla="*/ 863751 h 3204020"/>
                  <a:gd name="connsiteX4" fmla="*/ 1695952 w 2616797"/>
                  <a:gd name="connsiteY4" fmla="*/ 851069 h 3204020"/>
                  <a:gd name="connsiteX5" fmla="*/ 1965411 w 2616797"/>
                  <a:gd name="connsiteY5" fmla="*/ 1898342 h 3204020"/>
                  <a:gd name="connsiteX6" fmla="*/ 2616797 w 2616797"/>
                  <a:gd name="connsiteY6" fmla="*/ 2518120 h 3204020"/>
                  <a:gd name="connsiteX7" fmla="*/ 1875442 w 2616797"/>
                  <a:gd name="connsiteY7" fmla="*/ 3204020 h 3204020"/>
                  <a:gd name="connsiteX8" fmla="*/ 1254050 w 2616797"/>
                  <a:gd name="connsiteY8" fmla="*/ 2468062 h 3204020"/>
                  <a:gd name="connsiteX9" fmla="*/ 647494 w 2616797"/>
                  <a:gd name="connsiteY9" fmla="*/ 2073665 h 3204020"/>
                  <a:gd name="connsiteX10" fmla="*/ 0 w 2616797"/>
                  <a:gd name="connsiteY10" fmla="*/ 1381959 h 3204020"/>
                  <a:gd name="connsiteX11" fmla="*/ 827659 w 2616797"/>
                  <a:gd name="connsiteY11" fmla="*/ 1634217 h 3204020"/>
                  <a:gd name="connsiteX12" fmla="*/ 745738 w 2616797"/>
                  <a:gd name="connsiteY12" fmla="*/ 141231 h 3204020"/>
                  <a:gd name="connsiteX13" fmla="*/ 787104 w 2616797"/>
                  <a:gd name="connsiteY13" fmla="*/ 41365 h 3204020"/>
                  <a:gd name="connsiteX0" fmla="*/ 787104 w 2635848"/>
                  <a:gd name="connsiteY0" fmla="*/ 41365 h 3204020"/>
                  <a:gd name="connsiteX1" fmla="*/ 886969 w 2635848"/>
                  <a:gd name="connsiteY1" fmla="*/ 0 h 3204020"/>
                  <a:gd name="connsiteX2" fmla="*/ 1028200 w 2635848"/>
                  <a:gd name="connsiteY2" fmla="*/ 141231 h 3204020"/>
                  <a:gd name="connsiteX3" fmla="*/ 1096626 w 2635848"/>
                  <a:gd name="connsiteY3" fmla="*/ 863751 h 3204020"/>
                  <a:gd name="connsiteX4" fmla="*/ 1695952 w 2635848"/>
                  <a:gd name="connsiteY4" fmla="*/ 851069 h 3204020"/>
                  <a:gd name="connsiteX5" fmla="*/ 1965411 w 2635848"/>
                  <a:gd name="connsiteY5" fmla="*/ 1898342 h 3204020"/>
                  <a:gd name="connsiteX6" fmla="*/ 2635848 w 2635848"/>
                  <a:gd name="connsiteY6" fmla="*/ 2523197 h 3204020"/>
                  <a:gd name="connsiteX7" fmla="*/ 1875442 w 2635848"/>
                  <a:gd name="connsiteY7" fmla="*/ 3204020 h 3204020"/>
                  <a:gd name="connsiteX8" fmla="*/ 1254050 w 2635848"/>
                  <a:gd name="connsiteY8" fmla="*/ 2468062 h 3204020"/>
                  <a:gd name="connsiteX9" fmla="*/ 647494 w 2635848"/>
                  <a:gd name="connsiteY9" fmla="*/ 2073665 h 3204020"/>
                  <a:gd name="connsiteX10" fmla="*/ 0 w 2635848"/>
                  <a:gd name="connsiteY10" fmla="*/ 1381959 h 3204020"/>
                  <a:gd name="connsiteX11" fmla="*/ 827659 w 2635848"/>
                  <a:gd name="connsiteY11" fmla="*/ 1634217 h 3204020"/>
                  <a:gd name="connsiteX12" fmla="*/ 745738 w 2635848"/>
                  <a:gd name="connsiteY12" fmla="*/ 141231 h 3204020"/>
                  <a:gd name="connsiteX13" fmla="*/ 787104 w 2635848"/>
                  <a:gd name="connsiteY13" fmla="*/ 41365 h 3204020"/>
                  <a:gd name="connsiteX0" fmla="*/ 787104 w 2651771"/>
                  <a:gd name="connsiteY0" fmla="*/ 41365 h 3204020"/>
                  <a:gd name="connsiteX1" fmla="*/ 886969 w 2651771"/>
                  <a:gd name="connsiteY1" fmla="*/ 0 h 3204020"/>
                  <a:gd name="connsiteX2" fmla="*/ 1028200 w 2651771"/>
                  <a:gd name="connsiteY2" fmla="*/ 141231 h 3204020"/>
                  <a:gd name="connsiteX3" fmla="*/ 1096626 w 2651771"/>
                  <a:gd name="connsiteY3" fmla="*/ 863751 h 3204020"/>
                  <a:gd name="connsiteX4" fmla="*/ 1695952 w 2651771"/>
                  <a:gd name="connsiteY4" fmla="*/ 851069 h 3204020"/>
                  <a:gd name="connsiteX5" fmla="*/ 1965411 w 2651771"/>
                  <a:gd name="connsiteY5" fmla="*/ 1898342 h 3204020"/>
                  <a:gd name="connsiteX6" fmla="*/ 2651771 w 2651771"/>
                  <a:gd name="connsiteY6" fmla="*/ 2516454 h 3204020"/>
                  <a:gd name="connsiteX7" fmla="*/ 1875442 w 2651771"/>
                  <a:gd name="connsiteY7" fmla="*/ 3204020 h 3204020"/>
                  <a:gd name="connsiteX8" fmla="*/ 1254050 w 2651771"/>
                  <a:gd name="connsiteY8" fmla="*/ 2468062 h 3204020"/>
                  <a:gd name="connsiteX9" fmla="*/ 647494 w 2651771"/>
                  <a:gd name="connsiteY9" fmla="*/ 2073665 h 3204020"/>
                  <a:gd name="connsiteX10" fmla="*/ 0 w 2651771"/>
                  <a:gd name="connsiteY10" fmla="*/ 1381959 h 3204020"/>
                  <a:gd name="connsiteX11" fmla="*/ 827659 w 2651771"/>
                  <a:gd name="connsiteY11" fmla="*/ 1634217 h 3204020"/>
                  <a:gd name="connsiteX12" fmla="*/ 745738 w 2651771"/>
                  <a:gd name="connsiteY12" fmla="*/ 141231 h 3204020"/>
                  <a:gd name="connsiteX13" fmla="*/ 787104 w 2651771"/>
                  <a:gd name="connsiteY13" fmla="*/ 41365 h 32040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651771" h="3204020">
                    <a:moveTo>
                      <a:pt x="787104" y="41365"/>
                    </a:moveTo>
                    <a:cubicBezTo>
                      <a:pt x="812661" y="15808"/>
                      <a:pt x="847969" y="0"/>
                      <a:pt x="886969" y="0"/>
                    </a:cubicBezTo>
                    <a:cubicBezTo>
                      <a:pt x="964969" y="0"/>
                      <a:pt x="1028200" y="63231"/>
                      <a:pt x="1028200" y="141231"/>
                    </a:cubicBezTo>
                    <a:lnTo>
                      <a:pt x="1096626" y="863751"/>
                    </a:lnTo>
                    <a:cubicBezTo>
                      <a:pt x="1324950" y="817026"/>
                      <a:pt x="1594219" y="679679"/>
                      <a:pt x="1695952" y="851069"/>
                    </a:cubicBezTo>
                    <a:cubicBezTo>
                      <a:pt x="1896857" y="1284096"/>
                      <a:pt x="2012961" y="1443677"/>
                      <a:pt x="1965411" y="1898342"/>
                    </a:cubicBezTo>
                    <a:cubicBezTo>
                      <a:pt x="2062863" y="2027881"/>
                      <a:pt x="2521735" y="2407218"/>
                      <a:pt x="2651771" y="2516454"/>
                    </a:cubicBezTo>
                    <a:lnTo>
                      <a:pt x="1875442" y="3204020"/>
                    </a:lnTo>
                    <a:lnTo>
                      <a:pt x="1254050" y="2468062"/>
                    </a:lnTo>
                    <a:cubicBezTo>
                      <a:pt x="1117281" y="2338792"/>
                      <a:pt x="856388" y="2269133"/>
                      <a:pt x="647494" y="2073665"/>
                    </a:cubicBezTo>
                    <a:cubicBezTo>
                      <a:pt x="560013" y="2007911"/>
                      <a:pt x="439289" y="1645529"/>
                      <a:pt x="0" y="1381959"/>
                    </a:cubicBezTo>
                    <a:cubicBezTo>
                      <a:pt x="137000" y="1119373"/>
                      <a:pt x="679491" y="1549956"/>
                      <a:pt x="827659" y="1634217"/>
                    </a:cubicBezTo>
                    <a:lnTo>
                      <a:pt x="745738" y="141231"/>
                    </a:lnTo>
                    <a:cubicBezTo>
                      <a:pt x="745738" y="102231"/>
                      <a:pt x="761546" y="66923"/>
                      <a:pt x="787104" y="41365"/>
                    </a:cubicBezTo>
                    <a:close/>
                  </a:path>
                </a:pathLst>
              </a:custGeom>
              <a:solidFill>
                <a:srgbClr val="FECBA3"/>
              </a:solidFill>
              <a:ln w="9525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ko-KR" altLang="en-US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99F8CE01-F07A-42C6-A468-BACFBF042A9E}"/>
                  </a:ext>
                </a:extLst>
              </p:cNvPr>
              <p:cNvGrpSpPr/>
              <p:nvPr/>
            </p:nvGrpSpPr>
            <p:grpSpPr>
              <a:xfrm>
                <a:off x="3588095" y="5094961"/>
                <a:ext cx="743430" cy="1087769"/>
                <a:chOff x="3588095" y="5094961"/>
                <a:chExt cx="743430" cy="1087769"/>
              </a:xfrm>
            </p:grpSpPr>
            <p:grpSp>
              <p:nvGrpSpPr>
                <p:cNvPr id="77" name="Group 76">
                  <a:extLst>
                    <a:ext uri="{FF2B5EF4-FFF2-40B4-BE49-F238E27FC236}">
                      <a16:creationId xmlns:a16="http://schemas.microsoft.com/office/drawing/2014/main" id="{BFC16C23-3926-4871-A6E3-E599ED1E741E}"/>
                    </a:ext>
                  </a:extLst>
                </p:cNvPr>
                <p:cNvGrpSpPr/>
                <p:nvPr/>
              </p:nvGrpSpPr>
              <p:grpSpPr>
                <a:xfrm rot="20671139">
                  <a:off x="3588095" y="5094961"/>
                  <a:ext cx="582809" cy="1087769"/>
                  <a:chOff x="3501573" y="3178068"/>
                  <a:chExt cx="1340594" cy="2737840"/>
                </a:xfrm>
              </p:grpSpPr>
              <p:sp>
                <p:nvSpPr>
                  <p:cNvPr id="79" name="Freeform: Shape 78">
                    <a:extLst>
                      <a:ext uri="{FF2B5EF4-FFF2-40B4-BE49-F238E27FC236}">
                        <a16:creationId xmlns:a16="http://schemas.microsoft.com/office/drawing/2014/main" id="{AFA8253E-1218-4FF4-A168-B028075A8032}"/>
                      </a:ext>
                    </a:extLst>
                  </p:cNvPr>
                  <p:cNvSpPr/>
                  <p:nvPr/>
                </p:nvSpPr>
                <p:spPr>
                  <a:xfrm>
                    <a:off x="3504728" y="3612346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8574" y="65246"/>
                          <a:pt x="15716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0" name="Freeform: Shape 79">
                    <a:extLst>
                      <a:ext uri="{FF2B5EF4-FFF2-40B4-BE49-F238E27FC236}">
                        <a16:creationId xmlns:a16="http://schemas.microsoft.com/office/drawing/2014/main" id="{6D954578-DD2D-44AA-A20A-79460ADF29EE}"/>
                      </a:ext>
                    </a:extLst>
                  </p:cNvPr>
                  <p:cNvSpPr/>
                  <p:nvPr/>
                </p:nvSpPr>
                <p:spPr>
                  <a:xfrm>
                    <a:off x="3501573" y="3832632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8574" y="65246"/>
                          <a:pt x="15716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1" name="Freeform: Shape 80">
                    <a:extLst>
                      <a:ext uri="{FF2B5EF4-FFF2-40B4-BE49-F238E27FC236}">
                        <a16:creationId xmlns:a16="http://schemas.microsoft.com/office/drawing/2014/main" id="{54CA2915-C5F3-4D06-A294-7AF23F4BE9D5}"/>
                      </a:ext>
                    </a:extLst>
                  </p:cNvPr>
                  <p:cNvSpPr/>
                  <p:nvPr/>
                </p:nvSpPr>
                <p:spPr>
                  <a:xfrm>
                    <a:off x="4776089" y="3829487"/>
                    <a:ext cx="62939" cy="220286"/>
                  </a:xfrm>
                  <a:custGeom>
                    <a:avLst/>
                    <a:gdLst>
                      <a:gd name="connsiteX0" fmla="*/ 12859 w 19050"/>
                      <a:gd name="connsiteY0" fmla="*/ 68104 h 66675"/>
                      <a:gd name="connsiteX1" fmla="*/ 12859 w 19050"/>
                      <a:gd name="connsiteY1" fmla="*/ 68104 h 66675"/>
                      <a:gd name="connsiteX2" fmla="*/ 7144 w 19050"/>
                      <a:gd name="connsiteY2" fmla="*/ 62389 h 66675"/>
                      <a:gd name="connsiteX3" fmla="*/ 7144 w 19050"/>
                      <a:gd name="connsiteY3" fmla="*/ 12859 h 66675"/>
                      <a:gd name="connsiteX4" fmla="*/ 12859 w 19050"/>
                      <a:gd name="connsiteY4" fmla="*/ 7144 h 66675"/>
                      <a:gd name="connsiteX5" fmla="*/ 12859 w 19050"/>
                      <a:gd name="connsiteY5" fmla="*/ 7144 h 66675"/>
                      <a:gd name="connsiteX6" fmla="*/ 18574 w 19050"/>
                      <a:gd name="connsiteY6" fmla="*/ 12859 h 66675"/>
                      <a:gd name="connsiteX7" fmla="*/ 18574 w 19050"/>
                      <a:gd name="connsiteY7" fmla="*/ 62389 h 66675"/>
                      <a:gd name="connsiteX8" fmla="*/ 12859 w 19050"/>
                      <a:gd name="connsiteY8" fmla="*/ 68104 h 66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19050" h="66675">
                        <a:moveTo>
                          <a:pt x="12859" y="68104"/>
                        </a:moveTo>
                        <a:lnTo>
                          <a:pt x="12859" y="68104"/>
                        </a:lnTo>
                        <a:cubicBezTo>
                          <a:pt x="10001" y="68104"/>
                          <a:pt x="7144" y="65246"/>
                          <a:pt x="7144" y="62389"/>
                        </a:cubicBezTo>
                        <a:lnTo>
                          <a:pt x="7144" y="12859"/>
                        </a:lnTo>
                        <a:cubicBezTo>
                          <a:pt x="7144" y="10001"/>
                          <a:pt x="10001" y="7144"/>
                          <a:pt x="12859" y="7144"/>
                        </a:cubicBezTo>
                        <a:lnTo>
                          <a:pt x="12859" y="7144"/>
                        </a:lnTo>
                        <a:cubicBezTo>
                          <a:pt x="15716" y="7144"/>
                          <a:pt x="18574" y="10001"/>
                          <a:pt x="18574" y="12859"/>
                        </a:cubicBezTo>
                        <a:lnTo>
                          <a:pt x="18574" y="62389"/>
                        </a:lnTo>
                        <a:cubicBezTo>
                          <a:pt x="19526" y="65246"/>
                          <a:pt x="16669" y="68104"/>
                          <a:pt x="12859" y="6810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2" name="Freeform: Shape 81">
                    <a:extLst>
                      <a:ext uri="{FF2B5EF4-FFF2-40B4-BE49-F238E27FC236}">
                        <a16:creationId xmlns:a16="http://schemas.microsoft.com/office/drawing/2014/main" id="{320F8983-F8BC-486E-89FF-359AAFE83A53}"/>
                      </a:ext>
                    </a:extLst>
                  </p:cNvPr>
                  <p:cNvSpPr/>
                  <p:nvPr/>
                </p:nvSpPr>
                <p:spPr>
                  <a:xfrm>
                    <a:off x="3520451" y="3178068"/>
                    <a:ext cx="1321716" cy="2737840"/>
                  </a:xfrm>
                  <a:custGeom>
                    <a:avLst/>
                    <a:gdLst>
                      <a:gd name="connsiteX0" fmla="*/ 350044 w 400050"/>
                      <a:gd name="connsiteY0" fmla="*/ 7144 h 828675"/>
                      <a:gd name="connsiteX1" fmla="*/ 53816 w 400050"/>
                      <a:gd name="connsiteY1" fmla="*/ 7144 h 828675"/>
                      <a:gd name="connsiteX2" fmla="*/ 7144 w 400050"/>
                      <a:gd name="connsiteY2" fmla="*/ 53816 h 828675"/>
                      <a:gd name="connsiteX3" fmla="*/ 7144 w 400050"/>
                      <a:gd name="connsiteY3" fmla="*/ 781526 h 828675"/>
                      <a:gd name="connsiteX4" fmla="*/ 53816 w 400050"/>
                      <a:gd name="connsiteY4" fmla="*/ 828199 h 828675"/>
                      <a:gd name="connsiteX5" fmla="*/ 350044 w 400050"/>
                      <a:gd name="connsiteY5" fmla="*/ 828199 h 828675"/>
                      <a:gd name="connsiteX6" fmla="*/ 396716 w 400050"/>
                      <a:gd name="connsiteY6" fmla="*/ 781526 h 828675"/>
                      <a:gd name="connsiteX7" fmla="*/ 396716 w 400050"/>
                      <a:gd name="connsiteY7" fmla="*/ 53816 h 828675"/>
                      <a:gd name="connsiteX8" fmla="*/ 350044 w 400050"/>
                      <a:gd name="connsiteY8" fmla="*/ 7144 h 82867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400050" h="828675">
                        <a:moveTo>
                          <a:pt x="350044" y="7144"/>
                        </a:moveTo>
                        <a:lnTo>
                          <a:pt x="53816" y="7144"/>
                        </a:lnTo>
                        <a:cubicBezTo>
                          <a:pt x="28099" y="7144"/>
                          <a:pt x="7144" y="28099"/>
                          <a:pt x="7144" y="53816"/>
                        </a:cubicBezTo>
                        <a:lnTo>
                          <a:pt x="7144" y="781526"/>
                        </a:lnTo>
                        <a:cubicBezTo>
                          <a:pt x="7144" y="807244"/>
                          <a:pt x="28099" y="828199"/>
                          <a:pt x="53816" y="828199"/>
                        </a:cubicBezTo>
                        <a:lnTo>
                          <a:pt x="350044" y="828199"/>
                        </a:lnTo>
                        <a:cubicBezTo>
                          <a:pt x="375761" y="828199"/>
                          <a:pt x="396716" y="807244"/>
                          <a:pt x="396716" y="781526"/>
                        </a:cubicBezTo>
                        <a:lnTo>
                          <a:pt x="396716" y="53816"/>
                        </a:lnTo>
                        <a:cubicBezTo>
                          <a:pt x="396716" y="28099"/>
                          <a:pt x="375761" y="7144"/>
                          <a:pt x="350044" y="7144"/>
                        </a:cubicBezTo>
                        <a:close/>
                      </a:path>
                    </a:pathLst>
                  </a:custGeom>
                  <a:solidFill>
                    <a:srgbClr val="808080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3" name="Freeform: Shape 82">
                    <a:extLst>
                      <a:ext uri="{FF2B5EF4-FFF2-40B4-BE49-F238E27FC236}">
                        <a16:creationId xmlns:a16="http://schemas.microsoft.com/office/drawing/2014/main" id="{8843B470-2FE2-4E3C-A5B6-5C2EBAF30156}"/>
                      </a:ext>
                    </a:extLst>
                  </p:cNvPr>
                  <p:cNvSpPr/>
                  <p:nvPr/>
                </p:nvSpPr>
                <p:spPr>
                  <a:xfrm>
                    <a:off x="3529897" y="3190652"/>
                    <a:ext cx="1290246" cy="2706371"/>
                  </a:xfrm>
                  <a:custGeom>
                    <a:avLst/>
                    <a:gdLst>
                      <a:gd name="connsiteX0" fmla="*/ 345281 w 390525"/>
                      <a:gd name="connsiteY0" fmla="*/ 7144 h 819150"/>
                      <a:gd name="connsiteX1" fmla="*/ 52864 w 390525"/>
                      <a:gd name="connsiteY1" fmla="*/ 7144 h 819150"/>
                      <a:gd name="connsiteX2" fmla="*/ 7144 w 390525"/>
                      <a:gd name="connsiteY2" fmla="*/ 52864 h 819150"/>
                      <a:gd name="connsiteX3" fmla="*/ 7144 w 390525"/>
                      <a:gd name="connsiteY3" fmla="*/ 772954 h 819150"/>
                      <a:gd name="connsiteX4" fmla="*/ 52864 w 390525"/>
                      <a:gd name="connsiteY4" fmla="*/ 818674 h 819150"/>
                      <a:gd name="connsiteX5" fmla="*/ 345281 w 390525"/>
                      <a:gd name="connsiteY5" fmla="*/ 818674 h 819150"/>
                      <a:gd name="connsiteX6" fmla="*/ 391001 w 390525"/>
                      <a:gd name="connsiteY6" fmla="*/ 772954 h 819150"/>
                      <a:gd name="connsiteX7" fmla="*/ 391001 w 390525"/>
                      <a:gd name="connsiteY7" fmla="*/ 52864 h 819150"/>
                      <a:gd name="connsiteX8" fmla="*/ 345281 w 390525"/>
                      <a:gd name="connsiteY8" fmla="*/ 7144 h 8191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</a:cxnLst>
                    <a:rect l="l" t="t" r="r" b="b"/>
                    <a:pathLst>
                      <a:path w="390525" h="819150">
                        <a:moveTo>
                          <a:pt x="345281" y="7144"/>
                        </a:moveTo>
                        <a:lnTo>
                          <a:pt x="52864" y="7144"/>
                        </a:lnTo>
                        <a:cubicBezTo>
                          <a:pt x="27146" y="7144"/>
                          <a:pt x="7144" y="27146"/>
                          <a:pt x="7144" y="52864"/>
                        </a:cubicBezTo>
                        <a:lnTo>
                          <a:pt x="7144" y="772954"/>
                        </a:lnTo>
                        <a:cubicBezTo>
                          <a:pt x="7144" y="798671"/>
                          <a:pt x="27146" y="818674"/>
                          <a:pt x="52864" y="818674"/>
                        </a:cubicBezTo>
                        <a:lnTo>
                          <a:pt x="345281" y="818674"/>
                        </a:lnTo>
                        <a:cubicBezTo>
                          <a:pt x="370999" y="818674"/>
                          <a:pt x="391001" y="798671"/>
                          <a:pt x="391001" y="772954"/>
                        </a:cubicBezTo>
                        <a:lnTo>
                          <a:pt x="391001" y="52864"/>
                        </a:lnTo>
                        <a:cubicBezTo>
                          <a:pt x="391001" y="28099"/>
                          <a:pt x="370046" y="7144"/>
                          <a:pt x="345281" y="7144"/>
                        </a:cubicBezTo>
                        <a:close/>
                      </a:path>
                    </a:pathLst>
                  </a:custGeom>
                  <a:solidFill>
                    <a:srgbClr val="1A1A1A"/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/>
                  </a:p>
                </p:txBody>
              </p:sp>
              <p:sp>
                <p:nvSpPr>
                  <p:cNvPr id="84" name="Freeform: Shape 83">
                    <a:extLst>
                      <a:ext uri="{FF2B5EF4-FFF2-40B4-BE49-F238E27FC236}">
                        <a16:creationId xmlns:a16="http://schemas.microsoft.com/office/drawing/2014/main" id="{E10D5177-C128-4744-8A0C-BA4C0BCEEE3A}"/>
                      </a:ext>
                    </a:extLst>
                  </p:cNvPr>
                  <p:cNvSpPr/>
                  <p:nvPr/>
                </p:nvSpPr>
                <p:spPr>
                  <a:xfrm>
                    <a:off x="3627447" y="3596610"/>
                    <a:ext cx="1101430" cy="1951104"/>
                  </a:xfrm>
                  <a:custGeom>
                    <a:avLst/>
                    <a:gdLst>
                      <a:gd name="connsiteX0" fmla="*/ 7144 w 333375"/>
                      <a:gd name="connsiteY0" fmla="*/ 7144 h 590550"/>
                      <a:gd name="connsiteX1" fmla="*/ 331946 w 333375"/>
                      <a:gd name="connsiteY1" fmla="*/ 7144 h 590550"/>
                      <a:gd name="connsiteX2" fmla="*/ 331946 w 333375"/>
                      <a:gd name="connsiteY2" fmla="*/ 586264 h 590550"/>
                      <a:gd name="connsiteX3" fmla="*/ 7144 w 333375"/>
                      <a:gd name="connsiteY3" fmla="*/ 586264 h 590550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</a:cxnLst>
                    <a:rect l="l" t="t" r="r" b="b"/>
                    <a:pathLst>
                      <a:path w="333375" h="590550">
                        <a:moveTo>
                          <a:pt x="7144" y="7144"/>
                        </a:moveTo>
                        <a:lnTo>
                          <a:pt x="331946" y="7144"/>
                        </a:lnTo>
                        <a:lnTo>
                          <a:pt x="331946" y="586264"/>
                        </a:lnTo>
                        <a:lnTo>
                          <a:pt x="7144" y="586264"/>
                        </a:lnTo>
                        <a:close/>
                      </a:path>
                    </a:pathLst>
                  </a:custGeom>
                  <a:solidFill>
                    <a:schemeClr val="bg1">
                      <a:lumMod val="95000"/>
                    </a:scheme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85" name="Group 84">
                    <a:extLst>
                      <a:ext uri="{FF2B5EF4-FFF2-40B4-BE49-F238E27FC236}">
                        <a16:creationId xmlns:a16="http://schemas.microsoft.com/office/drawing/2014/main" id="{CCDE53F5-8430-426C-917B-7A22F45A1CF9}"/>
                      </a:ext>
                    </a:extLst>
                  </p:cNvPr>
                  <p:cNvGrpSpPr/>
                  <p:nvPr/>
                </p:nvGrpSpPr>
                <p:grpSpPr>
                  <a:xfrm>
                    <a:off x="4088508" y="5635852"/>
                    <a:ext cx="173080" cy="173080"/>
                    <a:chOff x="6768665" y="6038214"/>
                    <a:chExt cx="147968" cy="147968"/>
                  </a:xfrm>
                </p:grpSpPr>
                <p:sp>
                  <p:nvSpPr>
                    <p:cNvPr id="89" name="Oval 88">
                      <a:extLst>
                        <a:ext uri="{FF2B5EF4-FFF2-40B4-BE49-F238E27FC236}">
                          <a16:creationId xmlns:a16="http://schemas.microsoft.com/office/drawing/2014/main" id="{E22280F4-D163-4CB1-BAA8-7F0BE370921D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768665" y="6038214"/>
                      <a:ext cx="147968" cy="147968"/>
                    </a:xfrm>
                    <a:prstGeom prst="ellipse">
                      <a:avLst/>
                    </a:prstGeom>
                    <a:solidFill>
                      <a:schemeClr val="bg1">
                        <a:lumMod val="6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/>
                    </a:p>
                  </p:txBody>
                </p:sp>
                <p:sp>
                  <p:nvSpPr>
                    <p:cNvPr id="90" name="Oval 89">
                      <a:extLst>
                        <a:ext uri="{FF2B5EF4-FFF2-40B4-BE49-F238E27FC236}">
                          <a16:creationId xmlns:a16="http://schemas.microsoft.com/office/drawing/2014/main" id="{9979F5CA-57B8-44D5-80F9-13F500D574B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802088" y="6071634"/>
                      <a:ext cx="81180" cy="81180"/>
                    </a:xfrm>
                    <a:prstGeom prst="ellipse">
                      <a:avLst/>
                    </a:pr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sp>
                <p:nvSpPr>
                  <p:cNvPr id="86" name="Freeform: Shape 85">
                    <a:extLst>
                      <a:ext uri="{FF2B5EF4-FFF2-40B4-BE49-F238E27FC236}">
                        <a16:creationId xmlns:a16="http://schemas.microsoft.com/office/drawing/2014/main" id="{347BE0F2-7AC6-4CC2-8F27-0D4DB3CF1343}"/>
                      </a:ext>
                    </a:extLst>
                  </p:cNvPr>
                  <p:cNvSpPr/>
                  <p:nvPr/>
                </p:nvSpPr>
                <p:spPr>
                  <a:xfrm>
                    <a:off x="3821102" y="3628406"/>
                    <a:ext cx="906450" cy="1887518"/>
                  </a:xfrm>
                  <a:custGeom>
                    <a:avLst/>
                    <a:gdLst>
                      <a:gd name="connsiteX0" fmla="*/ 614149 w 1119116"/>
                      <a:gd name="connsiteY0" fmla="*/ 0 h 2330356"/>
                      <a:gd name="connsiteX1" fmla="*/ 1115704 w 1119116"/>
                      <a:gd name="connsiteY1" fmla="*/ 6824 h 2330356"/>
                      <a:gd name="connsiteX2" fmla="*/ 1119116 w 1119116"/>
                      <a:gd name="connsiteY2" fmla="*/ 2330356 h 2330356"/>
                      <a:gd name="connsiteX3" fmla="*/ 0 w 1119116"/>
                      <a:gd name="connsiteY3" fmla="*/ 2330356 h 2330356"/>
                      <a:gd name="connsiteX4" fmla="*/ 614149 w 1119116"/>
                      <a:gd name="connsiteY4" fmla="*/ 0 h 2330356"/>
                      <a:gd name="connsiteX0" fmla="*/ 614149 w 1119116"/>
                      <a:gd name="connsiteY0" fmla="*/ 0 h 2330356"/>
                      <a:gd name="connsiteX1" fmla="*/ 1115704 w 1119116"/>
                      <a:gd name="connsiteY1" fmla="*/ 3412 h 2330356"/>
                      <a:gd name="connsiteX2" fmla="*/ 1119116 w 1119116"/>
                      <a:gd name="connsiteY2" fmla="*/ 2330356 h 2330356"/>
                      <a:gd name="connsiteX3" fmla="*/ 0 w 1119116"/>
                      <a:gd name="connsiteY3" fmla="*/ 2330356 h 2330356"/>
                      <a:gd name="connsiteX4" fmla="*/ 614149 w 1119116"/>
                      <a:gd name="connsiteY4" fmla="*/ 0 h 2330356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119116" h="2330356">
                        <a:moveTo>
                          <a:pt x="614149" y="0"/>
                        </a:moveTo>
                        <a:lnTo>
                          <a:pt x="1115704" y="3412"/>
                        </a:lnTo>
                        <a:cubicBezTo>
                          <a:pt x="1116841" y="777923"/>
                          <a:pt x="1117979" y="1555845"/>
                          <a:pt x="1119116" y="2330356"/>
                        </a:cubicBezTo>
                        <a:lnTo>
                          <a:pt x="0" y="2330356"/>
                        </a:lnTo>
                        <a:lnTo>
                          <a:pt x="614149" y="0"/>
                        </a:lnTo>
                        <a:close/>
                      </a:path>
                    </a:pathLst>
                  </a:custGeom>
                  <a:solidFill>
                    <a:srgbClr val="999999">
                      <a:alpha val="10000"/>
                    </a:srgbClr>
                  </a:solidFill>
                  <a:ln w="9525" cap="flat">
                    <a:noFill/>
                    <a:prstDash val="solid"/>
                    <a:miter/>
                  </a:ln>
                </p:spPr>
                <p:txBody>
    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endParaRPr lang="en-US">
                      <a:solidFill>
                        <a:schemeClr val="tx1"/>
                      </a:solidFill>
                    </a:endParaRPr>
                  </a:p>
                </p:txBody>
              </p:sp>
              <p:sp>
                <p:nvSpPr>
                  <p:cNvPr id="87" name="Rectangle: Rounded Corners 86">
                    <a:extLst>
                      <a:ext uri="{FF2B5EF4-FFF2-40B4-BE49-F238E27FC236}">
                        <a16:creationId xmlns:a16="http://schemas.microsoft.com/office/drawing/2014/main" id="{BCB146D1-F841-4772-9F2B-ADEA676F6855}"/>
                      </a:ext>
                    </a:extLst>
                  </p:cNvPr>
                  <p:cNvSpPr/>
                  <p:nvPr/>
                </p:nvSpPr>
                <p:spPr>
                  <a:xfrm>
                    <a:off x="4058661" y="3449093"/>
                    <a:ext cx="254255" cy="58393"/>
                  </a:xfrm>
                  <a:prstGeom prst="roundRect">
                    <a:avLst>
                      <a:gd name="adj" fmla="val 50000"/>
                    </a:avLst>
                  </a:prstGeom>
                  <a:solidFill>
                    <a:schemeClr val="bg1">
                      <a:lumMod val="50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  <p:sp>
                <p:nvSpPr>
                  <p:cNvPr id="88" name="Oval 87">
                    <a:extLst>
                      <a:ext uri="{FF2B5EF4-FFF2-40B4-BE49-F238E27FC236}">
                        <a16:creationId xmlns:a16="http://schemas.microsoft.com/office/drawing/2014/main" id="{C9E6BB8C-065B-4E26-8706-5B103137D9E7}"/>
                      </a:ext>
                    </a:extLst>
                  </p:cNvPr>
                  <p:cNvSpPr/>
                  <p:nvPr/>
                </p:nvSpPr>
                <p:spPr>
                  <a:xfrm>
                    <a:off x="3922825" y="3449093"/>
                    <a:ext cx="58393" cy="58393"/>
                  </a:xfrm>
                  <a:prstGeom prst="ellipse">
                    <a:avLst/>
                  </a:prstGeom>
                  <a:solidFill>
                    <a:schemeClr val="bg1">
                      <a:lumMod val="65000"/>
                    </a:schemeClr>
                  </a:solidFill>
                  <a:ln>
                    <a:noFill/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/>
                  </a:p>
                </p:txBody>
              </p:sp>
            </p:grpSp>
            <p:sp>
              <p:nvSpPr>
                <p:cNvPr id="78" name="Freeform: Shape 77">
                  <a:extLst>
                    <a:ext uri="{FF2B5EF4-FFF2-40B4-BE49-F238E27FC236}">
                      <a16:creationId xmlns:a16="http://schemas.microsoft.com/office/drawing/2014/main" id="{12776243-150A-4623-B62B-0F04DC2146D3}"/>
                    </a:ext>
                  </a:extLst>
                </p:cNvPr>
                <p:cNvSpPr/>
                <p:nvPr/>
              </p:nvSpPr>
              <p:spPr>
                <a:xfrm rot="3148397">
                  <a:off x="3988676" y="5571112"/>
                  <a:ext cx="370789" cy="314909"/>
                </a:xfrm>
                <a:custGeom>
                  <a:avLst/>
                  <a:gdLst>
                    <a:gd name="connsiteX0" fmla="*/ 21125 w 370789"/>
                    <a:gd name="connsiteY0" fmla="*/ 21125 h 314909"/>
                    <a:gd name="connsiteX1" fmla="*/ 72124 w 370789"/>
                    <a:gd name="connsiteY1" fmla="*/ 0 h 314909"/>
                    <a:gd name="connsiteX2" fmla="*/ 144248 w 370789"/>
                    <a:gd name="connsiteY2" fmla="*/ 72124 h 314909"/>
                    <a:gd name="connsiteX3" fmla="*/ 144248 w 370789"/>
                    <a:gd name="connsiteY3" fmla="*/ 91659 h 314909"/>
                    <a:gd name="connsiteX4" fmla="*/ 161551 w 370789"/>
                    <a:gd name="connsiteY4" fmla="*/ 79993 h 314909"/>
                    <a:gd name="connsiteX5" fmla="*/ 189624 w 370789"/>
                    <a:gd name="connsiteY5" fmla="*/ 74325 h 314909"/>
                    <a:gd name="connsiteX6" fmla="*/ 261749 w 370789"/>
                    <a:gd name="connsiteY6" fmla="*/ 146449 h 314909"/>
                    <a:gd name="connsiteX7" fmla="*/ 261748 w 370789"/>
                    <a:gd name="connsiteY7" fmla="*/ 166778 h 314909"/>
                    <a:gd name="connsiteX8" fmla="*/ 302400 w 370789"/>
                    <a:gd name="connsiteY8" fmla="*/ 149940 h 314909"/>
                    <a:gd name="connsiteX9" fmla="*/ 370789 w 370789"/>
                    <a:gd name="connsiteY9" fmla="*/ 218329 h 314909"/>
                    <a:gd name="connsiteX10" fmla="*/ 370789 w 370789"/>
                    <a:gd name="connsiteY10" fmla="*/ 246520 h 314909"/>
                    <a:gd name="connsiteX11" fmla="*/ 302400 w 370789"/>
                    <a:gd name="connsiteY11" fmla="*/ 314909 h 314909"/>
                    <a:gd name="connsiteX12" fmla="*/ 239385 w 370789"/>
                    <a:gd name="connsiteY12" fmla="*/ 273139 h 314909"/>
                    <a:gd name="connsiteX13" fmla="*/ 234750 w 370789"/>
                    <a:gd name="connsiteY13" fmla="*/ 250181 h 314909"/>
                    <a:gd name="connsiteX14" fmla="*/ 217698 w 370789"/>
                    <a:gd name="connsiteY14" fmla="*/ 261678 h 314909"/>
                    <a:gd name="connsiteX15" fmla="*/ 189625 w 370789"/>
                    <a:gd name="connsiteY15" fmla="*/ 267346 h 314909"/>
                    <a:gd name="connsiteX16" fmla="*/ 117501 w 370789"/>
                    <a:gd name="connsiteY16" fmla="*/ 195221 h 314909"/>
                    <a:gd name="connsiteX17" fmla="*/ 117501 w 370789"/>
                    <a:gd name="connsiteY17" fmla="*/ 175686 h 314909"/>
                    <a:gd name="connsiteX18" fmla="*/ 100198 w 370789"/>
                    <a:gd name="connsiteY18" fmla="*/ 187352 h 314909"/>
                    <a:gd name="connsiteX19" fmla="*/ 72124 w 370789"/>
                    <a:gd name="connsiteY19" fmla="*/ 193020 h 314909"/>
                    <a:gd name="connsiteX20" fmla="*/ 0 w 370789"/>
                    <a:gd name="connsiteY20" fmla="*/ 120896 h 314909"/>
                    <a:gd name="connsiteX21" fmla="*/ 0 w 370789"/>
                    <a:gd name="connsiteY21" fmla="*/ 72124 h 314909"/>
                    <a:gd name="connsiteX22" fmla="*/ 21125 w 370789"/>
                    <a:gd name="connsiteY22" fmla="*/ 21125 h 31490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</a:cxnLst>
                  <a:rect l="l" t="t" r="r" b="b"/>
                  <a:pathLst>
                    <a:path w="370789" h="314909">
                      <a:moveTo>
                        <a:pt x="21125" y="21125"/>
                      </a:moveTo>
                      <a:cubicBezTo>
                        <a:pt x="34177" y="8073"/>
                        <a:pt x="52207" y="0"/>
                        <a:pt x="72124" y="0"/>
                      </a:cubicBezTo>
                      <a:cubicBezTo>
                        <a:pt x="111957" y="0"/>
                        <a:pt x="144248" y="32291"/>
                        <a:pt x="144248" y="72124"/>
                      </a:cubicBezTo>
                      <a:lnTo>
                        <a:pt x="144248" y="91659"/>
                      </a:lnTo>
                      <a:lnTo>
                        <a:pt x="161551" y="79993"/>
                      </a:lnTo>
                      <a:cubicBezTo>
                        <a:pt x="170179" y="76343"/>
                        <a:pt x="179666" y="74326"/>
                        <a:pt x="189624" y="74325"/>
                      </a:cubicBezTo>
                      <a:cubicBezTo>
                        <a:pt x="229457" y="74326"/>
                        <a:pt x="261748" y="106617"/>
                        <a:pt x="261749" y="146449"/>
                      </a:cubicBezTo>
                      <a:lnTo>
                        <a:pt x="261748" y="166778"/>
                      </a:lnTo>
                      <a:lnTo>
                        <a:pt x="302400" y="149940"/>
                      </a:lnTo>
                      <a:cubicBezTo>
                        <a:pt x="340170" y="149940"/>
                        <a:pt x="370789" y="180559"/>
                        <a:pt x="370789" y="218329"/>
                      </a:cubicBezTo>
                      <a:lnTo>
                        <a:pt x="370789" y="246520"/>
                      </a:lnTo>
                      <a:cubicBezTo>
                        <a:pt x="370789" y="284290"/>
                        <a:pt x="340170" y="314909"/>
                        <a:pt x="302400" y="314909"/>
                      </a:cubicBezTo>
                      <a:cubicBezTo>
                        <a:pt x="274072" y="314908"/>
                        <a:pt x="249768" y="297685"/>
                        <a:pt x="239385" y="273139"/>
                      </a:cubicBezTo>
                      <a:lnTo>
                        <a:pt x="234750" y="250181"/>
                      </a:lnTo>
                      <a:lnTo>
                        <a:pt x="217698" y="261678"/>
                      </a:lnTo>
                      <a:cubicBezTo>
                        <a:pt x="209070" y="265327"/>
                        <a:pt x="199583" y="267346"/>
                        <a:pt x="189625" y="267346"/>
                      </a:cubicBezTo>
                      <a:cubicBezTo>
                        <a:pt x="149791" y="267346"/>
                        <a:pt x="117501" y="235054"/>
                        <a:pt x="117501" y="195221"/>
                      </a:cubicBezTo>
                      <a:lnTo>
                        <a:pt x="117501" y="175686"/>
                      </a:lnTo>
                      <a:lnTo>
                        <a:pt x="100198" y="187352"/>
                      </a:lnTo>
                      <a:cubicBezTo>
                        <a:pt x="91569" y="191002"/>
                        <a:pt x="82082" y="193020"/>
                        <a:pt x="72124" y="193020"/>
                      </a:cubicBezTo>
                      <a:cubicBezTo>
                        <a:pt x="32291" y="193020"/>
                        <a:pt x="0" y="160729"/>
                        <a:pt x="0" y="120896"/>
                      </a:cubicBezTo>
                      <a:lnTo>
                        <a:pt x="0" y="72124"/>
                      </a:lnTo>
                      <a:cubicBezTo>
                        <a:pt x="0" y="52208"/>
                        <a:pt x="8073" y="34177"/>
                        <a:pt x="21125" y="21125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ko-KR" altLang="en-US">
                    <a:solidFill>
                      <a:schemeClr val="tx1"/>
                    </a:solidFill>
                  </a:endParaRPr>
                </a:p>
              </p:txBody>
            </p:sp>
          </p:grpSp>
        </p:grpSp>
        <p:grpSp>
          <p:nvGrpSpPr>
            <p:cNvPr id="57" name="Group 56">
              <a:extLst>
                <a:ext uri="{FF2B5EF4-FFF2-40B4-BE49-F238E27FC236}">
                  <a16:creationId xmlns:a16="http://schemas.microsoft.com/office/drawing/2014/main" id="{FE9EEDB6-9049-410F-9FAF-8D9A04DDD6CE}"/>
                </a:ext>
              </a:extLst>
            </p:cNvPr>
            <p:cNvGrpSpPr/>
            <p:nvPr/>
          </p:nvGrpSpPr>
          <p:grpSpPr>
            <a:xfrm>
              <a:off x="7624303" y="3280511"/>
              <a:ext cx="1220008" cy="1630925"/>
              <a:chOff x="4912335" y="3886249"/>
              <a:chExt cx="1506023" cy="2013274"/>
            </a:xfrm>
          </p:grpSpPr>
          <p:grpSp>
            <p:nvGrpSpPr>
              <p:cNvPr id="65" name="Group 64">
                <a:extLst>
                  <a:ext uri="{FF2B5EF4-FFF2-40B4-BE49-F238E27FC236}">
                    <a16:creationId xmlns:a16="http://schemas.microsoft.com/office/drawing/2014/main" id="{0D125750-30B3-4074-92EA-5F88C7A06F80}"/>
                  </a:ext>
                </a:extLst>
              </p:cNvPr>
              <p:cNvGrpSpPr/>
              <p:nvPr/>
            </p:nvGrpSpPr>
            <p:grpSpPr>
              <a:xfrm>
                <a:off x="4912335" y="3961162"/>
                <a:ext cx="1506023" cy="1713001"/>
                <a:chOff x="4912335" y="3961162"/>
                <a:chExt cx="1506023" cy="1713001"/>
              </a:xfrm>
            </p:grpSpPr>
            <p:sp>
              <p:nvSpPr>
                <p:cNvPr id="71" name="Freeform: Shape 70">
                  <a:extLst>
                    <a:ext uri="{FF2B5EF4-FFF2-40B4-BE49-F238E27FC236}">
                      <a16:creationId xmlns:a16="http://schemas.microsoft.com/office/drawing/2014/main" id="{48E74E75-B661-4F3C-AFD4-53265C2A3392}"/>
                    </a:ext>
                  </a:extLst>
                </p:cNvPr>
                <p:cNvSpPr/>
                <p:nvPr/>
              </p:nvSpPr>
              <p:spPr>
                <a:xfrm>
                  <a:off x="5179844" y="3967645"/>
                  <a:ext cx="971006" cy="1271314"/>
                </a:xfrm>
                <a:custGeom>
                  <a:avLst/>
                  <a:gdLst>
                    <a:gd name="connsiteX0" fmla="*/ 488429 w 971006"/>
                    <a:gd name="connsiteY0" fmla="*/ 0 h 1271314"/>
                    <a:gd name="connsiteX1" fmla="*/ 917478 w 971006"/>
                    <a:gd name="connsiteY1" fmla="*/ 496794 h 1271314"/>
                    <a:gd name="connsiteX2" fmla="*/ 655434 w 971006"/>
                    <a:gd name="connsiteY2" fmla="*/ 954548 h 1271314"/>
                    <a:gd name="connsiteX3" fmla="*/ 637122 w 971006"/>
                    <a:gd name="connsiteY3" fmla="*/ 961130 h 1271314"/>
                    <a:gd name="connsiteX4" fmla="*/ 637122 w 971006"/>
                    <a:gd name="connsiteY4" fmla="*/ 1082028 h 1271314"/>
                    <a:gd name="connsiteX5" fmla="*/ 674483 w 971006"/>
                    <a:gd name="connsiteY5" fmla="*/ 1084353 h 1271314"/>
                    <a:gd name="connsiteX6" fmla="*/ 971006 w 971006"/>
                    <a:gd name="connsiteY6" fmla="*/ 1174010 h 1271314"/>
                    <a:gd name="connsiteX7" fmla="*/ 485503 w 971006"/>
                    <a:gd name="connsiteY7" fmla="*/ 1271314 h 1271314"/>
                    <a:gd name="connsiteX8" fmla="*/ 0 w 971006"/>
                    <a:gd name="connsiteY8" fmla="*/ 1174010 h 1271314"/>
                    <a:gd name="connsiteX9" fmla="*/ 296524 w 971006"/>
                    <a:gd name="connsiteY9" fmla="*/ 1084353 h 1271314"/>
                    <a:gd name="connsiteX10" fmla="*/ 333884 w 971006"/>
                    <a:gd name="connsiteY10" fmla="*/ 1082028 h 1271314"/>
                    <a:gd name="connsiteX11" fmla="*/ 333884 w 971006"/>
                    <a:gd name="connsiteY11" fmla="*/ 959026 h 1271314"/>
                    <a:gd name="connsiteX12" fmla="*/ 321424 w 971006"/>
                    <a:gd name="connsiteY12" fmla="*/ 954548 h 1271314"/>
                    <a:gd name="connsiteX13" fmla="*/ 59380 w 971006"/>
                    <a:gd name="connsiteY13" fmla="*/ 496794 h 1271314"/>
                    <a:gd name="connsiteX14" fmla="*/ 488429 w 971006"/>
                    <a:gd name="connsiteY14" fmla="*/ 0 h 12713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971006" h="1271314">
                      <a:moveTo>
                        <a:pt x="488429" y="0"/>
                      </a:moveTo>
                      <a:cubicBezTo>
                        <a:pt x="725386" y="0"/>
                        <a:pt x="917478" y="222422"/>
                        <a:pt x="917478" y="496794"/>
                      </a:cubicBezTo>
                      <a:cubicBezTo>
                        <a:pt x="917478" y="702573"/>
                        <a:pt x="809427" y="879130"/>
                        <a:pt x="655434" y="954548"/>
                      </a:cubicBezTo>
                      <a:lnTo>
                        <a:pt x="637122" y="961130"/>
                      </a:lnTo>
                      <a:lnTo>
                        <a:pt x="637122" y="1082028"/>
                      </a:lnTo>
                      <a:lnTo>
                        <a:pt x="674483" y="1084353"/>
                      </a:lnTo>
                      <a:cubicBezTo>
                        <a:pt x="848737" y="1099124"/>
                        <a:pt x="971006" y="1133705"/>
                        <a:pt x="971006" y="1174010"/>
                      </a:cubicBezTo>
                      <a:cubicBezTo>
                        <a:pt x="971006" y="1227750"/>
                        <a:pt x="753639" y="1271314"/>
                        <a:pt x="485503" y="1271314"/>
                      </a:cubicBezTo>
                      <a:cubicBezTo>
                        <a:pt x="217367" y="1271314"/>
                        <a:pt x="0" y="1227750"/>
                        <a:pt x="0" y="1174010"/>
                      </a:cubicBezTo>
                      <a:cubicBezTo>
                        <a:pt x="0" y="1133705"/>
                        <a:pt x="122269" y="1099124"/>
                        <a:pt x="296524" y="1084353"/>
                      </a:cubicBezTo>
                      <a:lnTo>
                        <a:pt x="333884" y="1082028"/>
                      </a:lnTo>
                      <a:lnTo>
                        <a:pt x="333884" y="959026"/>
                      </a:lnTo>
                      <a:lnTo>
                        <a:pt x="321424" y="954548"/>
                      </a:lnTo>
                      <a:cubicBezTo>
                        <a:pt x="167432" y="879130"/>
                        <a:pt x="59380" y="702573"/>
                        <a:pt x="59380" y="496794"/>
                      </a:cubicBezTo>
                      <a:cubicBezTo>
                        <a:pt x="59380" y="222422"/>
                        <a:pt x="251472" y="0"/>
                        <a:pt x="488429" y="0"/>
                      </a:cubicBezTo>
                      <a:close/>
                    </a:path>
                  </a:pathLst>
                </a:custGeom>
                <a:solidFill>
                  <a:srgbClr val="FECBA3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wrap="square" rtlCol="0" anchor="ctr">
                  <a:noAutofit/>
                </a:bodyPr>
                <a:lstStyle/>
                <a:p>
                  <a:endParaRPr lang="en-US">
                    <a:solidFill>
                      <a:schemeClr val="tx1"/>
                    </a:solidFill>
                  </a:endParaRPr>
                </a:p>
              </p:txBody>
            </p:sp>
            <p:sp>
              <p:nvSpPr>
                <p:cNvPr id="72" name="Freeform: Shape 71">
                  <a:extLst>
                    <a:ext uri="{FF2B5EF4-FFF2-40B4-BE49-F238E27FC236}">
                      <a16:creationId xmlns:a16="http://schemas.microsoft.com/office/drawing/2014/main" id="{141534B7-6F19-4D9D-AD1A-BA382965AA3C}"/>
                    </a:ext>
                  </a:extLst>
                </p:cNvPr>
                <p:cNvSpPr/>
                <p:nvPr/>
              </p:nvSpPr>
              <p:spPr>
                <a:xfrm>
                  <a:off x="4912335" y="5075485"/>
                  <a:ext cx="1506023" cy="598678"/>
                </a:xfrm>
                <a:custGeom>
                  <a:avLst/>
                  <a:gdLst>
                    <a:gd name="connsiteX0" fmla="*/ 792978 w 3989594"/>
                    <a:gd name="connsiteY0" fmla="*/ 0 h 1585955"/>
                    <a:gd name="connsiteX1" fmla="*/ 1049921 w 3989594"/>
                    <a:gd name="connsiteY1" fmla="*/ 0 h 1585955"/>
                    <a:gd name="connsiteX2" fmla="*/ 1085760 w 3989594"/>
                    <a:gd name="connsiteY2" fmla="*/ 33651 h 1585955"/>
                    <a:gd name="connsiteX3" fmla="*/ 1994796 w 3989594"/>
                    <a:gd name="connsiteY3" fmla="*/ 279982 h 1585955"/>
                    <a:gd name="connsiteX4" fmla="*/ 2903832 w 3989594"/>
                    <a:gd name="connsiteY4" fmla="*/ 33651 h 1585955"/>
                    <a:gd name="connsiteX5" fmla="*/ 2939671 w 3989594"/>
                    <a:gd name="connsiteY5" fmla="*/ 0 h 1585955"/>
                    <a:gd name="connsiteX6" fmla="*/ 3196616 w 3989594"/>
                    <a:gd name="connsiteY6" fmla="*/ 0 h 1585955"/>
                    <a:gd name="connsiteX7" fmla="*/ 3989594 w 3989594"/>
                    <a:gd name="connsiteY7" fmla="*/ 792978 h 1585955"/>
                    <a:gd name="connsiteX8" fmla="*/ 3989593 w 3989594"/>
                    <a:gd name="connsiteY8" fmla="*/ 1585955 h 1585955"/>
                    <a:gd name="connsiteX9" fmla="*/ 0 w 3989594"/>
                    <a:gd name="connsiteY9" fmla="*/ 1585955 h 1585955"/>
                    <a:gd name="connsiteX10" fmla="*/ 0 w 3989594"/>
                    <a:gd name="connsiteY10" fmla="*/ 792978 h 1585955"/>
                    <a:gd name="connsiteX11" fmla="*/ 792978 w 3989594"/>
                    <a:gd name="connsiteY11" fmla="*/ 0 h 158595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</a:cxnLst>
                  <a:rect l="l" t="t" r="r" b="b"/>
                  <a:pathLst>
                    <a:path w="3989594" h="1585955">
                      <a:moveTo>
                        <a:pt x="792978" y="0"/>
                      </a:moveTo>
                      <a:lnTo>
                        <a:pt x="1049921" y="0"/>
                      </a:lnTo>
                      <a:lnTo>
                        <a:pt x="1085760" y="33651"/>
                      </a:lnTo>
                      <a:cubicBezTo>
                        <a:pt x="1282766" y="182270"/>
                        <a:pt x="1616391" y="279982"/>
                        <a:pt x="1994796" y="279982"/>
                      </a:cubicBezTo>
                      <a:cubicBezTo>
                        <a:pt x="2373201" y="279982"/>
                        <a:pt x="2706826" y="182270"/>
                        <a:pt x="2903832" y="33651"/>
                      </a:cubicBezTo>
                      <a:lnTo>
                        <a:pt x="2939671" y="0"/>
                      </a:lnTo>
                      <a:lnTo>
                        <a:pt x="3196616" y="0"/>
                      </a:lnTo>
                      <a:cubicBezTo>
                        <a:pt x="3634566" y="0"/>
                        <a:pt x="3989594" y="355028"/>
                        <a:pt x="3989594" y="792978"/>
                      </a:cubicBezTo>
                      <a:cubicBezTo>
                        <a:pt x="3989594" y="1057304"/>
                        <a:pt x="3989593" y="1321629"/>
                        <a:pt x="3989593" y="1585955"/>
                      </a:cubicBezTo>
                      <a:lnTo>
                        <a:pt x="0" y="1585955"/>
                      </a:lnTo>
                      <a:lnTo>
                        <a:pt x="0" y="792978"/>
                      </a:lnTo>
                      <a:cubicBezTo>
                        <a:pt x="0" y="355028"/>
                        <a:pt x="355028" y="0"/>
                        <a:pt x="792978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3" name="Freeform: Shape 72">
                  <a:extLst>
                    <a:ext uri="{FF2B5EF4-FFF2-40B4-BE49-F238E27FC236}">
                      <a16:creationId xmlns:a16="http://schemas.microsoft.com/office/drawing/2014/main" id="{AD17FAEE-77B6-430E-8377-702D274AA389}"/>
                    </a:ext>
                  </a:extLst>
                </p:cNvPr>
                <p:cNvSpPr/>
                <p:nvPr/>
              </p:nvSpPr>
              <p:spPr>
                <a:xfrm>
                  <a:off x="5479465" y="4409892"/>
                  <a:ext cx="419225" cy="116134"/>
                </a:xfrm>
                <a:custGeom>
                  <a:avLst/>
                  <a:gdLst>
                    <a:gd name="connsiteX0" fmla="*/ 378363 w 419225"/>
                    <a:gd name="connsiteY0" fmla="*/ 0 h 116134"/>
                    <a:gd name="connsiteX1" fmla="*/ 419225 w 419225"/>
                    <a:gd name="connsiteY1" fmla="*/ 58067 h 116134"/>
                    <a:gd name="connsiteX2" fmla="*/ 378363 w 419225"/>
                    <a:gd name="connsiteY2" fmla="*/ 116134 h 116134"/>
                    <a:gd name="connsiteX3" fmla="*/ 337501 w 419225"/>
                    <a:gd name="connsiteY3" fmla="*/ 58067 h 116134"/>
                    <a:gd name="connsiteX4" fmla="*/ 378363 w 419225"/>
                    <a:gd name="connsiteY4" fmla="*/ 0 h 116134"/>
                    <a:gd name="connsiteX5" fmla="*/ 40862 w 419225"/>
                    <a:gd name="connsiteY5" fmla="*/ 0 h 116134"/>
                    <a:gd name="connsiteX6" fmla="*/ 81724 w 419225"/>
                    <a:gd name="connsiteY6" fmla="*/ 58067 h 116134"/>
                    <a:gd name="connsiteX7" fmla="*/ 40862 w 419225"/>
                    <a:gd name="connsiteY7" fmla="*/ 116134 h 116134"/>
                    <a:gd name="connsiteX8" fmla="*/ 0 w 419225"/>
                    <a:gd name="connsiteY8" fmla="*/ 58067 h 116134"/>
                    <a:gd name="connsiteX9" fmla="*/ 40862 w 419225"/>
                    <a:gd name="connsiteY9" fmla="*/ 0 h 11613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19225" h="116134">
                      <a:moveTo>
                        <a:pt x="378363" y="0"/>
                      </a:moveTo>
                      <a:cubicBezTo>
                        <a:pt x="400930" y="0"/>
                        <a:pt x="419225" y="25997"/>
                        <a:pt x="419225" y="58067"/>
                      </a:cubicBezTo>
                      <a:cubicBezTo>
                        <a:pt x="419225" y="90137"/>
                        <a:pt x="400930" y="116134"/>
                        <a:pt x="378363" y="116134"/>
                      </a:cubicBezTo>
                      <a:cubicBezTo>
                        <a:pt x="355796" y="116134"/>
                        <a:pt x="337501" y="90137"/>
                        <a:pt x="337501" y="58067"/>
                      </a:cubicBezTo>
                      <a:cubicBezTo>
                        <a:pt x="337501" y="25997"/>
                        <a:pt x="355796" y="0"/>
                        <a:pt x="378363" y="0"/>
                      </a:cubicBezTo>
                      <a:close/>
                      <a:moveTo>
                        <a:pt x="40862" y="0"/>
                      </a:moveTo>
                      <a:cubicBezTo>
                        <a:pt x="63429" y="0"/>
                        <a:pt x="81724" y="25997"/>
                        <a:pt x="81724" y="58067"/>
                      </a:cubicBezTo>
                      <a:cubicBezTo>
                        <a:pt x="81724" y="90137"/>
                        <a:pt x="63429" y="116134"/>
                        <a:pt x="40862" y="116134"/>
                      </a:cubicBezTo>
                      <a:cubicBezTo>
                        <a:pt x="18295" y="116134"/>
                        <a:pt x="0" y="90137"/>
                        <a:pt x="0" y="58067"/>
                      </a:cubicBezTo>
                      <a:cubicBezTo>
                        <a:pt x="0" y="25997"/>
                        <a:pt x="18295" y="0"/>
                        <a:pt x="40862" y="0"/>
                      </a:cubicBez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4" name="Freeform: Shape 73">
                  <a:extLst>
                    <a:ext uri="{FF2B5EF4-FFF2-40B4-BE49-F238E27FC236}">
                      <a16:creationId xmlns:a16="http://schemas.microsoft.com/office/drawing/2014/main" id="{A8E71C47-4900-425C-A015-5813C9708267}"/>
                    </a:ext>
                  </a:extLst>
                </p:cNvPr>
                <p:cNvSpPr/>
                <p:nvPr/>
              </p:nvSpPr>
              <p:spPr>
                <a:xfrm>
                  <a:off x="5232778" y="3961162"/>
                  <a:ext cx="840071" cy="407738"/>
                </a:xfrm>
                <a:custGeom>
                  <a:avLst/>
                  <a:gdLst>
                    <a:gd name="connsiteX0" fmla="*/ 0 w 2214820"/>
                    <a:gd name="connsiteY0" fmla="*/ 1079766 h 1072067"/>
                    <a:gd name="connsiteX1" fmla="*/ 333401 w 2214820"/>
                    <a:gd name="connsiteY1" fmla="*/ 367018 h 1072067"/>
                    <a:gd name="connsiteX2" fmla="*/ 2021613 w 2214820"/>
                    <a:gd name="connsiteY2" fmla="*/ 453019 h 1072067"/>
                    <a:gd name="connsiteX3" fmla="*/ 2225424 w 2214820"/>
                    <a:gd name="connsiteY3" fmla="*/ 858284 h 1072067"/>
                    <a:gd name="connsiteX4" fmla="*/ 2139423 w 2214820"/>
                    <a:gd name="connsiteY4" fmla="*/ 864174 h 1072067"/>
                    <a:gd name="connsiteX5" fmla="*/ 2036928 w 2214820"/>
                    <a:gd name="connsiteY5" fmla="*/ 858284 h 1072067"/>
                    <a:gd name="connsiteX6" fmla="*/ 1986270 w 2214820"/>
                    <a:gd name="connsiteY6" fmla="*/ 848859 h 1072067"/>
                    <a:gd name="connsiteX7" fmla="*/ 2006298 w 2214820"/>
                    <a:gd name="connsiteY7" fmla="*/ 841791 h 1072067"/>
                    <a:gd name="connsiteX8" fmla="*/ 2019257 w 2214820"/>
                    <a:gd name="connsiteY8" fmla="*/ 847681 h 1072067"/>
                    <a:gd name="connsiteX9" fmla="*/ 1955640 w 2214820"/>
                    <a:gd name="connsiteY9" fmla="*/ 845325 h 1072067"/>
                    <a:gd name="connsiteX10" fmla="*/ 1446702 w 2214820"/>
                    <a:gd name="connsiteY10" fmla="*/ 747543 h 1072067"/>
                    <a:gd name="connsiteX11" fmla="*/ 1412537 w 2214820"/>
                    <a:gd name="connsiteY11" fmla="*/ 742831 h 1072067"/>
                    <a:gd name="connsiteX12" fmla="*/ 1291193 w 2214820"/>
                    <a:gd name="connsiteY12" fmla="*/ 727515 h 1072067"/>
                    <a:gd name="connsiteX13" fmla="*/ 1286481 w 2214820"/>
                    <a:gd name="connsiteY13" fmla="*/ 731050 h 1072067"/>
                    <a:gd name="connsiteX14" fmla="*/ 1291193 w 2214820"/>
                    <a:gd name="connsiteY14" fmla="*/ 727515 h 1072067"/>
                    <a:gd name="connsiteX15" fmla="*/ 1328893 w 2214820"/>
                    <a:gd name="connsiteY15" fmla="*/ 756968 h 1072067"/>
                    <a:gd name="connsiteX16" fmla="*/ 1425497 w 2214820"/>
                    <a:gd name="connsiteY16" fmla="*/ 834722 h 1072067"/>
                    <a:gd name="connsiteX17" fmla="*/ 1343030 w 2214820"/>
                    <a:gd name="connsiteY17" fmla="*/ 845325 h 1072067"/>
                    <a:gd name="connsiteX18" fmla="*/ 658556 w 2214820"/>
                    <a:gd name="connsiteY18" fmla="*/ 494252 h 1072067"/>
                    <a:gd name="connsiteX19" fmla="*/ 633816 w 2214820"/>
                    <a:gd name="connsiteY19" fmla="*/ 477759 h 1072067"/>
                    <a:gd name="connsiteX20" fmla="*/ 625569 w 2214820"/>
                    <a:gd name="connsiteY20" fmla="*/ 484827 h 1072067"/>
                    <a:gd name="connsiteX21" fmla="*/ 620857 w 2214820"/>
                    <a:gd name="connsiteY21" fmla="*/ 460087 h 1072067"/>
                    <a:gd name="connsiteX22" fmla="*/ 622035 w 2214820"/>
                    <a:gd name="connsiteY22" fmla="*/ 516636 h 1072067"/>
                    <a:gd name="connsiteX23" fmla="*/ 0 w 2214820"/>
                    <a:gd name="connsiteY23" fmla="*/ 1079766 h 1072067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2019257 w 2225455"/>
                    <a:gd name="connsiteY7" fmla="*/ 847681 h 1080136"/>
                    <a:gd name="connsiteX8" fmla="*/ 1955640 w 2225455"/>
                    <a:gd name="connsiteY8" fmla="*/ 845325 h 1080136"/>
                    <a:gd name="connsiteX9" fmla="*/ 1446702 w 2225455"/>
                    <a:gd name="connsiteY9" fmla="*/ 747543 h 1080136"/>
                    <a:gd name="connsiteX10" fmla="*/ 1412537 w 2225455"/>
                    <a:gd name="connsiteY10" fmla="*/ 742831 h 1080136"/>
                    <a:gd name="connsiteX11" fmla="*/ 1291193 w 2225455"/>
                    <a:gd name="connsiteY11" fmla="*/ 727515 h 1080136"/>
                    <a:gd name="connsiteX12" fmla="*/ 1286481 w 2225455"/>
                    <a:gd name="connsiteY12" fmla="*/ 731050 h 1080136"/>
                    <a:gd name="connsiteX13" fmla="*/ 1291193 w 2225455"/>
                    <a:gd name="connsiteY13" fmla="*/ 727515 h 1080136"/>
                    <a:gd name="connsiteX14" fmla="*/ 1328893 w 2225455"/>
                    <a:gd name="connsiteY14" fmla="*/ 756968 h 1080136"/>
                    <a:gd name="connsiteX15" fmla="*/ 1425497 w 2225455"/>
                    <a:gd name="connsiteY15" fmla="*/ 834722 h 1080136"/>
                    <a:gd name="connsiteX16" fmla="*/ 1343030 w 2225455"/>
                    <a:gd name="connsiteY16" fmla="*/ 845325 h 1080136"/>
                    <a:gd name="connsiteX17" fmla="*/ 658556 w 2225455"/>
                    <a:gd name="connsiteY17" fmla="*/ 494252 h 1080136"/>
                    <a:gd name="connsiteX18" fmla="*/ 633816 w 2225455"/>
                    <a:gd name="connsiteY18" fmla="*/ 477759 h 1080136"/>
                    <a:gd name="connsiteX19" fmla="*/ 625569 w 2225455"/>
                    <a:gd name="connsiteY19" fmla="*/ 484827 h 1080136"/>
                    <a:gd name="connsiteX20" fmla="*/ 620857 w 2225455"/>
                    <a:gd name="connsiteY20" fmla="*/ 460087 h 1080136"/>
                    <a:gd name="connsiteX21" fmla="*/ 622035 w 2225455"/>
                    <a:gd name="connsiteY21" fmla="*/ 516636 h 1080136"/>
                    <a:gd name="connsiteX22" fmla="*/ 0 w 2225455"/>
                    <a:gd name="connsiteY22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2019257 w 2225455"/>
                    <a:gd name="connsiteY7" fmla="*/ 847681 h 1080136"/>
                    <a:gd name="connsiteX8" fmla="*/ 1446702 w 2225455"/>
                    <a:gd name="connsiteY8" fmla="*/ 747543 h 1080136"/>
                    <a:gd name="connsiteX9" fmla="*/ 1412537 w 2225455"/>
                    <a:gd name="connsiteY9" fmla="*/ 742831 h 1080136"/>
                    <a:gd name="connsiteX10" fmla="*/ 1291193 w 2225455"/>
                    <a:gd name="connsiteY10" fmla="*/ 727515 h 1080136"/>
                    <a:gd name="connsiteX11" fmla="*/ 1286481 w 2225455"/>
                    <a:gd name="connsiteY11" fmla="*/ 731050 h 1080136"/>
                    <a:gd name="connsiteX12" fmla="*/ 1291193 w 2225455"/>
                    <a:gd name="connsiteY12" fmla="*/ 727515 h 1080136"/>
                    <a:gd name="connsiteX13" fmla="*/ 1328893 w 2225455"/>
                    <a:gd name="connsiteY13" fmla="*/ 756968 h 1080136"/>
                    <a:gd name="connsiteX14" fmla="*/ 1425497 w 2225455"/>
                    <a:gd name="connsiteY14" fmla="*/ 834722 h 1080136"/>
                    <a:gd name="connsiteX15" fmla="*/ 1343030 w 2225455"/>
                    <a:gd name="connsiteY15" fmla="*/ 845325 h 1080136"/>
                    <a:gd name="connsiteX16" fmla="*/ 658556 w 2225455"/>
                    <a:gd name="connsiteY16" fmla="*/ 494252 h 1080136"/>
                    <a:gd name="connsiteX17" fmla="*/ 633816 w 2225455"/>
                    <a:gd name="connsiteY17" fmla="*/ 477759 h 1080136"/>
                    <a:gd name="connsiteX18" fmla="*/ 625569 w 2225455"/>
                    <a:gd name="connsiteY18" fmla="*/ 484827 h 1080136"/>
                    <a:gd name="connsiteX19" fmla="*/ 620857 w 2225455"/>
                    <a:gd name="connsiteY19" fmla="*/ 460087 h 1080136"/>
                    <a:gd name="connsiteX20" fmla="*/ 622035 w 2225455"/>
                    <a:gd name="connsiteY20" fmla="*/ 516636 h 1080136"/>
                    <a:gd name="connsiteX21" fmla="*/ 0 w 2225455"/>
                    <a:gd name="connsiteY21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2006298 w 2225455"/>
                    <a:gd name="connsiteY6" fmla="*/ 841791 h 1080136"/>
                    <a:gd name="connsiteX7" fmla="*/ 1446702 w 2225455"/>
                    <a:gd name="connsiteY7" fmla="*/ 747543 h 1080136"/>
                    <a:gd name="connsiteX8" fmla="*/ 1412537 w 2225455"/>
                    <a:gd name="connsiteY8" fmla="*/ 742831 h 1080136"/>
                    <a:gd name="connsiteX9" fmla="*/ 1291193 w 2225455"/>
                    <a:gd name="connsiteY9" fmla="*/ 727515 h 1080136"/>
                    <a:gd name="connsiteX10" fmla="*/ 1286481 w 2225455"/>
                    <a:gd name="connsiteY10" fmla="*/ 731050 h 1080136"/>
                    <a:gd name="connsiteX11" fmla="*/ 1291193 w 2225455"/>
                    <a:gd name="connsiteY11" fmla="*/ 727515 h 1080136"/>
                    <a:gd name="connsiteX12" fmla="*/ 1328893 w 2225455"/>
                    <a:gd name="connsiteY12" fmla="*/ 756968 h 1080136"/>
                    <a:gd name="connsiteX13" fmla="*/ 1425497 w 2225455"/>
                    <a:gd name="connsiteY13" fmla="*/ 834722 h 1080136"/>
                    <a:gd name="connsiteX14" fmla="*/ 1343030 w 2225455"/>
                    <a:gd name="connsiteY14" fmla="*/ 845325 h 1080136"/>
                    <a:gd name="connsiteX15" fmla="*/ 658556 w 2225455"/>
                    <a:gd name="connsiteY15" fmla="*/ 494252 h 1080136"/>
                    <a:gd name="connsiteX16" fmla="*/ 633816 w 2225455"/>
                    <a:gd name="connsiteY16" fmla="*/ 477759 h 1080136"/>
                    <a:gd name="connsiteX17" fmla="*/ 625569 w 2225455"/>
                    <a:gd name="connsiteY17" fmla="*/ 484827 h 1080136"/>
                    <a:gd name="connsiteX18" fmla="*/ 620857 w 2225455"/>
                    <a:gd name="connsiteY18" fmla="*/ 460087 h 1080136"/>
                    <a:gd name="connsiteX19" fmla="*/ 622035 w 2225455"/>
                    <a:gd name="connsiteY19" fmla="*/ 516636 h 1080136"/>
                    <a:gd name="connsiteX20" fmla="*/ 0 w 2225455"/>
                    <a:gd name="connsiteY20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986270 w 2225455"/>
                    <a:gd name="connsiteY5" fmla="*/ 848859 h 1080136"/>
                    <a:gd name="connsiteX6" fmla="*/ 1446702 w 2225455"/>
                    <a:gd name="connsiteY6" fmla="*/ 747543 h 1080136"/>
                    <a:gd name="connsiteX7" fmla="*/ 1412537 w 2225455"/>
                    <a:gd name="connsiteY7" fmla="*/ 742831 h 1080136"/>
                    <a:gd name="connsiteX8" fmla="*/ 1291193 w 2225455"/>
                    <a:gd name="connsiteY8" fmla="*/ 727515 h 1080136"/>
                    <a:gd name="connsiteX9" fmla="*/ 1286481 w 2225455"/>
                    <a:gd name="connsiteY9" fmla="*/ 731050 h 1080136"/>
                    <a:gd name="connsiteX10" fmla="*/ 1291193 w 2225455"/>
                    <a:gd name="connsiteY10" fmla="*/ 727515 h 1080136"/>
                    <a:gd name="connsiteX11" fmla="*/ 1328893 w 2225455"/>
                    <a:gd name="connsiteY11" fmla="*/ 756968 h 1080136"/>
                    <a:gd name="connsiteX12" fmla="*/ 1425497 w 2225455"/>
                    <a:gd name="connsiteY12" fmla="*/ 834722 h 1080136"/>
                    <a:gd name="connsiteX13" fmla="*/ 1343030 w 2225455"/>
                    <a:gd name="connsiteY13" fmla="*/ 845325 h 1080136"/>
                    <a:gd name="connsiteX14" fmla="*/ 658556 w 2225455"/>
                    <a:gd name="connsiteY14" fmla="*/ 494252 h 1080136"/>
                    <a:gd name="connsiteX15" fmla="*/ 633816 w 2225455"/>
                    <a:gd name="connsiteY15" fmla="*/ 477759 h 1080136"/>
                    <a:gd name="connsiteX16" fmla="*/ 625569 w 2225455"/>
                    <a:gd name="connsiteY16" fmla="*/ 484827 h 1080136"/>
                    <a:gd name="connsiteX17" fmla="*/ 620857 w 2225455"/>
                    <a:gd name="connsiteY17" fmla="*/ 460087 h 1080136"/>
                    <a:gd name="connsiteX18" fmla="*/ 622035 w 2225455"/>
                    <a:gd name="connsiteY18" fmla="*/ 516636 h 1080136"/>
                    <a:gd name="connsiteX19" fmla="*/ 0 w 2225455"/>
                    <a:gd name="connsiteY19" fmla="*/ 1079766 h 1080136"/>
                    <a:gd name="connsiteX0" fmla="*/ 0 w 2225455"/>
                    <a:gd name="connsiteY0" fmla="*/ 1079766 h 1080136"/>
                    <a:gd name="connsiteX1" fmla="*/ 333401 w 2225455"/>
                    <a:gd name="connsiteY1" fmla="*/ 367018 h 1080136"/>
                    <a:gd name="connsiteX2" fmla="*/ 2021613 w 2225455"/>
                    <a:gd name="connsiteY2" fmla="*/ 453019 h 1080136"/>
                    <a:gd name="connsiteX3" fmla="*/ 2225424 w 2225455"/>
                    <a:gd name="connsiteY3" fmla="*/ 858284 h 1080136"/>
                    <a:gd name="connsiteX4" fmla="*/ 2036928 w 2225455"/>
                    <a:gd name="connsiteY4" fmla="*/ 858284 h 1080136"/>
                    <a:gd name="connsiteX5" fmla="*/ 1446702 w 2225455"/>
                    <a:gd name="connsiteY5" fmla="*/ 747543 h 1080136"/>
                    <a:gd name="connsiteX6" fmla="*/ 1412537 w 2225455"/>
                    <a:gd name="connsiteY6" fmla="*/ 742831 h 1080136"/>
                    <a:gd name="connsiteX7" fmla="*/ 1291193 w 2225455"/>
                    <a:gd name="connsiteY7" fmla="*/ 727515 h 1080136"/>
                    <a:gd name="connsiteX8" fmla="*/ 1286481 w 2225455"/>
                    <a:gd name="connsiteY8" fmla="*/ 731050 h 1080136"/>
                    <a:gd name="connsiteX9" fmla="*/ 1291193 w 2225455"/>
                    <a:gd name="connsiteY9" fmla="*/ 727515 h 1080136"/>
                    <a:gd name="connsiteX10" fmla="*/ 1328893 w 2225455"/>
                    <a:gd name="connsiteY10" fmla="*/ 756968 h 1080136"/>
                    <a:gd name="connsiteX11" fmla="*/ 1425497 w 2225455"/>
                    <a:gd name="connsiteY11" fmla="*/ 834722 h 1080136"/>
                    <a:gd name="connsiteX12" fmla="*/ 1343030 w 2225455"/>
                    <a:gd name="connsiteY12" fmla="*/ 845325 h 1080136"/>
                    <a:gd name="connsiteX13" fmla="*/ 658556 w 2225455"/>
                    <a:gd name="connsiteY13" fmla="*/ 494252 h 1080136"/>
                    <a:gd name="connsiteX14" fmla="*/ 633816 w 2225455"/>
                    <a:gd name="connsiteY14" fmla="*/ 477759 h 1080136"/>
                    <a:gd name="connsiteX15" fmla="*/ 625569 w 2225455"/>
                    <a:gd name="connsiteY15" fmla="*/ 484827 h 1080136"/>
                    <a:gd name="connsiteX16" fmla="*/ 620857 w 2225455"/>
                    <a:gd name="connsiteY16" fmla="*/ 460087 h 1080136"/>
                    <a:gd name="connsiteX17" fmla="*/ 622035 w 2225455"/>
                    <a:gd name="connsiteY17" fmla="*/ 516636 h 1080136"/>
                    <a:gd name="connsiteX18" fmla="*/ 0 w 2225455"/>
                    <a:gd name="connsiteY18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446702 w 2225424"/>
                    <a:gd name="connsiteY4" fmla="*/ 747543 h 1080136"/>
                    <a:gd name="connsiteX5" fmla="*/ 1412537 w 2225424"/>
                    <a:gd name="connsiteY5" fmla="*/ 742831 h 1080136"/>
                    <a:gd name="connsiteX6" fmla="*/ 1291193 w 2225424"/>
                    <a:gd name="connsiteY6" fmla="*/ 727515 h 1080136"/>
                    <a:gd name="connsiteX7" fmla="*/ 1286481 w 2225424"/>
                    <a:gd name="connsiteY7" fmla="*/ 731050 h 1080136"/>
                    <a:gd name="connsiteX8" fmla="*/ 1291193 w 2225424"/>
                    <a:gd name="connsiteY8" fmla="*/ 727515 h 1080136"/>
                    <a:gd name="connsiteX9" fmla="*/ 1328893 w 2225424"/>
                    <a:gd name="connsiteY9" fmla="*/ 756968 h 1080136"/>
                    <a:gd name="connsiteX10" fmla="*/ 1425497 w 2225424"/>
                    <a:gd name="connsiteY10" fmla="*/ 834722 h 1080136"/>
                    <a:gd name="connsiteX11" fmla="*/ 1343030 w 2225424"/>
                    <a:gd name="connsiteY11" fmla="*/ 845325 h 1080136"/>
                    <a:gd name="connsiteX12" fmla="*/ 658556 w 2225424"/>
                    <a:gd name="connsiteY12" fmla="*/ 494252 h 1080136"/>
                    <a:gd name="connsiteX13" fmla="*/ 633816 w 2225424"/>
                    <a:gd name="connsiteY13" fmla="*/ 477759 h 1080136"/>
                    <a:gd name="connsiteX14" fmla="*/ 625569 w 2225424"/>
                    <a:gd name="connsiteY14" fmla="*/ 484827 h 1080136"/>
                    <a:gd name="connsiteX15" fmla="*/ 620857 w 2225424"/>
                    <a:gd name="connsiteY15" fmla="*/ 460087 h 1080136"/>
                    <a:gd name="connsiteX16" fmla="*/ 622035 w 2225424"/>
                    <a:gd name="connsiteY16" fmla="*/ 516636 h 1080136"/>
                    <a:gd name="connsiteX17" fmla="*/ 0 w 2225424"/>
                    <a:gd name="connsiteY1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412537 w 2225424"/>
                    <a:gd name="connsiteY4" fmla="*/ 742831 h 1080136"/>
                    <a:gd name="connsiteX5" fmla="*/ 1291193 w 2225424"/>
                    <a:gd name="connsiteY5" fmla="*/ 727515 h 1080136"/>
                    <a:gd name="connsiteX6" fmla="*/ 1286481 w 2225424"/>
                    <a:gd name="connsiteY6" fmla="*/ 731050 h 1080136"/>
                    <a:gd name="connsiteX7" fmla="*/ 1291193 w 2225424"/>
                    <a:gd name="connsiteY7" fmla="*/ 727515 h 1080136"/>
                    <a:gd name="connsiteX8" fmla="*/ 1328893 w 2225424"/>
                    <a:gd name="connsiteY8" fmla="*/ 756968 h 1080136"/>
                    <a:gd name="connsiteX9" fmla="*/ 1425497 w 2225424"/>
                    <a:gd name="connsiteY9" fmla="*/ 834722 h 1080136"/>
                    <a:gd name="connsiteX10" fmla="*/ 1343030 w 2225424"/>
                    <a:gd name="connsiteY10" fmla="*/ 845325 h 1080136"/>
                    <a:gd name="connsiteX11" fmla="*/ 658556 w 2225424"/>
                    <a:gd name="connsiteY11" fmla="*/ 494252 h 1080136"/>
                    <a:gd name="connsiteX12" fmla="*/ 633816 w 2225424"/>
                    <a:gd name="connsiteY12" fmla="*/ 477759 h 1080136"/>
                    <a:gd name="connsiteX13" fmla="*/ 625569 w 2225424"/>
                    <a:gd name="connsiteY13" fmla="*/ 484827 h 1080136"/>
                    <a:gd name="connsiteX14" fmla="*/ 620857 w 2225424"/>
                    <a:gd name="connsiteY14" fmla="*/ 460087 h 1080136"/>
                    <a:gd name="connsiteX15" fmla="*/ 622035 w 2225424"/>
                    <a:gd name="connsiteY15" fmla="*/ 516636 h 1080136"/>
                    <a:gd name="connsiteX16" fmla="*/ 0 w 2225424"/>
                    <a:gd name="connsiteY16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291193 w 2225424"/>
                    <a:gd name="connsiteY6" fmla="*/ 727515 h 1080136"/>
                    <a:gd name="connsiteX7" fmla="*/ 1328893 w 2225424"/>
                    <a:gd name="connsiteY7" fmla="*/ 756968 h 1080136"/>
                    <a:gd name="connsiteX8" fmla="*/ 1425497 w 2225424"/>
                    <a:gd name="connsiteY8" fmla="*/ 834722 h 1080136"/>
                    <a:gd name="connsiteX9" fmla="*/ 1343030 w 2225424"/>
                    <a:gd name="connsiteY9" fmla="*/ 845325 h 1080136"/>
                    <a:gd name="connsiteX10" fmla="*/ 658556 w 2225424"/>
                    <a:gd name="connsiteY10" fmla="*/ 494252 h 1080136"/>
                    <a:gd name="connsiteX11" fmla="*/ 633816 w 2225424"/>
                    <a:gd name="connsiteY11" fmla="*/ 477759 h 1080136"/>
                    <a:gd name="connsiteX12" fmla="*/ 625569 w 2225424"/>
                    <a:gd name="connsiteY12" fmla="*/ 484827 h 1080136"/>
                    <a:gd name="connsiteX13" fmla="*/ 620857 w 2225424"/>
                    <a:gd name="connsiteY13" fmla="*/ 460087 h 1080136"/>
                    <a:gd name="connsiteX14" fmla="*/ 622035 w 2225424"/>
                    <a:gd name="connsiteY14" fmla="*/ 516636 h 1080136"/>
                    <a:gd name="connsiteX15" fmla="*/ 0 w 2225424"/>
                    <a:gd name="connsiteY15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328893 w 2225424"/>
                    <a:gd name="connsiteY6" fmla="*/ 756968 h 1080136"/>
                    <a:gd name="connsiteX7" fmla="*/ 1425497 w 2225424"/>
                    <a:gd name="connsiteY7" fmla="*/ 834722 h 1080136"/>
                    <a:gd name="connsiteX8" fmla="*/ 1343030 w 2225424"/>
                    <a:gd name="connsiteY8" fmla="*/ 845325 h 1080136"/>
                    <a:gd name="connsiteX9" fmla="*/ 658556 w 2225424"/>
                    <a:gd name="connsiteY9" fmla="*/ 494252 h 1080136"/>
                    <a:gd name="connsiteX10" fmla="*/ 633816 w 2225424"/>
                    <a:gd name="connsiteY10" fmla="*/ 477759 h 1080136"/>
                    <a:gd name="connsiteX11" fmla="*/ 625569 w 2225424"/>
                    <a:gd name="connsiteY11" fmla="*/ 484827 h 1080136"/>
                    <a:gd name="connsiteX12" fmla="*/ 620857 w 2225424"/>
                    <a:gd name="connsiteY12" fmla="*/ 460087 h 1080136"/>
                    <a:gd name="connsiteX13" fmla="*/ 622035 w 2225424"/>
                    <a:gd name="connsiteY13" fmla="*/ 516636 h 1080136"/>
                    <a:gd name="connsiteX14" fmla="*/ 0 w 2225424"/>
                    <a:gd name="connsiteY14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286481 w 2225424"/>
                    <a:gd name="connsiteY5" fmla="*/ 731050 h 1080136"/>
                    <a:gd name="connsiteX6" fmla="*/ 1425497 w 2225424"/>
                    <a:gd name="connsiteY6" fmla="*/ 834722 h 1080136"/>
                    <a:gd name="connsiteX7" fmla="*/ 1343030 w 2225424"/>
                    <a:gd name="connsiteY7" fmla="*/ 845325 h 1080136"/>
                    <a:gd name="connsiteX8" fmla="*/ 658556 w 2225424"/>
                    <a:gd name="connsiteY8" fmla="*/ 494252 h 1080136"/>
                    <a:gd name="connsiteX9" fmla="*/ 633816 w 2225424"/>
                    <a:gd name="connsiteY9" fmla="*/ 477759 h 1080136"/>
                    <a:gd name="connsiteX10" fmla="*/ 625569 w 2225424"/>
                    <a:gd name="connsiteY10" fmla="*/ 484827 h 1080136"/>
                    <a:gd name="connsiteX11" fmla="*/ 620857 w 2225424"/>
                    <a:gd name="connsiteY11" fmla="*/ 460087 h 1080136"/>
                    <a:gd name="connsiteX12" fmla="*/ 622035 w 2225424"/>
                    <a:gd name="connsiteY12" fmla="*/ 516636 h 1080136"/>
                    <a:gd name="connsiteX13" fmla="*/ 0 w 2225424"/>
                    <a:gd name="connsiteY13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25497 w 2225424"/>
                    <a:gd name="connsiteY5" fmla="*/ 834722 h 1080136"/>
                    <a:gd name="connsiteX6" fmla="*/ 1343030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25497 w 2225424"/>
                    <a:gd name="connsiteY5" fmla="*/ 834722 h 1080136"/>
                    <a:gd name="connsiteX6" fmla="*/ 1291755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1291755 w 2225424"/>
                    <a:gd name="connsiteY6" fmla="*/ 845325 h 1080136"/>
                    <a:gd name="connsiteX7" fmla="*/ 658556 w 2225424"/>
                    <a:gd name="connsiteY7" fmla="*/ 494252 h 1080136"/>
                    <a:gd name="connsiteX8" fmla="*/ 633816 w 2225424"/>
                    <a:gd name="connsiteY8" fmla="*/ 477759 h 1080136"/>
                    <a:gd name="connsiteX9" fmla="*/ 625569 w 2225424"/>
                    <a:gd name="connsiteY9" fmla="*/ 484827 h 1080136"/>
                    <a:gd name="connsiteX10" fmla="*/ 620857 w 2225424"/>
                    <a:gd name="connsiteY10" fmla="*/ 460087 h 1080136"/>
                    <a:gd name="connsiteX11" fmla="*/ 622035 w 2225424"/>
                    <a:gd name="connsiteY11" fmla="*/ 516636 h 1080136"/>
                    <a:gd name="connsiteX12" fmla="*/ 0 w 2225424"/>
                    <a:gd name="connsiteY12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291193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93742 w 2225424"/>
                    <a:gd name="connsiteY4" fmla="*/ 727515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9680 w 2225424"/>
                    <a:gd name="connsiteY5" fmla="*/ 885996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34042 w 2225424"/>
                    <a:gd name="connsiteY5" fmla="*/ 843267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58556 w 2225424"/>
                    <a:gd name="connsiteY6" fmla="*/ 494252 h 1080136"/>
                    <a:gd name="connsiteX7" fmla="*/ 633816 w 2225424"/>
                    <a:gd name="connsiteY7" fmla="*/ 477759 h 1080136"/>
                    <a:gd name="connsiteX8" fmla="*/ 625569 w 2225424"/>
                    <a:gd name="connsiteY8" fmla="*/ 484827 h 1080136"/>
                    <a:gd name="connsiteX9" fmla="*/ 620857 w 2225424"/>
                    <a:gd name="connsiteY9" fmla="*/ 460087 h 1080136"/>
                    <a:gd name="connsiteX10" fmla="*/ 622035 w 2225424"/>
                    <a:gd name="connsiteY10" fmla="*/ 516636 h 1080136"/>
                    <a:gd name="connsiteX11" fmla="*/ 0 w 2225424"/>
                    <a:gd name="connsiteY11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5569 w 2225424"/>
                    <a:gd name="connsiteY7" fmla="*/ 484827 h 1080136"/>
                    <a:gd name="connsiteX8" fmla="*/ 620857 w 2225424"/>
                    <a:gd name="connsiteY8" fmla="*/ 460087 h 1080136"/>
                    <a:gd name="connsiteX9" fmla="*/ 622035 w 2225424"/>
                    <a:gd name="connsiteY9" fmla="*/ 516636 h 1080136"/>
                    <a:gd name="connsiteX10" fmla="*/ 0 w 2225424"/>
                    <a:gd name="connsiteY10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5569 w 2225424"/>
                    <a:gd name="connsiteY7" fmla="*/ 484827 h 1080136"/>
                    <a:gd name="connsiteX8" fmla="*/ 622035 w 2225424"/>
                    <a:gd name="connsiteY8" fmla="*/ 516636 h 1080136"/>
                    <a:gd name="connsiteX9" fmla="*/ 0 w 2225424"/>
                    <a:gd name="connsiteY9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33816 w 2225424"/>
                    <a:gd name="connsiteY6" fmla="*/ 477759 h 1080136"/>
                    <a:gd name="connsiteX7" fmla="*/ 622035 w 2225424"/>
                    <a:gd name="connsiteY7" fmla="*/ 516636 h 1080136"/>
                    <a:gd name="connsiteX8" fmla="*/ 0 w 2225424"/>
                    <a:gd name="connsiteY8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51134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25496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  <a:gd name="connsiteX0" fmla="*/ 0 w 2225424"/>
                    <a:gd name="connsiteY0" fmla="*/ 1079766 h 1080136"/>
                    <a:gd name="connsiteX1" fmla="*/ 333401 w 2225424"/>
                    <a:gd name="connsiteY1" fmla="*/ 367018 h 1080136"/>
                    <a:gd name="connsiteX2" fmla="*/ 2021613 w 2225424"/>
                    <a:gd name="connsiteY2" fmla="*/ 453019 h 1080136"/>
                    <a:gd name="connsiteX3" fmla="*/ 2225424 w 2225424"/>
                    <a:gd name="connsiteY3" fmla="*/ 858284 h 1080136"/>
                    <a:gd name="connsiteX4" fmla="*/ 1308285 w 2225424"/>
                    <a:gd name="connsiteY4" fmla="*/ 701877 h 1080136"/>
                    <a:gd name="connsiteX5" fmla="*/ 1425496 w 2225424"/>
                    <a:gd name="connsiteY5" fmla="*/ 911633 h 1080136"/>
                    <a:gd name="connsiteX6" fmla="*/ 622035 w 2225424"/>
                    <a:gd name="connsiteY6" fmla="*/ 516636 h 1080136"/>
                    <a:gd name="connsiteX7" fmla="*/ 0 w 2225424"/>
                    <a:gd name="connsiteY7" fmla="*/ 1079766 h 108013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</a:cxnLst>
                  <a:rect l="l" t="t" r="r" b="b"/>
                  <a:pathLst>
                    <a:path w="2225424" h="1080136">
                      <a:moveTo>
                        <a:pt x="0" y="1079766"/>
                      </a:moveTo>
                      <a:cubicBezTo>
                        <a:pt x="41233" y="809982"/>
                        <a:pt x="146084" y="568472"/>
                        <a:pt x="333401" y="367018"/>
                      </a:cubicBezTo>
                      <a:cubicBezTo>
                        <a:pt x="816421" y="-154879"/>
                        <a:pt x="1592786" y="-114824"/>
                        <a:pt x="2021613" y="453019"/>
                      </a:cubicBezTo>
                      <a:cubicBezTo>
                        <a:pt x="2114683" y="574363"/>
                        <a:pt x="2190081" y="706310"/>
                        <a:pt x="2225424" y="858284"/>
                      </a:cubicBezTo>
                      <a:cubicBezTo>
                        <a:pt x="2103687" y="904033"/>
                        <a:pt x="1464776" y="723083"/>
                        <a:pt x="1308285" y="701877"/>
                      </a:cubicBezTo>
                      <a:cubicBezTo>
                        <a:pt x="1174964" y="697950"/>
                        <a:pt x="1365582" y="797995"/>
                        <a:pt x="1425496" y="911633"/>
                      </a:cubicBezTo>
                      <a:cubicBezTo>
                        <a:pt x="1311121" y="880760"/>
                        <a:pt x="940803" y="796262"/>
                        <a:pt x="622035" y="516636"/>
                      </a:cubicBezTo>
                      <a:cubicBezTo>
                        <a:pt x="587870" y="820585"/>
                        <a:pt x="288634" y="1091547"/>
                        <a:pt x="0" y="1079766"/>
                      </a:cubicBezTo>
                      <a:close/>
                    </a:path>
                  </a:pathLst>
                </a:custGeom>
                <a:solidFill>
                  <a:srgbClr val="94643F"/>
                </a:solidFill>
                <a:ln w="11774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  <p:grpSp>
            <p:nvGrpSpPr>
              <p:cNvPr id="66" name="Group 65">
                <a:extLst>
                  <a:ext uri="{FF2B5EF4-FFF2-40B4-BE49-F238E27FC236}">
                    <a16:creationId xmlns:a16="http://schemas.microsoft.com/office/drawing/2014/main" id="{77DDBB44-CA9C-41AF-8058-B8F9EAE15A49}"/>
                  </a:ext>
                </a:extLst>
              </p:cNvPr>
              <p:cNvGrpSpPr/>
              <p:nvPr/>
            </p:nvGrpSpPr>
            <p:grpSpPr>
              <a:xfrm>
                <a:off x="5013780" y="5128586"/>
                <a:ext cx="1301248" cy="770937"/>
                <a:chOff x="5013780" y="5128586"/>
                <a:chExt cx="1301248" cy="770937"/>
              </a:xfrm>
            </p:grpSpPr>
            <p:sp>
              <p:nvSpPr>
                <p:cNvPr id="68" name="Graphic 222">
                  <a:extLst>
                    <a:ext uri="{FF2B5EF4-FFF2-40B4-BE49-F238E27FC236}">
                      <a16:creationId xmlns:a16="http://schemas.microsoft.com/office/drawing/2014/main" id="{A25F1425-DEB3-4046-A366-D9BDC736199A}"/>
                    </a:ext>
                  </a:extLst>
                </p:cNvPr>
                <p:cNvSpPr/>
                <p:nvPr/>
              </p:nvSpPr>
              <p:spPr>
                <a:xfrm rot="10800000">
                  <a:off x="5013780" y="5669407"/>
                  <a:ext cx="1301248" cy="230116"/>
                </a:xfrm>
                <a:custGeom>
                  <a:avLst/>
                  <a:gdLst>
                    <a:gd name="connsiteX0" fmla="*/ 3438624 w 3543300"/>
                    <a:gd name="connsiteY0" fmla="*/ 609600 h 609600"/>
                    <a:gd name="connsiteX1" fmla="*/ 112494 w 3543300"/>
                    <a:gd name="connsiteY1" fmla="*/ 609600 h 609600"/>
                    <a:gd name="connsiteX2" fmla="*/ 7719 w 3543300"/>
                    <a:gd name="connsiteY2" fmla="*/ 456248 h 609600"/>
                    <a:gd name="connsiteX3" fmla="*/ 158214 w 3543300"/>
                    <a:gd name="connsiteY3" fmla="*/ 71438 h 609600"/>
                    <a:gd name="connsiteX4" fmla="*/ 262989 w 3543300"/>
                    <a:gd name="connsiteY4" fmla="*/ 0 h 609600"/>
                    <a:gd name="connsiteX5" fmla="*/ 3282414 w 3543300"/>
                    <a:gd name="connsiteY5" fmla="*/ 0 h 609600"/>
                    <a:gd name="connsiteX6" fmla="*/ 3386236 w 3543300"/>
                    <a:gd name="connsiteY6" fmla="*/ 69533 h 609600"/>
                    <a:gd name="connsiteX7" fmla="*/ 3542446 w 3543300"/>
                    <a:gd name="connsiteY7" fmla="*/ 454343 h 609600"/>
                    <a:gd name="connsiteX8" fmla="*/ 3438624 w 3543300"/>
                    <a:gd name="connsiteY8" fmla="*/ 609600 h 6096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543300" h="609600">
                      <a:moveTo>
                        <a:pt x="3438624" y="609600"/>
                      </a:moveTo>
                      <a:lnTo>
                        <a:pt x="112494" y="609600"/>
                      </a:lnTo>
                      <a:cubicBezTo>
                        <a:pt x="33436" y="609600"/>
                        <a:pt x="-20856" y="530543"/>
                        <a:pt x="7719" y="456248"/>
                      </a:cubicBezTo>
                      <a:lnTo>
                        <a:pt x="158214" y="71438"/>
                      </a:lnTo>
                      <a:cubicBezTo>
                        <a:pt x="175359" y="28575"/>
                        <a:pt x="216316" y="0"/>
                        <a:pt x="262989" y="0"/>
                      </a:cubicBezTo>
                      <a:lnTo>
                        <a:pt x="3282414" y="0"/>
                      </a:lnTo>
                      <a:cubicBezTo>
                        <a:pt x="3328134" y="0"/>
                        <a:pt x="3369091" y="27623"/>
                        <a:pt x="3386236" y="69533"/>
                      </a:cubicBezTo>
                      <a:lnTo>
                        <a:pt x="3542446" y="454343"/>
                      </a:lnTo>
                      <a:cubicBezTo>
                        <a:pt x="3572926" y="528638"/>
                        <a:pt x="3518634" y="609600"/>
                        <a:pt x="3438624" y="609600"/>
                      </a:cubicBezTo>
                      <a:close/>
                    </a:path>
                  </a:pathLst>
                </a:custGeom>
                <a:solidFill>
                  <a:schemeClr val="accent5">
                    <a:lumMod val="50000"/>
                  </a:schemeClr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9" name="Rectangle: Rounded Corners 68">
                  <a:extLst>
                    <a:ext uri="{FF2B5EF4-FFF2-40B4-BE49-F238E27FC236}">
                      <a16:creationId xmlns:a16="http://schemas.microsoft.com/office/drawing/2014/main" id="{7576B9C7-0044-4475-B1BE-91F357528290}"/>
                    </a:ext>
                  </a:extLst>
                </p:cNvPr>
                <p:cNvSpPr/>
                <p:nvPr/>
              </p:nvSpPr>
              <p:spPr>
                <a:xfrm>
                  <a:off x="5050961" y="5128586"/>
                  <a:ext cx="1225640" cy="770164"/>
                </a:xfrm>
                <a:prstGeom prst="roundRect">
                  <a:avLst>
                    <a:gd name="adj" fmla="val 9477"/>
                  </a:avLst>
                </a:prstGeom>
                <a:solidFill>
                  <a:schemeClr val="accent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0" name="Oval 69">
                  <a:extLst>
                    <a:ext uri="{FF2B5EF4-FFF2-40B4-BE49-F238E27FC236}">
                      <a16:creationId xmlns:a16="http://schemas.microsoft.com/office/drawing/2014/main" id="{5E6D0BC2-8AC9-48FC-9A75-309CC5AB4F37}"/>
                    </a:ext>
                  </a:extLst>
                </p:cNvPr>
                <p:cNvSpPr/>
                <p:nvPr/>
              </p:nvSpPr>
              <p:spPr>
                <a:xfrm>
                  <a:off x="5607096" y="5420343"/>
                  <a:ext cx="113370" cy="11337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67" name="Freeform: Shape 66">
                <a:extLst>
                  <a:ext uri="{FF2B5EF4-FFF2-40B4-BE49-F238E27FC236}">
                    <a16:creationId xmlns:a16="http://schemas.microsoft.com/office/drawing/2014/main" id="{4E8E8527-81E4-4968-830F-250785F6ACCE}"/>
                  </a:ext>
                </a:extLst>
              </p:cNvPr>
              <p:cNvSpPr/>
              <p:nvPr/>
            </p:nvSpPr>
            <p:spPr>
              <a:xfrm>
                <a:off x="5144547" y="3886249"/>
                <a:ext cx="1044140" cy="902608"/>
              </a:xfrm>
              <a:custGeom>
                <a:avLst/>
                <a:gdLst>
                  <a:gd name="connsiteX0" fmla="*/ 523726 w 1044140"/>
                  <a:gd name="connsiteY0" fmla="*/ 0 h 902608"/>
                  <a:gd name="connsiteX1" fmla="*/ 764384 w 1044140"/>
                  <a:gd name="connsiteY1" fmla="*/ 72434 h 902608"/>
                  <a:gd name="connsiteX2" fmla="*/ 988382 w 1044140"/>
                  <a:gd name="connsiteY2" fmla="*/ 363683 h 902608"/>
                  <a:gd name="connsiteX3" fmla="*/ 999042 w 1044140"/>
                  <a:gd name="connsiteY3" fmla="*/ 444029 h 902608"/>
                  <a:gd name="connsiteX4" fmla="*/ 1017193 w 1044140"/>
                  <a:gd name="connsiteY4" fmla="*/ 444029 h 902608"/>
                  <a:gd name="connsiteX5" fmla="*/ 1044140 w 1044140"/>
                  <a:gd name="connsiteY5" fmla="*/ 470976 h 902608"/>
                  <a:gd name="connsiteX6" fmla="*/ 1044140 w 1044140"/>
                  <a:gd name="connsiteY6" fmla="*/ 678813 h 902608"/>
                  <a:gd name="connsiteX7" fmla="*/ 1017193 w 1044140"/>
                  <a:gd name="connsiteY7" fmla="*/ 705760 h 902608"/>
                  <a:gd name="connsiteX8" fmla="*/ 988388 w 1044140"/>
                  <a:gd name="connsiteY8" fmla="*/ 705760 h 902608"/>
                  <a:gd name="connsiteX9" fmla="*/ 916860 w 1044140"/>
                  <a:gd name="connsiteY9" fmla="*/ 768535 h 902608"/>
                  <a:gd name="connsiteX10" fmla="*/ 677463 w 1044140"/>
                  <a:gd name="connsiteY10" fmla="*/ 868476 h 902608"/>
                  <a:gd name="connsiteX11" fmla="*/ 669581 w 1044140"/>
                  <a:gd name="connsiteY11" fmla="*/ 869232 h 902608"/>
                  <a:gd name="connsiteX12" fmla="*/ 669581 w 1044140"/>
                  <a:gd name="connsiteY12" fmla="*/ 875032 h 902608"/>
                  <a:gd name="connsiteX13" fmla="*/ 642005 w 1044140"/>
                  <a:gd name="connsiteY13" fmla="*/ 902608 h 902608"/>
                  <a:gd name="connsiteX14" fmla="*/ 492587 w 1044140"/>
                  <a:gd name="connsiteY14" fmla="*/ 902608 h 902608"/>
                  <a:gd name="connsiteX15" fmla="*/ 465011 w 1044140"/>
                  <a:gd name="connsiteY15" fmla="*/ 875032 h 902608"/>
                  <a:gd name="connsiteX16" fmla="*/ 465011 w 1044140"/>
                  <a:gd name="connsiteY16" fmla="*/ 857920 h 902608"/>
                  <a:gd name="connsiteX17" fmla="*/ 492587 w 1044140"/>
                  <a:gd name="connsiteY17" fmla="*/ 830344 h 902608"/>
                  <a:gd name="connsiteX18" fmla="*/ 642005 w 1044140"/>
                  <a:gd name="connsiteY18" fmla="*/ 830344 h 902608"/>
                  <a:gd name="connsiteX19" fmla="*/ 661505 w 1044140"/>
                  <a:gd name="connsiteY19" fmla="*/ 838421 h 902608"/>
                  <a:gd name="connsiteX20" fmla="*/ 667253 w 1044140"/>
                  <a:gd name="connsiteY20" fmla="*/ 852298 h 902608"/>
                  <a:gd name="connsiteX21" fmla="*/ 674545 w 1044140"/>
                  <a:gd name="connsiteY21" fmla="*/ 851599 h 902608"/>
                  <a:gd name="connsiteX22" fmla="*/ 906914 w 1044140"/>
                  <a:gd name="connsiteY22" fmla="*/ 754593 h 902608"/>
                  <a:gd name="connsiteX23" fmla="*/ 977432 w 1044140"/>
                  <a:gd name="connsiteY23" fmla="*/ 692704 h 902608"/>
                  <a:gd name="connsiteX24" fmla="*/ 977432 w 1044140"/>
                  <a:gd name="connsiteY24" fmla="*/ 489267 h 902608"/>
                  <a:gd name="connsiteX25" fmla="*/ 977300 w 1044140"/>
                  <a:gd name="connsiteY25" fmla="*/ 489267 h 902608"/>
                  <a:gd name="connsiteX26" fmla="*/ 750513 w 1044140"/>
                  <a:gd name="connsiteY26" fmla="*/ 96460 h 902608"/>
                  <a:gd name="connsiteX27" fmla="*/ 296939 w 1044140"/>
                  <a:gd name="connsiteY27" fmla="*/ 96460 h 902608"/>
                  <a:gd name="connsiteX28" fmla="*/ 70152 w 1044140"/>
                  <a:gd name="connsiteY28" fmla="*/ 489267 h 902608"/>
                  <a:gd name="connsiteX29" fmla="*/ 66709 w 1044140"/>
                  <a:gd name="connsiteY29" fmla="*/ 489267 h 902608"/>
                  <a:gd name="connsiteX30" fmla="*/ 66709 w 1044140"/>
                  <a:gd name="connsiteY30" fmla="*/ 705760 h 902608"/>
                  <a:gd name="connsiteX31" fmla="*/ 26947 w 1044140"/>
                  <a:gd name="connsiteY31" fmla="*/ 705760 h 902608"/>
                  <a:gd name="connsiteX32" fmla="*/ 0 w 1044140"/>
                  <a:gd name="connsiteY32" fmla="*/ 678813 h 902608"/>
                  <a:gd name="connsiteX33" fmla="*/ 0 w 1044140"/>
                  <a:gd name="connsiteY33" fmla="*/ 470976 h 902608"/>
                  <a:gd name="connsiteX34" fmla="*/ 26947 w 1044140"/>
                  <a:gd name="connsiteY34" fmla="*/ 444029 h 902608"/>
                  <a:gd name="connsiteX35" fmla="*/ 48410 w 1044140"/>
                  <a:gd name="connsiteY35" fmla="*/ 444029 h 902608"/>
                  <a:gd name="connsiteX36" fmla="*/ 59069 w 1044140"/>
                  <a:gd name="connsiteY36" fmla="*/ 363683 h 902608"/>
                  <a:gd name="connsiteX37" fmla="*/ 283067 w 1044140"/>
                  <a:gd name="connsiteY37" fmla="*/ 72434 h 902608"/>
                  <a:gd name="connsiteX38" fmla="*/ 523726 w 1044140"/>
                  <a:gd name="connsiteY38" fmla="*/ 0 h 9026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</a:cxnLst>
                <a:rect l="l" t="t" r="r" b="b"/>
                <a:pathLst>
                  <a:path w="1044140" h="902608">
                    <a:moveTo>
                      <a:pt x="523726" y="0"/>
                    </a:moveTo>
                    <a:cubicBezTo>
                      <a:pt x="602235" y="0"/>
                      <a:pt x="680744" y="24145"/>
                      <a:pt x="764384" y="72434"/>
                    </a:cubicBezTo>
                    <a:cubicBezTo>
                      <a:pt x="876074" y="136918"/>
                      <a:pt x="955600" y="242418"/>
                      <a:pt x="988382" y="363683"/>
                    </a:cubicBezTo>
                    <a:lnTo>
                      <a:pt x="999042" y="444029"/>
                    </a:lnTo>
                    <a:lnTo>
                      <a:pt x="1017193" y="444029"/>
                    </a:lnTo>
                    <a:cubicBezTo>
                      <a:pt x="1032075" y="444029"/>
                      <a:pt x="1044140" y="456094"/>
                      <a:pt x="1044140" y="470976"/>
                    </a:cubicBezTo>
                    <a:lnTo>
                      <a:pt x="1044140" y="678813"/>
                    </a:lnTo>
                    <a:cubicBezTo>
                      <a:pt x="1044140" y="693695"/>
                      <a:pt x="1032075" y="705760"/>
                      <a:pt x="1017193" y="705760"/>
                    </a:cubicBezTo>
                    <a:lnTo>
                      <a:pt x="988388" y="705760"/>
                    </a:lnTo>
                    <a:lnTo>
                      <a:pt x="916860" y="768535"/>
                    </a:lnTo>
                    <a:cubicBezTo>
                      <a:pt x="845683" y="819316"/>
                      <a:pt x="763855" y="853537"/>
                      <a:pt x="677463" y="868476"/>
                    </a:cubicBezTo>
                    <a:lnTo>
                      <a:pt x="669581" y="869232"/>
                    </a:lnTo>
                    <a:lnTo>
                      <a:pt x="669581" y="875032"/>
                    </a:lnTo>
                    <a:cubicBezTo>
                      <a:pt x="669581" y="890262"/>
                      <a:pt x="657235" y="902608"/>
                      <a:pt x="642005" y="902608"/>
                    </a:cubicBezTo>
                    <a:lnTo>
                      <a:pt x="492587" y="902608"/>
                    </a:lnTo>
                    <a:cubicBezTo>
                      <a:pt x="477357" y="902608"/>
                      <a:pt x="465011" y="890262"/>
                      <a:pt x="465011" y="875032"/>
                    </a:cubicBezTo>
                    <a:lnTo>
                      <a:pt x="465011" y="857920"/>
                    </a:lnTo>
                    <a:cubicBezTo>
                      <a:pt x="465011" y="842690"/>
                      <a:pt x="477357" y="830344"/>
                      <a:pt x="492587" y="830344"/>
                    </a:cubicBezTo>
                    <a:lnTo>
                      <a:pt x="642005" y="830344"/>
                    </a:lnTo>
                    <a:cubicBezTo>
                      <a:pt x="649620" y="830344"/>
                      <a:pt x="656514" y="833431"/>
                      <a:pt x="661505" y="838421"/>
                    </a:cubicBezTo>
                    <a:lnTo>
                      <a:pt x="667253" y="852298"/>
                    </a:lnTo>
                    <a:lnTo>
                      <a:pt x="674545" y="851599"/>
                    </a:lnTo>
                    <a:cubicBezTo>
                      <a:pt x="758401" y="837098"/>
                      <a:pt x="837827" y="803882"/>
                      <a:pt x="906914" y="754593"/>
                    </a:cubicBezTo>
                    <a:lnTo>
                      <a:pt x="977432" y="692704"/>
                    </a:lnTo>
                    <a:lnTo>
                      <a:pt x="977432" y="489267"/>
                    </a:lnTo>
                    <a:lnTo>
                      <a:pt x="977300" y="489267"/>
                    </a:lnTo>
                    <a:cubicBezTo>
                      <a:pt x="977300" y="327221"/>
                      <a:pt x="890849" y="177484"/>
                      <a:pt x="750513" y="96460"/>
                    </a:cubicBezTo>
                    <a:cubicBezTo>
                      <a:pt x="610177" y="15437"/>
                      <a:pt x="437275" y="15437"/>
                      <a:pt x="296939" y="96460"/>
                    </a:cubicBezTo>
                    <a:cubicBezTo>
                      <a:pt x="156603" y="177483"/>
                      <a:pt x="70152" y="327220"/>
                      <a:pt x="70152" y="489267"/>
                    </a:cubicBezTo>
                    <a:lnTo>
                      <a:pt x="66709" y="489267"/>
                    </a:lnTo>
                    <a:lnTo>
                      <a:pt x="66709" y="705760"/>
                    </a:lnTo>
                    <a:lnTo>
                      <a:pt x="26947" y="705760"/>
                    </a:lnTo>
                    <a:cubicBezTo>
                      <a:pt x="12065" y="705760"/>
                      <a:pt x="0" y="693695"/>
                      <a:pt x="0" y="678813"/>
                    </a:cubicBezTo>
                    <a:lnTo>
                      <a:pt x="0" y="470976"/>
                    </a:lnTo>
                    <a:cubicBezTo>
                      <a:pt x="0" y="456094"/>
                      <a:pt x="12065" y="444029"/>
                      <a:pt x="26947" y="444029"/>
                    </a:cubicBezTo>
                    <a:lnTo>
                      <a:pt x="48410" y="444029"/>
                    </a:lnTo>
                    <a:lnTo>
                      <a:pt x="59069" y="363683"/>
                    </a:lnTo>
                    <a:cubicBezTo>
                      <a:pt x="91852" y="242418"/>
                      <a:pt x="171377" y="136918"/>
                      <a:pt x="283067" y="72434"/>
                    </a:cubicBezTo>
                    <a:cubicBezTo>
                      <a:pt x="366708" y="24145"/>
                      <a:pt x="445217" y="0"/>
                      <a:pt x="523726" y="0"/>
                    </a:cubicBezTo>
                    <a:close/>
                  </a:path>
                </a:pathLst>
              </a:custGeom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wrap="square" rtlCol="0" anchor="ctr">
                <a:noAutofit/>
              </a:bodyPr>
              <a:lstStyle/>
              <a:p>
                <a:pPr algn="ctr"/>
                <a:endParaRPr lang="en-US">
                  <a:solidFill>
                    <a:schemeClr val="tx1"/>
                  </a:solidFill>
                </a:endParaRPr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0685C8FA-F6A1-42D9-80A0-05ECCEE51072}"/>
                </a:ext>
              </a:extLst>
            </p:cNvPr>
            <p:cNvGrpSpPr/>
            <p:nvPr/>
          </p:nvGrpSpPr>
          <p:grpSpPr>
            <a:xfrm>
              <a:off x="6319882" y="1914803"/>
              <a:ext cx="2832651" cy="1235626"/>
              <a:chOff x="618525" y="1024372"/>
              <a:chExt cx="2832651" cy="1235626"/>
            </a:xfrm>
          </p:grpSpPr>
          <p:sp>
            <p:nvSpPr>
              <p:cNvPr id="59" name="Freeform: Shape 58">
                <a:extLst>
                  <a:ext uri="{FF2B5EF4-FFF2-40B4-BE49-F238E27FC236}">
                    <a16:creationId xmlns:a16="http://schemas.microsoft.com/office/drawing/2014/main" id="{93DD805E-42A5-4A23-A508-3113AC3F323B}"/>
                  </a:ext>
                </a:extLst>
              </p:cNvPr>
              <p:cNvSpPr/>
              <p:nvPr/>
            </p:nvSpPr>
            <p:spPr>
              <a:xfrm rot="20705322">
                <a:off x="700635" y="1142977"/>
                <a:ext cx="2719919" cy="1117021"/>
              </a:xfrm>
              <a:custGeom>
                <a:avLst/>
                <a:gdLst>
                  <a:gd name="connsiteX0" fmla="*/ 531539 w 2833662"/>
                  <a:gd name="connsiteY0" fmla="*/ 155632 h 1163733"/>
                  <a:gd name="connsiteX1" fmla="*/ 502008 w 2833662"/>
                  <a:gd name="connsiteY1" fmla="*/ 349878 h 1163733"/>
                  <a:gd name="connsiteX2" fmla="*/ 503690 w 2833662"/>
                  <a:gd name="connsiteY2" fmla="*/ 339341 h 1163733"/>
                  <a:gd name="connsiteX3" fmla="*/ 529694 w 2833662"/>
                  <a:gd name="connsiteY3" fmla="*/ 169349 h 1163733"/>
                  <a:gd name="connsiteX4" fmla="*/ 717345 w 2833662"/>
                  <a:gd name="connsiteY4" fmla="*/ 119524 h 1163733"/>
                  <a:gd name="connsiteX5" fmla="*/ 551397 w 2833662"/>
                  <a:gd name="connsiteY5" fmla="*/ 119524 h 1163733"/>
                  <a:gd name="connsiteX6" fmla="*/ 543741 w 2833662"/>
                  <a:gd name="connsiteY6" fmla="*/ 121683 h 1163733"/>
                  <a:gd name="connsiteX7" fmla="*/ 551397 w 2833662"/>
                  <a:gd name="connsiteY7" fmla="*/ 119837 h 1163733"/>
                  <a:gd name="connsiteX8" fmla="*/ 711203 w 2833662"/>
                  <a:gd name="connsiteY8" fmla="*/ 119562 h 1163733"/>
                  <a:gd name="connsiteX9" fmla="*/ 886952 w 2833662"/>
                  <a:gd name="connsiteY9" fmla="*/ 122932 h 1163733"/>
                  <a:gd name="connsiteX10" fmla="*/ 885036 w 2833662"/>
                  <a:gd name="connsiteY10" fmla="*/ 122422 h 1163733"/>
                  <a:gd name="connsiteX11" fmla="*/ 889165 w 2833662"/>
                  <a:gd name="connsiteY11" fmla="*/ 135756 h 1163733"/>
                  <a:gd name="connsiteX12" fmla="*/ 889185 w 2833662"/>
                  <a:gd name="connsiteY12" fmla="*/ 135505 h 1163733"/>
                  <a:gd name="connsiteX13" fmla="*/ 886952 w 2833662"/>
                  <a:gd name="connsiteY13" fmla="*/ 122932 h 1163733"/>
                  <a:gd name="connsiteX14" fmla="*/ 1929084 w 2833662"/>
                  <a:gd name="connsiteY14" fmla="*/ 123097 h 1163733"/>
                  <a:gd name="connsiteX15" fmla="*/ 1926792 w 2833662"/>
                  <a:gd name="connsiteY15" fmla="*/ 123950 h 1163733"/>
                  <a:gd name="connsiteX16" fmla="*/ 1926382 w 2833662"/>
                  <a:gd name="connsiteY16" fmla="*/ 130830 h 1163733"/>
                  <a:gd name="connsiteX17" fmla="*/ 2279033 w 2833662"/>
                  <a:gd name="connsiteY17" fmla="*/ 121913 h 1163733"/>
                  <a:gd name="connsiteX18" fmla="*/ 2268536 w 2833662"/>
                  <a:gd name="connsiteY18" fmla="*/ 119524 h 1163733"/>
                  <a:gd name="connsiteX19" fmla="*/ 2068663 w 2833662"/>
                  <a:gd name="connsiteY19" fmla="*/ 119334 h 1163733"/>
                  <a:gd name="connsiteX20" fmla="*/ 2106848 w 2833662"/>
                  <a:gd name="connsiteY20" fmla="*/ 119563 h 1163733"/>
                  <a:gd name="connsiteX21" fmla="*/ 2269788 w 2833662"/>
                  <a:gd name="connsiteY21" fmla="*/ 119837 h 1163733"/>
                  <a:gd name="connsiteX22" fmla="*/ 2279116 w 2833662"/>
                  <a:gd name="connsiteY22" fmla="*/ 122087 h 1163733"/>
                  <a:gd name="connsiteX23" fmla="*/ 2391901 w 2833662"/>
                  <a:gd name="connsiteY23" fmla="*/ 3968 h 1163733"/>
                  <a:gd name="connsiteX24" fmla="*/ 2431163 w 2833662"/>
                  <a:gd name="connsiteY24" fmla="*/ 67509 h 1163733"/>
                  <a:gd name="connsiteX25" fmla="*/ 2441503 w 2833662"/>
                  <a:gd name="connsiteY25" fmla="*/ 112944 h 1163733"/>
                  <a:gd name="connsiteX26" fmla="*/ 2827859 w 2833662"/>
                  <a:gd name="connsiteY26" fmla="*/ 958979 h 1163733"/>
                  <a:gd name="connsiteX27" fmla="*/ 2828799 w 2833662"/>
                  <a:gd name="connsiteY27" fmla="*/ 992820 h 1163733"/>
                  <a:gd name="connsiteX28" fmla="*/ 2655832 w 2833662"/>
                  <a:gd name="connsiteY28" fmla="*/ 1126305 h 1163733"/>
                  <a:gd name="connsiteX29" fmla="*/ 2459990 w 2833662"/>
                  <a:gd name="connsiteY29" fmla="*/ 1080557 h 1163733"/>
                  <a:gd name="connsiteX30" fmla="*/ 2450640 w 2833662"/>
                  <a:gd name="connsiteY30" fmla="*/ 1064317 h 1163733"/>
                  <a:gd name="connsiteX31" fmla="*/ 2451216 w 2833662"/>
                  <a:gd name="connsiteY31" fmla="*/ 1071157 h 1163733"/>
                  <a:gd name="connsiteX32" fmla="*/ 2378520 w 2833662"/>
                  <a:gd name="connsiteY32" fmla="*/ 1108758 h 1163733"/>
                  <a:gd name="connsiteX33" fmla="*/ 2236260 w 2833662"/>
                  <a:gd name="connsiteY33" fmla="*/ 1157640 h 1163733"/>
                  <a:gd name="connsiteX34" fmla="*/ 2063607 w 2833662"/>
                  <a:gd name="connsiteY34" fmla="*/ 1116592 h 1163733"/>
                  <a:gd name="connsiteX35" fmla="*/ 2016605 w 2833662"/>
                  <a:gd name="connsiteY35" fmla="*/ 1078991 h 1163733"/>
                  <a:gd name="connsiteX36" fmla="*/ 2016450 w 2833662"/>
                  <a:gd name="connsiteY36" fmla="*/ 1077428 h 1163733"/>
                  <a:gd name="connsiteX37" fmla="*/ 1999371 w 2833662"/>
                  <a:gd name="connsiteY37" fmla="*/ 1097165 h 1163733"/>
                  <a:gd name="connsiteX38" fmla="*/ 1883433 w 2833662"/>
                  <a:gd name="connsiteY38" fmla="*/ 1152626 h 1163733"/>
                  <a:gd name="connsiteX39" fmla="*/ 1702318 w 2833662"/>
                  <a:gd name="connsiteY39" fmla="*/ 1112205 h 1163733"/>
                  <a:gd name="connsiteX40" fmla="*/ 1669731 w 2833662"/>
                  <a:gd name="connsiteY40" fmla="*/ 1087764 h 1163733"/>
                  <a:gd name="connsiteX41" fmla="*/ 1659247 w 2833662"/>
                  <a:gd name="connsiteY41" fmla="*/ 1075136 h 1163733"/>
                  <a:gd name="connsiteX42" fmla="*/ 1618029 w 2833662"/>
                  <a:gd name="connsiteY42" fmla="*/ 1100612 h 1163733"/>
                  <a:gd name="connsiteX43" fmla="*/ 1405893 w 2833662"/>
                  <a:gd name="connsiteY43" fmla="*/ 1160774 h 1163733"/>
                  <a:gd name="connsiteX44" fmla="*/ 1263633 w 2833662"/>
                  <a:gd name="connsiteY44" fmla="*/ 1111892 h 1163733"/>
                  <a:gd name="connsiteX45" fmla="*/ 1198487 w 2833662"/>
                  <a:gd name="connsiteY45" fmla="*/ 1074494 h 1163733"/>
                  <a:gd name="connsiteX46" fmla="*/ 1194070 w 2833662"/>
                  <a:gd name="connsiteY46" fmla="*/ 1082751 h 1163733"/>
                  <a:gd name="connsiteX47" fmla="*/ 1073432 w 2833662"/>
                  <a:gd name="connsiteY47" fmla="*/ 1153253 h 1163733"/>
                  <a:gd name="connsiteX48" fmla="*/ 870697 w 2833662"/>
                  <a:gd name="connsiteY48" fmla="*/ 1122232 h 1163733"/>
                  <a:gd name="connsiteX49" fmla="*/ 824635 w 2833662"/>
                  <a:gd name="connsiteY49" fmla="*/ 1089957 h 1163733"/>
                  <a:gd name="connsiteX50" fmla="*/ 817193 w 2833662"/>
                  <a:gd name="connsiteY50" fmla="*/ 1082946 h 1163733"/>
                  <a:gd name="connsiteX51" fmla="*/ 817147 w 2833662"/>
                  <a:gd name="connsiteY51" fmla="*/ 1081703 h 1163733"/>
                  <a:gd name="connsiteX52" fmla="*/ 817114 w 2833662"/>
                  <a:gd name="connsiteY52" fmla="*/ 1082123 h 1163733"/>
                  <a:gd name="connsiteX53" fmla="*/ 770113 w 2833662"/>
                  <a:gd name="connsiteY53" fmla="*/ 1119724 h 1163733"/>
                  <a:gd name="connsiteX54" fmla="*/ 597459 w 2833662"/>
                  <a:gd name="connsiteY54" fmla="*/ 1160772 h 1163733"/>
                  <a:gd name="connsiteX55" fmla="*/ 455200 w 2833662"/>
                  <a:gd name="connsiteY55" fmla="*/ 1111890 h 1163733"/>
                  <a:gd name="connsiteX56" fmla="*/ 388770 w 2833662"/>
                  <a:gd name="connsiteY56" fmla="*/ 1074289 h 1163733"/>
                  <a:gd name="connsiteX57" fmla="*/ 389103 w 2833662"/>
                  <a:gd name="connsiteY57" fmla="*/ 1069174 h 1163733"/>
                  <a:gd name="connsiteX58" fmla="*/ 382817 w 2833662"/>
                  <a:gd name="connsiteY58" fmla="*/ 1080557 h 1163733"/>
                  <a:gd name="connsiteX59" fmla="*/ 83885 w 2833662"/>
                  <a:gd name="connsiteY59" fmla="*/ 1079617 h 1163733"/>
                  <a:gd name="connsiteX60" fmla="*/ 10875 w 2833662"/>
                  <a:gd name="connsiteY60" fmla="*/ 1004728 h 1163733"/>
                  <a:gd name="connsiteX61" fmla="*/ 5234 w 2833662"/>
                  <a:gd name="connsiteY61" fmla="*/ 956159 h 1163733"/>
                  <a:gd name="connsiteX62" fmla="*/ 392217 w 2833662"/>
                  <a:gd name="connsiteY62" fmla="*/ 108557 h 1163733"/>
                  <a:gd name="connsiteX63" fmla="*/ 398484 w 2833662"/>
                  <a:gd name="connsiteY63" fmla="*/ 67509 h 1163733"/>
                  <a:gd name="connsiteX64" fmla="*/ 457706 w 2833662"/>
                  <a:gd name="connsiteY64" fmla="*/ 139 h 1163733"/>
                  <a:gd name="connsiteX65" fmla="*/ 617513 w 2833662"/>
                  <a:gd name="connsiteY65" fmla="*/ 139 h 1163733"/>
                  <a:gd name="connsiteX66" fmla="*/ 2360972 w 2833662"/>
                  <a:gd name="connsiteY66" fmla="*/ 139 h 1163733"/>
                  <a:gd name="connsiteX67" fmla="*/ 2391901 w 2833662"/>
                  <a:gd name="connsiteY67" fmla="*/ 3968 h 1163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</a:cxnLst>
                <a:rect l="l" t="t" r="r" b="b"/>
                <a:pathLst>
                  <a:path w="2833662" h="1163733">
                    <a:moveTo>
                      <a:pt x="531539" y="155632"/>
                    </a:moveTo>
                    <a:lnTo>
                      <a:pt x="502008" y="349878"/>
                    </a:lnTo>
                    <a:lnTo>
                      <a:pt x="503690" y="339341"/>
                    </a:lnTo>
                    <a:cubicBezTo>
                      <a:pt x="514765" y="269260"/>
                      <a:pt x="523989" y="209471"/>
                      <a:pt x="529694" y="169349"/>
                    </a:cubicBezTo>
                    <a:close/>
                    <a:moveTo>
                      <a:pt x="717345" y="119524"/>
                    </a:moveTo>
                    <a:lnTo>
                      <a:pt x="551397" y="119524"/>
                    </a:lnTo>
                    <a:lnTo>
                      <a:pt x="543741" y="121683"/>
                    </a:lnTo>
                    <a:lnTo>
                      <a:pt x="551397" y="119837"/>
                    </a:lnTo>
                    <a:cubicBezTo>
                      <a:pt x="610933" y="119993"/>
                      <a:pt x="661068" y="119837"/>
                      <a:pt x="711203" y="119562"/>
                    </a:cubicBezTo>
                    <a:close/>
                    <a:moveTo>
                      <a:pt x="886952" y="122932"/>
                    </a:moveTo>
                    <a:lnTo>
                      <a:pt x="885036" y="122422"/>
                    </a:lnTo>
                    <a:lnTo>
                      <a:pt x="889165" y="135756"/>
                    </a:lnTo>
                    <a:lnTo>
                      <a:pt x="889185" y="135505"/>
                    </a:lnTo>
                    <a:cubicBezTo>
                      <a:pt x="889811" y="129395"/>
                      <a:pt x="889263" y="125400"/>
                      <a:pt x="886952" y="122932"/>
                    </a:cubicBezTo>
                    <a:close/>
                    <a:moveTo>
                      <a:pt x="1929084" y="123097"/>
                    </a:moveTo>
                    <a:lnTo>
                      <a:pt x="1926792" y="123950"/>
                    </a:lnTo>
                    <a:lnTo>
                      <a:pt x="1926382" y="130830"/>
                    </a:lnTo>
                    <a:close/>
                    <a:moveTo>
                      <a:pt x="2279033" y="121913"/>
                    </a:moveTo>
                    <a:cubicBezTo>
                      <a:pt x="2276604" y="120073"/>
                      <a:pt x="2273236" y="119524"/>
                      <a:pt x="2268536" y="119524"/>
                    </a:cubicBezTo>
                    <a:lnTo>
                      <a:pt x="2068663" y="119334"/>
                    </a:lnTo>
                    <a:lnTo>
                      <a:pt x="2106848" y="119563"/>
                    </a:lnTo>
                    <a:cubicBezTo>
                      <a:pt x="2158550" y="119838"/>
                      <a:pt x="2210253" y="119994"/>
                      <a:pt x="2269788" y="119837"/>
                    </a:cubicBezTo>
                    <a:lnTo>
                      <a:pt x="2279116" y="122087"/>
                    </a:lnTo>
                    <a:close/>
                    <a:moveTo>
                      <a:pt x="2391901" y="3968"/>
                    </a:moveTo>
                    <a:cubicBezTo>
                      <a:pt x="2417943" y="11753"/>
                      <a:pt x="2429752" y="31787"/>
                      <a:pt x="2431163" y="67509"/>
                    </a:cubicBezTo>
                    <a:cubicBezTo>
                      <a:pt x="2431789" y="82863"/>
                      <a:pt x="2434922" y="98217"/>
                      <a:pt x="2441503" y="112944"/>
                    </a:cubicBezTo>
                    <a:cubicBezTo>
                      <a:pt x="2570288" y="394955"/>
                      <a:pt x="2699074" y="676967"/>
                      <a:pt x="2827859" y="958979"/>
                    </a:cubicBezTo>
                    <a:cubicBezTo>
                      <a:pt x="2833186" y="970573"/>
                      <a:pt x="2837259" y="980913"/>
                      <a:pt x="2828799" y="992820"/>
                    </a:cubicBezTo>
                    <a:cubicBezTo>
                      <a:pt x="2784617" y="1054863"/>
                      <a:pt x="2734168" y="1109072"/>
                      <a:pt x="2655832" y="1126305"/>
                    </a:cubicBezTo>
                    <a:cubicBezTo>
                      <a:pt x="2583449" y="1142286"/>
                      <a:pt x="2518272" y="1126306"/>
                      <a:pt x="2459990" y="1080557"/>
                    </a:cubicBezTo>
                    <a:lnTo>
                      <a:pt x="2450640" y="1064317"/>
                    </a:lnTo>
                    <a:lnTo>
                      <a:pt x="2451216" y="1071157"/>
                    </a:lnTo>
                    <a:cubicBezTo>
                      <a:pt x="2428655" y="1084004"/>
                      <a:pt x="2400767" y="1095285"/>
                      <a:pt x="2378520" y="1108758"/>
                    </a:cubicBezTo>
                    <a:cubicBezTo>
                      <a:pt x="2334651" y="1135706"/>
                      <a:pt x="2287336" y="1152314"/>
                      <a:pt x="2236260" y="1157640"/>
                    </a:cubicBezTo>
                    <a:cubicBezTo>
                      <a:pt x="2157297" y="1156074"/>
                      <a:pt x="2135049" y="1156387"/>
                      <a:pt x="2063607" y="1116592"/>
                    </a:cubicBezTo>
                    <a:cubicBezTo>
                      <a:pt x="2049193" y="1106565"/>
                      <a:pt x="2031645" y="1088391"/>
                      <a:pt x="2016605" y="1078991"/>
                    </a:cubicBezTo>
                    <a:lnTo>
                      <a:pt x="2016450" y="1077428"/>
                    </a:lnTo>
                    <a:lnTo>
                      <a:pt x="1999371" y="1097165"/>
                    </a:lnTo>
                    <a:cubicBezTo>
                      <a:pt x="1964276" y="1123799"/>
                      <a:pt x="1927301" y="1145733"/>
                      <a:pt x="1883433" y="1152626"/>
                    </a:cubicBezTo>
                    <a:cubicBezTo>
                      <a:pt x="1818256" y="1162654"/>
                      <a:pt x="1756841" y="1152000"/>
                      <a:pt x="1702318" y="1112205"/>
                    </a:cubicBezTo>
                    <a:cubicBezTo>
                      <a:pt x="1691351" y="1104371"/>
                      <a:pt x="1680698" y="1095911"/>
                      <a:pt x="1669731" y="1087764"/>
                    </a:cubicBezTo>
                    <a:lnTo>
                      <a:pt x="1659247" y="1075136"/>
                    </a:lnTo>
                    <a:lnTo>
                      <a:pt x="1618029" y="1100612"/>
                    </a:lnTo>
                    <a:cubicBezTo>
                      <a:pt x="1554106" y="1145107"/>
                      <a:pt x="1483603" y="1165788"/>
                      <a:pt x="1405893" y="1160774"/>
                    </a:cubicBezTo>
                    <a:cubicBezTo>
                      <a:pt x="1354817" y="1155447"/>
                      <a:pt x="1307502" y="1138840"/>
                      <a:pt x="1263633" y="1111892"/>
                    </a:cubicBezTo>
                    <a:lnTo>
                      <a:pt x="1198487" y="1074494"/>
                    </a:lnTo>
                    <a:lnTo>
                      <a:pt x="1194070" y="1082751"/>
                    </a:lnTo>
                    <a:cubicBezTo>
                      <a:pt x="1155842" y="1109385"/>
                      <a:pt x="1119808" y="1139779"/>
                      <a:pt x="1073432" y="1153253"/>
                    </a:cubicBezTo>
                    <a:cubicBezTo>
                      <a:pt x="1000736" y="1174248"/>
                      <a:pt x="933366" y="1163594"/>
                      <a:pt x="870697" y="1122232"/>
                    </a:cubicBezTo>
                    <a:cubicBezTo>
                      <a:pt x="855030" y="1111892"/>
                      <a:pt x="840303" y="1100298"/>
                      <a:pt x="824635" y="1089957"/>
                    </a:cubicBezTo>
                    <a:cubicBezTo>
                      <a:pt x="821658" y="1087921"/>
                      <a:pt x="818838" y="1085727"/>
                      <a:pt x="817193" y="1082946"/>
                    </a:cubicBezTo>
                    <a:lnTo>
                      <a:pt x="817147" y="1081703"/>
                    </a:lnTo>
                    <a:lnTo>
                      <a:pt x="817114" y="1082123"/>
                    </a:lnTo>
                    <a:cubicBezTo>
                      <a:pt x="802074" y="1091523"/>
                      <a:pt x="784526" y="1109697"/>
                      <a:pt x="770113" y="1119724"/>
                    </a:cubicBezTo>
                    <a:cubicBezTo>
                      <a:pt x="698983" y="1159519"/>
                      <a:pt x="676422" y="1159206"/>
                      <a:pt x="597459" y="1160772"/>
                    </a:cubicBezTo>
                    <a:cubicBezTo>
                      <a:pt x="546383" y="1155446"/>
                      <a:pt x="499068" y="1138838"/>
                      <a:pt x="455200" y="1111890"/>
                    </a:cubicBezTo>
                    <a:cubicBezTo>
                      <a:pt x="432952" y="1098417"/>
                      <a:pt x="411331" y="1087136"/>
                      <a:pt x="388770" y="1074289"/>
                    </a:cubicBezTo>
                    <a:lnTo>
                      <a:pt x="389103" y="1069174"/>
                    </a:lnTo>
                    <a:lnTo>
                      <a:pt x="382817" y="1080557"/>
                    </a:lnTo>
                    <a:cubicBezTo>
                      <a:pt x="296333" y="1154507"/>
                      <a:pt x="169741" y="1154194"/>
                      <a:pt x="83885" y="1079617"/>
                    </a:cubicBezTo>
                    <a:cubicBezTo>
                      <a:pt x="57564" y="1056743"/>
                      <a:pt x="32182" y="1032615"/>
                      <a:pt x="10875" y="1004728"/>
                    </a:cubicBezTo>
                    <a:cubicBezTo>
                      <a:pt x="-1033" y="989373"/>
                      <a:pt x="-3539" y="975586"/>
                      <a:pt x="5234" y="956159"/>
                    </a:cubicBezTo>
                    <a:cubicBezTo>
                      <a:pt x="134647" y="673834"/>
                      <a:pt x="263119" y="391195"/>
                      <a:pt x="392217" y="108557"/>
                    </a:cubicBezTo>
                    <a:cubicBezTo>
                      <a:pt x="398171" y="95396"/>
                      <a:pt x="400364" y="81923"/>
                      <a:pt x="398484" y="67509"/>
                    </a:cubicBezTo>
                    <a:cubicBezTo>
                      <a:pt x="394097" y="30847"/>
                      <a:pt x="420732" y="453"/>
                      <a:pt x="457706" y="139"/>
                    </a:cubicBezTo>
                    <a:cubicBezTo>
                      <a:pt x="510975" y="-174"/>
                      <a:pt x="564244" y="139"/>
                      <a:pt x="617513" y="139"/>
                    </a:cubicBezTo>
                    <a:cubicBezTo>
                      <a:pt x="1198771" y="139"/>
                      <a:pt x="1780028" y="139"/>
                      <a:pt x="2360972" y="139"/>
                    </a:cubicBezTo>
                    <a:cubicBezTo>
                      <a:pt x="2372958" y="139"/>
                      <a:pt x="2383220" y="1373"/>
                      <a:pt x="2391901" y="3968"/>
                    </a:cubicBezTo>
                    <a:close/>
                  </a:path>
                </a:pathLst>
              </a:custGeom>
              <a:solidFill>
                <a:schemeClr val="tx1">
                  <a:lumMod val="50000"/>
                  <a:lumOff val="5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grpSp>
            <p:nvGrpSpPr>
              <p:cNvPr id="60" name="Graphic 32">
                <a:extLst>
                  <a:ext uri="{FF2B5EF4-FFF2-40B4-BE49-F238E27FC236}">
                    <a16:creationId xmlns:a16="http://schemas.microsoft.com/office/drawing/2014/main" id="{0725DABC-9E34-4E42-B8D3-270D5E45E20F}"/>
                  </a:ext>
                </a:extLst>
              </p:cNvPr>
              <p:cNvGrpSpPr/>
              <p:nvPr/>
            </p:nvGrpSpPr>
            <p:grpSpPr>
              <a:xfrm rot="20705322">
                <a:off x="618525" y="1024372"/>
                <a:ext cx="2832651" cy="1165648"/>
                <a:chOff x="1790700" y="1657350"/>
                <a:chExt cx="8610600" cy="3543300"/>
              </a:xfrm>
            </p:grpSpPr>
            <p:sp>
              <p:nvSpPr>
                <p:cNvPr id="61" name="Freeform: Shape 60">
                  <a:extLst>
                    <a:ext uri="{FF2B5EF4-FFF2-40B4-BE49-F238E27FC236}">
                      <a16:creationId xmlns:a16="http://schemas.microsoft.com/office/drawing/2014/main" id="{379FD638-6C24-4101-9DEC-69BCBE2D0DEB}"/>
                    </a:ext>
                  </a:extLst>
                </p:cNvPr>
                <p:cNvSpPr/>
                <p:nvPr/>
              </p:nvSpPr>
              <p:spPr>
                <a:xfrm>
                  <a:off x="1790981" y="1656926"/>
                  <a:ext cx="8613672" cy="3537479"/>
                </a:xfrm>
                <a:custGeom>
                  <a:avLst/>
                  <a:gdLst>
                    <a:gd name="connsiteX0" fmla="*/ 2482886 w 8613672"/>
                    <a:gd name="connsiteY0" fmla="*/ 3259879 h 3537479"/>
                    <a:gd name="connsiteX1" fmla="*/ 2530511 w 8613672"/>
                    <a:gd name="connsiteY1" fmla="*/ 2666471 h 3537479"/>
                    <a:gd name="connsiteX2" fmla="*/ 2612426 w 8613672"/>
                    <a:gd name="connsiteY2" fmla="*/ 1593956 h 3537479"/>
                    <a:gd name="connsiteX3" fmla="*/ 2674339 w 8613672"/>
                    <a:gd name="connsiteY3" fmla="*/ 777663 h 3537479"/>
                    <a:gd name="connsiteX4" fmla="*/ 2702914 w 8613672"/>
                    <a:gd name="connsiteY4" fmla="*/ 411903 h 3537479"/>
                    <a:gd name="connsiteX5" fmla="*/ 2657194 w 8613672"/>
                    <a:gd name="connsiteY5" fmla="*/ 363326 h 3537479"/>
                    <a:gd name="connsiteX6" fmla="*/ 1676119 w 8613672"/>
                    <a:gd name="connsiteY6" fmla="*/ 363326 h 3537479"/>
                    <a:gd name="connsiteX7" fmla="*/ 1625636 w 8613672"/>
                    <a:gd name="connsiteY7" fmla="*/ 408093 h 3537479"/>
                    <a:gd name="connsiteX8" fmla="*/ 1361794 w 8613672"/>
                    <a:gd name="connsiteY8" fmla="*/ 2143548 h 3537479"/>
                    <a:gd name="connsiteX9" fmla="*/ 1198916 w 8613672"/>
                    <a:gd name="connsiteY9" fmla="*/ 3220826 h 3537479"/>
                    <a:gd name="connsiteX10" fmla="*/ 1163674 w 8613672"/>
                    <a:gd name="connsiteY10" fmla="*/ 3284643 h 3537479"/>
                    <a:gd name="connsiteX11" fmla="*/ 254989 w 8613672"/>
                    <a:gd name="connsiteY11" fmla="*/ 3281786 h 3537479"/>
                    <a:gd name="connsiteX12" fmla="*/ 33056 w 8613672"/>
                    <a:gd name="connsiteY12" fmla="*/ 3054139 h 3537479"/>
                    <a:gd name="connsiteX13" fmla="*/ 15911 w 8613672"/>
                    <a:gd name="connsiteY13" fmla="*/ 2906501 h 3537479"/>
                    <a:gd name="connsiteX14" fmla="*/ 1192249 w 8613672"/>
                    <a:gd name="connsiteY14" fmla="*/ 329988 h 3537479"/>
                    <a:gd name="connsiteX15" fmla="*/ 1211299 w 8613672"/>
                    <a:gd name="connsiteY15" fmla="*/ 205211 h 3537479"/>
                    <a:gd name="connsiteX16" fmla="*/ 1391321 w 8613672"/>
                    <a:gd name="connsiteY16" fmla="*/ 423 h 3537479"/>
                    <a:gd name="connsiteX17" fmla="*/ 1877096 w 8613672"/>
                    <a:gd name="connsiteY17" fmla="*/ 423 h 3537479"/>
                    <a:gd name="connsiteX18" fmla="*/ 7176806 w 8613672"/>
                    <a:gd name="connsiteY18" fmla="*/ 423 h 3537479"/>
                    <a:gd name="connsiteX19" fmla="*/ 7390167 w 8613672"/>
                    <a:gd name="connsiteY19" fmla="*/ 205211 h 3537479"/>
                    <a:gd name="connsiteX20" fmla="*/ 7421599 w 8613672"/>
                    <a:gd name="connsiteY20" fmla="*/ 343323 h 3537479"/>
                    <a:gd name="connsiteX21" fmla="*/ 8596031 w 8613672"/>
                    <a:gd name="connsiteY21" fmla="*/ 2915073 h 3537479"/>
                    <a:gd name="connsiteX22" fmla="*/ 8598888 w 8613672"/>
                    <a:gd name="connsiteY22" fmla="*/ 3017943 h 3537479"/>
                    <a:gd name="connsiteX23" fmla="*/ 8073109 w 8613672"/>
                    <a:gd name="connsiteY23" fmla="*/ 3423708 h 3537479"/>
                    <a:gd name="connsiteX24" fmla="*/ 7477796 w 8613672"/>
                    <a:gd name="connsiteY24" fmla="*/ 3284643 h 3537479"/>
                    <a:gd name="connsiteX25" fmla="*/ 7441601 w 8613672"/>
                    <a:gd name="connsiteY25" fmla="*/ 3221779 h 3537479"/>
                    <a:gd name="connsiteX26" fmla="*/ 7169186 w 8613672"/>
                    <a:gd name="connsiteY26" fmla="*/ 1685396 h 3537479"/>
                    <a:gd name="connsiteX27" fmla="*/ 6942492 w 8613672"/>
                    <a:gd name="connsiteY27" fmla="*/ 401426 h 3537479"/>
                    <a:gd name="connsiteX28" fmla="*/ 6895819 w 8613672"/>
                    <a:gd name="connsiteY28" fmla="*/ 363326 h 3537479"/>
                    <a:gd name="connsiteX29" fmla="*/ 5895694 w 8613672"/>
                    <a:gd name="connsiteY29" fmla="*/ 362373 h 3537479"/>
                    <a:gd name="connsiteX30" fmla="*/ 5854736 w 8613672"/>
                    <a:gd name="connsiteY30" fmla="*/ 414761 h 3537479"/>
                    <a:gd name="connsiteX31" fmla="*/ 5934746 w 8613672"/>
                    <a:gd name="connsiteY31" fmla="*/ 1214861 h 3537479"/>
                    <a:gd name="connsiteX32" fmla="*/ 6025234 w 8613672"/>
                    <a:gd name="connsiteY32" fmla="*/ 2119736 h 3537479"/>
                    <a:gd name="connsiteX33" fmla="*/ 6126199 w 8613672"/>
                    <a:gd name="connsiteY33" fmla="*/ 3128433 h 3537479"/>
                    <a:gd name="connsiteX34" fmla="*/ 6130961 w 8613672"/>
                    <a:gd name="connsiteY34" fmla="*/ 3199871 h 3537479"/>
                    <a:gd name="connsiteX35" fmla="*/ 6077621 w 8613672"/>
                    <a:gd name="connsiteY35" fmla="*/ 3335126 h 3537479"/>
                    <a:gd name="connsiteX36" fmla="*/ 5725196 w 8613672"/>
                    <a:gd name="connsiteY36" fmla="*/ 3503718 h 3537479"/>
                    <a:gd name="connsiteX37" fmla="*/ 5174651 w 8613672"/>
                    <a:gd name="connsiteY37" fmla="*/ 3380846 h 3537479"/>
                    <a:gd name="connsiteX38" fmla="*/ 5075592 w 8613672"/>
                    <a:gd name="connsiteY38" fmla="*/ 3306551 h 3537479"/>
                    <a:gd name="connsiteX39" fmla="*/ 5033681 w 8613672"/>
                    <a:gd name="connsiteY39" fmla="*/ 3256068 h 3537479"/>
                    <a:gd name="connsiteX40" fmla="*/ 5010821 w 8613672"/>
                    <a:gd name="connsiteY40" fmla="*/ 2866496 h 3537479"/>
                    <a:gd name="connsiteX41" fmla="*/ 4975579 w 8613672"/>
                    <a:gd name="connsiteY41" fmla="*/ 2268326 h 3537479"/>
                    <a:gd name="connsiteX42" fmla="*/ 4953671 w 8613672"/>
                    <a:gd name="connsiteY42" fmla="*/ 1902566 h 3537479"/>
                    <a:gd name="connsiteX43" fmla="*/ 4918429 w 8613672"/>
                    <a:gd name="connsiteY43" fmla="*/ 1304396 h 3537479"/>
                    <a:gd name="connsiteX44" fmla="*/ 4895569 w 8613672"/>
                    <a:gd name="connsiteY44" fmla="*/ 905298 h 3537479"/>
                    <a:gd name="connsiteX45" fmla="*/ 4867946 w 8613672"/>
                    <a:gd name="connsiteY45" fmla="*/ 464291 h 3537479"/>
                    <a:gd name="connsiteX46" fmla="*/ 4782221 w 8613672"/>
                    <a:gd name="connsiteY46" fmla="*/ 387138 h 3537479"/>
                    <a:gd name="connsiteX47" fmla="*/ 3810671 w 8613672"/>
                    <a:gd name="connsiteY47" fmla="*/ 387138 h 3537479"/>
                    <a:gd name="connsiteX48" fmla="*/ 3724946 w 8613672"/>
                    <a:gd name="connsiteY48" fmla="*/ 472863 h 3537479"/>
                    <a:gd name="connsiteX49" fmla="*/ 3703991 w 8613672"/>
                    <a:gd name="connsiteY49" fmla="*/ 1286298 h 3537479"/>
                    <a:gd name="connsiteX50" fmla="*/ 3684941 w 8613672"/>
                    <a:gd name="connsiteY50" fmla="*/ 2061633 h 3537479"/>
                    <a:gd name="connsiteX51" fmla="*/ 3665891 w 8613672"/>
                    <a:gd name="connsiteY51" fmla="*/ 2798868 h 3537479"/>
                    <a:gd name="connsiteX52" fmla="*/ 3651604 w 8613672"/>
                    <a:gd name="connsiteY52" fmla="*/ 3250354 h 3537479"/>
                    <a:gd name="connsiteX53" fmla="*/ 3629696 w 8613672"/>
                    <a:gd name="connsiteY53" fmla="*/ 3291311 h 3537479"/>
                    <a:gd name="connsiteX54" fmla="*/ 3262984 w 8613672"/>
                    <a:gd name="connsiteY54" fmla="*/ 3505623 h 3537479"/>
                    <a:gd name="connsiteX55" fmla="*/ 2646716 w 8613672"/>
                    <a:gd name="connsiteY55" fmla="*/ 3411326 h 3537479"/>
                    <a:gd name="connsiteX56" fmla="*/ 2506699 w 8613672"/>
                    <a:gd name="connsiteY56" fmla="*/ 3313218 h 3537479"/>
                    <a:gd name="connsiteX57" fmla="*/ 2482886 w 8613672"/>
                    <a:gd name="connsiteY57" fmla="*/ 3259879 h 35374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</a:cxnLst>
                  <a:rect l="l" t="t" r="r" b="b"/>
                  <a:pathLst>
                    <a:path w="8613672" h="3537479">
                      <a:moveTo>
                        <a:pt x="2482886" y="3259879"/>
                      </a:moveTo>
                      <a:cubicBezTo>
                        <a:pt x="2499079" y="3061758"/>
                        <a:pt x="2515271" y="2864591"/>
                        <a:pt x="2530511" y="2666471"/>
                      </a:cubicBezTo>
                      <a:cubicBezTo>
                        <a:pt x="2558134" y="2309283"/>
                        <a:pt x="2585756" y="1951143"/>
                        <a:pt x="2612426" y="1593956"/>
                      </a:cubicBezTo>
                      <a:cubicBezTo>
                        <a:pt x="2633381" y="1321541"/>
                        <a:pt x="2653384" y="1050078"/>
                        <a:pt x="2674339" y="777663"/>
                      </a:cubicBezTo>
                      <a:cubicBezTo>
                        <a:pt x="2683864" y="655743"/>
                        <a:pt x="2692436" y="533823"/>
                        <a:pt x="2702914" y="411903"/>
                      </a:cubicBezTo>
                      <a:cubicBezTo>
                        <a:pt x="2706724" y="374756"/>
                        <a:pt x="2696246" y="363326"/>
                        <a:pt x="2657194" y="363326"/>
                      </a:cubicBezTo>
                      <a:cubicBezTo>
                        <a:pt x="2330486" y="365231"/>
                        <a:pt x="2002826" y="364278"/>
                        <a:pt x="1676119" y="363326"/>
                      </a:cubicBezTo>
                      <a:cubicBezTo>
                        <a:pt x="1640876" y="363326"/>
                        <a:pt x="1631351" y="375708"/>
                        <a:pt x="1625636" y="408093"/>
                      </a:cubicBezTo>
                      <a:cubicBezTo>
                        <a:pt x="1538006" y="987213"/>
                        <a:pt x="1449424" y="1565381"/>
                        <a:pt x="1361794" y="2143548"/>
                      </a:cubicBezTo>
                      <a:cubicBezTo>
                        <a:pt x="1307501" y="2502641"/>
                        <a:pt x="1252256" y="2861733"/>
                        <a:pt x="1198916" y="3220826"/>
                      </a:cubicBezTo>
                      <a:cubicBezTo>
                        <a:pt x="1195106" y="3248448"/>
                        <a:pt x="1183676" y="3267498"/>
                        <a:pt x="1163674" y="3284643"/>
                      </a:cubicBezTo>
                      <a:cubicBezTo>
                        <a:pt x="900784" y="3509433"/>
                        <a:pt x="515974" y="3508481"/>
                        <a:pt x="254989" y="3281786"/>
                      </a:cubicBezTo>
                      <a:cubicBezTo>
                        <a:pt x="174979" y="3212254"/>
                        <a:pt x="97826" y="3138911"/>
                        <a:pt x="33056" y="3054139"/>
                      </a:cubicBezTo>
                      <a:cubicBezTo>
                        <a:pt x="-3139" y="3007466"/>
                        <a:pt x="-10759" y="2965556"/>
                        <a:pt x="15911" y="2906501"/>
                      </a:cubicBezTo>
                      <a:cubicBezTo>
                        <a:pt x="409294" y="2048298"/>
                        <a:pt x="799819" y="1189143"/>
                        <a:pt x="1192249" y="329988"/>
                      </a:cubicBezTo>
                      <a:cubicBezTo>
                        <a:pt x="1210346" y="289983"/>
                        <a:pt x="1217014" y="249026"/>
                        <a:pt x="1211299" y="205211"/>
                      </a:cubicBezTo>
                      <a:cubicBezTo>
                        <a:pt x="1197964" y="93768"/>
                        <a:pt x="1278926" y="1376"/>
                        <a:pt x="1391321" y="423"/>
                      </a:cubicBezTo>
                      <a:cubicBezTo>
                        <a:pt x="1553246" y="-529"/>
                        <a:pt x="1715171" y="423"/>
                        <a:pt x="1877096" y="423"/>
                      </a:cubicBezTo>
                      <a:cubicBezTo>
                        <a:pt x="3643984" y="423"/>
                        <a:pt x="5410871" y="423"/>
                        <a:pt x="7176806" y="423"/>
                      </a:cubicBezTo>
                      <a:cubicBezTo>
                        <a:pt x="7322539" y="423"/>
                        <a:pt x="7384451" y="60431"/>
                        <a:pt x="7390167" y="205211"/>
                      </a:cubicBezTo>
                      <a:cubicBezTo>
                        <a:pt x="7392071" y="251883"/>
                        <a:pt x="7401596" y="298556"/>
                        <a:pt x="7421599" y="343323"/>
                      </a:cubicBezTo>
                      <a:cubicBezTo>
                        <a:pt x="7813076" y="1200573"/>
                        <a:pt x="8204554" y="2057823"/>
                        <a:pt x="8596031" y="2915073"/>
                      </a:cubicBezTo>
                      <a:cubicBezTo>
                        <a:pt x="8612224" y="2950316"/>
                        <a:pt x="8624606" y="2981748"/>
                        <a:pt x="8598888" y="3017943"/>
                      </a:cubicBezTo>
                      <a:cubicBezTo>
                        <a:pt x="8464586" y="3206539"/>
                        <a:pt x="8311234" y="3371321"/>
                        <a:pt x="8073109" y="3423708"/>
                      </a:cubicBezTo>
                      <a:cubicBezTo>
                        <a:pt x="7853081" y="3472286"/>
                        <a:pt x="7654961" y="3423708"/>
                        <a:pt x="7477796" y="3284643"/>
                      </a:cubicBezTo>
                      <a:cubicBezTo>
                        <a:pt x="7456842" y="3267498"/>
                        <a:pt x="7446364" y="3248448"/>
                        <a:pt x="7441601" y="3221779"/>
                      </a:cubicBezTo>
                      <a:cubicBezTo>
                        <a:pt x="7351114" y="2709333"/>
                        <a:pt x="7260626" y="2197841"/>
                        <a:pt x="7169186" y="1685396"/>
                      </a:cubicBezTo>
                      <a:cubicBezTo>
                        <a:pt x="7092986" y="1257723"/>
                        <a:pt x="7016786" y="830051"/>
                        <a:pt x="6942492" y="401426"/>
                      </a:cubicBezTo>
                      <a:cubicBezTo>
                        <a:pt x="6936776" y="369993"/>
                        <a:pt x="6924394" y="363326"/>
                        <a:pt x="6895819" y="363326"/>
                      </a:cubicBezTo>
                      <a:cubicBezTo>
                        <a:pt x="6562444" y="364278"/>
                        <a:pt x="6229069" y="364278"/>
                        <a:pt x="5895694" y="362373"/>
                      </a:cubicBezTo>
                      <a:cubicBezTo>
                        <a:pt x="5850926" y="362373"/>
                        <a:pt x="5850926" y="383328"/>
                        <a:pt x="5854736" y="414761"/>
                      </a:cubicBezTo>
                      <a:cubicBezTo>
                        <a:pt x="5881406" y="681461"/>
                        <a:pt x="5908076" y="948161"/>
                        <a:pt x="5934746" y="1214861"/>
                      </a:cubicBezTo>
                      <a:cubicBezTo>
                        <a:pt x="5965226" y="1516803"/>
                        <a:pt x="5995706" y="1817793"/>
                        <a:pt x="6025234" y="2119736"/>
                      </a:cubicBezTo>
                      <a:cubicBezTo>
                        <a:pt x="6058571" y="2455968"/>
                        <a:pt x="6092861" y="2792201"/>
                        <a:pt x="6126199" y="3128433"/>
                      </a:cubicBezTo>
                      <a:cubicBezTo>
                        <a:pt x="6128104" y="3152246"/>
                        <a:pt x="6130009" y="3176058"/>
                        <a:pt x="6130961" y="3199871"/>
                      </a:cubicBezTo>
                      <a:cubicBezTo>
                        <a:pt x="6147154" y="3257973"/>
                        <a:pt x="6129056" y="3297026"/>
                        <a:pt x="6077621" y="3335126"/>
                      </a:cubicBezTo>
                      <a:cubicBezTo>
                        <a:pt x="5970942" y="3416089"/>
                        <a:pt x="5858546" y="3482764"/>
                        <a:pt x="5725196" y="3503718"/>
                      </a:cubicBezTo>
                      <a:cubicBezTo>
                        <a:pt x="5527076" y="3534198"/>
                        <a:pt x="5340386" y="3501814"/>
                        <a:pt x="5174651" y="3380846"/>
                      </a:cubicBezTo>
                      <a:cubicBezTo>
                        <a:pt x="5141314" y="3357033"/>
                        <a:pt x="5108929" y="3331316"/>
                        <a:pt x="5075592" y="3306551"/>
                      </a:cubicBezTo>
                      <a:cubicBezTo>
                        <a:pt x="5057494" y="3293216"/>
                        <a:pt x="5042254" y="3277976"/>
                        <a:pt x="5033681" y="3256068"/>
                      </a:cubicBezTo>
                      <a:cubicBezTo>
                        <a:pt x="5027014" y="3126529"/>
                        <a:pt x="5017489" y="2996036"/>
                        <a:pt x="5010821" y="2866496"/>
                      </a:cubicBezTo>
                      <a:cubicBezTo>
                        <a:pt x="4999392" y="2667423"/>
                        <a:pt x="4987961" y="2467398"/>
                        <a:pt x="4975579" y="2268326"/>
                      </a:cubicBezTo>
                      <a:cubicBezTo>
                        <a:pt x="4967959" y="2146406"/>
                        <a:pt x="4960339" y="2024486"/>
                        <a:pt x="4953671" y="1902566"/>
                      </a:cubicBezTo>
                      <a:cubicBezTo>
                        <a:pt x="4943194" y="1703493"/>
                        <a:pt x="4928906" y="1503468"/>
                        <a:pt x="4918429" y="1304396"/>
                      </a:cubicBezTo>
                      <a:cubicBezTo>
                        <a:pt x="4911761" y="1171046"/>
                        <a:pt x="4902236" y="1038648"/>
                        <a:pt x="4895569" y="905298"/>
                      </a:cubicBezTo>
                      <a:cubicBezTo>
                        <a:pt x="4887949" y="757661"/>
                        <a:pt x="4881281" y="610976"/>
                        <a:pt x="4867946" y="464291"/>
                      </a:cubicBezTo>
                      <a:cubicBezTo>
                        <a:pt x="4862231" y="403331"/>
                        <a:pt x="4845086" y="388091"/>
                        <a:pt x="4782221" y="387138"/>
                      </a:cubicBezTo>
                      <a:cubicBezTo>
                        <a:pt x="4458371" y="386186"/>
                        <a:pt x="4134521" y="386186"/>
                        <a:pt x="3810671" y="387138"/>
                      </a:cubicBezTo>
                      <a:cubicBezTo>
                        <a:pt x="3743996" y="387138"/>
                        <a:pt x="3726851" y="406188"/>
                        <a:pt x="3724946" y="472863"/>
                      </a:cubicBezTo>
                      <a:cubicBezTo>
                        <a:pt x="3716374" y="744326"/>
                        <a:pt x="3708754" y="1014836"/>
                        <a:pt x="3703991" y="1286298"/>
                      </a:cubicBezTo>
                      <a:cubicBezTo>
                        <a:pt x="3699229" y="1544426"/>
                        <a:pt x="3691609" y="1803506"/>
                        <a:pt x="3684941" y="2061633"/>
                      </a:cubicBezTo>
                      <a:cubicBezTo>
                        <a:pt x="3679226" y="2307378"/>
                        <a:pt x="3672559" y="2553123"/>
                        <a:pt x="3665891" y="2798868"/>
                      </a:cubicBezTo>
                      <a:cubicBezTo>
                        <a:pt x="3661129" y="2949364"/>
                        <a:pt x="3664939" y="3099858"/>
                        <a:pt x="3651604" y="3250354"/>
                      </a:cubicBezTo>
                      <a:cubicBezTo>
                        <a:pt x="3647794" y="3265593"/>
                        <a:pt x="3643984" y="3280833"/>
                        <a:pt x="3629696" y="3291311"/>
                      </a:cubicBezTo>
                      <a:cubicBezTo>
                        <a:pt x="3513491" y="3372273"/>
                        <a:pt x="3403954" y="3464666"/>
                        <a:pt x="3262984" y="3505623"/>
                      </a:cubicBezTo>
                      <a:cubicBezTo>
                        <a:pt x="3042004" y="3569441"/>
                        <a:pt x="2837216" y="3537056"/>
                        <a:pt x="2646716" y="3411326"/>
                      </a:cubicBezTo>
                      <a:cubicBezTo>
                        <a:pt x="2599091" y="3379893"/>
                        <a:pt x="2554324" y="3344651"/>
                        <a:pt x="2506699" y="3313218"/>
                      </a:cubicBezTo>
                      <a:cubicBezTo>
                        <a:pt x="2488601" y="3300836"/>
                        <a:pt x="2472409" y="3286548"/>
                        <a:pt x="2482886" y="3259879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2" name="Freeform: Shape 61">
                  <a:extLst>
                    <a:ext uri="{FF2B5EF4-FFF2-40B4-BE49-F238E27FC236}">
                      <a16:creationId xmlns:a16="http://schemas.microsoft.com/office/drawing/2014/main" id="{B5B49CFB-00A8-46A2-A31E-C110666C5806}"/>
                    </a:ext>
                  </a:extLst>
                </p:cNvPr>
                <p:cNvSpPr/>
                <p:nvPr/>
              </p:nvSpPr>
              <p:spPr>
                <a:xfrm>
                  <a:off x="5419676" y="2020252"/>
                  <a:ext cx="1429057" cy="3167393"/>
                </a:xfrm>
                <a:custGeom>
                  <a:avLst/>
                  <a:gdLst>
                    <a:gd name="connsiteX0" fmla="*/ 644891 w 1429057"/>
                    <a:gd name="connsiteY0" fmla="*/ 3165158 h 3167393"/>
                    <a:gd name="connsiteX1" fmla="*/ 212456 w 1429057"/>
                    <a:gd name="connsiteY1" fmla="*/ 3016568 h 3167393"/>
                    <a:gd name="connsiteX2" fmla="*/ 6716 w 1429057"/>
                    <a:gd name="connsiteY2" fmla="*/ 2898458 h 3167393"/>
                    <a:gd name="connsiteX3" fmla="*/ 4811 w 1429057"/>
                    <a:gd name="connsiteY3" fmla="*/ 2781300 h 3167393"/>
                    <a:gd name="connsiteX4" fmla="*/ 40053 w 1429057"/>
                    <a:gd name="connsiteY4" fmla="*/ 1339215 h 3167393"/>
                    <a:gd name="connsiteX5" fmla="*/ 72438 w 1429057"/>
                    <a:gd name="connsiteY5" fmla="*/ 49530 h 3167393"/>
                    <a:gd name="connsiteX6" fmla="*/ 124826 w 1429057"/>
                    <a:gd name="connsiteY6" fmla="*/ 0 h 3167393"/>
                    <a:gd name="connsiteX7" fmla="*/ 1210676 w 1429057"/>
                    <a:gd name="connsiteY7" fmla="*/ 0 h 3167393"/>
                    <a:gd name="connsiteX8" fmla="*/ 1265921 w 1429057"/>
                    <a:gd name="connsiteY8" fmla="*/ 52388 h 3167393"/>
                    <a:gd name="connsiteX9" fmla="*/ 1338311 w 1429057"/>
                    <a:gd name="connsiteY9" fmla="*/ 1287780 h 3167393"/>
                    <a:gd name="connsiteX10" fmla="*/ 1398318 w 1429057"/>
                    <a:gd name="connsiteY10" fmla="*/ 2327910 h 3167393"/>
                    <a:gd name="connsiteX11" fmla="*/ 1428798 w 1429057"/>
                    <a:gd name="connsiteY11" fmla="*/ 2855595 h 3167393"/>
                    <a:gd name="connsiteX12" fmla="*/ 1426893 w 1429057"/>
                    <a:gd name="connsiteY12" fmla="*/ 2897505 h 3167393"/>
                    <a:gd name="connsiteX13" fmla="*/ 1289734 w 1429057"/>
                    <a:gd name="connsiteY13" fmla="*/ 2982278 h 3167393"/>
                    <a:gd name="connsiteX14" fmla="*/ 644891 w 1429057"/>
                    <a:gd name="connsiteY14" fmla="*/ 3165158 h 316739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</a:cxnLst>
                  <a:rect l="l" t="t" r="r" b="b"/>
                  <a:pathLst>
                    <a:path w="1429057" h="3167393">
                      <a:moveTo>
                        <a:pt x="644891" y="3165158"/>
                      </a:moveTo>
                      <a:cubicBezTo>
                        <a:pt x="489633" y="3148965"/>
                        <a:pt x="345806" y="3098483"/>
                        <a:pt x="212456" y="3016568"/>
                      </a:cubicBezTo>
                      <a:cubicBezTo>
                        <a:pt x="144828" y="2975610"/>
                        <a:pt x="75296" y="2937510"/>
                        <a:pt x="6716" y="2898458"/>
                      </a:cubicBezTo>
                      <a:cubicBezTo>
                        <a:pt x="-6619" y="2859405"/>
                        <a:pt x="3858" y="2820353"/>
                        <a:pt x="4811" y="2781300"/>
                      </a:cubicBezTo>
                      <a:cubicBezTo>
                        <a:pt x="16241" y="2300288"/>
                        <a:pt x="27671" y="1820228"/>
                        <a:pt x="40053" y="1339215"/>
                      </a:cubicBezTo>
                      <a:cubicBezTo>
                        <a:pt x="50531" y="909638"/>
                        <a:pt x="62913" y="480060"/>
                        <a:pt x="72438" y="49530"/>
                      </a:cubicBezTo>
                      <a:cubicBezTo>
                        <a:pt x="73391" y="9525"/>
                        <a:pt x="85773" y="0"/>
                        <a:pt x="124826" y="0"/>
                      </a:cubicBezTo>
                      <a:cubicBezTo>
                        <a:pt x="486776" y="953"/>
                        <a:pt x="848726" y="1905"/>
                        <a:pt x="1210676" y="0"/>
                      </a:cubicBezTo>
                      <a:cubicBezTo>
                        <a:pt x="1251634" y="0"/>
                        <a:pt x="1264016" y="10478"/>
                        <a:pt x="1265921" y="52388"/>
                      </a:cubicBezTo>
                      <a:cubicBezTo>
                        <a:pt x="1288781" y="463868"/>
                        <a:pt x="1314498" y="876300"/>
                        <a:pt x="1338311" y="1287780"/>
                      </a:cubicBezTo>
                      <a:cubicBezTo>
                        <a:pt x="1358313" y="1634490"/>
                        <a:pt x="1378316" y="1981200"/>
                        <a:pt x="1398318" y="2327910"/>
                      </a:cubicBezTo>
                      <a:cubicBezTo>
                        <a:pt x="1408796" y="2504123"/>
                        <a:pt x="1418321" y="2679383"/>
                        <a:pt x="1428798" y="2855595"/>
                      </a:cubicBezTo>
                      <a:cubicBezTo>
                        <a:pt x="1429751" y="2869883"/>
                        <a:pt x="1427846" y="2884170"/>
                        <a:pt x="1426893" y="2897505"/>
                      </a:cubicBezTo>
                      <a:cubicBezTo>
                        <a:pt x="1381173" y="2926080"/>
                        <a:pt x="1333548" y="2951798"/>
                        <a:pt x="1289734" y="2982278"/>
                      </a:cubicBezTo>
                      <a:cubicBezTo>
                        <a:pt x="1095423" y="3117533"/>
                        <a:pt x="881111" y="3180398"/>
                        <a:pt x="644891" y="3165158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3" name="Freeform: Shape 62">
                  <a:extLst>
                    <a:ext uri="{FF2B5EF4-FFF2-40B4-BE49-F238E27FC236}">
                      <a16:creationId xmlns:a16="http://schemas.microsoft.com/office/drawing/2014/main" id="{74AA7603-4498-4995-8939-EA3489F5B038}"/>
                    </a:ext>
                  </a:extLst>
                </p:cNvPr>
                <p:cNvSpPr/>
                <p:nvPr/>
              </p:nvSpPr>
              <p:spPr>
                <a:xfrm>
                  <a:off x="2972429" y="2017394"/>
                  <a:ext cx="1521465" cy="3168014"/>
                </a:xfrm>
                <a:custGeom>
                  <a:avLst/>
                  <a:gdLst>
                    <a:gd name="connsiteX0" fmla="*/ 634688 w 1521465"/>
                    <a:gd name="connsiteY0" fmla="*/ 3168015 h 3168014"/>
                    <a:gd name="connsiteX1" fmla="*/ 202253 w 1521465"/>
                    <a:gd name="connsiteY1" fmla="*/ 3019425 h 3168014"/>
                    <a:gd name="connsiteX2" fmla="*/ 323 w 1521465"/>
                    <a:gd name="connsiteY2" fmla="*/ 2905125 h 3168014"/>
                    <a:gd name="connsiteX3" fmla="*/ 442283 w 1521465"/>
                    <a:gd name="connsiteY3" fmla="*/ 53340 h 3168014"/>
                    <a:gd name="connsiteX4" fmla="*/ 494670 w 1521465"/>
                    <a:gd name="connsiteY4" fmla="*/ 3810 h 3168014"/>
                    <a:gd name="connsiteX5" fmla="*/ 1466220 w 1521465"/>
                    <a:gd name="connsiteY5" fmla="*/ 0 h 3168014"/>
                    <a:gd name="connsiteX6" fmla="*/ 1521465 w 1521465"/>
                    <a:gd name="connsiteY6" fmla="*/ 52388 h 3168014"/>
                    <a:gd name="connsiteX7" fmla="*/ 1302390 w 1521465"/>
                    <a:gd name="connsiteY7" fmla="*/ 2928938 h 3168014"/>
                    <a:gd name="connsiteX8" fmla="*/ 1159515 w 1521465"/>
                    <a:gd name="connsiteY8" fmla="*/ 3043238 h 3168014"/>
                    <a:gd name="connsiteX9" fmla="*/ 634688 w 1521465"/>
                    <a:gd name="connsiteY9" fmla="*/ 3168015 h 316801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21465" h="3168014">
                      <a:moveTo>
                        <a:pt x="634688" y="3168015"/>
                      </a:moveTo>
                      <a:cubicBezTo>
                        <a:pt x="479430" y="3151823"/>
                        <a:pt x="335603" y="3101340"/>
                        <a:pt x="202253" y="3019425"/>
                      </a:cubicBezTo>
                      <a:cubicBezTo>
                        <a:pt x="134625" y="2978468"/>
                        <a:pt x="68903" y="2944178"/>
                        <a:pt x="323" y="2905125"/>
                      </a:cubicBezTo>
                      <a:cubicBezTo>
                        <a:pt x="-13012" y="2866073"/>
                        <a:pt x="390848" y="474345"/>
                        <a:pt x="442283" y="53340"/>
                      </a:cubicBezTo>
                      <a:cubicBezTo>
                        <a:pt x="443235" y="13335"/>
                        <a:pt x="455618" y="3810"/>
                        <a:pt x="494670" y="3810"/>
                      </a:cubicBezTo>
                      <a:cubicBezTo>
                        <a:pt x="856620" y="4763"/>
                        <a:pt x="1104270" y="1905"/>
                        <a:pt x="1466220" y="0"/>
                      </a:cubicBezTo>
                      <a:cubicBezTo>
                        <a:pt x="1507178" y="0"/>
                        <a:pt x="1519561" y="10478"/>
                        <a:pt x="1521465" y="52388"/>
                      </a:cubicBezTo>
                      <a:cubicBezTo>
                        <a:pt x="1509083" y="476250"/>
                        <a:pt x="1302390" y="2914650"/>
                        <a:pt x="1302390" y="2928938"/>
                      </a:cubicBezTo>
                      <a:cubicBezTo>
                        <a:pt x="1256670" y="2957513"/>
                        <a:pt x="1203330" y="3012758"/>
                        <a:pt x="1159515" y="3043238"/>
                      </a:cubicBezTo>
                      <a:cubicBezTo>
                        <a:pt x="943298" y="3164205"/>
                        <a:pt x="874718" y="3163253"/>
                        <a:pt x="634688" y="3168015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  <p:sp>
              <p:nvSpPr>
                <p:cNvPr id="64" name="Freeform: Shape 63">
                  <a:extLst>
                    <a:ext uri="{FF2B5EF4-FFF2-40B4-BE49-F238E27FC236}">
                      <a16:creationId xmlns:a16="http://schemas.microsoft.com/office/drawing/2014/main" id="{654A44CF-657F-42C1-8F0D-A3C9DF388BFD}"/>
                    </a:ext>
                  </a:extLst>
                </p:cNvPr>
                <p:cNvSpPr/>
                <p:nvPr/>
              </p:nvSpPr>
              <p:spPr>
                <a:xfrm>
                  <a:off x="7644764" y="2017394"/>
                  <a:ext cx="1597626" cy="3158489"/>
                </a:xfrm>
                <a:custGeom>
                  <a:avLst/>
                  <a:gdLst>
                    <a:gd name="connsiteX0" fmla="*/ 943928 w 1597626"/>
                    <a:gd name="connsiteY0" fmla="*/ 3158490 h 3158489"/>
                    <a:gd name="connsiteX1" fmla="*/ 1376363 w 1597626"/>
                    <a:gd name="connsiteY1" fmla="*/ 3009900 h 3158489"/>
                    <a:gd name="connsiteX2" fmla="*/ 1597343 w 1597626"/>
                    <a:gd name="connsiteY2" fmla="*/ 2895600 h 3158489"/>
                    <a:gd name="connsiteX3" fmla="*/ 1098233 w 1597626"/>
                    <a:gd name="connsiteY3" fmla="*/ 53340 h 3158489"/>
                    <a:gd name="connsiteX4" fmla="*/ 1045845 w 1597626"/>
                    <a:gd name="connsiteY4" fmla="*/ 3810 h 3158489"/>
                    <a:gd name="connsiteX5" fmla="*/ 55245 w 1597626"/>
                    <a:gd name="connsiteY5" fmla="*/ 0 h 3158489"/>
                    <a:gd name="connsiteX6" fmla="*/ 0 w 1597626"/>
                    <a:gd name="connsiteY6" fmla="*/ 42863 h 3158489"/>
                    <a:gd name="connsiteX7" fmla="*/ 276225 w 1597626"/>
                    <a:gd name="connsiteY7" fmla="*/ 2919413 h 3158489"/>
                    <a:gd name="connsiteX8" fmla="*/ 419100 w 1597626"/>
                    <a:gd name="connsiteY8" fmla="*/ 3033713 h 3158489"/>
                    <a:gd name="connsiteX9" fmla="*/ 943928 w 1597626"/>
                    <a:gd name="connsiteY9" fmla="*/ 3158490 h 315848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1597626" h="3158489">
                      <a:moveTo>
                        <a:pt x="943928" y="3158490"/>
                      </a:moveTo>
                      <a:cubicBezTo>
                        <a:pt x="1099185" y="3142298"/>
                        <a:pt x="1243013" y="3091815"/>
                        <a:pt x="1376363" y="3009900"/>
                      </a:cubicBezTo>
                      <a:cubicBezTo>
                        <a:pt x="1443990" y="2968943"/>
                        <a:pt x="1528763" y="2934653"/>
                        <a:pt x="1597343" y="2895600"/>
                      </a:cubicBezTo>
                      <a:cubicBezTo>
                        <a:pt x="1610678" y="2856548"/>
                        <a:pt x="1149668" y="474345"/>
                        <a:pt x="1098233" y="53340"/>
                      </a:cubicBezTo>
                      <a:cubicBezTo>
                        <a:pt x="1097280" y="13335"/>
                        <a:pt x="1084898" y="3810"/>
                        <a:pt x="1045845" y="3810"/>
                      </a:cubicBezTo>
                      <a:cubicBezTo>
                        <a:pt x="683895" y="4763"/>
                        <a:pt x="417195" y="1905"/>
                        <a:pt x="55245" y="0"/>
                      </a:cubicBezTo>
                      <a:cubicBezTo>
                        <a:pt x="14288" y="0"/>
                        <a:pt x="1905" y="953"/>
                        <a:pt x="0" y="42863"/>
                      </a:cubicBezTo>
                      <a:cubicBezTo>
                        <a:pt x="12383" y="466725"/>
                        <a:pt x="276225" y="2905125"/>
                        <a:pt x="276225" y="2919413"/>
                      </a:cubicBezTo>
                      <a:cubicBezTo>
                        <a:pt x="321945" y="2947988"/>
                        <a:pt x="375285" y="3003233"/>
                        <a:pt x="419100" y="3033713"/>
                      </a:cubicBezTo>
                      <a:cubicBezTo>
                        <a:pt x="636270" y="3154680"/>
                        <a:pt x="703898" y="3153728"/>
                        <a:pt x="943928" y="315849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 w="9525" cap="flat">
                  <a:noFill/>
                  <a:prstDash val="solid"/>
                  <a:miter/>
                </a:ln>
              </p:spPr>
              <p:txBody>
                <a:bodyPr rtlCol="0" anchor="ctr"/>
                <a:lstStyle/>
                <a:p>
                  <a:endParaRPr lang="en-US"/>
                </a:p>
              </p:txBody>
            </p:sp>
          </p:grpSp>
        </p:grpSp>
      </p:grpSp>
      <p:grpSp>
        <p:nvGrpSpPr>
          <p:cNvPr id="91" name="Group 90">
            <a:extLst>
              <a:ext uri="{FF2B5EF4-FFF2-40B4-BE49-F238E27FC236}">
                <a16:creationId xmlns:a16="http://schemas.microsoft.com/office/drawing/2014/main" id="{C4D00468-5DD2-4835-AC1D-5561EDE153A6}"/>
              </a:ext>
            </a:extLst>
          </p:cNvPr>
          <p:cNvGrpSpPr/>
          <p:nvPr/>
        </p:nvGrpSpPr>
        <p:grpSpPr>
          <a:xfrm>
            <a:off x="6428732" y="1109972"/>
            <a:ext cx="2209877" cy="5598741"/>
            <a:chOff x="896897" y="372794"/>
            <a:chExt cx="2425766" cy="6145697"/>
          </a:xfrm>
        </p:grpSpPr>
        <p:sp>
          <p:nvSpPr>
            <p:cNvPr id="92" name="Freeform: Shape 91">
              <a:extLst>
                <a:ext uri="{FF2B5EF4-FFF2-40B4-BE49-F238E27FC236}">
                  <a16:creationId xmlns:a16="http://schemas.microsoft.com/office/drawing/2014/main" id="{08FEBEC4-6E92-49FF-8BE8-AAD316DC97C3}"/>
                </a:ext>
              </a:extLst>
            </p:cNvPr>
            <p:cNvSpPr/>
            <p:nvPr/>
          </p:nvSpPr>
          <p:spPr>
            <a:xfrm>
              <a:off x="1884251" y="5904482"/>
              <a:ext cx="908701" cy="422652"/>
            </a:xfrm>
            <a:custGeom>
              <a:avLst/>
              <a:gdLst>
                <a:gd name="connsiteX0" fmla="*/ 46881 w 1005941"/>
                <a:gd name="connsiteY0" fmla="*/ 266526 h 467879"/>
                <a:gd name="connsiteX1" fmla="*/ 46881 w 1005941"/>
                <a:gd name="connsiteY1" fmla="*/ 175289 h 467879"/>
                <a:gd name="connsiteX2" fmla="*/ 67935 w 1005941"/>
                <a:gd name="connsiteY2" fmla="*/ 107447 h 467879"/>
                <a:gd name="connsiteX3" fmla="*/ 355681 w 1005941"/>
                <a:gd name="connsiteY3" fmla="*/ 105107 h 467879"/>
                <a:gd name="connsiteX4" fmla="*/ 472651 w 1005941"/>
                <a:gd name="connsiteY4" fmla="*/ 44283 h 467879"/>
                <a:gd name="connsiteX5" fmla="*/ 507742 w 1005941"/>
                <a:gd name="connsiteY5" fmla="*/ 72356 h 467879"/>
                <a:gd name="connsiteX6" fmla="*/ 739343 w 1005941"/>
                <a:gd name="connsiteY6" fmla="*/ 247811 h 467879"/>
                <a:gd name="connsiteX7" fmla="*/ 790810 w 1005941"/>
                <a:gd name="connsiteY7" fmla="*/ 259508 h 467879"/>
                <a:gd name="connsiteX8" fmla="*/ 917137 w 1005941"/>
                <a:gd name="connsiteY8" fmla="*/ 273545 h 467879"/>
                <a:gd name="connsiteX9" fmla="*/ 973283 w 1005941"/>
                <a:gd name="connsiteY9" fmla="*/ 329690 h 467879"/>
                <a:gd name="connsiteX10" fmla="*/ 926495 w 1005941"/>
                <a:gd name="connsiteY10" fmla="*/ 392854 h 467879"/>
                <a:gd name="connsiteX11" fmla="*/ 470312 w 1005941"/>
                <a:gd name="connsiteY11" fmla="*/ 392854 h 467879"/>
                <a:gd name="connsiteX12" fmla="*/ 320590 w 1005941"/>
                <a:gd name="connsiteY12" fmla="*/ 376478 h 467879"/>
                <a:gd name="connsiteX13" fmla="*/ 96008 w 1005941"/>
                <a:gd name="connsiteY13" fmla="*/ 362441 h 467879"/>
                <a:gd name="connsiteX14" fmla="*/ 46881 w 1005941"/>
                <a:gd name="connsiteY14" fmla="*/ 296938 h 467879"/>
                <a:gd name="connsiteX15" fmla="*/ 46881 w 1005941"/>
                <a:gd name="connsiteY15" fmla="*/ 266526 h 4678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1005941" h="467879">
                  <a:moveTo>
                    <a:pt x="46881" y="266526"/>
                  </a:moveTo>
                  <a:cubicBezTo>
                    <a:pt x="44541" y="236114"/>
                    <a:pt x="44541" y="208041"/>
                    <a:pt x="46881" y="175289"/>
                  </a:cubicBezTo>
                  <a:cubicBezTo>
                    <a:pt x="53899" y="151895"/>
                    <a:pt x="60917" y="130841"/>
                    <a:pt x="67935" y="107447"/>
                  </a:cubicBezTo>
                  <a:cubicBezTo>
                    <a:pt x="163851" y="107447"/>
                    <a:pt x="259766" y="112126"/>
                    <a:pt x="355681" y="105107"/>
                  </a:cubicBezTo>
                  <a:cubicBezTo>
                    <a:pt x="402469" y="100429"/>
                    <a:pt x="442239" y="79374"/>
                    <a:pt x="472651" y="44283"/>
                  </a:cubicBezTo>
                  <a:cubicBezTo>
                    <a:pt x="498385" y="37265"/>
                    <a:pt x="498385" y="60659"/>
                    <a:pt x="507742" y="72356"/>
                  </a:cubicBezTo>
                  <a:cubicBezTo>
                    <a:pt x="568567" y="154235"/>
                    <a:pt x="624712" y="215060"/>
                    <a:pt x="739343" y="247811"/>
                  </a:cubicBezTo>
                  <a:cubicBezTo>
                    <a:pt x="751040" y="252490"/>
                    <a:pt x="776773" y="259508"/>
                    <a:pt x="790810" y="259508"/>
                  </a:cubicBezTo>
                  <a:cubicBezTo>
                    <a:pt x="835258" y="266526"/>
                    <a:pt x="868010" y="271205"/>
                    <a:pt x="917137" y="273545"/>
                  </a:cubicBezTo>
                  <a:cubicBezTo>
                    <a:pt x="959246" y="280562"/>
                    <a:pt x="970943" y="296938"/>
                    <a:pt x="973283" y="329690"/>
                  </a:cubicBezTo>
                  <a:cubicBezTo>
                    <a:pt x="977962" y="364781"/>
                    <a:pt x="956907" y="383496"/>
                    <a:pt x="926495" y="392854"/>
                  </a:cubicBezTo>
                  <a:cubicBezTo>
                    <a:pt x="776773" y="448999"/>
                    <a:pt x="617694" y="460696"/>
                    <a:pt x="470312" y="392854"/>
                  </a:cubicBezTo>
                  <a:cubicBezTo>
                    <a:pt x="421185" y="369460"/>
                    <a:pt x="376736" y="367120"/>
                    <a:pt x="320590" y="376478"/>
                  </a:cubicBezTo>
                  <a:cubicBezTo>
                    <a:pt x="219996" y="395193"/>
                    <a:pt x="173208" y="378817"/>
                    <a:pt x="96008" y="362441"/>
                  </a:cubicBezTo>
                  <a:cubicBezTo>
                    <a:pt x="58578" y="355423"/>
                    <a:pt x="32844" y="336708"/>
                    <a:pt x="46881" y="296938"/>
                  </a:cubicBezTo>
                  <a:cubicBezTo>
                    <a:pt x="51559" y="287581"/>
                    <a:pt x="46881" y="287581"/>
                    <a:pt x="46881" y="266526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3" name="Freeform: Shape 92">
              <a:extLst>
                <a:ext uri="{FF2B5EF4-FFF2-40B4-BE49-F238E27FC236}">
                  <a16:creationId xmlns:a16="http://schemas.microsoft.com/office/drawing/2014/main" id="{9D446C2B-3197-4E7A-B9D8-E7E5C04D0673}"/>
                </a:ext>
              </a:extLst>
            </p:cNvPr>
            <p:cNvSpPr/>
            <p:nvPr/>
          </p:nvSpPr>
          <p:spPr>
            <a:xfrm>
              <a:off x="1403251" y="5981252"/>
              <a:ext cx="401519" cy="528315"/>
            </a:xfrm>
            <a:custGeom>
              <a:avLst/>
              <a:gdLst>
                <a:gd name="connsiteX0" fmla="*/ 102117 w 444485"/>
                <a:gd name="connsiteY0" fmla="*/ 247044 h 584849"/>
                <a:gd name="connsiteX1" fmla="*/ 111474 w 444485"/>
                <a:gd name="connsiteY1" fmla="*/ 76268 h 584849"/>
                <a:gd name="connsiteX2" fmla="*/ 319681 w 444485"/>
                <a:gd name="connsiteY2" fmla="*/ 43516 h 584849"/>
                <a:gd name="connsiteX3" fmla="*/ 382844 w 444485"/>
                <a:gd name="connsiteY3" fmla="*/ 55213 h 584849"/>
                <a:gd name="connsiteX4" fmla="*/ 392202 w 444485"/>
                <a:gd name="connsiteY4" fmla="*/ 300850 h 584849"/>
                <a:gd name="connsiteX5" fmla="*/ 417935 w 444485"/>
                <a:gd name="connsiteY5" fmla="*/ 424839 h 584849"/>
                <a:gd name="connsiteX6" fmla="*/ 340735 w 444485"/>
                <a:gd name="connsiteY6" fmla="*/ 537130 h 584849"/>
                <a:gd name="connsiteX7" fmla="*/ 102117 w 444485"/>
                <a:gd name="connsiteY7" fmla="*/ 532450 h 584849"/>
                <a:gd name="connsiteX8" fmla="*/ 55329 w 444485"/>
                <a:gd name="connsiteY8" fmla="*/ 389748 h 584849"/>
                <a:gd name="connsiteX9" fmla="*/ 102117 w 444485"/>
                <a:gd name="connsiteY9" fmla="*/ 247044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44485" h="584849">
                  <a:moveTo>
                    <a:pt x="102117" y="247044"/>
                  </a:moveTo>
                  <a:cubicBezTo>
                    <a:pt x="113814" y="190899"/>
                    <a:pt x="120832" y="151129"/>
                    <a:pt x="111474" y="76268"/>
                  </a:cubicBezTo>
                  <a:cubicBezTo>
                    <a:pt x="181656" y="66910"/>
                    <a:pt x="247159" y="38838"/>
                    <a:pt x="319681" y="43516"/>
                  </a:cubicBezTo>
                  <a:cubicBezTo>
                    <a:pt x="340735" y="45856"/>
                    <a:pt x="364129" y="45856"/>
                    <a:pt x="382844" y="55213"/>
                  </a:cubicBezTo>
                  <a:cubicBezTo>
                    <a:pt x="394541" y="141771"/>
                    <a:pt x="373487" y="218971"/>
                    <a:pt x="392202" y="300850"/>
                  </a:cubicBezTo>
                  <a:cubicBezTo>
                    <a:pt x="403899" y="342960"/>
                    <a:pt x="413257" y="382729"/>
                    <a:pt x="417935" y="424839"/>
                  </a:cubicBezTo>
                  <a:cubicBezTo>
                    <a:pt x="427293" y="502039"/>
                    <a:pt x="413257" y="523093"/>
                    <a:pt x="340735" y="537130"/>
                  </a:cubicBezTo>
                  <a:cubicBezTo>
                    <a:pt x="258856" y="551166"/>
                    <a:pt x="183996" y="548827"/>
                    <a:pt x="102117" y="532450"/>
                  </a:cubicBezTo>
                  <a:cubicBezTo>
                    <a:pt x="43632" y="520753"/>
                    <a:pt x="29595" y="459930"/>
                    <a:pt x="55329" y="389748"/>
                  </a:cubicBezTo>
                  <a:cubicBezTo>
                    <a:pt x="71704" y="340620"/>
                    <a:pt x="88080" y="300850"/>
                    <a:pt x="102117" y="247044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4" name="Freeform: Shape 93">
              <a:extLst>
                <a:ext uri="{FF2B5EF4-FFF2-40B4-BE49-F238E27FC236}">
                  <a16:creationId xmlns:a16="http://schemas.microsoft.com/office/drawing/2014/main" id="{B878176F-76B9-4518-B137-F4E853D69010}"/>
                </a:ext>
              </a:extLst>
            </p:cNvPr>
            <p:cNvSpPr/>
            <p:nvPr/>
          </p:nvSpPr>
          <p:spPr>
            <a:xfrm>
              <a:off x="896897" y="1140047"/>
              <a:ext cx="1606075" cy="1415883"/>
            </a:xfrm>
            <a:custGeom>
              <a:avLst/>
              <a:gdLst>
                <a:gd name="connsiteX0" fmla="*/ 1731761 w 1777943"/>
                <a:gd name="connsiteY0" fmla="*/ 1163792 h 1567397"/>
                <a:gd name="connsiteX1" fmla="*/ 1729422 w 1777943"/>
                <a:gd name="connsiteY1" fmla="*/ 1009392 h 1567397"/>
                <a:gd name="connsiteX2" fmla="*/ 1717725 w 1777943"/>
                <a:gd name="connsiteY2" fmla="*/ 971961 h 1567397"/>
                <a:gd name="connsiteX3" fmla="*/ 1663918 w 1777943"/>
                <a:gd name="connsiteY3" fmla="*/ 567245 h 1567397"/>
                <a:gd name="connsiteX4" fmla="*/ 1633506 w 1777943"/>
                <a:gd name="connsiteY4" fmla="*/ 461972 h 1567397"/>
                <a:gd name="connsiteX5" fmla="*/ 1523554 w 1777943"/>
                <a:gd name="connsiteY5" fmla="*/ 314590 h 1567397"/>
                <a:gd name="connsiteX6" fmla="*/ 1296633 w 1777943"/>
                <a:gd name="connsiteY6" fmla="*/ 192941 h 1567397"/>
                <a:gd name="connsiteX7" fmla="*/ 1294293 w 1777943"/>
                <a:gd name="connsiteY7" fmla="*/ 249087 h 1567397"/>
                <a:gd name="connsiteX8" fmla="*/ 1298972 w 1777943"/>
                <a:gd name="connsiteY8" fmla="*/ 330966 h 1567397"/>
                <a:gd name="connsiteX9" fmla="*/ 1284936 w 1777943"/>
                <a:gd name="connsiteY9" fmla="*/ 354360 h 1567397"/>
                <a:gd name="connsiteX10" fmla="*/ 1270899 w 1777943"/>
                <a:gd name="connsiteY10" fmla="*/ 349681 h 1567397"/>
                <a:gd name="connsiteX11" fmla="*/ 1280257 w 1777943"/>
                <a:gd name="connsiteY11" fmla="*/ 328627 h 1567397"/>
                <a:gd name="connsiteX12" fmla="*/ 1277918 w 1777943"/>
                <a:gd name="connsiteY12" fmla="*/ 263123 h 1567397"/>
                <a:gd name="connsiteX13" fmla="*/ 1263881 w 1777943"/>
                <a:gd name="connsiteY13" fmla="*/ 148493 h 1567397"/>
                <a:gd name="connsiteX14" fmla="*/ 1247505 w 1777943"/>
                <a:gd name="connsiteY14" fmla="*/ 134456 h 1567397"/>
                <a:gd name="connsiteX15" fmla="*/ 1224111 w 1777943"/>
                <a:gd name="connsiteY15" fmla="*/ 132117 h 1567397"/>
                <a:gd name="connsiteX16" fmla="*/ 1196039 w 1777943"/>
                <a:gd name="connsiteY16" fmla="*/ 213996 h 1567397"/>
                <a:gd name="connsiteX17" fmla="*/ 1184342 w 1777943"/>
                <a:gd name="connsiteY17" fmla="*/ 253766 h 1567397"/>
                <a:gd name="connsiteX18" fmla="*/ 1172645 w 1777943"/>
                <a:gd name="connsiteY18" fmla="*/ 394130 h 1567397"/>
                <a:gd name="connsiteX19" fmla="*/ 1128196 w 1777943"/>
                <a:gd name="connsiteY19" fmla="*/ 635088 h 1567397"/>
                <a:gd name="connsiteX20" fmla="*/ 835771 w 1777943"/>
                <a:gd name="connsiteY20" fmla="*/ 307572 h 1567397"/>
                <a:gd name="connsiteX21" fmla="*/ 760910 w 1777943"/>
                <a:gd name="connsiteY21" fmla="*/ 221014 h 1567397"/>
                <a:gd name="connsiteX22" fmla="*/ 756232 w 1777943"/>
                <a:gd name="connsiteY22" fmla="*/ 68953 h 1567397"/>
                <a:gd name="connsiteX23" fmla="*/ 737516 w 1777943"/>
                <a:gd name="connsiteY23" fmla="*/ 43220 h 1567397"/>
                <a:gd name="connsiteX24" fmla="*/ 601831 w 1777943"/>
                <a:gd name="connsiteY24" fmla="*/ 192941 h 1567397"/>
                <a:gd name="connsiteX25" fmla="*/ 627565 w 1777943"/>
                <a:gd name="connsiteY25" fmla="*/ 359039 h 1567397"/>
                <a:gd name="connsiteX26" fmla="*/ 629904 w 1777943"/>
                <a:gd name="connsiteY26" fmla="*/ 361378 h 1567397"/>
                <a:gd name="connsiteX27" fmla="*/ 646280 w 1777943"/>
                <a:gd name="connsiteY27" fmla="*/ 267802 h 1567397"/>
                <a:gd name="connsiteX28" fmla="*/ 730498 w 1777943"/>
                <a:gd name="connsiteY28" fmla="*/ 230372 h 1567397"/>
                <a:gd name="connsiteX29" fmla="*/ 646280 w 1777943"/>
                <a:gd name="connsiteY29" fmla="*/ 370736 h 1567397"/>
                <a:gd name="connsiteX30" fmla="*/ 629904 w 1777943"/>
                <a:gd name="connsiteY30" fmla="*/ 394130 h 1567397"/>
                <a:gd name="connsiteX31" fmla="*/ 606510 w 1777943"/>
                <a:gd name="connsiteY31" fmla="*/ 373075 h 1567397"/>
                <a:gd name="connsiteX32" fmla="*/ 578437 w 1777943"/>
                <a:gd name="connsiteY32" fmla="*/ 204638 h 1567397"/>
                <a:gd name="connsiteX33" fmla="*/ 470825 w 1777943"/>
                <a:gd name="connsiteY33" fmla="*/ 242069 h 1567397"/>
                <a:gd name="connsiteX34" fmla="*/ 314085 w 1777943"/>
                <a:gd name="connsiteY34" fmla="*/ 326287 h 1567397"/>
                <a:gd name="connsiteX35" fmla="*/ 288352 w 1777943"/>
                <a:gd name="connsiteY35" fmla="*/ 340323 h 1567397"/>
                <a:gd name="connsiteX36" fmla="*/ 147988 w 1777943"/>
                <a:gd name="connsiteY36" fmla="*/ 585960 h 1567397"/>
                <a:gd name="connsiteX37" fmla="*/ 73127 w 1777943"/>
                <a:gd name="connsiteY37" fmla="*/ 810543 h 1567397"/>
                <a:gd name="connsiteX38" fmla="*/ 122254 w 1777943"/>
                <a:gd name="connsiteY38" fmla="*/ 918155 h 1567397"/>
                <a:gd name="connsiteX39" fmla="*/ 307067 w 1777943"/>
                <a:gd name="connsiteY39" fmla="*/ 1114665 h 1567397"/>
                <a:gd name="connsiteX40" fmla="*/ 311746 w 1777943"/>
                <a:gd name="connsiteY40" fmla="*/ 1124022 h 1567397"/>
                <a:gd name="connsiteX41" fmla="*/ 307067 w 1777943"/>
                <a:gd name="connsiteY41" fmla="*/ 1117004 h 1567397"/>
                <a:gd name="connsiteX42" fmla="*/ 318764 w 1777943"/>
                <a:gd name="connsiteY42" fmla="*/ 1147416 h 1567397"/>
                <a:gd name="connsiteX43" fmla="*/ 257940 w 1777943"/>
                <a:gd name="connsiteY43" fmla="*/ 1053840 h 1567397"/>
                <a:gd name="connsiteX44" fmla="*/ 157345 w 1777943"/>
                <a:gd name="connsiteY44" fmla="*/ 953246 h 1567397"/>
                <a:gd name="connsiteX45" fmla="*/ 119915 w 1777943"/>
                <a:gd name="connsiteY45" fmla="*/ 960264 h 1567397"/>
                <a:gd name="connsiteX46" fmla="*/ 56751 w 1777943"/>
                <a:gd name="connsiteY46" fmla="*/ 1283102 h 1567397"/>
                <a:gd name="connsiteX47" fmla="*/ 59091 w 1777943"/>
                <a:gd name="connsiteY47" fmla="*/ 1519381 h 1567397"/>
                <a:gd name="connsiteX48" fmla="*/ 110557 w 1777943"/>
                <a:gd name="connsiteY48" fmla="*/ 1517041 h 1567397"/>
                <a:gd name="connsiteX49" fmla="*/ 243903 w 1777943"/>
                <a:gd name="connsiteY49" fmla="*/ 1379017 h 1567397"/>
                <a:gd name="connsiteX50" fmla="*/ 501237 w 1777943"/>
                <a:gd name="connsiteY50" fmla="*/ 1290120 h 1567397"/>
                <a:gd name="connsiteX51" fmla="*/ 821735 w 1777943"/>
                <a:gd name="connsiteY51" fmla="*/ 1285441 h 1567397"/>
                <a:gd name="connsiteX52" fmla="*/ 1731761 w 1777943"/>
                <a:gd name="connsiteY52" fmla="*/ 1163792 h 1567397"/>
                <a:gd name="connsiteX53" fmla="*/ 59091 w 1777943"/>
                <a:gd name="connsiteY53" fmla="*/ 1404750 h 1567397"/>
                <a:gd name="connsiteX54" fmla="*/ 164364 w 1777943"/>
                <a:gd name="connsiteY54" fmla="*/ 1322871 h 1567397"/>
                <a:gd name="connsiteX55" fmla="*/ 59091 w 1777943"/>
                <a:gd name="connsiteY55" fmla="*/ 1404750 h 1567397"/>
                <a:gd name="connsiteX56" fmla="*/ 131612 w 1777943"/>
                <a:gd name="connsiteY56" fmla="*/ 1285441 h 1567397"/>
                <a:gd name="connsiteX57" fmla="*/ 316424 w 1777943"/>
                <a:gd name="connsiteY57" fmla="*/ 1264386 h 1567397"/>
                <a:gd name="connsiteX58" fmla="*/ 131612 w 1777943"/>
                <a:gd name="connsiteY58" fmla="*/ 1285441 h 1567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</a:cxnLst>
              <a:rect l="l" t="t" r="r" b="b"/>
              <a:pathLst>
                <a:path w="1777943" h="1567397">
                  <a:moveTo>
                    <a:pt x="1731761" y="1163792"/>
                  </a:moveTo>
                  <a:cubicBezTo>
                    <a:pt x="1755155" y="1124022"/>
                    <a:pt x="1759834" y="1049162"/>
                    <a:pt x="1729422" y="1009392"/>
                  </a:cubicBezTo>
                  <a:cubicBezTo>
                    <a:pt x="1722403" y="1000034"/>
                    <a:pt x="1717725" y="983658"/>
                    <a:pt x="1717725" y="971961"/>
                  </a:cubicBezTo>
                  <a:cubicBezTo>
                    <a:pt x="1724743" y="833937"/>
                    <a:pt x="1659240" y="705270"/>
                    <a:pt x="1663918" y="567245"/>
                  </a:cubicBezTo>
                  <a:cubicBezTo>
                    <a:pt x="1666258" y="529815"/>
                    <a:pt x="1654561" y="492384"/>
                    <a:pt x="1633506" y="461972"/>
                  </a:cubicBezTo>
                  <a:cubicBezTo>
                    <a:pt x="1598415" y="410505"/>
                    <a:pt x="1582039" y="342663"/>
                    <a:pt x="1523554" y="314590"/>
                  </a:cubicBezTo>
                  <a:cubicBezTo>
                    <a:pt x="1444015" y="279499"/>
                    <a:pt x="1378512" y="223354"/>
                    <a:pt x="1296633" y="192941"/>
                  </a:cubicBezTo>
                  <a:cubicBezTo>
                    <a:pt x="1275578" y="211657"/>
                    <a:pt x="1294293" y="230372"/>
                    <a:pt x="1294293" y="249087"/>
                  </a:cubicBezTo>
                  <a:cubicBezTo>
                    <a:pt x="1296633" y="277160"/>
                    <a:pt x="1296633" y="302893"/>
                    <a:pt x="1298972" y="330966"/>
                  </a:cubicBezTo>
                  <a:cubicBezTo>
                    <a:pt x="1298972" y="340323"/>
                    <a:pt x="1298972" y="352020"/>
                    <a:pt x="1284936" y="354360"/>
                  </a:cubicBezTo>
                  <a:cubicBezTo>
                    <a:pt x="1280257" y="354360"/>
                    <a:pt x="1275578" y="352020"/>
                    <a:pt x="1270899" y="349681"/>
                  </a:cubicBezTo>
                  <a:cubicBezTo>
                    <a:pt x="1259202" y="335645"/>
                    <a:pt x="1277918" y="335645"/>
                    <a:pt x="1280257" y="328627"/>
                  </a:cubicBezTo>
                  <a:cubicBezTo>
                    <a:pt x="1287275" y="307572"/>
                    <a:pt x="1280257" y="286517"/>
                    <a:pt x="1277918" y="263123"/>
                  </a:cubicBezTo>
                  <a:cubicBezTo>
                    <a:pt x="1273239" y="225693"/>
                    <a:pt x="1268560" y="185923"/>
                    <a:pt x="1263881" y="148493"/>
                  </a:cubicBezTo>
                  <a:cubicBezTo>
                    <a:pt x="1259202" y="143814"/>
                    <a:pt x="1252184" y="139135"/>
                    <a:pt x="1247505" y="134456"/>
                  </a:cubicBezTo>
                  <a:cubicBezTo>
                    <a:pt x="1240487" y="129778"/>
                    <a:pt x="1233469" y="129778"/>
                    <a:pt x="1224111" y="132117"/>
                  </a:cubicBezTo>
                  <a:cubicBezTo>
                    <a:pt x="1207736" y="155511"/>
                    <a:pt x="1212414" y="188263"/>
                    <a:pt x="1196039" y="213996"/>
                  </a:cubicBezTo>
                  <a:cubicBezTo>
                    <a:pt x="1191360" y="225693"/>
                    <a:pt x="1184342" y="239729"/>
                    <a:pt x="1184342" y="253766"/>
                  </a:cubicBezTo>
                  <a:cubicBezTo>
                    <a:pt x="1186681" y="300554"/>
                    <a:pt x="1179663" y="347342"/>
                    <a:pt x="1172645" y="394130"/>
                  </a:cubicBezTo>
                  <a:cubicBezTo>
                    <a:pt x="1160948" y="468990"/>
                    <a:pt x="1144572" y="602336"/>
                    <a:pt x="1128196" y="635088"/>
                  </a:cubicBezTo>
                  <a:cubicBezTo>
                    <a:pt x="1043978" y="511100"/>
                    <a:pt x="971456" y="382433"/>
                    <a:pt x="835771" y="307572"/>
                  </a:cubicBezTo>
                  <a:cubicBezTo>
                    <a:pt x="800680" y="288857"/>
                    <a:pt x="777286" y="258445"/>
                    <a:pt x="760910" y="221014"/>
                  </a:cubicBezTo>
                  <a:cubicBezTo>
                    <a:pt x="737516" y="169547"/>
                    <a:pt x="735177" y="120420"/>
                    <a:pt x="756232" y="68953"/>
                  </a:cubicBezTo>
                  <a:cubicBezTo>
                    <a:pt x="753892" y="57256"/>
                    <a:pt x="758571" y="40880"/>
                    <a:pt x="737516" y="43220"/>
                  </a:cubicBezTo>
                  <a:cubicBezTo>
                    <a:pt x="653298" y="57256"/>
                    <a:pt x="627565" y="125099"/>
                    <a:pt x="601831" y="192941"/>
                  </a:cubicBezTo>
                  <a:cubicBezTo>
                    <a:pt x="606510" y="244408"/>
                    <a:pt x="597152" y="300554"/>
                    <a:pt x="627565" y="359039"/>
                  </a:cubicBezTo>
                  <a:cubicBezTo>
                    <a:pt x="627565" y="359039"/>
                    <a:pt x="629904" y="361378"/>
                    <a:pt x="629904" y="361378"/>
                  </a:cubicBezTo>
                  <a:cubicBezTo>
                    <a:pt x="629904" y="321608"/>
                    <a:pt x="629904" y="291196"/>
                    <a:pt x="646280" y="267802"/>
                  </a:cubicBezTo>
                  <a:cubicBezTo>
                    <a:pt x="664995" y="239729"/>
                    <a:pt x="690728" y="223354"/>
                    <a:pt x="730498" y="230372"/>
                  </a:cubicBezTo>
                  <a:cubicBezTo>
                    <a:pt x="657977" y="251426"/>
                    <a:pt x="634583" y="300554"/>
                    <a:pt x="646280" y="370736"/>
                  </a:cubicBezTo>
                  <a:cubicBezTo>
                    <a:pt x="648619" y="380093"/>
                    <a:pt x="643940" y="391790"/>
                    <a:pt x="629904" y="394130"/>
                  </a:cubicBezTo>
                  <a:cubicBezTo>
                    <a:pt x="615868" y="396469"/>
                    <a:pt x="611189" y="384772"/>
                    <a:pt x="606510" y="373075"/>
                  </a:cubicBezTo>
                  <a:cubicBezTo>
                    <a:pt x="585455" y="319269"/>
                    <a:pt x="583116" y="260784"/>
                    <a:pt x="578437" y="204638"/>
                  </a:cubicBezTo>
                  <a:cubicBezTo>
                    <a:pt x="541007" y="211657"/>
                    <a:pt x="501237" y="218675"/>
                    <a:pt x="470825" y="242069"/>
                  </a:cubicBezTo>
                  <a:cubicBezTo>
                    <a:pt x="421697" y="277160"/>
                    <a:pt x="370231" y="305233"/>
                    <a:pt x="314085" y="326287"/>
                  </a:cubicBezTo>
                  <a:cubicBezTo>
                    <a:pt x="304727" y="330966"/>
                    <a:pt x="295370" y="333305"/>
                    <a:pt x="288352" y="340323"/>
                  </a:cubicBezTo>
                  <a:cubicBezTo>
                    <a:pt x="211152" y="405827"/>
                    <a:pt x="187758" y="504081"/>
                    <a:pt x="147988" y="585960"/>
                  </a:cubicBezTo>
                  <a:cubicBezTo>
                    <a:pt x="115236" y="653803"/>
                    <a:pt x="84824" y="731003"/>
                    <a:pt x="73127" y="810543"/>
                  </a:cubicBezTo>
                  <a:cubicBezTo>
                    <a:pt x="63769" y="876046"/>
                    <a:pt x="63769" y="892422"/>
                    <a:pt x="122254" y="918155"/>
                  </a:cubicBezTo>
                  <a:cubicBezTo>
                    <a:pt x="213491" y="955586"/>
                    <a:pt x="269637" y="1028107"/>
                    <a:pt x="307067" y="1114665"/>
                  </a:cubicBezTo>
                  <a:cubicBezTo>
                    <a:pt x="309406" y="1117004"/>
                    <a:pt x="309406" y="1121683"/>
                    <a:pt x="311746" y="1124022"/>
                  </a:cubicBezTo>
                  <a:cubicBezTo>
                    <a:pt x="309406" y="1121683"/>
                    <a:pt x="309406" y="1119344"/>
                    <a:pt x="307067" y="1117004"/>
                  </a:cubicBezTo>
                  <a:cubicBezTo>
                    <a:pt x="311746" y="1126362"/>
                    <a:pt x="316424" y="1138059"/>
                    <a:pt x="318764" y="1147416"/>
                  </a:cubicBezTo>
                  <a:cubicBezTo>
                    <a:pt x="297709" y="1117004"/>
                    <a:pt x="278994" y="1084253"/>
                    <a:pt x="257940" y="1053840"/>
                  </a:cubicBezTo>
                  <a:cubicBezTo>
                    <a:pt x="229867" y="1014071"/>
                    <a:pt x="197115" y="981319"/>
                    <a:pt x="157345" y="953246"/>
                  </a:cubicBezTo>
                  <a:cubicBezTo>
                    <a:pt x="138630" y="939210"/>
                    <a:pt x="129273" y="939210"/>
                    <a:pt x="119915" y="960264"/>
                  </a:cubicBezTo>
                  <a:cubicBezTo>
                    <a:pt x="87163" y="1065537"/>
                    <a:pt x="80145" y="1175489"/>
                    <a:pt x="56751" y="1283102"/>
                  </a:cubicBezTo>
                  <a:cubicBezTo>
                    <a:pt x="40375" y="1362641"/>
                    <a:pt x="35697" y="1439841"/>
                    <a:pt x="59091" y="1519381"/>
                  </a:cubicBezTo>
                  <a:cubicBezTo>
                    <a:pt x="75466" y="1528738"/>
                    <a:pt x="91842" y="1526399"/>
                    <a:pt x="110557" y="1517041"/>
                  </a:cubicBezTo>
                  <a:cubicBezTo>
                    <a:pt x="152667" y="1467914"/>
                    <a:pt x="187758" y="1407090"/>
                    <a:pt x="243903" y="1379017"/>
                  </a:cubicBezTo>
                  <a:cubicBezTo>
                    <a:pt x="342158" y="1329890"/>
                    <a:pt x="442752" y="1287780"/>
                    <a:pt x="501237" y="1290120"/>
                  </a:cubicBezTo>
                  <a:cubicBezTo>
                    <a:pt x="590134" y="1294799"/>
                    <a:pt x="737516" y="1313514"/>
                    <a:pt x="821735" y="1285441"/>
                  </a:cubicBezTo>
                  <a:lnTo>
                    <a:pt x="1731761" y="1163792"/>
                  </a:lnTo>
                  <a:close/>
                  <a:moveTo>
                    <a:pt x="59091" y="1404750"/>
                  </a:moveTo>
                  <a:cubicBezTo>
                    <a:pt x="80145" y="1360302"/>
                    <a:pt x="115236" y="1334568"/>
                    <a:pt x="164364" y="1322871"/>
                  </a:cubicBezTo>
                  <a:cubicBezTo>
                    <a:pt x="129273" y="1350944"/>
                    <a:pt x="94182" y="1376678"/>
                    <a:pt x="59091" y="1404750"/>
                  </a:cubicBezTo>
                  <a:close/>
                  <a:moveTo>
                    <a:pt x="131612" y="1285441"/>
                  </a:moveTo>
                  <a:cubicBezTo>
                    <a:pt x="187758" y="1243332"/>
                    <a:pt x="250921" y="1240992"/>
                    <a:pt x="316424" y="1264386"/>
                  </a:cubicBezTo>
                  <a:cubicBezTo>
                    <a:pt x="253261" y="1257368"/>
                    <a:pt x="192436" y="1266726"/>
                    <a:pt x="131612" y="1285441"/>
                  </a:cubicBezTo>
                  <a:close/>
                </a:path>
              </a:pathLst>
            </a:custGeom>
            <a:solidFill>
              <a:schemeClr val="accent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95" name="Freeform: Shape 94">
              <a:extLst>
                <a:ext uri="{FF2B5EF4-FFF2-40B4-BE49-F238E27FC236}">
                  <a16:creationId xmlns:a16="http://schemas.microsoft.com/office/drawing/2014/main" id="{12C263E5-05B7-4717-9162-3A627D1243B0}"/>
                </a:ext>
              </a:extLst>
            </p:cNvPr>
            <p:cNvSpPr/>
            <p:nvPr/>
          </p:nvSpPr>
          <p:spPr>
            <a:xfrm>
              <a:off x="1235707" y="2205536"/>
              <a:ext cx="1289086" cy="3888394"/>
            </a:xfrm>
            <a:custGeom>
              <a:avLst/>
              <a:gdLst>
                <a:gd name="connsiteX0" fmla="*/ 1305229 w 1427033"/>
                <a:gd name="connsiteY0" fmla="*/ 73181 h 4304494"/>
                <a:gd name="connsiteX1" fmla="*/ 1279495 w 1427033"/>
                <a:gd name="connsiteY1" fmla="*/ 87218 h 4304494"/>
                <a:gd name="connsiteX2" fmla="*/ 673591 w 1427033"/>
                <a:gd name="connsiteY2" fmla="*/ 122309 h 4304494"/>
                <a:gd name="connsiteX3" fmla="*/ 638500 w 1427033"/>
                <a:gd name="connsiteY3" fmla="*/ 143363 h 4304494"/>
                <a:gd name="connsiteX4" fmla="*/ 109796 w 1427033"/>
                <a:gd name="connsiteY4" fmla="*/ 407715 h 4304494"/>
                <a:gd name="connsiteX5" fmla="*/ 91081 w 1427033"/>
                <a:gd name="connsiteY5" fmla="*/ 454503 h 4304494"/>
                <a:gd name="connsiteX6" fmla="*/ 91081 w 1427033"/>
                <a:gd name="connsiteY6" fmla="*/ 524685 h 4304494"/>
                <a:gd name="connsiteX7" fmla="*/ 74705 w 1427033"/>
                <a:gd name="connsiteY7" fmla="*/ 583170 h 4304494"/>
                <a:gd name="connsiteX8" fmla="*/ 55990 w 1427033"/>
                <a:gd name="connsiteY8" fmla="*/ 693122 h 4304494"/>
                <a:gd name="connsiteX9" fmla="*/ 95759 w 1427033"/>
                <a:gd name="connsiteY9" fmla="*/ 739910 h 4304494"/>
                <a:gd name="connsiteX10" fmla="*/ 123832 w 1427033"/>
                <a:gd name="connsiteY10" fmla="*/ 805413 h 4304494"/>
                <a:gd name="connsiteX11" fmla="*/ 116814 w 1427033"/>
                <a:gd name="connsiteY11" fmla="*/ 1086141 h 4304494"/>
                <a:gd name="connsiteX12" fmla="*/ 114475 w 1427033"/>
                <a:gd name="connsiteY12" fmla="*/ 1100177 h 4304494"/>
                <a:gd name="connsiteX13" fmla="*/ 114475 w 1427033"/>
                <a:gd name="connsiteY13" fmla="*/ 1359851 h 4304494"/>
                <a:gd name="connsiteX14" fmla="*/ 109796 w 1427033"/>
                <a:gd name="connsiteY14" fmla="*/ 1504894 h 4304494"/>
                <a:gd name="connsiteX15" fmla="*/ 133190 w 1427033"/>
                <a:gd name="connsiteY15" fmla="*/ 1713100 h 4304494"/>
                <a:gd name="connsiteX16" fmla="*/ 156584 w 1427033"/>
                <a:gd name="connsiteY16" fmla="*/ 1851125 h 4304494"/>
                <a:gd name="connsiteX17" fmla="*/ 186996 w 1427033"/>
                <a:gd name="connsiteY17" fmla="*/ 2021901 h 4304494"/>
                <a:gd name="connsiteX18" fmla="*/ 210390 w 1427033"/>
                <a:gd name="connsiteY18" fmla="*/ 2309647 h 4304494"/>
                <a:gd name="connsiteX19" fmla="*/ 198693 w 1427033"/>
                <a:gd name="connsiteY19" fmla="*/ 2333041 h 4304494"/>
                <a:gd name="connsiteX20" fmla="*/ 208050 w 1427033"/>
                <a:gd name="connsiteY20" fmla="*/ 2494460 h 4304494"/>
                <a:gd name="connsiteX21" fmla="*/ 215069 w 1427033"/>
                <a:gd name="connsiteY21" fmla="*/ 2545926 h 4304494"/>
                <a:gd name="connsiteX22" fmla="*/ 172959 w 1427033"/>
                <a:gd name="connsiteY22" fmla="*/ 2690969 h 4304494"/>
                <a:gd name="connsiteX23" fmla="*/ 172959 w 1427033"/>
                <a:gd name="connsiteY23" fmla="*/ 2705006 h 4304494"/>
                <a:gd name="connsiteX24" fmla="*/ 175299 w 1427033"/>
                <a:gd name="connsiteY24" fmla="*/ 2903855 h 4304494"/>
                <a:gd name="connsiteX25" fmla="*/ 161262 w 1427033"/>
                <a:gd name="connsiteY25" fmla="*/ 3151831 h 4304494"/>
                <a:gd name="connsiteX26" fmla="*/ 158923 w 1427033"/>
                <a:gd name="connsiteY26" fmla="*/ 3161188 h 4304494"/>
                <a:gd name="connsiteX27" fmla="*/ 149565 w 1427033"/>
                <a:gd name="connsiteY27" fmla="*/ 3413844 h 4304494"/>
                <a:gd name="connsiteX28" fmla="*/ 151905 w 1427033"/>
                <a:gd name="connsiteY28" fmla="*/ 3647784 h 4304494"/>
                <a:gd name="connsiteX29" fmla="*/ 194014 w 1427033"/>
                <a:gd name="connsiteY29" fmla="*/ 4008051 h 4304494"/>
                <a:gd name="connsiteX30" fmla="*/ 226766 w 1427033"/>
                <a:gd name="connsiteY30" fmla="*/ 4197542 h 4304494"/>
                <a:gd name="connsiteX31" fmla="*/ 275893 w 1427033"/>
                <a:gd name="connsiteY31" fmla="*/ 4256027 h 4304494"/>
                <a:gd name="connsiteX32" fmla="*/ 299287 w 1427033"/>
                <a:gd name="connsiteY32" fmla="*/ 4265385 h 4304494"/>
                <a:gd name="connsiteX33" fmla="*/ 374148 w 1427033"/>
                <a:gd name="connsiteY33" fmla="*/ 4256027 h 4304494"/>
                <a:gd name="connsiteX34" fmla="*/ 572997 w 1427033"/>
                <a:gd name="connsiteY34" fmla="*/ 4244330 h 4304494"/>
                <a:gd name="connsiteX35" fmla="*/ 624464 w 1427033"/>
                <a:gd name="connsiteY35" fmla="*/ 4234973 h 4304494"/>
                <a:gd name="connsiteX36" fmla="*/ 640839 w 1427033"/>
                <a:gd name="connsiteY36" fmla="*/ 4199882 h 4304494"/>
                <a:gd name="connsiteX37" fmla="*/ 636161 w 1427033"/>
                <a:gd name="connsiteY37" fmla="*/ 3872366 h 4304494"/>
                <a:gd name="connsiteX38" fmla="*/ 610427 w 1427033"/>
                <a:gd name="connsiteY38" fmla="*/ 3549529 h 4304494"/>
                <a:gd name="connsiteX39" fmla="*/ 605748 w 1427033"/>
                <a:gd name="connsiteY39" fmla="*/ 3467650 h 4304494"/>
                <a:gd name="connsiteX40" fmla="*/ 622124 w 1427033"/>
                <a:gd name="connsiteY40" fmla="*/ 2807939 h 4304494"/>
                <a:gd name="connsiteX41" fmla="*/ 666573 w 1427033"/>
                <a:gd name="connsiteY41" fmla="*/ 2457029 h 4304494"/>
                <a:gd name="connsiteX42" fmla="*/ 696985 w 1427033"/>
                <a:gd name="connsiteY42" fmla="*/ 2005525 h 4304494"/>
                <a:gd name="connsiteX43" fmla="*/ 795240 w 1427033"/>
                <a:gd name="connsiteY43" fmla="*/ 1537645 h 4304494"/>
                <a:gd name="connsiteX44" fmla="*/ 771846 w 1427033"/>
                <a:gd name="connsiteY44" fmla="*/ 1766906 h 4304494"/>
                <a:gd name="connsiteX45" fmla="*/ 746112 w 1427033"/>
                <a:gd name="connsiteY45" fmla="*/ 1977452 h 4304494"/>
                <a:gd name="connsiteX46" fmla="*/ 769506 w 1427033"/>
                <a:gd name="connsiteY46" fmla="*/ 2209053 h 4304494"/>
                <a:gd name="connsiteX47" fmla="*/ 785882 w 1427033"/>
                <a:gd name="connsiteY47" fmla="*/ 2335380 h 4304494"/>
                <a:gd name="connsiteX48" fmla="*/ 795240 w 1427033"/>
                <a:gd name="connsiteY48" fmla="*/ 2714363 h 4304494"/>
                <a:gd name="connsiteX49" fmla="*/ 748452 w 1427033"/>
                <a:gd name="connsiteY49" fmla="*/ 3114400 h 4304494"/>
                <a:gd name="connsiteX50" fmla="*/ 755470 w 1427033"/>
                <a:gd name="connsiteY50" fmla="*/ 3647784 h 4304494"/>
                <a:gd name="connsiteX51" fmla="*/ 757809 w 1427033"/>
                <a:gd name="connsiteY51" fmla="*/ 3769432 h 4304494"/>
                <a:gd name="connsiteX52" fmla="*/ 760149 w 1427033"/>
                <a:gd name="connsiteY52" fmla="*/ 4052500 h 4304494"/>
                <a:gd name="connsiteX53" fmla="*/ 767167 w 1427033"/>
                <a:gd name="connsiteY53" fmla="*/ 4185845 h 4304494"/>
                <a:gd name="connsiteX54" fmla="*/ 792900 w 1427033"/>
                <a:gd name="connsiteY54" fmla="*/ 4206900 h 4304494"/>
                <a:gd name="connsiteX55" fmla="*/ 1045555 w 1427033"/>
                <a:gd name="connsiteY55" fmla="*/ 4211579 h 4304494"/>
                <a:gd name="connsiteX56" fmla="*/ 1197616 w 1427033"/>
                <a:gd name="connsiteY56" fmla="*/ 4143736 h 4304494"/>
                <a:gd name="connsiteX57" fmla="*/ 1211653 w 1427033"/>
                <a:gd name="connsiteY57" fmla="*/ 4071215 h 4304494"/>
                <a:gd name="connsiteX58" fmla="*/ 1185919 w 1427033"/>
                <a:gd name="connsiteY58" fmla="*/ 3888742 h 4304494"/>
                <a:gd name="connsiteX59" fmla="*/ 1171883 w 1427033"/>
                <a:gd name="connsiteY59" fmla="*/ 3757735 h 4304494"/>
                <a:gd name="connsiteX60" fmla="*/ 1174222 w 1427033"/>
                <a:gd name="connsiteY60" fmla="*/ 3610353 h 4304494"/>
                <a:gd name="connsiteX61" fmla="*/ 1157847 w 1427033"/>
                <a:gd name="connsiteY61" fmla="*/ 3404486 h 4304494"/>
                <a:gd name="connsiteX62" fmla="*/ 1195277 w 1427033"/>
                <a:gd name="connsiteY62" fmla="*/ 2992752 h 4304494"/>
                <a:gd name="connsiteX63" fmla="*/ 1258441 w 1427033"/>
                <a:gd name="connsiteY63" fmla="*/ 2751794 h 4304494"/>
                <a:gd name="connsiteX64" fmla="*/ 1274817 w 1427033"/>
                <a:gd name="connsiteY64" fmla="*/ 2655878 h 4304494"/>
                <a:gd name="connsiteX65" fmla="*/ 1274817 w 1427033"/>
                <a:gd name="connsiteY65" fmla="*/ 2578678 h 4304494"/>
                <a:gd name="connsiteX66" fmla="*/ 1302889 w 1427033"/>
                <a:gd name="connsiteY66" fmla="*/ 2209053 h 4304494"/>
                <a:gd name="connsiteX67" fmla="*/ 1302889 w 1427033"/>
                <a:gd name="connsiteY67" fmla="*/ 2192677 h 4304494"/>
                <a:gd name="connsiteX68" fmla="*/ 1314586 w 1427033"/>
                <a:gd name="connsiteY68" fmla="*/ 1649936 h 4304494"/>
                <a:gd name="connsiteX69" fmla="*/ 1181241 w 1427033"/>
                <a:gd name="connsiteY69" fmla="*/ 898989 h 4304494"/>
                <a:gd name="connsiteX70" fmla="*/ 1202295 w 1427033"/>
                <a:gd name="connsiteY70" fmla="*/ 714177 h 4304494"/>
                <a:gd name="connsiteX71" fmla="*/ 1190598 w 1427033"/>
                <a:gd name="connsiteY71" fmla="*/ 475558 h 4304494"/>
                <a:gd name="connsiteX72" fmla="*/ 1302889 w 1427033"/>
                <a:gd name="connsiteY72" fmla="*/ 452164 h 4304494"/>
                <a:gd name="connsiteX73" fmla="*/ 1293532 w 1427033"/>
                <a:gd name="connsiteY73" fmla="*/ 435788 h 4304494"/>
                <a:gd name="connsiteX74" fmla="*/ 1272477 w 1427033"/>
                <a:gd name="connsiteY74" fmla="*/ 435788 h 4304494"/>
                <a:gd name="connsiteX75" fmla="*/ 1178901 w 1427033"/>
                <a:gd name="connsiteY75" fmla="*/ 367946 h 4304494"/>
                <a:gd name="connsiteX76" fmla="*/ 1169544 w 1427033"/>
                <a:gd name="connsiteY76" fmla="*/ 314139 h 4304494"/>
                <a:gd name="connsiteX77" fmla="*/ 1176562 w 1427033"/>
                <a:gd name="connsiteY77" fmla="*/ 236939 h 4304494"/>
                <a:gd name="connsiteX78" fmla="*/ 1314586 w 1427033"/>
                <a:gd name="connsiteY78" fmla="*/ 150382 h 4304494"/>
                <a:gd name="connsiteX79" fmla="*/ 1354356 w 1427033"/>
                <a:gd name="connsiteY79" fmla="*/ 77860 h 4304494"/>
                <a:gd name="connsiteX80" fmla="*/ 1382429 w 1427033"/>
                <a:gd name="connsiteY80" fmla="*/ 73181 h 4304494"/>
                <a:gd name="connsiteX81" fmla="*/ 1394126 w 1427033"/>
                <a:gd name="connsiteY81" fmla="*/ 63824 h 4304494"/>
                <a:gd name="connsiteX82" fmla="*/ 1305229 w 1427033"/>
                <a:gd name="connsiteY82" fmla="*/ 73181 h 4304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</a:cxnLst>
              <a:rect l="l" t="t" r="r" b="b"/>
              <a:pathLst>
                <a:path w="1427033" h="4304494">
                  <a:moveTo>
                    <a:pt x="1305229" y="73181"/>
                  </a:moveTo>
                  <a:cubicBezTo>
                    <a:pt x="1300550" y="82539"/>
                    <a:pt x="1291192" y="84878"/>
                    <a:pt x="1279495" y="87218"/>
                  </a:cubicBezTo>
                  <a:cubicBezTo>
                    <a:pt x="1176562" y="96575"/>
                    <a:pt x="680609" y="152721"/>
                    <a:pt x="673591" y="122309"/>
                  </a:cubicBezTo>
                  <a:cubicBezTo>
                    <a:pt x="666573" y="126988"/>
                    <a:pt x="652536" y="136345"/>
                    <a:pt x="638500" y="143363"/>
                  </a:cubicBezTo>
                  <a:cubicBezTo>
                    <a:pt x="470063" y="246297"/>
                    <a:pt x="306305" y="358588"/>
                    <a:pt x="109796" y="407715"/>
                  </a:cubicBezTo>
                  <a:cubicBezTo>
                    <a:pt x="88741" y="417073"/>
                    <a:pt x="98099" y="440467"/>
                    <a:pt x="91081" y="454503"/>
                  </a:cubicBezTo>
                  <a:cubicBezTo>
                    <a:pt x="84062" y="477897"/>
                    <a:pt x="79384" y="503631"/>
                    <a:pt x="91081" y="524685"/>
                  </a:cubicBezTo>
                  <a:cubicBezTo>
                    <a:pt x="112135" y="555097"/>
                    <a:pt x="95759" y="566794"/>
                    <a:pt x="74705" y="583170"/>
                  </a:cubicBezTo>
                  <a:cubicBezTo>
                    <a:pt x="41953" y="608904"/>
                    <a:pt x="32596" y="658031"/>
                    <a:pt x="55990" y="693122"/>
                  </a:cubicBezTo>
                  <a:cubicBezTo>
                    <a:pt x="67687" y="709498"/>
                    <a:pt x="81723" y="728213"/>
                    <a:pt x="95759" y="739910"/>
                  </a:cubicBezTo>
                  <a:cubicBezTo>
                    <a:pt x="119153" y="758625"/>
                    <a:pt x="121493" y="777340"/>
                    <a:pt x="123832" y="805413"/>
                  </a:cubicBezTo>
                  <a:cubicBezTo>
                    <a:pt x="126172" y="898989"/>
                    <a:pt x="84062" y="992565"/>
                    <a:pt x="116814" y="1086141"/>
                  </a:cubicBezTo>
                  <a:cubicBezTo>
                    <a:pt x="119153" y="1090820"/>
                    <a:pt x="116814" y="1095499"/>
                    <a:pt x="114475" y="1100177"/>
                  </a:cubicBezTo>
                  <a:cubicBezTo>
                    <a:pt x="91081" y="1186736"/>
                    <a:pt x="88741" y="1273293"/>
                    <a:pt x="114475" y="1359851"/>
                  </a:cubicBezTo>
                  <a:cubicBezTo>
                    <a:pt x="128511" y="1408978"/>
                    <a:pt x="119153" y="1458106"/>
                    <a:pt x="109796" y="1504894"/>
                  </a:cubicBezTo>
                  <a:cubicBezTo>
                    <a:pt x="93420" y="1577415"/>
                    <a:pt x="100438" y="1645258"/>
                    <a:pt x="133190" y="1713100"/>
                  </a:cubicBezTo>
                  <a:cubicBezTo>
                    <a:pt x="154244" y="1755209"/>
                    <a:pt x="163602" y="1799658"/>
                    <a:pt x="156584" y="1851125"/>
                  </a:cubicBezTo>
                  <a:cubicBezTo>
                    <a:pt x="149565" y="1909610"/>
                    <a:pt x="170620" y="1965755"/>
                    <a:pt x="186996" y="2021901"/>
                  </a:cubicBezTo>
                  <a:cubicBezTo>
                    <a:pt x="215069" y="2113137"/>
                    <a:pt x="203372" y="2213732"/>
                    <a:pt x="210390" y="2309647"/>
                  </a:cubicBezTo>
                  <a:cubicBezTo>
                    <a:pt x="210390" y="2316665"/>
                    <a:pt x="203372" y="2323683"/>
                    <a:pt x="198693" y="2333041"/>
                  </a:cubicBezTo>
                  <a:cubicBezTo>
                    <a:pt x="177638" y="2389187"/>
                    <a:pt x="161262" y="2442993"/>
                    <a:pt x="208050" y="2494460"/>
                  </a:cubicBezTo>
                  <a:cubicBezTo>
                    <a:pt x="219747" y="2506157"/>
                    <a:pt x="224426" y="2524872"/>
                    <a:pt x="215069" y="2545926"/>
                  </a:cubicBezTo>
                  <a:cubicBezTo>
                    <a:pt x="196353" y="2592714"/>
                    <a:pt x="203372" y="2646521"/>
                    <a:pt x="172959" y="2690969"/>
                  </a:cubicBezTo>
                  <a:cubicBezTo>
                    <a:pt x="170620" y="2693309"/>
                    <a:pt x="170620" y="2700327"/>
                    <a:pt x="172959" y="2705006"/>
                  </a:cubicBezTo>
                  <a:cubicBezTo>
                    <a:pt x="184656" y="2770509"/>
                    <a:pt x="177638" y="2838351"/>
                    <a:pt x="175299" y="2903855"/>
                  </a:cubicBezTo>
                  <a:cubicBezTo>
                    <a:pt x="170620" y="2985734"/>
                    <a:pt x="126172" y="3067612"/>
                    <a:pt x="161262" y="3151831"/>
                  </a:cubicBezTo>
                  <a:cubicBezTo>
                    <a:pt x="161262" y="3154170"/>
                    <a:pt x="161262" y="3158849"/>
                    <a:pt x="158923" y="3161188"/>
                  </a:cubicBezTo>
                  <a:cubicBezTo>
                    <a:pt x="144887" y="3245407"/>
                    <a:pt x="142547" y="3329625"/>
                    <a:pt x="149565" y="3413844"/>
                  </a:cubicBezTo>
                  <a:cubicBezTo>
                    <a:pt x="154244" y="3491044"/>
                    <a:pt x="151905" y="3570583"/>
                    <a:pt x="151905" y="3647784"/>
                  </a:cubicBezTo>
                  <a:cubicBezTo>
                    <a:pt x="151905" y="3769432"/>
                    <a:pt x="177638" y="3888742"/>
                    <a:pt x="194014" y="4008051"/>
                  </a:cubicBezTo>
                  <a:cubicBezTo>
                    <a:pt x="203372" y="4071215"/>
                    <a:pt x="236123" y="4129700"/>
                    <a:pt x="226766" y="4197542"/>
                  </a:cubicBezTo>
                  <a:cubicBezTo>
                    <a:pt x="219747" y="4237312"/>
                    <a:pt x="238463" y="4253688"/>
                    <a:pt x="275893" y="4256027"/>
                  </a:cubicBezTo>
                  <a:cubicBezTo>
                    <a:pt x="282911" y="4260706"/>
                    <a:pt x="292269" y="4263046"/>
                    <a:pt x="299287" y="4265385"/>
                  </a:cubicBezTo>
                  <a:cubicBezTo>
                    <a:pt x="325020" y="4270064"/>
                    <a:pt x="348414" y="4260706"/>
                    <a:pt x="374148" y="4256027"/>
                  </a:cubicBezTo>
                  <a:cubicBezTo>
                    <a:pt x="439651" y="4239652"/>
                    <a:pt x="505154" y="4232633"/>
                    <a:pt x="572997" y="4244330"/>
                  </a:cubicBezTo>
                  <a:cubicBezTo>
                    <a:pt x="589373" y="4241991"/>
                    <a:pt x="608088" y="4241991"/>
                    <a:pt x="624464" y="4234973"/>
                  </a:cubicBezTo>
                  <a:cubicBezTo>
                    <a:pt x="638500" y="4227955"/>
                    <a:pt x="638500" y="4211579"/>
                    <a:pt x="640839" y="4199882"/>
                  </a:cubicBezTo>
                  <a:cubicBezTo>
                    <a:pt x="657215" y="4089930"/>
                    <a:pt x="659555" y="3977639"/>
                    <a:pt x="636161" y="3872366"/>
                  </a:cubicBezTo>
                  <a:cubicBezTo>
                    <a:pt x="612767" y="3764754"/>
                    <a:pt x="619785" y="3657141"/>
                    <a:pt x="610427" y="3549529"/>
                  </a:cubicBezTo>
                  <a:cubicBezTo>
                    <a:pt x="608088" y="3521456"/>
                    <a:pt x="608088" y="3495723"/>
                    <a:pt x="605748" y="3467650"/>
                  </a:cubicBezTo>
                  <a:cubicBezTo>
                    <a:pt x="587033" y="3247746"/>
                    <a:pt x="575336" y="3025503"/>
                    <a:pt x="622124" y="2807939"/>
                  </a:cubicBezTo>
                  <a:cubicBezTo>
                    <a:pt x="647858" y="2693309"/>
                    <a:pt x="659555" y="2573999"/>
                    <a:pt x="666573" y="2457029"/>
                  </a:cubicBezTo>
                  <a:cubicBezTo>
                    <a:pt x="673591" y="2307308"/>
                    <a:pt x="687627" y="2155247"/>
                    <a:pt x="696985" y="2005525"/>
                  </a:cubicBezTo>
                  <a:cubicBezTo>
                    <a:pt x="704003" y="1888555"/>
                    <a:pt x="750791" y="1642918"/>
                    <a:pt x="795240" y="1537645"/>
                  </a:cubicBezTo>
                  <a:cubicBezTo>
                    <a:pt x="790561" y="1539985"/>
                    <a:pt x="783543" y="1699064"/>
                    <a:pt x="771846" y="1766906"/>
                  </a:cubicBezTo>
                  <a:cubicBezTo>
                    <a:pt x="760149" y="1846446"/>
                    <a:pt x="750791" y="1900252"/>
                    <a:pt x="746112" y="1977452"/>
                  </a:cubicBezTo>
                  <a:cubicBezTo>
                    <a:pt x="769506" y="2047634"/>
                    <a:pt x="767167" y="2134192"/>
                    <a:pt x="769506" y="2209053"/>
                  </a:cubicBezTo>
                  <a:cubicBezTo>
                    <a:pt x="769506" y="2251162"/>
                    <a:pt x="776524" y="2293271"/>
                    <a:pt x="785882" y="2335380"/>
                  </a:cubicBezTo>
                  <a:cubicBezTo>
                    <a:pt x="811615" y="2459369"/>
                    <a:pt x="809276" y="2590375"/>
                    <a:pt x="795240" y="2714363"/>
                  </a:cubicBezTo>
                  <a:cubicBezTo>
                    <a:pt x="781203" y="2847709"/>
                    <a:pt x="755470" y="2981055"/>
                    <a:pt x="748452" y="3114400"/>
                  </a:cubicBezTo>
                  <a:cubicBezTo>
                    <a:pt x="739094" y="3292195"/>
                    <a:pt x="732076" y="3469989"/>
                    <a:pt x="755470" y="3647784"/>
                  </a:cubicBezTo>
                  <a:cubicBezTo>
                    <a:pt x="760149" y="3687553"/>
                    <a:pt x="769506" y="3732002"/>
                    <a:pt x="757809" y="3769432"/>
                  </a:cubicBezTo>
                  <a:cubicBezTo>
                    <a:pt x="729736" y="3865348"/>
                    <a:pt x="748452" y="3958924"/>
                    <a:pt x="760149" y="4052500"/>
                  </a:cubicBezTo>
                  <a:cubicBezTo>
                    <a:pt x="764827" y="4096948"/>
                    <a:pt x="748452" y="4141397"/>
                    <a:pt x="767167" y="4185845"/>
                  </a:cubicBezTo>
                  <a:cubicBezTo>
                    <a:pt x="774185" y="4195203"/>
                    <a:pt x="781203" y="4204561"/>
                    <a:pt x="792900" y="4206900"/>
                  </a:cubicBezTo>
                  <a:cubicBezTo>
                    <a:pt x="877119" y="4213918"/>
                    <a:pt x="961337" y="4211579"/>
                    <a:pt x="1045555" y="4211579"/>
                  </a:cubicBezTo>
                  <a:cubicBezTo>
                    <a:pt x="1104040" y="4211579"/>
                    <a:pt x="1160186" y="4192864"/>
                    <a:pt x="1197616" y="4143736"/>
                  </a:cubicBezTo>
                  <a:cubicBezTo>
                    <a:pt x="1213992" y="4122682"/>
                    <a:pt x="1202295" y="4094609"/>
                    <a:pt x="1211653" y="4071215"/>
                  </a:cubicBezTo>
                  <a:cubicBezTo>
                    <a:pt x="1204635" y="4010390"/>
                    <a:pt x="1199956" y="3947227"/>
                    <a:pt x="1185919" y="3888742"/>
                  </a:cubicBezTo>
                  <a:cubicBezTo>
                    <a:pt x="1176562" y="3844293"/>
                    <a:pt x="1169544" y="3804523"/>
                    <a:pt x="1171883" y="3757735"/>
                  </a:cubicBezTo>
                  <a:cubicBezTo>
                    <a:pt x="1174222" y="3708608"/>
                    <a:pt x="1192938" y="3657141"/>
                    <a:pt x="1174222" y="3610353"/>
                  </a:cubicBezTo>
                  <a:cubicBezTo>
                    <a:pt x="1146150" y="3542511"/>
                    <a:pt x="1146150" y="3472329"/>
                    <a:pt x="1157847" y="3404486"/>
                  </a:cubicBezTo>
                  <a:cubicBezTo>
                    <a:pt x="1183580" y="3268801"/>
                    <a:pt x="1171883" y="3128437"/>
                    <a:pt x="1195277" y="2992752"/>
                  </a:cubicBezTo>
                  <a:cubicBezTo>
                    <a:pt x="1209313" y="2908533"/>
                    <a:pt x="1206974" y="2824315"/>
                    <a:pt x="1258441" y="2751794"/>
                  </a:cubicBezTo>
                  <a:cubicBezTo>
                    <a:pt x="1277156" y="2726060"/>
                    <a:pt x="1277156" y="2688630"/>
                    <a:pt x="1274817" y="2655878"/>
                  </a:cubicBezTo>
                  <a:cubicBezTo>
                    <a:pt x="1272477" y="2630145"/>
                    <a:pt x="1272477" y="2604411"/>
                    <a:pt x="1274817" y="2578678"/>
                  </a:cubicBezTo>
                  <a:cubicBezTo>
                    <a:pt x="1286514" y="2454690"/>
                    <a:pt x="1312247" y="2333041"/>
                    <a:pt x="1302889" y="2209053"/>
                  </a:cubicBezTo>
                  <a:cubicBezTo>
                    <a:pt x="1302889" y="2204374"/>
                    <a:pt x="1302889" y="2199695"/>
                    <a:pt x="1302889" y="2192677"/>
                  </a:cubicBezTo>
                  <a:cubicBezTo>
                    <a:pt x="1298211" y="2012543"/>
                    <a:pt x="1319265" y="1832410"/>
                    <a:pt x="1314586" y="1649936"/>
                  </a:cubicBezTo>
                  <a:cubicBezTo>
                    <a:pt x="1307568" y="1392602"/>
                    <a:pt x="1258441" y="1142287"/>
                    <a:pt x="1181241" y="898989"/>
                  </a:cubicBezTo>
                  <a:cubicBezTo>
                    <a:pt x="1167204" y="891971"/>
                    <a:pt x="1190598" y="770322"/>
                    <a:pt x="1202295" y="714177"/>
                  </a:cubicBezTo>
                  <a:cubicBezTo>
                    <a:pt x="1216332" y="639316"/>
                    <a:pt x="1216332" y="555097"/>
                    <a:pt x="1190598" y="475558"/>
                  </a:cubicBezTo>
                  <a:cubicBezTo>
                    <a:pt x="1230368" y="470879"/>
                    <a:pt x="1272477" y="487255"/>
                    <a:pt x="1302889" y="452164"/>
                  </a:cubicBezTo>
                  <a:cubicBezTo>
                    <a:pt x="1305229" y="442806"/>
                    <a:pt x="1300550" y="438128"/>
                    <a:pt x="1293532" y="435788"/>
                  </a:cubicBezTo>
                  <a:cubicBezTo>
                    <a:pt x="1286514" y="433449"/>
                    <a:pt x="1279495" y="433449"/>
                    <a:pt x="1272477" y="435788"/>
                  </a:cubicBezTo>
                  <a:cubicBezTo>
                    <a:pt x="1204635" y="442806"/>
                    <a:pt x="1195277" y="435788"/>
                    <a:pt x="1178901" y="367946"/>
                  </a:cubicBezTo>
                  <a:cubicBezTo>
                    <a:pt x="1174222" y="349230"/>
                    <a:pt x="1171883" y="332855"/>
                    <a:pt x="1169544" y="314139"/>
                  </a:cubicBezTo>
                  <a:cubicBezTo>
                    <a:pt x="1167204" y="288406"/>
                    <a:pt x="1157847" y="260333"/>
                    <a:pt x="1176562" y="236939"/>
                  </a:cubicBezTo>
                  <a:cubicBezTo>
                    <a:pt x="1213992" y="192491"/>
                    <a:pt x="1256101" y="159739"/>
                    <a:pt x="1314586" y="150382"/>
                  </a:cubicBezTo>
                  <a:cubicBezTo>
                    <a:pt x="1380090" y="141024"/>
                    <a:pt x="1384768" y="136345"/>
                    <a:pt x="1354356" y="77860"/>
                  </a:cubicBezTo>
                  <a:cubicBezTo>
                    <a:pt x="1363714" y="70842"/>
                    <a:pt x="1373071" y="75521"/>
                    <a:pt x="1382429" y="73181"/>
                  </a:cubicBezTo>
                  <a:cubicBezTo>
                    <a:pt x="1387108" y="70842"/>
                    <a:pt x="1391787" y="68503"/>
                    <a:pt x="1394126" y="63824"/>
                  </a:cubicBezTo>
                  <a:cubicBezTo>
                    <a:pt x="1363714" y="42769"/>
                    <a:pt x="1330962" y="26393"/>
                    <a:pt x="1305229" y="73181"/>
                  </a:cubicBezTo>
                  <a:close/>
                </a:path>
              </a:pathLst>
            </a:custGeom>
            <a:solidFill>
              <a:schemeClr val="accent6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6" name="Freeform: Shape 95">
              <a:extLst>
                <a:ext uri="{FF2B5EF4-FFF2-40B4-BE49-F238E27FC236}">
                  <a16:creationId xmlns:a16="http://schemas.microsoft.com/office/drawing/2014/main" id="{464B8B1F-B595-4FB6-AD1A-7F24494FA235}"/>
                </a:ext>
              </a:extLst>
            </p:cNvPr>
            <p:cNvSpPr/>
            <p:nvPr/>
          </p:nvSpPr>
          <p:spPr>
            <a:xfrm>
              <a:off x="1870706" y="5880287"/>
              <a:ext cx="929833" cy="486049"/>
            </a:xfrm>
            <a:custGeom>
              <a:avLst/>
              <a:gdLst>
                <a:gd name="connsiteX0" fmla="*/ 1002314 w 1029335"/>
                <a:gd name="connsiteY0" fmla="*/ 349456 h 538061"/>
                <a:gd name="connsiteX1" fmla="*/ 936811 w 1029335"/>
                <a:gd name="connsiteY1" fmla="*/ 283952 h 538061"/>
                <a:gd name="connsiteX2" fmla="*/ 819841 w 1029335"/>
                <a:gd name="connsiteY2" fmla="*/ 274595 h 538061"/>
                <a:gd name="connsiteX3" fmla="*/ 819841 w 1029335"/>
                <a:gd name="connsiteY3" fmla="*/ 274595 h 538061"/>
                <a:gd name="connsiteX4" fmla="*/ 819841 w 1029335"/>
                <a:gd name="connsiteY4" fmla="*/ 274595 h 538061"/>
                <a:gd name="connsiteX5" fmla="*/ 819841 w 1029335"/>
                <a:gd name="connsiteY5" fmla="*/ 274595 h 538061"/>
                <a:gd name="connsiteX6" fmla="*/ 775393 w 1029335"/>
                <a:gd name="connsiteY6" fmla="*/ 265237 h 538061"/>
                <a:gd name="connsiteX7" fmla="*/ 525077 w 1029335"/>
                <a:gd name="connsiteY7" fmla="*/ 68728 h 538061"/>
                <a:gd name="connsiteX8" fmla="*/ 501683 w 1029335"/>
                <a:gd name="connsiteY8" fmla="*/ 42994 h 538061"/>
                <a:gd name="connsiteX9" fmla="*/ 482968 w 1029335"/>
                <a:gd name="connsiteY9" fmla="*/ 71067 h 538061"/>
                <a:gd name="connsiteX10" fmla="*/ 508701 w 1029335"/>
                <a:gd name="connsiteY10" fmla="*/ 85103 h 538061"/>
                <a:gd name="connsiteX11" fmla="*/ 791768 w 1029335"/>
                <a:gd name="connsiteY11" fmla="*/ 288631 h 538061"/>
                <a:gd name="connsiteX12" fmla="*/ 925114 w 1029335"/>
                <a:gd name="connsiteY12" fmla="*/ 305007 h 538061"/>
                <a:gd name="connsiteX13" fmla="*/ 981260 w 1029335"/>
                <a:gd name="connsiteY13" fmla="*/ 365831 h 538061"/>
                <a:gd name="connsiteX14" fmla="*/ 929793 w 1029335"/>
                <a:gd name="connsiteY14" fmla="*/ 428995 h 538061"/>
                <a:gd name="connsiteX15" fmla="*/ 475950 w 1029335"/>
                <a:gd name="connsiteY15" fmla="*/ 424316 h 538061"/>
                <a:gd name="connsiteX16" fmla="*/ 302834 w 1029335"/>
                <a:gd name="connsiteY16" fmla="*/ 414959 h 538061"/>
                <a:gd name="connsiteX17" fmla="*/ 108664 w 1029335"/>
                <a:gd name="connsiteY17" fmla="*/ 393904 h 538061"/>
                <a:gd name="connsiteX18" fmla="*/ 59536 w 1029335"/>
                <a:gd name="connsiteY18" fmla="*/ 328401 h 538061"/>
                <a:gd name="connsiteX19" fmla="*/ 57197 w 1029335"/>
                <a:gd name="connsiteY19" fmla="*/ 213770 h 538061"/>
                <a:gd name="connsiteX20" fmla="*/ 80591 w 1029335"/>
                <a:gd name="connsiteY20" fmla="*/ 141249 h 538061"/>
                <a:gd name="connsiteX21" fmla="*/ 68894 w 1029335"/>
                <a:gd name="connsiteY21" fmla="*/ 134231 h 538061"/>
                <a:gd name="connsiteX22" fmla="*/ 50179 w 1029335"/>
                <a:gd name="connsiteY22" fmla="*/ 199734 h 538061"/>
                <a:gd name="connsiteX23" fmla="*/ 50179 w 1029335"/>
                <a:gd name="connsiteY23" fmla="*/ 309686 h 538061"/>
                <a:gd name="connsiteX24" fmla="*/ 80591 w 1029335"/>
                <a:gd name="connsiteY24" fmla="*/ 403262 h 538061"/>
                <a:gd name="connsiteX25" fmla="*/ 314531 w 1029335"/>
                <a:gd name="connsiteY25" fmla="*/ 431335 h 538061"/>
                <a:gd name="connsiteX26" fmla="*/ 487647 w 1029335"/>
                <a:gd name="connsiteY26" fmla="*/ 447710 h 538061"/>
                <a:gd name="connsiteX27" fmla="*/ 950847 w 1029335"/>
                <a:gd name="connsiteY27" fmla="*/ 445371 h 538061"/>
                <a:gd name="connsiteX28" fmla="*/ 1002314 w 1029335"/>
                <a:gd name="connsiteY28" fmla="*/ 349456 h 5380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029335" h="538061">
                  <a:moveTo>
                    <a:pt x="1002314" y="349456"/>
                  </a:moveTo>
                  <a:cubicBezTo>
                    <a:pt x="997635" y="309686"/>
                    <a:pt x="971902" y="288631"/>
                    <a:pt x="936811" y="283952"/>
                  </a:cubicBezTo>
                  <a:cubicBezTo>
                    <a:pt x="899381" y="279274"/>
                    <a:pt x="859611" y="276934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19841" y="274595"/>
                    <a:pt x="819841" y="274595"/>
                    <a:pt x="819841" y="274595"/>
                  </a:cubicBezTo>
                  <a:cubicBezTo>
                    <a:pt x="803465" y="272255"/>
                    <a:pt x="787090" y="269916"/>
                    <a:pt x="775393" y="265237"/>
                  </a:cubicBezTo>
                  <a:cubicBezTo>
                    <a:pt x="651404" y="227807"/>
                    <a:pt x="592920" y="174001"/>
                    <a:pt x="525077" y="68728"/>
                  </a:cubicBezTo>
                  <a:cubicBezTo>
                    <a:pt x="513380" y="50012"/>
                    <a:pt x="501683" y="64049"/>
                    <a:pt x="501683" y="42994"/>
                  </a:cubicBezTo>
                  <a:cubicBezTo>
                    <a:pt x="497004" y="52352"/>
                    <a:pt x="492325" y="59370"/>
                    <a:pt x="482968" y="71067"/>
                  </a:cubicBezTo>
                  <a:cubicBezTo>
                    <a:pt x="485307" y="71067"/>
                    <a:pt x="499344" y="66388"/>
                    <a:pt x="508701" y="85103"/>
                  </a:cubicBezTo>
                  <a:cubicBezTo>
                    <a:pt x="574204" y="178679"/>
                    <a:pt x="630350" y="248861"/>
                    <a:pt x="791768" y="288631"/>
                  </a:cubicBezTo>
                  <a:cubicBezTo>
                    <a:pt x="843235" y="297989"/>
                    <a:pt x="883005" y="297989"/>
                    <a:pt x="925114" y="305007"/>
                  </a:cubicBezTo>
                  <a:cubicBezTo>
                    <a:pt x="967223" y="314365"/>
                    <a:pt x="978920" y="335419"/>
                    <a:pt x="981260" y="365831"/>
                  </a:cubicBezTo>
                  <a:cubicBezTo>
                    <a:pt x="983599" y="400922"/>
                    <a:pt x="953187" y="419638"/>
                    <a:pt x="929793" y="428995"/>
                  </a:cubicBezTo>
                  <a:cubicBezTo>
                    <a:pt x="726265" y="494498"/>
                    <a:pt x="611635" y="482801"/>
                    <a:pt x="475950" y="424316"/>
                  </a:cubicBezTo>
                  <a:cubicBezTo>
                    <a:pt x="412786" y="396244"/>
                    <a:pt x="370677" y="405601"/>
                    <a:pt x="302834" y="414959"/>
                  </a:cubicBezTo>
                  <a:cubicBezTo>
                    <a:pt x="237331" y="424316"/>
                    <a:pt x="169488" y="410280"/>
                    <a:pt x="108664" y="393904"/>
                  </a:cubicBezTo>
                  <a:cubicBezTo>
                    <a:pt x="87609" y="386886"/>
                    <a:pt x="38482" y="382207"/>
                    <a:pt x="59536" y="328401"/>
                  </a:cubicBezTo>
                  <a:cubicBezTo>
                    <a:pt x="57197" y="272255"/>
                    <a:pt x="59536" y="213770"/>
                    <a:pt x="57197" y="213770"/>
                  </a:cubicBezTo>
                  <a:cubicBezTo>
                    <a:pt x="59536" y="197395"/>
                    <a:pt x="66555" y="188037"/>
                    <a:pt x="80591" y="141249"/>
                  </a:cubicBezTo>
                  <a:cubicBezTo>
                    <a:pt x="73573" y="136570"/>
                    <a:pt x="75912" y="138910"/>
                    <a:pt x="68894" y="134231"/>
                  </a:cubicBezTo>
                  <a:cubicBezTo>
                    <a:pt x="66555" y="157625"/>
                    <a:pt x="52518" y="176340"/>
                    <a:pt x="50179" y="199734"/>
                  </a:cubicBezTo>
                  <a:cubicBezTo>
                    <a:pt x="45500" y="237164"/>
                    <a:pt x="45500" y="272255"/>
                    <a:pt x="50179" y="309686"/>
                  </a:cubicBezTo>
                  <a:cubicBezTo>
                    <a:pt x="43161" y="344777"/>
                    <a:pt x="29124" y="384547"/>
                    <a:pt x="80591" y="403262"/>
                  </a:cubicBezTo>
                  <a:cubicBezTo>
                    <a:pt x="157791" y="428995"/>
                    <a:pt x="234991" y="445371"/>
                    <a:pt x="314531" y="431335"/>
                  </a:cubicBezTo>
                  <a:cubicBezTo>
                    <a:pt x="375355" y="419638"/>
                    <a:pt x="431501" y="421977"/>
                    <a:pt x="487647" y="447710"/>
                  </a:cubicBezTo>
                  <a:cubicBezTo>
                    <a:pt x="642047" y="520232"/>
                    <a:pt x="796447" y="501517"/>
                    <a:pt x="950847" y="445371"/>
                  </a:cubicBezTo>
                  <a:cubicBezTo>
                    <a:pt x="997635" y="421977"/>
                    <a:pt x="1004654" y="389225"/>
                    <a:pt x="1002314" y="349456"/>
                  </a:cubicBezTo>
                  <a:close/>
                </a:path>
              </a:pathLst>
            </a:custGeom>
            <a:solidFill>
              <a:srgbClr val="504D4D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7" name="Freeform: Shape 96">
              <a:extLst>
                <a:ext uri="{FF2B5EF4-FFF2-40B4-BE49-F238E27FC236}">
                  <a16:creationId xmlns:a16="http://schemas.microsoft.com/office/drawing/2014/main" id="{6E5C54BC-7D83-4EB2-AB79-CC73F88592FB}"/>
                </a:ext>
              </a:extLst>
            </p:cNvPr>
            <p:cNvSpPr/>
            <p:nvPr/>
          </p:nvSpPr>
          <p:spPr>
            <a:xfrm>
              <a:off x="1518804" y="372794"/>
              <a:ext cx="697375" cy="591712"/>
            </a:xfrm>
            <a:custGeom>
              <a:avLst/>
              <a:gdLst>
                <a:gd name="connsiteX0" fmla="*/ 49058 w 772001"/>
                <a:gd name="connsiteY0" fmla="*/ 434054 h 655031"/>
                <a:gd name="connsiteX1" fmla="*/ 105204 w 772001"/>
                <a:gd name="connsiteY1" fmla="*/ 160344 h 655031"/>
                <a:gd name="connsiteX2" fmla="*/ 233871 w 772001"/>
                <a:gd name="connsiteY2" fmla="*/ 85484 h 655031"/>
                <a:gd name="connsiteX3" fmla="*/ 285338 w 772001"/>
                <a:gd name="connsiteY3" fmla="*/ 69108 h 655031"/>
                <a:gd name="connsiteX4" fmla="*/ 399968 w 772001"/>
                <a:gd name="connsiteY4" fmla="*/ 57411 h 655031"/>
                <a:gd name="connsiteX5" fmla="*/ 552029 w 772001"/>
                <a:gd name="connsiteY5" fmla="*/ 104199 h 655031"/>
                <a:gd name="connsiteX6" fmla="*/ 736842 w 772001"/>
                <a:gd name="connsiteY6" fmla="*/ 314745 h 655031"/>
                <a:gd name="connsiteX7" fmla="*/ 701751 w 772001"/>
                <a:gd name="connsiteY7" fmla="*/ 424697 h 655031"/>
                <a:gd name="connsiteX8" fmla="*/ 666660 w 772001"/>
                <a:gd name="connsiteY8" fmla="*/ 452769 h 655031"/>
                <a:gd name="connsiteX9" fmla="*/ 495883 w 772001"/>
                <a:gd name="connsiteY9" fmla="*/ 396624 h 655031"/>
                <a:gd name="connsiteX10" fmla="*/ 360198 w 772001"/>
                <a:gd name="connsiteY10" fmla="*/ 431715 h 655031"/>
                <a:gd name="connsiteX11" fmla="*/ 275980 w 772001"/>
                <a:gd name="connsiteY11" fmla="*/ 499557 h 655031"/>
                <a:gd name="connsiteX12" fmla="*/ 236210 w 772001"/>
                <a:gd name="connsiteY12" fmla="*/ 541667 h 655031"/>
                <a:gd name="connsiteX13" fmla="*/ 231531 w 772001"/>
                <a:gd name="connsiteY13" fmla="*/ 576758 h 655031"/>
                <a:gd name="connsiteX14" fmla="*/ 198780 w 772001"/>
                <a:gd name="connsiteY14" fmla="*/ 616527 h 655031"/>
                <a:gd name="connsiteX15" fmla="*/ 175386 w 772001"/>
                <a:gd name="connsiteY15" fmla="*/ 576758 h 655031"/>
                <a:gd name="connsiteX16" fmla="*/ 53737 w 772001"/>
                <a:gd name="connsiteY16" fmla="*/ 478503 h 655031"/>
                <a:gd name="connsiteX17" fmla="*/ 49058 w 772001"/>
                <a:gd name="connsiteY17" fmla="*/ 434054 h 6550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772001" h="655031">
                  <a:moveTo>
                    <a:pt x="49058" y="434054"/>
                  </a:moveTo>
                  <a:cubicBezTo>
                    <a:pt x="28004" y="335799"/>
                    <a:pt x="65434" y="244563"/>
                    <a:pt x="105204" y="160344"/>
                  </a:cubicBezTo>
                  <a:cubicBezTo>
                    <a:pt x="123919" y="118235"/>
                    <a:pt x="173046" y="80805"/>
                    <a:pt x="233871" y="85484"/>
                  </a:cubicBezTo>
                  <a:cubicBezTo>
                    <a:pt x="254925" y="87823"/>
                    <a:pt x="268962" y="83144"/>
                    <a:pt x="285338" y="69108"/>
                  </a:cubicBezTo>
                  <a:cubicBezTo>
                    <a:pt x="318089" y="43375"/>
                    <a:pt x="353180" y="31678"/>
                    <a:pt x="399968" y="57411"/>
                  </a:cubicBezTo>
                  <a:cubicBezTo>
                    <a:pt x="446756" y="80805"/>
                    <a:pt x="502902" y="83144"/>
                    <a:pt x="552029" y="104199"/>
                  </a:cubicBezTo>
                  <a:cubicBezTo>
                    <a:pt x="650284" y="143969"/>
                    <a:pt x="708769" y="216490"/>
                    <a:pt x="736842" y="314745"/>
                  </a:cubicBezTo>
                  <a:cubicBezTo>
                    <a:pt x="748539" y="356854"/>
                    <a:pt x="736842" y="396624"/>
                    <a:pt x="701751" y="424697"/>
                  </a:cubicBezTo>
                  <a:cubicBezTo>
                    <a:pt x="692393" y="438733"/>
                    <a:pt x="683035" y="450430"/>
                    <a:pt x="666660" y="452769"/>
                  </a:cubicBezTo>
                  <a:cubicBezTo>
                    <a:pt x="605835" y="448091"/>
                    <a:pt x="547350" y="434054"/>
                    <a:pt x="495883" y="396624"/>
                  </a:cubicBezTo>
                  <a:cubicBezTo>
                    <a:pt x="442077" y="356854"/>
                    <a:pt x="385932" y="373230"/>
                    <a:pt x="360198" y="431715"/>
                  </a:cubicBezTo>
                  <a:cubicBezTo>
                    <a:pt x="343823" y="469145"/>
                    <a:pt x="322768" y="499557"/>
                    <a:pt x="275980" y="499557"/>
                  </a:cubicBezTo>
                  <a:cubicBezTo>
                    <a:pt x="247907" y="499557"/>
                    <a:pt x="236210" y="515933"/>
                    <a:pt x="236210" y="541667"/>
                  </a:cubicBezTo>
                  <a:cubicBezTo>
                    <a:pt x="236210" y="553364"/>
                    <a:pt x="236210" y="565061"/>
                    <a:pt x="231531" y="576758"/>
                  </a:cubicBezTo>
                  <a:cubicBezTo>
                    <a:pt x="226853" y="595473"/>
                    <a:pt x="217495" y="616527"/>
                    <a:pt x="198780" y="616527"/>
                  </a:cubicBezTo>
                  <a:cubicBezTo>
                    <a:pt x="177725" y="616527"/>
                    <a:pt x="177725" y="593133"/>
                    <a:pt x="175386" y="576758"/>
                  </a:cubicBezTo>
                  <a:cubicBezTo>
                    <a:pt x="161349" y="511254"/>
                    <a:pt x="109883" y="492539"/>
                    <a:pt x="53737" y="478503"/>
                  </a:cubicBezTo>
                  <a:cubicBezTo>
                    <a:pt x="39701" y="466806"/>
                    <a:pt x="46719" y="450430"/>
                    <a:pt x="49058" y="434054"/>
                  </a:cubicBezTo>
                  <a:close/>
                </a:path>
              </a:pathLst>
            </a:custGeom>
            <a:solidFill>
              <a:srgbClr val="0D0402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8" name="Freeform: Shape 97">
              <a:extLst>
                <a:ext uri="{FF2B5EF4-FFF2-40B4-BE49-F238E27FC236}">
                  <a16:creationId xmlns:a16="http://schemas.microsoft.com/office/drawing/2014/main" id="{B73C5602-7E60-446B-A13B-5F3098FF93D0}"/>
                </a:ext>
              </a:extLst>
            </p:cNvPr>
            <p:cNvSpPr/>
            <p:nvPr/>
          </p:nvSpPr>
          <p:spPr>
            <a:xfrm>
              <a:off x="1389934" y="5990176"/>
              <a:ext cx="443784" cy="528315"/>
            </a:xfrm>
            <a:custGeom>
              <a:avLst/>
              <a:gdLst>
                <a:gd name="connsiteX0" fmla="*/ 439696 w 491273"/>
                <a:gd name="connsiteY0" fmla="*/ 361153 h 584849"/>
                <a:gd name="connsiteX1" fmla="*/ 418641 w 491273"/>
                <a:gd name="connsiteY1" fmla="*/ 251201 h 584849"/>
                <a:gd name="connsiteX2" fmla="*/ 418641 w 491273"/>
                <a:gd name="connsiteY2" fmla="*/ 117855 h 584849"/>
                <a:gd name="connsiteX3" fmla="*/ 423320 w 491273"/>
                <a:gd name="connsiteY3" fmla="*/ 50013 h 584849"/>
                <a:gd name="connsiteX4" fmla="*/ 397587 w 491273"/>
                <a:gd name="connsiteY4" fmla="*/ 42994 h 584849"/>
                <a:gd name="connsiteX5" fmla="*/ 399926 w 491273"/>
                <a:gd name="connsiteY5" fmla="*/ 117855 h 584849"/>
                <a:gd name="connsiteX6" fmla="*/ 404605 w 491273"/>
                <a:gd name="connsiteY6" fmla="*/ 279274 h 584849"/>
                <a:gd name="connsiteX7" fmla="*/ 432678 w 491273"/>
                <a:gd name="connsiteY7" fmla="*/ 426656 h 584849"/>
                <a:gd name="connsiteX8" fmla="*/ 357817 w 491273"/>
                <a:gd name="connsiteY8" fmla="*/ 522571 h 584849"/>
                <a:gd name="connsiteX9" fmla="*/ 107501 w 491273"/>
                <a:gd name="connsiteY9" fmla="*/ 515553 h 584849"/>
                <a:gd name="connsiteX10" fmla="*/ 72410 w 491273"/>
                <a:gd name="connsiteY10" fmla="*/ 370510 h 584849"/>
                <a:gd name="connsiteX11" fmla="*/ 116859 w 491273"/>
                <a:gd name="connsiteY11" fmla="*/ 232486 h 584849"/>
                <a:gd name="connsiteX12" fmla="*/ 126216 w 491273"/>
                <a:gd name="connsiteY12" fmla="*/ 61710 h 584849"/>
                <a:gd name="connsiteX13" fmla="*/ 105162 w 491273"/>
                <a:gd name="connsiteY13" fmla="*/ 64050 h 584849"/>
                <a:gd name="connsiteX14" fmla="*/ 105162 w 491273"/>
                <a:gd name="connsiteY14" fmla="*/ 225468 h 584849"/>
                <a:gd name="connsiteX15" fmla="*/ 105162 w 491273"/>
                <a:gd name="connsiteY15" fmla="*/ 225468 h 584849"/>
                <a:gd name="connsiteX16" fmla="*/ 105162 w 491273"/>
                <a:gd name="connsiteY16" fmla="*/ 225468 h 584849"/>
                <a:gd name="connsiteX17" fmla="*/ 56034 w 491273"/>
                <a:gd name="connsiteY17" fmla="*/ 372850 h 584849"/>
                <a:gd name="connsiteX18" fmla="*/ 98143 w 491273"/>
                <a:gd name="connsiteY18" fmla="*/ 531929 h 584849"/>
                <a:gd name="connsiteX19" fmla="*/ 98143 w 491273"/>
                <a:gd name="connsiteY19" fmla="*/ 531929 h 584849"/>
                <a:gd name="connsiteX20" fmla="*/ 177683 w 491273"/>
                <a:gd name="connsiteY20" fmla="*/ 543626 h 584849"/>
                <a:gd name="connsiteX21" fmla="*/ 353138 w 491273"/>
                <a:gd name="connsiteY21" fmla="*/ 543626 h 584849"/>
                <a:gd name="connsiteX22" fmla="*/ 453732 w 491273"/>
                <a:gd name="connsiteY22" fmla="*/ 440692 h 584849"/>
                <a:gd name="connsiteX23" fmla="*/ 439696 w 491273"/>
                <a:gd name="connsiteY23" fmla="*/ 361153 h 5848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</a:cxnLst>
              <a:rect l="l" t="t" r="r" b="b"/>
              <a:pathLst>
                <a:path w="491273" h="584849">
                  <a:moveTo>
                    <a:pt x="439696" y="361153"/>
                  </a:moveTo>
                  <a:cubicBezTo>
                    <a:pt x="427999" y="326062"/>
                    <a:pt x="420981" y="288631"/>
                    <a:pt x="418641" y="251201"/>
                  </a:cubicBezTo>
                  <a:cubicBezTo>
                    <a:pt x="413962" y="197395"/>
                    <a:pt x="418641" y="171661"/>
                    <a:pt x="418641" y="117855"/>
                  </a:cubicBezTo>
                  <a:cubicBezTo>
                    <a:pt x="418641" y="92122"/>
                    <a:pt x="416302" y="71067"/>
                    <a:pt x="423320" y="50013"/>
                  </a:cubicBezTo>
                  <a:cubicBezTo>
                    <a:pt x="413962" y="50013"/>
                    <a:pt x="409284" y="45334"/>
                    <a:pt x="397587" y="42994"/>
                  </a:cubicBezTo>
                  <a:cubicBezTo>
                    <a:pt x="397587" y="57031"/>
                    <a:pt x="402265" y="108498"/>
                    <a:pt x="399926" y="117855"/>
                  </a:cubicBezTo>
                  <a:cubicBezTo>
                    <a:pt x="392908" y="183358"/>
                    <a:pt x="399926" y="244183"/>
                    <a:pt x="404605" y="279274"/>
                  </a:cubicBezTo>
                  <a:cubicBezTo>
                    <a:pt x="416302" y="328401"/>
                    <a:pt x="427999" y="372850"/>
                    <a:pt x="432678" y="426656"/>
                  </a:cubicBezTo>
                  <a:cubicBezTo>
                    <a:pt x="437356" y="489820"/>
                    <a:pt x="418641" y="508535"/>
                    <a:pt x="357817" y="522571"/>
                  </a:cubicBezTo>
                  <a:cubicBezTo>
                    <a:pt x="304011" y="534268"/>
                    <a:pt x="180022" y="536608"/>
                    <a:pt x="107501" y="515553"/>
                  </a:cubicBezTo>
                  <a:cubicBezTo>
                    <a:pt x="74749" y="508535"/>
                    <a:pt x="37319" y="452389"/>
                    <a:pt x="72410" y="370510"/>
                  </a:cubicBezTo>
                  <a:cubicBezTo>
                    <a:pt x="86446" y="337759"/>
                    <a:pt x="112180" y="255880"/>
                    <a:pt x="116859" y="232486"/>
                  </a:cubicBezTo>
                  <a:cubicBezTo>
                    <a:pt x="133234" y="178680"/>
                    <a:pt x="133234" y="124873"/>
                    <a:pt x="126216" y="61710"/>
                  </a:cubicBezTo>
                  <a:cubicBezTo>
                    <a:pt x="119198" y="61710"/>
                    <a:pt x="112180" y="64050"/>
                    <a:pt x="105162" y="64050"/>
                  </a:cubicBezTo>
                  <a:cubicBezTo>
                    <a:pt x="119198" y="122535"/>
                    <a:pt x="112180" y="183358"/>
                    <a:pt x="105162" y="225468"/>
                  </a:cubicBezTo>
                  <a:lnTo>
                    <a:pt x="105162" y="225468"/>
                  </a:lnTo>
                  <a:cubicBezTo>
                    <a:pt x="105162" y="225468"/>
                    <a:pt x="105162" y="225468"/>
                    <a:pt x="105162" y="225468"/>
                  </a:cubicBezTo>
                  <a:cubicBezTo>
                    <a:pt x="91125" y="274595"/>
                    <a:pt x="74749" y="326062"/>
                    <a:pt x="56034" y="372850"/>
                  </a:cubicBezTo>
                  <a:cubicBezTo>
                    <a:pt x="27961" y="443032"/>
                    <a:pt x="46677" y="503856"/>
                    <a:pt x="98143" y="531929"/>
                  </a:cubicBezTo>
                  <a:lnTo>
                    <a:pt x="98143" y="531929"/>
                  </a:lnTo>
                  <a:cubicBezTo>
                    <a:pt x="123877" y="541287"/>
                    <a:pt x="149610" y="543626"/>
                    <a:pt x="177683" y="543626"/>
                  </a:cubicBezTo>
                  <a:cubicBezTo>
                    <a:pt x="240847" y="550644"/>
                    <a:pt x="294653" y="548305"/>
                    <a:pt x="353138" y="543626"/>
                  </a:cubicBezTo>
                  <a:cubicBezTo>
                    <a:pt x="435017" y="534268"/>
                    <a:pt x="453732" y="517893"/>
                    <a:pt x="453732" y="440692"/>
                  </a:cubicBezTo>
                  <a:cubicBezTo>
                    <a:pt x="451393" y="417298"/>
                    <a:pt x="446714" y="389226"/>
                    <a:pt x="439696" y="361153"/>
                  </a:cubicBezTo>
                  <a:close/>
                </a:path>
              </a:pathLst>
            </a:custGeom>
            <a:solidFill>
              <a:srgbClr val="5D5A5A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9" name="Freeform: Shape 98">
              <a:extLst>
                <a:ext uri="{FF2B5EF4-FFF2-40B4-BE49-F238E27FC236}">
                  <a16:creationId xmlns:a16="http://schemas.microsoft.com/office/drawing/2014/main" id="{C6D18575-E194-43D9-B550-70593F63DE2F}"/>
                </a:ext>
              </a:extLst>
            </p:cNvPr>
            <p:cNvSpPr/>
            <p:nvPr/>
          </p:nvSpPr>
          <p:spPr>
            <a:xfrm>
              <a:off x="988313" y="705022"/>
              <a:ext cx="1914616" cy="1929923"/>
            </a:xfrm>
            <a:custGeom>
              <a:avLst/>
              <a:gdLst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15289 w 1914616"/>
                <a:gd name="connsiteY15" fmla="*/ 1515903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07512 w 1914616"/>
                <a:gd name="connsiteY14" fmla="*/ 1539148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25000 w 1914616"/>
                <a:gd name="connsiteY14" fmla="*/ 1534151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  <a:gd name="connsiteX0" fmla="*/ 1895064 w 1914616"/>
                <a:gd name="connsiteY0" fmla="*/ 1476543 h 1929923"/>
                <a:gd name="connsiteX1" fmla="*/ 1912499 w 1914616"/>
                <a:gd name="connsiteY1" fmla="*/ 1486317 h 1929923"/>
                <a:gd name="connsiteX2" fmla="*/ 1893480 w 1914616"/>
                <a:gd name="connsiteY2" fmla="*/ 1518016 h 1929923"/>
                <a:gd name="connsiteX3" fmla="*/ 1597623 w 1914616"/>
                <a:gd name="connsiteY3" fmla="*/ 1777947 h 1929923"/>
                <a:gd name="connsiteX4" fmla="*/ 1415882 w 1914616"/>
                <a:gd name="connsiteY4" fmla="*/ 1902629 h 1929923"/>
                <a:gd name="connsiteX5" fmla="*/ 1299653 w 1914616"/>
                <a:gd name="connsiteY5" fmla="*/ 1832892 h 1929923"/>
                <a:gd name="connsiteX6" fmla="*/ 1453921 w 1914616"/>
                <a:gd name="connsiteY6" fmla="*/ 1627905 h 1929923"/>
                <a:gd name="connsiteX7" fmla="*/ 1481394 w 1914616"/>
                <a:gd name="connsiteY7" fmla="*/ 1617339 h 1929923"/>
                <a:gd name="connsiteX8" fmla="*/ 1472941 w 1914616"/>
                <a:gd name="connsiteY8" fmla="*/ 1598319 h 1929923"/>
                <a:gd name="connsiteX9" fmla="*/ 1441242 w 1914616"/>
                <a:gd name="connsiteY9" fmla="*/ 1564507 h 1929923"/>
                <a:gd name="connsiteX10" fmla="*/ 1496186 w 1914616"/>
                <a:gd name="connsiteY10" fmla="*/ 1560281 h 1929923"/>
                <a:gd name="connsiteX11" fmla="*/ 1553244 w 1914616"/>
                <a:gd name="connsiteY11" fmla="*/ 1583527 h 1929923"/>
                <a:gd name="connsiteX12" fmla="*/ 1553244 w 1914616"/>
                <a:gd name="connsiteY12" fmla="*/ 1541262 h 1929923"/>
                <a:gd name="connsiteX13" fmla="*/ 1606076 w 1914616"/>
                <a:gd name="connsiteY13" fmla="*/ 1541262 h 1929923"/>
                <a:gd name="connsiteX14" fmla="*/ 1715007 w 1914616"/>
                <a:gd name="connsiteY14" fmla="*/ 1529154 h 1929923"/>
                <a:gd name="connsiteX15" fmla="*/ 1800299 w 1914616"/>
                <a:gd name="connsiteY15" fmla="*/ 1520899 h 1929923"/>
                <a:gd name="connsiteX16" fmla="*/ 1874460 w 1914616"/>
                <a:gd name="connsiteY16" fmla="*/ 1477864 h 1929923"/>
                <a:gd name="connsiteX17" fmla="*/ 1895064 w 1914616"/>
                <a:gd name="connsiteY17" fmla="*/ 1476543 h 1929923"/>
                <a:gd name="connsiteX18" fmla="*/ 1244180 w 1914616"/>
                <a:gd name="connsiteY18" fmla="*/ 1396504 h 1929923"/>
                <a:gd name="connsiteX19" fmla="*/ 1430676 w 1914616"/>
                <a:gd name="connsiteY19" fmla="*/ 1431372 h 1929923"/>
                <a:gd name="connsiteX20" fmla="*/ 1443355 w 1914616"/>
                <a:gd name="connsiteY20" fmla="*/ 1441939 h 1929923"/>
                <a:gd name="connsiteX21" fmla="*/ 1428562 w 1914616"/>
                <a:gd name="connsiteY21" fmla="*/ 1456732 h 1929923"/>
                <a:gd name="connsiteX22" fmla="*/ 1363051 w 1914616"/>
                <a:gd name="connsiteY22" fmla="*/ 1463072 h 1929923"/>
                <a:gd name="connsiteX23" fmla="*/ 1286973 w 1914616"/>
                <a:gd name="connsiteY23" fmla="*/ 1450392 h 1929923"/>
                <a:gd name="connsiteX24" fmla="*/ 1198217 w 1914616"/>
                <a:gd name="connsiteY24" fmla="*/ 1446166 h 1929923"/>
                <a:gd name="connsiteX25" fmla="*/ 1286973 w 1914616"/>
                <a:gd name="connsiteY25" fmla="*/ 1467298 h 1929923"/>
                <a:gd name="connsiteX26" fmla="*/ 1240482 w 1914616"/>
                <a:gd name="connsiteY26" fmla="*/ 1496883 h 1929923"/>
                <a:gd name="connsiteX27" fmla="*/ 1147498 w 1914616"/>
                <a:gd name="connsiteY27" fmla="*/ 1486317 h 1929923"/>
                <a:gd name="connsiteX28" fmla="*/ 1109460 w 1914616"/>
                <a:gd name="connsiteY28" fmla="*/ 1494770 h 1929923"/>
                <a:gd name="connsiteX29" fmla="*/ 1147498 w 1914616"/>
                <a:gd name="connsiteY29" fmla="*/ 1496883 h 1929923"/>
                <a:gd name="connsiteX30" fmla="*/ 1210896 w 1914616"/>
                <a:gd name="connsiteY30" fmla="*/ 1513790 h 1929923"/>
                <a:gd name="connsiteX31" fmla="*/ 1073535 w 1914616"/>
                <a:gd name="connsiteY31" fmla="*/ 1551829 h 1929923"/>
                <a:gd name="connsiteX32" fmla="*/ 898134 w 1914616"/>
                <a:gd name="connsiteY32" fmla="*/ 1581414 h 1929923"/>
                <a:gd name="connsiteX33" fmla="*/ 862209 w 1914616"/>
                <a:gd name="connsiteY33" fmla="*/ 1606773 h 1929923"/>
                <a:gd name="connsiteX34" fmla="*/ 813604 w 1914616"/>
                <a:gd name="connsiteY34" fmla="*/ 1638472 h 1929923"/>
                <a:gd name="connsiteX35" fmla="*/ 678355 w 1914616"/>
                <a:gd name="connsiteY35" fmla="*/ 1720889 h 1929923"/>
                <a:gd name="connsiteX36" fmla="*/ 342348 w 1914616"/>
                <a:gd name="connsiteY36" fmla="*/ 1870931 h 1929923"/>
                <a:gd name="connsiteX37" fmla="*/ 156381 w 1914616"/>
                <a:gd name="connsiteY37" fmla="*/ 1917423 h 1929923"/>
                <a:gd name="connsiteX38" fmla="*/ 57058 w 1914616"/>
                <a:gd name="connsiteY38" fmla="*/ 1908969 h 1929923"/>
                <a:gd name="connsiteX39" fmla="*/ 0 w 1914616"/>
                <a:gd name="connsiteY39" fmla="*/ 1809646 h 1929923"/>
                <a:gd name="connsiteX40" fmla="*/ 112003 w 1914616"/>
                <a:gd name="connsiteY40" fmla="*/ 1691303 h 1929923"/>
                <a:gd name="connsiteX41" fmla="*/ 416312 w 1914616"/>
                <a:gd name="connsiteY41" fmla="*/ 1598320 h 1929923"/>
                <a:gd name="connsiteX42" fmla="*/ 608618 w 1914616"/>
                <a:gd name="connsiteY42" fmla="*/ 1566621 h 1929923"/>
                <a:gd name="connsiteX43" fmla="*/ 836849 w 1914616"/>
                <a:gd name="connsiteY43" fmla="*/ 1511676 h 1929923"/>
                <a:gd name="connsiteX44" fmla="*/ 1048175 w 1914616"/>
                <a:gd name="connsiteY44" fmla="*/ 1412353 h 1929923"/>
                <a:gd name="connsiteX45" fmla="*/ 1244180 w 1914616"/>
                <a:gd name="connsiteY45" fmla="*/ 1396504 h 1929923"/>
                <a:gd name="connsiteX46" fmla="*/ 946179 w 1914616"/>
                <a:gd name="connsiteY46" fmla="*/ 991 h 1929923"/>
                <a:gd name="connsiteX47" fmla="*/ 982666 w 1914616"/>
                <a:gd name="connsiteY47" fmla="*/ 18162 h 1929923"/>
                <a:gd name="connsiteX48" fmla="*/ 1151726 w 1914616"/>
                <a:gd name="connsiteY48" fmla="*/ 70993 h 1929923"/>
                <a:gd name="connsiteX49" fmla="*/ 1155953 w 1914616"/>
                <a:gd name="connsiteY49" fmla="*/ 111145 h 1929923"/>
                <a:gd name="connsiteX50" fmla="*/ 1155953 w 1914616"/>
                <a:gd name="connsiteY50" fmla="*/ 208355 h 1929923"/>
                <a:gd name="connsiteX51" fmla="*/ 1117914 w 1914616"/>
                <a:gd name="connsiteY51" fmla="*/ 373189 h 1929923"/>
                <a:gd name="connsiteX52" fmla="*/ 1067196 w 1914616"/>
                <a:gd name="connsiteY52" fmla="*/ 493645 h 1929923"/>
                <a:gd name="connsiteX53" fmla="*/ 1016478 w 1914616"/>
                <a:gd name="connsiteY53" fmla="*/ 563382 h 1929923"/>
                <a:gd name="connsiteX54" fmla="*/ 989006 w 1914616"/>
                <a:gd name="connsiteY54" fmla="*/ 624667 h 1929923"/>
                <a:gd name="connsiteX55" fmla="*/ 965495 w 1914616"/>
                <a:gd name="connsiteY55" fmla="*/ 646328 h 1929923"/>
                <a:gd name="connsiteX56" fmla="*/ 959415 w 1914616"/>
                <a:gd name="connsiteY56" fmla="*/ 645000 h 1929923"/>
                <a:gd name="connsiteX57" fmla="*/ 880948 w 1914616"/>
                <a:gd name="connsiteY57" fmla="*/ 615551 h 1929923"/>
                <a:gd name="connsiteX58" fmla="*/ 856567 w 1914616"/>
                <a:gd name="connsiteY58" fmla="*/ 604576 h 1929923"/>
                <a:gd name="connsiteX59" fmla="*/ 773453 w 1914616"/>
                <a:gd name="connsiteY59" fmla="*/ 559156 h 1929923"/>
                <a:gd name="connsiteX60" fmla="*/ 846625 w 1914616"/>
                <a:gd name="connsiteY60" fmla="*/ 600101 h 1929923"/>
                <a:gd name="connsiteX61" fmla="*/ 856567 w 1914616"/>
                <a:gd name="connsiteY61" fmla="*/ 604576 h 1929923"/>
                <a:gd name="connsiteX62" fmla="*/ 867229 w 1914616"/>
                <a:gd name="connsiteY62" fmla="*/ 610403 h 1929923"/>
                <a:gd name="connsiteX63" fmla="*/ 880948 w 1914616"/>
                <a:gd name="connsiteY63" fmla="*/ 615551 h 1929923"/>
                <a:gd name="connsiteX64" fmla="*/ 934060 w 1914616"/>
                <a:gd name="connsiteY64" fmla="*/ 639460 h 1929923"/>
                <a:gd name="connsiteX65" fmla="*/ 959415 w 1914616"/>
                <a:gd name="connsiteY65" fmla="*/ 645000 h 1929923"/>
                <a:gd name="connsiteX66" fmla="*/ 978439 w 1914616"/>
                <a:gd name="connsiteY66" fmla="*/ 652139 h 1929923"/>
                <a:gd name="connsiteX67" fmla="*/ 984779 w 1914616"/>
                <a:gd name="connsiteY67" fmla="*/ 662705 h 1929923"/>
                <a:gd name="connsiteX68" fmla="*/ 955193 w 1914616"/>
                <a:gd name="connsiteY68" fmla="*/ 918410 h 1929923"/>
                <a:gd name="connsiteX69" fmla="*/ 938287 w 1914616"/>
                <a:gd name="connsiteY69" fmla="*/ 994487 h 1929923"/>
                <a:gd name="connsiteX70" fmla="*/ 921381 w 1914616"/>
                <a:gd name="connsiteY70" fmla="*/ 1030413 h 1929923"/>
                <a:gd name="connsiteX71" fmla="*/ 754433 w 1914616"/>
                <a:gd name="connsiteY71" fmla="*/ 797954 h 1929923"/>
                <a:gd name="connsiteX72" fmla="*/ 655111 w 1914616"/>
                <a:gd name="connsiteY72" fmla="*/ 728217 h 1929923"/>
                <a:gd name="connsiteX73" fmla="*/ 579033 w 1914616"/>
                <a:gd name="connsiteY73" fmla="*/ 508438 h 1929923"/>
                <a:gd name="connsiteX74" fmla="*/ 616511 w 1914616"/>
                <a:gd name="connsiteY74" fmla="*/ 312772 h 1929923"/>
                <a:gd name="connsiteX75" fmla="*/ 699489 w 1914616"/>
                <a:gd name="connsiteY75" fmla="*/ 333037 h 1929923"/>
                <a:gd name="connsiteX76" fmla="*/ 614958 w 1914616"/>
                <a:gd name="connsiteY76" fmla="*/ 265413 h 1929923"/>
                <a:gd name="connsiteX77" fmla="*/ 585372 w 1914616"/>
                <a:gd name="connsiteY77" fmla="*/ 197789 h 1929923"/>
                <a:gd name="connsiteX78" fmla="*/ 576920 w 1914616"/>
                <a:gd name="connsiteY78" fmla="*/ 101013 h 1929923"/>
                <a:gd name="connsiteX79" fmla="*/ 710055 w 1914616"/>
                <a:gd name="connsiteY79" fmla="*/ 229487 h 1929923"/>
                <a:gd name="connsiteX80" fmla="*/ 737527 w 1914616"/>
                <a:gd name="connsiteY80" fmla="*/ 157637 h 1929923"/>
                <a:gd name="connsiteX81" fmla="*/ 777680 w 1914616"/>
                <a:gd name="connsiteY81" fmla="*/ 115372 h 1929923"/>
                <a:gd name="connsiteX82" fmla="*/ 853757 w 1914616"/>
                <a:gd name="connsiteY82" fmla="*/ 60427 h 1929923"/>
                <a:gd name="connsiteX83" fmla="*/ 946179 w 1914616"/>
                <a:gd name="connsiteY83" fmla="*/ 991 h 19299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</a:cxnLst>
              <a:rect l="l" t="t" r="r" b="b"/>
              <a:pathLst>
                <a:path w="1914616" h="1929923">
                  <a:moveTo>
                    <a:pt x="1895064" y="1476543"/>
                  </a:moveTo>
                  <a:lnTo>
                    <a:pt x="1912499" y="1486317"/>
                  </a:lnTo>
                  <a:cubicBezTo>
                    <a:pt x="1920952" y="1503222"/>
                    <a:pt x="1901932" y="1507449"/>
                    <a:pt x="1893480" y="1518016"/>
                  </a:cubicBezTo>
                  <a:cubicBezTo>
                    <a:pt x="1802609" y="1613112"/>
                    <a:pt x="1696946" y="1691303"/>
                    <a:pt x="1597623" y="1777947"/>
                  </a:cubicBezTo>
                  <a:cubicBezTo>
                    <a:pt x="1542678" y="1826552"/>
                    <a:pt x="1479280" y="1864591"/>
                    <a:pt x="1415882" y="1902629"/>
                  </a:cubicBezTo>
                  <a:cubicBezTo>
                    <a:pt x="1335579" y="1921649"/>
                    <a:pt x="1318673" y="1911083"/>
                    <a:pt x="1299653" y="1832892"/>
                  </a:cubicBezTo>
                  <a:cubicBezTo>
                    <a:pt x="1270068" y="1710323"/>
                    <a:pt x="1322899" y="1638472"/>
                    <a:pt x="1453921" y="1627905"/>
                  </a:cubicBezTo>
                  <a:cubicBezTo>
                    <a:pt x="1464487" y="1627905"/>
                    <a:pt x="1475054" y="1627905"/>
                    <a:pt x="1481394" y="1617339"/>
                  </a:cubicBezTo>
                  <a:cubicBezTo>
                    <a:pt x="1485620" y="1608886"/>
                    <a:pt x="1479280" y="1604660"/>
                    <a:pt x="1472941" y="1598319"/>
                  </a:cubicBezTo>
                  <a:cubicBezTo>
                    <a:pt x="1462374" y="1585640"/>
                    <a:pt x="1432788" y="1583527"/>
                    <a:pt x="1441242" y="1564507"/>
                  </a:cubicBezTo>
                  <a:cubicBezTo>
                    <a:pt x="1451808" y="1543375"/>
                    <a:pt x="1477167" y="1556054"/>
                    <a:pt x="1496186" y="1560281"/>
                  </a:cubicBezTo>
                  <a:cubicBezTo>
                    <a:pt x="1515206" y="1568734"/>
                    <a:pt x="1536338" y="1570847"/>
                    <a:pt x="1553244" y="1583527"/>
                  </a:cubicBezTo>
                  <a:cubicBezTo>
                    <a:pt x="1563811" y="1566620"/>
                    <a:pt x="1536338" y="1556054"/>
                    <a:pt x="1553244" y="1541262"/>
                  </a:cubicBezTo>
                  <a:cubicBezTo>
                    <a:pt x="1572264" y="1520129"/>
                    <a:pt x="1589170" y="1526469"/>
                    <a:pt x="1606076" y="1541262"/>
                  </a:cubicBezTo>
                  <a:cubicBezTo>
                    <a:pt x="1642001" y="1589867"/>
                    <a:pt x="1618736" y="1597569"/>
                    <a:pt x="1715007" y="1529154"/>
                  </a:cubicBezTo>
                  <a:cubicBezTo>
                    <a:pt x="1743824" y="1568556"/>
                    <a:pt x="1732092" y="1565690"/>
                    <a:pt x="1800299" y="1520899"/>
                  </a:cubicBezTo>
                  <a:cubicBezTo>
                    <a:pt x="1808751" y="1533578"/>
                    <a:pt x="1855440" y="1494770"/>
                    <a:pt x="1874460" y="1477864"/>
                  </a:cubicBezTo>
                  <a:cubicBezTo>
                    <a:pt x="1880800" y="1479977"/>
                    <a:pt x="1888196" y="1477335"/>
                    <a:pt x="1895064" y="1476543"/>
                  </a:cubicBezTo>
                  <a:close/>
                  <a:moveTo>
                    <a:pt x="1244180" y="1396504"/>
                  </a:moveTo>
                  <a:cubicBezTo>
                    <a:pt x="1304408" y="1400202"/>
                    <a:pt x="1363051" y="1412353"/>
                    <a:pt x="1430676" y="1431372"/>
                  </a:cubicBezTo>
                  <a:cubicBezTo>
                    <a:pt x="1437015" y="1433485"/>
                    <a:pt x="1443355" y="1433485"/>
                    <a:pt x="1443355" y="1441939"/>
                  </a:cubicBezTo>
                  <a:cubicBezTo>
                    <a:pt x="1445468" y="1452505"/>
                    <a:pt x="1437015" y="1454618"/>
                    <a:pt x="1428562" y="1456732"/>
                  </a:cubicBezTo>
                  <a:cubicBezTo>
                    <a:pt x="1407429" y="1465184"/>
                    <a:pt x="1388411" y="1473638"/>
                    <a:pt x="1363051" y="1463072"/>
                  </a:cubicBezTo>
                  <a:cubicBezTo>
                    <a:pt x="1339805" y="1452505"/>
                    <a:pt x="1312333" y="1454618"/>
                    <a:pt x="1286973" y="1450392"/>
                  </a:cubicBezTo>
                  <a:cubicBezTo>
                    <a:pt x="1261615" y="1439826"/>
                    <a:pt x="1227802" y="1437712"/>
                    <a:pt x="1198217" y="1446166"/>
                  </a:cubicBezTo>
                  <a:cubicBezTo>
                    <a:pt x="1227802" y="1450392"/>
                    <a:pt x="1267955" y="1454618"/>
                    <a:pt x="1286973" y="1467298"/>
                  </a:cubicBezTo>
                  <a:cubicBezTo>
                    <a:pt x="1289087" y="1509563"/>
                    <a:pt x="1257388" y="1492658"/>
                    <a:pt x="1240482" y="1496883"/>
                  </a:cubicBezTo>
                  <a:cubicBezTo>
                    <a:pt x="1213009" y="1490544"/>
                    <a:pt x="1170744" y="1482091"/>
                    <a:pt x="1147498" y="1486317"/>
                  </a:cubicBezTo>
                  <a:cubicBezTo>
                    <a:pt x="1134819" y="1490544"/>
                    <a:pt x="1115800" y="1492658"/>
                    <a:pt x="1109460" y="1494770"/>
                  </a:cubicBezTo>
                  <a:cubicBezTo>
                    <a:pt x="1115800" y="1496883"/>
                    <a:pt x="1132705" y="1498997"/>
                    <a:pt x="1147498" y="1496883"/>
                  </a:cubicBezTo>
                  <a:cubicBezTo>
                    <a:pt x="1181310" y="1492658"/>
                    <a:pt x="1202443" y="1494770"/>
                    <a:pt x="1210896" y="1513790"/>
                  </a:cubicBezTo>
                  <a:cubicBezTo>
                    <a:pt x="1166518" y="1530696"/>
                    <a:pt x="1115800" y="1524356"/>
                    <a:pt x="1073535" y="1551829"/>
                  </a:cubicBezTo>
                  <a:cubicBezTo>
                    <a:pt x="1014363" y="1562395"/>
                    <a:pt x="957305" y="1572961"/>
                    <a:pt x="898134" y="1581414"/>
                  </a:cubicBezTo>
                  <a:cubicBezTo>
                    <a:pt x="881228" y="1583528"/>
                    <a:pt x="870662" y="1591980"/>
                    <a:pt x="862209" y="1606773"/>
                  </a:cubicBezTo>
                  <a:cubicBezTo>
                    <a:pt x="857982" y="1613113"/>
                    <a:pt x="832624" y="1625793"/>
                    <a:pt x="813604" y="1638472"/>
                  </a:cubicBezTo>
                  <a:lnTo>
                    <a:pt x="678355" y="1720889"/>
                  </a:lnTo>
                  <a:cubicBezTo>
                    <a:pt x="572693" y="1788513"/>
                    <a:pt x="467030" y="1839232"/>
                    <a:pt x="342348" y="1870931"/>
                  </a:cubicBezTo>
                  <a:cubicBezTo>
                    <a:pt x="333894" y="1873043"/>
                    <a:pt x="228231" y="1887837"/>
                    <a:pt x="156381" y="1917423"/>
                  </a:cubicBezTo>
                  <a:cubicBezTo>
                    <a:pt x="118343" y="1934328"/>
                    <a:pt x="84530" y="1936441"/>
                    <a:pt x="57058" y="1908969"/>
                  </a:cubicBezTo>
                  <a:cubicBezTo>
                    <a:pt x="29586" y="1879384"/>
                    <a:pt x="14793" y="1851911"/>
                    <a:pt x="0" y="1809646"/>
                  </a:cubicBezTo>
                  <a:cubicBezTo>
                    <a:pt x="69738" y="1750475"/>
                    <a:pt x="57058" y="1731456"/>
                    <a:pt x="112003" y="1691303"/>
                  </a:cubicBezTo>
                  <a:cubicBezTo>
                    <a:pt x="293743" y="1579301"/>
                    <a:pt x="369820" y="1600433"/>
                    <a:pt x="416312" y="1598320"/>
                  </a:cubicBezTo>
                  <a:cubicBezTo>
                    <a:pt x="469143" y="1591980"/>
                    <a:pt x="530428" y="1591980"/>
                    <a:pt x="608618" y="1566621"/>
                  </a:cubicBezTo>
                  <a:cubicBezTo>
                    <a:pt x="712168" y="1534922"/>
                    <a:pt x="762885" y="1532809"/>
                    <a:pt x="836849" y="1511676"/>
                  </a:cubicBezTo>
                  <a:cubicBezTo>
                    <a:pt x="934060" y="1486317"/>
                    <a:pt x="982665" y="1439826"/>
                    <a:pt x="1048175" y="1412353"/>
                  </a:cubicBezTo>
                  <a:cubicBezTo>
                    <a:pt x="1122139" y="1397560"/>
                    <a:pt x="1183952" y="1392805"/>
                    <a:pt x="1244180" y="1396504"/>
                  </a:cubicBezTo>
                  <a:close/>
                  <a:moveTo>
                    <a:pt x="946179" y="991"/>
                  </a:moveTo>
                  <a:cubicBezTo>
                    <a:pt x="959024" y="3105"/>
                    <a:pt x="971571" y="8652"/>
                    <a:pt x="982666" y="18162"/>
                  </a:cubicBezTo>
                  <a:cubicBezTo>
                    <a:pt x="1031271" y="51974"/>
                    <a:pt x="1096782" y="60427"/>
                    <a:pt x="1151726" y="70993"/>
                  </a:cubicBezTo>
                  <a:cubicBezTo>
                    <a:pt x="1153840" y="90013"/>
                    <a:pt x="1155953" y="98466"/>
                    <a:pt x="1155953" y="111145"/>
                  </a:cubicBezTo>
                  <a:lnTo>
                    <a:pt x="1155953" y="208355"/>
                  </a:lnTo>
                  <a:cubicBezTo>
                    <a:pt x="1122141" y="261186"/>
                    <a:pt x="1115801" y="307678"/>
                    <a:pt x="1117914" y="373189"/>
                  </a:cubicBezTo>
                  <a:cubicBezTo>
                    <a:pt x="1120027" y="417568"/>
                    <a:pt x="1098895" y="459833"/>
                    <a:pt x="1067196" y="493645"/>
                  </a:cubicBezTo>
                  <a:cubicBezTo>
                    <a:pt x="1048177" y="514777"/>
                    <a:pt x="1033384" y="529570"/>
                    <a:pt x="1016478" y="563382"/>
                  </a:cubicBezTo>
                  <a:cubicBezTo>
                    <a:pt x="1005912" y="586628"/>
                    <a:pt x="999572" y="605647"/>
                    <a:pt x="989006" y="624667"/>
                  </a:cubicBezTo>
                  <a:cubicBezTo>
                    <a:pt x="983723" y="638403"/>
                    <a:pt x="975269" y="644743"/>
                    <a:pt x="965495" y="646328"/>
                  </a:cubicBezTo>
                  <a:lnTo>
                    <a:pt x="959415" y="645000"/>
                  </a:lnTo>
                  <a:lnTo>
                    <a:pt x="880948" y="615551"/>
                  </a:lnTo>
                  <a:lnTo>
                    <a:pt x="856567" y="604576"/>
                  </a:lnTo>
                  <a:lnTo>
                    <a:pt x="773453" y="559156"/>
                  </a:lnTo>
                  <a:cubicBezTo>
                    <a:pt x="792472" y="576062"/>
                    <a:pt x="818360" y="588213"/>
                    <a:pt x="846625" y="600101"/>
                  </a:cubicBezTo>
                  <a:lnTo>
                    <a:pt x="856567" y="604576"/>
                  </a:lnTo>
                  <a:lnTo>
                    <a:pt x="867229" y="610403"/>
                  </a:lnTo>
                  <a:lnTo>
                    <a:pt x="880948" y="615551"/>
                  </a:lnTo>
                  <a:lnTo>
                    <a:pt x="934060" y="639460"/>
                  </a:lnTo>
                  <a:lnTo>
                    <a:pt x="959415" y="645000"/>
                  </a:lnTo>
                  <a:lnTo>
                    <a:pt x="978439" y="652139"/>
                  </a:lnTo>
                  <a:cubicBezTo>
                    <a:pt x="982666" y="654253"/>
                    <a:pt x="984779" y="658479"/>
                    <a:pt x="984779" y="662705"/>
                  </a:cubicBezTo>
                  <a:cubicBezTo>
                    <a:pt x="1001685" y="751463"/>
                    <a:pt x="965759" y="831766"/>
                    <a:pt x="955193" y="918410"/>
                  </a:cubicBezTo>
                  <a:cubicBezTo>
                    <a:pt x="953080" y="943769"/>
                    <a:pt x="944627" y="969128"/>
                    <a:pt x="938287" y="994487"/>
                  </a:cubicBezTo>
                  <a:cubicBezTo>
                    <a:pt x="925608" y="1002941"/>
                    <a:pt x="944627" y="1026186"/>
                    <a:pt x="921381" y="1030413"/>
                  </a:cubicBezTo>
                  <a:cubicBezTo>
                    <a:pt x="879116" y="943769"/>
                    <a:pt x="813605" y="871918"/>
                    <a:pt x="754433" y="797954"/>
                  </a:cubicBezTo>
                  <a:cubicBezTo>
                    <a:pt x="729075" y="768368"/>
                    <a:pt x="688922" y="749350"/>
                    <a:pt x="655111" y="728217"/>
                  </a:cubicBezTo>
                  <a:cubicBezTo>
                    <a:pt x="574806" y="677498"/>
                    <a:pt x="547334" y="595081"/>
                    <a:pt x="579033" y="508438"/>
                  </a:cubicBezTo>
                  <a:cubicBezTo>
                    <a:pt x="602279" y="451380"/>
                    <a:pt x="605945" y="374057"/>
                    <a:pt x="616511" y="312772"/>
                  </a:cubicBezTo>
                  <a:cubicBezTo>
                    <a:pt x="641870" y="325451"/>
                    <a:pt x="669903" y="366849"/>
                    <a:pt x="699489" y="333037"/>
                  </a:cubicBezTo>
                  <a:cubicBezTo>
                    <a:pt x="640318" y="333037"/>
                    <a:pt x="629751" y="320357"/>
                    <a:pt x="614958" y="265413"/>
                  </a:cubicBezTo>
                  <a:cubicBezTo>
                    <a:pt x="608619" y="242168"/>
                    <a:pt x="591712" y="225188"/>
                    <a:pt x="585372" y="197789"/>
                  </a:cubicBezTo>
                  <a:cubicBezTo>
                    <a:pt x="579033" y="170389"/>
                    <a:pt x="553673" y="130598"/>
                    <a:pt x="576920" y="101013"/>
                  </a:cubicBezTo>
                  <a:cubicBezTo>
                    <a:pt x="644544" y="98899"/>
                    <a:pt x="705828" y="136505"/>
                    <a:pt x="710055" y="229487"/>
                  </a:cubicBezTo>
                  <a:cubicBezTo>
                    <a:pt x="739641" y="212582"/>
                    <a:pt x="739641" y="185109"/>
                    <a:pt x="737527" y="157637"/>
                  </a:cubicBezTo>
                  <a:cubicBezTo>
                    <a:pt x="735414" y="128051"/>
                    <a:pt x="741754" y="109032"/>
                    <a:pt x="777680" y="115372"/>
                  </a:cubicBezTo>
                  <a:cubicBezTo>
                    <a:pt x="822058" y="123824"/>
                    <a:pt x="841077" y="96352"/>
                    <a:pt x="853757" y="60427"/>
                  </a:cubicBezTo>
                  <a:cubicBezTo>
                    <a:pt x="866436" y="19218"/>
                    <a:pt x="907645" y="-5348"/>
                    <a:pt x="946179" y="991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100" name="Group 99">
              <a:extLst>
                <a:ext uri="{FF2B5EF4-FFF2-40B4-BE49-F238E27FC236}">
                  <a16:creationId xmlns:a16="http://schemas.microsoft.com/office/drawing/2014/main" id="{F8E37585-6141-4BDA-BD05-33FA17E851F0}"/>
                </a:ext>
              </a:extLst>
            </p:cNvPr>
            <p:cNvGrpSpPr/>
            <p:nvPr/>
          </p:nvGrpSpPr>
          <p:grpSpPr>
            <a:xfrm>
              <a:off x="1314164" y="2864343"/>
              <a:ext cx="1013391" cy="285088"/>
              <a:chOff x="8963351" y="2835327"/>
              <a:chExt cx="1121835" cy="315595"/>
            </a:xfrm>
          </p:grpSpPr>
          <p:sp>
            <p:nvSpPr>
              <p:cNvPr id="104" name="Freeform: Shape 103">
                <a:extLst>
                  <a:ext uri="{FF2B5EF4-FFF2-40B4-BE49-F238E27FC236}">
                    <a16:creationId xmlns:a16="http://schemas.microsoft.com/office/drawing/2014/main" id="{DE1CE7DF-1D89-4497-AFE6-6138D3C6CB8F}"/>
                  </a:ext>
                </a:extLst>
              </p:cNvPr>
              <p:cNvSpPr/>
              <p:nvPr/>
            </p:nvSpPr>
            <p:spPr>
              <a:xfrm>
                <a:off x="9991610" y="2901191"/>
                <a:ext cx="93576" cy="163758"/>
              </a:xfrm>
              <a:custGeom>
                <a:avLst/>
                <a:gdLst>
                  <a:gd name="connsiteX0" fmla="*/ 66128 w 93575"/>
                  <a:gd name="connsiteY0" fmla="*/ 106158 h 163757"/>
                  <a:gd name="connsiteX1" fmla="*/ 45074 w 93575"/>
                  <a:gd name="connsiteY1" fmla="*/ 108498 h 163757"/>
                  <a:gd name="connsiteX2" fmla="*/ 45074 w 93575"/>
                  <a:gd name="connsiteY2" fmla="*/ 42994 h 163757"/>
                  <a:gd name="connsiteX3" fmla="*/ 66128 w 93575"/>
                  <a:gd name="connsiteY3" fmla="*/ 87443 h 163757"/>
                  <a:gd name="connsiteX4" fmla="*/ 66128 w 93575"/>
                  <a:gd name="connsiteY4" fmla="*/ 106158 h 1637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93575" h="163757">
                    <a:moveTo>
                      <a:pt x="66128" y="106158"/>
                    </a:moveTo>
                    <a:cubicBezTo>
                      <a:pt x="59110" y="110837"/>
                      <a:pt x="52092" y="141249"/>
                      <a:pt x="45074" y="108498"/>
                    </a:cubicBezTo>
                    <a:cubicBezTo>
                      <a:pt x="40395" y="89782"/>
                      <a:pt x="45074" y="68728"/>
                      <a:pt x="45074" y="42994"/>
                    </a:cubicBezTo>
                    <a:cubicBezTo>
                      <a:pt x="63789" y="57031"/>
                      <a:pt x="49753" y="80425"/>
                      <a:pt x="66128" y="87443"/>
                    </a:cubicBezTo>
                    <a:cubicBezTo>
                      <a:pt x="66128" y="94461"/>
                      <a:pt x="66128" y="101479"/>
                      <a:pt x="66128" y="106158"/>
                    </a:cubicBezTo>
                    <a:close/>
                  </a:path>
                </a:pathLst>
              </a:custGeom>
              <a:solidFill>
                <a:srgbClr val="050505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5" name="Freeform: Shape 104">
                <a:extLst>
                  <a:ext uri="{FF2B5EF4-FFF2-40B4-BE49-F238E27FC236}">
                    <a16:creationId xmlns:a16="http://schemas.microsoft.com/office/drawing/2014/main" id="{5EDEDC29-FA70-4D05-AF4A-4AC6C5AE21E1}"/>
                  </a:ext>
                </a:extLst>
              </p:cNvPr>
              <p:cNvSpPr/>
              <p:nvPr/>
            </p:nvSpPr>
            <p:spPr>
              <a:xfrm>
                <a:off x="9071658" y="2854204"/>
                <a:ext cx="444486" cy="257334"/>
              </a:xfrm>
              <a:custGeom>
                <a:avLst/>
                <a:gdLst>
                  <a:gd name="connsiteX0" fmla="*/ 422284 w 444485"/>
                  <a:gd name="connsiteY0" fmla="*/ 183557 h 257333"/>
                  <a:gd name="connsiteX1" fmla="*/ 375496 w 444485"/>
                  <a:gd name="connsiteY1" fmla="*/ 223327 h 257333"/>
                  <a:gd name="connsiteX2" fmla="*/ 66696 w 444485"/>
                  <a:gd name="connsiteY2" fmla="*/ 150805 h 257333"/>
                  <a:gd name="connsiteX3" fmla="*/ 45641 w 444485"/>
                  <a:gd name="connsiteY3" fmla="*/ 94660 h 257333"/>
                  <a:gd name="connsiteX4" fmla="*/ 104126 w 444485"/>
                  <a:gd name="connsiteY4" fmla="*/ 47872 h 257333"/>
                  <a:gd name="connsiteX5" fmla="*/ 377836 w 444485"/>
                  <a:gd name="connsiteY5" fmla="*/ 120393 h 257333"/>
                  <a:gd name="connsiteX6" fmla="*/ 422284 w 444485"/>
                  <a:gd name="connsiteY6" fmla="*/ 183557 h 2573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444485" h="257333">
                    <a:moveTo>
                      <a:pt x="422284" y="183557"/>
                    </a:moveTo>
                    <a:cubicBezTo>
                      <a:pt x="429303" y="223327"/>
                      <a:pt x="408248" y="232684"/>
                      <a:pt x="375496" y="223327"/>
                    </a:cubicBezTo>
                    <a:cubicBezTo>
                      <a:pt x="272563" y="199933"/>
                      <a:pt x="169629" y="174199"/>
                      <a:pt x="66696" y="150805"/>
                    </a:cubicBezTo>
                    <a:cubicBezTo>
                      <a:pt x="29265" y="141448"/>
                      <a:pt x="47981" y="115714"/>
                      <a:pt x="45641" y="94660"/>
                    </a:cubicBezTo>
                    <a:cubicBezTo>
                      <a:pt x="38623" y="43193"/>
                      <a:pt x="54999" y="36175"/>
                      <a:pt x="104126" y="47872"/>
                    </a:cubicBezTo>
                    <a:cubicBezTo>
                      <a:pt x="197702" y="66587"/>
                      <a:pt x="286599" y="94660"/>
                      <a:pt x="377836" y="120393"/>
                    </a:cubicBezTo>
                    <a:cubicBezTo>
                      <a:pt x="415266" y="132090"/>
                      <a:pt x="431642" y="146127"/>
                      <a:pt x="422284" y="183557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6" name="Freeform: Shape 105">
                <a:extLst>
                  <a:ext uri="{FF2B5EF4-FFF2-40B4-BE49-F238E27FC236}">
                    <a16:creationId xmlns:a16="http://schemas.microsoft.com/office/drawing/2014/main" id="{FCE2A967-E412-4E20-8B38-9AAF92ADEF80}"/>
                  </a:ext>
                </a:extLst>
              </p:cNvPr>
              <p:cNvSpPr/>
              <p:nvPr/>
            </p:nvSpPr>
            <p:spPr>
              <a:xfrm>
                <a:off x="9480134" y="2950191"/>
                <a:ext cx="257334" cy="187152"/>
              </a:xfrm>
              <a:custGeom>
                <a:avLst/>
                <a:gdLst>
                  <a:gd name="connsiteX0" fmla="*/ 229034 w 257333"/>
                  <a:gd name="connsiteY0" fmla="*/ 80552 h 187151"/>
                  <a:gd name="connsiteX1" fmla="*/ 219676 w 257333"/>
                  <a:gd name="connsiteY1" fmla="*/ 122661 h 187151"/>
                  <a:gd name="connsiteX2" fmla="*/ 189264 w 257333"/>
                  <a:gd name="connsiteY2" fmla="*/ 153074 h 187151"/>
                  <a:gd name="connsiteX3" fmla="*/ 67615 w 257333"/>
                  <a:gd name="connsiteY3" fmla="*/ 141377 h 187151"/>
                  <a:gd name="connsiteX4" fmla="*/ 46561 w 257333"/>
                  <a:gd name="connsiteY4" fmla="*/ 89910 h 187151"/>
                  <a:gd name="connsiteX5" fmla="*/ 69955 w 257333"/>
                  <a:gd name="connsiteY5" fmla="*/ 43122 h 187151"/>
                  <a:gd name="connsiteX6" fmla="*/ 224355 w 257333"/>
                  <a:gd name="connsiteY6" fmla="*/ 66516 h 187151"/>
                  <a:gd name="connsiteX7" fmla="*/ 229034 w 257333"/>
                  <a:gd name="connsiteY7" fmla="*/ 80552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7333" h="187151">
                    <a:moveTo>
                      <a:pt x="229034" y="80552"/>
                    </a:moveTo>
                    <a:cubicBezTo>
                      <a:pt x="214997" y="92249"/>
                      <a:pt x="219676" y="108625"/>
                      <a:pt x="219676" y="122661"/>
                    </a:cubicBezTo>
                    <a:cubicBezTo>
                      <a:pt x="222016" y="143716"/>
                      <a:pt x="212658" y="155413"/>
                      <a:pt x="189264" y="153074"/>
                    </a:cubicBezTo>
                    <a:cubicBezTo>
                      <a:pt x="149494" y="148395"/>
                      <a:pt x="107385" y="146055"/>
                      <a:pt x="67615" y="141377"/>
                    </a:cubicBezTo>
                    <a:cubicBezTo>
                      <a:pt x="30185" y="136698"/>
                      <a:pt x="46561" y="108625"/>
                      <a:pt x="46561" y="89910"/>
                    </a:cubicBezTo>
                    <a:cubicBezTo>
                      <a:pt x="44221" y="71195"/>
                      <a:pt x="41882" y="40782"/>
                      <a:pt x="69955" y="43122"/>
                    </a:cubicBezTo>
                    <a:cubicBezTo>
                      <a:pt x="121421" y="47801"/>
                      <a:pt x="172888" y="57158"/>
                      <a:pt x="224355" y="66516"/>
                    </a:cubicBezTo>
                    <a:cubicBezTo>
                      <a:pt x="229034" y="66516"/>
                      <a:pt x="229034" y="75873"/>
                      <a:pt x="229034" y="80552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7" name="Freeform: Shape 106">
                <a:extLst>
                  <a:ext uri="{FF2B5EF4-FFF2-40B4-BE49-F238E27FC236}">
                    <a16:creationId xmlns:a16="http://schemas.microsoft.com/office/drawing/2014/main" id="{6DF9F26E-44E2-4D78-98FE-308978DB80B0}"/>
                  </a:ext>
                </a:extLst>
              </p:cNvPr>
              <p:cNvSpPr/>
              <p:nvPr/>
            </p:nvSpPr>
            <p:spPr>
              <a:xfrm>
                <a:off x="9682317" y="2963770"/>
                <a:ext cx="280728" cy="187152"/>
              </a:xfrm>
              <a:custGeom>
                <a:avLst/>
                <a:gdLst>
                  <a:gd name="connsiteX0" fmla="*/ 239736 w 280727"/>
                  <a:gd name="connsiteY0" fmla="*/ 57616 h 187151"/>
                  <a:gd name="connsiteX1" fmla="*/ 237397 w 280727"/>
                  <a:gd name="connsiteY1" fmla="*/ 104404 h 187151"/>
                  <a:gd name="connsiteX2" fmla="*/ 211663 w 280727"/>
                  <a:gd name="connsiteY2" fmla="*/ 141834 h 187151"/>
                  <a:gd name="connsiteX3" fmla="*/ 80657 w 280727"/>
                  <a:gd name="connsiteY3" fmla="*/ 151192 h 187151"/>
                  <a:gd name="connsiteX4" fmla="*/ 47906 w 280727"/>
                  <a:gd name="connsiteY4" fmla="*/ 99725 h 187151"/>
                  <a:gd name="connsiteX5" fmla="*/ 66621 w 280727"/>
                  <a:gd name="connsiteY5" fmla="*/ 45919 h 187151"/>
                  <a:gd name="connsiteX6" fmla="*/ 235057 w 280727"/>
                  <a:gd name="connsiteY6" fmla="*/ 43579 h 187151"/>
                  <a:gd name="connsiteX7" fmla="*/ 239736 w 280727"/>
                  <a:gd name="connsiteY7" fmla="*/ 57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0727" h="187151">
                    <a:moveTo>
                      <a:pt x="239736" y="57616"/>
                    </a:moveTo>
                    <a:cubicBezTo>
                      <a:pt x="225700" y="71652"/>
                      <a:pt x="235057" y="88028"/>
                      <a:pt x="237397" y="104404"/>
                    </a:cubicBezTo>
                    <a:cubicBezTo>
                      <a:pt x="244415" y="127798"/>
                      <a:pt x="235057" y="139495"/>
                      <a:pt x="211663" y="141834"/>
                    </a:cubicBezTo>
                    <a:cubicBezTo>
                      <a:pt x="167215" y="144173"/>
                      <a:pt x="125106" y="148852"/>
                      <a:pt x="80657" y="151192"/>
                    </a:cubicBezTo>
                    <a:cubicBezTo>
                      <a:pt x="40887" y="153531"/>
                      <a:pt x="52584" y="120779"/>
                      <a:pt x="47906" y="99725"/>
                    </a:cubicBezTo>
                    <a:cubicBezTo>
                      <a:pt x="43227" y="78670"/>
                      <a:pt x="33869" y="48258"/>
                      <a:pt x="66621" y="45919"/>
                    </a:cubicBezTo>
                    <a:cubicBezTo>
                      <a:pt x="122766" y="41240"/>
                      <a:pt x="178912" y="43579"/>
                      <a:pt x="235057" y="43579"/>
                    </a:cubicBezTo>
                    <a:cubicBezTo>
                      <a:pt x="235057" y="43579"/>
                      <a:pt x="237397" y="52937"/>
                      <a:pt x="239736" y="57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8" name="Freeform: Shape 107">
                <a:extLst>
                  <a:ext uri="{FF2B5EF4-FFF2-40B4-BE49-F238E27FC236}">
                    <a16:creationId xmlns:a16="http://schemas.microsoft.com/office/drawing/2014/main" id="{F97B4571-51D0-4B15-9606-14D45A218EDB}"/>
                  </a:ext>
                </a:extLst>
              </p:cNvPr>
              <p:cNvSpPr/>
              <p:nvPr/>
            </p:nvSpPr>
            <p:spPr>
              <a:xfrm>
                <a:off x="8963351" y="2835327"/>
                <a:ext cx="140364" cy="187152"/>
              </a:xfrm>
              <a:custGeom>
                <a:avLst/>
                <a:gdLst>
                  <a:gd name="connsiteX0" fmla="*/ 43997 w 140363"/>
                  <a:gd name="connsiteY0" fmla="*/ 99500 h 187151"/>
                  <a:gd name="connsiteX1" fmla="*/ 76749 w 140363"/>
                  <a:gd name="connsiteY1" fmla="*/ 43355 h 187151"/>
                  <a:gd name="connsiteX2" fmla="*/ 104821 w 140363"/>
                  <a:gd name="connsiteY2" fmla="*/ 113537 h 187151"/>
                  <a:gd name="connsiteX3" fmla="*/ 72070 w 140363"/>
                  <a:gd name="connsiteY3" fmla="*/ 155646 h 187151"/>
                  <a:gd name="connsiteX4" fmla="*/ 43997 w 140363"/>
                  <a:gd name="connsiteY4" fmla="*/ 99500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40363" h="187151">
                    <a:moveTo>
                      <a:pt x="43997" y="99500"/>
                    </a:moveTo>
                    <a:cubicBezTo>
                      <a:pt x="53355" y="80785"/>
                      <a:pt x="27621" y="38676"/>
                      <a:pt x="76749" y="43355"/>
                    </a:cubicBezTo>
                    <a:cubicBezTo>
                      <a:pt x="130555" y="48033"/>
                      <a:pt x="100143" y="90143"/>
                      <a:pt x="104821" y="113537"/>
                    </a:cubicBezTo>
                    <a:cubicBezTo>
                      <a:pt x="109500" y="134591"/>
                      <a:pt x="107161" y="157985"/>
                      <a:pt x="72070" y="155646"/>
                    </a:cubicBezTo>
                    <a:cubicBezTo>
                      <a:pt x="27621" y="153306"/>
                      <a:pt x="48676" y="120555"/>
                      <a:pt x="43997" y="99500"/>
                    </a:cubicBezTo>
                    <a:close/>
                  </a:path>
                </a:pathLst>
              </a:custGeom>
              <a:solidFill>
                <a:srgbClr val="000000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09" name="Freeform: Shape 108">
                <a:extLst>
                  <a:ext uri="{FF2B5EF4-FFF2-40B4-BE49-F238E27FC236}">
                    <a16:creationId xmlns:a16="http://schemas.microsoft.com/office/drawing/2014/main" id="{17E94442-954C-4063-9138-F1A9C5F84DF7}"/>
                  </a:ext>
                </a:extLst>
              </p:cNvPr>
              <p:cNvSpPr/>
              <p:nvPr/>
            </p:nvSpPr>
            <p:spPr>
              <a:xfrm>
                <a:off x="9892135" y="2926594"/>
                <a:ext cx="163758" cy="187152"/>
              </a:xfrm>
              <a:custGeom>
                <a:avLst/>
                <a:gdLst>
                  <a:gd name="connsiteX0" fmla="*/ 46294 w 163757"/>
                  <a:gd name="connsiteY0" fmla="*/ 155616 h 187151"/>
                  <a:gd name="connsiteX1" fmla="*/ 43954 w 163757"/>
                  <a:gd name="connsiteY1" fmla="*/ 111167 h 187151"/>
                  <a:gd name="connsiteX2" fmla="*/ 100100 w 163757"/>
                  <a:gd name="connsiteY2" fmla="*/ 45664 h 187151"/>
                  <a:gd name="connsiteX3" fmla="*/ 123494 w 163757"/>
                  <a:gd name="connsiteY3" fmla="*/ 64379 h 187151"/>
                  <a:gd name="connsiteX4" fmla="*/ 46294 w 163757"/>
                  <a:gd name="connsiteY4" fmla="*/ 155616 h 1871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63757" h="187151">
                    <a:moveTo>
                      <a:pt x="46294" y="155616"/>
                    </a:moveTo>
                    <a:cubicBezTo>
                      <a:pt x="46294" y="141579"/>
                      <a:pt x="46294" y="125204"/>
                      <a:pt x="43954" y="111167"/>
                    </a:cubicBezTo>
                    <a:cubicBezTo>
                      <a:pt x="36936" y="66719"/>
                      <a:pt x="69688" y="57361"/>
                      <a:pt x="100100" y="45664"/>
                    </a:cubicBezTo>
                    <a:cubicBezTo>
                      <a:pt x="116476" y="38646"/>
                      <a:pt x="123494" y="45664"/>
                      <a:pt x="123494" y="64379"/>
                    </a:cubicBezTo>
                    <a:cubicBezTo>
                      <a:pt x="121155" y="115846"/>
                      <a:pt x="102439" y="153276"/>
                      <a:pt x="46294" y="155616"/>
                    </a:cubicBezTo>
                    <a:close/>
                  </a:path>
                </a:pathLst>
              </a:custGeom>
              <a:solidFill>
                <a:srgbClr val="020202"/>
              </a:solidFill>
              <a:ln w="23341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sp>
          <p:nvSpPr>
            <p:cNvPr id="101" name="Freeform: Shape 100">
              <a:extLst>
                <a:ext uri="{FF2B5EF4-FFF2-40B4-BE49-F238E27FC236}">
                  <a16:creationId xmlns:a16="http://schemas.microsoft.com/office/drawing/2014/main" id="{4CBA864D-6CCB-4E2E-9967-54A070F74DFB}"/>
                </a:ext>
              </a:extLst>
            </p:cNvPr>
            <p:cNvSpPr/>
            <p:nvPr/>
          </p:nvSpPr>
          <p:spPr>
            <a:xfrm>
              <a:off x="1909694" y="1707401"/>
              <a:ext cx="217666" cy="1291202"/>
            </a:xfrm>
            <a:custGeom>
              <a:avLst/>
              <a:gdLst>
                <a:gd name="connsiteX0" fmla="*/ 200760 w 217666"/>
                <a:gd name="connsiteY0" fmla="*/ 1217238 h 1291202"/>
                <a:gd name="connsiteX1" fmla="*/ 217666 w 217666"/>
                <a:gd name="connsiteY1" fmla="*/ 1232030 h 1291202"/>
                <a:gd name="connsiteX2" fmla="*/ 202873 w 217666"/>
                <a:gd name="connsiteY2" fmla="*/ 1251050 h 1291202"/>
                <a:gd name="connsiteX3" fmla="*/ 183853 w 217666"/>
                <a:gd name="connsiteY3" fmla="*/ 1236257 h 1291202"/>
                <a:gd name="connsiteX4" fmla="*/ 200760 w 217666"/>
                <a:gd name="connsiteY4" fmla="*/ 1217238 h 1291202"/>
                <a:gd name="connsiteX5" fmla="*/ 188082 w 217666"/>
                <a:gd name="connsiteY5" fmla="*/ 929834 h 1291202"/>
                <a:gd name="connsiteX6" fmla="*/ 204988 w 217666"/>
                <a:gd name="connsiteY6" fmla="*/ 950967 h 1291202"/>
                <a:gd name="connsiteX7" fmla="*/ 181742 w 217666"/>
                <a:gd name="connsiteY7" fmla="*/ 969987 h 1291202"/>
                <a:gd name="connsiteX8" fmla="*/ 166949 w 217666"/>
                <a:gd name="connsiteY8" fmla="*/ 946740 h 1291202"/>
                <a:gd name="connsiteX9" fmla="*/ 188082 w 217666"/>
                <a:gd name="connsiteY9" fmla="*/ 929834 h 1291202"/>
                <a:gd name="connsiteX10" fmla="*/ 128909 w 217666"/>
                <a:gd name="connsiteY10" fmla="*/ 657225 h 1291202"/>
                <a:gd name="connsiteX11" fmla="*/ 141589 w 217666"/>
                <a:gd name="connsiteY11" fmla="*/ 674131 h 1291202"/>
                <a:gd name="connsiteX12" fmla="*/ 124682 w 217666"/>
                <a:gd name="connsiteY12" fmla="*/ 691037 h 1291202"/>
                <a:gd name="connsiteX13" fmla="*/ 109890 w 217666"/>
                <a:gd name="connsiteY13" fmla="*/ 672017 h 1291202"/>
                <a:gd name="connsiteX14" fmla="*/ 128909 w 217666"/>
                <a:gd name="connsiteY14" fmla="*/ 657225 h 1291202"/>
                <a:gd name="connsiteX15" fmla="*/ 69737 w 217666"/>
                <a:gd name="connsiteY15" fmla="*/ 623411 h 1291202"/>
                <a:gd name="connsiteX16" fmla="*/ 88757 w 217666"/>
                <a:gd name="connsiteY16" fmla="*/ 648770 h 1291202"/>
                <a:gd name="connsiteX17" fmla="*/ 120456 w 217666"/>
                <a:gd name="connsiteY17" fmla="*/ 828398 h 1291202"/>
                <a:gd name="connsiteX18" fmla="*/ 164834 w 217666"/>
                <a:gd name="connsiteY18" fmla="*/ 980552 h 1291202"/>
                <a:gd name="connsiteX19" fmla="*/ 173288 w 217666"/>
                <a:gd name="connsiteY19" fmla="*/ 1219351 h 1291202"/>
                <a:gd name="connsiteX20" fmla="*/ 147928 w 217666"/>
                <a:gd name="connsiteY20" fmla="*/ 1291202 h 1291202"/>
                <a:gd name="connsiteX21" fmla="*/ 137362 w 217666"/>
                <a:gd name="connsiteY21" fmla="*/ 1289088 h 1291202"/>
                <a:gd name="connsiteX22" fmla="*/ 158495 w 217666"/>
                <a:gd name="connsiteY22" fmla="*/ 1217238 h 1291202"/>
                <a:gd name="connsiteX23" fmla="*/ 150042 w 217666"/>
                <a:gd name="connsiteY23" fmla="*/ 980552 h 1291202"/>
                <a:gd name="connsiteX24" fmla="*/ 105663 w 217666"/>
                <a:gd name="connsiteY24" fmla="*/ 800925 h 1291202"/>
                <a:gd name="connsiteX25" fmla="*/ 69737 w 217666"/>
                <a:gd name="connsiteY25" fmla="*/ 623411 h 1291202"/>
                <a:gd name="connsiteX26" fmla="*/ 50719 w 217666"/>
                <a:gd name="connsiteY26" fmla="*/ 120456 h 1291202"/>
                <a:gd name="connsiteX27" fmla="*/ 67625 w 217666"/>
                <a:gd name="connsiteY27" fmla="*/ 137363 h 1291202"/>
                <a:gd name="connsiteX28" fmla="*/ 52832 w 217666"/>
                <a:gd name="connsiteY28" fmla="*/ 154269 h 1291202"/>
                <a:gd name="connsiteX29" fmla="*/ 33812 w 217666"/>
                <a:gd name="connsiteY29" fmla="*/ 139476 h 1291202"/>
                <a:gd name="connsiteX30" fmla="*/ 50719 w 217666"/>
                <a:gd name="connsiteY30" fmla="*/ 120456 h 1291202"/>
                <a:gd name="connsiteX31" fmla="*/ 8454 w 217666"/>
                <a:gd name="connsiteY31" fmla="*/ 0 h 1291202"/>
                <a:gd name="connsiteX32" fmla="*/ 10567 w 217666"/>
                <a:gd name="connsiteY32" fmla="*/ 99323 h 1291202"/>
                <a:gd name="connsiteX33" fmla="*/ 23247 w 217666"/>
                <a:gd name="connsiteY33" fmla="*/ 226119 h 1291202"/>
                <a:gd name="connsiteX34" fmla="*/ 42266 w 217666"/>
                <a:gd name="connsiteY34" fmla="*/ 460692 h 1291202"/>
                <a:gd name="connsiteX35" fmla="*/ 25360 w 217666"/>
                <a:gd name="connsiteY35" fmla="*/ 469144 h 1291202"/>
                <a:gd name="connsiteX36" fmla="*/ 2114 w 217666"/>
                <a:gd name="connsiteY36" fmla="*/ 109890 h 1291202"/>
                <a:gd name="connsiteX37" fmla="*/ 0 w 217666"/>
                <a:gd name="connsiteY37" fmla="*/ 29586 h 1291202"/>
                <a:gd name="connsiteX38" fmla="*/ 8454 w 217666"/>
                <a:gd name="connsiteY38" fmla="*/ 0 h 12912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</a:cxnLst>
              <a:rect l="l" t="t" r="r" b="b"/>
              <a:pathLst>
                <a:path w="217666" h="1291202">
                  <a:moveTo>
                    <a:pt x="200760" y="1217238"/>
                  </a:moveTo>
                  <a:cubicBezTo>
                    <a:pt x="209213" y="1215124"/>
                    <a:pt x="215553" y="1221464"/>
                    <a:pt x="217666" y="1232030"/>
                  </a:cubicBezTo>
                  <a:cubicBezTo>
                    <a:pt x="217666" y="1242597"/>
                    <a:pt x="213440" y="1248937"/>
                    <a:pt x="202873" y="1251050"/>
                  </a:cubicBezTo>
                  <a:cubicBezTo>
                    <a:pt x="192307" y="1251050"/>
                    <a:pt x="185967" y="1244710"/>
                    <a:pt x="183853" y="1236257"/>
                  </a:cubicBezTo>
                  <a:cubicBezTo>
                    <a:pt x="183853" y="1225691"/>
                    <a:pt x="190194" y="1219351"/>
                    <a:pt x="200760" y="1217238"/>
                  </a:cubicBezTo>
                  <a:close/>
                  <a:moveTo>
                    <a:pt x="188082" y="929834"/>
                  </a:moveTo>
                  <a:cubicBezTo>
                    <a:pt x="198648" y="931948"/>
                    <a:pt x="207101" y="940401"/>
                    <a:pt x="204988" y="950967"/>
                  </a:cubicBezTo>
                  <a:cubicBezTo>
                    <a:pt x="204988" y="963647"/>
                    <a:pt x="196534" y="974214"/>
                    <a:pt x="181742" y="969987"/>
                  </a:cubicBezTo>
                  <a:cubicBezTo>
                    <a:pt x="169062" y="967873"/>
                    <a:pt x="164835" y="957307"/>
                    <a:pt x="166949" y="946740"/>
                  </a:cubicBezTo>
                  <a:cubicBezTo>
                    <a:pt x="169062" y="936174"/>
                    <a:pt x="175401" y="929834"/>
                    <a:pt x="188082" y="929834"/>
                  </a:cubicBezTo>
                  <a:close/>
                  <a:moveTo>
                    <a:pt x="128909" y="657225"/>
                  </a:moveTo>
                  <a:cubicBezTo>
                    <a:pt x="137362" y="659338"/>
                    <a:pt x="143702" y="665678"/>
                    <a:pt x="141589" y="674131"/>
                  </a:cubicBezTo>
                  <a:cubicBezTo>
                    <a:pt x="141589" y="684697"/>
                    <a:pt x="135249" y="691037"/>
                    <a:pt x="124682" y="691037"/>
                  </a:cubicBezTo>
                  <a:cubicBezTo>
                    <a:pt x="114116" y="688924"/>
                    <a:pt x="107776" y="684697"/>
                    <a:pt x="109890" y="672017"/>
                  </a:cubicBezTo>
                  <a:cubicBezTo>
                    <a:pt x="112003" y="661451"/>
                    <a:pt x="118343" y="655111"/>
                    <a:pt x="128909" y="657225"/>
                  </a:cubicBezTo>
                  <a:close/>
                  <a:moveTo>
                    <a:pt x="69737" y="623411"/>
                  </a:moveTo>
                  <a:cubicBezTo>
                    <a:pt x="86644" y="623411"/>
                    <a:pt x="86644" y="636091"/>
                    <a:pt x="88757" y="648770"/>
                  </a:cubicBezTo>
                  <a:cubicBezTo>
                    <a:pt x="103550" y="707942"/>
                    <a:pt x="122569" y="765000"/>
                    <a:pt x="120456" y="828398"/>
                  </a:cubicBezTo>
                  <a:cubicBezTo>
                    <a:pt x="118343" y="879116"/>
                    <a:pt x="139476" y="931948"/>
                    <a:pt x="164834" y="980552"/>
                  </a:cubicBezTo>
                  <a:cubicBezTo>
                    <a:pt x="204987" y="1058743"/>
                    <a:pt x="224007" y="1136933"/>
                    <a:pt x="173288" y="1219351"/>
                  </a:cubicBezTo>
                  <a:cubicBezTo>
                    <a:pt x="160608" y="1240483"/>
                    <a:pt x="156382" y="1267956"/>
                    <a:pt x="147928" y="1291202"/>
                  </a:cubicBezTo>
                  <a:cubicBezTo>
                    <a:pt x="143702" y="1291202"/>
                    <a:pt x="141589" y="1289088"/>
                    <a:pt x="137362" y="1289088"/>
                  </a:cubicBezTo>
                  <a:cubicBezTo>
                    <a:pt x="143702" y="1265843"/>
                    <a:pt x="145815" y="1238370"/>
                    <a:pt x="158495" y="1217238"/>
                  </a:cubicBezTo>
                  <a:cubicBezTo>
                    <a:pt x="207100" y="1134820"/>
                    <a:pt x="188081" y="1056630"/>
                    <a:pt x="150042" y="980552"/>
                  </a:cubicBezTo>
                  <a:cubicBezTo>
                    <a:pt x="122569" y="923494"/>
                    <a:pt x="101436" y="864323"/>
                    <a:pt x="105663" y="800925"/>
                  </a:cubicBezTo>
                  <a:cubicBezTo>
                    <a:pt x="109890" y="739640"/>
                    <a:pt x="73964" y="684696"/>
                    <a:pt x="69737" y="623411"/>
                  </a:cubicBezTo>
                  <a:close/>
                  <a:moveTo>
                    <a:pt x="50719" y="120456"/>
                  </a:moveTo>
                  <a:cubicBezTo>
                    <a:pt x="61286" y="120456"/>
                    <a:pt x="67625" y="126797"/>
                    <a:pt x="67625" y="137363"/>
                  </a:cubicBezTo>
                  <a:cubicBezTo>
                    <a:pt x="67625" y="147930"/>
                    <a:pt x="63399" y="154269"/>
                    <a:pt x="52832" y="154269"/>
                  </a:cubicBezTo>
                  <a:cubicBezTo>
                    <a:pt x="42266" y="154269"/>
                    <a:pt x="35926" y="150043"/>
                    <a:pt x="33812" y="139476"/>
                  </a:cubicBezTo>
                  <a:cubicBezTo>
                    <a:pt x="33812" y="128910"/>
                    <a:pt x="40153" y="124683"/>
                    <a:pt x="50719" y="120456"/>
                  </a:cubicBezTo>
                  <a:close/>
                  <a:moveTo>
                    <a:pt x="8454" y="0"/>
                  </a:moveTo>
                  <a:cubicBezTo>
                    <a:pt x="8454" y="35926"/>
                    <a:pt x="10567" y="63399"/>
                    <a:pt x="10567" y="99323"/>
                  </a:cubicBezTo>
                  <a:cubicBezTo>
                    <a:pt x="12681" y="139476"/>
                    <a:pt x="21133" y="190194"/>
                    <a:pt x="23247" y="226119"/>
                  </a:cubicBezTo>
                  <a:cubicBezTo>
                    <a:pt x="27474" y="291631"/>
                    <a:pt x="42266" y="458578"/>
                    <a:pt x="42266" y="460692"/>
                  </a:cubicBezTo>
                  <a:cubicBezTo>
                    <a:pt x="33814" y="462805"/>
                    <a:pt x="33814" y="464917"/>
                    <a:pt x="25360" y="469144"/>
                  </a:cubicBezTo>
                  <a:cubicBezTo>
                    <a:pt x="6341" y="350802"/>
                    <a:pt x="10567" y="221893"/>
                    <a:pt x="2114" y="109890"/>
                  </a:cubicBezTo>
                  <a:cubicBezTo>
                    <a:pt x="-2113" y="80305"/>
                    <a:pt x="2114" y="54945"/>
                    <a:pt x="0" y="29586"/>
                  </a:cubicBezTo>
                  <a:cubicBezTo>
                    <a:pt x="4227" y="10566"/>
                    <a:pt x="4227" y="14793"/>
                    <a:pt x="8454" y="0"/>
                  </a:cubicBezTo>
                  <a:close/>
                </a:path>
              </a:pathLst>
            </a:custGeom>
            <a:solidFill>
              <a:schemeClr val="bg1"/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2" name="Freeform: Shape 101">
              <a:extLst>
                <a:ext uri="{FF2B5EF4-FFF2-40B4-BE49-F238E27FC236}">
                  <a16:creationId xmlns:a16="http://schemas.microsoft.com/office/drawing/2014/main" id="{947753E7-E8C2-4DAF-942E-412B4BF87A2D}"/>
                </a:ext>
              </a:extLst>
            </p:cNvPr>
            <p:cNvSpPr/>
            <p:nvPr/>
          </p:nvSpPr>
          <p:spPr>
            <a:xfrm>
              <a:off x="971407" y="764890"/>
              <a:ext cx="1967442" cy="1883145"/>
            </a:xfrm>
            <a:custGeom>
              <a:avLst/>
              <a:gdLst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889252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37774 w 1967442"/>
                <a:gd name="connsiteY50" fmla="*/ 1684267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64486 w 1967442"/>
                <a:gd name="connsiteY49" fmla="*/ 1811063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92529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05777 w 1967442"/>
                <a:gd name="connsiteY51" fmla="*/ 1462374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9548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  <a:gd name="connsiteX0" fmla="*/ 16907 w 1967442"/>
                <a:gd name="connsiteY0" fmla="*/ 1749777 h 1883145"/>
                <a:gd name="connsiteX1" fmla="*/ 59172 w 1967442"/>
                <a:gd name="connsiteY1" fmla="*/ 1832195 h 1883145"/>
                <a:gd name="connsiteX2" fmla="*/ 173288 w 1967442"/>
                <a:gd name="connsiteY2" fmla="*/ 1857554 h 1883145"/>
                <a:gd name="connsiteX3" fmla="*/ 323329 w 1967442"/>
                <a:gd name="connsiteY3" fmla="*/ 1817402 h 1883145"/>
                <a:gd name="connsiteX4" fmla="*/ 359255 w 1967442"/>
                <a:gd name="connsiteY4" fmla="*/ 1811062 h 1883145"/>
                <a:gd name="connsiteX5" fmla="*/ 346576 w 1967442"/>
                <a:gd name="connsiteY5" fmla="*/ 1851215 h 1883145"/>
                <a:gd name="connsiteX6" fmla="*/ 327556 w 1967442"/>
                <a:gd name="connsiteY6" fmla="*/ 1825855 h 1883145"/>
                <a:gd name="connsiteX7" fmla="*/ 177515 w 1967442"/>
                <a:gd name="connsiteY7" fmla="*/ 1872347 h 1883145"/>
                <a:gd name="connsiteX8" fmla="*/ 50719 w 1967442"/>
                <a:gd name="connsiteY8" fmla="*/ 1842761 h 1883145"/>
                <a:gd name="connsiteX9" fmla="*/ 12680 w 1967442"/>
                <a:gd name="connsiteY9" fmla="*/ 1779363 h 1883145"/>
                <a:gd name="connsiteX10" fmla="*/ 0 w 1967442"/>
                <a:gd name="connsiteY10" fmla="*/ 1751891 h 1883145"/>
                <a:gd name="connsiteX11" fmla="*/ 16907 w 1967442"/>
                <a:gd name="connsiteY11" fmla="*/ 1749777 h 1883145"/>
                <a:gd name="connsiteX12" fmla="*/ 1572262 w 1967442"/>
                <a:gd name="connsiteY12" fmla="*/ 1487733 h 1883145"/>
                <a:gd name="connsiteX13" fmla="*/ 1587056 w 1967442"/>
                <a:gd name="connsiteY13" fmla="*/ 1536339 h 1883145"/>
                <a:gd name="connsiteX14" fmla="*/ 1532111 w 1967442"/>
                <a:gd name="connsiteY14" fmla="*/ 1513093 h 1883145"/>
                <a:gd name="connsiteX15" fmla="*/ 1515204 w 1967442"/>
                <a:gd name="connsiteY15" fmla="*/ 1500413 h 1883145"/>
                <a:gd name="connsiteX16" fmla="*/ 1532111 w 1967442"/>
                <a:gd name="connsiteY16" fmla="*/ 1502526 h 1883145"/>
                <a:gd name="connsiteX17" fmla="*/ 1580716 w 1967442"/>
                <a:gd name="connsiteY17" fmla="*/ 1529998 h 1883145"/>
                <a:gd name="connsiteX18" fmla="*/ 1572262 w 1967442"/>
                <a:gd name="connsiteY18" fmla="*/ 1487733 h 1883145"/>
                <a:gd name="connsiteX19" fmla="*/ 1697209 w 1967442"/>
                <a:gd name="connsiteY19" fmla="*/ 1483508 h 1883145"/>
                <a:gd name="connsiteX20" fmla="*/ 1709624 w 1967442"/>
                <a:gd name="connsiteY20" fmla="*/ 1487734 h 1883145"/>
                <a:gd name="connsiteX21" fmla="*/ 1682151 w 1967442"/>
                <a:gd name="connsiteY21" fmla="*/ 1510981 h 1883145"/>
                <a:gd name="connsiteX22" fmla="*/ 1625093 w 1967442"/>
                <a:gd name="connsiteY22" fmla="*/ 1489848 h 1883145"/>
                <a:gd name="connsiteX23" fmla="*/ 1646226 w 1967442"/>
                <a:gd name="connsiteY23" fmla="*/ 1487734 h 1883145"/>
                <a:gd name="connsiteX24" fmla="*/ 1644113 w 1967442"/>
                <a:gd name="connsiteY24" fmla="*/ 1508867 h 1883145"/>
                <a:gd name="connsiteX25" fmla="*/ 1667358 w 1967442"/>
                <a:gd name="connsiteY25" fmla="*/ 1508867 h 1883145"/>
                <a:gd name="connsiteX26" fmla="*/ 1686378 w 1967442"/>
                <a:gd name="connsiteY26" fmla="*/ 1485621 h 1883145"/>
                <a:gd name="connsiteX27" fmla="*/ 1697209 w 1967442"/>
                <a:gd name="connsiteY27" fmla="*/ 1483508 h 1883145"/>
                <a:gd name="connsiteX28" fmla="*/ 1800494 w 1967442"/>
                <a:gd name="connsiteY28" fmla="*/ 1459997 h 1883145"/>
                <a:gd name="connsiteX29" fmla="*/ 1808947 w 1967442"/>
                <a:gd name="connsiteY29" fmla="*/ 1462375 h 1883145"/>
                <a:gd name="connsiteX30" fmla="*/ 1787814 w 1967442"/>
                <a:gd name="connsiteY30" fmla="*/ 1485621 h 1883145"/>
                <a:gd name="connsiteX31" fmla="*/ 1745549 w 1967442"/>
                <a:gd name="connsiteY31" fmla="*/ 1464488 h 1883145"/>
                <a:gd name="connsiteX32" fmla="*/ 1762456 w 1967442"/>
                <a:gd name="connsiteY32" fmla="*/ 1464488 h 1883145"/>
                <a:gd name="connsiteX33" fmla="*/ 1760342 w 1967442"/>
                <a:gd name="connsiteY33" fmla="*/ 1485621 h 1883145"/>
                <a:gd name="connsiteX34" fmla="*/ 1777248 w 1967442"/>
                <a:gd name="connsiteY34" fmla="*/ 1485621 h 1883145"/>
                <a:gd name="connsiteX35" fmla="*/ 1792041 w 1967442"/>
                <a:gd name="connsiteY35" fmla="*/ 1462375 h 1883145"/>
                <a:gd name="connsiteX36" fmla="*/ 1800494 w 1967442"/>
                <a:gd name="connsiteY36" fmla="*/ 1459997 h 1883145"/>
                <a:gd name="connsiteX37" fmla="*/ 1187122 w 1967442"/>
                <a:gd name="connsiteY37" fmla="*/ 1428033 h 1883145"/>
                <a:gd name="connsiteX38" fmla="*/ 1255275 w 1967442"/>
                <a:gd name="connsiteY38" fmla="*/ 1439128 h 1883145"/>
                <a:gd name="connsiteX39" fmla="*/ 1227802 w 1967442"/>
                <a:gd name="connsiteY39" fmla="*/ 1456034 h 1883145"/>
                <a:gd name="connsiteX40" fmla="*/ 1122139 w 1967442"/>
                <a:gd name="connsiteY40" fmla="*/ 1439128 h 1883145"/>
                <a:gd name="connsiteX41" fmla="*/ 1187122 w 1967442"/>
                <a:gd name="connsiteY41" fmla="*/ 1428033 h 1883145"/>
                <a:gd name="connsiteX42" fmla="*/ 1923328 w 1967442"/>
                <a:gd name="connsiteY42" fmla="*/ 1407165 h 1883145"/>
                <a:gd name="connsiteX43" fmla="*/ 1942084 w 1967442"/>
                <a:gd name="connsiteY43" fmla="*/ 1430675 h 1883145"/>
                <a:gd name="connsiteX44" fmla="*/ 1967442 w 1967442"/>
                <a:gd name="connsiteY44" fmla="*/ 1447581 h 1883145"/>
                <a:gd name="connsiteX45" fmla="*/ 1868120 w 1967442"/>
                <a:gd name="connsiteY45" fmla="*/ 1517319 h 1883145"/>
                <a:gd name="connsiteX46" fmla="*/ 1544791 w 1967442"/>
                <a:gd name="connsiteY46" fmla="*/ 1792043 h 1883145"/>
                <a:gd name="connsiteX47" fmla="*/ 1441240 w 1967442"/>
                <a:gd name="connsiteY47" fmla="*/ 1851214 h 1883145"/>
                <a:gd name="connsiteX48" fmla="*/ 1432787 w 1967442"/>
                <a:gd name="connsiteY48" fmla="*/ 1842761 h 1883145"/>
                <a:gd name="connsiteX49" fmla="*/ 1475503 w 1967442"/>
                <a:gd name="connsiteY49" fmla="*/ 1819326 h 1883145"/>
                <a:gd name="connsiteX50" fmla="*/ 1654300 w 1967442"/>
                <a:gd name="connsiteY50" fmla="*/ 1689775 h 1883145"/>
                <a:gd name="connsiteX51" fmla="*/ 1914039 w 1967442"/>
                <a:gd name="connsiteY51" fmla="*/ 1459620 h 1883145"/>
                <a:gd name="connsiteX52" fmla="*/ 1893478 w 1967442"/>
                <a:gd name="connsiteY52" fmla="*/ 1420109 h 1883145"/>
                <a:gd name="connsiteX53" fmla="*/ 1923328 w 1967442"/>
                <a:gd name="connsiteY53" fmla="*/ 1407165 h 1883145"/>
                <a:gd name="connsiteX54" fmla="*/ 1238469 w 1967442"/>
                <a:gd name="connsiteY54" fmla="*/ 1382533 h 1883145"/>
                <a:gd name="connsiteX55" fmla="*/ 1261880 w 1967442"/>
                <a:gd name="connsiteY55" fmla="*/ 1382599 h 1883145"/>
                <a:gd name="connsiteX56" fmla="*/ 1301768 w 1967442"/>
                <a:gd name="connsiteY56" fmla="*/ 1392637 h 1883145"/>
                <a:gd name="connsiteX57" fmla="*/ 1301768 w 1967442"/>
                <a:gd name="connsiteY57" fmla="*/ 1409543 h 1883145"/>
                <a:gd name="connsiteX58" fmla="*/ 1210896 w 1967442"/>
                <a:gd name="connsiteY58" fmla="*/ 1388410 h 1883145"/>
                <a:gd name="connsiteX59" fmla="*/ 1238469 w 1967442"/>
                <a:gd name="connsiteY59" fmla="*/ 1382533 h 1883145"/>
                <a:gd name="connsiteX60" fmla="*/ 657224 w 1967442"/>
                <a:gd name="connsiteY60" fmla="*/ 128910 h 1883145"/>
                <a:gd name="connsiteX61" fmla="*/ 659336 w 1967442"/>
                <a:gd name="connsiteY61" fmla="*/ 147929 h 1883145"/>
                <a:gd name="connsiteX62" fmla="*/ 663563 w 1967442"/>
                <a:gd name="connsiteY62" fmla="*/ 196534 h 1883145"/>
                <a:gd name="connsiteX63" fmla="*/ 636091 w 1967442"/>
                <a:gd name="connsiteY63" fmla="*/ 152155 h 1883145"/>
                <a:gd name="connsiteX64" fmla="*/ 640317 w 1967442"/>
                <a:gd name="connsiteY64" fmla="*/ 133136 h 1883145"/>
                <a:gd name="connsiteX65" fmla="*/ 657224 w 1967442"/>
                <a:gd name="connsiteY65" fmla="*/ 128910 h 1883145"/>
                <a:gd name="connsiteX66" fmla="*/ 589599 w 1967442"/>
                <a:gd name="connsiteY66" fmla="*/ 31698 h 1883145"/>
                <a:gd name="connsiteX67" fmla="*/ 598052 w 1967442"/>
                <a:gd name="connsiteY67" fmla="*/ 42264 h 1883145"/>
                <a:gd name="connsiteX68" fmla="*/ 642430 w 1967442"/>
                <a:gd name="connsiteY68" fmla="*/ 224006 h 1883145"/>
                <a:gd name="connsiteX69" fmla="*/ 678356 w 1967442"/>
                <a:gd name="connsiteY69" fmla="*/ 262044 h 1883145"/>
                <a:gd name="connsiteX70" fmla="*/ 710055 w 1967442"/>
                <a:gd name="connsiteY70" fmla="*/ 266271 h 1883145"/>
                <a:gd name="connsiteX71" fmla="*/ 682582 w 1967442"/>
                <a:gd name="connsiteY71" fmla="*/ 283177 h 1883145"/>
                <a:gd name="connsiteX72" fmla="*/ 642430 w 1967442"/>
                <a:gd name="connsiteY72" fmla="*/ 264157 h 1883145"/>
                <a:gd name="connsiteX73" fmla="*/ 629751 w 1967442"/>
                <a:gd name="connsiteY73" fmla="*/ 340235 h 1883145"/>
                <a:gd name="connsiteX74" fmla="*/ 606505 w 1967442"/>
                <a:gd name="connsiteY74" fmla="*/ 420539 h 1883145"/>
                <a:gd name="connsiteX75" fmla="*/ 598052 w 1967442"/>
                <a:gd name="connsiteY75" fmla="*/ 414199 h 1883145"/>
                <a:gd name="connsiteX76" fmla="*/ 627637 w 1967442"/>
                <a:gd name="connsiteY76" fmla="*/ 238798 h 1883145"/>
                <a:gd name="connsiteX77" fmla="*/ 610731 w 1967442"/>
                <a:gd name="connsiteY77" fmla="*/ 158494 h 1883145"/>
                <a:gd name="connsiteX78" fmla="*/ 589599 w 1967442"/>
                <a:gd name="connsiteY78" fmla="*/ 31698 h 1883145"/>
                <a:gd name="connsiteX79" fmla="*/ 1177085 w 1967442"/>
                <a:gd name="connsiteY79" fmla="*/ 0 h 1883145"/>
                <a:gd name="connsiteX80" fmla="*/ 1177085 w 1967442"/>
                <a:gd name="connsiteY80" fmla="*/ 147928 h 1883145"/>
                <a:gd name="connsiteX81" fmla="*/ 1134820 w 1967442"/>
                <a:gd name="connsiteY81" fmla="*/ 333895 h 1883145"/>
                <a:gd name="connsiteX82" fmla="*/ 1071422 w 1967442"/>
                <a:gd name="connsiteY82" fmla="*/ 452238 h 1883145"/>
                <a:gd name="connsiteX83" fmla="*/ 1039723 w 1967442"/>
                <a:gd name="connsiteY83" fmla="*/ 498730 h 1883145"/>
                <a:gd name="connsiteX84" fmla="*/ 1005911 w 1967442"/>
                <a:gd name="connsiteY84" fmla="*/ 576920 h 1883145"/>
                <a:gd name="connsiteX85" fmla="*/ 967872 w 1967442"/>
                <a:gd name="connsiteY85" fmla="*/ 593827 h 1883145"/>
                <a:gd name="connsiteX86" fmla="*/ 750206 w 1967442"/>
                <a:gd name="connsiteY86" fmla="*/ 471257 h 1883145"/>
                <a:gd name="connsiteX87" fmla="*/ 976325 w 1967442"/>
                <a:gd name="connsiteY87" fmla="*/ 585374 h 1883145"/>
                <a:gd name="connsiteX88" fmla="*/ 1029157 w 1967442"/>
                <a:gd name="connsiteY88" fmla="*/ 500843 h 1883145"/>
                <a:gd name="connsiteX89" fmla="*/ 1069309 w 1967442"/>
                <a:gd name="connsiteY89" fmla="*/ 443785 h 1883145"/>
                <a:gd name="connsiteX90" fmla="*/ 1168632 w 1967442"/>
                <a:gd name="connsiteY90" fmla="*/ 145815 h 1883145"/>
                <a:gd name="connsiteX91" fmla="*/ 1164406 w 1967442"/>
                <a:gd name="connsiteY91" fmla="*/ 12680 h 1883145"/>
                <a:gd name="connsiteX92" fmla="*/ 1177085 w 1967442"/>
                <a:gd name="connsiteY92" fmla="*/ 0 h 18831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</a:cxnLst>
              <a:rect l="l" t="t" r="r" b="b"/>
              <a:pathLst>
                <a:path w="1967442" h="1883145">
                  <a:moveTo>
                    <a:pt x="16907" y="1749777"/>
                  </a:moveTo>
                  <a:cubicBezTo>
                    <a:pt x="31699" y="1787817"/>
                    <a:pt x="40152" y="1808949"/>
                    <a:pt x="59172" y="1832195"/>
                  </a:cubicBezTo>
                  <a:cubicBezTo>
                    <a:pt x="97211" y="1880800"/>
                    <a:pt x="133136" y="1874460"/>
                    <a:pt x="173288" y="1857554"/>
                  </a:cubicBezTo>
                  <a:cubicBezTo>
                    <a:pt x="224007" y="1838535"/>
                    <a:pt x="270498" y="1823741"/>
                    <a:pt x="323329" y="1817402"/>
                  </a:cubicBezTo>
                  <a:cubicBezTo>
                    <a:pt x="338122" y="1815289"/>
                    <a:pt x="350802" y="1813175"/>
                    <a:pt x="359255" y="1811062"/>
                  </a:cubicBezTo>
                  <a:cubicBezTo>
                    <a:pt x="344462" y="1827968"/>
                    <a:pt x="350802" y="1838535"/>
                    <a:pt x="346576" y="1851215"/>
                  </a:cubicBezTo>
                  <a:cubicBezTo>
                    <a:pt x="348689" y="1830082"/>
                    <a:pt x="346576" y="1821629"/>
                    <a:pt x="327556" y="1825855"/>
                  </a:cubicBezTo>
                  <a:cubicBezTo>
                    <a:pt x="270498" y="1838535"/>
                    <a:pt x="228232" y="1851215"/>
                    <a:pt x="177515" y="1872347"/>
                  </a:cubicBezTo>
                  <a:cubicBezTo>
                    <a:pt x="145816" y="1882914"/>
                    <a:pt x="92984" y="1899820"/>
                    <a:pt x="50719" y="1842761"/>
                  </a:cubicBezTo>
                  <a:cubicBezTo>
                    <a:pt x="31699" y="1815289"/>
                    <a:pt x="27473" y="1804723"/>
                    <a:pt x="12680" y="1779363"/>
                  </a:cubicBezTo>
                  <a:cubicBezTo>
                    <a:pt x="8453" y="1768797"/>
                    <a:pt x="10566" y="1762457"/>
                    <a:pt x="0" y="1751891"/>
                  </a:cubicBezTo>
                  <a:cubicBezTo>
                    <a:pt x="12680" y="1751891"/>
                    <a:pt x="12680" y="1751891"/>
                    <a:pt x="16907" y="1749777"/>
                  </a:cubicBezTo>
                  <a:close/>
                  <a:moveTo>
                    <a:pt x="1572262" y="1487733"/>
                  </a:moveTo>
                  <a:cubicBezTo>
                    <a:pt x="1576489" y="1508866"/>
                    <a:pt x="1606075" y="1527886"/>
                    <a:pt x="1587056" y="1536339"/>
                  </a:cubicBezTo>
                  <a:cubicBezTo>
                    <a:pt x="1563810" y="1549018"/>
                    <a:pt x="1559583" y="1525773"/>
                    <a:pt x="1532111" y="1513093"/>
                  </a:cubicBezTo>
                  <a:cubicBezTo>
                    <a:pt x="1525770" y="1510980"/>
                    <a:pt x="1519431" y="1504640"/>
                    <a:pt x="1515204" y="1500413"/>
                  </a:cubicBezTo>
                  <a:cubicBezTo>
                    <a:pt x="1519431" y="1500413"/>
                    <a:pt x="1529997" y="1502526"/>
                    <a:pt x="1532111" y="1502526"/>
                  </a:cubicBezTo>
                  <a:cubicBezTo>
                    <a:pt x="1540563" y="1504640"/>
                    <a:pt x="1561696" y="1534225"/>
                    <a:pt x="1580716" y="1529998"/>
                  </a:cubicBezTo>
                  <a:cubicBezTo>
                    <a:pt x="1593395" y="1527886"/>
                    <a:pt x="1557469" y="1494074"/>
                    <a:pt x="1572262" y="1487733"/>
                  </a:cubicBezTo>
                  <a:close/>
                  <a:moveTo>
                    <a:pt x="1697209" y="1483508"/>
                  </a:moveTo>
                  <a:cubicBezTo>
                    <a:pt x="1700114" y="1485093"/>
                    <a:pt x="1703284" y="1487734"/>
                    <a:pt x="1709624" y="1487734"/>
                  </a:cubicBezTo>
                  <a:cubicBezTo>
                    <a:pt x="1699057" y="1496188"/>
                    <a:pt x="1694831" y="1502527"/>
                    <a:pt x="1682151" y="1510981"/>
                  </a:cubicBezTo>
                  <a:cubicBezTo>
                    <a:pt x="1639886" y="1540566"/>
                    <a:pt x="1644113" y="1542680"/>
                    <a:pt x="1625093" y="1489848"/>
                  </a:cubicBezTo>
                  <a:cubicBezTo>
                    <a:pt x="1639886" y="1489848"/>
                    <a:pt x="1633546" y="1487734"/>
                    <a:pt x="1646226" y="1487734"/>
                  </a:cubicBezTo>
                  <a:cubicBezTo>
                    <a:pt x="1641999" y="1496188"/>
                    <a:pt x="1635659" y="1494074"/>
                    <a:pt x="1644113" y="1508867"/>
                  </a:cubicBezTo>
                  <a:cubicBezTo>
                    <a:pt x="1648340" y="1517320"/>
                    <a:pt x="1658906" y="1515207"/>
                    <a:pt x="1667358" y="1508867"/>
                  </a:cubicBezTo>
                  <a:cubicBezTo>
                    <a:pt x="1673698" y="1502527"/>
                    <a:pt x="1684264" y="1496188"/>
                    <a:pt x="1686378" y="1485621"/>
                  </a:cubicBezTo>
                  <a:cubicBezTo>
                    <a:pt x="1691661" y="1481395"/>
                    <a:pt x="1694303" y="1481923"/>
                    <a:pt x="1697209" y="1483508"/>
                  </a:cubicBezTo>
                  <a:close/>
                  <a:moveTo>
                    <a:pt x="1800494" y="1459997"/>
                  </a:moveTo>
                  <a:cubicBezTo>
                    <a:pt x="1802608" y="1461318"/>
                    <a:pt x="1804721" y="1463432"/>
                    <a:pt x="1808947" y="1462375"/>
                  </a:cubicBezTo>
                  <a:cubicBezTo>
                    <a:pt x="1800495" y="1470829"/>
                    <a:pt x="1796268" y="1477168"/>
                    <a:pt x="1787814" y="1485621"/>
                  </a:cubicBezTo>
                  <a:cubicBezTo>
                    <a:pt x="1756115" y="1515207"/>
                    <a:pt x="1760342" y="1517320"/>
                    <a:pt x="1745549" y="1464488"/>
                  </a:cubicBezTo>
                  <a:lnTo>
                    <a:pt x="1762456" y="1464488"/>
                  </a:lnTo>
                  <a:cubicBezTo>
                    <a:pt x="1758229" y="1472942"/>
                    <a:pt x="1754003" y="1470829"/>
                    <a:pt x="1760342" y="1485621"/>
                  </a:cubicBezTo>
                  <a:cubicBezTo>
                    <a:pt x="1764569" y="1494074"/>
                    <a:pt x="1770909" y="1491961"/>
                    <a:pt x="1777248" y="1485621"/>
                  </a:cubicBezTo>
                  <a:cubicBezTo>
                    <a:pt x="1783589" y="1479281"/>
                    <a:pt x="1789928" y="1472942"/>
                    <a:pt x="1792041" y="1462375"/>
                  </a:cubicBezTo>
                  <a:cubicBezTo>
                    <a:pt x="1796268" y="1458148"/>
                    <a:pt x="1798381" y="1458677"/>
                    <a:pt x="1800494" y="1459997"/>
                  </a:cubicBezTo>
                  <a:close/>
                  <a:moveTo>
                    <a:pt x="1187122" y="1428033"/>
                  </a:moveTo>
                  <a:cubicBezTo>
                    <a:pt x="1208783" y="1428033"/>
                    <a:pt x="1230972" y="1431732"/>
                    <a:pt x="1255275" y="1439128"/>
                  </a:cubicBezTo>
                  <a:cubicBezTo>
                    <a:pt x="1246822" y="1443355"/>
                    <a:pt x="1238369" y="1449695"/>
                    <a:pt x="1227802" y="1456034"/>
                  </a:cubicBezTo>
                  <a:cubicBezTo>
                    <a:pt x="1198217" y="1420109"/>
                    <a:pt x="1158065" y="1451808"/>
                    <a:pt x="1122139" y="1439128"/>
                  </a:cubicBezTo>
                  <a:cubicBezTo>
                    <a:pt x="1144329" y="1431732"/>
                    <a:pt x="1165461" y="1428033"/>
                    <a:pt x="1187122" y="1428033"/>
                  </a:cubicBezTo>
                  <a:close/>
                  <a:moveTo>
                    <a:pt x="1923328" y="1407165"/>
                  </a:moveTo>
                  <a:cubicBezTo>
                    <a:pt x="1932045" y="1407429"/>
                    <a:pt x="1938913" y="1413769"/>
                    <a:pt x="1942084" y="1430675"/>
                  </a:cubicBezTo>
                  <a:cubicBezTo>
                    <a:pt x="1946309" y="1447581"/>
                    <a:pt x="1958990" y="1443355"/>
                    <a:pt x="1967442" y="1447581"/>
                  </a:cubicBezTo>
                  <a:cubicBezTo>
                    <a:pt x="1925177" y="1460260"/>
                    <a:pt x="1895592" y="1487734"/>
                    <a:pt x="1868120" y="1517319"/>
                  </a:cubicBezTo>
                  <a:cubicBezTo>
                    <a:pt x="1770909" y="1620869"/>
                    <a:pt x="1652567" y="1699059"/>
                    <a:pt x="1544791" y="1792043"/>
                  </a:cubicBezTo>
                  <a:cubicBezTo>
                    <a:pt x="1513092" y="1819515"/>
                    <a:pt x="1477166" y="1834308"/>
                    <a:pt x="1441240" y="1851214"/>
                  </a:cubicBezTo>
                  <a:lnTo>
                    <a:pt x="1432787" y="1842761"/>
                  </a:lnTo>
                  <a:cubicBezTo>
                    <a:pt x="1430674" y="1819515"/>
                    <a:pt x="1438584" y="1844824"/>
                    <a:pt x="1475503" y="1819326"/>
                  </a:cubicBezTo>
                  <a:cubicBezTo>
                    <a:pt x="1512422" y="1793828"/>
                    <a:pt x="1581211" y="1749726"/>
                    <a:pt x="1654300" y="1689775"/>
                  </a:cubicBezTo>
                  <a:cubicBezTo>
                    <a:pt x="1727389" y="1629824"/>
                    <a:pt x="1833735" y="1535697"/>
                    <a:pt x="1914039" y="1459620"/>
                  </a:cubicBezTo>
                  <a:cubicBezTo>
                    <a:pt x="1930945" y="1442714"/>
                    <a:pt x="1912498" y="1434902"/>
                    <a:pt x="1893478" y="1420109"/>
                  </a:cubicBezTo>
                  <a:cubicBezTo>
                    <a:pt x="1904044" y="1412712"/>
                    <a:pt x="1914611" y="1406901"/>
                    <a:pt x="1923328" y="1407165"/>
                  </a:cubicBezTo>
                  <a:close/>
                  <a:moveTo>
                    <a:pt x="1238469" y="1382533"/>
                  </a:moveTo>
                  <a:cubicBezTo>
                    <a:pt x="1246889" y="1381675"/>
                    <a:pt x="1254616" y="1381807"/>
                    <a:pt x="1261880" y="1382599"/>
                  </a:cubicBezTo>
                  <a:cubicBezTo>
                    <a:pt x="1276408" y="1384184"/>
                    <a:pt x="1289088" y="1388410"/>
                    <a:pt x="1301768" y="1392637"/>
                  </a:cubicBezTo>
                  <a:cubicBezTo>
                    <a:pt x="1303881" y="1398977"/>
                    <a:pt x="1301768" y="1403204"/>
                    <a:pt x="1301768" y="1409543"/>
                  </a:cubicBezTo>
                  <a:cubicBezTo>
                    <a:pt x="1278521" y="1394750"/>
                    <a:pt x="1251049" y="1390523"/>
                    <a:pt x="1210896" y="1388410"/>
                  </a:cubicBezTo>
                  <a:cubicBezTo>
                    <a:pt x="1220935" y="1385241"/>
                    <a:pt x="1230048" y="1383392"/>
                    <a:pt x="1238469" y="1382533"/>
                  </a:cubicBezTo>
                  <a:close/>
                  <a:moveTo>
                    <a:pt x="657224" y="128910"/>
                  </a:moveTo>
                  <a:cubicBezTo>
                    <a:pt x="672017" y="133136"/>
                    <a:pt x="661450" y="141589"/>
                    <a:pt x="659336" y="147929"/>
                  </a:cubicBezTo>
                  <a:cubicBezTo>
                    <a:pt x="655111" y="164835"/>
                    <a:pt x="684696" y="177514"/>
                    <a:pt x="663563" y="196534"/>
                  </a:cubicBezTo>
                  <a:cubicBezTo>
                    <a:pt x="646657" y="185968"/>
                    <a:pt x="648770" y="164835"/>
                    <a:pt x="636091" y="152155"/>
                  </a:cubicBezTo>
                  <a:cubicBezTo>
                    <a:pt x="629751" y="145815"/>
                    <a:pt x="633978" y="137363"/>
                    <a:pt x="640317" y="133136"/>
                  </a:cubicBezTo>
                  <a:cubicBezTo>
                    <a:pt x="644544" y="131022"/>
                    <a:pt x="652997" y="126797"/>
                    <a:pt x="657224" y="128910"/>
                  </a:cubicBezTo>
                  <a:close/>
                  <a:moveTo>
                    <a:pt x="589599" y="31698"/>
                  </a:moveTo>
                  <a:cubicBezTo>
                    <a:pt x="595938" y="38038"/>
                    <a:pt x="595938" y="38038"/>
                    <a:pt x="598052" y="42264"/>
                  </a:cubicBezTo>
                  <a:cubicBezTo>
                    <a:pt x="560013" y="112003"/>
                    <a:pt x="625525" y="116229"/>
                    <a:pt x="642430" y="224006"/>
                  </a:cubicBezTo>
                  <a:cubicBezTo>
                    <a:pt x="644543" y="240912"/>
                    <a:pt x="661449" y="259930"/>
                    <a:pt x="678356" y="262044"/>
                  </a:cubicBezTo>
                  <a:cubicBezTo>
                    <a:pt x="688923" y="264157"/>
                    <a:pt x="699489" y="266271"/>
                    <a:pt x="710055" y="266271"/>
                  </a:cubicBezTo>
                  <a:cubicBezTo>
                    <a:pt x="731188" y="266271"/>
                    <a:pt x="693148" y="287403"/>
                    <a:pt x="682582" y="283177"/>
                  </a:cubicBezTo>
                  <a:cubicBezTo>
                    <a:pt x="663563" y="276837"/>
                    <a:pt x="648770" y="268384"/>
                    <a:pt x="642430" y="264157"/>
                  </a:cubicBezTo>
                  <a:cubicBezTo>
                    <a:pt x="633977" y="259930"/>
                    <a:pt x="633977" y="316989"/>
                    <a:pt x="629751" y="340235"/>
                  </a:cubicBezTo>
                  <a:cubicBezTo>
                    <a:pt x="623411" y="374047"/>
                    <a:pt x="617071" y="390953"/>
                    <a:pt x="606505" y="420539"/>
                  </a:cubicBezTo>
                  <a:cubicBezTo>
                    <a:pt x="602278" y="412085"/>
                    <a:pt x="608619" y="420539"/>
                    <a:pt x="598052" y="414199"/>
                  </a:cubicBezTo>
                  <a:cubicBezTo>
                    <a:pt x="619185" y="352914"/>
                    <a:pt x="627637" y="300083"/>
                    <a:pt x="627637" y="238798"/>
                  </a:cubicBezTo>
                  <a:cubicBezTo>
                    <a:pt x="627637" y="213439"/>
                    <a:pt x="623411" y="177514"/>
                    <a:pt x="610731" y="158494"/>
                  </a:cubicBezTo>
                  <a:cubicBezTo>
                    <a:pt x="570579" y="103549"/>
                    <a:pt x="568466" y="80304"/>
                    <a:pt x="589599" y="31698"/>
                  </a:cubicBezTo>
                  <a:close/>
                  <a:moveTo>
                    <a:pt x="1177085" y="0"/>
                  </a:moveTo>
                  <a:cubicBezTo>
                    <a:pt x="1177085" y="52831"/>
                    <a:pt x="1187652" y="95097"/>
                    <a:pt x="1177085" y="147928"/>
                  </a:cubicBezTo>
                  <a:cubicBezTo>
                    <a:pt x="1139047" y="204987"/>
                    <a:pt x="1141160" y="270497"/>
                    <a:pt x="1134820" y="333895"/>
                  </a:cubicBezTo>
                  <a:cubicBezTo>
                    <a:pt x="1128480" y="380387"/>
                    <a:pt x="1101008" y="416313"/>
                    <a:pt x="1071422" y="452238"/>
                  </a:cubicBezTo>
                  <a:cubicBezTo>
                    <a:pt x="1060856" y="467031"/>
                    <a:pt x="1039723" y="498730"/>
                    <a:pt x="1039723" y="498730"/>
                  </a:cubicBezTo>
                  <a:cubicBezTo>
                    <a:pt x="1033384" y="513522"/>
                    <a:pt x="1016478" y="551562"/>
                    <a:pt x="1005911" y="576920"/>
                  </a:cubicBezTo>
                  <a:cubicBezTo>
                    <a:pt x="999571" y="591713"/>
                    <a:pt x="982665" y="598053"/>
                    <a:pt x="967872" y="593827"/>
                  </a:cubicBezTo>
                  <a:cubicBezTo>
                    <a:pt x="889682" y="566354"/>
                    <a:pt x="811491" y="532542"/>
                    <a:pt x="750206" y="471257"/>
                  </a:cubicBezTo>
                  <a:cubicBezTo>
                    <a:pt x="807264" y="515636"/>
                    <a:pt x="910815" y="562128"/>
                    <a:pt x="976325" y="585374"/>
                  </a:cubicBezTo>
                  <a:cubicBezTo>
                    <a:pt x="991118" y="589600"/>
                    <a:pt x="1010137" y="532542"/>
                    <a:pt x="1029157" y="500843"/>
                  </a:cubicBezTo>
                  <a:cubicBezTo>
                    <a:pt x="1029157" y="500843"/>
                    <a:pt x="1058743" y="456465"/>
                    <a:pt x="1069309" y="443785"/>
                  </a:cubicBezTo>
                  <a:cubicBezTo>
                    <a:pt x="1179198" y="319103"/>
                    <a:pt x="1094668" y="281064"/>
                    <a:pt x="1168632" y="145815"/>
                  </a:cubicBezTo>
                  <a:cubicBezTo>
                    <a:pt x="1172859" y="90871"/>
                    <a:pt x="1168632" y="57058"/>
                    <a:pt x="1164406" y="12680"/>
                  </a:cubicBezTo>
                  <a:cubicBezTo>
                    <a:pt x="1174972" y="6341"/>
                    <a:pt x="1166519" y="6341"/>
                    <a:pt x="1177085" y="0"/>
                  </a:cubicBezTo>
                  <a:close/>
                </a:path>
              </a:pathLst>
            </a:custGeom>
            <a:solidFill>
              <a:srgbClr val="A4A3A3"/>
            </a:solidFill>
            <a:ln w="23341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endParaRPr lang="en-US"/>
            </a:p>
          </p:txBody>
        </p:sp>
        <p:sp>
          <p:nvSpPr>
            <p:cNvPr id="103" name="Freeform: Shape 102">
              <a:extLst>
                <a:ext uri="{FF2B5EF4-FFF2-40B4-BE49-F238E27FC236}">
                  <a16:creationId xmlns:a16="http://schemas.microsoft.com/office/drawing/2014/main" id="{352173E7-83DB-41DA-B5AE-609AE0F4E162}"/>
                </a:ext>
              </a:extLst>
            </p:cNvPr>
            <p:cNvSpPr/>
            <p:nvPr/>
          </p:nvSpPr>
          <p:spPr>
            <a:xfrm>
              <a:off x="1801118" y="1230989"/>
              <a:ext cx="1521545" cy="1141159"/>
            </a:xfrm>
            <a:custGeom>
              <a:avLst/>
              <a:gdLst>
                <a:gd name="connsiteX0" fmla="*/ 747153 w 1684367"/>
                <a:gd name="connsiteY0" fmla="*/ 1056101 h 1263275"/>
                <a:gd name="connsiteX1" fmla="*/ 814996 w 1684367"/>
                <a:gd name="connsiteY1" fmla="*/ 971882 h 1263275"/>
                <a:gd name="connsiteX2" fmla="*/ 836051 w 1684367"/>
                <a:gd name="connsiteY2" fmla="*/ 108644 h 1263275"/>
                <a:gd name="connsiteX3" fmla="*/ 901554 w 1684367"/>
                <a:gd name="connsiteY3" fmla="*/ 43141 h 1263275"/>
                <a:gd name="connsiteX4" fmla="*/ 1594016 w 1684367"/>
                <a:gd name="connsiteY4" fmla="*/ 43141 h 1263275"/>
                <a:gd name="connsiteX5" fmla="*/ 1652501 w 1684367"/>
                <a:gd name="connsiteY5" fmla="*/ 54838 h 1263275"/>
                <a:gd name="connsiteX6" fmla="*/ 1652501 w 1684367"/>
                <a:gd name="connsiteY6" fmla="*/ 237311 h 1263275"/>
                <a:gd name="connsiteX7" fmla="*/ 1603374 w 1684367"/>
                <a:gd name="connsiteY7" fmla="*/ 967203 h 1263275"/>
                <a:gd name="connsiteX8" fmla="*/ 1563604 w 1684367"/>
                <a:gd name="connsiteY8" fmla="*/ 1018670 h 1263275"/>
                <a:gd name="connsiteX9" fmla="*/ 1254803 w 1684367"/>
                <a:gd name="connsiteY9" fmla="*/ 1084173 h 1263275"/>
                <a:gd name="connsiteX10" fmla="*/ 1212694 w 1684367"/>
                <a:gd name="connsiteY10" fmla="*/ 1070137 h 1263275"/>
                <a:gd name="connsiteX11" fmla="*/ 1179942 w 1684367"/>
                <a:gd name="connsiteY11" fmla="*/ 1060779 h 1263275"/>
                <a:gd name="connsiteX12" fmla="*/ 1069991 w 1684367"/>
                <a:gd name="connsiteY12" fmla="*/ 1098210 h 1263275"/>
                <a:gd name="connsiteX13" fmla="*/ 992790 w 1684367"/>
                <a:gd name="connsiteY13" fmla="*/ 1128622 h 1263275"/>
                <a:gd name="connsiteX14" fmla="*/ 943663 w 1684367"/>
                <a:gd name="connsiteY14" fmla="*/ 1130961 h 1263275"/>
                <a:gd name="connsiteX15" fmla="*/ 915590 w 1684367"/>
                <a:gd name="connsiteY15" fmla="*/ 1133301 h 1263275"/>
                <a:gd name="connsiteX16" fmla="*/ 880499 w 1684367"/>
                <a:gd name="connsiteY16" fmla="*/ 1130961 h 1263275"/>
                <a:gd name="connsiteX17" fmla="*/ 819675 w 1684367"/>
                <a:gd name="connsiteY17" fmla="*/ 1133301 h 1263275"/>
                <a:gd name="connsiteX18" fmla="*/ 758850 w 1684367"/>
                <a:gd name="connsiteY18" fmla="*/ 1144998 h 1263275"/>
                <a:gd name="connsiteX19" fmla="*/ 681650 w 1684367"/>
                <a:gd name="connsiteY19" fmla="*/ 1156695 h 1263275"/>
                <a:gd name="connsiteX20" fmla="*/ 634862 w 1684367"/>
                <a:gd name="connsiteY20" fmla="*/ 1173071 h 1263275"/>
                <a:gd name="connsiteX21" fmla="*/ 216110 w 1684367"/>
                <a:gd name="connsiteY21" fmla="*/ 1217519 h 1263275"/>
                <a:gd name="connsiteX22" fmla="*/ 106158 w 1684367"/>
                <a:gd name="connsiteY22" fmla="*/ 1229216 h 1263275"/>
                <a:gd name="connsiteX23" fmla="*/ 42994 w 1684367"/>
                <a:gd name="connsiteY23" fmla="*/ 1189446 h 1263275"/>
                <a:gd name="connsiteX24" fmla="*/ 94461 w 1684367"/>
                <a:gd name="connsiteY24" fmla="*/ 1147337 h 1263275"/>
                <a:gd name="connsiteX25" fmla="*/ 283952 w 1684367"/>
                <a:gd name="connsiteY25" fmla="*/ 1116925 h 1263275"/>
                <a:gd name="connsiteX26" fmla="*/ 747153 w 1684367"/>
                <a:gd name="connsiteY26" fmla="*/ 1056101 h 1263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</a:cxnLst>
              <a:rect l="l" t="t" r="r" b="b"/>
              <a:pathLst>
                <a:path w="1684367" h="1263275">
                  <a:moveTo>
                    <a:pt x="747153" y="1056101"/>
                  </a:moveTo>
                  <a:cubicBezTo>
                    <a:pt x="803299" y="1056101"/>
                    <a:pt x="814996" y="1025688"/>
                    <a:pt x="814996" y="971882"/>
                  </a:cubicBezTo>
                  <a:cubicBezTo>
                    <a:pt x="819675" y="684136"/>
                    <a:pt x="829032" y="396390"/>
                    <a:pt x="836051" y="108644"/>
                  </a:cubicBezTo>
                  <a:cubicBezTo>
                    <a:pt x="836051" y="59516"/>
                    <a:pt x="854766" y="43141"/>
                    <a:pt x="901554" y="43141"/>
                  </a:cubicBezTo>
                  <a:cubicBezTo>
                    <a:pt x="1133154" y="45480"/>
                    <a:pt x="1362416" y="43141"/>
                    <a:pt x="1594016" y="43141"/>
                  </a:cubicBezTo>
                  <a:cubicBezTo>
                    <a:pt x="1615071" y="43141"/>
                    <a:pt x="1636125" y="40801"/>
                    <a:pt x="1652501" y="54838"/>
                  </a:cubicBezTo>
                  <a:cubicBezTo>
                    <a:pt x="1652501" y="115662"/>
                    <a:pt x="1652501" y="176486"/>
                    <a:pt x="1652501" y="237311"/>
                  </a:cubicBezTo>
                  <a:cubicBezTo>
                    <a:pt x="1643143" y="279420"/>
                    <a:pt x="1615071" y="735603"/>
                    <a:pt x="1603374" y="967203"/>
                  </a:cubicBezTo>
                  <a:cubicBezTo>
                    <a:pt x="1601034" y="997616"/>
                    <a:pt x="1594016" y="1011652"/>
                    <a:pt x="1563604" y="1018670"/>
                  </a:cubicBezTo>
                  <a:cubicBezTo>
                    <a:pt x="1460670" y="1039725"/>
                    <a:pt x="1362416" y="1077155"/>
                    <a:pt x="1254803" y="1084173"/>
                  </a:cubicBezTo>
                  <a:cubicBezTo>
                    <a:pt x="1236088" y="1091192"/>
                    <a:pt x="1222052" y="1088852"/>
                    <a:pt x="1212694" y="1070137"/>
                  </a:cubicBezTo>
                  <a:cubicBezTo>
                    <a:pt x="1203336" y="1056101"/>
                    <a:pt x="1193979" y="1053761"/>
                    <a:pt x="1179942" y="1060779"/>
                  </a:cubicBezTo>
                  <a:cubicBezTo>
                    <a:pt x="1147191" y="1086513"/>
                    <a:pt x="1119118" y="1114586"/>
                    <a:pt x="1069991" y="1098210"/>
                  </a:cubicBezTo>
                  <a:cubicBezTo>
                    <a:pt x="1044257" y="1088852"/>
                    <a:pt x="1020863" y="1121604"/>
                    <a:pt x="992790" y="1128622"/>
                  </a:cubicBezTo>
                  <a:cubicBezTo>
                    <a:pt x="976415" y="1133301"/>
                    <a:pt x="960039" y="1126283"/>
                    <a:pt x="943663" y="1130961"/>
                  </a:cubicBezTo>
                  <a:cubicBezTo>
                    <a:pt x="934305" y="1133301"/>
                    <a:pt x="924948" y="1133301"/>
                    <a:pt x="915590" y="1133301"/>
                  </a:cubicBezTo>
                  <a:cubicBezTo>
                    <a:pt x="906233" y="1133301"/>
                    <a:pt x="899214" y="1133301"/>
                    <a:pt x="880499" y="1130961"/>
                  </a:cubicBezTo>
                  <a:cubicBezTo>
                    <a:pt x="859445" y="1126283"/>
                    <a:pt x="838390" y="1121604"/>
                    <a:pt x="819675" y="1133301"/>
                  </a:cubicBezTo>
                  <a:cubicBezTo>
                    <a:pt x="800960" y="1140319"/>
                    <a:pt x="782244" y="1152016"/>
                    <a:pt x="758850" y="1144998"/>
                  </a:cubicBezTo>
                  <a:cubicBezTo>
                    <a:pt x="730778" y="1130961"/>
                    <a:pt x="705044" y="1128622"/>
                    <a:pt x="681650" y="1156695"/>
                  </a:cubicBezTo>
                  <a:cubicBezTo>
                    <a:pt x="669953" y="1170731"/>
                    <a:pt x="653578" y="1173071"/>
                    <a:pt x="634862" y="1173071"/>
                  </a:cubicBezTo>
                  <a:cubicBezTo>
                    <a:pt x="489820" y="1187107"/>
                    <a:pt x="368171" y="1203483"/>
                    <a:pt x="216110" y="1217519"/>
                  </a:cubicBezTo>
                  <a:cubicBezTo>
                    <a:pt x="211431" y="1219859"/>
                    <a:pt x="131892" y="1229216"/>
                    <a:pt x="106158" y="1229216"/>
                  </a:cubicBezTo>
                  <a:cubicBezTo>
                    <a:pt x="78085" y="1229216"/>
                    <a:pt x="47673" y="1229216"/>
                    <a:pt x="42994" y="1189446"/>
                  </a:cubicBezTo>
                  <a:cubicBezTo>
                    <a:pt x="50013" y="1161374"/>
                    <a:pt x="68728" y="1152016"/>
                    <a:pt x="94461" y="1147337"/>
                  </a:cubicBezTo>
                  <a:cubicBezTo>
                    <a:pt x="157625" y="1133301"/>
                    <a:pt x="220789" y="1119264"/>
                    <a:pt x="283952" y="1116925"/>
                  </a:cubicBezTo>
                  <a:cubicBezTo>
                    <a:pt x="365831" y="1114586"/>
                    <a:pt x="658256" y="1063119"/>
                    <a:pt x="747153" y="1056101"/>
                  </a:cubicBezTo>
                  <a:close/>
                </a:path>
              </a:pathLst>
            </a:custGeom>
            <a:solidFill>
              <a:schemeClr val="tx1"/>
            </a:solidFill>
            <a:ln w="23341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CD6B3F76-712F-4AB7-9F59-07E6D59FB6C6}"/>
              </a:ext>
            </a:extLst>
          </p:cNvPr>
          <p:cNvGrpSpPr/>
          <p:nvPr/>
        </p:nvGrpSpPr>
        <p:grpSpPr>
          <a:xfrm>
            <a:off x="8461926" y="4794957"/>
            <a:ext cx="1461452" cy="1107026"/>
            <a:chOff x="5532245" y="2042398"/>
            <a:chExt cx="940614" cy="712500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19200000" lon="0" rev="0"/>
            </a:camera>
            <a:lightRig rig="threePt" dir="t"/>
          </a:scene3d>
        </p:grpSpPr>
        <p:sp>
          <p:nvSpPr>
            <p:cNvPr id="111" name="Rectangle 36">
              <a:extLst>
                <a:ext uri="{FF2B5EF4-FFF2-40B4-BE49-F238E27FC236}">
                  <a16:creationId xmlns:a16="http://schemas.microsoft.com/office/drawing/2014/main" id="{E776AFBF-96DC-46AD-A686-F95DCD9BBAB3}"/>
                </a:ext>
              </a:extLst>
            </p:cNvPr>
            <p:cNvSpPr/>
            <p:nvPr/>
          </p:nvSpPr>
          <p:spPr>
            <a:xfrm rot="4500000">
              <a:off x="5649057" y="1957236"/>
              <a:ext cx="700659" cy="880709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112" name="Rectangle 14">
              <a:extLst>
                <a:ext uri="{FF2B5EF4-FFF2-40B4-BE49-F238E27FC236}">
                  <a16:creationId xmlns:a16="http://schemas.microsoft.com/office/drawing/2014/main" id="{597601C9-CD84-4038-B043-938DD313FE0C}"/>
                </a:ext>
              </a:extLst>
            </p:cNvPr>
            <p:cNvSpPr/>
            <p:nvPr/>
          </p:nvSpPr>
          <p:spPr>
            <a:xfrm rot="4500000">
              <a:off x="5646302" y="1928341"/>
              <a:ext cx="712500" cy="940614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sp3d>
              <a:bevelT w="0" h="95250"/>
              <a:bevelB w="0" h="25400"/>
              <a:contourClr>
                <a:schemeClr val="accent3">
                  <a:lumMod val="75000"/>
                </a:schemeClr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412193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A</a:t>
            </a:r>
          </a:p>
        </p:txBody>
      </p:sp>
      <p:sp>
        <p:nvSpPr>
          <p:cNvPr id="54" name="Diamond 5">
            <a:extLst>
              <a:ext uri="{FF2B5EF4-FFF2-40B4-BE49-F238E27FC236}">
                <a16:creationId xmlns:a16="http://schemas.microsoft.com/office/drawing/2014/main" id="{AEDEE15B-09BE-4416-8D55-46095E20C00D}"/>
              </a:ext>
            </a:extLst>
          </p:cNvPr>
          <p:cNvSpPr/>
          <p:nvPr/>
        </p:nvSpPr>
        <p:spPr>
          <a:xfrm>
            <a:off x="6112070" y="1492152"/>
            <a:ext cx="523149" cy="524695"/>
          </a:xfrm>
          <a:custGeom>
            <a:avLst/>
            <a:gdLst/>
            <a:ahLst/>
            <a:cxnLst/>
            <a:rect l="l" t="t" r="r" b="b"/>
            <a:pathLst>
              <a:path w="3240001" h="3249575">
                <a:moveTo>
                  <a:pt x="1275349" y="2002569"/>
                </a:moveTo>
                <a:lnTo>
                  <a:pt x="1625117" y="2233002"/>
                </a:lnTo>
                <a:lnTo>
                  <a:pt x="1968772" y="2006596"/>
                </a:lnTo>
                <a:lnTo>
                  <a:pt x="3240001" y="3249575"/>
                </a:lnTo>
                <a:lnTo>
                  <a:pt x="0" y="3249575"/>
                </a:lnTo>
                <a:close/>
                <a:moveTo>
                  <a:pt x="1067116" y="1473605"/>
                </a:moveTo>
                <a:lnTo>
                  <a:pt x="1067116" y="1581605"/>
                </a:lnTo>
                <a:lnTo>
                  <a:pt x="2183116" y="1581605"/>
                </a:lnTo>
                <a:lnTo>
                  <a:pt x="2183116" y="1473605"/>
                </a:lnTo>
                <a:close/>
                <a:moveTo>
                  <a:pt x="1067116" y="1267205"/>
                </a:moveTo>
                <a:lnTo>
                  <a:pt x="1067116" y="1375205"/>
                </a:lnTo>
                <a:lnTo>
                  <a:pt x="2183116" y="1375205"/>
                </a:lnTo>
                <a:lnTo>
                  <a:pt x="2183116" y="1267205"/>
                </a:lnTo>
                <a:close/>
                <a:moveTo>
                  <a:pt x="3240001" y="1172196"/>
                </a:moveTo>
                <a:lnTo>
                  <a:pt x="3240001" y="3142550"/>
                </a:lnTo>
                <a:lnTo>
                  <a:pt x="2026252" y="1968728"/>
                </a:lnTo>
                <a:lnTo>
                  <a:pt x="3049854" y="1294362"/>
                </a:lnTo>
                <a:close/>
                <a:moveTo>
                  <a:pt x="0" y="1172196"/>
                </a:moveTo>
                <a:lnTo>
                  <a:pt x="602850" y="1559516"/>
                </a:lnTo>
                <a:lnTo>
                  <a:pt x="1217896" y="1964719"/>
                </a:lnTo>
                <a:lnTo>
                  <a:pt x="0" y="3142550"/>
                </a:lnTo>
                <a:close/>
                <a:moveTo>
                  <a:pt x="1067116" y="1060805"/>
                </a:moveTo>
                <a:lnTo>
                  <a:pt x="1067116" y="1168805"/>
                </a:lnTo>
                <a:lnTo>
                  <a:pt x="2183116" y="1168805"/>
                </a:lnTo>
                <a:lnTo>
                  <a:pt x="2183116" y="1060805"/>
                </a:lnTo>
                <a:close/>
                <a:moveTo>
                  <a:pt x="869032" y="816137"/>
                </a:moveTo>
                <a:lnTo>
                  <a:pt x="2381200" y="816137"/>
                </a:lnTo>
                <a:lnTo>
                  <a:pt x="2381200" y="1623491"/>
                </a:lnTo>
                <a:lnTo>
                  <a:pt x="1668045" y="2093329"/>
                </a:lnTo>
                <a:lnTo>
                  <a:pt x="1625116" y="2121611"/>
                </a:lnTo>
                <a:lnTo>
                  <a:pt x="869032" y="1623491"/>
                </a:lnTo>
                <a:close/>
                <a:moveTo>
                  <a:pt x="1625116" y="0"/>
                </a:moveTo>
                <a:lnTo>
                  <a:pt x="3235286" y="1060806"/>
                </a:lnTo>
                <a:lnTo>
                  <a:pt x="2489212" y="1552331"/>
                </a:lnTo>
                <a:lnTo>
                  <a:pt x="2489212" y="708008"/>
                </a:lnTo>
                <a:lnTo>
                  <a:pt x="761020" y="708008"/>
                </a:lnTo>
                <a:lnTo>
                  <a:pt x="761020" y="1552331"/>
                </a:lnTo>
                <a:lnTo>
                  <a:pt x="14946" y="106080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Isosceles Triangle 51">
            <a:extLst>
              <a:ext uri="{FF2B5EF4-FFF2-40B4-BE49-F238E27FC236}">
                <a16:creationId xmlns:a16="http://schemas.microsoft.com/office/drawing/2014/main" id="{2296D13E-298C-4F01-A77D-43547A7AEFA9}"/>
              </a:ext>
            </a:extLst>
          </p:cNvPr>
          <p:cNvSpPr/>
          <p:nvPr/>
        </p:nvSpPr>
        <p:spPr>
          <a:xfrm>
            <a:off x="5273316" y="1562686"/>
            <a:ext cx="523147" cy="383626"/>
          </a:xfrm>
          <a:custGeom>
            <a:avLst/>
            <a:gdLst/>
            <a:ahLst/>
            <a:cxnLst/>
            <a:rect l="l" t="t" r="r" b="b"/>
            <a:pathLst>
              <a:path w="3240001" h="2375905">
                <a:moveTo>
                  <a:pt x="1974640" y="1379575"/>
                </a:moveTo>
                <a:lnTo>
                  <a:pt x="3240001" y="2375905"/>
                </a:lnTo>
                <a:lnTo>
                  <a:pt x="1" y="2375905"/>
                </a:lnTo>
                <a:lnTo>
                  <a:pt x="1269863" y="1399042"/>
                </a:lnTo>
                <a:lnTo>
                  <a:pt x="1610574" y="1745545"/>
                </a:lnTo>
                <a:close/>
                <a:moveTo>
                  <a:pt x="3240001" y="126952"/>
                </a:moveTo>
                <a:lnTo>
                  <a:pt x="3240001" y="2258912"/>
                </a:lnTo>
                <a:lnTo>
                  <a:pt x="2032457" y="1334195"/>
                </a:lnTo>
                <a:close/>
                <a:moveTo>
                  <a:pt x="0" y="117525"/>
                </a:moveTo>
                <a:lnTo>
                  <a:pt x="1207545" y="1324768"/>
                </a:lnTo>
                <a:lnTo>
                  <a:pt x="0" y="2249485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1610572" y="162051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57">
            <a:extLst>
              <a:ext uri="{FF2B5EF4-FFF2-40B4-BE49-F238E27FC236}">
                <a16:creationId xmlns:a16="http://schemas.microsoft.com/office/drawing/2014/main" id="{4E76B488-B2CD-463B-861A-27D4912FE160}"/>
              </a:ext>
            </a:extLst>
          </p:cNvPr>
          <p:cNvSpPr/>
          <p:nvPr/>
        </p:nvSpPr>
        <p:spPr>
          <a:xfrm>
            <a:off x="6114156" y="4520206"/>
            <a:ext cx="313133" cy="707899"/>
          </a:xfrm>
          <a:custGeom>
            <a:avLst/>
            <a:gdLst>
              <a:gd name="connsiteX0" fmla="*/ 1148449 w 1346449"/>
              <a:gd name="connsiteY0" fmla="*/ 2457725 h 3249725"/>
              <a:gd name="connsiteX1" fmla="*/ 198001 w 1346449"/>
              <a:gd name="connsiteY1" fmla="*/ 2457725 h 3249725"/>
              <a:gd name="connsiteX2" fmla="*/ 1 w 1346449"/>
              <a:gd name="connsiteY2" fmla="*/ 3249725 h 3249725"/>
              <a:gd name="connsiteX3" fmla="*/ 1346449 w 1346449"/>
              <a:gd name="connsiteY3" fmla="*/ 3249725 h 3249725"/>
              <a:gd name="connsiteX4" fmla="*/ 1148449 w 1346449"/>
              <a:gd name="connsiteY4" fmla="*/ 2457725 h 3249725"/>
              <a:gd name="connsiteX5" fmla="*/ 755186 w 1346449"/>
              <a:gd name="connsiteY5" fmla="*/ 82950 h 3249725"/>
              <a:gd name="connsiteX6" fmla="*/ 734449 w 1346449"/>
              <a:gd name="connsiteY6" fmla="*/ 1314594 h 3249725"/>
              <a:gd name="connsiteX7" fmla="*/ 853246 w 1346449"/>
              <a:gd name="connsiteY7" fmla="*/ 1483214 h 3249725"/>
              <a:gd name="connsiteX8" fmla="*/ 673226 w 1346449"/>
              <a:gd name="connsiteY8" fmla="*/ 1663234 h 3249725"/>
              <a:gd name="connsiteX9" fmla="*/ 493206 w 1346449"/>
              <a:gd name="connsiteY9" fmla="*/ 1483214 h 3249725"/>
              <a:gd name="connsiteX10" fmla="*/ 612000 w 1346449"/>
              <a:gd name="connsiteY10" fmla="*/ 1314595 h 3249725"/>
              <a:gd name="connsiteX11" fmla="*/ 612000 w 1346449"/>
              <a:gd name="connsiteY11" fmla="*/ 0 h 3249725"/>
              <a:gd name="connsiteX12" fmla="*/ 2939 w 1346449"/>
              <a:gd name="connsiteY12" fmla="*/ 1574694 h 3249725"/>
              <a:gd name="connsiteX13" fmla="*/ 0 w 1346449"/>
              <a:gd name="connsiteY13" fmla="*/ 1574694 h 3249725"/>
              <a:gd name="connsiteX14" fmla="*/ 2009 w 1346449"/>
              <a:gd name="connsiteY14" fmla="*/ 1577097 h 3249725"/>
              <a:gd name="connsiteX15" fmla="*/ 0 w 1346449"/>
              <a:gd name="connsiteY15" fmla="*/ 1582292 h 3249725"/>
              <a:gd name="connsiteX16" fmla="*/ 6353 w 1346449"/>
              <a:gd name="connsiteY16" fmla="*/ 1582292 h 3249725"/>
              <a:gd name="connsiteX17" fmla="*/ 273414 w 1346449"/>
              <a:gd name="connsiteY17" fmla="*/ 2376121 h 3249725"/>
              <a:gd name="connsiteX18" fmla="*/ 1091887 w 1346449"/>
              <a:gd name="connsiteY18" fmla="*/ 2366694 h 3249725"/>
              <a:gd name="connsiteX19" fmla="*/ 1340768 w 1346449"/>
              <a:gd name="connsiteY19" fmla="*/ 1582292 h 3249725"/>
              <a:gd name="connsiteX20" fmla="*/ 1346449 w 1346449"/>
              <a:gd name="connsiteY20" fmla="*/ 1582292 h 3249725"/>
              <a:gd name="connsiteX21" fmla="*/ 1344512 w 1346449"/>
              <a:gd name="connsiteY21" fmla="*/ 1577284 h 3249725"/>
              <a:gd name="connsiteX22" fmla="*/ 1346448 w 1346449"/>
              <a:gd name="connsiteY22" fmla="*/ 1574694 h 3249725"/>
              <a:gd name="connsiteX23" fmla="*/ 1343510 w 1346449"/>
              <a:gd name="connsiteY23" fmla="*/ 1574694 h 3249725"/>
              <a:gd name="connsiteX24" fmla="*/ 755186 w 1346449"/>
              <a:gd name="connsiteY24" fmla="*/ 82950 h 3249725"/>
              <a:gd name="connsiteX0" fmla="*/ 1148449 w 1346449"/>
              <a:gd name="connsiteY0" fmla="*/ 2374775 h 3166775"/>
              <a:gd name="connsiteX1" fmla="*/ 198001 w 1346449"/>
              <a:gd name="connsiteY1" fmla="*/ 2374775 h 3166775"/>
              <a:gd name="connsiteX2" fmla="*/ 1 w 1346449"/>
              <a:gd name="connsiteY2" fmla="*/ 3166775 h 3166775"/>
              <a:gd name="connsiteX3" fmla="*/ 1346449 w 1346449"/>
              <a:gd name="connsiteY3" fmla="*/ 3166775 h 3166775"/>
              <a:gd name="connsiteX4" fmla="*/ 1148449 w 1346449"/>
              <a:gd name="connsiteY4" fmla="*/ 2374775 h 3166775"/>
              <a:gd name="connsiteX5" fmla="*/ 755186 w 1346449"/>
              <a:gd name="connsiteY5" fmla="*/ 0 h 3166775"/>
              <a:gd name="connsiteX6" fmla="*/ 734449 w 1346449"/>
              <a:gd name="connsiteY6" fmla="*/ 1231644 h 3166775"/>
              <a:gd name="connsiteX7" fmla="*/ 853246 w 1346449"/>
              <a:gd name="connsiteY7" fmla="*/ 1400264 h 3166775"/>
              <a:gd name="connsiteX8" fmla="*/ 673226 w 1346449"/>
              <a:gd name="connsiteY8" fmla="*/ 1580284 h 3166775"/>
              <a:gd name="connsiteX9" fmla="*/ 493206 w 1346449"/>
              <a:gd name="connsiteY9" fmla="*/ 1400264 h 3166775"/>
              <a:gd name="connsiteX10" fmla="*/ 612000 w 1346449"/>
              <a:gd name="connsiteY10" fmla="*/ 1231645 h 3166775"/>
              <a:gd name="connsiteX11" fmla="*/ 591263 w 1346449"/>
              <a:gd name="connsiteY11" fmla="*/ 10368 h 3166775"/>
              <a:gd name="connsiteX12" fmla="*/ 2939 w 1346449"/>
              <a:gd name="connsiteY12" fmla="*/ 1491744 h 3166775"/>
              <a:gd name="connsiteX13" fmla="*/ 0 w 1346449"/>
              <a:gd name="connsiteY13" fmla="*/ 1491744 h 3166775"/>
              <a:gd name="connsiteX14" fmla="*/ 2009 w 1346449"/>
              <a:gd name="connsiteY14" fmla="*/ 1494147 h 3166775"/>
              <a:gd name="connsiteX15" fmla="*/ 0 w 1346449"/>
              <a:gd name="connsiteY15" fmla="*/ 1499342 h 3166775"/>
              <a:gd name="connsiteX16" fmla="*/ 6353 w 1346449"/>
              <a:gd name="connsiteY16" fmla="*/ 1499342 h 3166775"/>
              <a:gd name="connsiteX17" fmla="*/ 273414 w 1346449"/>
              <a:gd name="connsiteY17" fmla="*/ 2293171 h 3166775"/>
              <a:gd name="connsiteX18" fmla="*/ 1091887 w 1346449"/>
              <a:gd name="connsiteY18" fmla="*/ 2283744 h 3166775"/>
              <a:gd name="connsiteX19" fmla="*/ 1340768 w 1346449"/>
              <a:gd name="connsiteY19" fmla="*/ 1499342 h 3166775"/>
              <a:gd name="connsiteX20" fmla="*/ 1346449 w 1346449"/>
              <a:gd name="connsiteY20" fmla="*/ 1499342 h 3166775"/>
              <a:gd name="connsiteX21" fmla="*/ 1344512 w 1346449"/>
              <a:gd name="connsiteY21" fmla="*/ 1494334 h 3166775"/>
              <a:gd name="connsiteX22" fmla="*/ 1346448 w 1346449"/>
              <a:gd name="connsiteY22" fmla="*/ 1491744 h 3166775"/>
              <a:gd name="connsiteX23" fmla="*/ 1343510 w 1346449"/>
              <a:gd name="connsiteY23" fmla="*/ 1491744 h 3166775"/>
              <a:gd name="connsiteX24" fmla="*/ 755186 w 1346449"/>
              <a:gd name="connsiteY24" fmla="*/ 0 h 3166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1346449" h="3166775">
                <a:moveTo>
                  <a:pt x="1148449" y="2374775"/>
                </a:moveTo>
                <a:lnTo>
                  <a:pt x="198001" y="2374775"/>
                </a:lnTo>
                <a:lnTo>
                  <a:pt x="1" y="3166775"/>
                </a:lnTo>
                <a:lnTo>
                  <a:pt x="1346449" y="3166775"/>
                </a:lnTo>
                <a:lnTo>
                  <a:pt x="1148449" y="2374775"/>
                </a:lnTo>
                <a:close/>
                <a:moveTo>
                  <a:pt x="755186" y="0"/>
                </a:moveTo>
                <a:cubicBezTo>
                  <a:pt x="755186" y="438198"/>
                  <a:pt x="734449" y="793446"/>
                  <a:pt x="734449" y="1231644"/>
                </a:cubicBezTo>
                <a:cubicBezTo>
                  <a:pt x="803843" y="1256124"/>
                  <a:pt x="853246" y="1322425"/>
                  <a:pt x="853246" y="1400264"/>
                </a:cubicBezTo>
                <a:cubicBezTo>
                  <a:pt x="853246" y="1499686"/>
                  <a:pt x="772648" y="1580284"/>
                  <a:pt x="673226" y="1580284"/>
                </a:cubicBezTo>
                <a:cubicBezTo>
                  <a:pt x="573804" y="1580284"/>
                  <a:pt x="493206" y="1499686"/>
                  <a:pt x="493206" y="1400264"/>
                </a:cubicBezTo>
                <a:cubicBezTo>
                  <a:pt x="493206" y="1322426"/>
                  <a:pt x="542608" y="1256126"/>
                  <a:pt x="612000" y="1231645"/>
                </a:cubicBezTo>
                <a:lnTo>
                  <a:pt x="591263" y="10368"/>
                </a:lnTo>
                <a:lnTo>
                  <a:pt x="2939" y="1491744"/>
                </a:lnTo>
                <a:lnTo>
                  <a:pt x="0" y="1491744"/>
                </a:lnTo>
                <a:lnTo>
                  <a:pt x="2009" y="1494147"/>
                </a:lnTo>
                <a:lnTo>
                  <a:pt x="0" y="1499342"/>
                </a:lnTo>
                <a:lnTo>
                  <a:pt x="6353" y="1499342"/>
                </a:lnTo>
                <a:cubicBezTo>
                  <a:pt x="274151" y="1797289"/>
                  <a:pt x="320153" y="2031319"/>
                  <a:pt x="273414" y="2293171"/>
                </a:cubicBezTo>
                <a:lnTo>
                  <a:pt x="1091887" y="2283744"/>
                </a:lnTo>
                <a:cubicBezTo>
                  <a:pt x="1035756" y="1984266"/>
                  <a:pt x="1081794" y="1833397"/>
                  <a:pt x="1340768" y="1499342"/>
                </a:cubicBezTo>
                <a:lnTo>
                  <a:pt x="1346449" y="1499342"/>
                </a:lnTo>
                <a:lnTo>
                  <a:pt x="1344512" y="1494334"/>
                </a:lnTo>
                <a:cubicBezTo>
                  <a:pt x="1345124" y="1493447"/>
                  <a:pt x="1345785" y="1492596"/>
                  <a:pt x="1346448" y="1491744"/>
                </a:cubicBezTo>
                <a:lnTo>
                  <a:pt x="1343510" y="1491744"/>
                </a:lnTo>
                <a:cubicBezTo>
                  <a:pt x="1140490" y="966846"/>
                  <a:pt x="958206" y="524898"/>
                  <a:pt x="75518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 dirty="0"/>
          </a:p>
        </p:txBody>
      </p:sp>
      <p:sp>
        <p:nvSpPr>
          <p:cNvPr id="57" name="Rectangle 7">
            <a:extLst>
              <a:ext uri="{FF2B5EF4-FFF2-40B4-BE49-F238E27FC236}">
                <a16:creationId xmlns:a16="http://schemas.microsoft.com/office/drawing/2014/main" id="{84693C49-05C6-4CD0-A900-4B843CF3016D}"/>
              </a:ext>
            </a:extLst>
          </p:cNvPr>
          <p:cNvSpPr/>
          <p:nvPr/>
        </p:nvSpPr>
        <p:spPr>
          <a:xfrm rot="18900000">
            <a:off x="9585735" y="3654558"/>
            <a:ext cx="225664" cy="502732"/>
          </a:xfrm>
          <a:custGeom>
            <a:avLst/>
            <a:gdLst/>
            <a:ahLst/>
            <a:cxnLst/>
            <a:rect l="l" t="t" r="r" b="b"/>
            <a:pathLst>
              <a:path w="154109" h="343323">
                <a:moveTo>
                  <a:pt x="102909" y="313772"/>
                </a:moveTo>
                <a:lnTo>
                  <a:pt x="102909" y="328547"/>
                </a:lnTo>
                <a:cubicBezTo>
                  <a:pt x="102909" y="336708"/>
                  <a:pt x="96294" y="343322"/>
                  <a:pt x="88133" y="343323"/>
                </a:cubicBezTo>
                <a:lnTo>
                  <a:pt x="65975" y="343322"/>
                </a:lnTo>
                <a:cubicBezTo>
                  <a:pt x="57814" y="343322"/>
                  <a:pt x="51199" y="336708"/>
                  <a:pt x="51199" y="328547"/>
                </a:cubicBezTo>
                <a:cubicBezTo>
                  <a:pt x="51199" y="323622"/>
                  <a:pt x="51200" y="318696"/>
                  <a:pt x="51200" y="313771"/>
                </a:cubicBezTo>
                <a:close/>
                <a:moveTo>
                  <a:pt x="123327" y="15459"/>
                </a:moveTo>
                <a:cubicBezTo>
                  <a:pt x="141678" y="29245"/>
                  <a:pt x="152926" y="50497"/>
                  <a:pt x="154008" y="73425"/>
                </a:cubicBezTo>
                <a:cubicBezTo>
                  <a:pt x="155089" y="96353"/>
                  <a:pt x="145890" y="118568"/>
                  <a:pt x="128916" y="134021"/>
                </a:cubicBezTo>
                <a:lnTo>
                  <a:pt x="119294" y="123450"/>
                </a:lnTo>
                <a:cubicBezTo>
                  <a:pt x="133118" y="110865"/>
                  <a:pt x="140611" y="92772"/>
                  <a:pt x="139730" y="74098"/>
                </a:cubicBezTo>
                <a:cubicBezTo>
                  <a:pt x="138850" y="55424"/>
                  <a:pt x="129689" y="38115"/>
                  <a:pt x="114743" y="26887"/>
                </a:cubicBezTo>
                <a:close/>
                <a:moveTo>
                  <a:pt x="136698" y="17411"/>
                </a:moveTo>
                <a:cubicBezTo>
                  <a:pt x="103758" y="-15529"/>
                  <a:pt x="50351" y="-15529"/>
                  <a:pt x="17412" y="17411"/>
                </a:cubicBezTo>
                <a:cubicBezTo>
                  <a:pt x="-15528" y="50351"/>
                  <a:pt x="-15528" y="103757"/>
                  <a:pt x="17412" y="136697"/>
                </a:cubicBezTo>
                <a:cubicBezTo>
                  <a:pt x="50351" y="169637"/>
                  <a:pt x="103758" y="169637"/>
                  <a:pt x="136698" y="136697"/>
                </a:cubicBezTo>
                <a:cubicBezTo>
                  <a:pt x="169637" y="103757"/>
                  <a:pt x="169637" y="50351"/>
                  <a:pt x="136698" y="17411"/>
                </a:cubicBezTo>
                <a:close/>
                <a:moveTo>
                  <a:pt x="154109" y="0"/>
                </a:moveTo>
                <a:cubicBezTo>
                  <a:pt x="196665" y="42556"/>
                  <a:pt x="196665" y="111552"/>
                  <a:pt x="154109" y="154108"/>
                </a:cubicBezTo>
                <a:cubicBezTo>
                  <a:pt x="139576" y="168641"/>
                  <a:pt x="121959" y="178211"/>
                  <a:pt x="102912" y="180994"/>
                </a:cubicBezTo>
                <a:lnTo>
                  <a:pt x="102912" y="308310"/>
                </a:lnTo>
                <a:lnTo>
                  <a:pt x="51197" y="308310"/>
                </a:lnTo>
                <a:lnTo>
                  <a:pt x="51197" y="180994"/>
                </a:lnTo>
                <a:cubicBezTo>
                  <a:pt x="32150" y="178211"/>
                  <a:pt x="14534" y="168641"/>
                  <a:pt x="0" y="154108"/>
                </a:cubicBezTo>
                <a:cubicBezTo>
                  <a:pt x="-42555" y="111552"/>
                  <a:pt x="-42555" y="42556"/>
                  <a:pt x="0" y="0"/>
                </a:cubicBezTo>
                <a:cubicBezTo>
                  <a:pt x="42556" y="-42556"/>
                  <a:pt x="111553" y="-42556"/>
                  <a:pt x="154109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Parallelogram 15">
            <a:extLst>
              <a:ext uri="{FF2B5EF4-FFF2-40B4-BE49-F238E27FC236}">
                <a16:creationId xmlns:a16="http://schemas.microsoft.com/office/drawing/2014/main" id="{7A9FBE9D-EE5A-4F1B-8EDD-3D011F43183E}"/>
              </a:ext>
            </a:extLst>
          </p:cNvPr>
          <p:cNvSpPr/>
          <p:nvPr/>
        </p:nvSpPr>
        <p:spPr>
          <a:xfrm flipH="1">
            <a:off x="5267026" y="4641909"/>
            <a:ext cx="464493" cy="464493"/>
          </a:xfrm>
          <a:custGeom>
            <a:avLst/>
            <a:gdLst/>
            <a:ahLst/>
            <a:cxnLst/>
            <a:rect l="l" t="t" r="r" b="b"/>
            <a:pathLst>
              <a:path w="3242753" h="3227814">
                <a:moveTo>
                  <a:pt x="1621376" y="1043635"/>
                </a:moveTo>
                <a:cubicBezTo>
                  <a:pt x="1557188" y="1043635"/>
                  <a:pt x="1505154" y="1095669"/>
                  <a:pt x="1505154" y="1159857"/>
                </a:cubicBezTo>
                <a:lnTo>
                  <a:pt x="1505154" y="1625483"/>
                </a:lnTo>
                <a:lnTo>
                  <a:pt x="1033577" y="1625483"/>
                </a:lnTo>
                <a:cubicBezTo>
                  <a:pt x="969389" y="1625483"/>
                  <a:pt x="917355" y="1677517"/>
                  <a:pt x="917355" y="1741705"/>
                </a:cubicBezTo>
                <a:cubicBezTo>
                  <a:pt x="917355" y="1805893"/>
                  <a:pt x="969389" y="1857927"/>
                  <a:pt x="1033577" y="1857927"/>
                </a:cubicBezTo>
                <a:lnTo>
                  <a:pt x="1614688" y="1857927"/>
                </a:lnTo>
                <a:lnTo>
                  <a:pt x="1619859" y="1856884"/>
                </a:lnTo>
                <a:cubicBezTo>
                  <a:pt x="1620361" y="1857187"/>
                  <a:pt x="1620868" y="1857190"/>
                  <a:pt x="1621376" y="1857190"/>
                </a:cubicBezTo>
                <a:cubicBezTo>
                  <a:pt x="1685564" y="1857190"/>
                  <a:pt x="1737598" y="1805156"/>
                  <a:pt x="1737598" y="1740968"/>
                </a:cubicBezTo>
                <a:lnTo>
                  <a:pt x="1737598" y="1159857"/>
                </a:lnTo>
                <a:cubicBezTo>
                  <a:pt x="1737598" y="1095669"/>
                  <a:pt x="1685564" y="1043635"/>
                  <a:pt x="1621376" y="1043635"/>
                </a:cubicBezTo>
                <a:close/>
                <a:moveTo>
                  <a:pt x="1621376" y="628818"/>
                </a:moveTo>
                <a:cubicBezTo>
                  <a:pt x="2206882" y="628818"/>
                  <a:pt x="2681529" y="1103464"/>
                  <a:pt x="2681529" y="1688970"/>
                </a:cubicBezTo>
                <a:cubicBezTo>
                  <a:pt x="2681529" y="2274476"/>
                  <a:pt x="2206882" y="2749122"/>
                  <a:pt x="1621376" y="2749122"/>
                </a:cubicBezTo>
                <a:cubicBezTo>
                  <a:pt x="1035870" y="2749122"/>
                  <a:pt x="561223" y="2274476"/>
                  <a:pt x="561223" y="1688970"/>
                </a:cubicBezTo>
                <a:cubicBezTo>
                  <a:pt x="561223" y="1103464"/>
                  <a:pt x="1035870" y="628818"/>
                  <a:pt x="1621376" y="628818"/>
                </a:cubicBezTo>
                <a:close/>
                <a:moveTo>
                  <a:pt x="1621376" y="424596"/>
                </a:moveTo>
                <a:cubicBezTo>
                  <a:pt x="923081" y="424596"/>
                  <a:pt x="357001" y="990676"/>
                  <a:pt x="357001" y="1688970"/>
                </a:cubicBezTo>
                <a:cubicBezTo>
                  <a:pt x="357001" y="2128645"/>
                  <a:pt x="581423" y="2515905"/>
                  <a:pt x="922189" y="2742109"/>
                </a:cubicBezTo>
                <a:lnTo>
                  <a:pt x="652992" y="3227814"/>
                </a:lnTo>
                <a:lnTo>
                  <a:pt x="911997" y="3227814"/>
                </a:lnTo>
                <a:lnTo>
                  <a:pt x="1121304" y="2850168"/>
                </a:lnTo>
                <a:cubicBezTo>
                  <a:pt x="1274563" y="2916691"/>
                  <a:pt x="1443689" y="2953344"/>
                  <a:pt x="1621376" y="2953344"/>
                </a:cubicBezTo>
                <a:cubicBezTo>
                  <a:pt x="1799063" y="2953344"/>
                  <a:pt x="1968189" y="2916691"/>
                  <a:pt x="2121449" y="2850168"/>
                </a:cubicBezTo>
                <a:lnTo>
                  <a:pt x="2330755" y="3227814"/>
                </a:lnTo>
                <a:lnTo>
                  <a:pt x="2589760" y="3227814"/>
                </a:lnTo>
                <a:lnTo>
                  <a:pt x="2320563" y="2742109"/>
                </a:lnTo>
                <a:cubicBezTo>
                  <a:pt x="2661329" y="2515905"/>
                  <a:pt x="2885751" y="2128645"/>
                  <a:pt x="2885751" y="1688970"/>
                </a:cubicBezTo>
                <a:cubicBezTo>
                  <a:pt x="2885751" y="990676"/>
                  <a:pt x="2319671" y="424596"/>
                  <a:pt x="1621376" y="424596"/>
                </a:cubicBezTo>
                <a:close/>
                <a:moveTo>
                  <a:pt x="2599800" y="123238"/>
                </a:moveTo>
                <a:cubicBezTo>
                  <a:pt x="2434609" y="120698"/>
                  <a:pt x="2268460" y="180476"/>
                  <a:pt x="2139563" y="303161"/>
                </a:cubicBezTo>
                <a:lnTo>
                  <a:pt x="3057258" y="1232053"/>
                </a:lnTo>
                <a:cubicBezTo>
                  <a:pt x="3305736" y="977255"/>
                  <a:pt x="3304415" y="570405"/>
                  <a:pt x="3054287" y="317226"/>
                </a:cubicBezTo>
                <a:cubicBezTo>
                  <a:pt x="2929224" y="190636"/>
                  <a:pt x="2764991" y="125778"/>
                  <a:pt x="2599800" y="123238"/>
                </a:cubicBezTo>
                <a:close/>
                <a:moveTo>
                  <a:pt x="642953" y="123238"/>
                </a:moveTo>
                <a:cubicBezTo>
                  <a:pt x="477762" y="125778"/>
                  <a:pt x="313529" y="190636"/>
                  <a:pt x="188466" y="317226"/>
                </a:cubicBezTo>
                <a:cubicBezTo>
                  <a:pt x="-61662" y="570405"/>
                  <a:pt x="-62983" y="977255"/>
                  <a:pt x="185495" y="1232053"/>
                </a:cubicBezTo>
                <a:lnTo>
                  <a:pt x="1103190" y="303161"/>
                </a:lnTo>
                <a:cubicBezTo>
                  <a:pt x="974294" y="180476"/>
                  <a:pt x="808144" y="120698"/>
                  <a:pt x="642953" y="123238"/>
                </a:cubicBezTo>
                <a:close/>
                <a:moveTo>
                  <a:pt x="1722692" y="0"/>
                </a:moveTo>
                <a:lnTo>
                  <a:pt x="1520061" y="0"/>
                </a:lnTo>
                <a:cubicBezTo>
                  <a:pt x="1440152" y="0"/>
                  <a:pt x="1375373" y="64779"/>
                  <a:pt x="1375373" y="144688"/>
                </a:cubicBezTo>
                <a:lnTo>
                  <a:pt x="1375373" y="289376"/>
                </a:lnTo>
                <a:lnTo>
                  <a:pt x="1867380" y="289376"/>
                </a:lnTo>
                <a:lnTo>
                  <a:pt x="1867380" y="144688"/>
                </a:lnTo>
                <a:cubicBezTo>
                  <a:pt x="1867380" y="64779"/>
                  <a:pt x="1802601" y="0"/>
                  <a:pt x="172269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Freeform 19">
            <a:extLst>
              <a:ext uri="{FF2B5EF4-FFF2-40B4-BE49-F238E27FC236}">
                <a16:creationId xmlns:a16="http://schemas.microsoft.com/office/drawing/2014/main" id="{DD59881D-26FD-493B-8AE1-06C59DF34840}"/>
              </a:ext>
            </a:extLst>
          </p:cNvPr>
          <p:cNvSpPr/>
          <p:nvPr/>
        </p:nvSpPr>
        <p:spPr>
          <a:xfrm>
            <a:off x="7745410" y="3642506"/>
            <a:ext cx="460778" cy="453389"/>
          </a:xfrm>
          <a:custGeom>
            <a:avLst/>
            <a:gdLst/>
            <a:ahLst/>
            <a:cxnLst/>
            <a:rect l="l" t="t" r="r" b="b"/>
            <a:pathLst>
              <a:path w="3214097" h="3162551">
                <a:moveTo>
                  <a:pt x="1014592" y="2306036"/>
                </a:moveTo>
                <a:cubicBezTo>
                  <a:pt x="854868" y="2306036"/>
                  <a:pt x="725386" y="2435518"/>
                  <a:pt x="725386" y="2595242"/>
                </a:cubicBezTo>
                <a:cubicBezTo>
                  <a:pt x="725386" y="2754966"/>
                  <a:pt x="854868" y="2884448"/>
                  <a:pt x="1014592" y="2884448"/>
                </a:cubicBezTo>
                <a:cubicBezTo>
                  <a:pt x="1174316" y="2884448"/>
                  <a:pt x="1303798" y="2754966"/>
                  <a:pt x="1303798" y="2595242"/>
                </a:cubicBezTo>
                <a:cubicBezTo>
                  <a:pt x="1303798" y="2435518"/>
                  <a:pt x="1174316" y="2306036"/>
                  <a:pt x="1014592" y="2306036"/>
                </a:cubicBezTo>
                <a:close/>
                <a:moveTo>
                  <a:pt x="481275" y="1691816"/>
                </a:moveTo>
                <a:cubicBezTo>
                  <a:pt x="321551" y="1691816"/>
                  <a:pt x="192069" y="1821298"/>
                  <a:pt x="192069" y="1981022"/>
                </a:cubicBezTo>
                <a:cubicBezTo>
                  <a:pt x="192069" y="2140746"/>
                  <a:pt x="321551" y="2270228"/>
                  <a:pt x="481275" y="2270228"/>
                </a:cubicBezTo>
                <a:cubicBezTo>
                  <a:pt x="640999" y="2270228"/>
                  <a:pt x="770481" y="2140746"/>
                  <a:pt x="770481" y="1981022"/>
                </a:cubicBezTo>
                <a:cubicBezTo>
                  <a:pt x="770481" y="1821298"/>
                  <a:pt x="640999" y="1691816"/>
                  <a:pt x="481275" y="1691816"/>
                </a:cubicBezTo>
                <a:close/>
                <a:moveTo>
                  <a:pt x="2764751" y="1113404"/>
                </a:moveTo>
                <a:cubicBezTo>
                  <a:pt x="2605027" y="1113404"/>
                  <a:pt x="2475545" y="1242886"/>
                  <a:pt x="2475545" y="1402610"/>
                </a:cubicBezTo>
                <a:cubicBezTo>
                  <a:pt x="2475545" y="1562334"/>
                  <a:pt x="2605027" y="1691816"/>
                  <a:pt x="2764751" y="1691816"/>
                </a:cubicBezTo>
                <a:cubicBezTo>
                  <a:pt x="2924475" y="1691816"/>
                  <a:pt x="3053957" y="1562334"/>
                  <a:pt x="3053957" y="1402610"/>
                </a:cubicBezTo>
                <a:cubicBezTo>
                  <a:pt x="3053957" y="1242886"/>
                  <a:pt x="2924475" y="1113404"/>
                  <a:pt x="2764751" y="1113404"/>
                </a:cubicBezTo>
                <a:close/>
                <a:moveTo>
                  <a:pt x="532503" y="881964"/>
                </a:moveTo>
                <a:cubicBezTo>
                  <a:pt x="372779" y="881964"/>
                  <a:pt x="243297" y="1011446"/>
                  <a:pt x="243297" y="1171170"/>
                </a:cubicBezTo>
                <a:cubicBezTo>
                  <a:pt x="243297" y="1330894"/>
                  <a:pt x="372779" y="1460376"/>
                  <a:pt x="532503" y="1460376"/>
                </a:cubicBezTo>
                <a:cubicBezTo>
                  <a:pt x="692227" y="1460376"/>
                  <a:pt x="821709" y="1330894"/>
                  <a:pt x="821709" y="1171170"/>
                </a:cubicBezTo>
                <a:cubicBezTo>
                  <a:pt x="821709" y="1011446"/>
                  <a:pt x="692227" y="881964"/>
                  <a:pt x="532503" y="881964"/>
                </a:cubicBezTo>
                <a:close/>
                <a:moveTo>
                  <a:pt x="1162143" y="321316"/>
                </a:moveTo>
                <a:cubicBezTo>
                  <a:pt x="1002419" y="321316"/>
                  <a:pt x="872937" y="450798"/>
                  <a:pt x="872937" y="610522"/>
                </a:cubicBezTo>
                <a:cubicBezTo>
                  <a:pt x="872937" y="770246"/>
                  <a:pt x="1002419" y="899728"/>
                  <a:pt x="1162143" y="899728"/>
                </a:cubicBezTo>
                <a:cubicBezTo>
                  <a:pt x="1321867" y="899728"/>
                  <a:pt x="1451349" y="770246"/>
                  <a:pt x="1451349" y="610522"/>
                </a:cubicBezTo>
                <a:cubicBezTo>
                  <a:pt x="1451349" y="450798"/>
                  <a:pt x="1321867" y="321316"/>
                  <a:pt x="1162143" y="321316"/>
                </a:cubicBezTo>
                <a:close/>
                <a:moveTo>
                  <a:pt x="1963447" y="177300"/>
                </a:moveTo>
                <a:cubicBezTo>
                  <a:pt x="1803723" y="177300"/>
                  <a:pt x="1674241" y="306782"/>
                  <a:pt x="1674241" y="466506"/>
                </a:cubicBezTo>
                <a:cubicBezTo>
                  <a:pt x="1674241" y="626230"/>
                  <a:pt x="1803723" y="755712"/>
                  <a:pt x="1963447" y="755712"/>
                </a:cubicBezTo>
                <a:cubicBezTo>
                  <a:pt x="2123171" y="755712"/>
                  <a:pt x="2252653" y="626230"/>
                  <a:pt x="2252653" y="466506"/>
                </a:cubicBezTo>
                <a:cubicBezTo>
                  <a:pt x="2252653" y="306782"/>
                  <a:pt x="2123171" y="177300"/>
                  <a:pt x="1963447" y="177300"/>
                </a:cubicBezTo>
                <a:close/>
                <a:moveTo>
                  <a:pt x="1752672" y="312"/>
                </a:moveTo>
                <a:cubicBezTo>
                  <a:pt x="1817888" y="-690"/>
                  <a:pt x="1885249" y="703"/>
                  <a:pt x="1954799" y="4657"/>
                </a:cubicBezTo>
                <a:cubicBezTo>
                  <a:pt x="2504015" y="53541"/>
                  <a:pt x="2975590" y="412975"/>
                  <a:pt x="3145244" y="944937"/>
                </a:cubicBezTo>
                <a:cubicBezTo>
                  <a:pt x="3412664" y="2126757"/>
                  <a:pt x="2837568" y="2017487"/>
                  <a:pt x="2506889" y="1867964"/>
                </a:cubicBezTo>
                <a:cubicBezTo>
                  <a:pt x="1580987" y="1673869"/>
                  <a:pt x="2725425" y="3197869"/>
                  <a:pt x="1014520" y="3161925"/>
                </a:cubicBezTo>
                <a:cubicBezTo>
                  <a:pt x="-14898" y="3061283"/>
                  <a:pt x="-138545" y="1873713"/>
                  <a:pt x="108747" y="1100212"/>
                </a:cubicBezTo>
                <a:cubicBezTo>
                  <a:pt x="278579" y="569148"/>
                  <a:pt x="774429" y="15339"/>
                  <a:pt x="1752672" y="312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Rectangle 30">
            <a:extLst>
              <a:ext uri="{FF2B5EF4-FFF2-40B4-BE49-F238E27FC236}">
                <a16:creationId xmlns:a16="http://schemas.microsoft.com/office/drawing/2014/main" id="{3BFEE74E-183A-4C32-9BDF-AC2573B061E0}"/>
              </a:ext>
            </a:extLst>
          </p:cNvPr>
          <p:cNvSpPr/>
          <p:nvPr/>
        </p:nvSpPr>
        <p:spPr>
          <a:xfrm>
            <a:off x="11063701" y="3600566"/>
            <a:ext cx="464493" cy="463135"/>
          </a:xfrm>
          <a:custGeom>
            <a:avLst/>
            <a:gdLst/>
            <a:ahLst/>
            <a:cxnLst/>
            <a:rect l="l" t="t" r="r" b="b"/>
            <a:pathLst>
              <a:path w="3240000" h="3230531">
                <a:moveTo>
                  <a:pt x="720000" y="2697973"/>
                </a:moveTo>
                <a:cubicBezTo>
                  <a:pt x="680235" y="2697973"/>
                  <a:pt x="648000" y="2730208"/>
                  <a:pt x="648000" y="2769973"/>
                </a:cubicBezTo>
                <a:cubicBezTo>
                  <a:pt x="648000" y="2809738"/>
                  <a:pt x="680235" y="2841973"/>
                  <a:pt x="720000" y="2841973"/>
                </a:cubicBezTo>
                <a:lnTo>
                  <a:pt x="2520000" y="2841973"/>
                </a:lnTo>
                <a:cubicBezTo>
                  <a:pt x="2559765" y="2841973"/>
                  <a:pt x="2592000" y="2809738"/>
                  <a:pt x="2592000" y="2769973"/>
                </a:cubicBezTo>
                <a:cubicBezTo>
                  <a:pt x="2592000" y="2730208"/>
                  <a:pt x="2559765" y="2697973"/>
                  <a:pt x="2520000" y="2697973"/>
                </a:cubicBezTo>
                <a:close/>
                <a:moveTo>
                  <a:pt x="720000" y="2366733"/>
                </a:moveTo>
                <a:cubicBezTo>
                  <a:pt x="680235" y="2366733"/>
                  <a:pt x="648000" y="2398968"/>
                  <a:pt x="648000" y="2438733"/>
                </a:cubicBezTo>
                <a:cubicBezTo>
                  <a:pt x="648000" y="2478498"/>
                  <a:pt x="680235" y="2510733"/>
                  <a:pt x="720000" y="2510733"/>
                </a:cubicBezTo>
                <a:lnTo>
                  <a:pt x="2520000" y="2510733"/>
                </a:lnTo>
                <a:cubicBezTo>
                  <a:pt x="2559765" y="2510733"/>
                  <a:pt x="2592000" y="2478498"/>
                  <a:pt x="2592000" y="2438733"/>
                </a:cubicBezTo>
                <a:cubicBezTo>
                  <a:pt x="2592000" y="2398968"/>
                  <a:pt x="2559765" y="2366733"/>
                  <a:pt x="2520000" y="2366733"/>
                </a:cubicBezTo>
                <a:close/>
                <a:moveTo>
                  <a:pt x="720000" y="2035493"/>
                </a:moveTo>
                <a:cubicBezTo>
                  <a:pt x="680235" y="2035493"/>
                  <a:pt x="648000" y="2067728"/>
                  <a:pt x="648000" y="2107493"/>
                </a:cubicBezTo>
                <a:cubicBezTo>
                  <a:pt x="648000" y="2147258"/>
                  <a:pt x="680235" y="2179493"/>
                  <a:pt x="720000" y="2179493"/>
                </a:cubicBezTo>
                <a:lnTo>
                  <a:pt x="2520000" y="2179493"/>
                </a:lnTo>
                <a:cubicBezTo>
                  <a:pt x="2559765" y="2179493"/>
                  <a:pt x="2592000" y="2147258"/>
                  <a:pt x="2592000" y="2107493"/>
                </a:cubicBezTo>
                <a:cubicBezTo>
                  <a:pt x="2592000" y="2067728"/>
                  <a:pt x="2559765" y="2035493"/>
                  <a:pt x="2520000" y="2035493"/>
                </a:cubicBezTo>
                <a:close/>
                <a:moveTo>
                  <a:pt x="720000" y="1704253"/>
                </a:moveTo>
                <a:cubicBezTo>
                  <a:pt x="680235" y="1704253"/>
                  <a:pt x="648000" y="1736488"/>
                  <a:pt x="648000" y="1776253"/>
                </a:cubicBezTo>
                <a:cubicBezTo>
                  <a:pt x="648000" y="1816018"/>
                  <a:pt x="680235" y="1848253"/>
                  <a:pt x="720000" y="1848253"/>
                </a:cubicBezTo>
                <a:lnTo>
                  <a:pt x="2520000" y="1848253"/>
                </a:lnTo>
                <a:cubicBezTo>
                  <a:pt x="2559765" y="1848253"/>
                  <a:pt x="2592000" y="1816018"/>
                  <a:pt x="2592000" y="1776253"/>
                </a:cubicBezTo>
                <a:cubicBezTo>
                  <a:pt x="2592000" y="1736488"/>
                  <a:pt x="2559765" y="1704253"/>
                  <a:pt x="2520000" y="1704253"/>
                </a:cubicBezTo>
                <a:close/>
                <a:moveTo>
                  <a:pt x="720000" y="1373013"/>
                </a:moveTo>
                <a:cubicBezTo>
                  <a:pt x="680235" y="1373013"/>
                  <a:pt x="648000" y="1405248"/>
                  <a:pt x="648000" y="1445013"/>
                </a:cubicBezTo>
                <a:cubicBezTo>
                  <a:pt x="648000" y="1484778"/>
                  <a:pt x="680235" y="1517013"/>
                  <a:pt x="720000" y="1517013"/>
                </a:cubicBezTo>
                <a:lnTo>
                  <a:pt x="2520000" y="1517013"/>
                </a:lnTo>
                <a:cubicBezTo>
                  <a:pt x="2559765" y="1517013"/>
                  <a:pt x="2592000" y="1484778"/>
                  <a:pt x="2592000" y="1445013"/>
                </a:cubicBezTo>
                <a:cubicBezTo>
                  <a:pt x="2592000" y="1405248"/>
                  <a:pt x="2559765" y="1373013"/>
                  <a:pt x="2520000" y="1373013"/>
                </a:cubicBezTo>
                <a:close/>
                <a:moveTo>
                  <a:pt x="720000" y="1041773"/>
                </a:moveTo>
                <a:cubicBezTo>
                  <a:pt x="680235" y="1041773"/>
                  <a:pt x="648000" y="1074008"/>
                  <a:pt x="648000" y="1113773"/>
                </a:cubicBezTo>
                <a:cubicBezTo>
                  <a:pt x="648000" y="1153538"/>
                  <a:pt x="680235" y="1185773"/>
                  <a:pt x="720000" y="1185773"/>
                </a:cubicBezTo>
                <a:lnTo>
                  <a:pt x="2520000" y="1185773"/>
                </a:lnTo>
                <a:cubicBezTo>
                  <a:pt x="2559765" y="1185773"/>
                  <a:pt x="2592000" y="1153538"/>
                  <a:pt x="2592000" y="1113773"/>
                </a:cubicBezTo>
                <a:cubicBezTo>
                  <a:pt x="2592000" y="1074008"/>
                  <a:pt x="2559765" y="1041773"/>
                  <a:pt x="2520000" y="1041773"/>
                </a:cubicBezTo>
                <a:close/>
                <a:moveTo>
                  <a:pt x="0" y="305988"/>
                </a:moveTo>
                <a:lnTo>
                  <a:pt x="181957" y="305988"/>
                </a:lnTo>
                <a:lnTo>
                  <a:pt x="181957" y="470032"/>
                </a:lnTo>
                <a:cubicBezTo>
                  <a:pt x="181957" y="599267"/>
                  <a:pt x="286722" y="704032"/>
                  <a:pt x="415957" y="704032"/>
                </a:cubicBezTo>
                <a:cubicBezTo>
                  <a:pt x="545192" y="704032"/>
                  <a:pt x="649957" y="599267"/>
                  <a:pt x="649957" y="470032"/>
                </a:cubicBezTo>
                <a:lnTo>
                  <a:pt x="649957" y="305988"/>
                </a:lnTo>
                <a:lnTo>
                  <a:pt x="802357" y="305988"/>
                </a:lnTo>
                <a:lnTo>
                  <a:pt x="802357" y="470031"/>
                </a:lnTo>
                <a:cubicBezTo>
                  <a:pt x="802357" y="599266"/>
                  <a:pt x="907122" y="704031"/>
                  <a:pt x="1036357" y="704031"/>
                </a:cubicBezTo>
                <a:cubicBezTo>
                  <a:pt x="1165592" y="704031"/>
                  <a:pt x="1270357" y="599266"/>
                  <a:pt x="1270357" y="470031"/>
                </a:cubicBezTo>
                <a:lnTo>
                  <a:pt x="1270357" y="305988"/>
                </a:lnTo>
                <a:lnTo>
                  <a:pt x="1422757" y="305988"/>
                </a:lnTo>
                <a:lnTo>
                  <a:pt x="1422757" y="470030"/>
                </a:lnTo>
                <a:cubicBezTo>
                  <a:pt x="1422757" y="599265"/>
                  <a:pt x="1527522" y="704030"/>
                  <a:pt x="1656757" y="704030"/>
                </a:cubicBezTo>
                <a:cubicBezTo>
                  <a:pt x="1785992" y="704030"/>
                  <a:pt x="1890757" y="599265"/>
                  <a:pt x="1890757" y="470030"/>
                </a:cubicBezTo>
                <a:lnTo>
                  <a:pt x="1890757" y="305988"/>
                </a:lnTo>
                <a:lnTo>
                  <a:pt x="2043157" y="305988"/>
                </a:lnTo>
                <a:lnTo>
                  <a:pt x="2043157" y="470029"/>
                </a:lnTo>
                <a:cubicBezTo>
                  <a:pt x="2043157" y="599264"/>
                  <a:pt x="2147922" y="704029"/>
                  <a:pt x="2277157" y="704029"/>
                </a:cubicBezTo>
                <a:cubicBezTo>
                  <a:pt x="2406392" y="704029"/>
                  <a:pt x="2511157" y="599264"/>
                  <a:pt x="2511157" y="470029"/>
                </a:cubicBezTo>
                <a:lnTo>
                  <a:pt x="2511157" y="305988"/>
                </a:lnTo>
                <a:lnTo>
                  <a:pt x="2663557" y="305988"/>
                </a:lnTo>
                <a:lnTo>
                  <a:pt x="2663557" y="470028"/>
                </a:lnTo>
                <a:cubicBezTo>
                  <a:pt x="2663557" y="599263"/>
                  <a:pt x="2768322" y="704028"/>
                  <a:pt x="2897557" y="704028"/>
                </a:cubicBezTo>
                <a:cubicBezTo>
                  <a:pt x="3026792" y="704028"/>
                  <a:pt x="3131557" y="599263"/>
                  <a:pt x="3131557" y="470028"/>
                </a:cubicBezTo>
                <a:lnTo>
                  <a:pt x="3131557" y="305988"/>
                </a:lnTo>
                <a:lnTo>
                  <a:pt x="3240000" y="305988"/>
                </a:lnTo>
                <a:lnTo>
                  <a:pt x="3240000" y="3230531"/>
                </a:lnTo>
                <a:lnTo>
                  <a:pt x="0" y="3230531"/>
                </a:lnTo>
                <a:close/>
                <a:moveTo>
                  <a:pt x="415957" y="4"/>
                </a:moveTo>
                <a:cubicBezTo>
                  <a:pt x="485545" y="4"/>
                  <a:pt x="541957" y="56416"/>
                  <a:pt x="541957" y="126004"/>
                </a:cubicBezTo>
                <a:lnTo>
                  <a:pt x="541957" y="485972"/>
                </a:lnTo>
                <a:cubicBezTo>
                  <a:pt x="541957" y="555560"/>
                  <a:pt x="485545" y="611972"/>
                  <a:pt x="415957" y="611972"/>
                </a:cubicBezTo>
                <a:cubicBezTo>
                  <a:pt x="346369" y="611972"/>
                  <a:pt x="289957" y="555560"/>
                  <a:pt x="289957" y="485972"/>
                </a:cubicBezTo>
                <a:lnTo>
                  <a:pt x="289957" y="126004"/>
                </a:lnTo>
                <a:cubicBezTo>
                  <a:pt x="289957" y="56416"/>
                  <a:pt x="346369" y="4"/>
                  <a:pt x="415957" y="4"/>
                </a:cubicBezTo>
                <a:close/>
                <a:moveTo>
                  <a:pt x="1036357" y="3"/>
                </a:moveTo>
                <a:cubicBezTo>
                  <a:pt x="1105945" y="3"/>
                  <a:pt x="1162357" y="56415"/>
                  <a:pt x="1162357" y="126003"/>
                </a:cubicBezTo>
                <a:lnTo>
                  <a:pt x="1162357" y="485971"/>
                </a:lnTo>
                <a:cubicBezTo>
                  <a:pt x="1162357" y="555559"/>
                  <a:pt x="1105945" y="611971"/>
                  <a:pt x="1036357" y="611971"/>
                </a:cubicBezTo>
                <a:cubicBezTo>
                  <a:pt x="966769" y="611971"/>
                  <a:pt x="910357" y="555559"/>
                  <a:pt x="910357" y="485971"/>
                </a:cubicBezTo>
                <a:lnTo>
                  <a:pt x="910357" y="126003"/>
                </a:lnTo>
                <a:cubicBezTo>
                  <a:pt x="910357" y="56415"/>
                  <a:pt x="966769" y="3"/>
                  <a:pt x="1036357" y="3"/>
                </a:cubicBezTo>
                <a:close/>
                <a:moveTo>
                  <a:pt x="1656757" y="2"/>
                </a:moveTo>
                <a:cubicBezTo>
                  <a:pt x="1726345" y="2"/>
                  <a:pt x="1782757" y="56414"/>
                  <a:pt x="1782757" y="126002"/>
                </a:cubicBezTo>
                <a:lnTo>
                  <a:pt x="1782757" y="485970"/>
                </a:lnTo>
                <a:cubicBezTo>
                  <a:pt x="1782757" y="555558"/>
                  <a:pt x="1726345" y="611970"/>
                  <a:pt x="1656757" y="611970"/>
                </a:cubicBezTo>
                <a:cubicBezTo>
                  <a:pt x="1587169" y="611970"/>
                  <a:pt x="1530757" y="555558"/>
                  <a:pt x="1530757" y="485970"/>
                </a:cubicBezTo>
                <a:lnTo>
                  <a:pt x="1530757" y="126002"/>
                </a:lnTo>
                <a:cubicBezTo>
                  <a:pt x="1530757" y="56414"/>
                  <a:pt x="1587169" y="2"/>
                  <a:pt x="1656757" y="2"/>
                </a:cubicBezTo>
                <a:close/>
                <a:moveTo>
                  <a:pt x="2277157" y="1"/>
                </a:moveTo>
                <a:cubicBezTo>
                  <a:pt x="2346745" y="1"/>
                  <a:pt x="2403157" y="56413"/>
                  <a:pt x="2403157" y="126001"/>
                </a:cubicBezTo>
                <a:lnTo>
                  <a:pt x="2403157" y="485969"/>
                </a:lnTo>
                <a:cubicBezTo>
                  <a:pt x="2403157" y="555557"/>
                  <a:pt x="2346745" y="611969"/>
                  <a:pt x="2277157" y="611969"/>
                </a:cubicBezTo>
                <a:cubicBezTo>
                  <a:pt x="2207569" y="611969"/>
                  <a:pt x="2151157" y="555557"/>
                  <a:pt x="2151157" y="485969"/>
                </a:cubicBezTo>
                <a:lnTo>
                  <a:pt x="2151157" y="126001"/>
                </a:lnTo>
                <a:cubicBezTo>
                  <a:pt x="2151157" y="56413"/>
                  <a:pt x="2207569" y="1"/>
                  <a:pt x="2277157" y="1"/>
                </a:cubicBezTo>
                <a:close/>
                <a:moveTo>
                  <a:pt x="2897557" y="0"/>
                </a:moveTo>
                <a:cubicBezTo>
                  <a:pt x="2967145" y="0"/>
                  <a:pt x="3023557" y="56412"/>
                  <a:pt x="3023557" y="126000"/>
                </a:cubicBezTo>
                <a:lnTo>
                  <a:pt x="3023557" y="485968"/>
                </a:lnTo>
                <a:cubicBezTo>
                  <a:pt x="3023557" y="555556"/>
                  <a:pt x="2967145" y="611968"/>
                  <a:pt x="2897557" y="611968"/>
                </a:cubicBezTo>
                <a:cubicBezTo>
                  <a:pt x="2827969" y="611968"/>
                  <a:pt x="2771557" y="555556"/>
                  <a:pt x="2771557" y="485968"/>
                </a:cubicBezTo>
                <a:lnTo>
                  <a:pt x="2771557" y="126000"/>
                </a:lnTo>
                <a:cubicBezTo>
                  <a:pt x="2771557" y="56412"/>
                  <a:pt x="2827969" y="0"/>
                  <a:pt x="289755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ectangle 7">
            <a:extLst>
              <a:ext uri="{FF2B5EF4-FFF2-40B4-BE49-F238E27FC236}">
                <a16:creationId xmlns:a16="http://schemas.microsoft.com/office/drawing/2014/main" id="{A2454068-D6A0-42C7-BCE1-D03833DCF2E4}"/>
              </a:ext>
            </a:extLst>
          </p:cNvPr>
          <p:cNvSpPr/>
          <p:nvPr/>
        </p:nvSpPr>
        <p:spPr>
          <a:xfrm>
            <a:off x="6950824" y="1518716"/>
            <a:ext cx="471567" cy="471567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01869" y="2055482"/>
                </a:moveTo>
                <a:lnTo>
                  <a:pt x="869869" y="2055482"/>
                </a:lnTo>
                <a:lnTo>
                  <a:pt x="869869" y="2919482"/>
                </a:lnTo>
                <a:lnTo>
                  <a:pt x="401869" y="2919482"/>
                </a:lnTo>
                <a:close/>
                <a:moveTo>
                  <a:pt x="1121949" y="1695482"/>
                </a:moveTo>
                <a:lnTo>
                  <a:pt x="1589949" y="1695482"/>
                </a:lnTo>
                <a:lnTo>
                  <a:pt x="1589949" y="2919482"/>
                </a:lnTo>
                <a:lnTo>
                  <a:pt x="1121949" y="2919482"/>
                </a:lnTo>
                <a:close/>
                <a:moveTo>
                  <a:pt x="1842029" y="1335482"/>
                </a:moveTo>
                <a:lnTo>
                  <a:pt x="2310029" y="1335482"/>
                </a:lnTo>
                <a:lnTo>
                  <a:pt x="2310029" y="2919482"/>
                </a:lnTo>
                <a:lnTo>
                  <a:pt x="1842029" y="2919482"/>
                </a:lnTo>
                <a:close/>
                <a:moveTo>
                  <a:pt x="2562109" y="975482"/>
                </a:moveTo>
                <a:lnTo>
                  <a:pt x="3030109" y="975482"/>
                </a:lnTo>
                <a:lnTo>
                  <a:pt x="3030109" y="2919482"/>
                </a:lnTo>
                <a:lnTo>
                  <a:pt x="2562109" y="2919482"/>
                </a:lnTo>
                <a:close/>
                <a:moveTo>
                  <a:pt x="2321888" y="224805"/>
                </a:moveTo>
                <a:lnTo>
                  <a:pt x="2880631" y="247420"/>
                </a:lnTo>
                <a:lnTo>
                  <a:pt x="2620844" y="742612"/>
                </a:lnTo>
                <a:lnTo>
                  <a:pt x="2546105" y="613161"/>
                </a:lnTo>
                <a:lnTo>
                  <a:pt x="541555" y="1770488"/>
                </a:lnTo>
                <a:lnTo>
                  <a:pt x="392077" y="1511585"/>
                </a:lnTo>
                <a:lnTo>
                  <a:pt x="2396627" y="354257"/>
                </a:lnTo>
                <a:close/>
                <a:moveTo>
                  <a:pt x="0" y="0"/>
                </a:moveTo>
                <a:lnTo>
                  <a:pt x="180000" y="0"/>
                </a:lnTo>
                <a:lnTo>
                  <a:pt x="180000" y="3059999"/>
                </a:lnTo>
                <a:lnTo>
                  <a:pt x="3240000" y="3059999"/>
                </a:lnTo>
                <a:lnTo>
                  <a:pt x="3240000" y="3239999"/>
                </a:lnTo>
                <a:lnTo>
                  <a:pt x="180000" y="3239999"/>
                </a:lnTo>
                <a:lnTo>
                  <a:pt x="180000" y="3240000"/>
                </a:lnTo>
                <a:lnTo>
                  <a:pt x="0" y="3240000"/>
                </a:lnTo>
                <a:lnTo>
                  <a:pt x="0" y="3239999"/>
                </a:lnTo>
                <a:lnTo>
                  <a:pt x="0" y="3059999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Rectangle 15">
            <a:extLst>
              <a:ext uri="{FF2B5EF4-FFF2-40B4-BE49-F238E27FC236}">
                <a16:creationId xmlns:a16="http://schemas.microsoft.com/office/drawing/2014/main" id="{ECBB7944-2021-44C3-960E-8480CFC6DEF9}"/>
              </a:ext>
            </a:extLst>
          </p:cNvPr>
          <p:cNvSpPr/>
          <p:nvPr/>
        </p:nvSpPr>
        <p:spPr>
          <a:xfrm rot="5400000">
            <a:off x="7737684" y="1518715"/>
            <a:ext cx="472195" cy="471568"/>
          </a:xfrm>
          <a:custGeom>
            <a:avLst/>
            <a:gdLst/>
            <a:ahLst/>
            <a:cxnLst/>
            <a:rect l="l" t="t" r="r" b="b"/>
            <a:pathLst>
              <a:path w="3244313" h="3240000">
                <a:moveTo>
                  <a:pt x="2055482" y="677891"/>
                </a:moveTo>
                <a:lnTo>
                  <a:pt x="2055482" y="209891"/>
                </a:lnTo>
                <a:lnTo>
                  <a:pt x="2919482" y="209891"/>
                </a:lnTo>
                <a:lnTo>
                  <a:pt x="2919482" y="677891"/>
                </a:lnTo>
                <a:close/>
                <a:moveTo>
                  <a:pt x="1695482" y="1397971"/>
                </a:moveTo>
                <a:lnTo>
                  <a:pt x="1695482" y="929971"/>
                </a:lnTo>
                <a:lnTo>
                  <a:pt x="2919482" y="929971"/>
                </a:lnTo>
                <a:lnTo>
                  <a:pt x="2919482" y="1397971"/>
                </a:lnTo>
                <a:close/>
                <a:moveTo>
                  <a:pt x="1335482" y="2118051"/>
                </a:moveTo>
                <a:lnTo>
                  <a:pt x="1335482" y="1650051"/>
                </a:lnTo>
                <a:lnTo>
                  <a:pt x="2919482" y="1650051"/>
                </a:lnTo>
                <a:lnTo>
                  <a:pt x="2919482" y="2118051"/>
                </a:lnTo>
                <a:close/>
                <a:moveTo>
                  <a:pt x="975482" y="2838131"/>
                </a:moveTo>
                <a:lnTo>
                  <a:pt x="975482" y="2370131"/>
                </a:lnTo>
                <a:lnTo>
                  <a:pt x="2919482" y="2370131"/>
                </a:lnTo>
                <a:lnTo>
                  <a:pt x="2919482" y="2838131"/>
                </a:lnTo>
                <a:close/>
                <a:moveTo>
                  <a:pt x="10788" y="2651034"/>
                </a:moveTo>
                <a:lnTo>
                  <a:pt x="1168116" y="646484"/>
                </a:lnTo>
                <a:lnTo>
                  <a:pt x="1038664" y="571745"/>
                </a:lnTo>
                <a:lnTo>
                  <a:pt x="1533856" y="311959"/>
                </a:lnTo>
                <a:lnTo>
                  <a:pt x="1556471" y="870701"/>
                </a:lnTo>
                <a:lnTo>
                  <a:pt x="1427019" y="795962"/>
                </a:lnTo>
                <a:lnTo>
                  <a:pt x="269691" y="2800512"/>
                </a:lnTo>
                <a:close/>
                <a:moveTo>
                  <a:pt x="0" y="3240000"/>
                </a:moveTo>
                <a:lnTo>
                  <a:pt x="0" y="3060000"/>
                </a:lnTo>
                <a:lnTo>
                  <a:pt x="3064313" y="3060000"/>
                </a:lnTo>
                <a:lnTo>
                  <a:pt x="3064313" y="0"/>
                </a:lnTo>
                <a:lnTo>
                  <a:pt x="3244313" y="0"/>
                </a:lnTo>
                <a:lnTo>
                  <a:pt x="3244313" y="3240000"/>
                </a:lnTo>
                <a:lnTo>
                  <a:pt x="3240000" y="3240000"/>
                </a:lnTo>
                <a:lnTo>
                  <a:pt x="3064313" y="3240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3" name="Pie 24">
            <a:extLst>
              <a:ext uri="{FF2B5EF4-FFF2-40B4-BE49-F238E27FC236}">
                <a16:creationId xmlns:a16="http://schemas.microsoft.com/office/drawing/2014/main" id="{DB38F196-AF37-4B00-AA3E-183F9372FBAD}"/>
              </a:ext>
            </a:extLst>
          </p:cNvPr>
          <p:cNvSpPr/>
          <p:nvPr/>
        </p:nvSpPr>
        <p:spPr>
          <a:xfrm>
            <a:off x="6809927" y="4618984"/>
            <a:ext cx="513183" cy="510342"/>
          </a:xfrm>
          <a:custGeom>
            <a:avLst/>
            <a:gdLst/>
            <a:ahLst/>
            <a:cxnLst/>
            <a:rect l="l" t="t" r="r" b="b"/>
            <a:pathLst>
              <a:path w="3228711" h="3210836">
                <a:moveTo>
                  <a:pt x="351626" y="695968"/>
                </a:moveTo>
                <a:lnTo>
                  <a:pt x="1548007" y="1678300"/>
                </a:lnTo>
                <a:lnTo>
                  <a:pt x="236194" y="2500159"/>
                </a:lnTo>
                <a:cubicBezTo>
                  <a:pt x="-116985" y="1936431"/>
                  <a:pt x="-70514" y="1210092"/>
                  <a:pt x="351626" y="695968"/>
                </a:cubicBezTo>
                <a:close/>
                <a:moveTo>
                  <a:pt x="1957429" y="262366"/>
                </a:moveTo>
                <a:cubicBezTo>
                  <a:pt x="2634256" y="359480"/>
                  <a:pt x="3156733" y="907132"/>
                  <a:pt x="3221913" y="1587776"/>
                </a:cubicBezTo>
                <a:cubicBezTo>
                  <a:pt x="3287093" y="2268421"/>
                  <a:pt x="2878048" y="2905277"/>
                  <a:pt x="2231953" y="3129078"/>
                </a:cubicBezTo>
                <a:cubicBezTo>
                  <a:pt x="1585858" y="3352879"/>
                  <a:pt x="870522" y="3105497"/>
                  <a:pt x="500715" y="2530372"/>
                </a:cubicBezTo>
                <a:lnTo>
                  <a:pt x="1746987" y="1729019"/>
                </a:lnTo>
                <a:close/>
                <a:moveTo>
                  <a:pt x="1604447" y="200"/>
                </a:moveTo>
                <a:cubicBezTo>
                  <a:pt x="1665125" y="-778"/>
                  <a:pt x="1726175" y="1809"/>
                  <a:pt x="1787307" y="8072"/>
                </a:cubicBezTo>
                <a:lnTo>
                  <a:pt x="1629532" y="1548011"/>
                </a:lnTo>
                <a:lnTo>
                  <a:pt x="483856" y="506987"/>
                </a:lnTo>
                <a:cubicBezTo>
                  <a:pt x="773141" y="188622"/>
                  <a:pt x="1179697" y="7051"/>
                  <a:pt x="1604447" y="20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4" name="Parallelogram 30">
            <a:extLst>
              <a:ext uri="{FF2B5EF4-FFF2-40B4-BE49-F238E27FC236}">
                <a16:creationId xmlns:a16="http://schemas.microsoft.com/office/drawing/2014/main" id="{07A9DF64-EAEC-4F98-A0C9-E2239CA0F425}"/>
              </a:ext>
            </a:extLst>
          </p:cNvPr>
          <p:cNvSpPr/>
          <p:nvPr/>
        </p:nvSpPr>
        <p:spPr>
          <a:xfrm flipH="1">
            <a:off x="11038458" y="2527766"/>
            <a:ext cx="514976" cy="516250"/>
          </a:xfrm>
          <a:custGeom>
            <a:avLst/>
            <a:gdLst/>
            <a:ahLst/>
            <a:cxnLst/>
            <a:rect l="l" t="t" r="r" b="b"/>
            <a:pathLst>
              <a:path w="3240000" h="3248012">
                <a:moveTo>
                  <a:pt x="712553" y="858820"/>
                </a:moveTo>
                <a:cubicBezTo>
                  <a:pt x="727950" y="858820"/>
                  <a:pt x="743348" y="864694"/>
                  <a:pt x="755096" y="876443"/>
                </a:cubicBezTo>
                <a:lnTo>
                  <a:pt x="1193671" y="1315016"/>
                </a:lnTo>
                <a:lnTo>
                  <a:pt x="1509169" y="999517"/>
                </a:lnTo>
                <a:cubicBezTo>
                  <a:pt x="1509517" y="999169"/>
                  <a:pt x="1509868" y="998827"/>
                  <a:pt x="1510414" y="998691"/>
                </a:cubicBezTo>
                <a:lnTo>
                  <a:pt x="1518932" y="988592"/>
                </a:lnTo>
                <a:cubicBezTo>
                  <a:pt x="1531945" y="978263"/>
                  <a:pt x="1547912" y="974188"/>
                  <a:pt x="1563209" y="975946"/>
                </a:cubicBezTo>
                <a:cubicBezTo>
                  <a:pt x="1578505" y="977705"/>
                  <a:pt x="1593131" y="985299"/>
                  <a:pt x="1603459" y="998313"/>
                </a:cubicBezTo>
                <a:lnTo>
                  <a:pt x="1892346" y="1362277"/>
                </a:lnTo>
                <a:lnTo>
                  <a:pt x="2149759" y="1177067"/>
                </a:lnTo>
                <a:lnTo>
                  <a:pt x="2151621" y="1174867"/>
                </a:lnTo>
                <a:cubicBezTo>
                  <a:pt x="2159033" y="1169006"/>
                  <a:pt x="2167397" y="1165168"/>
                  <a:pt x="2176160" y="1163802"/>
                </a:cubicBezTo>
                <a:cubicBezTo>
                  <a:pt x="2177188" y="1163485"/>
                  <a:pt x="2178237" y="1163269"/>
                  <a:pt x="2179375" y="1163558"/>
                </a:cubicBezTo>
                <a:cubicBezTo>
                  <a:pt x="2184768" y="1161771"/>
                  <a:pt x="2190389" y="1161654"/>
                  <a:pt x="2195921" y="1162300"/>
                </a:cubicBezTo>
                <a:cubicBezTo>
                  <a:pt x="2196662" y="1162386"/>
                  <a:pt x="2197402" y="1162487"/>
                  <a:pt x="2198081" y="1162987"/>
                </a:cubicBezTo>
                <a:cubicBezTo>
                  <a:pt x="2202197" y="1163290"/>
                  <a:pt x="2206218" y="1164270"/>
                  <a:pt x="2209739" y="1166702"/>
                </a:cubicBezTo>
                <a:cubicBezTo>
                  <a:pt x="2213116" y="1166857"/>
                  <a:pt x="2216051" y="1168231"/>
                  <a:pt x="2218766" y="1170038"/>
                </a:cubicBezTo>
                <a:cubicBezTo>
                  <a:pt x="2225342" y="1173160"/>
                  <a:pt x="2231151" y="1177875"/>
                  <a:pt x="2235489" y="1184194"/>
                </a:cubicBezTo>
                <a:lnTo>
                  <a:pt x="2236132" y="1184737"/>
                </a:lnTo>
                <a:lnTo>
                  <a:pt x="2236287" y="1184934"/>
                </a:lnTo>
                <a:lnTo>
                  <a:pt x="2238712" y="1187183"/>
                </a:lnTo>
                <a:cubicBezTo>
                  <a:pt x="2239115" y="1187744"/>
                  <a:pt x="2239507" y="1188310"/>
                  <a:pt x="2239574" y="1189090"/>
                </a:cubicBezTo>
                <a:lnTo>
                  <a:pt x="2540580" y="1569705"/>
                </a:lnTo>
                <a:cubicBezTo>
                  <a:pt x="2561191" y="1595768"/>
                  <a:pt x="2556772" y="1633604"/>
                  <a:pt x="2530710" y="1654215"/>
                </a:cubicBezTo>
                <a:cubicBezTo>
                  <a:pt x="2504647" y="1674827"/>
                  <a:pt x="2466811" y="1670408"/>
                  <a:pt x="2446199" y="1644345"/>
                </a:cubicBezTo>
                <a:lnTo>
                  <a:pt x="2177884" y="1305067"/>
                </a:lnTo>
                <a:lnTo>
                  <a:pt x="1934804" y="1479967"/>
                </a:lnTo>
                <a:cubicBezTo>
                  <a:pt x="1927367" y="1485317"/>
                  <a:pt x="1919123" y="1488726"/>
                  <a:pt x="1910598" y="1489881"/>
                </a:cubicBezTo>
                <a:cubicBezTo>
                  <a:pt x="1885257" y="1507791"/>
                  <a:pt x="1850121" y="1502627"/>
                  <a:pt x="1830495" y="1477903"/>
                </a:cubicBezTo>
                <a:lnTo>
                  <a:pt x="1551924" y="1126933"/>
                </a:lnTo>
                <a:lnTo>
                  <a:pt x="1239041" y="1439816"/>
                </a:lnTo>
                <a:cubicBezTo>
                  <a:pt x="1226569" y="1452288"/>
                  <a:pt x="1209983" y="1458139"/>
                  <a:pt x="1193674" y="1456888"/>
                </a:cubicBezTo>
                <a:cubicBezTo>
                  <a:pt x="1177363" y="1458142"/>
                  <a:pt x="1160774" y="1452290"/>
                  <a:pt x="1148301" y="1439816"/>
                </a:cubicBezTo>
                <a:lnTo>
                  <a:pt x="670011" y="961527"/>
                </a:lnTo>
                <a:cubicBezTo>
                  <a:pt x="646515" y="938031"/>
                  <a:pt x="646515" y="899938"/>
                  <a:pt x="670011" y="876442"/>
                </a:cubicBezTo>
                <a:cubicBezTo>
                  <a:pt x="681760" y="864694"/>
                  <a:pt x="697157" y="858820"/>
                  <a:pt x="712553" y="858820"/>
                </a:cubicBezTo>
                <a:close/>
                <a:moveTo>
                  <a:pt x="2790000" y="699581"/>
                </a:moveTo>
                <a:lnTo>
                  <a:pt x="450000" y="699581"/>
                </a:lnTo>
                <a:lnTo>
                  <a:pt x="450000" y="1851581"/>
                </a:lnTo>
                <a:lnTo>
                  <a:pt x="2790000" y="1851581"/>
                </a:lnTo>
                <a:close/>
                <a:moveTo>
                  <a:pt x="2987972" y="519497"/>
                </a:moveTo>
                <a:lnTo>
                  <a:pt x="2987972" y="2031665"/>
                </a:lnTo>
                <a:lnTo>
                  <a:pt x="252028" y="2031665"/>
                </a:lnTo>
                <a:lnTo>
                  <a:pt x="252028" y="519497"/>
                </a:lnTo>
                <a:close/>
                <a:moveTo>
                  <a:pt x="1620000" y="0"/>
                </a:moveTo>
                <a:cubicBezTo>
                  <a:pt x="1540462" y="0"/>
                  <a:pt x="1475984" y="64478"/>
                  <a:pt x="1475984" y="144016"/>
                </a:cubicBezTo>
                <a:lnTo>
                  <a:pt x="1475984" y="267469"/>
                </a:lnTo>
                <a:lnTo>
                  <a:pt x="0" y="267469"/>
                </a:lnTo>
                <a:lnTo>
                  <a:pt x="0" y="2283693"/>
                </a:lnTo>
                <a:lnTo>
                  <a:pt x="852101" y="2283693"/>
                </a:lnTo>
                <a:lnTo>
                  <a:pt x="323771" y="3248012"/>
                </a:lnTo>
                <a:lnTo>
                  <a:pt x="621526" y="3248012"/>
                </a:lnTo>
                <a:lnTo>
                  <a:pt x="1149856" y="2283693"/>
                </a:lnTo>
                <a:lnTo>
                  <a:pt x="2090146" y="2283693"/>
                </a:lnTo>
                <a:lnTo>
                  <a:pt x="2618476" y="3248012"/>
                </a:lnTo>
                <a:lnTo>
                  <a:pt x="2916231" y="3248012"/>
                </a:lnTo>
                <a:lnTo>
                  <a:pt x="2387901" y="2283693"/>
                </a:lnTo>
                <a:lnTo>
                  <a:pt x="3240000" y="2283693"/>
                </a:lnTo>
                <a:lnTo>
                  <a:pt x="3240000" y="267469"/>
                </a:lnTo>
                <a:lnTo>
                  <a:pt x="1764016" y="267469"/>
                </a:lnTo>
                <a:lnTo>
                  <a:pt x="1764016" y="144016"/>
                </a:lnTo>
                <a:cubicBezTo>
                  <a:pt x="1764016" y="64478"/>
                  <a:pt x="1699538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5" name="Block Arc 14">
            <a:extLst>
              <a:ext uri="{FF2B5EF4-FFF2-40B4-BE49-F238E27FC236}">
                <a16:creationId xmlns:a16="http://schemas.microsoft.com/office/drawing/2014/main" id="{F84CC100-88A8-4E3E-8091-D49E44C308ED}"/>
              </a:ext>
            </a:extLst>
          </p:cNvPr>
          <p:cNvSpPr/>
          <p:nvPr/>
        </p:nvSpPr>
        <p:spPr>
          <a:xfrm rot="16200000">
            <a:off x="8525358" y="1470612"/>
            <a:ext cx="567400" cy="567774"/>
          </a:xfrm>
          <a:custGeom>
            <a:avLst/>
            <a:gdLst/>
            <a:ahLst/>
            <a:cxnLst/>
            <a:rect l="l" t="t" r="r" b="b"/>
            <a:pathLst>
              <a:path w="3185463" h="3187558">
                <a:moveTo>
                  <a:pt x="764000" y="2343999"/>
                </a:moveTo>
                <a:cubicBezTo>
                  <a:pt x="566798" y="2256389"/>
                  <a:pt x="385374" y="2134753"/>
                  <a:pt x="230072" y="1981662"/>
                </a:cubicBezTo>
                <a:cubicBezTo>
                  <a:pt x="297001" y="2223876"/>
                  <a:pt x="428049" y="2439341"/>
                  <a:pt x="603989" y="2608945"/>
                </a:cubicBezTo>
                <a:cubicBezTo>
                  <a:pt x="667739" y="2525681"/>
                  <a:pt x="720588" y="2436567"/>
                  <a:pt x="764000" y="2343999"/>
                </a:cubicBezTo>
                <a:close/>
                <a:moveTo>
                  <a:pt x="783530" y="862903"/>
                </a:moveTo>
                <a:cubicBezTo>
                  <a:pt x="737619" y="760936"/>
                  <a:pt x="681240" y="662513"/>
                  <a:pt x="611676" y="571152"/>
                </a:cubicBezTo>
                <a:cubicBezTo>
                  <a:pt x="419218" y="754019"/>
                  <a:pt x="279227" y="991173"/>
                  <a:pt x="215545" y="1258034"/>
                </a:cubicBezTo>
                <a:cubicBezTo>
                  <a:pt x="378729" y="1090139"/>
                  <a:pt x="571934" y="956907"/>
                  <a:pt x="783530" y="862903"/>
                </a:cubicBezTo>
                <a:close/>
                <a:moveTo>
                  <a:pt x="935657" y="1673146"/>
                </a:moveTo>
                <a:lnTo>
                  <a:pt x="227023" y="1673146"/>
                </a:lnTo>
                <a:cubicBezTo>
                  <a:pt x="393068" y="1882941"/>
                  <a:pt x="605618" y="2045968"/>
                  <a:pt x="844267" y="2153109"/>
                </a:cubicBezTo>
                <a:cubicBezTo>
                  <a:pt x="897907" y="1997390"/>
                  <a:pt x="928862" y="1835739"/>
                  <a:pt x="935657" y="1673146"/>
                </a:cubicBezTo>
                <a:close/>
                <a:moveTo>
                  <a:pt x="935928" y="1493146"/>
                </a:moveTo>
                <a:cubicBezTo>
                  <a:pt x="928922" y="1345638"/>
                  <a:pt x="902278" y="1198995"/>
                  <a:pt x="856775" y="1056956"/>
                </a:cubicBezTo>
                <a:cubicBezTo>
                  <a:pt x="636768" y="1156959"/>
                  <a:pt x="439487" y="1304654"/>
                  <a:pt x="281464" y="1493146"/>
                </a:cubicBezTo>
                <a:close/>
                <a:moveTo>
                  <a:pt x="1469785" y="2515107"/>
                </a:moveTo>
                <a:cubicBezTo>
                  <a:pt x="1283000" y="2508124"/>
                  <a:pt x="1100523" y="2472287"/>
                  <a:pt x="927628" y="2411229"/>
                </a:cubicBezTo>
                <a:cubicBezTo>
                  <a:pt x="876831" y="2520843"/>
                  <a:pt x="814172" y="2626182"/>
                  <a:pt x="738220" y="2724387"/>
                </a:cubicBezTo>
                <a:cubicBezTo>
                  <a:pt x="944637" y="2881665"/>
                  <a:pt x="1196120" y="2982471"/>
                  <a:pt x="1469785" y="3005418"/>
                </a:cubicBezTo>
                <a:close/>
                <a:moveTo>
                  <a:pt x="1469785" y="1673146"/>
                </a:moveTo>
                <a:lnTo>
                  <a:pt x="1112275" y="1673146"/>
                </a:lnTo>
                <a:cubicBezTo>
                  <a:pt x="1105327" y="1858153"/>
                  <a:pt x="1070032" y="2042144"/>
                  <a:pt x="1008001" y="2219039"/>
                </a:cubicBezTo>
                <a:cubicBezTo>
                  <a:pt x="1155519" y="2270408"/>
                  <a:pt x="1310845" y="2300826"/>
                  <a:pt x="1469785" y="2307834"/>
                </a:cubicBezTo>
                <a:close/>
                <a:moveTo>
                  <a:pt x="1469785" y="898989"/>
                </a:moveTo>
                <a:cubicBezTo>
                  <a:pt x="1315103" y="907762"/>
                  <a:pt x="1164166" y="938783"/>
                  <a:pt x="1020939" y="990066"/>
                </a:cubicBezTo>
                <a:cubicBezTo>
                  <a:pt x="1074574" y="1153655"/>
                  <a:pt x="1105461" y="1322925"/>
                  <a:pt x="1112368" y="1493146"/>
                </a:cubicBezTo>
                <a:lnTo>
                  <a:pt x="1469785" y="1493146"/>
                </a:lnTo>
                <a:close/>
                <a:moveTo>
                  <a:pt x="1469785" y="182141"/>
                </a:moveTo>
                <a:cubicBezTo>
                  <a:pt x="1199839" y="204777"/>
                  <a:pt x="951477" y="303168"/>
                  <a:pt x="746615" y="456764"/>
                </a:cubicBezTo>
                <a:cubicBezTo>
                  <a:pt x="828296" y="562801"/>
                  <a:pt x="894225" y="677310"/>
                  <a:pt x="947434" y="796072"/>
                </a:cubicBezTo>
                <a:cubicBezTo>
                  <a:pt x="1113886" y="736067"/>
                  <a:pt x="1289644" y="700323"/>
                  <a:pt x="1469785" y="691530"/>
                </a:cubicBezTo>
                <a:close/>
                <a:moveTo>
                  <a:pt x="2150063" y="992171"/>
                </a:moveTo>
                <a:cubicBezTo>
                  <a:pt x="1990712" y="935501"/>
                  <a:pt x="1822242" y="902595"/>
                  <a:pt x="1649785" y="897224"/>
                </a:cubicBezTo>
                <a:lnTo>
                  <a:pt x="1649785" y="1493146"/>
                </a:lnTo>
                <a:lnTo>
                  <a:pt x="2063712" y="1493146"/>
                </a:lnTo>
                <a:cubicBezTo>
                  <a:pt x="2069089" y="1323887"/>
                  <a:pt x="2098366" y="1155330"/>
                  <a:pt x="2150063" y="992171"/>
                </a:cubicBezTo>
                <a:close/>
                <a:moveTo>
                  <a:pt x="2168848" y="2199110"/>
                </a:moveTo>
                <a:cubicBezTo>
                  <a:pt x="2108555" y="2028681"/>
                  <a:pt x="2073581" y="1851532"/>
                  <a:pt x="2065295" y="1673146"/>
                </a:cubicBezTo>
                <a:lnTo>
                  <a:pt x="1649785" y="1673146"/>
                </a:lnTo>
                <a:lnTo>
                  <a:pt x="1649785" y="2307299"/>
                </a:lnTo>
                <a:cubicBezTo>
                  <a:pt x="1829404" y="2299517"/>
                  <a:pt x="2004315" y="2261965"/>
                  <a:pt x="2168848" y="2199110"/>
                </a:cubicBezTo>
                <a:close/>
                <a:moveTo>
                  <a:pt x="2422394" y="446879"/>
                </a:moveTo>
                <a:cubicBezTo>
                  <a:pt x="2204309" y="287209"/>
                  <a:pt x="1938140" y="189883"/>
                  <a:pt x="1649785" y="178919"/>
                </a:cubicBezTo>
                <a:lnTo>
                  <a:pt x="1649785" y="689876"/>
                </a:lnTo>
                <a:cubicBezTo>
                  <a:pt x="1846998" y="695154"/>
                  <a:pt x="2039668" y="732502"/>
                  <a:pt x="2221721" y="797410"/>
                </a:cubicBezTo>
                <a:cubicBezTo>
                  <a:pt x="2275056" y="675360"/>
                  <a:pt x="2341760" y="557662"/>
                  <a:pt x="2422394" y="446879"/>
                </a:cubicBezTo>
                <a:close/>
                <a:moveTo>
                  <a:pt x="2447278" y="2722123"/>
                </a:moveTo>
                <a:cubicBezTo>
                  <a:pt x="2366121" y="2618714"/>
                  <a:pt x="2299534" y="2507403"/>
                  <a:pt x="2246145" y="2391362"/>
                </a:cubicBezTo>
                <a:cubicBezTo>
                  <a:pt x="2057375" y="2464119"/>
                  <a:pt x="1856285" y="2506958"/>
                  <a:pt x="1649785" y="2514779"/>
                </a:cubicBezTo>
                <a:lnTo>
                  <a:pt x="1649785" y="3008639"/>
                </a:lnTo>
                <a:cubicBezTo>
                  <a:pt x="1949198" y="2997255"/>
                  <a:pt x="2224691" y="2892757"/>
                  <a:pt x="2447278" y="2722123"/>
                </a:cubicBezTo>
                <a:close/>
                <a:moveTo>
                  <a:pt x="2878934" y="1493146"/>
                </a:moveTo>
                <a:cubicBezTo>
                  <a:pt x="2723190" y="1307255"/>
                  <a:pt x="2529440" y="1161128"/>
                  <a:pt x="2313862" y="1060620"/>
                </a:cubicBezTo>
                <a:cubicBezTo>
                  <a:pt x="2270535" y="1201714"/>
                  <a:pt x="2245604" y="1347104"/>
                  <a:pt x="2240109" y="1493146"/>
                </a:cubicBezTo>
                <a:close/>
                <a:moveTo>
                  <a:pt x="2890636" y="1673146"/>
                </a:moveTo>
                <a:lnTo>
                  <a:pt x="2241814" y="1673146"/>
                </a:lnTo>
                <a:cubicBezTo>
                  <a:pt x="2249736" y="1827102"/>
                  <a:pt x="2279520" y="1979973"/>
                  <a:pt x="2329964" y="2127513"/>
                </a:cubicBezTo>
                <a:cubicBezTo>
                  <a:pt x="2545677" y="2019923"/>
                  <a:pt x="2738160" y="1866413"/>
                  <a:pt x="2890636" y="1673146"/>
                </a:cubicBezTo>
                <a:close/>
                <a:moveTo>
                  <a:pt x="2973035" y="1284386"/>
                </a:moveTo>
                <a:cubicBezTo>
                  <a:pt x="2912066" y="1001840"/>
                  <a:pt x="2765308" y="751379"/>
                  <a:pt x="2561381" y="561108"/>
                </a:cubicBezTo>
                <a:cubicBezTo>
                  <a:pt x="2489321" y="656437"/>
                  <a:pt x="2431363" y="759225"/>
                  <a:pt x="2384553" y="865647"/>
                </a:cubicBezTo>
                <a:cubicBezTo>
                  <a:pt x="2604520" y="964977"/>
                  <a:pt x="2804622" y="1106677"/>
                  <a:pt x="2973035" y="1284386"/>
                </a:cubicBezTo>
                <a:close/>
                <a:moveTo>
                  <a:pt x="2974277" y="1897328"/>
                </a:moveTo>
                <a:cubicBezTo>
                  <a:pt x="2812488" y="2073933"/>
                  <a:pt x="2619878" y="2216690"/>
                  <a:pt x="2407486" y="2319665"/>
                </a:cubicBezTo>
                <a:cubicBezTo>
                  <a:pt x="2454169" y="2420503"/>
                  <a:pt x="2511856" y="2517376"/>
                  <a:pt x="2582047" y="2607468"/>
                </a:cubicBezTo>
                <a:cubicBezTo>
                  <a:pt x="2776399" y="2417974"/>
                  <a:pt x="2916061" y="2172750"/>
                  <a:pt x="2974277" y="1897328"/>
                </a:cubicBezTo>
                <a:close/>
                <a:moveTo>
                  <a:pt x="3185463" y="1593779"/>
                </a:moveTo>
                <a:cubicBezTo>
                  <a:pt x="3185463" y="2473999"/>
                  <a:pt x="2471904" y="3187558"/>
                  <a:pt x="1591684" y="3187558"/>
                </a:cubicBezTo>
                <a:cubicBezTo>
                  <a:pt x="738111" y="3187558"/>
                  <a:pt x="41261" y="2516549"/>
                  <a:pt x="1913" y="1673146"/>
                </a:cubicBezTo>
                <a:lnTo>
                  <a:pt x="0" y="1673146"/>
                </a:lnTo>
                <a:lnTo>
                  <a:pt x="0" y="1493146"/>
                </a:lnTo>
                <a:lnTo>
                  <a:pt x="2750" y="1493146"/>
                </a:lnTo>
                <a:cubicBezTo>
                  <a:pt x="50490" y="700174"/>
                  <a:pt x="679654" y="64473"/>
                  <a:pt x="1469785" y="6156"/>
                </a:cubicBezTo>
                <a:lnTo>
                  <a:pt x="1469785" y="0"/>
                </a:lnTo>
                <a:lnTo>
                  <a:pt x="1591684" y="0"/>
                </a:lnTo>
                <a:lnTo>
                  <a:pt x="1649785" y="0"/>
                </a:lnTo>
                <a:lnTo>
                  <a:pt x="1649785" y="2934"/>
                </a:lnTo>
                <a:cubicBezTo>
                  <a:pt x="2503127" y="31654"/>
                  <a:pt x="3185463" y="733032"/>
                  <a:pt x="3185463" y="159377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6" name="Block Arc 41">
            <a:extLst>
              <a:ext uri="{FF2B5EF4-FFF2-40B4-BE49-F238E27FC236}">
                <a16:creationId xmlns:a16="http://schemas.microsoft.com/office/drawing/2014/main" id="{39949893-05ED-44C7-999C-84CE9B52D118}"/>
              </a:ext>
            </a:extLst>
          </p:cNvPr>
          <p:cNvSpPr/>
          <p:nvPr/>
        </p:nvSpPr>
        <p:spPr>
          <a:xfrm>
            <a:off x="9408551" y="1424302"/>
            <a:ext cx="473301" cy="660394"/>
          </a:xfrm>
          <a:custGeom>
            <a:avLst/>
            <a:gdLst/>
            <a:ahLst/>
            <a:cxnLst/>
            <a:rect l="l" t="t" r="r" b="b"/>
            <a:pathLst>
              <a:path w="2512265" h="3505352">
                <a:moveTo>
                  <a:pt x="1276582" y="2106401"/>
                </a:moveTo>
                <a:cubicBezTo>
                  <a:pt x="1154832" y="2195007"/>
                  <a:pt x="1018024" y="2262207"/>
                  <a:pt x="871321" y="2302645"/>
                </a:cubicBezTo>
                <a:cubicBezTo>
                  <a:pt x="1041049" y="2346709"/>
                  <a:pt x="1216984" y="2342691"/>
                  <a:pt x="1380867" y="2295542"/>
                </a:cubicBezTo>
                <a:cubicBezTo>
                  <a:pt x="1352791" y="2227964"/>
                  <a:pt x="1317377" y="2164934"/>
                  <a:pt x="1276582" y="2106401"/>
                </a:cubicBezTo>
                <a:close/>
                <a:moveTo>
                  <a:pt x="931061" y="1768598"/>
                </a:moveTo>
                <a:lnTo>
                  <a:pt x="785084" y="2021438"/>
                </a:lnTo>
                <a:lnTo>
                  <a:pt x="684448" y="2196711"/>
                </a:lnTo>
                <a:cubicBezTo>
                  <a:pt x="868931" y="2169533"/>
                  <a:pt x="1041385" y="2098006"/>
                  <a:pt x="1189228" y="1991290"/>
                </a:cubicBezTo>
                <a:cubicBezTo>
                  <a:pt x="1113839" y="1904543"/>
                  <a:pt x="1026949" y="1829435"/>
                  <a:pt x="931061" y="1768598"/>
                </a:cubicBezTo>
                <a:close/>
                <a:moveTo>
                  <a:pt x="1626242" y="1739577"/>
                </a:moveTo>
                <a:cubicBezTo>
                  <a:pt x="1556851" y="1850020"/>
                  <a:pt x="1471526" y="1947792"/>
                  <a:pt x="1374302" y="2030973"/>
                </a:cubicBezTo>
                <a:cubicBezTo>
                  <a:pt x="1422822" y="2099916"/>
                  <a:pt x="1464618" y="2174537"/>
                  <a:pt x="1497466" y="2254701"/>
                </a:cubicBezTo>
                <a:cubicBezTo>
                  <a:pt x="1664534" y="2184833"/>
                  <a:pt x="1813198" y="2068027"/>
                  <a:pt x="1922549" y="1910651"/>
                </a:cubicBezTo>
                <a:close/>
                <a:moveTo>
                  <a:pt x="531158" y="1601275"/>
                </a:moveTo>
                <a:cubicBezTo>
                  <a:pt x="514831" y="1769123"/>
                  <a:pt x="535254" y="1939877"/>
                  <a:pt x="594029" y="2101141"/>
                </a:cubicBezTo>
                <a:lnTo>
                  <a:pt x="822377" y="1705631"/>
                </a:lnTo>
                <a:cubicBezTo>
                  <a:pt x="730789" y="1658398"/>
                  <a:pt x="632873" y="1623335"/>
                  <a:pt x="531158" y="1601275"/>
                </a:cubicBezTo>
                <a:close/>
                <a:moveTo>
                  <a:pt x="270885" y="1572115"/>
                </a:moveTo>
                <a:cubicBezTo>
                  <a:pt x="231457" y="1572339"/>
                  <a:pt x="191799" y="1574812"/>
                  <a:pt x="152057" y="1579894"/>
                </a:cubicBezTo>
                <a:cubicBezTo>
                  <a:pt x="195418" y="1760005"/>
                  <a:pt x="289893" y="1927350"/>
                  <a:pt x="428945" y="2058945"/>
                </a:cubicBezTo>
                <a:cubicBezTo>
                  <a:pt x="384418" y="1901749"/>
                  <a:pt x="371313" y="1738504"/>
                  <a:pt x="388331" y="1577832"/>
                </a:cubicBezTo>
                <a:cubicBezTo>
                  <a:pt x="349511" y="1573916"/>
                  <a:pt x="310313" y="1571891"/>
                  <a:pt x="270885" y="1572115"/>
                </a:cubicBezTo>
                <a:close/>
                <a:moveTo>
                  <a:pt x="1117422" y="1445810"/>
                </a:moveTo>
                <a:lnTo>
                  <a:pt x="992684" y="1661863"/>
                </a:lnTo>
                <a:cubicBezTo>
                  <a:pt x="1102065" y="1730612"/>
                  <a:pt x="1200940" y="1816138"/>
                  <a:pt x="1286200" y="1915345"/>
                </a:cubicBezTo>
                <a:cubicBezTo>
                  <a:pt x="1368713" y="1844119"/>
                  <a:pt x="1441290" y="1760865"/>
                  <a:pt x="1500981" y="1667258"/>
                </a:cubicBezTo>
                <a:close/>
                <a:moveTo>
                  <a:pt x="2092402" y="1221082"/>
                </a:moveTo>
                <a:cubicBezTo>
                  <a:pt x="2001593" y="1234047"/>
                  <a:pt x="1911092" y="1235450"/>
                  <a:pt x="1822337" y="1227227"/>
                </a:cubicBezTo>
                <a:cubicBezTo>
                  <a:pt x="1800443" y="1366691"/>
                  <a:pt x="1756170" y="1503162"/>
                  <a:pt x="1688847" y="1630684"/>
                </a:cubicBezTo>
                <a:lnTo>
                  <a:pt x="1987299" y="1802996"/>
                </a:lnTo>
                <a:cubicBezTo>
                  <a:pt x="2084887" y="1618081"/>
                  <a:pt x="2117858" y="1415133"/>
                  <a:pt x="2092402" y="1221082"/>
                </a:cubicBezTo>
                <a:close/>
                <a:moveTo>
                  <a:pt x="649579" y="1175701"/>
                </a:moveTo>
                <a:cubicBezTo>
                  <a:pt x="600911" y="1272240"/>
                  <a:pt x="566994" y="1374279"/>
                  <a:pt x="548013" y="1478728"/>
                </a:cubicBezTo>
                <a:cubicBezTo>
                  <a:pt x="665588" y="1503392"/>
                  <a:pt x="778659" y="1543786"/>
                  <a:pt x="883938" y="1599004"/>
                </a:cubicBezTo>
                <a:lnTo>
                  <a:pt x="1008644" y="1383007"/>
                </a:lnTo>
                <a:close/>
                <a:moveTo>
                  <a:pt x="1325201" y="1085928"/>
                </a:moveTo>
                <a:lnTo>
                  <a:pt x="1180226" y="1337032"/>
                </a:lnTo>
                <a:lnTo>
                  <a:pt x="1563461" y="1558293"/>
                </a:lnTo>
                <a:cubicBezTo>
                  <a:pt x="1621429" y="1447029"/>
                  <a:pt x="1659763" y="1328223"/>
                  <a:pt x="1679185" y="1206861"/>
                </a:cubicBezTo>
                <a:cubicBezTo>
                  <a:pt x="1555153" y="1183834"/>
                  <a:pt x="1435895" y="1143161"/>
                  <a:pt x="1325201" y="1085928"/>
                </a:cubicBezTo>
                <a:close/>
                <a:moveTo>
                  <a:pt x="216369" y="925587"/>
                </a:moveTo>
                <a:cubicBezTo>
                  <a:pt x="135862" y="1096620"/>
                  <a:pt x="108667" y="1281041"/>
                  <a:pt x="130011" y="1458436"/>
                </a:cubicBezTo>
                <a:cubicBezTo>
                  <a:pt x="222591" y="1446071"/>
                  <a:pt x="314795" y="1446181"/>
                  <a:pt x="405131" y="1455463"/>
                </a:cubicBezTo>
                <a:cubicBezTo>
                  <a:pt x="426945" y="1333935"/>
                  <a:pt x="466667" y="1215249"/>
                  <a:pt x="524206" y="1103317"/>
                </a:cubicBezTo>
                <a:close/>
                <a:moveTo>
                  <a:pt x="943246" y="797103"/>
                </a:moveTo>
                <a:cubicBezTo>
                  <a:pt x="853400" y="873630"/>
                  <a:pt x="774733" y="963960"/>
                  <a:pt x="711316" y="1066306"/>
                </a:cubicBezTo>
                <a:lnTo>
                  <a:pt x="1071447" y="1274228"/>
                </a:lnTo>
                <a:lnTo>
                  <a:pt x="1215869" y="1024081"/>
                </a:lnTo>
                <a:cubicBezTo>
                  <a:pt x="1115458" y="961776"/>
                  <a:pt x="1023809" y="885272"/>
                  <a:pt x="943246" y="797103"/>
                </a:cubicBezTo>
                <a:close/>
                <a:moveTo>
                  <a:pt x="1777831" y="614825"/>
                </a:moveTo>
                <a:cubicBezTo>
                  <a:pt x="1828108" y="774217"/>
                  <a:pt x="1847177" y="940426"/>
                  <a:pt x="1835302" y="1104709"/>
                </a:cubicBezTo>
                <a:cubicBezTo>
                  <a:pt x="1912529" y="1111680"/>
                  <a:pt x="1991200" y="1110618"/>
                  <a:pt x="2070135" y="1099634"/>
                </a:cubicBezTo>
                <a:cubicBezTo>
                  <a:pt x="2023430" y="916066"/>
                  <a:pt x="1923963" y="746103"/>
                  <a:pt x="1777831" y="614825"/>
                </a:cubicBezTo>
                <a:close/>
                <a:moveTo>
                  <a:pt x="1613169" y="587153"/>
                </a:moveTo>
                <a:lnTo>
                  <a:pt x="1386789" y="979253"/>
                </a:lnTo>
                <a:cubicBezTo>
                  <a:pt x="1482593" y="1028182"/>
                  <a:pt x="1585369" y="1063521"/>
                  <a:pt x="1692132" y="1084514"/>
                </a:cubicBezTo>
                <a:cubicBezTo>
                  <a:pt x="1702376" y="916614"/>
                  <a:pt x="1676765" y="746730"/>
                  <a:pt x="1613169" y="587153"/>
                </a:cubicBezTo>
                <a:close/>
                <a:moveTo>
                  <a:pt x="1500307" y="531421"/>
                </a:moveTo>
                <a:cubicBezTo>
                  <a:pt x="1333628" y="560682"/>
                  <a:pt x="1177718" y="626786"/>
                  <a:pt x="1041762" y="721997"/>
                </a:cubicBezTo>
                <a:cubicBezTo>
                  <a:pt x="1111912" y="797410"/>
                  <a:pt x="1191076" y="863204"/>
                  <a:pt x="1277416" y="917480"/>
                </a:cubicBezTo>
                <a:close/>
                <a:moveTo>
                  <a:pt x="708730" y="442269"/>
                </a:moveTo>
                <a:cubicBezTo>
                  <a:pt x="536145" y="518354"/>
                  <a:pt x="384460" y="645249"/>
                  <a:pt x="277225" y="815684"/>
                </a:cubicBezTo>
                <a:lnTo>
                  <a:pt x="586010" y="993961"/>
                </a:lnTo>
                <a:cubicBezTo>
                  <a:pt x="658009" y="876621"/>
                  <a:pt x="747803" y="773217"/>
                  <a:pt x="850548" y="685844"/>
                </a:cubicBezTo>
                <a:cubicBezTo>
                  <a:pt x="795399" y="611028"/>
                  <a:pt x="747545" y="529652"/>
                  <a:pt x="708730" y="442269"/>
                </a:cubicBezTo>
                <a:close/>
                <a:moveTo>
                  <a:pt x="1114411" y="355452"/>
                </a:moveTo>
                <a:cubicBezTo>
                  <a:pt x="1016499" y="355167"/>
                  <a:pt x="919324" y="369705"/>
                  <a:pt x="826255" y="398131"/>
                </a:cubicBezTo>
                <a:cubicBezTo>
                  <a:pt x="858722" y="474940"/>
                  <a:pt x="900618" y="545829"/>
                  <a:pt x="948599" y="611249"/>
                </a:cubicBezTo>
                <a:cubicBezTo>
                  <a:pt x="1085375" y="512974"/>
                  <a:pt x="1240825" y="441488"/>
                  <a:pt x="1406980" y="401715"/>
                </a:cubicBezTo>
                <a:cubicBezTo>
                  <a:pt x="1310969" y="370847"/>
                  <a:pt x="1212322" y="355738"/>
                  <a:pt x="1114411" y="355452"/>
                </a:cubicBezTo>
                <a:close/>
                <a:moveTo>
                  <a:pt x="1776283" y="295101"/>
                </a:moveTo>
                <a:lnTo>
                  <a:pt x="1710896" y="408983"/>
                </a:lnTo>
                <a:cubicBezTo>
                  <a:pt x="2209777" y="726145"/>
                  <a:pt x="2373723" y="1383396"/>
                  <a:pt x="2075153" y="1900534"/>
                </a:cubicBezTo>
                <a:cubicBezTo>
                  <a:pt x="1777480" y="2416119"/>
                  <a:pt x="1129323" y="2603192"/>
                  <a:pt x="606057" y="2333243"/>
                </a:cubicBezTo>
                <a:lnTo>
                  <a:pt x="534769" y="2457402"/>
                </a:lnTo>
                <a:cubicBezTo>
                  <a:pt x="1115347" y="2755664"/>
                  <a:pt x="1834151" y="2554240"/>
                  <a:pt x="2173557" y="1987198"/>
                </a:cubicBezTo>
                <a:cubicBezTo>
                  <a:pt x="2520801" y="1407062"/>
                  <a:pt x="2343129" y="657734"/>
                  <a:pt x="1776283" y="295101"/>
                </a:cubicBezTo>
                <a:close/>
                <a:moveTo>
                  <a:pt x="1831804" y="0"/>
                </a:moveTo>
                <a:cubicBezTo>
                  <a:pt x="1881515" y="0"/>
                  <a:pt x="1921814" y="40299"/>
                  <a:pt x="1921814" y="90010"/>
                </a:cubicBezTo>
                <a:cubicBezTo>
                  <a:pt x="1921814" y="123853"/>
                  <a:pt x="1903137" y="153333"/>
                  <a:pt x="1874873" y="167531"/>
                </a:cubicBezTo>
                <a:cubicBezTo>
                  <a:pt x="2505724" y="579432"/>
                  <a:pt x="2701456" y="1419035"/>
                  <a:pt x="2311836" y="2069966"/>
                </a:cubicBezTo>
                <a:cubicBezTo>
                  <a:pt x="2067801" y="2477672"/>
                  <a:pt x="1650037" y="2717958"/>
                  <a:pt x="1209422" y="2750781"/>
                </a:cubicBezTo>
                <a:lnTo>
                  <a:pt x="1209422" y="3191198"/>
                </a:lnTo>
                <a:cubicBezTo>
                  <a:pt x="1228953" y="3190691"/>
                  <a:pt x="1248332" y="3191937"/>
                  <a:pt x="1267595" y="3193449"/>
                </a:cubicBezTo>
                <a:cubicBezTo>
                  <a:pt x="1660899" y="3224325"/>
                  <a:pt x="1926978" y="3358049"/>
                  <a:pt x="1884661" y="3503570"/>
                </a:cubicBezTo>
                <a:lnTo>
                  <a:pt x="318693" y="3505352"/>
                </a:lnTo>
                <a:cubicBezTo>
                  <a:pt x="273700" y="3359367"/>
                  <a:pt x="539657" y="3224666"/>
                  <a:pt x="934393" y="3193515"/>
                </a:cubicBezTo>
                <a:lnTo>
                  <a:pt x="993398" y="3191208"/>
                </a:lnTo>
                <a:lnTo>
                  <a:pt x="993398" y="2750894"/>
                </a:lnTo>
                <a:cubicBezTo>
                  <a:pt x="812915" y="2737642"/>
                  <a:pt x="632784" y="2688481"/>
                  <a:pt x="463078" y="2601537"/>
                </a:cubicBezTo>
                <a:cubicBezTo>
                  <a:pt x="463677" y="2602537"/>
                  <a:pt x="463694" y="2603560"/>
                  <a:pt x="463694" y="2604587"/>
                </a:cubicBezTo>
                <a:cubicBezTo>
                  <a:pt x="463694" y="2654298"/>
                  <a:pt x="423395" y="2694597"/>
                  <a:pt x="373684" y="2694597"/>
                </a:cubicBezTo>
                <a:cubicBezTo>
                  <a:pt x="323973" y="2694597"/>
                  <a:pt x="283674" y="2654298"/>
                  <a:pt x="283674" y="2604587"/>
                </a:cubicBezTo>
                <a:cubicBezTo>
                  <a:pt x="283674" y="2554876"/>
                  <a:pt x="323973" y="2514577"/>
                  <a:pt x="373684" y="2514577"/>
                </a:cubicBezTo>
                <a:lnTo>
                  <a:pt x="377019" y="2515250"/>
                </a:lnTo>
                <a:lnTo>
                  <a:pt x="511820" y="2280472"/>
                </a:lnTo>
                <a:lnTo>
                  <a:pt x="495824" y="2271237"/>
                </a:lnTo>
                <a:lnTo>
                  <a:pt x="496783" y="2269575"/>
                </a:lnTo>
                <a:cubicBezTo>
                  <a:pt x="34226" y="1964050"/>
                  <a:pt x="-130424" y="1362029"/>
                  <a:pt x="110016" y="864184"/>
                </a:cubicBezTo>
                <a:lnTo>
                  <a:pt x="106296" y="862036"/>
                </a:lnTo>
                <a:lnTo>
                  <a:pt x="148828" y="788370"/>
                </a:lnTo>
                <a:lnTo>
                  <a:pt x="169099" y="753258"/>
                </a:lnTo>
                <a:lnTo>
                  <a:pt x="170873" y="754281"/>
                </a:lnTo>
                <a:cubicBezTo>
                  <a:pt x="475914" y="264737"/>
                  <a:pt x="1106018" y="92008"/>
                  <a:pt x="1617242" y="355196"/>
                </a:cubicBezTo>
                <a:lnTo>
                  <a:pt x="1748044" y="127384"/>
                </a:lnTo>
                <a:lnTo>
                  <a:pt x="1751959" y="129632"/>
                </a:lnTo>
                <a:cubicBezTo>
                  <a:pt x="1745165" y="117975"/>
                  <a:pt x="1741794" y="104386"/>
                  <a:pt x="1741794" y="90010"/>
                </a:cubicBezTo>
                <a:cubicBezTo>
                  <a:pt x="1741794" y="40299"/>
                  <a:pt x="1782093" y="0"/>
                  <a:pt x="183180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7" name="Right Triangle 17">
            <a:extLst>
              <a:ext uri="{FF2B5EF4-FFF2-40B4-BE49-F238E27FC236}">
                <a16:creationId xmlns:a16="http://schemas.microsoft.com/office/drawing/2014/main" id="{6ADCC979-BA1C-4251-B6F5-CE5AA2B72FD0}"/>
              </a:ext>
            </a:extLst>
          </p:cNvPr>
          <p:cNvSpPr/>
          <p:nvPr/>
        </p:nvSpPr>
        <p:spPr>
          <a:xfrm>
            <a:off x="7705746" y="4600959"/>
            <a:ext cx="385790" cy="546392"/>
          </a:xfrm>
          <a:custGeom>
            <a:avLst/>
            <a:gdLst/>
            <a:ahLst/>
            <a:cxnLst/>
            <a:rect l="l" t="t" r="r" b="b"/>
            <a:pathLst>
              <a:path w="2387678" h="3240000">
                <a:moveTo>
                  <a:pt x="1645041" y="17032"/>
                </a:moveTo>
                <a:lnTo>
                  <a:pt x="2376264" y="17032"/>
                </a:lnTo>
                <a:lnTo>
                  <a:pt x="2376264" y="17033"/>
                </a:lnTo>
                <a:lnTo>
                  <a:pt x="1645042" y="17033"/>
                </a:lnTo>
                <a:close/>
                <a:moveTo>
                  <a:pt x="0" y="17032"/>
                </a:moveTo>
                <a:lnTo>
                  <a:pt x="1379678" y="17032"/>
                </a:lnTo>
                <a:lnTo>
                  <a:pt x="1379678" y="996125"/>
                </a:lnTo>
                <a:lnTo>
                  <a:pt x="2376264" y="996125"/>
                </a:lnTo>
                <a:lnTo>
                  <a:pt x="2376264" y="3240000"/>
                </a:lnTo>
                <a:lnTo>
                  <a:pt x="0" y="3240000"/>
                </a:lnTo>
                <a:close/>
                <a:moveTo>
                  <a:pt x="1498869" y="0"/>
                </a:moveTo>
                <a:lnTo>
                  <a:pt x="2387678" y="888809"/>
                </a:lnTo>
                <a:lnTo>
                  <a:pt x="1498869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Oval 27">
            <a:extLst>
              <a:ext uri="{FF2B5EF4-FFF2-40B4-BE49-F238E27FC236}">
                <a16:creationId xmlns:a16="http://schemas.microsoft.com/office/drawing/2014/main" id="{7DB6E0EE-B33A-443E-887E-C319F0DAF534}"/>
              </a:ext>
            </a:extLst>
          </p:cNvPr>
          <p:cNvSpPr/>
          <p:nvPr/>
        </p:nvSpPr>
        <p:spPr>
          <a:xfrm>
            <a:off x="4418496" y="5469184"/>
            <a:ext cx="409732" cy="779216"/>
          </a:xfrm>
          <a:custGeom>
            <a:avLst/>
            <a:gdLst/>
            <a:ahLst/>
            <a:cxnLst/>
            <a:rect l="l" t="t" r="r" b="b"/>
            <a:pathLst>
              <a:path w="1703664" h="3240001">
                <a:moveTo>
                  <a:pt x="952533" y="2024463"/>
                </a:moveTo>
                <a:lnTo>
                  <a:pt x="856710" y="2024464"/>
                </a:lnTo>
                <a:lnTo>
                  <a:pt x="649879" y="2143878"/>
                </a:lnTo>
                <a:lnTo>
                  <a:pt x="728753" y="2280491"/>
                </a:lnTo>
                <a:lnTo>
                  <a:pt x="800462" y="2239090"/>
                </a:lnTo>
                <a:lnTo>
                  <a:pt x="800462" y="2476837"/>
                </a:lnTo>
                <a:lnTo>
                  <a:pt x="649878" y="2476837"/>
                </a:lnTo>
                <a:lnTo>
                  <a:pt x="649878" y="2634602"/>
                </a:lnTo>
                <a:lnTo>
                  <a:pt x="1067658" y="2634602"/>
                </a:lnTo>
                <a:lnTo>
                  <a:pt x="1067657" y="2476837"/>
                </a:lnTo>
                <a:lnTo>
                  <a:pt x="952532" y="2476837"/>
                </a:lnTo>
                <a:lnTo>
                  <a:pt x="952532" y="2151292"/>
                </a:lnTo>
                <a:lnTo>
                  <a:pt x="952534" y="2151291"/>
                </a:lnTo>
                <a:close/>
                <a:moveTo>
                  <a:pt x="851832" y="1776101"/>
                </a:moveTo>
                <a:cubicBezTo>
                  <a:pt x="1189868" y="1776101"/>
                  <a:pt x="1463900" y="2050133"/>
                  <a:pt x="1463900" y="2388169"/>
                </a:cubicBezTo>
                <a:cubicBezTo>
                  <a:pt x="1463900" y="2726205"/>
                  <a:pt x="1189868" y="3000237"/>
                  <a:pt x="851832" y="3000237"/>
                </a:cubicBezTo>
                <a:cubicBezTo>
                  <a:pt x="513796" y="3000237"/>
                  <a:pt x="239764" y="2726205"/>
                  <a:pt x="239764" y="2388169"/>
                </a:cubicBezTo>
                <a:cubicBezTo>
                  <a:pt x="239764" y="2050133"/>
                  <a:pt x="513796" y="1776101"/>
                  <a:pt x="851832" y="1776101"/>
                </a:cubicBezTo>
                <a:close/>
                <a:moveTo>
                  <a:pt x="851832" y="1689019"/>
                </a:moveTo>
                <a:cubicBezTo>
                  <a:pt x="465702" y="1689019"/>
                  <a:pt x="152682" y="2002039"/>
                  <a:pt x="152682" y="2388169"/>
                </a:cubicBezTo>
                <a:cubicBezTo>
                  <a:pt x="152682" y="2774299"/>
                  <a:pt x="465702" y="3087319"/>
                  <a:pt x="851832" y="3087319"/>
                </a:cubicBezTo>
                <a:cubicBezTo>
                  <a:pt x="1237962" y="3087319"/>
                  <a:pt x="1550982" y="2774299"/>
                  <a:pt x="1550982" y="2388169"/>
                </a:cubicBezTo>
                <a:cubicBezTo>
                  <a:pt x="1550982" y="2002039"/>
                  <a:pt x="1237962" y="1689019"/>
                  <a:pt x="851832" y="1689019"/>
                </a:cubicBezTo>
                <a:close/>
                <a:moveTo>
                  <a:pt x="851832" y="1536337"/>
                </a:moveTo>
                <a:cubicBezTo>
                  <a:pt x="1322286" y="1536337"/>
                  <a:pt x="1703664" y="1917715"/>
                  <a:pt x="1703664" y="2388169"/>
                </a:cubicBezTo>
                <a:cubicBezTo>
                  <a:pt x="1703664" y="2858623"/>
                  <a:pt x="1322286" y="3240001"/>
                  <a:pt x="851832" y="3240001"/>
                </a:cubicBezTo>
                <a:cubicBezTo>
                  <a:pt x="381378" y="3240001"/>
                  <a:pt x="0" y="2858623"/>
                  <a:pt x="0" y="2388169"/>
                </a:cubicBezTo>
                <a:cubicBezTo>
                  <a:pt x="0" y="1917715"/>
                  <a:pt x="381378" y="1536337"/>
                  <a:pt x="851832" y="1536337"/>
                </a:cubicBezTo>
                <a:close/>
                <a:moveTo>
                  <a:pt x="1173126" y="1"/>
                </a:moveTo>
                <a:lnTo>
                  <a:pt x="1383673" y="1"/>
                </a:lnTo>
                <a:lnTo>
                  <a:pt x="1383673" y="954514"/>
                </a:lnTo>
                <a:lnTo>
                  <a:pt x="1173126" y="1187717"/>
                </a:lnTo>
                <a:close/>
                <a:moveTo>
                  <a:pt x="619488" y="0"/>
                </a:moveTo>
                <a:lnTo>
                  <a:pt x="1099698" y="0"/>
                </a:lnTo>
                <a:lnTo>
                  <a:pt x="1099698" y="1265464"/>
                </a:lnTo>
                <a:lnTo>
                  <a:pt x="859593" y="1532640"/>
                </a:lnTo>
                <a:lnTo>
                  <a:pt x="619488" y="1265464"/>
                </a:lnTo>
                <a:close/>
                <a:moveTo>
                  <a:pt x="335512" y="0"/>
                </a:moveTo>
                <a:lnTo>
                  <a:pt x="546059" y="0"/>
                </a:lnTo>
                <a:lnTo>
                  <a:pt x="546059" y="1166181"/>
                </a:lnTo>
                <a:lnTo>
                  <a:pt x="335512" y="927455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Parallelogram 15">
            <a:extLst>
              <a:ext uri="{FF2B5EF4-FFF2-40B4-BE49-F238E27FC236}">
                <a16:creationId xmlns:a16="http://schemas.microsoft.com/office/drawing/2014/main" id="{24ABDD0B-564D-4579-ACF2-A3B23447A0E6}"/>
              </a:ext>
            </a:extLst>
          </p:cNvPr>
          <p:cNvSpPr/>
          <p:nvPr/>
        </p:nvSpPr>
        <p:spPr>
          <a:xfrm rot="16200000">
            <a:off x="8536863" y="3545131"/>
            <a:ext cx="598764" cy="648141"/>
          </a:xfrm>
          <a:custGeom>
            <a:avLst/>
            <a:gdLst/>
            <a:ahLst/>
            <a:cxnLst/>
            <a:rect l="l" t="t" r="r" b="b"/>
            <a:pathLst>
              <a:path w="2993176" h="3240001">
                <a:moveTo>
                  <a:pt x="1299907" y="647892"/>
                </a:moveTo>
                <a:lnTo>
                  <a:pt x="665509" y="1620000"/>
                </a:lnTo>
                <a:lnTo>
                  <a:pt x="1299907" y="2592108"/>
                </a:lnTo>
                <a:lnTo>
                  <a:pt x="634398" y="2592108"/>
                </a:lnTo>
                <a:lnTo>
                  <a:pt x="0" y="1620000"/>
                </a:lnTo>
                <a:lnTo>
                  <a:pt x="634398" y="647892"/>
                </a:lnTo>
                <a:close/>
                <a:moveTo>
                  <a:pt x="2993176" y="1620001"/>
                </a:moveTo>
                <a:lnTo>
                  <a:pt x="1913056" y="3240001"/>
                </a:lnTo>
                <a:lnTo>
                  <a:pt x="1782206" y="3043749"/>
                </a:lnTo>
                <a:lnTo>
                  <a:pt x="1110064" y="3043749"/>
                </a:lnTo>
                <a:cubicBezTo>
                  <a:pt x="1089036" y="3096599"/>
                  <a:pt x="1037333" y="3133759"/>
                  <a:pt x="976952" y="3133759"/>
                </a:cubicBezTo>
                <a:cubicBezTo>
                  <a:pt x="923853" y="3133759"/>
                  <a:pt x="877466" y="3105022"/>
                  <a:pt x="854540" y="3061058"/>
                </a:cubicBezTo>
                <a:lnTo>
                  <a:pt x="302383" y="3169763"/>
                </a:lnTo>
                <a:lnTo>
                  <a:pt x="302383" y="2809723"/>
                </a:lnTo>
                <a:lnTo>
                  <a:pt x="854540" y="2918427"/>
                </a:lnTo>
                <a:cubicBezTo>
                  <a:pt x="877466" y="2874463"/>
                  <a:pt x="923853" y="2845727"/>
                  <a:pt x="976952" y="2845727"/>
                </a:cubicBezTo>
                <a:cubicBezTo>
                  <a:pt x="1037333" y="2845727"/>
                  <a:pt x="1089036" y="2882887"/>
                  <a:pt x="1110064" y="2935737"/>
                </a:cubicBezTo>
                <a:lnTo>
                  <a:pt x="1710190" y="2935737"/>
                </a:lnTo>
                <a:lnTo>
                  <a:pt x="832936" y="1620001"/>
                </a:lnTo>
                <a:lnTo>
                  <a:pt x="1913056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ound Same Side Corner Rectangle 21">
            <a:extLst>
              <a:ext uri="{FF2B5EF4-FFF2-40B4-BE49-F238E27FC236}">
                <a16:creationId xmlns:a16="http://schemas.microsoft.com/office/drawing/2014/main" id="{A705FB8C-4E2D-4F93-8F3B-7B97C7830918}"/>
              </a:ext>
            </a:extLst>
          </p:cNvPr>
          <p:cNvSpPr/>
          <p:nvPr/>
        </p:nvSpPr>
        <p:spPr>
          <a:xfrm rot="10800000">
            <a:off x="9311063" y="2543932"/>
            <a:ext cx="386665" cy="436639"/>
          </a:xfrm>
          <a:custGeom>
            <a:avLst/>
            <a:gdLst/>
            <a:ahLst/>
            <a:cxnLst/>
            <a:rect l="l" t="t" r="r" b="b"/>
            <a:pathLst>
              <a:path w="2880320" h="3252576">
                <a:moveTo>
                  <a:pt x="612726" y="2220771"/>
                </a:moveTo>
                <a:cubicBezTo>
                  <a:pt x="662432" y="2220771"/>
                  <a:pt x="702726" y="2180477"/>
                  <a:pt x="702726" y="2130771"/>
                </a:cubicBezTo>
                <a:lnTo>
                  <a:pt x="702726" y="438771"/>
                </a:lnTo>
                <a:cubicBezTo>
                  <a:pt x="702726" y="389065"/>
                  <a:pt x="662432" y="348771"/>
                  <a:pt x="612726" y="348771"/>
                </a:cubicBezTo>
                <a:cubicBezTo>
                  <a:pt x="563020" y="348771"/>
                  <a:pt x="522726" y="389065"/>
                  <a:pt x="522726" y="438771"/>
                </a:cubicBezTo>
                <a:lnTo>
                  <a:pt x="522726" y="2130771"/>
                </a:lnTo>
                <a:cubicBezTo>
                  <a:pt x="522726" y="2180477"/>
                  <a:pt x="563020" y="2220771"/>
                  <a:pt x="612726" y="2220771"/>
                </a:cubicBezTo>
                <a:close/>
                <a:moveTo>
                  <a:pt x="1188790" y="2220771"/>
                </a:moveTo>
                <a:cubicBezTo>
                  <a:pt x="1238496" y="2220771"/>
                  <a:pt x="1278790" y="2180477"/>
                  <a:pt x="1278790" y="2130771"/>
                </a:cubicBezTo>
                <a:lnTo>
                  <a:pt x="1278790" y="438771"/>
                </a:lnTo>
                <a:cubicBezTo>
                  <a:pt x="1278790" y="389065"/>
                  <a:pt x="1238496" y="348771"/>
                  <a:pt x="1188790" y="348771"/>
                </a:cubicBezTo>
                <a:cubicBezTo>
                  <a:pt x="1139084" y="348771"/>
                  <a:pt x="1098790" y="389065"/>
                  <a:pt x="1098790" y="438771"/>
                </a:cubicBezTo>
                <a:lnTo>
                  <a:pt x="1098790" y="2130771"/>
                </a:lnTo>
                <a:cubicBezTo>
                  <a:pt x="1098790" y="2180477"/>
                  <a:pt x="1139084" y="2220771"/>
                  <a:pt x="1188790" y="2220771"/>
                </a:cubicBezTo>
                <a:close/>
                <a:moveTo>
                  <a:pt x="1764854" y="2220771"/>
                </a:moveTo>
                <a:cubicBezTo>
                  <a:pt x="1814560" y="2220771"/>
                  <a:pt x="1854854" y="2180477"/>
                  <a:pt x="1854854" y="2130771"/>
                </a:cubicBezTo>
                <a:lnTo>
                  <a:pt x="1854854" y="438771"/>
                </a:lnTo>
                <a:cubicBezTo>
                  <a:pt x="1854854" y="389065"/>
                  <a:pt x="1814560" y="348771"/>
                  <a:pt x="1764854" y="348771"/>
                </a:cubicBezTo>
                <a:cubicBezTo>
                  <a:pt x="1715148" y="348771"/>
                  <a:pt x="1674854" y="389065"/>
                  <a:pt x="1674854" y="438771"/>
                </a:cubicBezTo>
                <a:lnTo>
                  <a:pt x="1674854" y="2130771"/>
                </a:lnTo>
                <a:cubicBezTo>
                  <a:pt x="1674854" y="2180477"/>
                  <a:pt x="1715148" y="2220771"/>
                  <a:pt x="1764854" y="2220771"/>
                </a:cubicBezTo>
                <a:close/>
                <a:moveTo>
                  <a:pt x="2340918" y="2220771"/>
                </a:moveTo>
                <a:cubicBezTo>
                  <a:pt x="2390624" y="2220771"/>
                  <a:pt x="2430918" y="2180477"/>
                  <a:pt x="2430918" y="2130771"/>
                </a:cubicBezTo>
                <a:lnTo>
                  <a:pt x="2430918" y="438771"/>
                </a:lnTo>
                <a:cubicBezTo>
                  <a:pt x="2430918" y="389065"/>
                  <a:pt x="2390624" y="348771"/>
                  <a:pt x="2340918" y="348771"/>
                </a:cubicBezTo>
                <a:cubicBezTo>
                  <a:pt x="2291212" y="348771"/>
                  <a:pt x="2250918" y="389065"/>
                  <a:pt x="2250918" y="438771"/>
                </a:cubicBezTo>
                <a:lnTo>
                  <a:pt x="2250918" y="2130771"/>
                </a:lnTo>
                <a:cubicBezTo>
                  <a:pt x="2250918" y="2180477"/>
                  <a:pt x="2291212" y="2220771"/>
                  <a:pt x="2340918" y="2220771"/>
                </a:cubicBezTo>
                <a:close/>
                <a:moveTo>
                  <a:pt x="2784182" y="2519920"/>
                </a:moveTo>
                <a:lnTo>
                  <a:pt x="96136" y="2519920"/>
                </a:lnTo>
                <a:lnTo>
                  <a:pt x="96136" y="419995"/>
                </a:lnTo>
                <a:cubicBezTo>
                  <a:pt x="96136" y="188038"/>
                  <a:pt x="284174" y="0"/>
                  <a:pt x="516131" y="0"/>
                </a:cubicBezTo>
                <a:lnTo>
                  <a:pt x="2364187" y="0"/>
                </a:lnTo>
                <a:cubicBezTo>
                  <a:pt x="2596144" y="0"/>
                  <a:pt x="2784182" y="188038"/>
                  <a:pt x="2784182" y="419995"/>
                </a:cubicBezTo>
                <a:close/>
                <a:moveTo>
                  <a:pt x="1687966" y="3252576"/>
                </a:moveTo>
                <a:lnTo>
                  <a:pt x="1192350" y="3252576"/>
                </a:lnTo>
                <a:cubicBezTo>
                  <a:pt x="1129224" y="3252576"/>
                  <a:pt x="1078050" y="3201402"/>
                  <a:pt x="1078050" y="3138276"/>
                </a:cubicBezTo>
                <a:lnTo>
                  <a:pt x="1078050" y="3023976"/>
                </a:lnTo>
                <a:lnTo>
                  <a:pt x="60008" y="3023976"/>
                </a:lnTo>
                <a:cubicBezTo>
                  <a:pt x="26866" y="3023976"/>
                  <a:pt x="0" y="2997110"/>
                  <a:pt x="0" y="2963968"/>
                </a:cubicBezTo>
                <a:lnTo>
                  <a:pt x="0" y="2723944"/>
                </a:lnTo>
                <a:cubicBezTo>
                  <a:pt x="0" y="2690802"/>
                  <a:pt x="26866" y="2663936"/>
                  <a:pt x="60008" y="2663936"/>
                </a:cubicBezTo>
                <a:lnTo>
                  <a:pt x="2820312" y="2663936"/>
                </a:lnTo>
                <a:cubicBezTo>
                  <a:pt x="2853454" y="2663936"/>
                  <a:pt x="2880320" y="2690802"/>
                  <a:pt x="2880320" y="2723944"/>
                </a:cubicBezTo>
                <a:lnTo>
                  <a:pt x="2880320" y="2963968"/>
                </a:lnTo>
                <a:cubicBezTo>
                  <a:pt x="2880320" y="2997110"/>
                  <a:pt x="2853454" y="3023976"/>
                  <a:pt x="2820312" y="3023976"/>
                </a:cubicBezTo>
                <a:lnTo>
                  <a:pt x="1802266" y="3023976"/>
                </a:lnTo>
                <a:lnTo>
                  <a:pt x="1802266" y="3138276"/>
                </a:lnTo>
                <a:cubicBezTo>
                  <a:pt x="1802266" y="3201402"/>
                  <a:pt x="1751092" y="3252576"/>
                  <a:pt x="1687966" y="325257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Oval 26">
            <a:extLst>
              <a:ext uri="{FF2B5EF4-FFF2-40B4-BE49-F238E27FC236}">
                <a16:creationId xmlns:a16="http://schemas.microsoft.com/office/drawing/2014/main" id="{A8611118-4553-45C9-837B-A5EA5C617D63}"/>
              </a:ext>
            </a:extLst>
          </p:cNvPr>
          <p:cNvSpPr/>
          <p:nvPr/>
        </p:nvSpPr>
        <p:spPr>
          <a:xfrm>
            <a:off x="6966942" y="3587275"/>
            <a:ext cx="472482" cy="563852"/>
          </a:xfrm>
          <a:custGeom>
            <a:avLst/>
            <a:gdLst/>
            <a:ahLst/>
            <a:cxnLst/>
            <a:rect l="l" t="t" r="r" b="b"/>
            <a:pathLst>
              <a:path w="2543357" h="3035197">
                <a:moveTo>
                  <a:pt x="1932497" y="885460"/>
                </a:moveTo>
                <a:lnTo>
                  <a:pt x="1858608" y="981586"/>
                </a:lnTo>
                <a:cubicBezTo>
                  <a:pt x="2087948" y="1157874"/>
                  <a:pt x="2221364" y="1431493"/>
                  <a:pt x="2219022" y="1720748"/>
                </a:cubicBezTo>
                <a:lnTo>
                  <a:pt x="2340261" y="1721729"/>
                </a:lnTo>
                <a:cubicBezTo>
                  <a:pt x="2342911" y="1394473"/>
                  <a:pt x="2191967" y="1084907"/>
                  <a:pt x="1932497" y="885460"/>
                </a:cubicBezTo>
                <a:close/>
                <a:moveTo>
                  <a:pt x="1028922" y="281987"/>
                </a:moveTo>
                <a:cubicBezTo>
                  <a:pt x="1157068" y="321344"/>
                  <a:pt x="1128134" y="299573"/>
                  <a:pt x="1193247" y="332230"/>
                </a:cubicBezTo>
                <a:cubicBezTo>
                  <a:pt x="1269854" y="451410"/>
                  <a:pt x="1301375" y="602654"/>
                  <a:pt x="1295736" y="739575"/>
                </a:cubicBezTo>
                <a:cubicBezTo>
                  <a:pt x="1418781" y="730097"/>
                  <a:pt x="1391656" y="622269"/>
                  <a:pt x="1842154" y="674175"/>
                </a:cubicBezTo>
                <a:cubicBezTo>
                  <a:pt x="2251963" y="725703"/>
                  <a:pt x="2543357" y="1202505"/>
                  <a:pt x="2543357" y="1911138"/>
                </a:cubicBezTo>
                <a:cubicBezTo>
                  <a:pt x="2543357" y="2619771"/>
                  <a:pt x="2228290" y="3174439"/>
                  <a:pt x="1189012" y="3004227"/>
                </a:cubicBezTo>
                <a:cubicBezTo>
                  <a:pt x="266689" y="3142266"/>
                  <a:pt x="99973" y="2479414"/>
                  <a:pt x="24671" y="2089269"/>
                </a:cubicBezTo>
                <a:cubicBezTo>
                  <a:pt x="-50631" y="1699124"/>
                  <a:pt x="9514" y="922425"/>
                  <a:pt x="737199" y="663358"/>
                </a:cubicBezTo>
                <a:cubicBezTo>
                  <a:pt x="1021153" y="585721"/>
                  <a:pt x="1093645" y="690425"/>
                  <a:pt x="1216376" y="728497"/>
                </a:cubicBezTo>
                <a:cubicBezTo>
                  <a:pt x="1183268" y="569368"/>
                  <a:pt x="1135766" y="458984"/>
                  <a:pt x="1028922" y="281987"/>
                </a:cubicBezTo>
                <a:close/>
                <a:moveTo>
                  <a:pt x="1919942" y="47"/>
                </a:moveTo>
                <a:cubicBezTo>
                  <a:pt x="2086542" y="1491"/>
                  <a:pt x="2263938" y="35583"/>
                  <a:pt x="2350876" y="60453"/>
                </a:cubicBezTo>
                <a:cubicBezTo>
                  <a:pt x="2672784" y="174000"/>
                  <a:pt x="2321773" y="213881"/>
                  <a:pt x="2220060" y="345654"/>
                </a:cubicBezTo>
                <a:cubicBezTo>
                  <a:pt x="2118347" y="477427"/>
                  <a:pt x="2005019" y="609932"/>
                  <a:pt x="1770740" y="609932"/>
                </a:cubicBezTo>
                <a:lnTo>
                  <a:pt x="1326444" y="614956"/>
                </a:lnTo>
                <a:lnTo>
                  <a:pt x="1346541" y="320533"/>
                </a:lnTo>
                <a:cubicBezTo>
                  <a:pt x="1401807" y="115484"/>
                  <a:pt x="1563158" y="44336"/>
                  <a:pt x="1760692" y="11037"/>
                </a:cubicBezTo>
                <a:cubicBezTo>
                  <a:pt x="1810076" y="2712"/>
                  <a:pt x="1864409" y="-434"/>
                  <a:pt x="1919942" y="47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Freeform 32">
            <a:extLst>
              <a:ext uri="{FF2B5EF4-FFF2-40B4-BE49-F238E27FC236}">
                <a16:creationId xmlns:a16="http://schemas.microsoft.com/office/drawing/2014/main" id="{9C5A04AA-A50B-457A-A783-D941E78BCCDF}"/>
              </a:ext>
            </a:extLst>
          </p:cNvPr>
          <p:cNvSpPr/>
          <p:nvPr/>
        </p:nvSpPr>
        <p:spPr>
          <a:xfrm>
            <a:off x="4360223" y="1480860"/>
            <a:ext cx="597487" cy="547278"/>
          </a:xfrm>
          <a:custGeom>
            <a:avLst/>
            <a:gdLst/>
            <a:ahLst/>
            <a:cxnLst/>
            <a:rect l="l" t="t" r="r" b="b"/>
            <a:pathLst>
              <a:path w="3210745" h="2940925">
                <a:moveTo>
                  <a:pt x="340528" y="2526682"/>
                </a:moveTo>
                <a:cubicBezTo>
                  <a:pt x="280875" y="2526682"/>
                  <a:pt x="232516" y="2575041"/>
                  <a:pt x="232516" y="2634694"/>
                </a:cubicBezTo>
                <a:cubicBezTo>
                  <a:pt x="232516" y="2694347"/>
                  <a:pt x="280875" y="2742706"/>
                  <a:pt x="340528" y="2742706"/>
                </a:cubicBezTo>
                <a:cubicBezTo>
                  <a:pt x="400181" y="2742706"/>
                  <a:pt x="448540" y="2694347"/>
                  <a:pt x="448540" y="2634694"/>
                </a:cubicBezTo>
                <a:cubicBezTo>
                  <a:pt x="448540" y="2575041"/>
                  <a:pt x="400181" y="2526682"/>
                  <a:pt x="340528" y="2526682"/>
                </a:cubicBezTo>
                <a:close/>
                <a:moveTo>
                  <a:pt x="1821636" y="152"/>
                </a:moveTo>
                <a:cubicBezTo>
                  <a:pt x="1920275" y="-4956"/>
                  <a:pt x="2051571" y="119306"/>
                  <a:pt x="2102482" y="278737"/>
                </a:cubicBezTo>
                <a:cubicBezTo>
                  <a:pt x="2192513" y="649582"/>
                  <a:pt x="1575154" y="1213351"/>
                  <a:pt x="2006019" y="1236931"/>
                </a:cubicBezTo>
                <a:cubicBezTo>
                  <a:pt x="2310412" y="1206920"/>
                  <a:pt x="2473326" y="1176910"/>
                  <a:pt x="2803442" y="1166192"/>
                </a:cubicBezTo>
                <a:cubicBezTo>
                  <a:pt x="3103547" y="1170479"/>
                  <a:pt x="3152850" y="1361260"/>
                  <a:pt x="3002798" y="1564903"/>
                </a:cubicBezTo>
                <a:cubicBezTo>
                  <a:pt x="3191435" y="1575621"/>
                  <a:pt x="3347919" y="1869296"/>
                  <a:pt x="3022090" y="1989338"/>
                </a:cubicBezTo>
                <a:cubicBezTo>
                  <a:pt x="3332913" y="2182262"/>
                  <a:pt x="3154994" y="2426634"/>
                  <a:pt x="2977074" y="2471650"/>
                </a:cubicBezTo>
                <a:cubicBezTo>
                  <a:pt x="3127127" y="2606697"/>
                  <a:pt x="3109978" y="2709590"/>
                  <a:pt x="2957782" y="2793191"/>
                </a:cubicBezTo>
                <a:cubicBezTo>
                  <a:pt x="2620164" y="2932526"/>
                  <a:pt x="1747715" y="3028988"/>
                  <a:pt x="1253613" y="2818914"/>
                </a:cubicBezTo>
                <a:cubicBezTo>
                  <a:pt x="1018944" y="2738561"/>
                  <a:pt x="869067" y="2654318"/>
                  <a:pt x="700568" y="2648441"/>
                </a:cubicBezTo>
                <a:lnTo>
                  <a:pt x="700568" y="2796242"/>
                </a:lnTo>
                <a:cubicBezTo>
                  <a:pt x="700568" y="2860729"/>
                  <a:pt x="648291" y="2913006"/>
                  <a:pt x="583804" y="2913006"/>
                </a:cubicBezTo>
                <a:lnTo>
                  <a:pt x="0" y="2913006"/>
                </a:lnTo>
                <a:lnTo>
                  <a:pt x="0" y="1400838"/>
                </a:lnTo>
                <a:lnTo>
                  <a:pt x="583804" y="1400838"/>
                </a:lnTo>
                <a:cubicBezTo>
                  <a:pt x="648291" y="1400838"/>
                  <a:pt x="700568" y="1453115"/>
                  <a:pt x="700568" y="1517602"/>
                </a:cubicBezTo>
                <a:lnTo>
                  <a:pt x="700568" y="1571674"/>
                </a:lnTo>
                <a:cubicBezTo>
                  <a:pt x="721537" y="1568378"/>
                  <a:pt x="746526" y="1559634"/>
                  <a:pt x="784162" y="1539180"/>
                </a:cubicBezTo>
                <a:cubicBezTo>
                  <a:pt x="831321" y="1421281"/>
                  <a:pt x="890271" y="1323747"/>
                  <a:pt x="1034964" y="1191915"/>
                </a:cubicBezTo>
                <a:cubicBezTo>
                  <a:pt x="1257900" y="851081"/>
                  <a:pt x="1628744" y="677449"/>
                  <a:pt x="1703770" y="169413"/>
                </a:cubicBezTo>
                <a:cubicBezTo>
                  <a:pt x="1715024" y="52855"/>
                  <a:pt x="1762452" y="3217"/>
                  <a:pt x="1821636" y="15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10">
            <a:extLst>
              <a:ext uri="{FF2B5EF4-FFF2-40B4-BE49-F238E27FC236}">
                <a16:creationId xmlns:a16="http://schemas.microsoft.com/office/drawing/2014/main" id="{B55467B8-5BFB-46FE-82D2-AA896BC192F1}"/>
              </a:ext>
            </a:extLst>
          </p:cNvPr>
          <p:cNvSpPr/>
          <p:nvPr/>
        </p:nvSpPr>
        <p:spPr>
          <a:xfrm>
            <a:off x="8534202" y="2515987"/>
            <a:ext cx="372169" cy="492524"/>
          </a:xfrm>
          <a:custGeom>
            <a:avLst/>
            <a:gdLst/>
            <a:ahLst/>
            <a:cxnLst/>
            <a:rect l="l" t="t" r="r" b="b"/>
            <a:pathLst>
              <a:path w="2448272" h="3240000">
                <a:moveTo>
                  <a:pt x="1358676" y="2676152"/>
                </a:moveTo>
                <a:cubicBezTo>
                  <a:pt x="1327753" y="2676152"/>
                  <a:pt x="1302685" y="2701220"/>
                  <a:pt x="1302685" y="2732143"/>
                </a:cubicBezTo>
                <a:lnTo>
                  <a:pt x="1302685" y="2956101"/>
                </a:lnTo>
                <a:cubicBezTo>
                  <a:pt x="1302685" y="2987024"/>
                  <a:pt x="1327753" y="3012092"/>
                  <a:pt x="1358676" y="3012092"/>
                </a:cubicBezTo>
                <a:lnTo>
                  <a:pt x="1582634" y="3012092"/>
                </a:lnTo>
                <a:cubicBezTo>
                  <a:pt x="1613557" y="3012092"/>
                  <a:pt x="1638625" y="2987024"/>
                  <a:pt x="1638625" y="2956101"/>
                </a:cubicBezTo>
                <a:lnTo>
                  <a:pt x="1638625" y="2732143"/>
                </a:lnTo>
                <a:cubicBezTo>
                  <a:pt x="1638625" y="2701220"/>
                  <a:pt x="1613557" y="2676152"/>
                  <a:pt x="1582634" y="2676152"/>
                </a:cubicBezTo>
                <a:close/>
                <a:moveTo>
                  <a:pt x="837062" y="2676152"/>
                </a:moveTo>
                <a:cubicBezTo>
                  <a:pt x="806139" y="2676152"/>
                  <a:pt x="781071" y="2701220"/>
                  <a:pt x="781071" y="2732143"/>
                </a:cubicBezTo>
                <a:lnTo>
                  <a:pt x="781071" y="2956101"/>
                </a:lnTo>
                <a:cubicBezTo>
                  <a:pt x="781071" y="2987024"/>
                  <a:pt x="806139" y="3012092"/>
                  <a:pt x="837062" y="3012092"/>
                </a:cubicBezTo>
                <a:lnTo>
                  <a:pt x="1061020" y="3012092"/>
                </a:lnTo>
                <a:cubicBezTo>
                  <a:pt x="1091943" y="3012092"/>
                  <a:pt x="1117011" y="2987024"/>
                  <a:pt x="1117011" y="2956101"/>
                </a:cubicBezTo>
                <a:lnTo>
                  <a:pt x="1117011" y="2732143"/>
                </a:lnTo>
                <a:cubicBezTo>
                  <a:pt x="1117011" y="2701220"/>
                  <a:pt x="1091943" y="2676152"/>
                  <a:pt x="1061020" y="2676152"/>
                </a:cubicBezTo>
                <a:close/>
                <a:moveTo>
                  <a:pt x="315448" y="2676152"/>
                </a:moveTo>
                <a:cubicBezTo>
                  <a:pt x="284525" y="2676152"/>
                  <a:pt x="259457" y="2701220"/>
                  <a:pt x="259457" y="2732143"/>
                </a:cubicBezTo>
                <a:lnTo>
                  <a:pt x="259457" y="2956101"/>
                </a:lnTo>
                <a:cubicBezTo>
                  <a:pt x="259457" y="2987024"/>
                  <a:pt x="284525" y="3012092"/>
                  <a:pt x="315448" y="3012092"/>
                </a:cubicBezTo>
                <a:lnTo>
                  <a:pt x="539406" y="3012092"/>
                </a:lnTo>
                <a:cubicBezTo>
                  <a:pt x="570329" y="3012092"/>
                  <a:pt x="595397" y="2987024"/>
                  <a:pt x="595397" y="2956101"/>
                </a:cubicBezTo>
                <a:lnTo>
                  <a:pt x="595397" y="2732143"/>
                </a:lnTo>
                <a:cubicBezTo>
                  <a:pt x="595397" y="2701220"/>
                  <a:pt x="570329" y="2676152"/>
                  <a:pt x="539406" y="2676152"/>
                </a:cubicBezTo>
                <a:close/>
                <a:moveTo>
                  <a:pt x="1880291" y="2179832"/>
                </a:moveTo>
                <a:cubicBezTo>
                  <a:pt x="1849368" y="2179832"/>
                  <a:pt x="1824300" y="2204900"/>
                  <a:pt x="1824300" y="2235823"/>
                </a:cubicBezTo>
                <a:lnTo>
                  <a:pt x="1824300" y="2956101"/>
                </a:lnTo>
                <a:cubicBezTo>
                  <a:pt x="1824300" y="2987024"/>
                  <a:pt x="1849368" y="3012092"/>
                  <a:pt x="1880291" y="3012092"/>
                </a:cubicBezTo>
                <a:lnTo>
                  <a:pt x="2104249" y="3012092"/>
                </a:lnTo>
                <a:cubicBezTo>
                  <a:pt x="2135172" y="3012092"/>
                  <a:pt x="2160240" y="2987024"/>
                  <a:pt x="2160240" y="2956101"/>
                </a:cubicBezTo>
                <a:lnTo>
                  <a:pt x="2160240" y="2235823"/>
                </a:lnTo>
                <a:cubicBezTo>
                  <a:pt x="2160240" y="2204900"/>
                  <a:pt x="2135172" y="2179832"/>
                  <a:pt x="2104249" y="2179832"/>
                </a:cubicBezTo>
                <a:close/>
                <a:moveTo>
                  <a:pt x="1358676" y="2179832"/>
                </a:moveTo>
                <a:cubicBezTo>
                  <a:pt x="1327753" y="2179832"/>
                  <a:pt x="1302685" y="2204900"/>
                  <a:pt x="1302685" y="2235823"/>
                </a:cubicBezTo>
                <a:lnTo>
                  <a:pt x="1302685" y="2459781"/>
                </a:lnTo>
                <a:cubicBezTo>
                  <a:pt x="1302685" y="2490704"/>
                  <a:pt x="1327753" y="2515772"/>
                  <a:pt x="1358676" y="2515772"/>
                </a:cubicBezTo>
                <a:lnTo>
                  <a:pt x="1582634" y="2515772"/>
                </a:lnTo>
                <a:cubicBezTo>
                  <a:pt x="1613557" y="2515772"/>
                  <a:pt x="1638625" y="2490704"/>
                  <a:pt x="1638625" y="2459781"/>
                </a:cubicBezTo>
                <a:lnTo>
                  <a:pt x="1638625" y="2235823"/>
                </a:lnTo>
                <a:cubicBezTo>
                  <a:pt x="1638625" y="2204900"/>
                  <a:pt x="1613557" y="2179832"/>
                  <a:pt x="1582634" y="2179832"/>
                </a:cubicBezTo>
                <a:close/>
                <a:moveTo>
                  <a:pt x="837062" y="2179832"/>
                </a:moveTo>
                <a:cubicBezTo>
                  <a:pt x="806139" y="2179832"/>
                  <a:pt x="781071" y="2204900"/>
                  <a:pt x="781071" y="2235823"/>
                </a:cubicBezTo>
                <a:lnTo>
                  <a:pt x="781071" y="2459781"/>
                </a:lnTo>
                <a:cubicBezTo>
                  <a:pt x="781071" y="2490704"/>
                  <a:pt x="806139" y="2515772"/>
                  <a:pt x="837062" y="2515772"/>
                </a:cubicBezTo>
                <a:lnTo>
                  <a:pt x="1061020" y="2515772"/>
                </a:lnTo>
                <a:cubicBezTo>
                  <a:pt x="1091943" y="2515772"/>
                  <a:pt x="1117011" y="2490704"/>
                  <a:pt x="1117011" y="2459781"/>
                </a:cubicBezTo>
                <a:lnTo>
                  <a:pt x="1117011" y="2235823"/>
                </a:lnTo>
                <a:cubicBezTo>
                  <a:pt x="1117011" y="2204900"/>
                  <a:pt x="1091943" y="2179832"/>
                  <a:pt x="1061020" y="2179832"/>
                </a:cubicBezTo>
                <a:close/>
                <a:moveTo>
                  <a:pt x="315448" y="2179832"/>
                </a:moveTo>
                <a:cubicBezTo>
                  <a:pt x="284525" y="2179832"/>
                  <a:pt x="259457" y="2204900"/>
                  <a:pt x="259457" y="2235823"/>
                </a:cubicBezTo>
                <a:lnTo>
                  <a:pt x="259457" y="2459781"/>
                </a:lnTo>
                <a:cubicBezTo>
                  <a:pt x="259457" y="2490704"/>
                  <a:pt x="284525" y="2515772"/>
                  <a:pt x="315448" y="2515772"/>
                </a:cubicBezTo>
                <a:lnTo>
                  <a:pt x="539406" y="2515772"/>
                </a:lnTo>
                <a:cubicBezTo>
                  <a:pt x="570329" y="2515772"/>
                  <a:pt x="595397" y="2490704"/>
                  <a:pt x="595397" y="2459781"/>
                </a:cubicBezTo>
                <a:lnTo>
                  <a:pt x="595397" y="2235823"/>
                </a:lnTo>
                <a:cubicBezTo>
                  <a:pt x="595397" y="2204900"/>
                  <a:pt x="570329" y="2179832"/>
                  <a:pt x="539406" y="2179832"/>
                </a:cubicBezTo>
                <a:close/>
                <a:moveTo>
                  <a:pt x="1880291" y="1683512"/>
                </a:moveTo>
                <a:cubicBezTo>
                  <a:pt x="1849368" y="1683512"/>
                  <a:pt x="1824300" y="1708580"/>
                  <a:pt x="1824300" y="1739503"/>
                </a:cubicBezTo>
                <a:lnTo>
                  <a:pt x="1824300" y="1963461"/>
                </a:lnTo>
                <a:cubicBezTo>
                  <a:pt x="1824300" y="1994384"/>
                  <a:pt x="1849368" y="2019452"/>
                  <a:pt x="1880291" y="2019452"/>
                </a:cubicBezTo>
                <a:lnTo>
                  <a:pt x="2104249" y="2019452"/>
                </a:lnTo>
                <a:cubicBezTo>
                  <a:pt x="2135172" y="2019452"/>
                  <a:pt x="2160240" y="1994384"/>
                  <a:pt x="2160240" y="1963461"/>
                </a:cubicBezTo>
                <a:lnTo>
                  <a:pt x="2160240" y="1739503"/>
                </a:lnTo>
                <a:cubicBezTo>
                  <a:pt x="2160240" y="1708580"/>
                  <a:pt x="2135172" y="1683512"/>
                  <a:pt x="2104249" y="1683512"/>
                </a:cubicBezTo>
                <a:close/>
                <a:moveTo>
                  <a:pt x="1358676" y="1683512"/>
                </a:moveTo>
                <a:cubicBezTo>
                  <a:pt x="1327753" y="1683512"/>
                  <a:pt x="1302685" y="1708580"/>
                  <a:pt x="1302685" y="1739503"/>
                </a:cubicBezTo>
                <a:lnTo>
                  <a:pt x="1302685" y="1963461"/>
                </a:lnTo>
                <a:cubicBezTo>
                  <a:pt x="1302685" y="1994384"/>
                  <a:pt x="1327753" y="2019452"/>
                  <a:pt x="1358676" y="2019452"/>
                </a:cubicBezTo>
                <a:lnTo>
                  <a:pt x="1582634" y="2019452"/>
                </a:lnTo>
                <a:cubicBezTo>
                  <a:pt x="1613557" y="2019452"/>
                  <a:pt x="1638625" y="1994384"/>
                  <a:pt x="1638625" y="1963461"/>
                </a:cubicBezTo>
                <a:lnTo>
                  <a:pt x="1638625" y="1739503"/>
                </a:lnTo>
                <a:cubicBezTo>
                  <a:pt x="1638625" y="1708580"/>
                  <a:pt x="1613557" y="1683512"/>
                  <a:pt x="1582634" y="1683512"/>
                </a:cubicBezTo>
                <a:close/>
                <a:moveTo>
                  <a:pt x="837062" y="1683512"/>
                </a:moveTo>
                <a:cubicBezTo>
                  <a:pt x="806139" y="1683512"/>
                  <a:pt x="781071" y="1708580"/>
                  <a:pt x="781071" y="1739503"/>
                </a:cubicBezTo>
                <a:lnTo>
                  <a:pt x="781071" y="1963461"/>
                </a:lnTo>
                <a:cubicBezTo>
                  <a:pt x="781071" y="1994384"/>
                  <a:pt x="806139" y="2019452"/>
                  <a:pt x="837062" y="2019452"/>
                </a:cubicBezTo>
                <a:lnTo>
                  <a:pt x="1061020" y="2019452"/>
                </a:lnTo>
                <a:cubicBezTo>
                  <a:pt x="1091943" y="2019452"/>
                  <a:pt x="1117011" y="1994384"/>
                  <a:pt x="1117011" y="1963461"/>
                </a:cubicBezTo>
                <a:lnTo>
                  <a:pt x="1117011" y="1739503"/>
                </a:lnTo>
                <a:cubicBezTo>
                  <a:pt x="1117011" y="1708580"/>
                  <a:pt x="1091943" y="1683512"/>
                  <a:pt x="1061020" y="1683512"/>
                </a:cubicBezTo>
                <a:close/>
                <a:moveTo>
                  <a:pt x="315448" y="1683512"/>
                </a:moveTo>
                <a:cubicBezTo>
                  <a:pt x="284525" y="1683512"/>
                  <a:pt x="259457" y="1708580"/>
                  <a:pt x="259457" y="1739503"/>
                </a:cubicBezTo>
                <a:lnTo>
                  <a:pt x="259457" y="1963461"/>
                </a:lnTo>
                <a:cubicBezTo>
                  <a:pt x="259457" y="1994384"/>
                  <a:pt x="284525" y="2019452"/>
                  <a:pt x="315448" y="2019452"/>
                </a:cubicBezTo>
                <a:lnTo>
                  <a:pt x="539406" y="2019452"/>
                </a:lnTo>
                <a:cubicBezTo>
                  <a:pt x="570329" y="2019452"/>
                  <a:pt x="595397" y="1994384"/>
                  <a:pt x="595397" y="1963461"/>
                </a:cubicBezTo>
                <a:lnTo>
                  <a:pt x="595397" y="1739503"/>
                </a:lnTo>
                <a:cubicBezTo>
                  <a:pt x="595397" y="1708580"/>
                  <a:pt x="570329" y="1683512"/>
                  <a:pt x="539406" y="1683512"/>
                </a:cubicBezTo>
                <a:close/>
                <a:moveTo>
                  <a:pt x="1880291" y="1187192"/>
                </a:moveTo>
                <a:cubicBezTo>
                  <a:pt x="1849368" y="1187192"/>
                  <a:pt x="1824300" y="1212260"/>
                  <a:pt x="1824300" y="1243183"/>
                </a:cubicBezTo>
                <a:lnTo>
                  <a:pt x="1824300" y="1467141"/>
                </a:lnTo>
                <a:cubicBezTo>
                  <a:pt x="1824300" y="1498064"/>
                  <a:pt x="1849368" y="1523132"/>
                  <a:pt x="1880291" y="1523132"/>
                </a:cubicBezTo>
                <a:lnTo>
                  <a:pt x="2104249" y="1523132"/>
                </a:lnTo>
                <a:cubicBezTo>
                  <a:pt x="2135172" y="1523132"/>
                  <a:pt x="2160240" y="1498064"/>
                  <a:pt x="2160240" y="1467141"/>
                </a:cubicBezTo>
                <a:lnTo>
                  <a:pt x="2160240" y="1243183"/>
                </a:lnTo>
                <a:cubicBezTo>
                  <a:pt x="2160240" y="1212260"/>
                  <a:pt x="2135172" y="1187192"/>
                  <a:pt x="2104249" y="1187192"/>
                </a:cubicBezTo>
                <a:close/>
                <a:moveTo>
                  <a:pt x="1358676" y="1187192"/>
                </a:moveTo>
                <a:cubicBezTo>
                  <a:pt x="1327753" y="1187192"/>
                  <a:pt x="1302685" y="1212260"/>
                  <a:pt x="1302685" y="1243183"/>
                </a:cubicBezTo>
                <a:lnTo>
                  <a:pt x="1302685" y="1467141"/>
                </a:lnTo>
                <a:cubicBezTo>
                  <a:pt x="1302685" y="1498064"/>
                  <a:pt x="1327753" y="1523132"/>
                  <a:pt x="1358676" y="1523132"/>
                </a:cubicBezTo>
                <a:lnTo>
                  <a:pt x="1582634" y="1523132"/>
                </a:lnTo>
                <a:cubicBezTo>
                  <a:pt x="1613557" y="1523132"/>
                  <a:pt x="1638625" y="1498064"/>
                  <a:pt x="1638625" y="1467141"/>
                </a:cubicBezTo>
                <a:lnTo>
                  <a:pt x="1638625" y="1243183"/>
                </a:lnTo>
                <a:cubicBezTo>
                  <a:pt x="1638625" y="1212260"/>
                  <a:pt x="1613557" y="1187192"/>
                  <a:pt x="1582634" y="1187192"/>
                </a:cubicBezTo>
                <a:close/>
                <a:moveTo>
                  <a:pt x="837062" y="1187192"/>
                </a:moveTo>
                <a:cubicBezTo>
                  <a:pt x="806139" y="1187192"/>
                  <a:pt x="781071" y="1212260"/>
                  <a:pt x="781071" y="1243183"/>
                </a:cubicBezTo>
                <a:lnTo>
                  <a:pt x="781071" y="1467141"/>
                </a:lnTo>
                <a:cubicBezTo>
                  <a:pt x="781071" y="1498064"/>
                  <a:pt x="806139" y="1523132"/>
                  <a:pt x="837062" y="1523132"/>
                </a:cubicBezTo>
                <a:lnTo>
                  <a:pt x="1061020" y="1523132"/>
                </a:lnTo>
                <a:cubicBezTo>
                  <a:pt x="1091943" y="1523132"/>
                  <a:pt x="1117011" y="1498064"/>
                  <a:pt x="1117011" y="1467141"/>
                </a:cubicBezTo>
                <a:lnTo>
                  <a:pt x="1117011" y="1243183"/>
                </a:lnTo>
                <a:cubicBezTo>
                  <a:pt x="1117011" y="1212260"/>
                  <a:pt x="1091943" y="1187192"/>
                  <a:pt x="1061020" y="1187192"/>
                </a:cubicBezTo>
                <a:close/>
                <a:moveTo>
                  <a:pt x="315448" y="1187192"/>
                </a:moveTo>
                <a:cubicBezTo>
                  <a:pt x="284525" y="1187192"/>
                  <a:pt x="259457" y="1212260"/>
                  <a:pt x="259457" y="1243183"/>
                </a:cubicBezTo>
                <a:lnTo>
                  <a:pt x="259457" y="1467141"/>
                </a:lnTo>
                <a:cubicBezTo>
                  <a:pt x="259457" y="1498064"/>
                  <a:pt x="284525" y="1523132"/>
                  <a:pt x="315448" y="1523132"/>
                </a:cubicBezTo>
                <a:lnTo>
                  <a:pt x="539406" y="1523132"/>
                </a:lnTo>
                <a:cubicBezTo>
                  <a:pt x="570329" y="1523132"/>
                  <a:pt x="595397" y="1498064"/>
                  <a:pt x="595397" y="1467141"/>
                </a:cubicBezTo>
                <a:lnTo>
                  <a:pt x="595397" y="1243183"/>
                </a:lnTo>
                <a:cubicBezTo>
                  <a:pt x="595397" y="1212260"/>
                  <a:pt x="570329" y="1187192"/>
                  <a:pt x="539406" y="1187192"/>
                </a:cubicBezTo>
                <a:close/>
                <a:moveTo>
                  <a:pt x="348041" y="163575"/>
                </a:moveTo>
                <a:cubicBezTo>
                  <a:pt x="275130" y="163575"/>
                  <a:pt x="216024" y="222681"/>
                  <a:pt x="216024" y="295592"/>
                </a:cubicBezTo>
                <a:lnTo>
                  <a:pt x="216024" y="823646"/>
                </a:lnTo>
                <a:cubicBezTo>
                  <a:pt x="216024" y="896557"/>
                  <a:pt x="275130" y="955663"/>
                  <a:pt x="348041" y="955663"/>
                </a:cubicBezTo>
                <a:lnTo>
                  <a:pt x="2100231" y="955663"/>
                </a:lnTo>
                <a:cubicBezTo>
                  <a:pt x="2173142" y="955663"/>
                  <a:pt x="2232248" y="896557"/>
                  <a:pt x="2232248" y="823646"/>
                </a:cubicBezTo>
                <a:lnTo>
                  <a:pt x="2232248" y="295592"/>
                </a:lnTo>
                <a:cubicBezTo>
                  <a:pt x="2232248" y="222681"/>
                  <a:pt x="2173142" y="163575"/>
                  <a:pt x="2100231" y="163575"/>
                </a:cubicBezTo>
                <a:close/>
                <a:moveTo>
                  <a:pt x="265172" y="0"/>
                </a:moveTo>
                <a:lnTo>
                  <a:pt x="2183100" y="0"/>
                </a:lnTo>
                <a:cubicBezTo>
                  <a:pt x="2329550" y="0"/>
                  <a:pt x="2448272" y="118722"/>
                  <a:pt x="2448272" y="265172"/>
                </a:cubicBezTo>
                <a:lnTo>
                  <a:pt x="2448272" y="2974828"/>
                </a:lnTo>
                <a:cubicBezTo>
                  <a:pt x="2448272" y="3121278"/>
                  <a:pt x="2329550" y="3240000"/>
                  <a:pt x="2183100" y="3240000"/>
                </a:cubicBezTo>
                <a:lnTo>
                  <a:pt x="265172" y="3240000"/>
                </a:lnTo>
                <a:cubicBezTo>
                  <a:pt x="118722" y="3240000"/>
                  <a:pt x="0" y="3121278"/>
                  <a:pt x="0" y="2974828"/>
                </a:cubicBezTo>
                <a:lnTo>
                  <a:pt x="0" y="265172"/>
                </a:lnTo>
                <a:cubicBezTo>
                  <a:pt x="0" y="118722"/>
                  <a:pt x="118722" y="0"/>
                  <a:pt x="26517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32">
            <a:extLst>
              <a:ext uri="{FF2B5EF4-FFF2-40B4-BE49-F238E27FC236}">
                <a16:creationId xmlns:a16="http://schemas.microsoft.com/office/drawing/2014/main" id="{A7C45BCB-0B8E-4E0E-842A-DD554B68B1C0}"/>
              </a:ext>
            </a:extLst>
          </p:cNvPr>
          <p:cNvSpPr/>
          <p:nvPr/>
        </p:nvSpPr>
        <p:spPr>
          <a:xfrm>
            <a:off x="10179594" y="3623455"/>
            <a:ext cx="491492" cy="4914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19696" y="2510955"/>
                </a:moveTo>
                <a:lnTo>
                  <a:pt x="2019696" y="2797359"/>
                </a:lnTo>
                <a:lnTo>
                  <a:pt x="2914589" y="2797359"/>
                </a:lnTo>
                <a:lnTo>
                  <a:pt x="2914589" y="2510955"/>
                </a:lnTo>
                <a:close/>
                <a:moveTo>
                  <a:pt x="2019696" y="2081348"/>
                </a:moveTo>
                <a:lnTo>
                  <a:pt x="2019696" y="2367752"/>
                </a:lnTo>
                <a:lnTo>
                  <a:pt x="2914589" y="2367752"/>
                </a:lnTo>
                <a:lnTo>
                  <a:pt x="2914589" y="2081348"/>
                </a:lnTo>
                <a:close/>
                <a:moveTo>
                  <a:pt x="580710" y="2021703"/>
                </a:moveTo>
                <a:lnTo>
                  <a:pt x="378191" y="2224222"/>
                </a:lnTo>
                <a:lnTo>
                  <a:pt x="593323" y="2439354"/>
                </a:lnTo>
                <a:lnTo>
                  <a:pt x="378191" y="2654485"/>
                </a:lnTo>
                <a:lnTo>
                  <a:pt x="580710" y="2857004"/>
                </a:lnTo>
                <a:lnTo>
                  <a:pt x="795842" y="2641872"/>
                </a:lnTo>
                <a:lnTo>
                  <a:pt x="1010973" y="2857004"/>
                </a:lnTo>
                <a:lnTo>
                  <a:pt x="1213492" y="2654485"/>
                </a:lnTo>
                <a:lnTo>
                  <a:pt x="998360" y="2439354"/>
                </a:lnTo>
                <a:lnTo>
                  <a:pt x="1213492" y="2224222"/>
                </a:lnTo>
                <a:lnTo>
                  <a:pt x="1010973" y="2021703"/>
                </a:lnTo>
                <a:lnTo>
                  <a:pt x="795842" y="2236835"/>
                </a:lnTo>
                <a:close/>
                <a:moveTo>
                  <a:pt x="1656000" y="1656001"/>
                </a:moveTo>
                <a:lnTo>
                  <a:pt x="3240000" y="1656001"/>
                </a:lnTo>
                <a:lnTo>
                  <a:pt x="3240000" y="2699989"/>
                </a:lnTo>
                <a:cubicBezTo>
                  <a:pt x="3240000" y="2998229"/>
                  <a:pt x="2998229" y="3240000"/>
                  <a:pt x="2699989" y="3240000"/>
                </a:cubicBezTo>
                <a:lnTo>
                  <a:pt x="1656000" y="3240000"/>
                </a:lnTo>
                <a:close/>
                <a:moveTo>
                  <a:pt x="0" y="1656001"/>
                </a:moveTo>
                <a:lnTo>
                  <a:pt x="1584000" y="1656001"/>
                </a:lnTo>
                <a:lnTo>
                  <a:pt x="1584000" y="3240000"/>
                </a:lnTo>
                <a:lnTo>
                  <a:pt x="540011" y="3240000"/>
                </a:lnTo>
                <a:cubicBezTo>
                  <a:pt x="241771" y="3240000"/>
                  <a:pt x="0" y="2998229"/>
                  <a:pt x="0" y="2699989"/>
                </a:cubicBezTo>
                <a:close/>
                <a:moveTo>
                  <a:pt x="2467143" y="957859"/>
                </a:moveTo>
                <a:cubicBezTo>
                  <a:pt x="2388055" y="957859"/>
                  <a:pt x="2323941" y="1021973"/>
                  <a:pt x="2323941" y="1101061"/>
                </a:cubicBezTo>
                <a:cubicBezTo>
                  <a:pt x="2323941" y="1180149"/>
                  <a:pt x="2388055" y="1244263"/>
                  <a:pt x="2467143" y="1244263"/>
                </a:cubicBezTo>
                <a:cubicBezTo>
                  <a:pt x="2546231" y="1244263"/>
                  <a:pt x="2610345" y="1180149"/>
                  <a:pt x="2610345" y="1101061"/>
                </a:cubicBezTo>
                <a:cubicBezTo>
                  <a:pt x="2610345" y="1021973"/>
                  <a:pt x="2546231" y="957859"/>
                  <a:pt x="2467143" y="957859"/>
                </a:cubicBezTo>
                <a:close/>
                <a:moveTo>
                  <a:pt x="2019696" y="635775"/>
                </a:moveTo>
                <a:lnTo>
                  <a:pt x="2019696" y="922180"/>
                </a:lnTo>
                <a:lnTo>
                  <a:pt x="2914589" y="922180"/>
                </a:lnTo>
                <a:lnTo>
                  <a:pt x="2914589" y="635775"/>
                </a:lnTo>
                <a:close/>
                <a:moveTo>
                  <a:pt x="652639" y="331531"/>
                </a:moveTo>
                <a:lnTo>
                  <a:pt x="652639" y="635775"/>
                </a:lnTo>
                <a:lnTo>
                  <a:pt x="348395" y="635775"/>
                </a:lnTo>
                <a:lnTo>
                  <a:pt x="348395" y="922180"/>
                </a:lnTo>
                <a:lnTo>
                  <a:pt x="652639" y="922180"/>
                </a:lnTo>
                <a:lnTo>
                  <a:pt x="652639" y="1226424"/>
                </a:lnTo>
                <a:lnTo>
                  <a:pt x="939044" y="1226424"/>
                </a:lnTo>
                <a:lnTo>
                  <a:pt x="939044" y="922180"/>
                </a:lnTo>
                <a:lnTo>
                  <a:pt x="1243288" y="922180"/>
                </a:lnTo>
                <a:lnTo>
                  <a:pt x="1243288" y="635775"/>
                </a:lnTo>
                <a:lnTo>
                  <a:pt x="939044" y="635775"/>
                </a:lnTo>
                <a:lnTo>
                  <a:pt x="939044" y="331531"/>
                </a:lnTo>
                <a:close/>
                <a:moveTo>
                  <a:pt x="2467143" y="313692"/>
                </a:moveTo>
                <a:cubicBezTo>
                  <a:pt x="2388055" y="313692"/>
                  <a:pt x="2323941" y="377806"/>
                  <a:pt x="2323941" y="456894"/>
                </a:cubicBezTo>
                <a:cubicBezTo>
                  <a:pt x="2323941" y="535982"/>
                  <a:pt x="2388055" y="600096"/>
                  <a:pt x="2467143" y="600096"/>
                </a:cubicBezTo>
                <a:cubicBezTo>
                  <a:pt x="2546231" y="600096"/>
                  <a:pt x="2610345" y="535982"/>
                  <a:pt x="2610345" y="456894"/>
                </a:cubicBezTo>
                <a:cubicBezTo>
                  <a:pt x="2610345" y="377806"/>
                  <a:pt x="2546231" y="313692"/>
                  <a:pt x="2467143" y="313692"/>
                </a:cubicBezTo>
                <a:close/>
                <a:moveTo>
                  <a:pt x="540011" y="0"/>
                </a:moveTo>
                <a:lnTo>
                  <a:pt x="2699989" y="0"/>
                </a:lnTo>
                <a:cubicBezTo>
                  <a:pt x="2998229" y="0"/>
                  <a:pt x="3240000" y="241771"/>
                  <a:pt x="3240000" y="540011"/>
                </a:cubicBezTo>
                <a:lnTo>
                  <a:pt x="3240000" y="1584001"/>
                </a:lnTo>
                <a:lnTo>
                  <a:pt x="1656000" y="1584001"/>
                </a:lnTo>
                <a:lnTo>
                  <a:pt x="1656000" y="1"/>
                </a:lnTo>
                <a:lnTo>
                  <a:pt x="1584000" y="1"/>
                </a:lnTo>
                <a:lnTo>
                  <a:pt x="1584000" y="1584001"/>
                </a:lnTo>
                <a:lnTo>
                  <a:pt x="0" y="1584001"/>
                </a:lnTo>
                <a:lnTo>
                  <a:pt x="0" y="540011"/>
                </a:lnTo>
                <a:cubicBezTo>
                  <a:pt x="0" y="241771"/>
                  <a:pt x="241771" y="0"/>
                  <a:pt x="54001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rapezoid 13">
            <a:extLst>
              <a:ext uri="{FF2B5EF4-FFF2-40B4-BE49-F238E27FC236}">
                <a16:creationId xmlns:a16="http://schemas.microsoft.com/office/drawing/2014/main" id="{EAB635DE-58EF-4585-A0F5-0790A1957A5B}"/>
              </a:ext>
            </a:extLst>
          </p:cNvPr>
          <p:cNvSpPr/>
          <p:nvPr/>
        </p:nvSpPr>
        <p:spPr>
          <a:xfrm>
            <a:off x="5324216" y="2538243"/>
            <a:ext cx="529844" cy="448015"/>
          </a:xfrm>
          <a:custGeom>
            <a:avLst/>
            <a:gdLst/>
            <a:ahLst/>
            <a:cxnLst/>
            <a:rect l="l" t="t" r="r" b="b"/>
            <a:pathLst>
              <a:path w="2736304" h="2313707">
                <a:moveTo>
                  <a:pt x="1046195" y="1945901"/>
                </a:moveTo>
                <a:lnTo>
                  <a:pt x="998316" y="2093032"/>
                </a:lnTo>
                <a:lnTo>
                  <a:pt x="1737988" y="2093032"/>
                </a:lnTo>
                <a:lnTo>
                  <a:pt x="1690109" y="1945901"/>
                </a:lnTo>
                <a:close/>
                <a:moveTo>
                  <a:pt x="396044" y="89541"/>
                </a:moveTo>
                <a:lnTo>
                  <a:pt x="396044" y="1241668"/>
                </a:lnTo>
                <a:lnTo>
                  <a:pt x="2340260" y="1241668"/>
                </a:lnTo>
                <a:lnTo>
                  <a:pt x="2340260" y="89541"/>
                </a:lnTo>
                <a:close/>
                <a:moveTo>
                  <a:pt x="252028" y="0"/>
                </a:moveTo>
                <a:lnTo>
                  <a:pt x="2484276" y="0"/>
                </a:lnTo>
                <a:lnTo>
                  <a:pt x="2484276" y="1331208"/>
                </a:lnTo>
                <a:lnTo>
                  <a:pt x="2484679" y="1331208"/>
                </a:lnTo>
                <a:lnTo>
                  <a:pt x="2736304" y="2195304"/>
                </a:lnTo>
                <a:lnTo>
                  <a:pt x="2736304" y="2313707"/>
                </a:lnTo>
                <a:lnTo>
                  <a:pt x="0" y="2313707"/>
                </a:lnTo>
                <a:lnTo>
                  <a:pt x="0" y="2195304"/>
                </a:lnTo>
                <a:lnTo>
                  <a:pt x="251625" y="1331208"/>
                </a:lnTo>
                <a:lnTo>
                  <a:pt x="252028" y="1331208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Rounded Rectangle 7">
            <a:extLst>
              <a:ext uri="{FF2B5EF4-FFF2-40B4-BE49-F238E27FC236}">
                <a16:creationId xmlns:a16="http://schemas.microsoft.com/office/drawing/2014/main" id="{890A206E-8EB0-46CB-87E5-BB62DA827BE4}"/>
              </a:ext>
            </a:extLst>
          </p:cNvPr>
          <p:cNvSpPr/>
          <p:nvPr/>
        </p:nvSpPr>
        <p:spPr>
          <a:xfrm>
            <a:off x="7858216" y="2527504"/>
            <a:ext cx="271294" cy="469495"/>
          </a:xfrm>
          <a:custGeom>
            <a:avLst/>
            <a:gdLst/>
            <a:ahLst/>
            <a:cxnLst/>
            <a:rect l="l" t="t" r="r" b="b"/>
            <a:pathLst>
              <a:path w="1872208" h="3240000">
                <a:moveTo>
                  <a:pt x="936104" y="2852499"/>
                </a:moveTo>
                <a:cubicBezTo>
                  <a:pt x="861605" y="2852499"/>
                  <a:pt x="801211" y="2912893"/>
                  <a:pt x="801211" y="2987392"/>
                </a:cubicBezTo>
                <a:cubicBezTo>
                  <a:pt x="801211" y="3061891"/>
                  <a:pt x="861605" y="3122285"/>
                  <a:pt x="936104" y="3122285"/>
                </a:cubicBezTo>
                <a:cubicBezTo>
                  <a:pt x="1010603" y="3122285"/>
                  <a:pt x="1070997" y="3061891"/>
                  <a:pt x="1070997" y="2987392"/>
                </a:cubicBezTo>
                <a:cubicBezTo>
                  <a:pt x="1070997" y="2912893"/>
                  <a:pt x="1010603" y="2852499"/>
                  <a:pt x="936104" y="2852499"/>
                </a:cubicBezTo>
                <a:close/>
                <a:moveTo>
                  <a:pt x="144016" y="323096"/>
                </a:moveTo>
                <a:lnTo>
                  <a:pt x="144016" y="2699360"/>
                </a:lnTo>
                <a:lnTo>
                  <a:pt x="1728192" y="2699360"/>
                </a:lnTo>
                <a:lnTo>
                  <a:pt x="1728192" y="323096"/>
                </a:lnTo>
                <a:close/>
                <a:moveTo>
                  <a:pt x="720104" y="107072"/>
                </a:moveTo>
                <a:cubicBezTo>
                  <a:pt x="690281" y="107072"/>
                  <a:pt x="666104" y="131249"/>
                  <a:pt x="666104" y="161072"/>
                </a:cubicBezTo>
                <a:cubicBezTo>
                  <a:pt x="666104" y="190895"/>
                  <a:pt x="690281" y="215072"/>
                  <a:pt x="720104" y="215072"/>
                </a:cubicBezTo>
                <a:lnTo>
                  <a:pt x="1152104" y="215072"/>
                </a:lnTo>
                <a:cubicBezTo>
                  <a:pt x="1181927" y="215072"/>
                  <a:pt x="1206104" y="190895"/>
                  <a:pt x="1206104" y="161072"/>
                </a:cubicBezTo>
                <a:cubicBezTo>
                  <a:pt x="1206104" y="131249"/>
                  <a:pt x="1181927" y="107072"/>
                  <a:pt x="1152104" y="107072"/>
                </a:cubicBezTo>
                <a:close/>
                <a:moveTo>
                  <a:pt x="312041" y="0"/>
                </a:moveTo>
                <a:lnTo>
                  <a:pt x="1560167" y="0"/>
                </a:lnTo>
                <a:cubicBezTo>
                  <a:pt x="1732502" y="0"/>
                  <a:pt x="1872208" y="139706"/>
                  <a:pt x="1872208" y="312041"/>
                </a:cubicBezTo>
                <a:lnTo>
                  <a:pt x="1872208" y="2927959"/>
                </a:lnTo>
                <a:cubicBezTo>
                  <a:pt x="1872208" y="3100294"/>
                  <a:pt x="1732502" y="3240000"/>
                  <a:pt x="1560167" y="3240000"/>
                </a:cubicBezTo>
                <a:lnTo>
                  <a:pt x="312041" y="3240000"/>
                </a:lnTo>
                <a:cubicBezTo>
                  <a:pt x="139706" y="3240000"/>
                  <a:pt x="0" y="3100294"/>
                  <a:pt x="0" y="2927959"/>
                </a:cubicBezTo>
                <a:lnTo>
                  <a:pt x="0" y="312041"/>
                </a:lnTo>
                <a:cubicBezTo>
                  <a:pt x="0" y="139706"/>
                  <a:pt x="139706" y="0"/>
                  <a:pt x="3120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7" name="Rectangle 18">
            <a:extLst>
              <a:ext uri="{FF2B5EF4-FFF2-40B4-BE49-F238E27FC236}">
                <a16:creationId xmlns:a16="http://schemas.microsoft.com/office/drawing/2014/main" id="{D8BFBE69-EC90-491A-A905-789398F4B3A8}"/>
              </a:ext>
            </a:extLst>
          </p:cNvPr>
          <p:cNvSpPr/>
          <p:nvPr/>
        </p:nvSpPr>
        <p:spPr>
          <a:xfrm>
            <a:off x="6258752" y="2567175"/>
            <a:ext cx="491054" cy="390153"/>
          </a:xfrm>
          <a:custGeom>
            <a:avLst/>
            <a:gdLst/>
            <a:ahLst/>
            <a:cxnLst/>
            <a:rect l="l" t="t" r="r" b="b"/>
            <a:pathLst>
              <a:path w="3240000" h="2574247">
                <a:moveTo>
                  <a:pt x="2393400" y="1814089"/>
                </a:moveTo>
                <a:cubicBezTo>
                  <a:pt x="2363577" y="1814089"/>
                  <a:pt x="2339400" y="1838266"/>
                  <a:pt x="2339400" y="1868089"/>
                </a:cubicBezTo>
                <a:cubicBezTo>
                  <a:pt x="2339400" y="1897912"/>
                  <a:pt x="2363577" y="1922089"/>
                  <a:pt x="2393400" y="1922089"/>
                </a:cubicBezTo>
                <a:lnTo>
                  <a:pt x="2573400" y="1922089"/>
                </a:lnTo>
                <a:cubicBezTo>
                  <a:pt x="2603223" y="1922089"/>
                  <a:pt x="2627400" y="1897912"/>
                  <a:pt x="2627400" y="1868089"/>
                </a:cubicBezTo>
                <a:cubicBezTo>
                  <a:pt x="2627400" y="1838266"/>
                  <a:pt x="2603223" y="1814089"/>
                  <a:pt x="2573400" y="1814089"/>
                </a:cubicBezTo>
                <a:close/>
                <a:moveTo>
                  <a:pt x="173344" y="1814089"/>
                </a:moveTo>
                <a:cubicBezTo>
                  <a:pt x="143521" y="1814089"/>
                  <a:pt x="119344" y="1838266"/>
                  <a:pt x="119344" y="1868089"/>
                </a:cubicBezTo>
                <a:cubicBezTo>
                  <a:pt x="119344" y="1897912"/>
                  <a:pt x="143521" y="1922089"/>
                  <a:pt x="173344" y="1922089"/>
                </a:cubicBezTo>
                <a:lnTo>
                  <a:pt x="353344" y="1922089"/>
                </a:lnTo>
                <a:cubicBezTo>
                  <a:pt x="383167" y="1922089"/>
                  <a:pt x="407344" y="1897912"/>
                  <a:pt x="407344" y="1868089"/>
                </a:cubicBezTo>
                <a:cubicBezTo>
                  <a:pt x="407344" y="1838266"/>
                  <a:pt x="383167" y="1814089"/>
                  <a:pt x="353344" y="1814089"/>
                </a:cubicBezTo>
                <a:close/>
                <a:moveTo>
                  <a:pt x="2933496" y="1796081"/>
                </a:moveTo>
                <a:cubicBezTo>
                  <a:pt x="2893727" y="1796081"/>
                  <a:pt x="2861488" y="1828320"/>
                  <a:pt x="2861488" y="1868089"/>
                </a:cubicBezTo>
                <a:cubicBezTo>
                  <a:pt x="2861488" y="1907858"/>
                  <a:pt x="2893727" y="1940097"/>
                  <a:pt x="2933496" y="1940097"/>
                </a:cubicBezTo>
                <a:cubicBezTo>
                  <a:pt x="2973265" y="1940097"/>
                  <a:pt x="3005504" y="1907858"/>
                  <a:pt x="3005504" y="1868089"/>
                </a:cubicBezTo>
                <a:cubicBezTo>
                  <a:pt x="3005504" y="1828320"/>
                  <a:pt x="2973265" y="1796081"/>
                  <a:pt x="2933496" y="1796081"/>
                </a:cubicBezTo>
                <a:close/>
                <a:moveTo>
                  <a:pt x="119344" y="122856"/>
                </a:moveTo>
                <a:lnTo>
                  <a:pt x="119344" y="1728192"/>
                </a:lnTo>
                <a:lnTo>
                  <a:pt x="3120656" y="1728192"/>
                </a:lnTo>
                <a:lnTo>
                  <a:pt x="3120656" y="122856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2016224"/>
                </a:lnTo>
                <a:lnTo>
                  <a:pt x="1812079" y="2016224"/>
                </a:lnTo>
                <a:lnTo>
                  <a:pt x="1857107" y="2320159"/>
                </a:lnTo>
                <a:lnTo>
                  <a:pt x="2357140" y="2320159"/>
                </a:lnTo>
                <a:cubicBezTo>
                  <a:pt x="2427304" y="2320159"/>
                  <a:pt x="2484184" y="2377039"/>
                  <a:pt x="2484184" y="2447203"/>
                </a:cubicBezTo>
                <a:lnTo>
                  <a:pt x="2484184" y="2574247"/>
                </a:lnTo>
                <a:lnTo>
                  <a:pt x="755992" y="2574247"/>
                </a:lnTo>
                <a:lnTo>
                  <a:pt x="755992" y="2447203"/>
                </a:lnTo>
                <a:cubicBezTo>
                  <a:pt x="755992" y="2377039"/>
                  <a:pt x="812872" y="2320159"/>
                  <a:pt x="883036" y="2320159"/>
                </a:cubicBezTo>
                <a:lnTo>
                  <a:pt x="1382894" y="2320159"/>
                </a:lnTo>
                <a:lnTo>
                  <a:pt x="1427922" y="2016224"/>
                </a:lnTo>
                <a:lnTo>
                  <a:pt x="0" y="2016224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8" name="Rounded Rectangle 25">
            <a:extLst>
              <a:ext uri="{FF2B5EF4-FFF2-40B4-BE49-F238E27FC236}">
                <a16:creationId xmlns:a16="http://schemas.microsoft.com/office/drawing/2014/main" id="{4572E89B-D1A8-4A73-807F-C57BE0137D47}"/>
              </a:ext>
            </a:extLst>
          </p:cNvPr>
          <p:cNvSpPr/>
          <p:nvPr/>
        </p:nvSpPr>
        <p:spPr>
          <a:xfrm>
            <a:off x="7154498" y="2552022"/>
            <a:ext cx="299026" cy="420457"/>
          </a:xfrm>
          <a:custGeom>
            <a:avLst/>
            <a:gdLst/>
            <a:ahLst/>
            <a:cxnLst/>
            <a:rect l="l" t="t" r="r" b="b"/>
            <a:pathLst>
              <a:path w="2304256" h="3240000">
                <a:moveTo>
                  <a:pt x="954128" y="3024336"/>
                </a:moveTo>
                <a:cubicBezTo>
                  <a:pt x="924305" y="3024336"/>
                  <a:pt x="900128" y="3048513"/>
                  <a:pt x="900128" y="3078336"/>
                </a:cubicBezTo>
                <a:cubicBezTo>
                  <a:pt x="900128" y="3108159"/>
                  <a:pt x="924305" y="3132336"/>
                  <a:pt x="954128" y="3132336"/>
                </a:cubicBezTo>
                <a:lnTo>
                  <a:pt x="1350128" y="3132336"/>
                </a:lnTo>
                <a:cubicBezTo>
                  <a:pt x="1379951" y="3132336"/>
                  <a:pt x="1404128" y="3108159"/>
                  <a:pt x="1404128" y="3078336"/>
                </a:cubicBezTo>
                <a:cubicBezTo>
                  <a:pt x="1404128" y="3048513"/>
                  <a:pt x="1379951" y="3024336"/>
                  <a:pt x="1350128" y="3024336"/>
                </a:cubicBezTo>
                <a:close/>
                <a:moveTo>
                  <a:pt x="131531" y="224650"/>
                </a:moveTo>
                <a:lnTo>
                  <a:pt x="131531" y="2888946"/>
                </a:lnTo>
                <a:lnTo>
                  <a:pt x="2172725" y="2888946"/>
                </a:lnTo>
                <a:lnTo>
                  <a:pt x="2172725" y="224650"/>
                </a:lnTo>
                <a:close/>
                <a:moveTo>
                  <a:pt x="936128" y="73520"/>
                </a:moveTo>
                <a:cubicBezTo>
                  <a:pt x="916246" y="73520"/>
                  <a:pt x="900128" y="89638"/>
                  <a:pt x="900128" y="109520"/>
                </a:cubicBezTo>
                <a:cubicBezTo>
                  <a:pt x="900128" y="129402"/>
                  <a:pt x="916246" y="145520"/>
                  <a:pt x="936128" y="145520"/>
                </a:cubicBezTo>
                <a:lnTo>
                  <a:pt x="1368128" y="145520"/>
                </a:lnTo>
                <a:cubicBezTo>
                  <a:pt x="1388010" y="145520"/>
                  <a:pt x="1404128" y="129402"/>
                  <a:pt x="1404128" y="109520"/>
                </a:cubicBezTo>
                <a:cubicBezTo>
                  <a:pt x="1404128" y="89638"/>
                  <a:pt x="1388010" y="73520"/>
                  <a:pt x="1368128" y="73520"/>
                </a:cubicBezTo>
                <a:close/>
                <a:moveTo>
                  <a:pt x="155330" y="0"/>
                </a:moveTo>
                <a:lnTo>
                  <a:pt x="2148926" y="0"/>
                </a:lnTo>
                <a:cubicBezTo>
                  <a:pt x="2234712" y="0"/>
                  <a:pt x="2304256" y="69544"/>
                  <a:pt x="2304256" y="155330"/>
                </a:cubicBezTo>
                <a:lnTo>
                  <a:pt x="2304256" y="3084670"/>
                </a:lnTo>
                <a:cubicBezTo>
                  <a:pt x="2304256" y="3170456"/>
                  <a:pt x="2234712" y="3240000"/>
                  <a:pt x="2148926" y="3240000"/>
                </a:cubicBezTo>
                <a:lnTo>
                  <a:pt x="155330" y="3240000"/>
                </a:lnTo>
                <a:cubicBezTo>
                  <a:pt x="69544" y="3240000"/>
                  <a:pt x="0" y="3170456"/>
                  <a:pt x="0" y="3084670"/>
                </a:cubicBezTo>
                <a:lnTo>
                  <a:pt x="0" y="155330"/>
                </a:lnTo>
                <a:cubicBezTo>
                  <a:pt x="0" y="69544"/>
                  <a:pt x="69544" y="0"/>
                  <a:pt x="1553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9" name="Chord 14">
            <a:extLst>
              <a:ext uri="{FF2B5EF4-FFF2-40B4-BE49-F238E27FC236}">
                <a16:creationId xmlns:a16="http://schemas.microsoft.com/office/drawing/2014/main" id="{55CB0732-5078-415F-A13A-7992B69C1679}"/>
              </a:ext>
            </a:extLst>
          </p:cNvPr>
          <p:cNvSpPr/>
          <p:nvPr/>
        </p:nvSpPr>
        <p:spPr>
          <a:xfrm>
            <a:off x="5919945" y="5535338"/>
            <a:ext cx="512639" cy="646909"/>
          </a:xfrm>
          <a:custGeom>
            <a:avLst/>
            <a:gdLst/>
            <a:ahLst/>
            <a:cxnLst/>
            <a:rect l="l" t="t" r="r" b="b"/>
            <a:pathLst>
              <a:path w="2120980" h="2676504">
                <a:moveTo>
                  <a:pt x="824057" y="2198115"/>
                </a:moveTo>
                <a:lnTo>
                  <a:pt x="824057" y="2229022"/>
                </a:lnTo>
                <a:lnTo>
                  <a:pt x="751177" y="2229022"/>
                </a:lnTo>
                <a:lnTo>
                  <a:pt x="751177" y="2510330"/>
                </a:lnTo>
                <a:lnTo>
                  <a:pt x="824057" y="2510330"/>
                </a:lnTo>
                <a:lnTo>
                  <a:pt x="824057" y="2541237"/>
                </a:lnTo>
                <a:lnTo>
                  <a:pt x="1298129" y="2541237"/>
                </a:lnTo>
                <a:lnTo>
                  <a:pt x="1298129" y="2510330"/>
                </a:lnTo>
                <a:lnTo>
                  <a:pt x="1371008" y="2510330"/>
                </a:lnTo>
                <a:lnTo>
                  <a:pt x="1371008" y="2229022"/>
                </a:lnTo>
                <a:lnTo>
                  <a:pt x="1298129" y="2229022"/>
                </a:lnTo>
                <a:lnTo>
                  <a:pt x="1298129" y="2198115"/>
                </a:lnTo>
                <a:close/>
                <a:moveTo>
                  <a:pt x="1933495" y="134375"/>
                </a:moveTo>
                <a:cubicBezTo>
                  <a:pt x="1872496" y="128267"/>
                  <a:pt x="1778964" y="206162"/>
                  <a:pt x="1655092" y="316398"/>
                </a:cubicBezTo>
                <a:lnTo>
                  <a:pt x="1655092" y="762581"/>
                </a:lnTo>
                <a:lnTo>
                  <a:pt x="1651862" y="762581"/>
                </a:lnTo>
                <a:cubicBezTo>
                  <a:pt x="1647824" y="843406"/>
                  <a:pt x="1633793" y="920606"/>
                  <a:pt x="1611266" y="992211"/>
                </a:cubicBezTo>
                <a:cubicBezTo>
                  <a:pt x="1739269" y="1047184"/>
                  <a:pt x="1828260" y="986425"/>
                  <a:pt x="1895778" y="900656"/>
                </a:cubicBezTo>
                <a:cubicBezTo>
                  <a:pt x="1964561" y="813279"/>
                  <a:pt x="2016746" y="624382"/>
                  <a:pt x="2016490" y="465292"/>
                </a:cubicBezTo>
                <a:cubicBezTo>
                  <a:pt x="2023696" y="232949"/>
                  <a:pt x="1995287" y="140561"/>
                  <a:pt x="1933495" y="134375"/>
                </a:cubicBezTo>
                <a:close/>
                <a:moveTo>
                  <a:pt x="187485" y="134375"/>
                </a:moveTo>
                <a:cubicBezTo>
                  <a:pt x="125693" y="140561"/>
                  <a:pt x="97284" y="232949"/>
                  <a:pt x="104490" y="465292"/>
                </a:cubicBezTo>
                <a:cubicBezTo>
                  <a:pt x="104234" y="624382"/>
                  <a:pt x="156419" y="813279"/>
                  <a:pt x="225202" y="900656"/>
                </a:cubicBezTo>
                <a:cubicBezTo>
                  <a:pt x="292944" y="986710"/>
                  <a:pt x="382303" y="1047587"/>
                  <a:pt x="511026" y="991745"/>
                </a:cubicBezTo>
                <a:cubicBezTo>
                  <a:pt x="488627" y="920189"/>
                  <a:pt x="474740" y="843131"/>
                  <a:pt x="470841" y="762581"/>
                </a:cubicBezTo>
                <a:lnTo>
                  <a:pt x="467092" y="762581"/>
                </a:lnTo>
                <a:lnTo>
                  <a:pt x="467092" y="317447"/>
                </a:lnTo>
                <a:cubicBezTo>
                  <a:pt x="342616" y="206663"/>
                  <a:pt x="248680" y="128248"/>
                  <a:pt x="187485" y="134375"/>
                </a:cubicBezTo>
                <a:close/>
                <a:moveTo>
                  <a:pt x="171293" y="338"/>
                </a:moveTo>
                <a:cubicBezTo>
                  <a:pt x="267101" y="7324"/>
                  <a:pt x="383647" y="121035"/>
                  <a:pt x="467092" y="183917"/>
                </a:cubicBezTo>
                <a:lnTo>
                  <a:pt x="467092" y="127304"/>
                </a:lnTo>
                <a:cubicBezTo>
                  <a:pt x="446033" y="120339"/>
                  <a:pt x="431092" y="100383"/>
                  <a:pt x="431092" y="76938"/>
                </a:cubicBezTo>
                <a:cubicBezTo>
                  <a:pt x="431092" y="47115"/>
                  <a:pt x="455269" y="22938"/>
                  <a:pt x="485092" y="22938"/>
                </a:cubicBezTo>
                <a:lnTo>
                  <a:pt x="1637092" y="22938"/>
                </a:lnTo>
                <a:cubicBezTo>
                  <a:pt x="1666915" y="22938"/>
                  <a:pt x="1691092" y="47115"/>
                  <a:pt x="1691092" y="76938"/>
                </a:cubicBezTo>
                <a:cubicBezTo>
                  <a:pt x="1691092" y="100383"/>
                  <a:pt x="1676151" y="120339"/>
                  <a:pt x="1655092" y="127304"/>
                </a:cubicBezTo>
                <a:lnTo>
                  <a:pt x="1655092" y="182958"/>
                </a:lnTo>
                <a:cubicBezTo>
                  <a:pt x="1738474" y="119924"/>
                  <a:pt x="1854348" y="7289"/>
                  <a:pt x="1949687" y="338"/>
                </a:cubicBezTo>
                <a:cubicBezTo>
                  <a:pt x="2046947" y="-6754"/>
                  <a:pt x="2122836" y="96139"/>
                  <a:pt x="2120946" y="473736"/>
                </a:cubicBezTo>
                <a:cubicBezTo>
                  <a:pt x="2117166" y="673942"/>
                  <a:pt x="2058714" y="872497"/>
                  <a:pt x="1966316" y="974360"/>
                </a:cubicBezTo>
                <a:cubicBezTo>
                  <a:pt x="1875288" y="1074712"/>
                  <a:pt x="1740706" y="1159472"/>
                  <a:pt x="1574365" y="1087619"/>
                </a:cubicBezTo>
                <a:cubicBezTo>
                  <a:pt x="1498402" y="1256706"/>
                  <a:pt x="1371540" y="1383225"/>
                  <a:pt x="1220432" y="1434843"/>
                </a:cubicBezTo>
                <a:lnTo>
                  <a:pt x="1220432" y="1524098"/>
                </a:lnTo>
                <a:cubicBezTo>
                  <a:pt x="1242816" y="1529237"/>
                  <a:pt x="1259092" y="1549488"/>
                  <a:pt x="1259092" y="1573540"/>
                </a:cubicBezTo>
                <a:lnTo>
                  <a:pt x="1259092" y="1782216"/>
                </a:lnTo>
                <a:cubicBezTo>
                  <a:pt x="1259092" y="1806269"/>
                  <a:pt x="1242816" y="1826519"/>
                  <a:pt x="1220432" y="1831659"/>
                </a:cubicBezTo>
                <a:lnTo>
                  <a:pt x="1220432" y="1899972"/>
                </a:lnTo>
                <a:cubicBezTo>
                  <a:pt x="1220432" y="1908643"/>
                  <a:pt x="1218317" y="1916820"/>
                  <a:pt x="1214011" y="1923722"/>
                </a:cubicBezTo>
                <a:cubicBezTo>
                  <a:pt x="1480406" y="1939701"/>
                  <a:pt x="1673079" y="1996147"/>
                  <a:pt x="1682229" y="2062848"/>
                </a:cubicBezTo>
                <a:lnTo>
                  <a:pt x="1925188" y="2062848"/>
                </a:lnTo>
                <a:lnTo>
                  <a:pt x="1925188" y="2676504"/>
                </a:lnTo>
                <a:lnTo>
                  <a:pt x="196996" y="2676504"/>
                </a:lnTo>
                <a:lnTo>
                  <a:pt x="196996" y="2062848"/>
                </a:lnTo>
                <a:lnTo>
                  <a:pt x="427501" y="2062848"/>
                </a:lnTo>
                <a:cubicBezTo>
                  <a:pt x="436455" y="1995236"/>
                  <a:pt x="634470" y="1937990"/>
                  <a:pt x="907722" y="1923052"/>
                </a:cubicBezTo>
                <a:cubicBezTo>
                  <a:pt x="903729" y="1916275"/>
                  <a:pt x="901752" y="1908354"/>
                  <a:pt x="901752" y="1899972"/>
                </a:cubicBezTo>
                <a:lnTo>
                  <a:pt x="901752" y="1831659"/>
                </a:lnTo>
                <a:cubicBezTo>
                  <a:pt x="879369" y="1826519"/>
                  <a:pt x="863092" y="1806269"/>
                  <a:pt x="863092" y="1782216"/>
                </a:cubicBezTo>
                <a:lnTo>
                  <a:pt x="863092" y="1573540"/>
                </a:lnTo>
                <a:cubicBezTo>
                  <a:pt x="863092" y="1549488"/>
                  <a:pt x="879369" y="1529237"/>
                  <a:pt x="901752" y="1524098"/>
                </a:cubicBezTo>
                <a:lnTo>
                  <a:pt x="901752" y="1435225"/>
                </a:lnTo>
                <a:cubicBezTo>
                  <a:pt x="750211" y="1383280"/>
                  <a:pt x="623484" y="1256276"/>
                  <a:pt x="547795" y="1087211"/>
                </a:cubicBezTo>
                <a:cubicBezTo>
                  <a:pt x="380891" y="1159861"/>
                  <a:pt x="245901" y="1074942"/>
                  <a:pt x="154664" y="974360"/>
                </a:cubicBezTo>
                <a:cubicBezTo>
                  <a:pt x="62266" y="872497"/>
                  <a:pt x="3814" y="673942"/>
                  <a:pt x="34" y="473736"/>
                </a:cubicBezTo>
                <a:cubicBezTo>
                  <a:pt x="-1856" y="96139"/>
                  <a:pt x="74033" y="-6754"/>
                  <a:pt x="171293" y="3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0" name="Rounded Rectangle 6">
            <a:extLst>
              <a:ext uri="{FF2B5EF4-FFF2-40B4-BE49-F238E27FC236}">
                <a16:creationId xmlns:a16="http://schemas.microsoft.com/office/drawing/2014/main" id="{11DB8BB9-D675-470D-AC1D-C9EF80405172}"/>
              </a:ext>
            </a:extLst>
          </p:cNvPr>
          <p:cNvSpPr/>
          <p:nvPr/>
        </p:nvSpPr>
        <p:spPr>
          <a:xfrm>
            <a:off x="4411373" y="2471636"/>
            <a:ext cx="508153" cy="516633"/>
          </a:xfrm>
          <a:custGeom>
            <a:avLst/>
            <a:gdLst/>
            <a:ahLst/>
            <a:cxnLst/>
            <a:rect l="l" t="t" r="r" b="b"/>
            <a:pathLst>
              <a:path w="3186824" h="3060919">
                <a:moveTo>
                  <a:pt x="1045874" y="2696689"/>
                </a:moveTo>
                <a:lnTo>
                  <a:pt x="2125874" y="2696689"/>
                </a:lnTo>
                <a:lnTo>
                  <a:pt x="2125874" y="2804689"/>
                </a:lnTo>
                <a:lnTo>
                  <a:pt x="1045874" y="2804689"/>
                </a:lnTo>
                <a:close/>
                <a:moveTo>
                  <a:pt x="1045874" y="2410468"/>
                </a:moveTo>
                <a:lnTo>
                  <a:pt x="2125874" y="2410468"/>
                </a:lnTo>
                <a:lnTo>
                  <a:pt x="2125874" y="2518468"/>
                </a:lnTo>
                <a:lnTo>
                  <a:pt x="1045874" y="2518468"/>
                </a:lnTo>
                <a:close/>
                <a:moveTo>
                  <a:pt x="1045874" y="2124247"/>
                </a:moveTo>
                <a:lnTo>
                  <a:pt x="2125874" y="2124247"/>
                </a:lnTo>
                <a:lnTo>
                  <a:pt x="2125874" y="2232247"/>
                </a:lnTo>
                <a:lnTo>
                  <a:pt x="1045874" y="2232247"/>
                </a:lnTo>
                <a:close/>
                <a:moveTo>
                  <a:pt x="902547" y="1956791"/>
                </a:moveTo>
                <a:lnTo>
                  <a:pt x="902547" y="2109191"/>
                </a:lnTo>
                <a:lnTo>
                  <a:pt x="902547" y="2185391"/>
                </a:lnTo>
                <a:lnTo>
                  <a:pt x="902547" y="2376263"/>
                </a:lnTo>
                <a:lnTo>
                  <a:pt x="902547" y="2973921"/>
                </a:lnTo>
                <a:lnTo>
                  <a:pt x="2284277" y="2973921"/>
                </a:lnTo>
                <a:lnTo>
                  <a:pt x="2284277" y="2376263"/>
                </a:lnTo>
                <a:lnTo>
                  <a:pt x="2284277" y="2185391"/>
                </a:lnTo>
                <a:lnTo>
                  <a:pt x="2284277" y="2109191"/>
                </a:lnTo>
                <a:lnTo>
                  <a:pt x="2284277" y="1956791"/>
                </a:lnTo>
                <a:close/>
                <a:moveTo>
                  <a:pt x="469172" y="1728191"/>
                </a:moveTo>
                <a:lnTo>
                  <a:pt x="469172" y="2185391"/>
                </a:lnTo>
                <a:lnTo>
                  <a:pt x="767127" y="2185391"/>
                </a:lnTo>
                <a:lnTo>
                  <a:pt x="767127" y="2109191"/>
                </a:lnTo>
                <a:lnTo>
                  <a:pt x="545372" y="2109191"/>
                </a:lnTo>
                <a:lnTo>
                  <a:pt x="545372" y="1804391"/>
                </a:lnTo>
                <a:lnTo>
                  <a:pt x="2641452" y="1804391"/>
                </a:lnTo>
                <a:lnTo>
                  <a:pt x="2641452" y="2109191"/>
                </a:lnTo>
                <a:lnTo>
                  <a:pt x="2419697" y="2109191"/>
                </a:lnTo>
                <a:lnTo>
                  <a:pt x="2419697" y="2185391"/>
                </a:lnTo>
                <a:lnTo>
                  <a:pt x="2717652" y="2185391"/>
                </a:lnTo>
                <a:lnTo>
                  <a:pt x="2717652" y="1728191"/>
                </a:lnTo>
                <a:close/>
                <a:moveTo>
                  <a:pt x="2819005" y="1350909"/>
                </a:moveTo>
                <a:cubicBezTo>
                  <a:pt x="2769294" y="1350909"/>
                  <a:pt x="2728995" y="1391208"/>
                  <a:pt x="2728995" y="1440919"/>
                </a:cubicBezTo>
                <a:cubicBezTo>
                  <a:pt x="2728995" y="1490630"/>
                  <a:pt x="2769294" y="1530929"/>
                  <a:pt x="2819005" y="1530929"/>
                </a:cubicBezTo>
                <a:cubicBezTo>
                  <a:pt x="2868716" y="1530929"/>
                  <a:pt x="2909015" y="1490630"/>
                  <a:pt x="2909015" y="1440919"/>
                </a:cubicBezTo>
                <a:cubicBezTo>
                  <a:pt x="2909015" y="1391208"/>
                  <a:pt x="2868716" y="1350909"/>
                  <a:pt x="2819005" y="1350909"/>
                </a:cubicBezTo>
                <a:close/>
                <a:moveTo>
                  <a:pt x="2509707" y="1350909"/>
                </a:moveTo>
                <a:cubicBezTo>
                  <a:pt x="2459996" y="1350909"/>
                  <a:pt x="2419697" y="1391208"/>
                  <a:pt x="2419697" y="1440919"/>
                </a:cubicBezTo>
                <a:cubicBezTo>
                  <a:pt x="2419697" y="1490630"/>
                  <a:pt x="2459996" y="1530929"/>
                  <a:pt x="2509707" y="1530929"/>
                </a:cubicBezTo>
                <a:cubicBezTo>
                  <a:pt x="2559418" y="1530929"/>
                  <a:pt x="2599717" y="1490630"/>
                  <a:pt x="2599717" y="1440919"/>
                </a:cubicBezTo>
                <a:cubicBezTo>
                  <a:pt x="2599717" y="1391208"/>
                  <a:pt x="2559418" y="1350909"/>
                  <a:pt x="2509707" y="1350909"/>
                </a:cubicBezTo>
                <a:close/>
                <a:moveTo>
                  <a:pt x="195993" y="1200328"/>
                </a:moveTo>
                <a:lnTo>
                  <a:pt x="2990831" y="1200328"/>
                </a:lnTo>
                <a:cubicBezTo>
                  <a:pt x="3099075" y="1200328"/>
                  <a:pt x="3186824" y="1288077"/>
                  <a:pt x="3186824" y="1396321"/>
                </a:cubicBezTo>
                <a:lnTo>
                  <a:pt x="3186824" y="2180270"/>
                </a:lnTo>
                <a:cubicBezTo>
                  <a:pt x="3186824" y="2288514"/>
                  <a:pt x="3099075" y="2376263"/>
                  <a:pt x="2990831" y="2376263"/>
                </a:cubicBezTo>
                <a:lnTo>
                  <a:pt x="2419697" y="2376263"/>
                </a:lnTo>
                <a:lnTo>
                  <a:pt x="2419697" y="3060919"/>
                </a:lnTo>
                <a:lnTo>
                  <a:pt x="767127" y="3060919"/>
                </a:lnTo>
                <a:lnTo>
                  <a:pt x="767127" y="2376263"/>
                </a:lnTo>
                <a:lnTo>
                  <a:pt x="195993" y="2376263"/>
                </a:lnTo>
                <a:cubicBezTo>
                  <a:pt x="87749" y="2376263"/>
                  <a:pt x="0" y="2288514"/>
                  <a:pt x="0" y="2180270"/>
                </a:cubicBezTo>
                <a:lnTo>
                  <a:pt x="0" y="1396321"/>
                </a:lnTo>
                <a:cubicBezTo>
                  <a:pt x="0" y="1288077"/>
                  <a:pt x="87749" y="1200328"/>
                  <a:pt x="195993" y="1200328"/>
                </a:cubicBezTo>
                <a:close/>
                <a:moveTo>
                  <a:pt x="767127" y="0"/>
                </a:moveTo>
                <a:lnTo>
                  <a:pt x="2419697" y="0"/>
                </a:lnTo>
                <a:lnTo>
                  <a:pt x="2419697" y="190589"/>
                </a:lnTo>
                <a:lnTo>
                  <a:pt x="2565249" y="190589"/>
                </a:lnTo>
                <a:cubicBezTo>
                  <a:pt x="2649419" y="190589"/>
                  <a:pt x="2717652" y="258822"/>
                  <a:pt x="2717652" y="342992"/>
                </a:cubicBezTo>
                <a:lnTo>
                  <a:pt x="2717652" y="1104989"/>
                </a:lnTo>
                <a:lnTo>
                  <a:pt x="2284277" y="1104989"/>
                </a:lnTo>
                <a:lnTo>
                  <a:pt x="2284277" y="1104128"/>
                </a:lnTo>
                <a:lnTo>
                  <a:pt x="2284277" y="190589"/>
                </a:lnTo>
                <a:lnTo>
                  <a:pt x="2284277" y="96523"/>
                </a:lnTo>
                <a:lnTo>
                  <a:pt x="902547" y="96523"/>
                </a:lnTo>
                <a:lnTo>
                  <a:pt x="902547" y="190589"/>
                </a:lnTo>
                <a:lnTo>
                  <a:pt x="902547" y="1104128"/>
                </a:lnTo>
                <a:lnTo>
                  <a:pt x="902547" y="1104989"/>
                </a:lnTo>
                <a:lnTo>
                  <a:pt x="469172" y="1104989"/>
                </a:lnTo>
                <a:lnTo>
                  <a:pt x="469172" y="342992"/>
                </a:lnTo>
                <a:cubicBezTo>
                  <a:pt x="469172" y="258822"/>
                  <a:pt x="537405" y="190589"/>
                  <a:pt x="621575" y="190589"/>
                </a:cubicBezTo>
                <a:lnTo>
                  <a:pt x="767127" y="190589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1" name="Oval 66">
            <a:extLst>
              <a:ext uri="{FF2B5EF4-FFF2-40B4-BE49-F238E27FC236}">
                <a16:creationId xmlns:a16="http://schemas.microsoft.com/office/drawing/2014/main" id="{64136ECC-E882-4D1E-8298-06A6A02A6E1A}"/>
              </a:ext>
            </a:extLst>
          </p:cNvPr>
          <p:cNvSpPr/>
          <p:nvPr/>
        </p:nvSpPr>
        <p:spPr>
          <a:xfrm rot="20700000">
            <a:off x="6137536" y="3634206"/>
            <a:ext cx="548680" cy="469988"/>
          </a:xfrm>
          <a:custGeom>
            <a:avLst/>
            <a:gdLst/>
            <a:ahLst/>
            <a:cxnLst/>
            <a:rect l="l" t="t" r="r" b="b"/>
            <a:pathLst>
              <a:path w="2901316" h="2485205">
                <a:moveTo>
                  <a:pt x="2901316" y="8833"/>
                </a:moveTo>
                <a:lnTo>
                  <a:pt x="2885407" y="69738"/>
                </a:lnTo>
                <a:lnTo>
                  <a:pt x="2890344" y="71061"/>
                </a:lnTo>
                <a:lnTo>
                  <a:pt x="2331295" y="2157461"/>
                </a:lnTo>
                <a:lnTo>
                  <a:pt x="2322295" y="2155049"/>
                </a:lnTo>
                <a:cubicBezTo>
                  <a:pt x="2311779" y="2339141"/>
                  <a:pt x="2127696" y="2485205"/>
                  <a:pt x="1902404" y="2485205"/>
                </a:cubicBezTo>
                <a:cubicBezTo>
                  <a:pt x="1669201" y="2485205"/>
                  <a:pt x="1480151" y="2328701"/>
                  <a:pt x="1480150" y="2135644"/>
                </a:cubicBezTo>
                <a:cubicBezTo>
                  <a:pt x="1480150" y="1942587"/>
                  <a:pt x="1669200" y="1786083"/>
                  <a:pt x="1902404" y="1786083"/>
                </a:cubicBezTo>
                <a:cubicBezTo>
                  <a:pt x="2026046" y="1786083"/>
                  <a:pt x="2137276" y="1830075"/>
                  <a:pt x="2213623" y="1901150"/>
                </a:cubicBezTo>
                <a:lnTo>
                  <a:pt x="2586815" y="508378"/>
                </a:lnTo>
                <a:lnTo>
                  <a:pt x="1283297" y="508378"/>
                </a:lnTo>
                <a:lnTo>
                  <a:pt x="847984" y="2132988"/>
                </a:lnTo>
                <a:lnTo>
                  <a:pt x="841776" y="2131324"/>
                </a:lnTo>
                <a:cubicBezTo>
                  <a:pt x="829584" y="2314002"/>
                  <a:pt x="646295" y="2458448"/>
                  <a:pt x="422254" y="2458448"/>
                </a:cubicBezTo>
                <a:cubicBezTo>
                  <a:pt x="189051" y="2458448"/>
                  <a:pt x="1" y="2301944"/>
                  <a:pt x="0" y="2108887"/>
                </a:cubicBezTo>
                <a:cubicBezTo>
                  <a:pt x="0" y="1915830"/>
                  <a:pt x="189051" y="1759326"/>
                  <a:pt x="422255" y="1759326"/>
                </a:cubicBezTo>
                <a:cubicBezTo>
                  <a:pt x="544771" y="1759326"/>
                  <a:pt x="655100" y="1802522"/>
                  <a:pt x="731465" y="1872378"/>
                </a:cubicBezTo>
                <a:lnTo>
                  <a:pt x="1233167" y="0"/>
                </a:lnTo>
                <a:lnTo>
                  <a:pt x="1266129" y="8833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2" name="Isosceles Triangle 13">
            <a:extLst>
              <a:ext uri="{FF2B5EF4-FFF2-40B4-BE49-F238E27FC236}">
                <a16:creationId xmlns:a16="http://schemas.microsoft.com/office/drawing/2014/main" id="{A54A6140-C0D9-4440-A5D4-E05BC900724C}"/>
              </a:ext>
            </a:extLst>
          </p:cNvPr>
          <p:cNvSpPr/>
          <p:nvPr/>
        </p:nvSpPr>
        <p:spPr>
          <a:xfrm rot="10800000">
            <a:off x="5188220" y="5485943"/>
            <a:ext cx="376548" cy="745701"/>
          </a:xfrm>
          <a:custGeom>
            <a:avLst/>
            <a:gdLst/>
            <a:ahLst/>
            <a:cxnLst/>
            <a:rect l="l" t="t" r="r" b="b"/>
            <a:pathLst>
              <a:path w="1613569" h="3195455">
                <a:moveTo>
                  <a:pt x="1348422" y="2012960"/>
                </a:moveTo>
                <a:lnTo>
                  <a:pt x="264249" y="2012960"/>
                </a:lnTo>
                <a:cubicBezTo>
                  <a:pt x="99656" y="1932015"/>
                  <a:pt x="172" y="1814225"/>
                  <a:pt x="0" y="1686651"/>
                </a:cubicBezTo>
                <a:lnTo>
                  <a:pt x="716785" y="1678553"/>
                </a:lnTo>
                <a:lnTo>
                  <a:pt x="716785" y="360000"/>
                </a:lnTo>
                <a:lnTo>
                  <a:pt x="716785" y="355479"/>
                </a:lnTo>
                <a:lnTo>
                  <a:pt x="717916" y="355479"/>
                </a:lnTo>
                <a:lnTo>
                  <a:pt x="806785" y="0"/>
                </a:lnTo>
                <a:lnTo>
                  <a:pt x="895655" y="355479"/>
                </a:lnTo>
                <a:lnTo>
                  <a:pt x="896785" y="355479"/>
                </a:lnTo>
                <a:lnTo>
                  <a:pt x="896785" y="360000"/>
                </a:lnTo>
                <a:lnTo>
                  <a:pt x="896785" y="1676520"/>
                </a:lnTo>
                <a:lnTo>
                  <a:pt x="1612906" y="1668429"/>
                </a:lnTo>
                <a:cubicBezTo>
                  <a:pt x="1622778" y="1802631"/>
                  <a:pt x="1521918" y="1928220"/>
                  <a:pt x="1348422" y="2012960"/>
                </a:cubicBezTo>
                <a:close/>
                <a:moveTo>
                  <a:pt x="1175921" y="2908428"/>
                </a:moveTo>
                <a:lnTo>
                  <a:pt x="437641" y="2908428"/>
                </a:lnTo>
                <a:lnTo>
                  <a:pt x="250570" y="2083962"/>
                </a:lnTo>
                <a:lnTo>
                  <a:pt x="1362992" y="2083962"/>
                </a:lnTo>
                <a:close/>
                <a:moveTo>
                  <a:pt x="1155969" y="3195455"/>
                </a:moveTo>
                <a:lnTo>
                  <a:pt x="457593" y="3195455"/>
                </a:lnTo>
                <a:cubicBezTo>
                  <a:pt x="397940" y="3195455"/>
                  <a:pt x="349581" y="3147096"/>
                  <a:pt x="349581" y="3087443"/>
                </a:cubicBezTo>
                <a:cubicBezTo>
                  <a:pt x="349581" y="3027790"/>
                  <a:pt x="397940" y="2979431"/>
                  <a:pt x="457593" y="2979431"/>
                </a:cubicBezTo>
                <a:lnTo>
                  <a:pt x="1155969" y="2979431"/>
                </a:lnTo>
                <a:cubicBezTo>
                  <a:pt x="1215622" y="2979431"/>
                  <a:pt x="1263981" y="3027790"/>
                  <a:pt x="1263981" y="3087443"/>
                </a:cubicBezTo>
                <a:cubicBezTo>
                  <a:pt x="1263981" y="3147096"/>
                  <a:pt x="1215622" y="3195455"/>
                  <a:pt x="1155969" y="319545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3" name="Smiley Face 14">
            <a:extLst>
              <a:ext uri="{FF2B5EF4-FFF2-40B4-BE49-F238E27FC236}">
                <a16:creationId xmlns:a16="http://schemas.microsoft.com/office/drawing/2014/main" id="{BD37565A-D14C-4133-B9E1-D7F8BF1C6551}"/>
              </a:ext>
            </a:extLst>
          </p:cNvPr>
          <p:cNvSpPr/>
          <p:nvPr/>
        </p:nvSpPr>
        <p:spPr>
          <a:xfrm>
            <a:off x="761704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4" name="Smiley Face 12">
            <a:extLst>
              <a:ext uri="{FF2B5EF4-FFF2-40B4-BE49-F238E27FC236}">
                <a16:creationId xmlns:a16="http://schemas.microsoft.com/office/drawing/2014/main" id="{7F01996A-EF70-44A8-AD2D-1E270513DCED}"/>
              </a:ext>
            </a:extLst>
          </p:cNvPr>
          <p:cNvSpPr/>
          <p:nvPr/>
        </p:nvSpPr>
        <p:spPr>
          <a:xfrm>
            <a:off x="10160622" y="5578826"/>
            <a:ext cx="559934" cy="559934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613470" y="2077417"/>
                </a:moveTo>
                <a:cubicBezTo>
                  <a:pt x="1358886" y="2080042"/>
                  <a:pt x="1130625" y="2234862"/>
                  <a:pt x="1034031" y="2470424"/>
                </a:cubicBezTo>
                <a:lnTo>
                  <a:pt x="1213303" y="2543936"/>
                </a:lnTo>
                <a:cubicBezTo>
                  <a:pt x="1280345" y="2380442"/>
                  <a:pt x="1438772" y="2272988"/>
                  <a:pt x="1615468" y="2271166"/>
                </a:cubicBezTo>
                <a:cubicBezTo>
                  <a:pt x="1792164" y="2269344"/>
                  <a:pt x="1952774" y="2373507"/>
                  <a:pt x="2023173" y="2535584"/>
                </a:cubicBezTo>
                <a:lnTo>
                  <a:pt x="2200891" y="2458391"/>
                </a:lnTo>
                <a:cubicBezTo>
                  <a:pt x="2099460" y="2224871"/>
                  <a:pt x="1868054" y="2074792"/>
                  <a:pt x="1613470" y="2077417"/>
                </a:cubicBez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9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8" y="276671"/>
                </a:lnTo>
                <a:lnTo>
                  <a:pt x="2650471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30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30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1" y="2870071"/>
                </a:lnTo>
                <a:lnTo>
                  <a:pt x="2525758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9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3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4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3" y="2802158"/>
                  <a:pt x="474487" y="2765513"/>
                </a:cubicBezTo>
                <a:cubicBezTo>
                  <a:pt x="437842" y="2728868"/>
                  <a:pt x="402944" y="2690475"/>
                  <a:pt x="369930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5" y="2438097"/>
                  <a:pt x="195526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5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5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6" y="847812"/>
                </a:cubicBezTo>
                <a:cubicBezTo>
                  <a:pt x="220465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30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3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4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Smiley Face 15">
            <a:extLst>
              <a:ext uri="{FF2B5EF4-FFF2-40B4-BE49-F238E27FC236}">
                <a16:creationId xmlns:a16="http://schemas.microsoft.com/office/drawing/2014/main" id="{7DB0A6EE-0534-4660-BA3C-A3E8C9FF112F}"/>
              </a:ext>
            </a:extLst>
          </p:cNvPr>
          <p:cNvSpPr/>
          <p:nvPr/>
        </p:nvSpPr>
        <p:spPr>
          <a:xfrm>
            <a:off x="8468995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98433" y="2114441"/>
                </a:moveTo>
                <a:lnTo>
                  <a:pt x="1355104" y="2367205"/>
                </a:lnTo>
                <a:lnTo>
                  <a:pt x="1411009" y="2575845"/>
                </a:lnTo>
                <a:lnTo>
                  <a:pt x="2354338" y="2323081"/>
                </a:lnTo>
                <a:close/>
                <a:moveTo>
                  <a:pt x="2165423" y="986226"/>
                </a:moveTo>
                <a:cubicBezTo>
                  <a:pt x="2072622" y="986226"/>
                  <a:pt x="1997392" y="1061456"/>
                  <a:pt x="1997392" y="1154257"/>
                </a:cubicBezTo>
                <a:cubicBezTo>
                  <a:pt x="1997392" y="1247058"/>
                  <a:pt x="2072622" y="1322288"/>
                  <a:pt x="2165423" y="1322288"/>
                </a:cubicBezTo>
                <a:cubicBezTo>
                  <a:pt x="2258224" y="1322288"/>
                  <a:pt x="2333454" y="1247058"/>
                  <a:pt x="2333454" y="1154257"/>
                </a:cubicBezTo>
                <a:cubicBezTo>
                  <a:pt x="2333454" y="1061456"/>
                  <a:pt x="2258224" y="986226"/>
                  <a:pt x="2165423" y="986226"/>
                </a:cubicBezTo>
                <a:close/>
                <a:moveTo>
                  <a:pt x="1107401" y="986226"/>
                </a:moveTo>
                <a:cubicBezTo>
                  <a:pt x="1014600" y="986226"/>
                  <a:pt x="939370" y="1061456"/>
                  <a:pt x="939370" y="1154257"/>
                </a:cubicBezTo>
                <a:cubicBezTo>
                  <a:pt x="939370" y="1247058"/>
                  <a:pt x="1014600" y="1322288"/>
                  <a:pt x="1107401" y="1322288"/>
                </a:cubicBezTo>
                <a:cubicBezTo>
                  <a:pt x="1200202" y="1322288"/>
                  <a:pt x="1275432" y="1247058"/>
                  <a:pt x="1275432" y="1154257"/>
                </a:cubicBezTo>
                <a:cubicBezTo>
                  <a:pt x="1275432" y="1061456"/>
                  <a:pt x="1200202" y="986226"/>
                  <a:pt x="1107401" y="98622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6" name="Oval 37">
            <a:extLst>
              <a:ext uri="{FF2B5EF4-FFF2-40B4-BE49-F238E27FC236}">
                <a16:creationId xmlns:a16="http://schemas.microsoft.com/office/drawing/2014/main" id="{1430B71C-D580-4CA6-A442-26AED5FAE293}"/>
              </a:ext>
            </a:extLst>
          </p:cNvPr>
          <p:cNvSpPr/>
          <p:nvPr/>
        </p:nvSpPr>
        <p:spPr>
          <a:xfrm>
            <a:off x="11012576" y="5575424"/>
            <a:ext cx="566738" cy="566738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249999" y="2117384"/>
                </a:moveTo>
                <a:lnTo>
                  <a:pt x="990192" y="2131776"/>
                </a:lnTo>
                <a:cubicBezTo>
                  <a:pt x="998682" y="2476365"/>
                  <a:pt x="1282526" y="2750154"/>
                  <a:pt x="1627197" y="2746216"/>
                </a:cubicBezTo>
                <a:cubicBezTo>
                  <a:pt x="1971867" y="2742279"/>
                  <a:pt x="2249383" y="2462077"/>
                  <a:pt x="2249999" y="2117384"/>
                </a:cubicBezTo>
                <a:close/>
                <a:moveTo>
                  <a:pt x="2505352" y="784338"/>
                </a:moveTo>
                <a:lnTo>
                  <a:pt x="1869332" y="1428843"/>
                </a:lnTo>
                <a:lnTo>
                  <a:pt x="2505352" y="1522122"/>
                </a:lnTo>
                <a:lnTo>
                  <a:pt x="2505352" y="1378597"/>
                </a:lnTo>
                <a:lnTo>
                  <a:pt x="2187887" y="1332038"/>
                </a:lnTo>
                <a:lnTo>
                  <a:pt x="2505352" y="1010338"/>
                </a:lnTo>
                <a:close/>
                <a:moveTo>
                  <a:pt x="734649" y="784338"/>
                </a:moveTo>
                <a:lnTo>
                  <a:pt x="734649" y="1010338"/>
                </a:lnTo>
                <a:lnTo>
                  <a:pt x="1052115" y="1332038"/>
                </a:lnTo>
                <a:lnTo>
                  <a:pt x="734649" y="1378597"/>
                </a:lnTo>
                <a:lnTo>
                  <a:pt x="734649" y="1522122"/>
                </a:lnTo>
                <a:lnTo>
                  <a:pt x="1370670" y="1428843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Smiley Face 14">
            <a:extLst>
              <a:ext uri="{FF2B5EF4-FFF2-40B4-BE49-F238E27FC236}">
                <a16:creationId xmlns:a16="http://schemas.microsoft.com/office/drawing/2014/main" id="{77504E11-68B3-460A-979B-D56E2900C922}"/>
              </a:ext>
            </a:extLst>
          </p:cNvPr>
          <p:cNvSpPr/>
          <p:nvPr/>
        </p:nvSpPr>
        <p:spPr>
          <a:xfrm>
            <a:off x="9314808" y="5581897"/>
            <a:ext cx="553792" cy="55379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2026698" y="2215122"/>
                </a:moveTo>
                <a:cubicBezTo>
                  <a:pt x="1959656" y="2378616"/>
                  <a:pt x="1801229" y="2486070"/>
                  <a:pt x="1624533" y="2487892"/>
                </a:cubicBezTo>
                <a:cubicBezTo>
                  <a:pt x="1447837" y="2489714"/>
                  <a:pt x="1287227" y="2385551"/>
                  <a:pt x="1216828" y="2223474"/>
                </a:cubicBezTo>
                <a:lnTo>
                  <a:pt x="1039110" y="2300667"/>
                </a:lnTo>
                <a:cubicBezTo>
                  <a:pt x="1140541" y="2534187"/>
                  <a:pt x="1371947" y="2684266"/>
                  <a:pt x="1626531" y="2681641"/>
                </a:cubicBezTo>
                <a:cubicBezTo>
                  <a:pt x="1881115" y="2679016"/>
                  <a:pt x="2109376" y="2524196"/>
                  <a:pt x="2205970" y="2288634"/>
                </a:cubicBezTo>
                <a:close/>
                <a:moveTo>
                  <a:pt x="937973" y="986566"/>
                </a:moveTo>
                <a:cubicBezTo>
                  <a:pt x="850807" y="983371"/>
                  <a:pt x="762813" y="1002775"/>
                  <a:pt x="683096" y="1045110"/>
                </a:cubicBezTo>
                <a:cubicBezTo>
                  <a:pt x="523662" y="1129780"/>
                  <a:pt x="421680" y="1293248"/>
                  <a:pt x="415731" y="1473672"/>
                </a:cubicBezTo>
                <a:lnTo>
                  <a:pt x="615852" y="1480270"/>
                </a:lnTo>
                <a:cubicBezTo>
                  <a:pt x="619438" y="1371518"/>
                  <a:pt x="680908" y="1272986"/>
                  <a:pt x="777009" y="1221950"/>
                </a:cubicBezTo>
                <a:cubicBezTo>
                  <a:pt x="873110" y="1170914"/>
                  <a:pt x="989166" y="1175167"/>
                  <a:pt x="1081273" y="1233100"/>
                </a:cubicBezTo>
                <a:cubicBezTo>
                  <a:pt x="1173381" y="1291033"/>
                  <a:pt x="1227475" y="1393800"/>
                  <a:pt x="1223091" y="1502523"/>
                </a:cubicBezTo>
                <a:lnTo>
                  <a:pt x="1423160" y="1510590"/>
                </a:lnTo>
                <a:cubicBezTo>
                  <a:pt x="1430433" y="1330214"/>
                  <a:pt x="1340689" y="1159721"/>
                  <a:pt x="1187880" y="1063608"/>
                </a:cubicBezTo>
                <a:cubicBezTo>
                  <a:pt x="1111476" y="1015552"/>
                  <a:pt x="1025138" y="989760"/>
                  <a:pt x="937973" y="986566"/>
                </a:cubicBezTo>
                <a:close/>
                <a:moveTo>
                  <a:pt x="2306124" y="986566"/>
                </a:moveTo>
                <a:cubicBezTo>
                  <a:pt x="2218958" y="983371"/>
                  <a:pt x="2130964" y="1002775"/>
                  <a:pt x="2051247" y="1045110"/>
                </a:cubicBezTo>
                <a:cubicBezTo>
                  <a:pt x="1891813" y="1129780"/>
                  <a:pt x="1789831" y="1293248"/>
                  <a:pt x="1783882" y="1473672"/>
                </a:cubicBezTo>
                <a:lnTo>
                  <a:pt x="1984003" y="1480270"/>
                </a:lnTo>
                <a:cubicBezTo>
                  <a:pt x="1987589" y="1371518"/>
                  <a:pt x="2049059" y="1272986"/>
                  <a:pt x="2145160" y="1221950"/>
                </a:cubicBezTo>
                <a:cubicBezTo>
                  <a:pt x="2241261" y="1170914"/>
                  <a:pt x="2357317" y="1175167"/>
                  <a:pt x="2449424" y="1233100"/>
                </a:cubicBezTo>
                <a:cubicBezTo>
                  <a:pt x="2541532" y="1291033"/>
                  <a:pt x="2595626" y="1393800"/>
                  <a:pt x="2591242" y="1502523"/>
                </a:cubicBezTo>
                <a:lnTo>
                  <a:pt x="2791311" y="1510590"/>
                </a:lnTo>
                <a:cubicBezTo>
                  <a:pt x="2798584" y="1330214"/>
                  <a:pt x="2708840" y="1159721"/>
                  <a:pt x="2556031" y="1063608"/>
                </a:cubicBezTo>
                <a:cubicBezTo>
                  <a:pt x="2479627" y="1015552"/>
                  <a:pt x="2393289" y="989760"/>
                  <a:pt x="2306124" y="986566"/>
                </a:cubicBezTo>
                <a:close/>
                <a:moveTo>
                  <a:pt x="1620000" y="0"/>
                </a:moveTo>
                <a:lnTo>
                  <a:pt x="1785636" y="8364"/>
                </a:lnTo>
                <a:lnTo>
                  <a:pt x="1946487" y="32913"/>
                </a:lnTo>
                <a:lnTo>
                  <a:pt x="2101738" y="72832"/>
                </a:lnTo>
                <a:lnTo>
                  <a:pt x="2250577" y="127308"/>
                </a:lnTo>
                <a:lnTo>
                  <a:pt x="2392188" y="195525"/>
                </a:lnTo>
                <a:lnTo>
                  <a:pt x="2525757" y="276671"/>
                </a:lnTo>
                <a:lnTo>
                  <a:pt x="2650470" y="369929"/>
                </a:lnTo>
                <a:lnTo>
                  <a:pt x="2765513" y="474487"/>
                </a:lnTo>
                <a:lnTo>
                  <a:pt x="2870071" y="589530"/>
                </a:lnTo>
                <a:lnTo>
                  <a:pt x="2963329" y="714243"/>
                </a:lnTo>
                <a:lnTo>
                  <a:pt x="3044475" y="847812"/>
                </a:lnTo>
                <a:lnTo>
                  <a:pt x="3112693" y="989423"/>
                </a:lnTo>
                <a:lnTo>
                  <a:pt x="3167168" y="1138262"/>
                </a:lnTo>
                <a:lnTo>
                  <a:pt x="3207088" y="1293514"/>
                </a:lnTo>
                <a:lnTo>
                  <a:pt x="3231636" y="1454365"/>
                </a:lnTo>
                <a:lnTo>
                  <a:pt x="3240000" y="1620000"/>
                </a:lnTo>
                <a:lnTo>
                  <a:pt x="3231636" y="1785636"/>
                </a:lnTo>
                <a:lnTo>
                  <a:pt x="3207088" y="1946487"/>
                </a:lnTo>
                <a:lnTo>
                  <a:pt x="3167168" y="2101739"/>
                </a:lnTo>
                <a:lnTo>
                  <a:pt x="3112693" y="2250577"/>
                </a:lnTo>
                <a:lnTo>
                  <a:pt x="3044475" y="2392188"/>
                </a:lnTo>
                <a:lnTo>
                  <a:pt x="2963329" y="2525758"/>
                </a:lnTo>
                <a:lnTo>
                  <a:pt x="2870071" y="2650471"/>
                </a:lnTo>
                <a:lnTo>
                  <a:pt x="2765513" y="2765513"/>
                </a:lnTo>
                <a:lnTo>
                  <a:pt x="2650470" y="2870071"/>
                </a:lnTo>
                <a:lnTo>
                  <a:pt x="2525757" y="2963330"/>
                </a:lnTo>
                <a:lnTo>
                  <a:pt x="2392188" y="3044475"/>
                </a:lnTo>
                <a:lnTo>
                  <a:pt x="2250577" y="3112693"/>
                </a:lnTo>
                <a:lnTo>
                  <a:pt x="2101738" y="3167168"/>
                </a:lnTo>
                <a:lnTo>
                  <a:pt x="1946487" y="3207088"/>
                </a:lnTo>
                <a:lnTo>
                  <a:pt x="1785636" y="3231636"/>
                </a:lnTo>
                <a:cubicBezTo>
                  <a:pt x="1731176" y="3237167"/>
                  <a:pt x="1675919" y="3240000"/>
                  <a:pt x="1620000" y="3240000"/>
                </a:cubicBezTo>
                <a:cubicBezTo>
                  <a:pt x="1508162" y="3240000"/>
                  <a:pt x="1398972" y="3228667"/>
                  <a:pt x="1293514" y="3207088"/>
                </a:cubicBezTo>
                <a:cubicBezTo>
                  <a:pt x="1240785" y="3196298"/>
                  <a:pt x="1188989" y="3182946"/>
                  <a:pt x="1138262" y="3167168"/>
                </a:cubicBezTo>
                <a:cubicBezTo>
                  <a:pt x="1087535" y="3151390"/>
                  <a:pt x="1037877" y="3133187"/>
                  <a:pt x="989423" y="3112693"/>
                </a:cubicBezTo>
                <a:cubicBezTo>
                  <a:pt x="940970" y="3092198"/>
                  <a:pt x="893721" y="3069414"/>
                  <a:pt x="847812" y="3044475"/>
                </a:cubicBezTo>
                <a:cubicBezTo>
                  <a:pt x="801903" y="3019536"/>
                  <a:pt x="757335" y="2992442"/>
                  <a:pt x="714243" y="2963330"/>
                </a:cubicBezTo>
                <a:cubicBezTo>
                  <a:pt x="671151" y="2934217"/>
                  <a:pt x="629534" y="2903086"/>
                  <a:pt x="589530" y="2870071"/>
                </a:cubicBezTo>
                <a:cubicBezTo>
                  <a:pt x="549525" y="2837056"/>
                  <a:pt x="511132" y="2802158"/>
                  <a:pt x="474487" y="2765513"/>
                </a:cubicBezTo>
                <a:cubicBezTo>
                  <a:pt x="437842" y="2728868"/>
                  <a:pt x="402944" y="2690475"/>
                  <a:pt x="369929" y="2650471"/>
                </a:cubicBezTo>
                <a:cubicBezTo>
                  <a:pt x="336915" y="2610466"/>
                  <a:pt x="305783" y="2568850"/>
                  <a:pt x="276671" y="2525758"/>
                </a:cubicBezTo>
                <a:cubicBezTo>
                  <a:pt x="247558" y="2482665"/>
                  <a:pt x="220464" y="2438097"/>
                  <a:pt x="195525" y="2392188"/>
                </a:cubicBezTo>
                <a:cubicBezTo>
                  <a:pt x="170586" y="2346280"/>
                  <a:pt x="147802" y="2299031"/>
                  <a:pt x="127308" y="2250577"/>
                </a:cubicBezTo>
                <a:cubicBezTo>
                  <a:pt x="106814" y="2202124"/>
                  <a:pt x="88610" y="2152466"/>
                  <a:pt x="72832" y="2101739"/>
                </a:cubicBezTo>
                <a:cubicBezTo>
                  <a:pt x="57054" y="2051012"/>
                  <a:pt x="43703" y="1999216"/>
                  <a:pt x="32913" y="1946487"/>
                </a:cubicBezTo>
                <a:cubicBezTo>
                  <a:pt x="22123" y="1893758"/>
                  <a:pt x="13895" y="1840095"/>
                  <a:pt x="8364" y="1785636"/>
                </a:cubicBezTo>
                <a:cubicBezTo>
                  <a:pt x="2833" y="1731176"/>
                  <a:pt x="0" y="1675919"/>
                  <a:pt x="0" y="1620000"/>
                </a:cubicBezTo>
                <a:cubicBezTo>
                  <a:pt x="0" y="1508163"/>
                  <a:pt x="11333" y="1398972"/>
                  <a:pt x="32913" y="1293514"/>
                </a:cubicBezTo>
                <a:cubicBezTo>
                  <a:pt x="43703" y="1240785"/>
                  <a:pt x="57054" y="1188989"/>
                  <a:pt x="72832" y="1138262"/>
                </a:cubicBezTo>
                <a:cubicBezTo>
                  <a:pt x="88610" y="1087535"/>
                  <a:pt x="106814" y="1037877"/>
                  <a:pt x="127308" y="989423"/>
                </a:cubicBezTo>
                <a:cubicBezTo>
                  <a:pt x="147802" y="940970"/>
                  <a:pt x="170586" y="893721"/>
                  <a:pt x="195525" y="847812"/>
                </a:cubicBezTo>
                <a:cubicBezTo>
                  <a:pt x="220464" y="801904"/>
                  <a:pt x="247558" y="757335"/>
                  <a:pt x="276671" y="714243"/>
                </a:cubicBezTo>
                <a:cubicBezTo>
                  <a:pt x="305783" y="671151"/>
                  <a:pt x="336915" y="629534"/>
                  <a:pt x="369929" y="589530"/>
                </a:cubicBezTo>
                <a:cubicBezTo>
                  <a:pt x="402944" y="549525"/>
                  <a:pt x="437842" y="511133"/>
                  <a:pt x="474487" y="474487"/>
                </a:cubicBezTo>
                <a:cubicBezTo>
                  <a:pt x="511132" y="437842"/>
                  <a:pt x="549525" y="402944"/>
                  <a:pt x="589530" y="369929"/>
                </a:cubicBezTo>
                <a:cubicBezTo>
                  <a:pt x="629534" y="336915"/>
                  <a:pt x="671151" y="305783"/>
                  <a:pt x="714243" y="276671"/>
                </a:cubicBezTo>
                <a:cubicBezTo>
                  <a:pt x="757335" y="247558"/>
                  <a:pt x="801903" y="220465"/>
                  <a:pt x="847812" y="195525"/>
                </a:cubicBezTo>
                <a:cubicBezTo>
                  <a:pt x="893721" y="170586"/>
                  <a:pt x="940970" y="147802"/>
                  <a:pt x="989423" y="127308"/>
                </a:cubicBezTo>
                <a:cubicBezTo>
                  <a:pt x="1037877" y="106814"/>
                  <a:pt x="1087535" y="88610"/>
                  <a:pt x="1138262" y="72832"/>
                </a:cubicBezTo>
                <a:cubicBezTo>
                  <a:pt x="1188989" y="57054"/>
                  <a:pt x="1240785" y="43703"/>
                  <a:pt x="1293514" y="32913"/>
                </a:cubicBezTo>
                <a:cubicBezTo>
                  <a:pt x="1346243" y="22123"/>
                  <a:pt x="1399905" y="13895"/>
                  <a:pt x="1454365" y="8364"/>
                </a:cubicBezTo>
                <a:cubicBezTo>
                  <a:pt x="1508824" y="2833"/>
                  <a:pt x="1564081" y="0"/>
                  <a:pt x="1620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8" name="Rectangle 16">
            <a:extLst>
              <a:ext uri="{FF2B5EF4-FFF2-40B4-BE49-F238E27FC236}">
                <a16:creationId xmlns:a16="http://schemas.microsoft.com/office/drawing/2014/main" id="{EE8124F3-717D-48CF-A47F-1E6B4110895D}"/>
              </a:ext>
            </a:extLst>
          </p:cNvPr>
          <p:cNvSpPr/>
          <p:nvPr/>
        </p:nvSpPr>
        <p:spPr>
          <a:xfrm rot="2700000">
            <a:off x="5325698" y="3520150"/>
            <a:ext cx="389390" cy="698103"/>
          </a:xfrm>
          <a:custGeom>
            <a:avLst/>
            <a:gdLst/>
            <a:ahLst/>
            <a:cxnLst/>
            <a:rect l="l" t="t" r="r" b="b"/>
            <a:pathLst>
              <a:path w="2232248" h="4001999">
                <a:moveTo>
                  <a:pt x="1116887" y="0"/>
                </a:moveTo>
                <a:cubicBezTo>
                  <a:pt x="1270748" y="4762"/>
                  <a:pt x="1433283" y="120651"/>
                  <a:pt x="1447291" y="308459"/>
                </a:cubicBezTo>
                <a:cubicBezTo>
                  <a:pt x="1483174" y="544979"/>
                  <a:pt x="1283237" y="603082"/>
                  <a:pt x="1339988" y="887363"/>
                </a:cubicBezTo>
                <a:lnTo>
                  <a:pt x="2232248" y="887363"/>
                </a:lnTo>
                <a:lnTo>
                  <a:pt x="2232248" y="1778237"/>
                </a:lnTo>
                <a:cubicBezTo>
                  <a:pt x="1956566" y="1829261"/>
                  <a:pt x="1897086" y="1634366"/>
                  <a:pt x="1663321" y="1669832"/>
                </a:cubicBezTo>
                <a:cubicBezTo>
                  <a:pt x="1475513" y="1683840"/>
                  <a:pt x="1359624" y="1846375"/>
                  <a:pt x="1354862" y="2000236"/>
                </a:cubicBezTo>
                <a:cubicBezTo>
                  <a:pt x="1358037" y="2135389"/>
                  <a:pt x="1477787" y="2334920"/>
                  <a:pt x="1701420" y="2336507"/>
                </a:cubicBezTo>
                <a:cubicBezTo>
                  <a:pt x="1972077" y="2308709"/>
                  <a:pt x="1932339" y="2176007"/>
                  <a:pt x="2232248" y="2187989"/>
                </a:cubicBezTo>
                <a:lnTo>
                  <a:pt x="2232248" y="3119611"/>
                </a:lnTo>
                <a:lnTo>
                  <a:pt x="1303259" y="3119611"/>
                </a:lnTo>
                <a:cubicBezTo>
                  <a:pt x="1289664" y="3424971"/>
                  <a:pt x="1423682" y="3383289"/>
                  <a:pt x="1451633" y="3655441"/>
                </a:cubicBezTo>
                <a:cubicBezTo>
                  <a:pt x="1450046" y="3879074"/>
                  <a:pt x="1250515" y="3998824"/>
                  <a:pt x="1115362" y="4001999"/>
                </a:cubicBezTo>
                <a:cubicBezTo>
                  <a:pt x="961501" y="3997237"/>
                  <a:pt x="798966" y="3881348"/>
                  <a:pt x="784958" y="3693540"/>
                </a:cubicBezTo>
                <a:cubicBezTo>
                  <a:pt x="749282" y="3458385"/>
                  <a:pt x="946712" y="3399594"/>
                  <a:pt x="892811" y="3119611"/>
                </a:cubicBezTo>
                <a:lnTo>
                  <a:pt x="0" y="3119611"/>
                </a:lnTo>
                <a:lnTo>
                  <a:pt x="0" y="2203607"/>
                </a:lnTo>
                <a:cubicBezTo>
                  <a:pt x="285884" y="2145799"/>
                  <a:pt x="343730" y="2346665"/>
                  <a:pt x="580754" y="2310706"/>
                </a:cubicBezTo>
                <a:cubicBezTo>
                  <a:pt x="768562" y="2296698"/>
                  <a:pt x="884451" y="2134163"/>
                  <a:pt x="889213" y="1980302"/>
                </a:cubicBezTo>
                <a:cubicBezTo>
                  <a:pt x="886038" y="1845149"/>
                  <a:pt x="766288" y="1645618"/>
                  <a:pt x="542655" y="1644031"/>
                </a:cubicBezTo>
                <a:cubicBezTo>
                  <a:pt x="268493" y="1672188"/>
                  <a:pt x="312817" y="1807984"/>
                  <a:pt x="0" y="1792208"/>
                </a:cubicBezTo>
                <a:lnTo>
                  <a:pt x="0" y="887363"/>
                </a:lnTo>
                <a:lnTo>
                  <a:pt x="928847" y="887363"/>
                </a:lnTo>
                <a:cubicBezTo>
                  <a:pt x="944034" y="576570"/>
                  <a:pt x="808718" y="620178"/>
                  <a:pt x="780616" y="346558"/>
                </a:cubicBezTo>
                <a:cubicBezTo>
                  <a:pt x="782203" y="122925"/>
                  <a:pt x="981734" y="3175"/>
                  <a:pt x="11168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9" name="Rectangle 9">
            <a:extLst>
              <a:ext uri="{FF2B5EF4-FFF2-40B4-BE49-F238E27FC236}">
                <a16:creationId xmlns:a16="http://schemas.microsoft.com/office/drawing/2014/main" id="{444E6227-4972-4DE6-BEB0-C3FC42991182}"/>
              </a:ext>
            </a:extLst>
          </p:cNvPr>
          <p:cNvSpPr/>
          <p:nvPr/>
        </p:nvSpPr>
        <p:spPr>
          <a:xfrm>
            <a:off x="4401174" y="3545247"/>
            <a:ext cx="527335" cy="493633"/>
          </a:xfrm>
          <a:custGeom>
            <a:avLst/>
            <a:gdLst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833935 w 3239999"/>
              <a:gd name="connsiteY0" fmla="*/ 22 h 3032924"/>
              <a:gd name="connsiteX1" fmla="*/ 1576606 w 3239999"/>
              <a:gd name="connsiteY1" fmla="*/ 402054 h 3032924"/>
              <a:gd name="connsiteX2" fmla="*/ 1576606 w 3239999"/>
              <a:gd name="connsiteY2" fmla="*/ 430441 h 3032924"/>
              <a:gd name="connsiteX3" fmla="*/ 1576606 w 3239999"/>
              <a:gd name="connsiteY3" fmla="*/ 526981 h 3032924"/>
              <a:gd name="connsiteX4" fmla="*/ 1576606 w 3239999"/>
              <a:gd name="connsiteY4" fmla="*/ 2765302 h 3032924"/>
              <a:gd name="connsiteX5" fmla="*/ 378630 w 3239999"/>
              <a:gd name="connsiteY5" fmla="*/ 2472117 h 3032924"/>
              <a:gd name="connsiteX6" fmla="*/ 384918 w 3239999"/>
              <a:gd name="connsiteY6" fmla="*/ 526981 h 3032924"/>
              <a:gd name="connsiteX7" fmla="*/ 239143 w 3239999"/>
              <a:gd name="connsiteY7" fmla="*/ 526981 h 3032924"/>
              <a:gd name="connsiteX8" fmla="*/ 239143 w 3239999"/>
              <a:gd name="connsiteY8" fmla="*/ 2776423 h 3032924"/>
              <a:gd name="connsiteX9" fmla="*/ 1576606 w 3239999"/>
              <a:gd name="connsiteY9" fmla="*/ 2776423 h 3032924"/>
              <a:gd name="connsiteX10" fmla="*/ 1576606 w 3239999"/>
              <a:gd name="connsiteY10" fmla="*/ 2778202 h 3032924"/>
              <a:gd name="connsiteX11" fmla="*/ 1663394 w 3239999"/>
              <a:gd name="connsiteY11" fmla="*/ 2778202 h 3032924"/>
              <a:gd name="connsiteX12" fmla="*/ 1663394 w 3239999"/>
              <a:gd name="connsiteY12" fmla="*/ 2776423 h 3032924"/>
              <a:gd name="connsiteX13" fmla="*/ 3000856 w 3239999"/>
              <a:gd name="connsiteY13" fmla="*/ 2776423 h 3032924"/>
              <a:gd name="connsiteX14" fmla="*/ 3000856 w 3239999"/>
              <a:gd name="connsiteY14" fmla="*/ 526981 h 3032924"/>
              <a:gd name="connsiteX15" fmla="*/ 2855082 w 3239999"/>
              <a:gd name="connsiteY15" fmla="*/ 526981 h 3032924"/>
              <a:gd name="connsiteX16" fmla="*/ 2861369 w 3239999"/>
              <a:gd name="connsiteY16" fmla="*/ 2472117 h 3032924"/>
              <a:gd name="connsiteX17" fmla="*/ 1663394 w 3239999"/>
              <a:gd name="connsiteY17" fmla="*/ 2765302 h 3032924"/>
              <a:gd name="connsiteX18" fmla="*/ 1663394 w 3239999"/>
              <a:gd name="connsiteY18" fmla="*/ 526981 h 3032924"/>
              <a:gd name="connsiteX19" fmla="*/ 1663394 w 3239999"/>
              <a:gd name="connsiteY19" fmla="*/ 430441 h 3032924"/>
              <a:gd name="connsiteX20" fmla="*/ 1663394 w 3239999"/>
              <a:gd name="connsiteY20" fmla="*/ 402054 h 3032924"/>
              <a:gd name="connsiteX21" fmla="*/ 2406065 w 3239999"/>
              <a:gd name="connsiteY21" fmla="*/ 22 h 3032924"/>
              <a:gd name="connsiteX22" fmla="*/ 2853673 w 3239999"/>
              <a:gd name="connsiteY22" fmla="*/ 91100 h 3032924"/>
              <a:gd name="connsiteX23" fmla="*/ 2854770 w 3239999"/>
              <a:gd name="connsiteY23" fmla="*/ 430441 h 3032924"/>
              <a:gd name="connsiteX24" fmla="*/ 3120669 w 3239999"/>
              <a:gd name="connsiteY24" fmla="*/ 428517 h 3032924"/>
              <a:gd name="connsiteX25" fmla="*/ 3120669 w 3239999"/>
              <a:gd name="connsiteY25" fmla="*/ 738345 h 3032924"/>
              <a:gd name="connsiteX26" fmla="*/ 3239999 w 3239999"/>
              <a:gd name="connsiteY26" fmla="*/ 738345 h 3032924"/>
              <a:gd name="connsiteX27" fmla="*/ 3239999 w 3239999"/>
              <a:gd name="connsiteY27" fmla="*/ 3032924 h 3032924"/>
              <a:gd name="connsiteX28" fmla="*/ 0 w 3239999"/>
              <a:gd name="connsiteY28" fmla="*/ 3032924 h 3032924"/>
              <a:gd name="connsiteX29" fmla="*/ 0 w 3239999"/>
              <a:gd name="connsiteY29" fmla="*/ 738345 h 3032924"/>
              <a:gd name="connsiteX30" fmla="*/ 102477 w 3239999"/>
              <a:gd name="connsiteY30" fmla="*/ 738345 h 3032924"/>
              <a:gd name="connsiteX31" fmla="*/ 102477 w 3239999"/>
              <a:gd name="connsiteY31" fmla="*/ 428517 h 3032924"/>
              <a:gd name="connsiteX32" fmla="*/ 385229 w 3239999"/>
              <a:gd name="connsiteY32" fmla="*/ 430441 h 3032924"/>
              <a:gd name="connsiteX33" fmla="*/ 386326 w 3239999"/>
              <a:gd name="connsiteY33" fmla="*/ 91100 h 3032924"/>
              <a:gd name="connsiteX34" fmla="*/ 833935 w 3239999"/>
              <a:gd name="connsiteY34" fmla="*/ 2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34" fmla="*/ 1668046 w 3239999"/>
              <a:gd name="connsiteY34" fmla="*/ 2869642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39143 w 3239999"/>
              <a:gd name="connsiteY32" fmla="*/ 2776423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3000856 w 3239999"/>
              <a:gd name="connsiteY3" fmla="*/ 2776423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  <a:gd name="connsiteX0" fmla="*/ 1576606 w 3239999"/>
              <a:gd name="connsiteY0" fmla="*/ 2778202 h 3032924"/>
              <a:gd name="connsiteX1" fmla="*/ 1663394 w 3239999"/>
              <a:gd name="connsiteY1" fmla="*/ 2778202 h 3032924"/>
              <a:gd name="connsiteX2" fmla="*/ 1663394 w 3239999"/>
              <a:gd name="connsiteY2" fmla="*/ 2776423 h 3032924"/>
              <a:gd name="connsiteX3" fmla="*/ 2991331 w 3239999"/>
              <a:gd name="connsiteY3" fmla="*/ 2709748 h 3032924"/>
              <a:gd name="connsiteX4" fmla="*/ 3000856 w 3239999"/>
              <a:gd name="connsiteY4" fmla="*/ 526981 h 3032924"/>
              <a:gd name="connsiteX5" fmla="*/ 2855082 w 3239999"/>
              <a:gd name="connsiteY5" fmla="*/ 526981 h 3032924"/>
              <a:gd name="connsiteX6" fmla="*/ 2861369 w 3239999"/>
              <a:gd name="connsiteY6" fmla="*/ 2472117 h 3032924"/>
              <a:gd name="connsiteX7" fmla="*/ 1663394 w 3239999"/>
              <a:gd name="connsiteY7" fmla="*/ 2765302 h 3032924"/>
              <a:gd name="connsiteX8" fmla="*/ 1663394 w 3239999"/>
              <a:gd name="connsiteY8" fmla="*/ 526981 h 3032924"/>
              <a:gd name="connsiteX9" fmla="*/ 1663394 w 3239999"/>
              <a:gd name="connsiteY9" fmla="*/ 430441 h 3032924"/>
              <a:gd name="connsiteX10" fmla="*/ 1663394 w 3239999"/>
              <a:gd name="connsiteY10" fmla="*/ 402054 h 3032924"/>
              <a:gd name="connsiteX11" fmla="*/ 2406065 w 3239999"/>
              <a:gd name="connsiteY11" fmla="*/ 22 h 3032924"/>
              <a:gd name="connsiteX12" fmla="*/ 2853673 w 3239999"/>
              <a:gd name="connsiteY12" fmla="*/ 91100 h 3032924"/>
              <a:gd name="connsiteX13" fmla="*/ 2854770 w 3239999"/>
              <a:gd name="connsiteY13" fmla="*/ 430441 h 3032924"/>
              <a:gd name="connsiteX14" fmla="*/ 3120669 w 3239999"/>
              <a:gd name="connsiteY14" fmla="*/ 428517 h 3032924"/>
              <a:gd name="connsiteX15" fmla="*/ 3120669 w 3239999"/>
              <a:gd name="connsiteY15" fmla="*/ 738345 h 3032924"/>
              <a:gd name="connsiteX16" fmla="*/ 3239999 w 3239999"/>
              <a:gd name="connsiteY16" fmla="*/ 738345 h 3032924"/>
              <a:gd name="connsiteX17" fmla="*/ 3239999 w 3239999"/>
              <a:gd name="connsiteY17" fmla="*/ 3032924 h 3032924"/>
              <a:gd name="connsiteX18" fmla="*/ 0 w 3239999"/>
              <a:gd name="connsiteY18" fmla="*/ 3032924 h 3032924"/>
              <a:gd name="connsiteX19" fmla="*/ 0 w 3239999"/>
              <a:gd name="connsiteY19" fmla="*/ 738345 h 3032924"/>
              <a:gd name="connsiteX20" fmla="*/ 102477 w 3239999"/>
              <a:gd name="connsiteY20" fmla="*/ 738345 h 3032924"/>
              <a:gd name="connsiteX21" fmla="*/ 102477 w 3239999"/>
              <a:gd name="connsiteY21" fmla="*/ 428517 h 3032924"/>
              <a:gd name="connsiteX22" fmla="*/ 385229 w 3239999"/>
              <a:gd name="connsiteY22" fmla="*/ 430441 h 3032924"/>
              <a:gd name="connsiteX23" fmla="*/ 386326 w 3239999"/>
              <a:gd name="connsiteY23" fmla="*/ 91100 h 3032924"/>
              <a:gd name="connsiteX24" fmla="*/ 833935 w 3239999"/>
              <a:gd name="connsiteY24" fmla="*/ 22 h 3032924"/>
              <a:gd name="connsiteX25" fmla="*/ 1576606 w 3239999"/>
              <a:gd name="connsiteY25" fmla="*/ 402054 h 3032924"/>
              <a:gd name="connsiteX26" fmla="*/ 1576606 w 3239999"/>
              <a:gd name="connsiteY26" fmla="*/ 430441 h 3032924"/>
              <a:gd name="connsiteX27" fmla="*/ 1576606 w 3239999"/>
              <a:gd name="connsiteY27" fmla="*/ 526981 h 3032924"/>
              <a:gd name="connsiteX28" fmla="*/ 1576606 w 3239999"/>
              <a:gd name="connsiteY28" fmla="*/ 2765302 h 3032924"/>
              <a:gd name="connsiteX29" fmla="*/ 378630 w 3239999"/>
              <a:gd name="connsiteY29" fmla="*/ 2472117 h 3032924"/>
              <a:gd name="connsiteX30" fmla="*/ 384918 w 3239999"/>
              <a:gd name="connsiteY30" fmla="*/ 526981 h 3032924"/>
              <a:gd name="connsiteX31" fmla="*/ 239143 w 3239999"/>
              <a:gd name="connsiteY31" fmla="*/ 526981 h 3032924"/>
              <a:gd name="connsiteX32" fmla="*/ 229618 w 3239999"/>
              <a:gd name="connsiteY32" fmla="*/ 2690698 h 3032924"/>
              <a:gd name="connsiteX33" fmla="*/ 1576606 w 3239999"/>
              <a:gd name="connsiteY33" fmla="*/ 2776423 h 3032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</a:cxnLst>
            <a:rect l="l" t="t" r="r" b="b"/>
            <a:pathLst>
              <a:path w="3239999" h="3032924">
                <a:moveTo>
                  <a:pt x="1576606" y="2778202"/>
                </a:moveTo>
                <a:cubicBezTo>
                  <a:pt x="1576606" y="2778795"/>
                  <a:pt x="1663394" y="2792670"/>
                  <a:pt x="1663394" y="2778202"/>
                </a:cubicBezTo>
                <a:lnTo>
                  <a:pt x="1663394" y="2776423"/>
                </a:lnTo>
                <a:cubicBezTo>
                  <a:pt x="2185083" y="2605634"/>
                  <a:pt x="2444552" y="2500589"/>
                  <a:pt x="2991331" y="2709748"/>
                </a:cubicBezTo>
                <a:lnTo>
                  <a:pt x="3000856" y="526981"/>
                </a:lnTo>
                <a:lnTo>
                  <a:pt x="2855082" y="526981"/>
                </a:lnTo>
                <a:cubicBezTo>
                  <a:pt x="2857178" y="1175360"/>
                  <a:pt x="2859273" y="1823738"/>
                  <a:pt x="2861369" y="2472117"/>
                </a:cubicBezTo>
                <a:cubicBezTo>
                  <a:pt x="2483869" y="2318121"/>
                  <a:pt x="2052449" y="2439541"/>
                  <a:pt x="1663394" y="2765302"/>
                </a:cubicBezTo>
                <a:lnTo>
                  <a:pt x="1663394" y="526981"/>
                </a:lnTo>
                <a:lnTo>
                  <a:pt x="1663394" y="430441"/>
                </a:lnTo>
                <a:lnTo>
                  <a:pt x="1663394" y="402054"/>
                </a:lnTo>
                <a:cubicBezTo>
                  <a:pt x="1896442" y="149589"/>
                  <a:pt x="2115835" y="2106"/>
                  <a:pt x="2406065" y="22"/>
                </a:cubicBezTo>
                <a:cubicBezTo>
                  <a:pt x="2537987" y="-925"/>
                  <a:pt x="2684544" y="28169"/>
                  <a:pt x="2853673" y="91100"/>
                </a:cubicBezTo>
                <a:cubicBezTo>
                  <a:pt x="2854039" y="204214"/>
                  <a:pt x="2854404" y="317327"/>
                  <a:pt x="2854770" y="430441"/>
                </a:cubicBezTo>
                <a:lnTo>
                  <a:pt x="3120669" y="428517"/>
                </a:lnTo>
                <a:lnTo>
                  <a:pt x="3120669" y="738345"/>
                </a:lnTo>
                <a:lnTo>
                  <a:pt x="3239999" y="738345"/>
                </a:lnTo>
                <a:lnTo>
                  <a:pt x="3239999" y="3032924"/>
                </a:lnTo>
                <a:lnTo>
                  <a:pt x="0" y="3032924"/>
                </a:lnTo>
                <a:lnTo>
                  <a:pt x="0" y="738345"/>
                </a:lnTo>
                <a:lnTo>
                  <a:pt x="102477" y="738345"/>
                </a:lnTo>
                <a:lnTo>
                  <a:pt x="102477" y="428517"/>
                </a:lnTo>
                <a:lnTo>
                  <a:pt x="385229" y="430441"/>
                </a:lnTo>
                <a:cubicBezTo>
                  <a:pt x="385595" y="317327"/>
                  <a:pt x="385960" y="204214"/>
                  <a:pt x="386326" y="91100"/>
                </a:cubicBezTo>
                <a:cubicBezTo>
                  <a:pt x="555455" y="28169"/>
                  <a:pt x="702013" y="-925"/>
                  <a:pt x="833935" y="22"/>
                </a:cubicBezTo>
                <a:cubicBezTo>
                  <a:pt x="1124164" y="2106"/>
                  <a:pt x="1343558" y="149589"/>
                  <a:pt x="1576606" y="402054"/>
                </a:cubicBezTo>
                <a:lnTo>
                  <a:pt x="1576606" y="430441"/>
                </a:lnTo>
                <a:lnTo>
                  <a:pt x="1576606" y="526981"/>
                </a:lnTo>
                <a:lnTo>
                  <a:pt x="1576606" y="2765302"/>
                </a:lnTo>
                <a:cubicBezTo>
                  <a:pt x="1187550" y="2439541"/>
                  <a:pt x="756130" y="2318121"/>
                  <a:pt x="378630" y="2472117"/>
                </a:cubicBezTo>
                <a:lnTo>
                  <a:pt x="384918" y="526981"/>
                </a:lnTo>
                <a:lnTo>
                  <a:pt x="239143" y="526981"/>
                </a:lnTo>
                <a:lnTo>
                  <a:pt x="229618" y="2690698"/>
                </a:lnTo>
                <a:cubicBezTo>
                  <a:pt x="773243" y="2466244"/>
                  <a:pt x="1081748" y="2626096"/>
                  <a:pt x="1576606" y="2776423"/>
                </a:cubicBezTo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0" name="Round Same Side Corner Rectangle 6">
            <a:extLst>
              <a:ext uri="{FF2B5EF4-FFF2-40B4-BE49-F238E27FC236}">
                <a16:creationId xmlns:a16="http://schemas.microsoft.com/office/drawing/2014/main" id="{11207448-F26A-4EF1-8764-2D6798600849}"/>
              </a:ext>
            </a:extLst>
          </p:cNvPr>
          <p:cNvSpPr/>
          <p:nvPr/>
        </p:nvSpPr>
        <p:spPr>
          <a:xfrm rot="2700000">
            <a:off x="6979028" y="5476482"/>
            <a:ext cx="190721" cy="764622"/>
          </a:xfrm>
          <a:custGeom>
            <a:avLst/>
            <a:gdLst/>
            <a:ahLst/>
            <a:cxnLst/>
            <a:rect l="l" t="t" r="r" b="b"/>
            <a:pathLst>
              <a:path w="1035916" h="4153123">
                <a:moveTo>
                  <a:pt x="277501" y="3759099"/>
                </a:moveTo>
                <a:lnTo>
                  <a:pt x="758408" y="3759099"/>
                </a:lnTo>
                <a:lnTo>
                  <a:pt x="517954" y="4153123"/>
                </a:lnTo>
                <a:close/>
                <a:moveTo>
                  <a:pt x="42612" y="2944898"/>
                </a:moveTo>
                <a:cubicBezTo>
                  <a:pt x="153922" y="2941505"/>
                  <a:pt x="246502" y="2889483"/>
                  <a:pt x="275675" y="2819018"/>
                </a:cubicBezTo>
                <a:cubicBezTo>
                  <a:pt x="304648" y="2892614"/>
                  <a:pt x="403763" y="2945872"/>
                  <a:pt x="521107" y="2945872"/>
                </a:cubicBezTo>
                <a:cubicBezTo>
                  <a:pt x="638453" y="2945872"/>
                  <a:pt x="737567" y="2892613"/>
                  <a:pt x="766540" y="2819017"/>
                </a:cubicBezTo>
                <a:cubicBezTo>
                  <a:pt x="795133" y="2888142"/>
                  <a:pt x="884783" y="2939514"/>
                  <a:pt x="993299" y="2944464"/>
                </a:cubicBezTo>
                <a:lnTo>
                  <a:pt x="776840" y="3657264"/>
                </a:lnTo>
                <a:lnTo>
                  <a:pt x="258940" y="3657264"/>
                </a:lnTo>
                <a:close/>
                <a:moveTo>
                  <a:pt x="809102" y="564558"/>
                </a:moveTo>
                <a:lnTo>
                  <a:pt x="1035914" y="564558"/>
                </a:lnTo>
                <a:lnTo>
                  <a:pt x="1035915" y="2838682"/>
                </a:lnTo>
                <a:cubicBezTo>
                  <a:pt x="1029586" y="2840409"/>
                  <a:pt x="1023074" y="2840731"/>
                  <a:pt x="1016490" y="2840731"/>
                </a:cubicBezTo>
                <a:cubicBezTo>
                  <a:pt x="901952" y="2840731"/>
                  <a:pt x="809102" y="2743612"/>
                  <a:pt x="809101" y="2623810"/>
                </a:cubicBezTo>
                <a:close/>
                <a:moveTo>
                  <a:pt x="310569" y="564558"/>
                </a:moveTo>
                <a:lnTo>
                  <a:pt x="725347" y="564558"/>
                </a:lnTo>
                <a:lnTo>
                  <a:pt x="725347" y="2633342"/>
                </a:lnTo>
                <a:cubicBezTo>
                  <a:pt x="725347" y="2747880"/>
                  <a:pt x="632496" y="2840731"/>
                  <a:pt x="517958" y="2840731"/>
                </a:cubicBezTo>
                <a:cubicBezTo>
                  <a:pt x="403420" y="2840731"/>
                  <a:pt x="310569" y="2747880"/>
                  <a:pt x="310569" y="2633342"/>
                </a:cubicBezTo>
                <a:close/>
                <a:moveTo>
                  <a:pt x="0" y="564557"/>
                </a:moveTo>
                <a:lnTo>
                  <a:pt x="226813" y="564557"/>
                </a:lnTo>
                <a:lnTo>
                  <a:pt x="226813" y="2623810"/>
                </a:lnTo>
                <a:cubicBezTo>
                  <a:pt x="226813" y="2743612"/>
                  <a:pt x="133962" y="2840731"/>
                  <a:pt x="19424" y="2840730"/>
                </a:cubicBezTo>
                <a:cubicBezTo>
                  <a:pt x="12841" y="2840730"/>
                  <a:pt x="6329" y="2840409"/>
                  <a:pt x="0" y="2838682"/>
                </a:cubicBezTo>
                <a:close/>
                <a:moveTo>
                  <a:pt x="71964" y="71964"/>
                </a:moveTo>
                <a:cubicBezTo>
                  <a:pt x="116427" y="27501"/>
                  <a:pt x="177852" y="0"/>
                  <a:pt x="245701" y="0"/>
                </a:cubicBezTo>
                <a:lnTo>
                  <a:pt x="790215" y="0"/>
                </a:lnTo>
                <a:cubicBezTo>
                  <a:pt x="925912" y="0"/>
                  <a:pt x="1035916" y="110004"/>
                  <a:pt x="1035916" y="245701"/>
                </a:cubicBezTo>
                <a:cubicBezTo>
                  <a:pt x="1035916" y="327601"/>
                  <a:pt x="1035915" y="409501"/>
                  <a:pt x="1035915" y="491401"/>
                </a:cubicBezTo>
                <a:lnTo>
                  <a:pt x="0" y="491401"/>
                </a:lnTo>
                <a:lnTo>
                  <a:pt x="0" y="245701"/>
                </a:lnTo>
                <a:cubicBezTo>
                  <a:pt x="0" y="177853"/>
                  <a:pt x="27501" y="116427"/>
                  <a:pt x="71964" y="7196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1" name="Frame 17">
            <a:extLst>
              <a:ext uri="{FF2B5EF4-FFF2-40B4-BE49-F238E27FC236}">
                <a16:creationId xmlns:a16="http://schemas.microsoft.com/office/drawing/2014/main" id="{1278BF84-DDF3-43F8-88E4-A0F28E4079EF}"/>
              </a:ext>
            </a:extLst>
          </p:cNvPr>
          <p:cNvSpPr/>
          <p:nvPr/>
        </p:nvSpPr>
        <p:spPr>
          <a:xfrm>
            <a:off x="4376235" y="4613417"/>
            <a:ext cx="508153" cy="508153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415456" y="380544"/>
                </a:moveTo>
                <a:lnTo>
                  <a:pt x="415456" y="385333"/>
                </a:lnTo>
                <a:lnTo>
                  <a:pt x="385333" y="385333"/>
                </a:lnTo>
                <a:lnTo>
                  <a:pt x="385333" y="2854667"/>
                </a:lnTo>
                <a:lnTo>
                  <a:pt x="1529120" y="2854667"/>
                </a:lnTo>
                <a:cubicBezTo>
                  <a:pt x="1267123" y="2430711"/>
                  <a:pt x="997530" y="1721825"/>
                  <a:pt x="436017" y="1672600"/>
                </a:cubicBezTo>
                <a:lnTo>
                  <a:pt x="600235" y="1185112"/>
                </a:lnTo>
                <a:cubicBezTo>
                  <a:pt x="1132790" y="1359573"/>
                  <a:pt x="1278822" y="1550851"/>
                  <a:pt x="1544730" y="1923929"/>
                </a:cubicBezTo>
                <a:cubicBezTo>
                  <a:pt x="1789452" y="1379400"/>
                  <a:pt x="1927092" y="1088696"/>
                  <a:pt x="2233403" y="596568"/>
                </a:cubicBezTo>
                <a:lnTo>
                  <a:pt x="2770666" y="596568"/>
                </a:lnTo>
                <a:cubicBezTo>
                  <a:pt x="2331495" y="1220469"/>
                  <a:pt x="1907612" y="2113878"/>
                  <a:pt x="1578489" y="2854667"/>
                </a:cubicBezTo>
                <a:lnTo>
                  <a:pt x="2854667" y="2854667"/>
                </a:lnTo>
                <a:lnTo>
                  <a:pt x="2854667" y="596568"/>
                </a:lnTo>
                <a:lnTo>
                  <a:pt x="2858395" y="596568"/>
                </a:lnTo>
                <a:lnTo>
                  <a:pt x="2858395" y="380544"/>
                </a:lnTo>
                <a:close/>
                <a:moveTo>
                  <a:pt x="0" y="0"/>
                </a:moveTo>
                <a:lnTo>
                  <a:pt x="3240000" y="0"/>
                </a:lnTo>
                <a:lnTo>
                  <a:pt x="3240000" y="3240000"/>
                </a:lnTo>
                <a:lnTo>
                  <a:pt x="0" y="324000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Rounded Rectangle 5">
            <a:extLst>
              <a:ext uri="{FF2B5EF4-FFF2-40B4-BE49-F238E27FC236}">
                <a16:creationId xmlns:a16="http://schemas.microsoft.com/office/drawing/2014/main" id="{B5A177C8-7AB0-4E40-873A-70F231B3FA06}"/>
              </a:ext>
            </a:extLst>
          </p:cNvPr>
          <p:cNvSpPr/>
          <p:nvPr/>
        </p:nvSpPr>
        <p:spPr>
          <a:xfrm flipH="1">
            <a:off x="10102420" y="2554106"/>
            <a:ext cx="504633" cy="416291"/>
          </a:xfrm>
          <a:custGeom>
            <a:avLst/>
            <a:gdLst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702049"/>
              <a:gd name="connsiteX1" fmla="*/ 1574067 w 3217557"/>
              <a:gd name="connsiteY1" fmla="*/ 851360 h 2702049"/>
              <a:gd name="connsiteX2" fmla="*/ 1384251 w 3217557"/>
              <a:gd name="connsiteY2" fmla="*/ 1041176 h 2702049"/>
              <a:gd name="connsiteX3" fmla="*/ 1194435 w 3217557"/>
              <a:gd name="connsiteY3" fmla="*/ 851360 h 2702049"/>
              <a:gd name="connsiteX4" fmla="*/ 1384251 w 3217557"/>
              <a:gd name="connsiteY4" fmla="*/ 661544 h 2702049"/>
              <a:gd name="connsiteX5" fmla="*/ 1993421 w 3217557"/>
              <a:gd name="connsiteY5" fmla="*/ 661544 h 2702049"/>
              <a:gd name="connsiteX6" fmla="*/ 2183237 w 3217557"/>
              <a:gd name="connsiteY6" fmla="*/ 851360 h 2702049"/>
              <a:gd name="connsiteX7" fmla="*/ 1993421 w 3217557"/>
              <a:gd name="connsiteY7" fmla="*/ 1041176 h 2702049"/>
              <a:gd name="connsiteX8" fmla="*/ 1803605 w 3217557"/>
              <a:gd name="connsiteY8" fmla="*/ 851360 h 2702049"/>
              <a:gd name="connsiteX9" fmla="*/ 1993421 w 3217557"/>
              <a:gd name="connsiteY9" fmla="*/ 661544 h 2702049"/>
              <a:gd name="connsiteX10" fmla="*/ 2602591 w 3217557"/>
              <a:gd name="connsiteY10" fmla="*/ 661544 h 2702049"/>
              <a:gd name="connsiteX11" fmla="*/ 2792407 w 3217557"/>
              <a:gd name="connsiteY11" fmla="*/ 851360 h 2702049"/>
              <a:gd name="connsiteX12" fmla="*/ 2602591 w 3217557"/>
              <a:gd name="connsiteY12" fmla="*/ 1041176 h 2702049"/>
              <a:gd name="connsiteX13" fmla="*/ 2412775 w 3217557"/>
              <a:gd name="connsiteY13" fmla="*/ 851360 h 2702049"/>
              <a:gd name="connsiteX14" fmla="*/ 2602591 w 3217557"/>
              <a:gd name="connsiteY14" fmla="*/ 661544 h 2702049"/>
              <a:gd name="connsiteX15" fmla="*/ 677114 w 3217557"/>
              <a:gd name="connsiteY15" fmla="*/ 569491 h 2702049"/>
              <a:gd name="connsiteX16" fmla="*/ 330916 w 3217557"/>
              <a:gd name="connsiteY16" fmla="*/ 569491 h 2702049"/>
              <a:gd name="connsiteX17" fmla="*/ 0 w 3217557"/>
              <a:gd name="connsiteY17" fmla="*/ 900407 h 2702049"/>
              <a:gd name="connsiteX18" fmla="*/ 0 w 3217557"/>
              <a:gd name="connsiteY18" fmla="*/ 1952009 h 2702049"/>
              <a:gd name="connsiteX19" fmla="*/ 330916 w 3217557"/>
              <a:gd name="connsiteY19" fmla="*/ 2282925 h 2702049"/>
              <a:gd name="connsiteX20" fmla="*/ 711670 w 3217557"/>
              <a:gd name="connsiteY20" fmla="*/ 2282925 h 2702049"/>
              <a:gd name="connsiteX21" fmla="*/ 15770 w 3217557"/>
              <a:gd name="connsiteY21" fmla="*/ 2702049 h 2702049"/>
              <a:gd name="connsiteX22" fmla="*/ 1294529 w 3217557"/>
              <a:gd name="connsiteY22" fmla="*/ 2282925 h 2702049"/>
              <a:gd name="connsiteX23" fmla="*/ 2117356 w 3217557"/>
              <a:gd name="connsiteY23" fmla="*/ 2282925 h 2702049"/>
              <a:gd name="connsiteX24" fmla="*/ 2418395 w 3217557"/>
              <a:gd name="connsiteY24" fmla="*/ 2087951 h 2702049"/>
              <a:gd name="connsiteX25" fmla="*/ 1830857 w 3217557"/>
              <a:gd name="connsiteY25" fmla="*/ 1799347 h 2702049"/>
              <a:gd name="connsiteX26" fmla="*/ 1008030 w 3217557"/>
              <a:gd name="connsiteY26" fmla="*/ 1799347 h 2702049"/>
              <a:gd name="connsiteX27" fmla="*/ 677114 w 3217557"/>
              <a:gd name="connsiteY27" fmla="*/ 1468431 h 2702049"/>
              <a:gd name="connsiteX28" fmla="*/ 677114 w 3217557"/>
              <a:gd name="connsiteY28" fmla="*/ 569491 h 2702049"/>
              <a:gd name="connsiteX29" fmla="*/ 2886641 w 3217557"/>
              <a:gd name="connsiteY29" fmla="*/ 0 h 2702049"/>
              <a:gd name="connsiteX30" fmla="*/ 1100201 w 3217557"/>
              <a:gd name="connsiteY30" fmla="*/ 0 h 2702049"/>
              <a:gd name="connsiteX31" fmla="*/ 769285 w 3217557"/>
              <a:gd name="connsiteY31" fmla="*/ 330916 h 2702049"/>
              <a:gd name="connsiteX32" fmla="*/ 769285 w 3217557"/>
              <a:gd name="connsiteY32" fmla="*/ 1382518 h 2702049"/>
              <a:gd name="connsiteX33" fmla="*/ 1100201 w 3217557"/>
              <a:gd name="connsiteY33" fmla="*/ 1713434 h 2702049"/>
              <a:gd name="connsiteX34" fmla="*/ 1923028 w 3217557"/>
              <a:gd name="connsiteY34" fmla="*/ 1713434 h 2702049"/>
              <a:gd name="connsiteX35" fmla="*/ 3078958 w 3217557"/>
              <a:gd name="connsiteY35" fmla="*/ 2077967 h 2702049"/>
              <a:gd name="connsiteX36" fmla="*/ 2505887 w 3217557"/>
              <a:gd name="connsiteY36" fmla="*/ 1713434 h 2702049"/>
              <a:gd name="connsiteX37" fmla="*/ 2886641 w 3217557"/>
              <a:gd name="connsiteY37" fmla="*/ 1713434 h 2702049"/>
              <a:gd name="connsiteX38" fmla="*/ 3217557 w 3217557"/>
              <a:gd name="connsiteY38" fmla="*/ 1382518 h 2702049"/>
              <a:gd name="connsiteX39" fmla="*/ 3217557 w 3217557"/>
              <a:gd name="connsiteY39" fmla="*/ 330916 h 2702049"/>
              <a:gd name="connsiteX40" fmla="*/ 2886641 w 3217557"/>
              <a:gd name="connsiteY40" fmla="*/ 0 h 2702049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33810"/>
              <a:gd name="connsiteX1" fmla="*/ 1574067 w 3217557"/>
              <a:gd name="connsiteY1" fmla="*/ 851360 h 2633810"/>
              <a:gd name="connsiteX2" fmla="*/ 1384251 w 3217557"/>
              <a:gd name="connsiteY2" fmla="*/ 1041176 h 2633810"/>
              <a:gd name="connsiteX3" fmla="*/ 1194435 w 3217557"/>
              <a:gd name="connsiteY3" fmla="*/ 851360 h 2633810"/>
              <a:gd name="connsiteX4" fmla="*/ 1384251 w 3217557"/>
              <a:gd name="connsiteY4" fmla="*/ 661544 h 2633810"/>
              <a:gd name="connsiteX5" fmla="*/ 1993421 w 3217557"/>
              <a:gd name="connsiteY5" fmla="*/ 661544 h 2633810"/>
              <a:gd name="connsiteX6" fmla="*/ 2183237 w 3217557"/>
              <a:gd name="connsiteY6" fmla="*/ 851360 h 2633810"/>
              <a:gd name="connsiteX7" fmla="*/ 1993421 w 3217557"/>
              <a:gd name="connsiteY7" fmla="*/ 1041176 h 2633810"/>
              <a:gd name="connsiteX8" fmla="*/ 1803605 w 3217557"/>
              <a:gd name="connsiteY8" fmla="*/ 851360 h 2633810"/>
              <a:gd name="connsiteX9" fmla="*/ 1993421 w 3217557"/>
              <a:gd name="connsiteY9" fmla="*/ 661544 h 2633810"/>
              <a:gd name="connsiteX10" fmla="*/ 2602591 w 3217557"/>
              <a:gd name="connsiteY10" fmla="*/ 661544 h 2633810"/>
              <a:gd name="connsiteX11" fmla="*/ 2792407 w 3217557"/>
              <a:gd name="connsiteY11" fmla="*/ 851360 h 2633810"/>
              <a:gd name="connsiteX12" fmla="*/ 2602591 w 3217557"/>
              <a:gd name="connsiteY12" fmla="*/ 1041176 h 2633810"/>
              <a:gd name="connsiteX13" fmla="*/ 2412775 w 3217557"/>
              <a:gd name="connsiteY13" fmla="*/ 851360 h 2633810"/>
              <a:gd name="connsiteX14" fmla="*/ 2602591 w 3217557"/>
              <a:gd name="connsiteY14" fmla="*/ 661544 h 2633810"/>
              <a:gd name="connsiteX15" fmla="*/ 677114 w 3217557"/>
              <a:gd name="connsiteY15" fmla="*/ 569491 h 2633810"/>
              <a:gd name="connsiteX16" fmla="*/ 330916 w 3217557"/>
              <a:gd name="connsiteY16" fmla="*/ 569491 h 2633810"/>
              <a:gd name="connsiteX17" fmla="*/ 0 w 3217557"/>
              <a:gd name="connsiteY17" fmla="*/ 900407 h 2633810"/>
              <a:gd name="connsiteX18" fmla="*/ 0 w 3217557"/>
              <a:gd name="connsiteY18" fmla="*/ 1952009 h 2633810"/>
              <a:gd name="connsiteX19" fmla="*/ 330916 w 3217557"/>
              <a:gd name="connsiteY19" fmla="*/ 2282925 h 2633810"/>
              <a:gd name="connsiteX20" fmla="*/ 711670 w 3217557"/>
              <a:gd name="connsiteY20" fmla="*/ 2282925 h 2633810"/>
              <a:gd name="connsiteX21" fmla="*/ 165895 w 3217557"/>
              <a:gd name="connsiteY21" fmla="*/ 2633810 h 2633810"/>
              <a:gd name="connsiteX22" fmla="*/ 1294529 w 3217557"/>
              <a:gd name="connsiteY22" fmla="*/ 2282925 h 2633810"/>
              <a:gd name="connsiteX23" fmla="*/ 2117356 w 3217557"/>
              <a:gd name="connsiteY23" fmla="*/ 2282925 h 2633810"/>
              <a:gd name="connsiteX24" fmla="*/ 2418395 w 3217557"/>
              <a:gd name="connsiteY24" fmla="*/ 2087951 h 2633810"/>
              <a:gd name="connsiteX25" fmla="*/ 1830857 w 3217557"/>
              <a:gd name="connsiteY25" fmla="*/ 1799347 h 2633810"/>
              <a:gd name="connsiteX26" fmla="*/ 1008030 w 3217557"/>
              <a:gd name="connsiteY26" fmla="*/ 1799347 h 2633810"/>
              <a:gd name="connsiteX27" fmla="*/ 677114 w 3217557"/>
              <a:gd name="connsiteY27" fmla="*/ 1468431 h 2633810"/>
              <a:gd name="connsiteX28" fmla="*/ 677114 w 3217557"/>
              <a:gd name="connsiteY28" fmla="*/ 569491 h 2633810"/>
              <a:gd name="connsiteX29" fmla="*/ 2886641 w 3217557"/>
              <a:gd name="connsiteY29" fmla="*/ 0 h 2633810"/>
              <a:gd name="connsiteX30" fmla="*/ 1100201 w 3217557"/>
              <a:gd name="connsiteY30" fmla="*/ 0 h 2633810"/>
              <a:gd name="connsiteX31" fmla="*/ 769285 w 3217557"/>
              <a:gd name="connsiteY31" fmla="*/ 330916 h 2633810"/>
              <a:gd name="connsiteX32" fmla="*/ 769285 w 3217557"/>
              <a:gd name="connsiteY32" fmla="*/ 1382518 h 2633810"/>
              <a:gd name="connsiteX33" fmla="*/ 1100201 w 3217557"/>
              <a:gd name="connsiteY33" fmla="*/ 1713434 h 2633810"/>
              <a:gd name="connsiteX34" fmla="*/ 1923028 w 3217557"/>
              <a:gd name="connsiteY34" fmla="*/ 1713434 h 2633810"/>
              <a:gd name="connsiteX35" fmla="*/ 3078958 w 3217557"/>
              <a:gd name="connsiteY35" fmla="*/ 2077967 h 2633810"/>
              <a:gd name="connsiteX36" fmla="*/ 2505887 w 3217557"/>
              <a:gd name="connsiteY36" fmla="*/ 1713434 h 2633810"/>
              <a:gd name="connsiteX37" fmla="*/ 2886641 w 3217557"/>
              <a:gd name="connsiteY37" fmla="*/ 1713434 h 2633810"/>
              <a:gd name="connsiteX38" fmla="*/ 3217557 w 3217557"/>
              <a:gd name="connsiteY38" fmla="*/ 1382518 h 2633810"/>
              <a:gd name="connsiteX39" fmla="*/ 3217557 w 3217557"/>
              <a:gd name="connsiteY39" fmla="*/ 330916 h 2633810"/>
              <a:gd name="connsiteX40" fmla="*/ 2886641 w 3217557"/>
              <a:gd name="connsiteY40" fmla="*/ 0 h 2633810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  <a:gd name="connsiteX0" fmla="*/ 1384251 w 3217557"/>
              <a:gd name="connsiteY0" fmla="*/ 661544 h 2654282"/>
              <a:gd name="connsiteX1" fmla="*/ 1574067 w 3217557"/>
              <a:gd name="connsiteY1" fmla="*/ 851360 h 2654282"/>
              <a:gd name="connsiteX2" fmla="*/ 1384251 w 3217557"/>
              <a:gd name="connsiteY2" fmla="*/ 1041176 h 2654282"/>
              <a:gd name="connsiteX3" fmla="*/ 1194435 w 3217557"/>
              <a:gd name="connsiteY3" fmla="*/ 851360 h 2654282"/>
              <a:gd name="connsiteX4" fmla="*/ 1384251 w 3217557"/>
              <a:gd name="connsiteY4" fmla="*/ 661544 h 2654282"/>
              <a:gd name="connsiteX5" fmla="*/ 1993421 w 3217557"/>
              <a:gd name="connsiteY5" fmla="*/ 661544 h 2654282"/>
              <a:gd name="connsiteX6" fmla="*/ 2183237 w 3217557"/>
              <a:gd name="connsiteY6" fmla="*/ 851360 h 2654282"/>
              <a:gd name="connsiteX7" fmla="*/ 1993421 w 3217557"/>
              <a:gd name="connsiteY7" fmla="*/ 1041176 h 2654282"/>
              <a:gd name="connsiteX8" fmla="*/ 1803605 w 3217557"/>
              <a:gd name="connsiteY8" fmla="*/ 851360 h 2654282"/>
              <a:gd name="connsiteX9" fmla="*/ 1993421 w 3217557"/>
              <a:gd name="connsiteY9" fmla="*/ 661544 h 2654282"/>
              <a:gd name="connsiteX10" fmla="*/ 2602591 w 3217557"/>
              <a:gd name="connsiteY10" fmla="*/ 661544 h 2654282"/>
              <a:gd name="connsiteX11" fmla="*/ 2792407 w 3217557"/>
              <a:gd name="connsiteY11" fmla="*/ 851360 h 2654282"/>
              <a:gd name="connsiteX12" fmla="*/ 2602591 w 3217557"/>
              <a:gd name="connsiteY12" fmla="*/ 1041176 h 2654282"/>
              <a:gd name="connsiteX13" fmla="*/ 2412775 w 3217557"/>
              <a:gd name="connsiteY13" fmla="*/ 851360 h 2654282"/>
              <a:gd name="connsiteX14" fmla="*/ 2602591 w 3217557"/>
              <a:gd name="connsiteY14" fmla="*/ 661544 h 2654282"/>
              <a:gd name="connsiteX15" fmla="*/ 677114 w 3217557"/>
              <a:gd name="connsiteY15" fmla="*/ 569491 h 2654282"/>
              <a:gd name="connsiteX16" fmla="*/ 330916 w 3217557"/>
              <a:gd name="connsiteY16" fmla="*/ 569491 h 2654282"/>
              <a:gd name="connsiteX17" fmla="*/ 0 w 3217557"/>
              <a:gd name="connsiteY17" fmla="*/ 900407 h 2654282"/>
              <a:gd name="connsiteX18" fmla="*/ 0 w 3217557"/>
              <a:gd name="connsiteY18" fmla="*/ 1952009 h 2654282"/>
              <a:gd name="connsiteX19" fmla="*/ 330916 w 3217557"/>
              <a:gd name="connsiteY19" fmla="*/ 2282925 h 2654282"/>
              <a:gd name="connsiteX20" fmla="*/ 711670 w 3217557"/>
              <a:gd name="connsiteY20" fmla="*/ 2282925 h 2654282"/>
              <a:gd name="connsiteX21" fmla="*/ 275077 w 3217557"/>
              <a:gd name="connsiteY21" fmla="*/ 2654282 h 2654282"/>
              <a:gd name="connsiteX22" fmla="*/ 1294529 w 3217557"/>
              <a:gd name="connsiteY22" fmla="*/ 2282925 h 2654282"/>
              <a:gd name="connsiteX23" fmla="*/ 2117356 w 3217557"/>
              <a:gd name="connsiteY23" fmla="*/ 2282925 h 2654282"/>
              <a:gd name="connsiteX24" fmla="*/ 2418395 w 3217557"/>
              <a:gd name="connsiteY24" fmla="*/ 2087951 h 2654282"/>
              <a:gd name="connsiteX25" fmla="*/ 1830857 w 3217557"/>
              <a:gd name="connsiteY25" fmla="*/ 1799347 h 2654282"/>
              <a:gd name="connsiteX26" fmla="*/ 1008030 w 3217557"/>
              <a:gd name="connsiteY26" fmla="*/ 1799347 h 2654282"/>
              <a:gd name="connsiteX27" fmla="*/ 677114 w 3217557"/>
              <a:gd name="connsiteY27" fmla="*/ 1468431 h 2654282"/>
              <a:gd name="connsiteX28" fmla="*/ 677114 w 3217557"/>
              <a:gd name="connsiteY28" fmla="*/ 569491 h 2654282"/>
              <a:gd name="connsiteX29" fmla="*/ 2886641 w 3217557"/>
              <a:gd name="connsiteY29" fmla="*/ 0 h 2654282"/>
              <a:gd name="connsiteX30" fmla="*/ 1100201 w 3217557"/>
              <a:gd name="connsiteY30" fmla="*/ 0 h 2654282"/>
              <a:gd name="connsiteX31" fmla="*/ 769285 w 3217557"/>
              <a:gd name="connsiteY31" fmla="*/ 330916 h 2654282"/>
              <a:gd name="connsiteX32" fmla="*/ 769285 w 3217557"/>
              <a:gd name="connsiteY32" fmla="*/ 1382518 h 2654282"/>
              <a:gd name="connsiteX33" fmla="*/ 1100201 w 3217557"/>
              <a:gd name="connsiteY33" fmla="*/ 1713434 h 2654282"/>
              <a:gd name="connsiteX34" fmla="*/ 1923028 w 3217557"/>
              <a:gd name="connsiteY34" fmla="*/ 1713434 h 2654282"/>
              <a:gd name="connsiteX35" fmla="*/ 3078958 w 3217557"/>
              <a:gd name="connsiteY35" fmla="*/ 2077967 h 2654282"/>
              <a:gd name="connsiteX36" fmla="*/ 2505887 w 3217557"/>
              <a:gd name="connsiteY36" fmla="*/ 1713434 h 2654282"/>
              <a:gd name="connsiteX37" fmla="*/ 2886641 w 3217557"/>
              <a:gd name="connsiteY37" fmla="*/ 1713434 h 2654282"/>
              <a:gd name="connsiteX38" fmla="*/ 3217557 w 3217557"/>
              <a:gd name="connsiteY38" fmla="*/ 1382518 h 2654282"/>
              <a:gd name="connsiteX39" fmla="*/ 3217557 w 3217557"/>
              <a:gd name="connsiteY39" fmla="*/ 330916 h 2654282"/>
              <a:gd name="connsiteX40" fmla="*/ 2886641 w 3217557"/>
              <a:gd name="connsiteY40" fmla="*/ 0 h 26542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217557" h="2654282">
                <a:moveTo>
                  <a:pt x="1384251" y="661544"/>
                </a:moveTo>
                <a:cubicBezTo>
                  <a:pt x="1489083" y="661544"/>
                  <a:pt x="1574067" y="746528"/>
                  <a:pt x="1574067" y="851360"/>
                </a:cubicBezTo>
                <a:cubicBezTo>
                  <a:pt x="1574067" y="956192"/>
                  <a:pt x="1489083" y="1041176"/>
                  <a:pt x="1384251" y="1041176"/>
                </a:cubicBezTo>
                <a:cubicBezTo>
                  <a:pt x="1279419" y="1041176"/>
                  <a:pt x="1194435" y="956192"/>
                  <a:pt x="1194435" y="851360"/>
                </a:cubicBezTo>
                <a:cubicBezTo>
                  <a:pt x="1194435" y="746528"/>
                  <a:pt x="1279419" y="661544"/>
                  <a:pt x="1384251" y="661544"/>
                </a:cubicBezTo>
                <a:close/>
                <a:moveTo>
                  <a:pt x="1993421" y="661544"/>
                </a:moveTo>
                <a:cubicBezTo>
                  <a:pt x="2098253" y="661544"/>
                  <a:pt x="2183237" y="746528"/>
                  <a:pt x="2183237" y="851360"/>
                </a:cubicBezTo>
                <a:cubicBezTo>
                  <a:pt x="2183237" y="956192"/>
                  <a:pt x="2098253" y="1041176"/>
                  <a:pt x="1993421" y="1041176"/>
                </a:cubicBezTo>
                <a:cubicBezTo>
                  <a:pt x="1888589" y="1041176"/>
                  <a:pt x="1803605" y="956192"/>
                  <a:pt x="1803605" y="851360"/>
                </a:cubicBezTo>
                <a:cubicBezTo>
                  <a:pt x="1803605" y="746528"/>
                  <a:pt x="1888589" y="661544"/>
                  <a:pt x="1993421" y="661544"/>
                </a:cubicBezTo>
                <a:close/>
                <a:moveTo>
                  <a:pt x="2602591" y="661544"/>
                </a:moveTo>
                <a:cubicBezTo>
                  <a:pt x="2707423" y="661544"/>
                  <a:pt x="2792407" y="746528"/>
                  <a:pt x="2792407" y="851360"/>
                </a:cubicBezTo>
                <a:cubicBezTo>
                  <a:pt x="2792407" y="956192"/>
                  <a:pt x="2707423" y="1041176"/>
                  <a:pt x="2602591" y="1041176"/>
                </a:cubicBezTo>
                <a:cubicBezTo>
                  <a:pt x="2497759" y="1041176"/>
                  <a:pt x="2412775" y="956192"/>
                  <a:pt x="2412775" y="851360"/>
                </a:cubicBezTo>
                <a:cubicBezTo>
                  <a:pt x="2412775" y="746528"/>
                  <a:pt x="2497759" y="661544"/>
                  <a:pt x="2602591" y="661544"/>
                </a:cubicBezTo>
                <a:close/>
                <a:moveTo>
                  <a:pt x="677114" y="569491"/>
                </a:moveTo>
                <a:lnTo>
                  <a:pt x="330916" y="569491"/>
                </a:lnTo>
                <a:cubicBezTo>
                  <a:pt x="148156" y="569491"/>
                  <a:pt x="0" y="717647"/>
                  <a:pt x="0" y="900407"/>
                </a:cubicBezTo>
                <a:lnTo>
                  <a:pt x="0" y="1952009"/>
                </a:lnTo>
                <a:cubicBezTo>
                  <a:pt x="0" y="2134769"/>
                  <a:pt x="148156" y="2282925"/>
                  <a:pt x="330916" y="2282925"/>
                </a:cubicBezTo>
                <a:lnTo>
                  <a:pt x="711670" y="2282925"/>
                </a:lnTo>
                <a:cubicBezTo>
                  <a:pt x="639726" y="2394386"/>
                  <a:pt x="647101" y="2475544"/>
                  <a:pt x="275077" y="2654282"/>
                </a:cubicBezTo>
                <a:cubicBezTo>
                  <a:pt x="900998" y="2583693"/>
                  <a:pt x="998412" y="2552618"/>
                  <a:pt x="1294529" y="2282925"/>
                </a:cubicBezTo>
                <a:lnTo>
                  <a:pt x="2117356" y="2282925"/>
                </a:lnTo>
                <a:cubicBezTo>
                  <a:pt x="2251554" y="2282925"/>
                  <a:pt x="2367095" y="2203043"/>
                  <a:pt x="2418395" y="2087951"/>
                </a:cubicBezTo>
                <a:cubicBezTo>
                  <a:pt x="2205538" y="2022975"/>
                  <a:pt x="2032941" y="1932583"/>
                  <a:pt x="1830857" y="1799347"/>
                </a:cubicBezTo>
                <a:lnTo>
                  <a:pt x="1008030" y="1799347"/>
                </a:lnTo>
                <a:cubicBezTo>
                  <a:pt x="825270" y="1799347"/>
                  <a:pt x="677114" y="1651191"/>
                  <a:pt x="677114" y="1468431"/>
                </a:cubicBezTo>
                <a:lnTo>
                  <a:pt x="677114" y="569491"/>
                </a:lnTo>
                <a:close/>
                <a:moveTo>
                  <a:pt x="2886641" y="0"/>
                </a:moveTo>
                <a:lnTo>
                  <a:pt x="1100201" y="0"/>
                </a:lnTo>
                <a:cubicBezTo>
                  <a:pt x="917441" y="0"/>
                  <a:pt x="769285" y="148156"/>
                  <a:pt x="769285" y="330916"/>
                </a:cubicBezTo>
                <a:lnTo>
                  <a:pt x="769285" y="1382518"/>
                </a:lnTo>
                <a:cubicBezTo>
                  <a:pt x="769285" y="1565278"/>
                  <a:pt x="917441" y="1713434"/>
                  <a:pt x="1100201" y="1713434"/>
                </a:cubicBezTo>
                <a:lnTo>
                  <a:pt x="1923028" y="1713434"/>
                </a:lnTo>
                <a:cubicBezTo>
                  <a:pt x="2301032" y="1962656"/>
                  <a:pt x="2453037" y="2007378"/>
                  <a:pt x="3078958" y="2077967"/>
                </a:cubicBezTo>
                <a:cubicBezTo>
                  <a:pt x="2713759" y="1878758"/>
                  <a:pt x="2673367" y="1899957"/>
                  <a:pt x="2505887" y="1713434"/>
                </a:cubicBezTo>
                <a:lnTo>
                  <a:pt x="2886641" y="1713434"/>
                </a:lnTo>
                <a:cubicBezTo>
                  <a:pt x="3069401" y="1713434"/>
                  <a:pt x="3217557" y="1565278"/>
                  <a:pt x="3217557" y="1382518"/>
                </a:cubicBezTo>
                <a:lnTo>
                  <a:pt x="3217557" y="330916"/>
                </a:lnTo>
                <a:cubicBezTo>
                  <a:pt x="3217557" y="148156"/>
                  <a:pt x="3069401" y="0"/>
                  <a:pt x="288664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3" name="Teardrop 1">
            <a:extLst>
              <a:ext uri="{FF2B5EF4-FFF2-40B4-BE49-F238E27FC236}">
                <a16:creationId xmlns:a16="http://schemas.microsoft.com/office/drawing/2014/main" id="{45BBC696-75E7-44AB-A411-9B80C52FFE5A}"/>
              </a:ext>
            </a:extLst>
          </p:cNvPr>
          <p:cNvSpPr/>
          <p:nvPr/>
        </p:nvSpPr>
        <p:spPr>
          <a:xfrm rot="18805991">
            <a:off x="10126692" y="1539348"/>
            <a:ext cx="551843" cy="546086"/>
          </a:xfrm>
          <a:custGeom>
            <a:avLst/>
            <a:gdLst/>
            <a:ahLst/>
            <a:cxnLst/>
            <a:rect l="l" t="t" r="r" b="b"/>
            <a:pathLst>
              <a:path w="1807241" h="1788383">
                <a:moveTo>
                  <a:pt x="712876" y="1117592"/>
                </a:moveTo>
                <a:cubicBezTo>
                  <a:pt x="771173" y="1181828"/>
                  <a:pt x="811089" y="1255910"/>
                  <a:pt x="847925" y="1348018"/>
                </a:cubicBezTo>
                <a:cubicBezTo>
                  <a:pt x="814544" y="1418896"/>
                  <a:pt x="753893" y="1474052"/>
                  <a:pt x="679064" y="1498332"/>
                </a:cubicBezTo>
                <a:lnTo>
                  <a:pt x="308226" y="1106637"/>
                </a:lnTo>
                <a:cubicBezTo>
                  <a:pt x="336560" y="1033247"/>
                  <a:pt x="394949" y="975701"/>
                  <a:pt x="467546" y="946245"/>
                </a:cubicBezTo>
                <a:cubicBezTo>
                  <a:pt x="577903" y="998968"/>
                  <a:pt x="654580" y="1053357"/>
                  <a:pt x="712876" y="1117592"/>
                </a:cubicBezTo>
                <a:close/>
                <a:moveTo>
                  <a:pt x="1038527" y="398886"/>
                </a:moveTo>
                <a:lnTo>
                  <a:pt x="1405560" y="786562"/>
                </a:lnTo>
                <a:cubicBezTo>
                  <a:pt x="1374476" y="799049"/>
                  <a:pt x="1340402" y="804299"/>
                  <a:pt x="1305054" y="803332"/>
                </a:cubicBezTo>
                <a:lnTo>
                  <a:pt x="1008167" y="795212"/>
                </a:lnTo>
                <a:lnTo>
                  <a:pt x="1016288" y="498325"/>
                </a:lnTo>
                <a:cubicBezTo>
                  <a:pt x="1017255" y="462976"/>
                  <a:pt x="1024360" y="429240"/>
                  <a:pt x="1038527" y="398886"/>
                </a:cubicBezTo>
                <a:close/>
                <a:moveTo>
                  <a:pt x="1097925" y="218888"/>
                </a:moveTo>
                <a:cubicBezTo>
                  <a:pt x="992582" y="279303"/>
                  <a:pt x="921871" y="392886"/>
                  <a:pt x="921053" y="523256"/>
                </a:cubicBezTo>
                <a:lnTo>
                  <a:pt x="919136" y="828763"/>
                </a:lnTo>
                <a:lnTo>
                  <a:pt x="830924" y="915875"/>
                </a:lnTo>
                <a:lnTo>
                  <a:pt x="525417" y="913958"/>
                </a:lnTo>
                <a:cubicBezTo>
                  <a:pt x="403891" y="913196"/>
                  <a:pt x="296188" y="973343"/>
                  <a:pt x="234366" y="1067831"/>
                </a:cubicBezTo>
                <a:lnTo>
                  <a:pt x="710285" y="1570519"/>
                </a:lnTo>
                <a:cubicBezTo>
                  <a:pt x="811872" y="1510375"/>
                  <a:pt x="878808" y="1399439"/>
                  <a:pt x="879603" y="1272618"/>
                </a:cubicBezTo>
                <a:lnTo>
                  <a:pt x="881520" y="967111"/>
                </a:lnTo>
                <a:lnTo>
                  <a:pt x="969732" y="879999"/>
                </a:lnTo>
                <a:lnTo>
                  <a:pt x="1275239" y="881916"/>
                </a:lnTo>
                <a:cubicBezTo>
                  <a:pt x="1400271" y="882701"/>
                  <a:pt x="1510670" y="819011"/>
                  <a:pt x="1573529" y="721242"/>
                </a:cubicBezTo>
                <a:close/>
                <a:moveTo>
                  <a:pt x="1162945" y="27894"/>
                </a:moveTo>
                <a:lnTo>
                  <a:pt x="1782798" y="682611"/>
                </a:lnTo>
                <a:cubicBezTo>
                  <a:pt x="1816692" y="718411"/>
                  <a:pt x="1815147" y="774907"/>
                  <a:pt x="1779347" y="808801"/>
                </a:cubicBezTo>
                <a:cubicBezTo>
                  <a:pt x="1743547" y="842694"/>
                  <a:pt x="1687050" y="841149"/>
                  <a:pt x="1653157" y="805349"/>
                </a:cubicBezTo>
                <a:lnTo>
                  <a:pt x="1644015" y="795693"/>
                </a:lnTo>
                <a:cubicBezTo>
                  <a:pt x="1561789" y="910282"/>
                  <a:pt x="1426630" y="983636"/>
                  <a:pt x="1274606" y="982683"/>
                </a:cubicBezTo>
                <a:lnTo>
                  <a:pt x="980378" y="980836"/>
                </a:lnTo>
                <a:lnTo>
                  <a:pt x="980378" y="1270380"/>
                </a:lnTo>
                <a:cubicBezTo>
                  <a:pt x="980378" y="1427425"/>
                  <a:pt x="901198" y="1565976"/>
                  <a:pt x="779756" y="1647056"/>
                </a:cubicBezTo>
                <a:cubicBezTo>
                  <a:pt x="807405" y="1681913"/>
                  <a:pt x="803595" y="1732594"/>
                  <a:pt x="770486" y="1763941"/>
                </a:cubicBezTo>
                <a:cubicBezTo>
                  <a:pt x="734686" y="1797834"/>
                  <a:pt x="678189" y="1796289"/>
                  <a:pt x="644296" y="1760489"/>
                </a:cubicBezTo>
                <a:lnTo>
                  <a:pt x="24442" y="1105772"/>
                </a:lnTo>
                <a:cubicBezTo>
                  <a:pt x="-9451" y="1069973"/>
                  <a:pt x="-7906" y="1013476"/>
                  <a:pt x="27894" y="979583"/>
                </a:cubicBezTo>
                <a:cubicBezTo>
                  <a:pt x="63694" y="945689"/>
                  <a:pt x="120190" y="947235"/>
                  <a:pt x="154084" y="983034"/>
                </a:cubicBezTo>
                <a:lnTo>
                  <a:pt x="163237" y="992702"/>
                </a:lnTo>
                <a:cubicBezTo>
                  <a:pt x="244774" y="882877"/>
                  <a:pt x="375836" y="813180"/>
                  <a:pt x="523178" y="813180"/>
                </a:cubicBezTo>
                <a:lnTo>
                  <a:pt x="818460" y="813180"/>
                </a:lnTo>
                <a:lnTo>
                  <a:pt x="820284" y="522622"/>
                </a:lnTo>
                <a:cubicBezTo>
                  <a:pt x="821285" y="363119"/>
                  <a:pt x="903845" y="223207"/>
                  <a:pt x="1028952" y="143673"/>
                </a:cubicBezTo>
                <a:cubicBezTo>
                  <a:pt x="999689" y="108599"/>
                  <a:pt x="1002953" y="56445"/>
                  <a:pt x="1036755" y="24443"/>
                </a:cubicBezTo>
                <a:cubicBezTo>
                  <a:pt x="1072555" y="-9451"/>
                  <a:pt x="1129052" y="-7906"/>
                  <a:pt x="1162945" y="2789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4" name="Rectangle 130">
            <a:extLst>
              <a:ext uri="{FF2B5EF4-FFF2-40B4-BE49-F238E27FC236}">
                <a16:creationId xmlns:a16="http://schemas.microsoft.com/office/drawing/2014/main" id="{F7759672-254A-46D2-98DF-B919494C603A}"/>
              </a:ext>
            </a:extLst>
          </p:cNvPr>
          <p:cNvSpPr/>
          <p:nvPr/>
        </p:nvSpPr>
        <p:spPr>
          <a:xfrm>
            <a:off x="10932820" y="1539414"/>
            <a:ext cx="544577" cy="547049"/>
          </a:xfrm>
          <a:custGeom>
            <a:avLst/>
            <a:gdLst/>
            <a:ahLst/>
            <a:cxnLst/>
            <a:rect l="l" t="t" r="r" b="b"/>
            <a:pathLst>
              <a:path w="371900" h="373588">
                <a:moveTo>
                  <a:pt x="297080" y="129105"/>
                </a:moveTo>
                <a:lnTo>
                  <a:pt x="284273" y="219737"/>
                </a:lnTo>
                <a:lnTo>
                  <a:pt x="305496" y="219737"/>
                </a:lnTo>
                <a:lnTo>
                  <a:pt x="333001" y="129105"/>
                </a:lnTo>
                <a:close/>
                <a:moveTo>
                  <a:pt x="228265" y="129105"/>
                </a:moveTo>
                <a:lnTo>
                  <a:pt x="228265" y="219737"/>
                </a:lnTo>
                <a:lnTo>
                  <a:pt x="250807" y="219737"/>
                </a:lnTo>
                <a:lnTo>
                  <a:pt x="263614" y="129105"/>
                </a:lnTo>
                <a:close/>
                <a:moveTo>
                  <a:pt x="157021" y="129105"/>
                </a:moveTo>
                <a:lnTo>
                  <a:pt x="175826" y="219737"/>
                </a:lnTo>
                <a:lnTo>
                  <a:pt x="195129" y="219737"/>
                </a:lnTo>
                <a:lnTo>
                  <a:pt x="195129" y="129105"/>
                </a:lnTo>
                <a:close/>
                <a:moveTo>
                  <a:pt x="93087" y="129105"/>
                </a:moveTo>
                <a:lnTo>
                  <a:pt x="117372" y="219737"/>
                </a:lnTo>
                <a:lnTo>
                  <a:pt x="141984" y="219737"/>
                </a:lnTo>
                <a:lnTo>
                  <a:pt x="123179" y="129105"/>
                </a:lnTo>
                <a:close/>
                <a:moveTo>
                  <a:pt x="58494" y="0"/>
                </a:moveTo>
                <a:lnTo>
                  <a:pt x="84208" y="95969"/>
                </a:lnTo>
                <a:lnTo>
                  <a:pt x="354346" y="95969"/>
                </a:lnTo>
                <a:lnTo>
                  <a:pt x="354346" y="97437"/>
                </a:lnTo>
                <a:cubicBezTo>
                  <a:pt x="356087" y="96136"/>
                  <a:pt x="357928" y="96353"/>
                  <a:pt x="359747" y="96905"/>
                </a:cubicBezTo>
                <a:lnTo>
                  <a:pt x="360371" y="97095"/>
                </a:lnTo>
                <a:cubicBezTo>
                  <a:pt x="368954" y="99700"/>
                  <a:pt x="373801" y="108770"/>
                  <a:pt x="371196" y="117354"/>
                </a:cubicBezTo>
                <a:lnTo>
                  <a:pt x="333339" y="242097"/>
                </a:lnTo>
                <a:cubicBezTo>
                  <a:pt x="331591" y="247858"/>
                  <a:pt x="326929" y="251935"/>
                  <a:pt x="321206" y="252122"/>
                </a:cubicBezTo>
                <a:lnTo>
                  <a:pt x="321206" y="252873"/>
                </a:lnTo>
                <a:lnTo>
                  <a:pt x="313576" y="252873"/>
                </a:lnTo>
                <a:cubicBezTo>
                  <a:pt x="313378" y="253010"/>
                  <a:pt x="313229" y="252967"/>
                  <a:pt x="313080" y="252922"/>
                </a:cubicBezTo>
                <a:lnTo>
                  <a:pt x="312919" y="252873"/>
                </a:lnTo>
                <a:lnTo>
                  <a:pt x="126251" y="252873"/>
                </a:lnTo>
                <a:lnTo>
                  <a:pt x="133971" y="281687"/>
                </a:lnTo>
                <a:lnTo>
                  <a:pt x="321075" y="281687"/>
                </a:lnTo>
                <a:lnTo>
                  <a:pt x="321075" y="314823"/>
                </a:lnTo>
                <a:lnTo>
                  <a:pt x="318480" y="314823"/>
                </a:lnTo>
                <a:cubicBezTo>
                  <a:pt x="329614" y="318311"/>
                  <a:pt x="336414" y="328969"/>
                  <a:pt x="336414" y="341215"/>
                </a:cubicBezTo>
                <a:cubicBezTo>
                  <a:pt x="336414" y="359094"/>
                  <a:pt x="321920" y="373588"/>
                  <a:pt x="304041" y="373588"/>
                </a:cubicBezTo>
                <a:cubicBezTo>
                  <a:pt x="286162" y="373588"/>
                  <a:pt x="271668" y="359094"/>
                  <a:pt x="271668" y="341215"/>
                </a:cubicBezTo>
                <a:cubicBezTo>
                  <a:pt x="271668" y="328969"/>
                  <a:pt x="278468" y="318311"/>
                  <a:pt x="289602" y="314823"/>
                </a:cubicBezTo>
                <a:lnTo>
                  <a:pt x="142850" y="314823"/>
                </a:lnTo>
                <a:lnTo>
                  <a:pt x="143397" y="316865"/>
                </a:lnTo>
                <a:cubicBezTo>
                  <a:pt x="151629" y="321811"/>
                  <a:pt x="156401" y="330956"/>
                  <a:pt x="156401" y="341215"/>
                </a:cubicBezTo>
                <a:cubicBezTo>
                  <a:pt x="156401" y="359094"/>
                  <a:pt x="141907" y="373588"/>
                  <a:pt x="124028" y="373588"/>
                </a:cubicBezTo>
                <a:cubicBezTo>
                  <a:pt x="106149" y="373588"/>
                  <a:pt x="91655" y="359094"/>
                  <a:pt x="91655" y="341215"/>
                </a:cubicBezTo>
                <a:cubicBezTo>
                  <a:pt x="91655" y="329356"/>
                  <a:pt x="98032" y="318986"/>
                  <a:pt x="108649" y="315212"/>
                </a:cubicBezTo>
                <a:lnTo>
                  <a:pt x="33542" y="34909"/>
                </a:lnTo>
                <a:lnTo>
                  <a:pt x="0" y="34909"/>
                </a:lnTo>
                <a:lnTo>
                  <a:pt x="0" y="1773"/>
                </a:lnTo>
                <a:lnTo>
                  <a:pt x="51879" y="177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Right Triangle 17">
            <a:extLst>
              <a:ext uri="{FF2B5EF4-FFF2-40B4-BE49-F238E27FC236}">
                <a16:creationId xmlns:a16="http://schemas.microsoft.com/office/drawing/2014/main" id="{5B989D8F-E127-48E7-B329-C52CA522C191}"/>
              </a:ext>
            </a:extLst>
          </p:cNvPr>
          <p:cNvSpPr>
            <a:spLocks noChangeAspect="1"/>
          </p:cNvSpPr>
          <p:nvPr/>
        </p:nvSpPr>
        <p:spPr>
          <a:xfrm>
            <a:off x="9363473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1999321" y="2603448"/>
                </a:moveTo>
                <a:lnTo>
                  <a:pt x="1999321" y="2772810"/>
                </a:lnTo>
                <a:lnTo>
                  <a:pt x="2528507" y="2772810"/>
                </a:lnTo>
                <a:lnTo>
                  <a:pt x="2528507" y="2603448"/>
                </a:lnTo>
                <a:close/>
                <a:moveTo>
                  <a:pt x="2263914" y="2230929"/>
                </a:moveTo>
                <a:cubicBezTo>
                  <a:pt x="2516419" y="2230929"/>
                  <a:pt x="2721114" y="2435624"/>
                  <a:pt x="2721114" y="2688129"/>
                </a:cubicBezTo>
                <a:cubicBezTo>
                  <a:pt x="2721114" y="2940634"/>
                  <a:pt x="2516419" y="3145329"/>
                  <a:pt x="2263914" y="3145329"/>
                </a:cubicBezTo>
                <a:cubicBezTo>
                  <a:pt x="2011409" y="3145329"/>
                  <a:pt x="1806714" y="2940634"/>
                  <a:pt x="1806714" y="2688129"/>
                </a:cubicBezTo>
                <a:cubicBezTo>
                  <a:pt x="1806714" y="2435624"/>
                  <a:pt x="2011409" y="2230929"/>
                  <a:pt x="2263914" y="2230929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6" name="Right Triangle 17">
            <a:extLst>
              <a:ext uri="{FF2B5EF4-FFF2-40B4-BE49-F238E27FC236}">
                <a16:creationId xmlns:a16="http://schemas.microsoft.com/office/drawing/2014/main" id="{D61B263F-9E2B-4D6D-AE92-C6B011C62C98}"/>
              </a:ext>
            </a:extLst>
          </p:cNvPr>
          <p:cNvSpPr>
            <a:spLocks noChangeAspect="1"/>
          </p:cNvSpPr>
          <p:nvPr/>
        </p:nvSpPr>
        <p:spPr>
          <a:xfrm>
            <a:off x="8488431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79233" y="2431577"/>
                </a:moveTo>
                <a:lnTo>
                  <a:pt x="2179233" y="2611489"/>
                </a:lnTo>
                <a:lnTo>
                  <a:pt x="1999321" y="2611489"/>
                </a:lnTo>
                <a:lnTo>
                  <a:pt x="1999321" y="2780851"/>
                </a:lnTo>
                <a:lnTo>
                  <a:pt x="2179233" y="2780851"/>
                </a:lnTo>
                <a:lnTo>
                  <a:pt x="2179233" y="2960763"/>
                </a:lnTo>
                <a:lnTo>
                  <a:pt x="2348595" y="2960763"/>
                </a:lnTo>
                <a:lnTo>
                  <a:pt x="2348595" y="2780851"/>
                </a:lnTo>
                <a:lnTo>
                  <a:pt x="2528507" y="2780851"/>
                </a:lnTo>
                <a:lnTo>
                  <a:pt x="2528507" y="2611489"/>
                </a:lnTo>
                <a:lnTo>
                  <a:pt x="2348595" y="2611489"/>
                </a:lnTo>
                <a:lnTo>
                  <a:pt x="2348595" y="24315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ight Triangle 17">
            <a:extLst>
              <a:ext uri="{FF2B5EF4-FFF2-40B4-BE49-F238E27FC236}">
                <a16:creationId xmlns:a16="http://schemas.microsoft.com/office/drawing/2014/main" id="{5E5AE7B0-988E-44BF-89EA-013033086F96}"/>
              </a:ext>
            </a:extLst>
          </p:cNvPr>
          <p:cNvSpPr>
            <a:spLocks noChangeAspect="1"/>
          </p:cNvSpPr>
          <p:nvPr/>
        </p:nvSpPr>
        <p:spPr>
          <a:xfrm>
            <a:off x="10238515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136698" y="2449196"/>
                </a:moveTo>
                <a:lnTo>
                  <a:pt x="2016940" y="2568954"/>
                </a:lnTo>
                <a:lnTo>
                  <a:pt x="2144156" y="2696170"/>
                </a:lnTo>
                <a:lnTo>
                  <a:pt x="2016940" y="2823386"/>
                </a:lnTo>
                <a:lnTo>
                  <a:pt x="2136698" y="2943144"/>
                </a:lnTo>
                <a:lnTo>
                  <a:pt x="2263914" y="2815928"/>
                </a:lnTo>
                <a:lnTo>
                  <a:pt x="2391130" y="2943144"/>
                </a:lnTo>
                <a:lnTo>
                  <a:pt x="2510888" y="2823386"/>
                </a:lnTo>
                <a:lnTo>
                  <a:pt x="2383672" y="2696170"/>
                </a:lnTo>
                <a:lnTo>
                  <a:pt x="2510888" y="2568954"/>
                </a:lnTo>
                <a:lnTo>
                  <a:pt x="2391130" y="2449196"/>
                </a:lnTo>
                <a:lnTo>
                  <a:pt x="2263914" y="2576412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44">
            <a:extLst>
              <a:ext uri="{FF2B5EF4-FFF2-40B4-BE49-F238E27FC236}">
                <a16:creationId xmlns:a16="http://schemas.microsoft.com/office/drawing/2014/main" id="{94195A6D-E3B2-4E10-BD54-AC5E4FED7A15}"/>
              </a:ext>
            </a:extLst>
          </p:cNvPr>
          <p:cNvSpPr>
            <a:spLocks noChangeAspect="1"/>
          </p:cNvSpPr>
          <p:nvPr/>
        </p:nvSpPr>
        <p:spPr>
          <a:xfrm>
            <a:off x="11113556" y="4578026"/>
            <a:ext cx="478148" cy="569324"/>
          </a:xfrm>
          <a:custGeom>
            <a:avLst/>
            <a:gdLst/>
            <a:ahLst/>
            <a:cxnLst/>
            <a:rect l="l" t="t" r="r" b="b"/>
            <a:pathLst>
              <a:path w="2721114" h="3240000">
                <a:moveTo>
                  <a:pt x="2519839" y="2469622"/>
                </a:moveTo>
                <a:lnTo>
                  <a:pt x="2201779" y="2787682"/>
                </a:lnTo>
                <a:lnTo>
                  <a:pt x="2003023" y="2588926"/>
                </a:lnTo>
                <a:lnTo>
                  <a:pt x="1901669" y="2690281"/>
                </a:lnTo>
                <a:lnTo>
                  <a:pt x="2203868" y="2992480"/>
                </a:lnTo>
                <a:lnTo>
                  <a:pt x="2305222" y="2891125"/>
                </a:lnTo>
                <a:lnTo>
                  <a:pt x="2303133" y="2889037"/>
                </a:lnTo>
                <a:lnTo>
                  <a:pt x="2621194" y="2570977"/>
                </a:lnTo>
                <a:close/>
                <a:moveTo>
                  <a:pt x="2263914" y="2238970"/>
                </a:moveTo>
                <a:cubicBezTo>
                  <a:pt x="2516419" y="2238970"/>
                  <a:pt x="2721114" y="2443665"/>
                  <a:pt x="2721114" y="2696170"/>
                </a:cubicBezTo>
                <a:cubicBezTo>
                  <a:pt x="2721114" y="2948675"/>
                  <a:pt x="2516419" y="3153370"/>
                  <a:pt x="2263914" y="3153370"/>
                </a:cubicBezTo>
                <a:cubicBezTo>
                  <a:pt x="2011409" y="3153370"/>
                  <a:pt x="1806714" y="2948675"/>
                  <a:pt x="1806714" y="2696170"/>
                </a:cubicBezTo>
                <a:cubicBezTo>
                  <a:pt x="1806714" y="2443665"/>
                  <a:pt x="2011409" y="2238970"/>
                  <a:pt x="2263914" y="2238970"/>
                </a:cubicBezTo>
                <a:close/>
                <a:moveTo>
                  <a:pt x="1576134" y="17032"/>
                </a:moveTo>
                <a:lnTo>
                  <a:pt x="2276728" y="17032"/>
                </a:lnTo>
                <a:lnTo>
                  <a:pt x="2276728" y="17033"/>
                </a:lnTo>
                <a:lnTo>
                  <a:pt x="1576135" y="17033"/>
                </a:lnTo>
                <a:close/>
                <a:moveTo>
                  <a:pt x="0" y="17032"/>
                </a:moveTo>
                <a:lnTo>
                  <a:pt x="1321887" y="17032"/>
                </a:lnTo>
                <a:lnTo>
                  <a:pt x="1321887" y="996125"/>
                </a:lnTo>
                <a:lnTo>
                  <a:pt x="2276728" y="996125"/>
                </a:lnTo>
                <a:lnTo>
                  <a:pt x="2276728" y="2160187"/>
                </a:lnTo>
                <a:cubicBezTo>
                  <a:pt x="1979345" y="2161001"/>
                  <a:pt x="1738579" y="2402384"/>
                  <a:pt x="1738579" y="2700000"/>
                </a:cubicBezTo>
                <a:cubicBezTo>
                  <a:pt x="1738579" y="2997617"/>
                  <a:pt x="1979345" y="3238999"/>
                  <a:pt x="2276728" y="3239814"/>
                </a:cubicBezTo>
                <a:lnTo>
                  <a:pt x="2276728" y="3240000"/>
                </a:lnTo>
                <a:lnTo>
                  <a:pt x="0" y="3240000"/>
                </a:lnTo>
                <a:close/>
                <a:moveTo>
                  <a:pt x="1436085" y="0"/>
                </a:moveTo>
                <a:lnTo>
                  <a:pt x="2287664" y="888809"/>
                </a:lnTo>
                <a:lnTo>
                  <a:pt x="1436085" y="888809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31375832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B</a:t>
            </a:r>
          </a:p>
        </p:txBody>
      </p:sp>
      <p:sp>
        <p:nvSpPr>
          <p:cNvPr id="54" name="Freeform 47">
            <a:extLst>
              <a:ext uri="{FF2B5EF4-FFF2-40B4-BE49-F238E27FC236}">
                <a16:creationId xmlns:a16="http://schemas.microsoft.com/office/drawing/2014/main" id="{C23D3A46-4648-419A-831A-39A9EF5FA6C6}"/>
              </a:ext>
            </a:extLst>
          </p:cNvPr>
          <p:cNvSpPr>
            <a:spLocks noChangeAspect="1"/>
          </p:cNvSpPr>
          <p:nvPr/>
        </p:nvSpPr>
        <p:spPr>
          <a:xfrm>
            <a:off x="4430860" y="1410562"/>
            <a:ext cx="530134" cy="529812"/>
          </a:xfrm>
          <a:custGeom>
            <a:avLst/>
            <a:gdLst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5619 w 1901727"/>
              <a:gd name="connsiteY10" fmla="*/ 633909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7575 w 1901727"/>
              <a:gd name="connsiteY5" fmla="*/ 403907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72451 w 1901727"/>
              <a:gd name="connsiteY4" fmla="*/ 605860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01727"/>
              <a:gd name="connsiteY0" fmla="*/ 0 h 1985875"/>
              <a:gd name="connsiteX1" fmla="*/ 790984 w 1901727"/>
              <a:gd name="connsiteY1" fmla="*/ 0 h 1985875"/>
              <a:gd name="connsiteX2" fmla="*/ 1026596 w 1901727"/>
              <a:gd name="connsiteY2" fmla="*/ 5610 h 1985875"/>
              <a:gd name="connsiteX3" fmla="*/ 1020986 w 1901727"/>
              <a:gd name="connsiteY3" fmla="*/ 493664 h 1985875"/>
              <a:gd name="connsiteX4" fmla="*/ 1155622 w 1901727"/>
              <a:gd name="connsiteY4" fmla="*/ 572201 h 1985875"/>
              <a:gd name="connsiteX5" fmla="*/ 1351965 w 1901727"/>
              <a:gd name="connsiteY5" fmla="*/ 375858 h 1985875"/>
              <a:gd name="connsiteX6" fmla="*/ 1901727 w 1901727"/>
              <a:gd name="connsiteY6" fmla="*/ 1924167 h 1985875"/>
              <a:gd name="connsiteX7" fmla="*/ 992937 w 1901727"/>
              <a:gd name="connsiteY7" fmla="*/ 1480991 h 1985875"/>
              <a:gd name="connsiteX8" fmla="*/ 1054645 w 1901727"/>
              <a:gd name="connsiteY8" fmla="*/ 1121963 h 1985875"/>
              <a:gd name="connsiteX9" fmla="*/ 1088304 w 1901727"/>
              <a:gd name="connsiteY9" fmla="*/ 757325 h 1985875"/>
              <a:gd name="connsiteX10" fmla="*/ 920009 w 1901727"/>
              <a:gd name="connsiteY10" fmla="*/ 611470 h 1985875"/>
              <a:gd name="connsiteX11" fmla="*/ 729276 w 1901727"/>
              <a:gd name="connsiteY11" fmla="*/ 751715 h 1985875"/>
              <a:gd name="connsiteX12" fmla="*/ 740495 w 1901727"/>
              <a:gd name="connsiteY12" fmla="*/ 1161232 h 1985875"/>
              <a:gd name="connsiteX13" fmla="*/ 785374 w 1901727"/>
              <a:gd name="connsiteY13" fmla="*/ 1509040 h 1985875"/>
              <a:gd name="connsiteX14" fmla="*/ 0 w 1901727"/>
              <a:gd name="connsiteY14" fmla="*/ 1985875 h 1985875"/>
              <a:gd name="connsiteX15" fmla="*/ 437565 w 1901727"/>
              <a:gd name="connsiteY15" fmla="*/ 387077 h 1985875"/>
              <a:gd name="connsiteX16" fmla="*/ 650738 w 1901727"/>
              <a:gd name="connsiteY16" fmla="*/ 611470 h 1985875"/>
              <a:gd name="connsiteX17" fmla="*/ 813423 w 1901727"/>
              <a:gd name="connsiteY17" fmla="*/ 499274 h 1985875"/>
              <a:gd name="connsiteX18" fmla="*/ 790984 w 1901727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2424"/>
              <a:gd name="connsiteY0" fmla="*/ 0 h 1985875"/>
              <a:gd name="connsiteX1" fmla="*/ 790984 w 1942424"/>
              <a:gd name="connsiteY1" fmla="*/ 0 h 1985875"/>
              <a:gd name="connsiteX2" fmla="*/ 1026596 w 1942424"/>
              <a:gd name="connsiteY2" fmla="*/ 5610 h 1985875"/>
              <a:gd name="connsiteX3" fmla="*/ 1020986 w 1942424"/>
              <a:gd name="connsiteY3" fmla="*/ 493664 h 1985875"/>
              <a:gd name="connsiteX4" fmla="*/ 1155622 w 1942424"/>
              <a:gd name="connsiteY4" fmla="*/ 572201 h 1985875"/>
              <a:gd name="connsiteX5" fmla="*/ 1351965 w 1942424"/>
              <a:gd name="connsiteY5" fmla="*/ 375858 h 1985875"/>
              <a:gd name="connsiteX6" fmla="*/ 1901727 w 1942424"/>
              <a:gd name="connsiteY6" fmla="*/ 1924167 h 1985875"/>
              <a:gd name="connsiteX7" fmla="*/ 992937 w 1942424"/>
              <a:gd name="connsiteY7" fmla="*/ 1480991 h 1985875"/>
              <a:gd name="connsiteX8" fmla="*/ 1054645 w 1942424"/>
              <a:gd name="connsiteY8" fmla="*/ 1121963 h 1985875"/>
              <a:gd name="connsiteX9" fmla="*/ 1088304 w 1942424"/>
              <a:gd name="connsiteY9" fmla="*/ 757325 h 1985875"/>
              <a:gd name="connsiteX10" fmla="*/ 920009 w 1942424"/>
              <a:gd name="connsiteY10" fmla="*/ 611470 h 1985875"/>
              <a:gd name="connsiteX11" fmla="*/ 729276 w 1942424"/>
              <a:gd name="connsiteY11" fmla="*/ 751715 h 1985875"/>
              <a:gd name="connsiteX12" fmla="*/ 740495 w 1942424"/>
              <a:gd name="connsiteY12" fmla="*/ 1161232 h 1985875"/>
              <a:gd name="connsiteX13" fmla="*/ 785374 w 1942424"/>
              <a:gd name="connsiteY13" fmla="*/ 1509040 h 1985875"/>
              <a:gd name="connsiteX14" fmla="*/ 0 w 1942424"/>
              <a:gd name="connsiteY14" fmla="*/ 1985875 h 1985875"/>
              <a:gd name="connsiteX15" fmla="*/ 437565 w 1942424"/>
              <a:gd name="connsiteY15" fmla="*/ 387077 h 1985875"/>
              <a:gd name="connsiteX16" fmla="*/ 650738 w 1942424"/>
              <a:gd name="connsiteY16" fmla="*/ 611470 h 1985875"/>
              <a:gd name="connsiteX17" fmla="*/ 813423 w 1942424"/>
              <a:gd name="connsiteY17" fmla="*/ 499274 h 1985875"/>
              <a:gd name="connsiteX18" fmla="*/ 790984 w 194242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54645 w 1946874"/>
              <a:gd name="connsiteY8" fmla="*/ 112196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992937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71474 w 1946874"/>
              <a:gd name="connsiteY7" fmla="*/ 1480991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61232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37565 w 1946874"/>
              <a:gd name="connsiteY15" fmla="*/ 387077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790984 w 1946874"/>
              <a:gd name="connsiteY0" fmla="*/ 0 h 1985875"/>
              <a:gd name="connsiteX1" fmla="*/ 790984 w 1946874"/>
              <a:gd name="connsiteY1" fmla="*/ 0 h 1985875"/>
              <a:gd name="connsiteX2" fmla="*/ 1026596 w 1946874"/>
              <a:gd name="connsiteY2" fmla="*/ 5610 h 1985875"/>
              <a:gd name="connsiteX3" fmla="*/ 1020986 w 1946874"/>
              <a:gd name="connsiteY3" fmla="*/ 493664 h 1985875"/>
              <a:gd name="connsiteX4" fmla="*/ 1155622 w 1946874"/>
              <a:gd name="connsiteY4" fmla="*/ 572201 h 1985875"/>
              <a:gd name="connsiteX5" fmla="*/ 1351965 w 1946874"/>
              <a:gd name="connsiteY5" fmla="*/ 375858 h 1985875"/>
              <a:gd name="connsiteX6" fmla="*/ 1901727 w 1946874"/>
              <a:gd name="connsiteY6" fmla="*/ 1924167 h 1985875"/>
              <a:gd name="connsiteX7" fmla="*/ 1054644 w 1946874"/>
              <a:gd name="connsiteY7" fmla="*/ 1486600 h 1985875"/>
              <a:gd name="connsiteX8" fmla="*/ 1037816 w 1946874"/>
              <a:gd name="connsiteY8" fmla="*/ 1144403 h 1985875"/>
              <a:gd name="connsiteX9" fmla="*/ 1088304 w 1946874"/>
              <a:gd name="connsiteY9" fmla="*/ 757325 h 1985875"/>
              <a:gd name="connsiteX10" fmla="*/ 920009 w 1946874"/>
              <a:gd name="connsiteY10" fmla="*/ 611470 h 1985875"/>
              <a:gd name="connsiteX11" fmla="*/ 729276 w 1946874"/>
              <a:gd name="connsiteY11" fmla="*/ 751715 h 1985875"/>
              <a:gd name="connsiteX12" fmla="*/ 740495 w 1946874"/>
              <a:gd name="connsiteY12" fmla="*/ 1161232 h 1985875"/>
              <a:gd name="connsiteX13" fmla="*/ 785374 w 1946874"/>
              <a:gd name="connsiteY13" fmla="*/ 1509040 h 1985875"/>
              <a:gd name="connsiteX14" fmla="*/ 0 w 1946874"/>
              <a:gd name="connsiteY14" fmla="*/ 1985875 h 1985875"/>
              <a:gd name="connsiteX15" fmla="*/ 420736 w 1946874"/>
              <a:gd name="connsiteY15" fmla="*/ 375858 h 1985875"/>
              <a:gd name="connsiteX16" fmla="*/ 650738 w 1946874"/>
              <a:gd name="connsiteY16" fmla="*/ 611470 h 1985875"/>
              <a:gd name="connsiteX17" fmla="*/ 813423 w 1946874"/>
              <a:gd name="connsiteY17" fmla="*/ 499274 h 1985875"/>
              <a:gd name="connsiteX18" fmla="*/ 790984 w 1946874"/>
              <a:gd name="connsiteY18" fmla="*/ 0 h 1985875"/>
              <a:gd name="connsiteX0" fmla="*/ 858302 w 2014192"/>
              <a:gd name="connsiteY0" fmla="*/ 0 h 1958316"/>
              <a:gd name="connsiteX1" fmla="*/ 858302 w 2014192"/>
              <a:gd name="connsiteY1" fmla="*/ 0 h 1958316"/>
              <a:gd name="connsiteX2" fmla="*/ 1093914 w 2014192"/>
              <a:gd name="connsiteY2" fmla="*/ 5610 h 1958316"/>
              <a:gd name="connsiteX3" fmla="*/ 1088304 w 2014192"/>
              <a:gd name="connsiteY3" fmla="*/ 493664 h 1958316"/>
              <a:gd name="connsiteX4" fmla="*/ 1222940 w 2014192"/>
              <a:gd name="connsiteY4" fmla="*/ 572201 h 1958316"/>
              <a:gd name="connsiteX5" fmla="*/ 1419283 w 2014192"/>
              <a:gd name="connsiteY5" fmla="*/ 375858 h 1958316"/>
              <a:gd name="connsiteX6" fmla="*/ 1969045 w 2014192"/>
              <a:gd name="connsiteY6" fmla="*/ 1924167 h 1958316"/>
              <a:gd name="connsiteX7" fmla="*/ 1121962 w 2014192"/>
              <a:gd name="connsiteY7" fmla="*/ 1486600 h 1958316"/>
              <a:gd name="connsiteX8" fmla="*/ 1105134 w 2014192"/>
              <a:gd name="connsiteY8" fmla="*/ 1144403 h 1958316"/>
              <a:gd name="connsiteX9" fmla="*/ 1155622 w 2014192"/>
              <a:gd name="connsiteY9" fmla="*/ 757325 h 1958316"/>
              <a:gd name="connsiteX10" fmla="*/ 987327 w 2014192"/>
              <a:gd name="connsiteY10" fmla="*/ 611470 h 1958316"/>
              <a:gd name="connsiteX11" fmla="*/ 796594 w 2014192"/>
              <a:gd name="connsiteY11" fmla="*/ 751715 h 1958316"/>
              <a:gd name="connsiteX12" fmla="*/ 807813 w 2014192"/>
              <a:gd name="connsiteY12" fmla="*/ 1161232 h 1958316"/>
              <a:gd name="connsiteX13" fmla="*/ 852692 w 2014192"/>
              <a:gd name="connsiteY13" fmla="*/ 1509040 h 1958316"/>
              <a:gd name="connsiteX14" fmla="*/ 0 w 2014192"/>
              <a:gd name="connsiteY14" fmla="*/ 1952216 h 1958316"/>
              <a:gd name="connsiteX15" fmla="*/ 488054 w 2014192"/>
              <a:gd name="connsiteY15" fmla="*/ 375858 h 1958316"/>
              <a:gd name="connsiteX16" fmla="*/ 718056 w 2014192"/>
              <a:gd name="connsiteY16" fmla="*/ 611470 h 1958316"/>
              <a:gd name="connsiteX17" fmla="*/ 880741 w 2014192"/>
              <a:gd name="connsiteY17" fmla="*/ 499274 h 1958316"/>
              <a:gd name="connsiteX18" fmla="*/ 858302 w 2014192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41893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930674 w 2103393"/>
              <a:gd name="connsiteY13" fmla="*/ 1480991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897014 w 2103393"/>
              <a:gd name="connsiteY12" fmla="*/ 1161232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194335 w 2103393"/>
              <a:gd name="connsiteY8" fmla="*/ 1144403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8316"/>
              <a:gd name="connsiteX1" fmla="*/ 947503 w 2103393"/>
              <a:gd name="connsiteY1" fmla="*/ 0 h 1958316"/>
              <a:gd name="connsiteX2" fmla="*/ 1183115 w 2103393"/>
              <a:gd name="connsiteY2" fmla="*/ 5610 h 1958316"/>
              <a:gd name="connsiteX3" fmla="*/ 1177505 w 2103393"/>
              <a:gd name="connsiteY3" fmla="*/ 493664 h 1958316"/>
              <a:gd name="connsiteX4" fmla="*/ 1312141 w 2103393"/>
              <a:gd name="connsiteY4" fmla="*/ 572201 h 1958316"/>
              <a:gd name="connsiteX5" fmla="*/ 1508484 w 2103393"/>
              <a:gd name="connsiteY5" fmla="*/ 375858 h 1958316"/>
              <a:gd name="connsiteX6" fmla="*/ 2058246 w 2103393"/>
              <a:gd name="connsiteY6" fmla="*/ 1924167 h 1958316"/>
              <a:gd name="connsiteX7" fmla="*/ 1211163 w 2103393"/>
              <a:gd name="connsiteY7" fmla="*/ 1486600 h 1958316"/>
              <a:gd name="connsiteX8" fmla="*/ 1227994 w 2103393"/>
              <a:gd name="connsiteY8" fmla="*/ 1194891 h 1958316"/>
              <a:gd name="connsiteX9" fmla="*/ 1244823 w 2103393"/>
              <a:gd name="connsiteY9" fmla="*/ 757325 h 1958316"/>
              <a:gd name="connsiteX10" fmla="*/ 1076528 w 2103393"/>
              <a:gd name="connsiteY10" fmla="*/ 611470 h 1958316"/>
              <a:gd name="connsiteX11" fmla="*/ 885795 w 2103393"/>
              <a:gd name="connsiteY11" fmla="*/ 751715 h 1958316"/>
              <a:gd name="connsiteX12" fmla="*/ 919453 w 2103393"/>
              <a:gd name="connsiteY12" fmla="*/ 1189281 h 1958316"/>
              <a:gd name="connsiteX13" fmla="*/ 891405 w 2103393"/>
              <a:gd name="connsiteY13" fmla="*/ 1509040 h 1958316"/>
              <a:gd name="connsiteX14" fmla="*/ 89201 w 2103393"/>
              <a:gd name="connsiteY14" fmla="*/ 1952216 h 1958316"/>
              <a:gd name="connsiteX15" fmla="*/ 577255 w 2103393"/>
              <a:gd name="connsiteY15" fmla="*/ 375858 h 1958316"/>
              <a:gd name="connsiteX16" fmla="*/ 807257 w 2103393"/>
              <a:gd name="connsiteY16" fmla="*/ 611470 h 1958316"/>
              <a:gd name="connsiteX17" fmla="*/ 969942 w 2103393"/>
              <a:gd name="connsiteY17" fmla="*/ 499274 h 1958316"/>
              <a:gd name="connsiteX18" fmla="*/ 947503 w 2103393"/>
              <a:gd name="connsiteY18" fmla="*/ 0 h 1958316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7994 w 2103393"/>
              <a:gd name="connsiteY8" fmla="*/ 1194891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22384 w 2103393"/>
              <a:gd name="connsiteY8" fmla="*/ 117806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59848"/>
              <a:gd name="connsiteX1" fmla="*/ 947503 w 2103393"/>
              <a:gd name="connsiteY1" fmla="*/ 0 h 1959848"/>
              <a:gd name="connsiteX2" fmla="*/ 1183115 w 2103393"/>
              <a:gd name="connsiteY2" fmla="*/ 5610 h 1959848"/>
              <a:gd name="connsiteX3" fmla="*/ 1177505 w 2103393"/>
              <a:gd name="connsiteY3" fmla="*/ 493664 h 1959848"/>
              <a:gd name="connsiteX4" fmla="*/ 1312141 w 2103393"/>
              <a:gd name="connsiteY4" fmla="*/ 572201 h 1959848"/>
              <a:gd name="connsiteX5" fmla="*/ 1508484 w 2103393"/>
              <a:gd name="connsiteY5" fmla="*/ 375858 h 1959848"/>
              <a:gd name="connsiteX6" fmla="*/ 2058246 w 2103393"/>
              <a:gd name="connsiteY6" fmla="*/ 1924167 h 1959848"/>
              <a:gd name="connsiteX7" fmla="*/ 1211163 w 2103393"/>
              <a:gd name="connsiteY7" fmla="*/ 1486600 h 1959848"/>
              <a:gd name="connsiteX8" fmla="*/ 1205554 w 2103393"/>
              <a:gd name="connsiteY8" fmla="*/ 1200502 h 1959848"/>
              <a:gd name="connsiteX9" fmla="*/ 1244823 w 2103393"/>
              <a:gd name="connsiteY9" fmla="*/ 757325 h 1959848"/>
              <a:gd name="connsiteX10" fmla="*/ 1076528 w 2103393"/>
              <a:gd name="connsiteY10" fmla="*/ 611470 h 1959848"/>
              <a:gd name="connsiteX11" fmla="*/ 885795 w 2103393"/>
              <a:gd name="connsiteY11" fmla="*/ 751715 h 1959848"/>
              <a:gd name="connsiteX12" fmla="*/ 919453 w 2103393"/>
              <a:gd name="connsiteY12" fmla="*/ 1189281 h 1959848"/>
              <a:gd name="connsiteX13" fmla="*/ 891405 w 2103393"/>
              <a:gd name="connsiteY13" fmla="*/ 1509040 h 1959848"/>
              <a:gd name="connsiteX14" fmla="*/ 89201 w 2103393"/>
              <a:gd name="connsiteY14" fmla="*/ 1952216 h 1959848"/>
              <a:gd name="connsiteX15" fmla="*/ 577255 w 2103393"/>
              <a:gd name="connsiteY15" fmla="*/ 375858 h 1959848"/>
              <a:gd name="connsiteX16" fmla="*/ 807257 w 2103393"/>
              <a:gd name="connsiteY16" fmla="*/ 611470 h 1959848"/>
              <a:gd name="connsiteX17" fmla="*/ 969942 w 2103393"/>
              <a:gd name="connsiteY17" fmla="*/ 499274 h 1959848"/>
              <a:gd name="connsiteX18" fmla="*/ 947503 w 2103393"/>
              <a:gd name="connsiteY18" fmla="*/ 0 h 1959848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1617"/>
              <a:gd name="connsiteX1" fmla="*/ 947503 w 2103393"/>
              <a:gd name="connsiteY1" fmla="*/ 0 h 1961617"/>
              <a:gd name="connsiteX2" fmla="*/ 1183115 w 2103393"/>
              <a:gd name="connsiteY2" fmla="*/ 5610 h 1961617"/>
              <a:gd name="connsiteX3" fmla="*/ 1177505 w 2103393"/>
              <a:gd name="connsiteY3" fmla="*/ 493664 h 1961617"/>
              <a:gd name="connsiteX4" fmla="*/ 1312141 w 2103393"/>
              <a:gd name="connsiteY4" fmla="*/ 572201 h 1961617"/>
              <a:gd name="connsiteX5" fmla="*/ 1508484 w 2103393"/>
              <a:gd name="connsiteY5" fmla="*/ 375858 h 1961617"/>
              <a:gd name="connsiteX6" fmla="*/ 2058246 w 2103393"/>
              <a:gd name="connsiteY6" fmla="*/ 1924167 h 1961617"/>
              <a:gd name="connsiteX7" fmla="*/ 1244822 w 2103393"/>
              <a:gd name="connsiteY7" fmla="*/ 1514649 h 1961617"/>
              <a:gd name="connsiteX8" fmla="*/ 1205554 w 2103393"/>
              <a:gd name="connsiteY8" fmla="*/ 1200502 h 1961617"/>
              <a:gd name="connsiteX9" fmla="*/ 1244823 w 2103393"/>
              <a:gd name="connsiteY9" fmla="*/ 757325 h 1961617"/>
              <a:gd name="connsiteX10" fmla="*/ 1076528 w 2103393"/>
              <a:gd name="connsiteY10" fmla="*/ 611470 h 1961617"/>
              <a:gd name="connsiteX11" fmla="*/ 885795 w 2103393"/>
              <a:gd name="connsiteY11" fmla="*/ 751715 h 1961617"/>
              <a:gd name="connsiteX12" fmla="*/ 919453 w 2103393"/>
              <a:gd name="connsiteY12" fmla="*/ 1189281 h 1961617"/>
              <a:gd name="connsiteX13" fmla="*/ 891405 w 2103393"/>
              <a:gd name="connsiteY13" fmla="*/ 1509040 h 1961617"/>
              <a:gd name="connsiteX14" fmla="*/ 89201 w 2103393"/>
              <a:gd name="connsiteY14" fmla="*/ 1952216 h 1961617"/>
              <a:gd name="connsiteX15" fmla="*/ 577255 w 2103393"/>
              <a:gd name="connsiteY15" fmla="*/ 375858 h 1961617"/>
              <a:gd name="connsiteX16" fmla="*/ 807257 w 2103393"/>
              <a:gd name="connsiteY16" fmla="*/ 611470 h 1961617"/>
              <a:gd name="connsiteX17" fmla="*/ 969942 w 2103393"/>
              <a:gd name="connsiteY17" fmla="*/ 499274 h 1961617"/>
              <a:gd name="connsiteX18" fmla="*/ 947503 w 2103393"/>
              <a:gd name="connsiteY18" fmla="*/ 0 h 1961617"/>
              <a:gd name="connsiteX0" fmla="*/ 947503 w 2103393"/>
              <a:gd name="connsiteY0" fmla="*/ 0 h 1963064"/>
              <a:gd name="connsiteX1" fmla="*/ 947503 w 2103393"/>
              <a:gd name="connsiteY1" fmla="*/ 0 h 1963064"/>
              <a:gd name="connsiteX2" fmla="*/ 1183115 w 2103393"/>
              <a:gd name="connsiteY2" fmla="*/ 5610 h 1963064"/>
              <a:gd name="connsiteX3" fmla="*/ 1177505 w 2103393"/>
              <a:gd name="connsiteY3" fmla="*/ 493664 h 1963064"/>
              <a:gd name="connsiteX4" fmla="*/ 1312141 w 2103393"/>
              <a:gd name="connsiteY4" fmla="*/ 572201 h 1963064"/>
              <a:gd name="connsiteX5" fmla="*/ 1508484 w 2103393"/>
              <a:gd name="connsiteY5" fmla="*/ 375858 h 1963064"/>
              <a:gd name="connsiteX6" fmla="*/ 2058246 w 2103393"/>
              <a:gd name="connsiteY6" fmla="*/ 1924167 h 1963064"/>
              <a:gd name="connsiteX7" fmla="*/ 1244822 w 2103393"/>
              <a:gd name="connsiteY7" fmla="*/ 1514649 h 1963064"/>
              <a:gd name="connsiteX8" fmla="*/ 1205554 w 2103393"/>
              <a:gd name="connsiteY8" fmla="*/ 1200502 h 1963064"/>
              <a:gd name="connsiteX9" fmla="*/ 1244823 w 2103393"/>
              <a:gd name="connsiteY9" fmla="*/ 757325 h 1963064"/>
              <a:gd name="connsiteX10" fmla="*/ 1076528 w 2103393"/>
              <a:gd name="connsiteY10" fmla="*/ 611470 h 1963064"/>
              <a:gd name="connsiteX11" fmla="*/ 885795 w 2103393"/>
              <a:gd name="connsiteY11" fmla="*/ 751715 h 1963064"/>
              <a:gd name="connsiteX12" fmla="*/ 919453 w 2103393"/>
              <a:gd name="connsiteY12" fmla="*/ 1189281 h 1963064"/>
              <a:gd name="connsiteX13" fmla="*/ 891405 w 2103393"/>
              <a:gd name="connsiteY13" fmla="*/ 1509040 h 1963064"/>
              <a:gd name="connsiteX14" fmla="*/ 89201 w 2103393"/>
              <a:gd name="connsiteY14" fmla="*/ 1952216 h 1963064"/>
              <a:gd name="connsiteX15" fmla="*/ 577255 w 2103393"/>
              <a:gd name="connsiteY15" fmla="*/ 375858 h 1963064"/>
              <a:gd name="connsiteX16" fmla="*/ 807257 w 2103393"/>
              <a:gd name="connsiteY16" fmla="*/ 611470 h 1963064"/>
              <a:gd name="connsiteX17" fmla="*/ 969942 w 2103393"/>
              <a:gd name="connsiteY17" fmla="*/ 499274 h 1963064"/>
              <a:gd name="connsiteX18" fmla="*/ 947503 w 2103393"/>
              <a:gd name="connsiteY18" fmla="*/ 0 h 1963064"/>
              <a:gd name="connsiteX0" fmla="*/ 947503 w 2103393"/>
              <a:gd name="connsiteY0" fmla="*/ 0 h 1964995"/>
              <a:gd name="connsiteX1" fmla="*/ 947503 w 2103393"/>
              <a:gd name="connsiteY1" fmla="*/ 0 h 1964995"/>
              <a:gd name="connsiteX2" fmla="*/ 1183115 w 2103393"/>
              <a:gd name="connsiteY2" fmla="*/ 5610 h 1964995"/>
              <a:gd name="connsiteX3" fmla="*/ 1177505 w 2103393"/>
              <a:gd name="connsiteY3" fmla="*/ 493664 h 1964995"/>
              <a:gd name="connsiteX4" fmla="*/ 1312141 w 2103393"/>
              <a:gd name="connsiteY4" fmla="*/ 572201 h 1964995"/>
              <a:gd name="connsiteX5" fmla="*/ 1508484 w 2103393"/>
              <a:gd name="connsiteY5" fmla="*/ 375858 h 1964995"/>
              <a:gd name="connsiteX6" fmla="*/ 2058246 w 2103393"/>
              <a:gd name="connsiteY6" fmla="*/ 1924167 h 1964995"/>
              <a:gd name="connsiteX7" fmla="*/ 1244822 w 2103393"/>
              <a:gd name="connsiteY7" fmla="*/ 1514649 h 1964995"/>
              <a:gd name="connsiteX8" fmla="*/ 1205554 w 2103393"/>
              <a:gd name="connsiteY8" fmla="*/ 1200502 h 1964995"/>
              <a:gd name="connsiteX9" fmla="*/ 1244823 w 2103393"/>
              <a:gd name="connsiteY9" fmla="*/ 757325 h 1964995"/>
              <a:gd name="connsiteX10" fmla="*/ 1076528 w 2103393"/>
              <a:gd name="connsiteY10" fmla="*/ 611470 h 1964995"/>
              <a:gd name="connsiteX11" fmla="*/ 885795 w 2103393"/>
              <a:gd name="connsiteY11" fmla="*/ 751715 h 1964995"/>
              <a:gd name="connsiteX12" fmla="*/ 919453 w 2103393"/>
              <a:gd name="connsiteY12" fmla="*/ 1189281 h 1964995"/>
              <a:gd name="connsiteX13" fmla="*/ 891405 w 2103393"/>
              <a:gd name="connsiteY13" fmla="*/ 1509040 h 1964995"/>
              <a:gd name="connsiteX14" fmla="*/ 89201 w 2103393"/>
              <a:gd name="connsiteY14" fmla="*/ 1952216 h 1964995"/>
              <a:gd name="connsiteX15" fmla="*/ 577255 w 2103393"/>
              <a:gd name="connsiteY15" fmla="*/ 375858 h 1964995"/>
              <a:gd name="connsiteX16" fmla="*/ 807257 w 2103393"/>
              <a:gd name="connsiteY16" fmla="*/ 611470 h 1964995"/>
              <a:gd name="connsiteX17" fmla="*/ 969942 w 2103393"/>
              <a:gd name="connsiteY17" fmla="*/ 499274 h 1964995"/>
              <a:gd name="connsiteX18" fmla="*/ 947503 w 2103393"/>
              <a:gd name="connsiteY18" fmla="*/ 0 h 1964995"/>
              <a:gd name="connsiteX0" fmla="*/ 947503 w 2103393"/>
              <a:gd name="connsiteY0" fmla="*/ 13781 h 1978776"/>
              <a:gd name="connsiteX1" fmla="*/ 947503 w 2103393"/>
              <a:gd name="connsiteY1" fmla="*/ 13781 h 1978776"/>
              <a:gd name="connsiteX2" fmla="*/ 1183115 w 2103393"/>
              <a:gd name="connsiteY2" fmla="*/ 19391 h 1978776"/>
              <a:gd name="connsiteX3" fmla="*/ 1177505 w 2103393"/>
              <a:gd name="connsiteY3" fmla="*/ 507445 h 1978776"/>
              <a:gd name="connsiteX4" fmla="*/ 1312141 w 2103393"/>
              <a:gd name="connsiteY4" fmla="*/ 585982 h 1978776"/>
              <a:gd name="connsiteX5" fmla="*/ 1508484 w 2103393"/>
              <a:gd name="connsiteY5" fmla="*/ 389639 h 1978776"/>
              <a:gd name="connsiteX6" fmla="*/ 2058246 w 2103393"/>
              <a:gd name="connsiteY6" fmla="*/ 1937948 h 1978776"/>
              <a:gd name="connsiteX7" fmla="*/ 1244822 w 2103393"/>
              <a:gd name="connsiteY7" fmla="*/ 1528430 h 1978776"/>
              <a:gd name="connsiteX8" fmla="*/ 1205554 w 2103393"/>
              <a:gd name="connsiteY8" fmla="*/ 1214283 h 1978776"/>
              <a:gd name="connsiteX9" fmla="*/ 1244823 w 2103393"/>
              <a:gd name="connsiteY9" fmla="*/ 771106 h 1978776"/>
              <a:gd name="connsiteX10" fmla="*/ 1076528 w 2103393"/>
              <a:gd name="connsiteY10" fmla="*/ 625251 h 1978776"/>
              <a:gd name="connsiteX11" fmla="*/ 885795 w 2103393"/>
              <a:gd name="connsiteY11" fmla="*/ 765496 h 1978776"/>
              <a:gd name="connsiteX12" fmla="*/ 919453 w 2103393"/>
              <a:gd name="connsiteY12" fmla="*/ 1203062 h 1978776"/>
              <a:gd name="connsiteX13" fmla="*/ 891405 w 2103393"/>
              <a:gd name="connsiteY13" fmla="*/ 1522821 h 1978776"/>
              <a:gd name="connsiteX14" fmla="*/ 89201 w 2103393"/>
              <a:gd name="connsiteY14" fmla="*/ 1965997 h 1978776"/>
              <a:gd name="connsiteX15" fmla="*/ 577255 w 2103393"/>
              <a:gd name="connsiteY15" fmla="*/ 389639 h 1978776"/>
              <a:gd name="connsiteX16" fmla="*/ 807257 w 2103393"/>
              <a:gd name="connsiteY16" fmla="*/ 625251 h 1978776"/>
              <a:gd name="connsiteX17" fmla="*/ 969942 w 2103393"/>
              <a:gd name="connsiteY17" fmla="*/ 513055 h 1978776"/>
              <a:gd name="connsiteX18" fmla="*/ 947503 w 2103393"/>
              <a:gd name="connsiteY18" fmla="*/ 13781 h 1978776"/>
              <a:gd name="connsiteX0" fmla="*/ 964333 w 2103393"/>
              <a:gd name="connsiteY0" fmla="*/ 55026 h 1980752"/>
              <a:gd name="connsiteX1" fmla="*/ 947503 w 2103393"/>
              <a:gd name="connsiteY1" fmla="*/ 15757 h 1980752"/>
              <a:gd name="connsiteX2" fmla="*/ 1183115 w 2103393"/>
              <a:gd name="connsiteY2" fmla="*/ 21367 h 1980752"/>
              <a:gd name="connsiteX3" fmla="*/ 1177505 w 2103393"/>
              <a:gd name="connsiteY3" fmla="*/ 509421 h 1980752"/>
              <a:gd name="connsiteX4" fmla="*/ 1312141 w 2103393"/>
              <a:gd name="connsiteY4" fmla="*/ 587958 h 1980752"/>
              <a:gd name="connsiteX5" fmla="*/ 1508484 w 2103393"/>
              <a:gd name="connsiteY5" fmla="*/ 391615 h 1980752"/>
              <a:gd name="connsiteX6" fmla="*/ 2058246 w 2103393"/>
              <a:gd name="connsiteY6" fmla="*/ 1939924 h 1980752"/>
              <a:gd name="connsiteX7" fmla="*/ 1244822 w 2103393"/>
              <a:gd name="connsiteY7" fmla="*/ 1530406 h 1980752"/>
              <a:gd name="connsiteX8" fmla="*/ 1205554 w 2103393"/>
              <a:gd name="connsiteY8" fmla="*/ 1216259 h 1980752"/>
              <a:gd name="connsiteX9" fmla="*/ 1244823 w 2103393"/>
              <a:gd name="connsiteY9" fmla="*/ 773082 h 1980752"/>
              <a:gd name="connsiteX10" fmla="*/ 1076528 w 2103393"/>
              <a:gd name="connsiteY10" fmla="*/ 627227 h 1980752"/>
              <a:gd name="connsiteX11" fmla="*/ 885795 w 2103393"/>
              <a:gd name="connsiteY11" fmla="*/ 767472 h 1980752"/>
              <a:gd name="connsiteX12" fmla="*/ 919453 w 2103393"/>
              <a:gd name="connsiteY12" fmla="*/ 1205038 h 1980752"/>
              <a:gd name="connsiteX13" fmla="*/ 891405 w 2103393"/>
              <a:gd name="connsiteY13" fmla="*/ 1524797 h 1980752"/>
              <a:gd name="connsiteX14" fmla="*/ 89201 w 2103393"/>
              <a:gd name="connsiteY14" fmla="*/ 1967973 h 1980752"/>
              <a:gd name="connsiteX15" fmla="*/ 577255 w 2103393"/>
              <a:gd name="connsiteY15" fmla="*/ 391615 h 1980752"/>
              <a:gd name="connsiteX16" fmla="*/ 807257 w 2103393"/>
              <a:gd name="connsiteY16" fmla="*/ 627227 h 1980752"/>
              <a:gd name="connsiteX17" fmla="*/ 969942 w 2103393"/>
              <a:gd name="connsiteY17" fmla="*/ 515031 h 1980752"/>
              <a:gd name="connsiteX18" fmla="*/ 964333 w 2103393"/>
              <a:gd name="connsiteY18" fmla="*/ 55026 h 1980752"/>
              <a:gd name="connsiteX0" fmla="*/ 913845 w 2103393"/>
              <a:gd name="connsiteY0" fmla="*/ 72662 h 1981559"/>
              <a:gd name="connsiteX1" fmla="*/ 947503 w 2103393"/>
              <a:gd name="connsiteY1" fmla="*/ 16564 h 1981559"/>
              <a:gd name="connsiteX2" fmla="*/ 1183115 w 2103393"/>
              <a:gd name="connsiteY2" fmla="*/ 22174 h 1981559"/>
              <a:gd name="connsiteX3" fmla="*/ 1177505 w 2103393"/>
              <a:gd name="connsiteY3" fmla="*/ 510228 h 1981559"/>
              <a:gd name="connsiteX4" fmla="*/ 1312141 w 2103393"/>
              <a:gd name="connsiteY4" fmla="*/ 588765 h 1981559"/>
              <a:gd name="connsiteX5" fmla="*/ 1508484 w 2103393"/>
              <a:gd name="connsiteY5" fmla="*/ 392422 h 1981559"/>
              <a:gd name="connsiteX6" fmla="*/ 2058246 w 2103393"/>
              <a:gd name="connsiteY6" fmla="*/ 1940731 h 1981559"/>
              <a:gd name="connsiteX7" fmla="*/ 1244822 w 2103393"/>
              <a:gd name="connsiteY7" fmla="*/ 1531213 h 1981559"/>
              <a:gd name="connsiteX8" fmla="*/ 1205554 w 2103393"/>
              <a:gd name="connsiteY8" fmla="*/ 1217066 h 1981559"/>
              <a:gd name="connsiteX9" fmla="*/ 1244823 w 2103393"/>
              <a:gd name="connsiteY9" fmla="*/ 773889 h 1981559"/>
              <a:gd name="connsiteX10" fmla="*/ 1076528 w 2103393"/>
              <a:gd name="connsiteY10" fmla="*/ 628034 h 1981559"/>
              <a:gd name="connsiteX11" fmla="*/ 885795 w 2103393"/>
              <a:gd name="connsiteY11" fmla="*/ 768279 h 1981559"/>
              <a:gd name="connsiteX12" fmla="*/ 919453 w 2103393"/>
              <a:gd name="connsiteY12" fmla="*/ 1205845 h 1981559"/>
              <a:gd name="connsiteX13" fmla="*/ 891405 w 2103393"/>
              <a:gd name="connsiteY13" fmla="*/ 1525604 h 1981559"/>
              <a:gd name="connsiteX14" fmla="*/ 89201 w 2103393"/>
              <a:gd name="connsiteY14" fmla="*/ 1968780 h 1981559"/>
              <a:gd name="connsiteX15" fmla="*/ 577255 w 2103393"/>
              <a:gd name="connsiteY15" fmla="*/ 392422 h 1981559"/>
              <a:gd name="connsiteX16" fmla="*/ 807257 w 2103393"/>
              <a:gd name="connsiteY16" fmla="*/ 628034 h 1981559"/>
              <a:gd name="connsiteX17" fmla="*/ 969942 w 2103393"/>
              <a:gd name="connsiteY17" fmla="*/ 515838 h 1981559"/>
              <a:gd name="connsiteX18" fmla="*/ 913845 w 2103393"/>
              <a:gd name="connsiteY18" fmla="*/ 72662 h 1981559"/>
              <a:gd name="connsiteX0" fmla="*/ 913845 w 2103393"/>
              <a:gd name="connsiteY0" fmla="*/ 103017 h 2011914"/>
              <a:gd name="connsiteX1" fmla="*/ 1003601 w 2103393"/>
              <a:gd name="connsiteY1" fmla="*/ 2040 h 2011914"/>
              <a:gd name="connsiteX2" fmla="*/ 1183115 w 2103393"/>
              <a:gd name="connsiteY2" fmla="*/ 52529 h 2011914"/>
              <a:gd name="connsiteX3" fmla="*/ 1177505 w 2103393"/>
              <a:gd name="connsiteY3" fmla="*/ 540583 h 2011914"/>
              <a:gd name="connsiteX4" fmla="*/ 1312141 w 2103393"/>
              <a:gd name="connsiteY4" fmla="*/ 619120 h 2011914"/>
              <a:gd name="connsiteX5" fmla="*/ 1508484 w 2103393"/>
              <a:gd name="connsiteY5" fmla="*/ 422777 h 2011914"/>
              <a:gd name="connsiteX6" fmla="*/ 2058246 w 2103393"/>
              <a:gd name="connsiteY6" fmla="*/ 1971086 h 2011914"/>
              <a:gd name="connsiteX7" fmla="*/ 1244822 w 2103393"/>
              <a:gd name="connsiteY7" fmla="*/ 1561568 h 2011914"/>
              <a:gd name="connsiteX8" fmla="*/ 1205554 w 2103393"/>
              <a:gd name="connsiteY8" fmla="*/ 1247421 h 2011914"/>
              <a:gd name="connsiteX9" fmla="*/ 1244823 w 2103393"/>
              <a:gd name="connsiteY9" fmla="*/ 804244 h 2011914"/>
              <a:gd name="connsiteX10" fmla="*/ 1076528 w 2103393"/>
              <a:gd name="connsiteY10" fmla="*/ 658389 h 2011914"/>
              <a:gd name="connsiteX11" fmla="*/ 885795 w 2103393"/>
              <a:gd name="connsiteY11" fmla="*/ 798634 h 2011914"/>
              <a:gd name="connsiteX12" fmla="*/ 919453 w 2103393"/>
              <a:gd name="connsiteY12" fmla="*/ 1236200 h 2011914"/>
              <a:gd name="connsiteX13" fmla="*/ 891405 w 2103393"/>
              <a:gd name="connsiteY13" fmla="*/ 1555959 h 2011914"/>
              <a:gd name="connsiteX14" fmla="*/ 89201 w 2103393"/>
              <a:gd name="connsiteY14" fmla="*/ 1999135 h 2011914"/>
              <a:gd name="connsiteX15" fmla="*/ 577255 w 2103393"/>
              <a:gd name="connsiteY15" fmla="*/ 422777 h 2011914"/>
              <a:gd name="connsiteX16" fmla="*/ 807257 w 2103393"/>
              <a:gd name="connsiteY16" fmla="*/ 658389 h 2011914"/>
              <a:gd name="connsiteX17" fmla="*/ 969942 w 2103393"/>
              <a:gd name="connsiteY17" fmla="*/ 546193 h 2011914"/>
              <a:gd name="connsiteX18" fmla="*/ 913845 w 2103393"/>
              <a:gd name="connsiteY18" fmla="*/ 103017 h 2011914"/>
              <a:gd name="connsiteX0" fmla="*/ 930675 w 2103393"/>
              <a:gd name="connsiteY0" fmla="*/ 67702 h 2010258"/>
              <a:gd name="connsiteX1" fmla="*/ 1003601 w 2103393"/>
              <a:gd name="connsiteY1" fmla="*/ 384 h 2010258"/>
              <a:gd name="connsiteX2" fmla="*/ 1183115 w 2103393"/>
              <a:gd name="connsiteY2" fmla="*/ 50873 h 2010258"/>
              <a:gd name="connsiteX3" fmla="*/ 1177505 w 2103393"/>
              <a:gd name="connsiteY3" fmla="*/ 538927 h 2010258"/>
              <a:gd name="connsiteX4" fmla="*/ 1312141 w 2103393"/>
              <a:gd name="connsiteY4" fmla="*/ 617464 h 2010258"/>
              <a:gd name="connsiteX5" fmla="*/ 1508484 w 2103393"/>
              <a:gd name="connsiteY5" fmla="*/ 421121 h 2010258"/>
              <a:gd name="connsiteX6" fmla="*/ 2058246 w 2103393"/>
              <a:gd name="connsiteY6" fmla="*/ 1969430 h 2010258"/>
              <a:gd name="connsiteX7" fmla="*/ 1244822 w 2103393"/>
              <a:gd name="connsiteY7" fmla="*/ 1559912 h 2010258"/>
              <a:gd name="connsiteX8" fmla="*/ 1205554 w 2103393"/>
              <a:gd name="connsiteY8" fmla="*/ 1245765 h 2010258"/>
              <a:gd name="connsiteX9" fmla="*/ 1244823 w 2103393"/>
              <a:gd name="connsiteY9" fmla="*/ 802588 h 2010258"/>
              <a:gd name="connsiteX10" fmla="*/ 1076528 w 2103393"/>
              <a:gd name="connsiteY10" fmla="*/ 656733 h 2010258"/>
              <a:gd name="connsiteX11" fmla="*/ 885795 w 2103393"/>
              <a:gd name="connsiteY11" fmla="*/ 796978 h 2010258"/>
              <a:gd name="connsiteX12" fmla="*/ 919453 w 2103393"/>
              <a:gd name="connsiteY12" fmla="*/ 1234544 h 2010258"/>
              <a:gd name="connsiteX13" fmla="*/ 891405 w 2103393"/>
              <a:gd name="connsiteY13" fmla="*/ 1554303 h 2010258"/>
              <a:gd name="connsiteX14" fmla="*/ 89201 w 2103393"/>
              <a:gd name="connsiteY14" fmla="*/ 1997479 h 2010258"/>
              <a:gd name="connsiteX15" fmla="*/ 577255 w 2103393"/>
              <a:gd name="connsiteY15" fmla="*/ 421121 h 2010258"/>
              <a:gd name="connsiteX16" fmla="*/ 807257 w 2103393"/>
              <a:gd name="connsiteY16" fmla="*/ 656733 h 2010258"/>
              <a:gd name="connsiteX17" fmla="*/ 969942 w 2103393"/>
              <a:gd name="connsiteY17" fmla="*/ 544537 h 2010258"/>
              <a:gd name="connsiteX18" fmla="*/ 930675 w 2103393"/>
              <a:gd name="connsiteY18" fmla="*/ 67702 h 2010258"/>
              <a:gd name="connsiteX0" fmla="*/ 930675 w 2103393"/>
              <a:gd name="connsiteY0" fmla="*/ 69239 h 2011795"/>
              <a:gd name="connsiteX1" fmla="*/ 1183115 w 2103393"/>
              <a:gd name="connsiteY1" fmla="*/ 52410 h 2011795"/>
              <a:gd name="connsiteX2" fmla="*/ 1177505 w 2103393"/>
              <a:gd name="connsiteY2" fmla="*/ 540464 h 2011795"/>
              <a:gd name="connsiteX3" fmla="*/ 1312141 w 2103393"/>
              <a:gd name="connsiteY3" fmla="*/ 619001 h 2011795"/>
              <a:gd name="connsiteX4" fmla="*/ 1508484 w 2103393"/>
              <a:gd name="connsiteY4" fmla="*/ 422658 h 2011795"/>
              <a:gd name="connsiteX5" fmla="*/ 2058246 w 2103393"/>
              <a:gd name="connsiteY5" fmla="*/ 1970967 h 2011795"/>
              <a:gd name="connsiteX6" fmla="*/ 1244822 w 2103393"/>
              <a:gd name="connsiteY6" fmla="*/ 1561449 h 2011795"/>
              <a:gd name="connsiteX7" fmla="*/ 1205554 w 2103393"/>
              <a:gd name="connsiteY7" fmla="*/ 1247302 h 2011795"/>
              <a:gd name="connsiteX8" fmla="*/ 1244823 w 2103393"/>
              <a:gd name="connsiteY8" fmla="*/ 804125 h 2011795"/>
              <a:gd name="connsiteX9" fmla="*/ 1076528 w 2103393"/>
              <a:gd name="connsiteY9" fmla="*/ 658270 h 2011795"/>
              <a:gd name="connsiteX10" fmla="*/ 885795 w 2103393"/>
              <a:gd name="connsiteY10" fmla="*/ 798515 h 2011795"/>
              <a:gd name="connsiteX11" fmla="*/ 919453 w 2103393"/>
              <a:gd name="connsiteY11" fmla="*/ 1236081 h 2011795"/>
              <a:gd name="connsiteX12" fmla="*/ 891405 w 2103393"/>
              <a:gd name="connsiteY12" fmla="*/ 1555840 h 2011795"/>
              <a:gd name="connsiteX13" fmla="*/ 89201 w 2103393"/>
              <a:gd name="connsiteY13" fmla="*/ 1999016 h 2011795"/>
              <a:gd name="connsiteX14" fmla="*/ 577255 w 2103393"/>
              <a:gd name="connsiteY14" fmla="*/ 422658 h 2011795"/>
              <a:gd name="connsiteX15" fmla="*/ 807257 w 2103393"/>
              <a:gd name="connsiteY15" fmla="*/ 658270 h 2011795"/>
              <a:gd name="connsiteX16" fmla="*/ 969942 w 2103393"/>
              <a:gd name="connsiteY16" fmla="*/ 546074 h 2011795"/>
              <a:gd name="connsiteX17" fmla="*/ 930675 w 2103393"/>
              <a:gd name="connsiteY17" fmla="*/ 69239 h 2011795"/>
              <a:gd name="connsiteX0" fmla="*/ 930675 w 2103393"/>
              <a:gd name="connsiteY0" fmla="*/ 63795 h 2006351"/>
              <a:gd name="connsiteX1" fmla="*/ 1183115 w 2103393"/>
              <a:gd name="connsiteY1" fmla="*/ 46966 h 2006351"/>
              <a:gd name="connsiteX2" fmla="*/ 1177505 w 2103393"/>
              <a:gd name="connsiteY2" fmla="*/ 535020 h 2006351"/>
              <a:gd name="connsiteX3" fmla="*/ 1312141 w 2103393"/>
              <a:gd name="connsiteY3" fmla="*/ 613557 h 2006351"/>
              <a:gd name="connsiteX4" fmla="*/ 1508484 w 2103393"/>
              <a:gd name="connsiteY4" fmla="*/ 417214 h 2006351"/>
              <a:gd name="connsiteX5" fmla="*/ 2058246 w 2103393"/>
              <a:gd name="connsiteY5" fmla="*/ 1965523 h 2006351"/>
              <a:gd name="connsiteX6" fmla="*/ 1244822 w 2103393"/>
              <a:gd name="connsiteY6" fmla="*/ 1556005 h 2006351"/>
              <a:gd name="connsiteX7" fmla="*/ 1205554 w 2103393"/>
              <a:gd name="connsiteY7" fmla="*/ 1241858 h 2006351"/>
              <a:gd name="connsiteX8" fmla="*/ 1244823 w 2103393"/>
              <a:gd name="connsiteY8" fmla="*/ 798681 h 2006351"/>
              <a:gd name="connsiteX9" fmla="*/ 1076528 w 2103393"/>
              <a:gd name="connsiteY9" fmla="*/ 652826 h 2006351"/>
              <a:gd name="connsiteX10" fmla="*/ 885795 w 2103393"/>
              <a:gd name="connsiteY10" fmla="*/ 793071 h 2006351"/>
              <a:gd name="connsiteX11" fmla="*/ 919453 w 2103393"/>
              <a:gd name="connsiteY11" fmla="*/ 1230637 h 2006351"/>
              <a:gd name="connsiteX12" fmla="*/ 891405 w 2103393"/>
              <a:gd name="connsiteY12" fmla="*/ 1550396 h 2006351"/>
              <a:gd name="connsiteX13" fmla="*/ 89201 w 2103393"/>
              <a:gd name="connsiteY13" fmla="*/ 1993572 h 2006351"/>
              <a:gd name="connsiteX14" fmla="*/ 577255 w 2103393"/>
              <a:gd name="connsiteY14" fmla="*/ 417214 h 2006351"/>
              <a:gd name="connsiteX15" fmla="*/ 807257 w 2103393"/>
              <a:gd name="connsiteY15" fmla="*/ 652826 h 2006351"/>
              <a:gd name="connsiteX16" fmla="*/ 969942 w 2103393"/>
              <a:gd name="connsiteY16" fmla="*/ 540630 h 2006351"/>
              <a:gd name="connsiteX17" fmla="*/ 930675 w 2103393"/>
              <a:gd name="connsiteY17" fmla="*/ 63795 h 2006351"/>
              <a:gd name="connsiteX0" fmla="*/ 930675 w 2103393"/>
              <a:gd name="connsiteY0" fmla="*/ 51191 h 2016186"/>
              <a:gd name="connsiteX1" fmla="*/ 1183115 w 2103393"/>
              <a:gd name="connsiteY1" fmla="*/ 56801 h 2016186"/>
              <a:gd name="connsiteX2" fmla="*/ 1177505 w 2103393"/>
              <a:gd name="connsiteY2" fmla="*/ 544855 h 2016186"/>
              <a:gd name="connsiteX3" fmla="*/ 1312141 w 2103393"/>
              <a:gd name="connsiteY3" fmla="*/ 623392 h 2016186"/>
              <a:gd name="connsiteX4" fmla="*/ 1508484 w 2103393"/>
              <a:gd name="connsiteY4" fmla="*/ 427049 h 2016186"/>
              <a:gd name="connsiteX5" fmla="*/ 2058246 w 2103393"/>
              <a:gd name="connsiteY5" fmla="*/ 1975358 h 2016186"/>
              <a:gd name="connsiteX6" fmla="*/ 1244822 w 2103393"/>
              <a:gd name="connsiteY6" fmla="*/ 1565840 h 2016186"/>
              <a:gd name="connsiteX7" fmla="*/ 1205554 w 2103393"/>
              <a:gd name="connsiteY7" fmla="*/ 1251693 h 2016186"/>
              <a:gd name="connsiteX8" fmla="*/ 1244823 w 2103393"/>
              <a:gd name="connsiteY8" fmla="*/ 808516 h 2016186"/>
              <a:gd name="connsiteX9" fmla="*/ 1076528 w 2103393"/>
              <a:gd name="connsiteY9" fmla="*/ 662661 h 2016186"/>
              <a:gd name="connsiteX10" fmla="*/ 885795 w 2103393"/>
              <a:gd name="connsiteY10" fmla="*/ 802906 h 2016186"/>
              <a:gd name="connsiteX11" fmla="*/ 919453 w 2103393"/>
              <a:gd name="connsiteY11" fmla="*/ 1240472 h 2016186"/>
              <a:gd name="connsiteX12" fmla="*/ 891405 w 2103393"/>
              <a:gd name="connsiteY12" fmla="*/ 1560231 h 2016186"/>
              <a:gd name="connsiteX13" fmla="*/ 89201 w 2103393"/>
              <a:gd name="connsiteY13" fmla="*/ 2003407 h 2016186"/>
              <a:gd name="connsiteX14" fmla="*/ 577255 w 2103393"/>
              <a:gd name="connsiteY14" fmla="*/ 427049 h 2016186"/>
              <a:gd name="connsiteX15" fmla="*/ 807257 w 2103393"/>
              <a:gd name="connsiteY15" fmla="*/ 662661 h 2016186"/>
              <a:gd name="connsiteX16" fmla="*/ 969942 w 2103393"/>
              <a:gd name="connsiteY16" fmla="*/ 550465 h 2016186"/>
              <a:gd name="connsiteX17" fmla="*/ 930675 w 2103393"/>
              <a:gd name="connsiteY17" fmla="*/ 51191 h 2016186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47103 h 2012098"/>
              <a:gd name="connsiteX1" fmla="*/ 1183115 w 2103393"/>
              <a:gd name="connsiteY1" fmla="*/ 52713 h 2012098"/>
              <a:gd name="connsiteX2" fmla="*/ 1177505 w 2103393"/>
              <a:gd name="connsiteY2" fmla="*/ 540767 h 2012098"/>
              <a:gd name="connsiteX3" fmla="*/ 1312141 w 2103393"/>
              <a:gd name="connsiteY3" fmla="*/ 619304 h 2012098"/>
              <a:gd name="connsiteX4" fmla="*/ 1508484 w 2103393"/>
              <a:gd name="connsiteY4" fmla="*/ 422961 h 2012098"/>
              <a:gd name="connsiteX5" fmla="*/ 2058246 w 2103393"/>
              <a:gd name="connsiteY5" fmla="*/ 1971270 h 2012098"/>
              <a:gd name="connsiteX6" fmla="*/ 1244822 w 2103393"/>
              <a:gd name="connsiteY6" fmla="*/ 1561752 h 2012098"/>
              <a:gd name="connsiteX7" fmla="*/ 1205554 w 2103393"/>
              <a:gd name="connsiteY7" fmla="*/ 1247605 h 2012098"/>
              <a:gd name="connsiteX8" fmla="*/ 1244823 w 2103393"/>
              <a:gd name="connsiteY8" fmla="*/ 804428 h 2012098"/>
              <a:gd name="connsiteX9" fmla="*/ 1076528 w 2103393"/>
              <a:gd name="connsiteY9" fmla="*/ 658573 h 2012098"/>
              <a:gd name="connsiteX10" fmla="*/ 885795 w 2103393"/>
              <a:gd name="connsiteY10" fmla="*/ 798818 h 2012098"/>
              <a:gd name="connsiteX11" fmla="*/ 919453 w 2103393"/>
              <a:gd name="connsiteY11" fmla="*/ 1236384 h 2012098"/>
              <a:gd name="connsiteX12" fmla="*/ 891405 w 2103393"/>
              <a:gd name="connsiteY12" fmla="*/ 1556143 h 2012098"/>
              <a:gd name="connsiteX13" fmla="*/ 89201 w 2103393"/>
              <a:gd name="connsiteY13" fmla="*/ 1999319 h 2012098"/>
              <a:gd name="connsiteX14" fmla="*/ 577255 w 2103393"/>
              <a:gd name="connsiteY14" fmla="*/ 422961 h 2012098"/>
              <a:gd name="connsiteX15" fmla="*/ 807257 w 2103393"/>
              <a:gd name="connsiteY15" fmla="*/ 658573 h 2012098"/>
              <a:gd name="connsiteX16" fmla="*/ 969942 w 2103393"/>
              <a:gd name="connsiteY16" fmla="*/ 546377 h 2012098"/>
              <a:gd name="connsiteX17" fmla="*/ 930675 w 2103393"/>
              <a:gd name="connsiteY17" fmla="*/ 47103 h 2012098"/>
              <a:gd name="connsiteX0" fmla="*/ 930675 w 2103393"/>
              <a:gd name="connsiteY0" fmla="*/ 24191 h 2051098"/>
              <a:gd name="connsiteX1" fmla="*/ 1183115 w 2103393"/>
              <a:gd name="connsiteY1" fmla="*/ 91713 h 2051098"/>
              <a:gd name="connsiteX2" fmla="*/ 1177505 w 2103393"/>
              <a:gd name="connsiteY2" fmla="*/ 579767 h 2051098"/>
              <a:gd name="connsiteX3" fmla="*/ 1312141 w 2103393"/>
              <a:gd name="connsiteY3" fmla="*/ 658304 h 2051098"/>
              <a:gd name="connsiteX4" fmla="*/ 1508484 w 2103393"/>
              <a:gd name="connsiteY4" fmla="*/ 461961 h 2051098"/>
              <a:gd name="connsiteX5" fmla="*/ 2058246 w 2103393"/>
              <a:gd name="connsiteY5" fmla="*/ 2010270 h 2051098"/>
              <a:gd name="connsiteX6" fmla="*/ 1244822 w 2103393"/>
              <a:gd name="connsiteY6" fmla="*/ 1600752 h 2051098"/>
              <a:gd name="connsiteX7" fmla="*/ 1205554 w 2103393"/>
              <a:gd name="connsiteY7" fmla="*/ 1286605 h 2051098"/>
              <a:gd name="connsiteX8" fmla="*/ 1244823 w 2103393"/>
              <a:gd name="connsiteY8" fmla="*/ 843428 h 2051098"/>
              <a:gd name="connsiteX9" fmla="*/ 1076528 w 2103393"/>
              <a:gd name="connsiteY9" fmla="*/ 697573 h 2051098"/>
              <a:gd name="connsiteX10" fmla="*/ 885795 w 2103393"/>
              <a:gd name="connsiteY10" fmla="*/ 837818 h 2051098"/>
              <a:gd name="connsiteX11" fmla="*/ 919453 w 2103393"/>
              <a:gd name="connsiteY11" fmla="*/ 1275384 h 2051098"/>
              <a:gd name="connsiteX12" fmla="*/ 891405 w 2103393"/>
              <a:gd name="connsiteY12" fmla="*/ 1595143 h 2051098"/>
              <a:gd name="connsiteX13" fmla="*/ 89201 w 2103393"/>
              <a:gd name="connsiteY13" fmla="*/ 2038319 h 2051098"/>
              <a:gd name="connsiteX14" fmla="*/ 577255 w 2103393"/>
              <a:gd name="connsiteY14" fmla="*/ 461961 h 2051098"/>
              <a:gd name="connsiteX15" fmla="*/ 807257 w 2103393"/>
              <a:gd name="connsiteY15" fmla="*/ 697573 h 2051098"/>
              <a:gd name="connsiteX16" fmla="*/ 969942 w 2103393"/>
              <a:gd name="connsiteY16" fmla="*/ 585377 h 2051098"/>
              <a:gd name="connsiteX17" fmla="*/ 930675 w 2103393"/>
              <a:gd name="connsiteY17" fmla="*/ 24191 h 2051098"/>
              <a:gd name="connsiteX0" fmla="*/ 930675 w 2103393"/>
              <a:gd name="connsiteY0" fmla="*/ 51153 h 2078060"/>
              <a:gd name="connsiteX1" fmla="*/ 1190398 w 2103393"/>
              <a:gd name="connsiteY1" fmla="*/ 49480 h 2078060"/>
              <a:gd name="connsiteX2" fmla="*/ 1177505 w 2103393"/>
              <a:gd name="connsiteY2" fmla="*/ 606729 h 2078060"/>
              <a:gd name="connsiteX3" fmla="*/ 1312141 w 2103393"/>
              <a:gd name="connsiteY3" fmla="*/ 685266 h 2078060"/>
              <a:gd name="connsiteX4" fmla="*/ 1508484 w 2103393"/>
              <a:gd name="connsiteY4" fmla="*/ 488923 h 2078060"/>
              <a:gd name="connsiteX5" fmla="*/ 2058246 w 2103393"/>
              <a:gd name="connsiteY5" fmla="*/ 2037232 h 2078060"/>
              <a:gd name="connsiteX6" fmla="*/ 1244822 w 2103393"/>
              <a:gd name="connsiteY6" fmla="*/ 1627714 h 2078060"/>
              <a:gd name="connsiteX7" fmla="*/ 1205554 w 2103393"/>
              <a:gd name="connsiteY7" fmla="*/ 1313567 h 2078060"/>
              <a:gd name="connsiteX8" fmla="*/ 1244823 w 2103393"/>
              <a:gd name="connsiteY8" fmla="*/ 870390 h 2078060"/>
              <a:gd name="connsiteX9" fmla="*/ 1076528 w 2103393"/>
              <a:gd name="connsiteY9" fmla="*/ 724535 h 2078060"/>
              <a:gd name="connsiteX10" fmla="*/ 885795 w 2103393"/>
              <a:gd name="connsiteY10" fmla="*/ 864780 h 2078060"/>
              <a:gd name="connsiteX11" fmla="*/ 919453 w 2103393"/>
              <a:gd name="connsiteY11" fmla="*/ 1302346 h 2078060"/>
              <a:gd name="connsiteX12" fmla="*/ 891405 w 2103393"/>
              <a:gd name="connsiteY12" fmla="*/ 1622105 h 2078060"/>
              <a:gd name="connsiteX13" fmla="*/ 89201 w 2103393"/>
              <a:gd name="connsiteY13" fmla="*/ 2065281 h 2078060"/>
              <a:gd name="connsiteX14" fmla="*/ 577255 w 2103393"/>
              <a:gd name="connsiteY14" fmla="*/ 488923 h 2078060"/>
              <a:gd name="connsiteX15" fmla="*/ 807257 w 2103393"/>
              <a:gd name="connsiteY15" fmla="*/ 724535 h 2078060"/>
              <a:gd name="connsiteX16" fmla="*/ 969942 w 2103393"/>
              <a:gd name="connsiteY16" fmla="*/ 612339 h 2078060"/>
              <a:gd name="connsiteX17" fmla="*/ 930675 w 2103393"/>
              <a:gd name="connsiteY17" fmla="*/ 51153 h 2078060"/>
              <a:gd name="connsiteX0" fmla="*/ 930675 w 2103393"/>
              <a:gd name="connsiteY0" fmla="*/ 57180 h 2084087"/>
              <a:gd name="connsiteX1" fmla="*/ 1190398 w 2103393"/>
              <a:gd name="connsiteY1" fmla="*/ 55507 h 2084087"/>
              <a:gd name="connsiteX2" fmla="*/ 1177505 w 2103393"/>
              <a:gd name="connsiteY2" fmla="*/ 612756 h 2084087"/>
              <a:gd name="connsiteX3" fmla="*/ 1312141 w 2103393"/>
              <a:gd name="connsiteY3" fmla="*/ 691293 h 2084087"/>
              <a:gd name="connsiteX4" fmla="*/ 1508484 w 2103393"/>
              <a:gd name="connsiteY4" fmla="*/ 494950 h 2084087"/>
              <a:gd name="connsiteX5" fmla="*/ 2058246 w 2103393"/>
              <a:gd name="connsiteY5" fmla="*/ 2043259 h 2084087"/>
              <a:gd name="connsiteX6" fmla="*/ 1244822 w 2103393"/>
              <a:gd name="connsiteY6" fmla="*/ 1633741 h 2084087"/>
              <a:gd name="connsiteX7" fmla="*/ 1205554 w 2103393"/>
              <a:gd name="connsiteY7" fmla="*/ 1319594 h 2084087"/>
              <a:gd name="connsiteX8" fmla="*/ 1244823 w 2103393"/>
              <a:gd name="connsiteY8" fmla="*/ 876417 h 2084087"/>
              <a:gd name="connsiteX9" fmla="*/ 1076528 w 2103393"/>
              <a:gd name="connsiteY9" fmla="*/ 730562 h 2084087"/>
              <a:gd name="connsiteX10" fmla="*/ 885795 w 2103393"/>
              <a:gd name="connsiteY10" fmla="*/ 870807 h 2084087"/>
              <a:gd name="connsiteX11" fmla="*/ 919453 w 2103393"/>
              <a:gd name="connsiteY11" fmla="*/ 1308373 h 2084087"/>
              <a:gd name="connsiteX12" fmla="*/ 891405 w 2103393"/>
              <a:gd name="connsiteY12" fmla="*/ 1628132 h 2084087"/>
              <a:gd name="connsiteX13" fmla="*/ 89201 w 2103393"/>
              <a:gd name="connsiteY13" fmla="*/ 2071308 h 2084087"/>
              <a:gd name="connsiteX14" fmla="*/ 577255 w 2103393"/>
              <a:gd name="connsiteY14" fmla="*/ 494950 h 2084087"/>
              <a:gd name="connsiteX15" fmla="*/ 807257 w 2103393"/>
              <a:gd name="connsiteY15" fmla="*/ 730562 h 2084087"/>
              <a:gd name="connsiteX16" fmla="*/ 969942 w 2103393"/>
              <a:gd name="connsiteY16" fmla="*/ 618366 h 2084087"/>
              <a:gd name="connsiteX17" fmla="*/ 930675 w 2103393"/>
              <a:gd name="connsiteY17" fmla="*/ 57180 h 2084087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65797 h 2092704"/>
              <a:gd name="connsiteX1" fmla="*/ 1190398 w 2103393"/>
              <a:gd name="connsiteY1" fmla="*/ 64124 h 2092704"/>
              <a:gd name="connsiteX2" fmla="*/ 1177505 w 2103393"/>
              <a:gd name="connsiteY2" fmla="*/ 621373 h 2092704"/>
              <a:gd name="connsiteX3" fmla="*/ 1312141 w 2103393"/>
              <a:gd name="connsiteY3" fmla="*/ 699910 h 2092704"/>
              <a:gd name="connsiteX4" fmla="*/ 1508484 w 2103393"/>
              <a:gd name="connsiteY4" fmla="*/ 503567 h 2092704"/>
              <a:gd name="connsiteX5" fmla="*/ 2058246 w 2103393"/>
              <a:gd name="connsiteY5" fmla="*/ 2051876 h 2092704"/>
              <a:gd name="connsiteX6" fmla="*/ 1244822 w 2103393"/>
              <a:gd name="connsiteY6" fmla="*/ 1642358 h 2092704"/>
              <a:gd name="connsiteX7" fmla="*/ 1205554 w 2103393"/>
              <a:gd name="connsiteY7" fmla="*/ 1328211 h 2092704"/>
              <a:gd name="connsiteX8" fmla="*/ 1244823 w 2103393"/>
              <a:gd name="connsiteY8" fmla="*/ 885034 h 2092704"/>
              <a:gd name="connsiteX9" fmla="*/ 1076528 w 2103393"/>
              <a:gd name="connsiteY9" fmla="*/ 739179 h 2092704"/>
              <a:gd name="connsiteX10" fmla="*/ 885795 w 2103393"/>
              <a:gd name="connsiteY10" fmla="*/ 879424 h 2092704"/>
              <a:gd name="connsiteX11" fmla="*/ 919453 w 2103393"/>
              <a:gd name="connsiteY11" fmla="*/ 1316990 h 2092704"/>
              <a:gd name="connsiteX12" fmla="*/ 891405 w 2103393"/>
              <a:gd name="connsiteY12" fmla="*/ 1636749 h 2092704"/>
              <a:gd name="connsiteX13" fmla="*/ 89201 w 2103393"/>
              <a:gd name="connsiteY13" fmla="*/ 2079925 h 2092704"/>
              <a:gd name="connsiteX14" fmla="*/ 577255 w 2103393"/>
              <a:gd name="connsiteY14" fmla="*/ 503567 h 2092704"/>
              <a:gd name="connsiteX15" fmla="*/ 807257 w 2103393"/>
              <a:gd name="connsiteY15" fmla="*/ 739179 h 2092704"/>
              <a:gd name="connsiteX16" fmla="*/ 969942 w 2103393"/>
              <a:gd name="connsiteY16" fmla="*/ 626983 h 2092704"/>
              <a:gd name="connsiteX17" fmla="*/ 930675 w 2103393"/>
              <a:gd name="connsiteY17" fmla="*/ 65797 h 2092704"/>
              <a:gd name="connsiteX0" fmla="*/ 930675 w 2103393"/>
              <a:gd name="connsiteY0" fmla="*/ 73853 h 2100760"/>
              <a:gd name="connsiteX1" fmla="*/ 1190398 w 2103393"/>
              <a:gd name="connsiteY1" fmla="*/ 72180 h 2100760"/>
              <a:gd name="connsiteX2" fmla="*/ 1177505 w 2103393"/>
              <a:gd name="connsiteY2" fmla="*/ 629429 h 2100760"/>
              <a:gd name="connsiteX3" fmla="*/ 1312141 w 2103393"/>
              <a:gd name="connsiteY3" fmla="*/ 707966 h 2100760"/>
              <a:gd name="connsiteX4" fmla="*/ 1508484 w 2103393"/>
              <a:gd name="connsiteY4" fmla="*/ 511623 h 2100760"/>
              <a:gd name="connsiteX5" fmla="*/ 2058246 w 2103393"/>
              <a:gd name="connsiteY5" fmla="*/ 2059932 h 2100760"/>
              <a:gd name="connsiteX6" fmla="*/ 1244822 w 2103393"/>
              <a:gd name="connsiteY6" fmla="*/ 1650414 h 2100760"/>
              <a:gd name="connsiteX7" fmla="*/ 1205554 w 2103393"/>
              <a:gd name="connsiteY7" fmla="*/ 1336267 h 2100760"/>
              <a:gd name="connsiteX8" fmla="*/ 1244823 w 2103393"/>
              <a:gd name="connsiteY8" fmla="*/ 893090 h 2100760"/>
              <a:gd name="connsiteX9" fmla="*/ 1076528 w 2103393"/>
              <a:gd name="connsiteY9" fmla="*/ 747235 h 2100760"/>
              <a:gd name="connsiteX10" fmla="*/ 885795 w 2103393"/>
              <a:gd name="connsiteY10" fmla="*/ 887480 h 2100760"/>
              <a:gd name="connsiteX11" fmla="*/ 919453 w 2103393"/>
              <a:gd name="connsiteY11" fmla="*/ 1325046 h 2100760"/>
              <a:gd name="connsiteX12" fmla="*/ 891405 w 2103393"/>
              <a:gd name="connsiteY12" fmla="*/ 1644805 h 2100760"/>
              <a:gd name="connsiteX13" fmla="*/ 89201 w 2103393"/>
              <a:gd name="connsiteY13" fmla="*/ 2087981 h 2100760"/>
              <a:gd name="connsiteX14" fmla="*/ 577255 w 2103393"/>
              <a:gd name="connsiteY14" fmla="*/ 511623 h 2100760"/>
              <a:gd name="connsiteX15" fmla="*/ 807257 w 2103393"/>
              <a:gd name="connsiteY15" fmla="*/ 747235 h 2100760"/>
              <a:gd name="connsiteX16" fmla="*/ 969942 w 2103393"/>
              <a:gd name="connsiteY16" fmla="*/ 635039 h 2100760"/>
              <a:gd name="connsiteX17" fmla="*/ 930675 w 2103393"/>
              <a:gd name="connsiteY17" fmla="*/ 73853 h 2100760"/>
              <a:gd name="connsiteX0" fmla="*/ 930675 w 2103393"/>
              <a:gd name="connsiteY0" fmla="*/ 77953 h 2104860"/>
              <a:gd name="connsiteX1" fmla="*/ 1190398 w 2103393"/>
              <a:gd name="connsiteY1" fmla="*/ 76280 h 2104860"/>
              <a:gd name="connsiteX2" fmla="*/ 1177505 w 2103393"/>
              <a:gd name="connsiteY2" fmla="*/ 633529 h 2104860"/>
              <a:gd name="connsiteX3" fmla="*/ 1312141 w 2103393"/>
              <a:gd name="connsiteY3" fmla="*/ 712066 h 2104860"/>
              <a:gd name="connsiteX4" fmla="*/ 1508484 w 2103393"/>
              <a:gd name="connsiteY4" fmla="*/ 515723 h 2104860"/>
              <a:gd name="connsiteX5" fmla="*/ 2058246 w 2103393"/>
              <a:gd name="connsiteY5" fmla="*/ 2064032 h 2104860"/>
              <a:gd name="connsiteX6" fmla="*/ 1244822 w 2103393"/>
              <a:gd name="connsiteY6" fmla="*/ 1654514 h 2104860"/>
              <a:gd name="connsiteX7" fmla="*/ 1205554 w 2103393"/>
              <a:gd name="connsiteY7" fmla="*/ 1340367 h 2104860"/>
              <a:gd name="connsiteX8" fmla="*/ 1244823 w 2103393"/>
              <a:gd name="connsiteY8" fmla="*/ 897190 h 2104860"/>
              <a:gd name="connsiteX9" fmla="*/ 1076528 w 2103393"/>
              <a:gd name="connsiteY9" fmla="*/ 751335 h 2104860"/>
              <a:gd name="connsiteX10" fmla="*/ 885795 w 2103393"/>
              <a:gd name="connsiteY10" fmla="*/ 891580 h 2104860"/>
              <a:gd name="connsiteX11" fmla="*/ 919453 w 2103393"/>
              <a:gd name="connsiteY11" fmla="*/ 1329146 h 2104860"/>
              <a:gd name="connsiteX12" fmla="*/ 891405 w 2103393"/>
              <a:gd name="connsiteY12" fmla="*/ 1648905 h 2104860"/>
              <a:gd name="connsiteX13" fmla="*/ 89201 w 2103393"/>
              <a:gd name="connsiteY13" fmla="*/ 2092081 h 2104860"/>
              <a:gd name="connsiteX14" fmla="*/ 577255 w 2103393"/>
              <a:gd name="connsiteY14" fmla="*/ 515723 h 2104860"/>
              <a:gd name="connsiteX15" fmla="*/ 807257 w 2103393"/>
              <a:gd name="connsiteY15" fmla="*/ 751335 h 2104860"/>
              <a:gd name="connsiteX16" fmla="*/ 969942 w 2103393"/>
              <a:gd name="connsiteY16" fmla="*/ 639139 h 2104860"/>
              <a:gd name="connsiteX17" fmla="*/ 930675 w 2103393"/>
              <a:gd name="connsiteY17" fmla="*/ 77953 h 2104860"/>
              <a:gd name="connsiteX0" fmla="*/ 930675 w 2103393"/>
              <a:gd name="connsiteY0" fmla="*/ 71187 h 2098094"/>
              <a:gd name="connsiteX1" fmla="*/ 1190398 w 2103393"/>
              <a:gd name="connsiteY1" fmla="*/ 69514 h 2098094"/>
              <a:gd name="connsiteX2" fmla="*/ 1177505 w 2103393"/>
              <a:gd name="connsiteY2" fmla="*/ 626763 h 2098094"/>
              <a:gd name="connsiteX3" fmla="*/ 1312141 w 2103393"/>
              <a:gd name="connsiteY3" fmla="*/ 705300 h 2098094"/>
              <a:gd name="connsiteX4" fmla="*/ 1508484 w 2103393"/>
              <a:gd name="connsiteY4" fmla="*/ 508957 h 2098094"/>
              <a:gd name="connsiteX5" fmla="*/ 2058246 w 2103393"/>
              <a:gd name="connsiteY5" fmla="*/ 2057266 h 2098094"/>
              <a:gd name="connsiteX6" fmla="*/ 1244822 w 2103393"/>
              <a:gd name="connsiteY6" fmla="*/ 1647748 h 2098094"/>
              <a:gd name="connsiteX7" fmla="*/ 1205554 w 2103393"/>
              <a:gd name="connsiteY7" fmla="*/ 1333601 h 2098094"/>
              <a:gd name="connsiteX8" fmla="*/ 1244823 w 2103393"/>
              <a:gd name="connsiteY8" fmla="*/ 890424 h 2098094"/>
              <a:gd name="connsiteX9" fmla="*/ 1076528 w 2103393"/>
              <a:gd name="connsiteY9" fmla="*/ 744569 h 2098094"/>
              <a:gd name="connsiteX10" fmla="*/ 885795 w 2103393"/>
              <a:gd name="connsiteY10" fmla="*/ 884814 h 2098094"/>
              <a:gd name="connsiteX11" fmla="*/ 919453 w 2103393"/>
              <a:gd name="connsiteY11" fmla="*/ 1322380 h 2098094"/>
              <a:gd name="connsiteX12" fmla="*/ 891405 w 2103393"/>
              <a:gd name="connsiteY12" fmla="*/ 1642139 h 2098094"/>
              <a:gd name="connsiteX13" fmla="*/ 89201 w 2103393"/>
              <a:gd name="connsiteY13" fmla="*/ 2085315 h 2098094"/>
              <a:gd name="connsiteX14" fmla="*/ 577255 w 2103393"/>
              <a:gd name="connsiteY14" fmla="*/ 508957 h 2098094"/>
              <a:gd name="connsiteX15" fmla="*/ 807257 w 2103393"/>
              <a:gd name="connsiteY15" fmla="*/ 744569 h 2098094"/>
              <a:gd name="connsiteX16" fmla="*/ 969942 w 2103393"/>
              <a:gd name="connsiteY16" fmla="*/ 632373 h 2098094"/>
              <a:gd name="connsiteX17" fmla="*/ 930675 w 2103393"/>
              <a:gd name="connsiteY17" fmla="*/ 71187 h 2098094"/>
              <a:gd name="connsiteX0" fmla="*/ 930675 w 2103393"/>
              <a:gd name="connsiteY0" fmla="*/ 75207 h 2102114"/>
              <a:gd name="connsiteX1" fmla="*/ 1190398 w 2103393"/>
              <a:gd name="connsiteY1" fmla="*/ 73534 h 2102114"/>
              <a:gd name="connsiteX2" fmla="*/ 1177505 w 2103393"/>
              <a:gd name="connsiteY2" fmla="*/ 630783 h 2102114"/>
              <a:gd name="connsiteX3" fmla="*/ 1312141 w 2103393"/>
              <a:gd name="connsiteY3" fmla="*/ 709320 h 2102114"/>
              <a:gd name="connsiteX4" fmla="*/ 1508484 w 2103393"/>
              <a:gd name="connsiteY4" fmla="*/ 512977 h 2102114"/>
              <a:gd name="connsiteX5" fmla="*/ 2058246 w 2103393"/>
              <a:gd name="connsiteY5" fmla="*/ 2061286 h 2102114"/>
              <a:gd name="connsiteX6" fmla="*/ 1244822 w 2103393"/>
              <a:gd name="connsiteY6" fmla="*/ 1651768 h 2102114"/>
              <a:gd name="connsiteX7" fmla="*/ 1205554 w 2103393"/>
              <a:gd name="connsiteY7" fmla="*/ 1337621 h 2102114"/>
              <a:gd name="connsiteX8" fmla="*/ 1244823 w 2103393"/>
              <a:gd name="connsiteY8" fmla="*/ 894444 h 2102114"/>
              <a:gd name="connsiteX9" fmla="*/ 1076528 w 2103393"/>
              <a:gd name="connsiteY9" fmla="*/ 748589 h 2102114"/>
              <a:gd name="connsiteX10" fmla="*/ 885795 w 2103393"/>
              <a:gd name="connsiteY10" fmla="*/ 888834 h 2102114"/>
              <a:gd name="connsiteX11" fmla="*/ 919453 w 2103393"/>
              <a:gd name="connsiteY11" fmla="*/ 1326400 h 2102114"/>
              <a:gd name="connsiteX12" fmla="*/ 891405 w 2103393"/>
              <a:gd name="connsiteY12" fmla="*/ 1646159 h 2102114"/>
              <a:gd name="connsiteX13" fmla="*/ 89201 w 2103393"/>
              <a:gd name="connsiteY13" fmla="*/ 2089335 h 2102114"/>
              <a:gd name="connsiteX14" fmla="*/ 577255 w 2103393"/>
              <a:gd name="connsiteY14" fmla="*/ 512977 h 2102114"/>
              <a:gd name="connsiteX15" fmla="*/ 807257 w 2103393"/>
              <a:gd name="connsiteY15" fmla="*/ 748589 h 2102114"/>
              <a:gd name="connsiteX16" fmla="*/ 969942 w 2103393"/>
              <a:gd name="connsiteY16" fmla="*/ 636393 h 2102114"/>
              <a:gd name="connsiteX17" fmla="*/ 930675 w 2103393"/>
              <a:gd name="connsiteY17" fmla="*/ 75207 h 21021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103393" h="2102114">
                <a:moveTo>
                  <a:pt x="930675" y="75207"/>
                </a:moveTo>
                <a:cubicBezTo>
                  <a:pt x="914336" y="-26367"/>
                  <a:pt x="1202803" y="-23213"/>
                  <a:pt x="1190398" y="73534"/>
                </a:cubicBezTo>
                <a:lnTo>
                  <a:pt x="1177505" y="630783"/>
                </a:lnTo>
                <a:lnTo>
                  <a:pt x="1312141" y="709320"/>
                </a:lnTo>
                <a:cubicBezTo>
                  <a:pt x="1349539" y="621433"/>
                  <a:pt x="1403768" y="466228"/>
                  <a:pt x="1508484" y="512977"/>
                </a:cubicBezTo>
                <a:cubicBezTo>
                  <a:pt x="1961009" y="692492"/>
                  <a:pt x="2211581" y="1696648"/>
                  <a:pt x="2058246" y="2061286"/>
                </a:cubicBezTo>
                <a:cubicBezTo>
                  <a:pt x="1912391" y="2233320"/>
                  <a:pt x="1542142" y="1816322"/>
                  <a:pt x="1244822" y="1651768"/>
                </a:cubicBezTo>
                <a:cubicBezTo>
                  <a:pt x="1113927" y="1590061"/>
                  <a:pt x="1184984" y="1466646"/>
                  <a:pt x="1205554" y="1337621"/>
                </a:cubicBezTo>
                <a:cubicBezTo>
                  <a:pt x="1233603" y="1238514"/>
                  <a:pt x="1127017" y="1161846"/>
                  <a:pt x="1244823" y="894444"/>
                </a:cubicBezTo>
                <a:cubicBezTo>
                  <a:pt x="1188725" y="845826"/>
                  <a:pt x="1155065" y="802817"/>
                  <a:pt x="1076528" y="748589"/>
                </a:cubicBezTo>
                <a:cubicBezTo>
                  <a:pt x="973682" y="789728"/>
                  <a:pt x="949373" y="842086"/>
                  <a:pt x="885795" y="888834"/>
                </a:cubicBezTo>
                <a:cubicBezTo>
                  <a:pt x="951243" y="1053389"/>
                  <a:pt x="898883" y="1240382"/>
                  <a:pt x="919453" y="1326400"/>
                </a:cubicBezTo>
                <a:cubicBezTo>
                  <a:pt x="930673" y="1432986"/>
                  <a:pt x="1003602" y="1595671"/>
                  <a:pt x="891405" y="1646159"/>
                </a:cubicBezTo>
                <a:cubicBezTo>
                  <a:pt x="685711" y="1737785"/>
                  <a:pt x="311722" y="2121123"/>
                  <a:pt x="89201" y="2089335"/>
                </a:cubicBezTo>
                <a:cubicBezTo>
                  <a:pt x="-118362" y="2035107"/>
                  <a:pt x="33103" y="774768"/>
                  <a:pt x="577255" y="512977"/>
                </a:cubicBezTo>
                <a:cubicBezTo>
                  <a:pt x="704411" y="464359"/>
                  <a:pt x="736199" y="673791"/>
                  <a:pt x="807257" y="748589"/>
                </a:cubicBezTo>
                <a:lnTo>
                  <a:pt x="969942" y="636393"/>
                </a:lnTo>
                <a:cubicBezTo>
                  <a:pt x="968072" y="483058"/>
                  <a:pt x="947112" y="235825"/>
                  <a:pt x="930675" y="7520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5" name="Freeform 48">
            <a:extLst>
              <a:ext uri="{FF2B5EF4-FFF2-40B4-BE49-F238E27FC236}">
                <a16:creationId xmlns:a16="http://schemas.microsoft.com/office/drawing/2014/main" id="{67772B45-BD3F-44C4-8C3C-0A45A7F5D7AA}"/>
              </a:ext>
            </a:extLst>
          </p:cNvPr>
          <p:cNvSpPr>
            <a:spLocks noChangeAspect="1"/>
          </p:cNvSpPr>
          <p:nvPr/>
        </p:nvSpPr>
        <p:spPr>
          <a:xfrm>
            <a:off x="5278002" y="1454850"/>
            <a:ext cx="529812" cy="441236"/>
          </a:xfrm>
          <a:custGeom>
            <a:avLst/>
            <a:gdLst/>
            <a:ahLst/>
            <a:cxnLst/>
            <a:rect l="l" t="t" r="r" b="b"/>
            <a:pathLst>
              <a:path w="3240001" h="2698329">
                <a:moveTo>
                  <a:pt x="2548075" y="5025"/>
                </a:moveTo>
                <a:cubicBezTo>
                  <a:pt x="2888705" y="21427"/>
                  <a:pt x="3205543" y="144443"/>
                  <a:pt x="3236875" y="324866"/>
                </a:cubicBezTo>
                <a:cubicBezTo>
                  <a:pt x="3272384" y="584869"/>
                  <a:pt x="3000845" y="793843"/>
                  <a:pt x="2654112" y="922630"/>
                </a:cubicBezTo>
                <a:cubicBezTo>
                  <a:pt x="2512076" y="1002818"/>
                  <a:pt x="2288579" y="1396468"/>
                  <a:pt x="2077615" y="1155904"/>
                </a:cubicBezTo>
                <a:cubicBezTo>
                  <a:pt x="1902159" y="985808"/>
                  <a:pt x="1914692" y="662627"/>
                  <a:pt x="1946024" y="426923"/>
                </a:cubicBezTo>
                <a:cubicBezTo>
                  <a:pt x="1958557" y="234957"/>
                  <a:pt x="1977355" y="79442"/>
                  <a:pt x="2209208" y="25983"/>
                </a:cubicBezTo>
                <a:cubicBezTo>
                  <a:pt x="2318345" y="5936"/>
                  <a:pt x="2434532" y="-443"/>
                  <a:pt x="2548075" y="5025"/>
                </a:cubicBezTo>
                <a:close/>
                <a:moveTo>
                  <a:pt x="1184195" y="86"/>
                </a:moveTo>
                <a:cubicBezTo>
                  <a:pt x="1412849" y="2955"/>
                  <a:pt x="1621488" y="77771"/>
                  <a:pt x="1732975" y="244677"/>
                </a:cubicBezTo>
                <a:cubicBezTo>
                  <a:pt x="1866656" y="436642"/>
                  <a:pt x="1793548" y="672347"/>
                  <a:pt x="1801904" y="871602"/>
                </a:cubicBezTo>
                <a:cubicBezTo>
                  <a:pt x="1820702" y="1041698"/>
                  <a:pt x="1996160" y="1255532"/>
                  <a:pt x="1889631" y="1396469"/>
                </a:cubicBezTo>
                <a:cubicBezTo>
                  <a:pt x="1714174" y="1644320"/>
                  <a:pt x="1482324" y="1717219"/>
                  <a:pt x="1300601" y="1906754"/>
                </a:cubicBezTo>
                <a:cubicBezTo>
                  <a:pt x="1068750" y="2152178"/>
                  <a:pt x="736639" y="2754803"/>
                  <a:pt x="442124" y="2694054"/>
                </a:cubicBezTo>
                <a:cubicBezTo>
                  <a:pt x="189385" y="2609005"/>
                  <a:pt x="149697" y="2276103"/>
                  <a:pt x="78680" y="2016101"/>
                </a:cubicBezTo>
                <a:cubicBezTo>
                  <a:pt x="-50823" y="1442635"/>
                  <a:pt x="-61268" y="759824"/>
                  <a:pt x="366928" y="302996"/>
                </a:cubicBezTo>
                <a:cubicBezTo>
                  <a:pt x="563141" y="111638"/>
                  <a:pt x="890211" y="-3604"/>
                  <a:pt x="1184195" y="86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Freeform 49">
            <a:extLst>
              <a:ext uri="{FF2B5EF4-FFF2-40B4-BE49-F238E27FC236}">
                <a16:creationId xmlns:a16="http://schemas.microsoft.com/office/drawing/2014/main" id="{7993CC28-260D-4BB5-BA6E-195B880D9905}"/>
              </a:ext>
            </a:extLst>
          </p:cNvPr>
          <p:cNvSpPr>
            <a:spLocks noChangeAspect="1"/>
          </p:cNvSpPr>
          <p:nvPr/>
        </p:nvSpPr>
        <p:spPr>
          <a:xfrm>
            <a:off x="6995432" y="1440016"/>
            <a:ext cx="470907" cy="470907"/>
          </a:xfrm>
          <a:custGeom>
            <a:avLst/>
            <a:gdLst>
              <a:gd name="connsiteX0" fmla="*/ 1054645 w 3259303"/>
              <a:gd name="connsiteY0" fmla="*/ 0 h 3248084"/>
              <a:gd name="connsiteX1" fmla="*/ 1469772 w 3259303"/>
              <a:gd name="connsiteY1" fmla="*/ 28049 h 3248084"/>
              <a:gd name="connsiteX2" fmla="*/ 1682945 w 3259303"/>
              <a:gd name="connsiteY2" fmla="*/ 740496 h 3248084"/>
              <a:gd name="connsiteX3" fmla="*/ 2417830 w 3259303"/>
              <a:gd name="connsiteY3" fmla="*/ 566592 h 3248084"/>
              <a:gd name="connsiteX4" fmla="*/ 3259303 w 3259303"/>
              <a:gd name="connsiteY4" fmla="*/ 1834410 h 3248084"/>
              <a:gd name="connsiteX5" fmla="*/ 2311244 w 3259303"/>
              <a:gd name="connsiteY5" fmla="*/ 3113448 h 3248084"/>
              <a:gd name="connsiteX6" fmla="*/ 622689 w 3259303"/>
              <a:gd name="connsiteY6" fmla="*/ 2670273 h 3248084"/>
              <a:gd name="connsiteX7" fmla="*/ 398297 w 3259303"/>
              <a:gd name="connsiteY7" fmla="*/ 3248084 h 3248084"/>
              <a:gd name="connsiteX8" fmla="*/ 0 w 3259303"/>
              <a:gd name="connsiteY8" fmla="*/ 3242474 h 3248084"/>
              <a:gd name="connsiteX9" fmla="*/ 218783 w 3259303"/>
              <a:gd name="connsiteY9" fmla="*/ 2333684 h 3248084"/>
              <a:gd name="connsiteX10" fmla="*/ 1593187 w 3259303"/>
              <a:gd name="connsiteY10" fmla="*/ 1997095 h 3248084"/>
              <a:gd name="connsiteX11" fmla="*/ 1250989 w 3259303"/>
              <a:gd name="connsiteY11" fmla="*/ 964889 h 3248084"/>
              <a:gd name="connsiteX12" fmla="*/ 1054645 w 3259303"/>
              <a:gd name="connsiteY12" fmla="*/ 0 h 3248084"/>
              <a:gd name="connsiteX0" fmla="*/ 1054645 w 3259303"/>
              <a:gd name="connsiteY0" fmla="*/ 0 h 3225645"/>
              <a:gd name="connsiteX1" fmla="*/ 1469772 w 3259303"/>
              <a:gd name="connsiteY1" fmla="*/ 5610 h 3225645"/>
              <a:gd name="connsiteX2" fmla="*/ 1682945 w 3259303"/>
              <a:gd name="connsiteY2" fmla="*/ 718057 h 3225645"/>
              <a:gd name="connsiteX3" fmla="*/ 2417830 w 3259303"/>
              <a:gd name="connsiteY3" fmla="*/ 544153 h 3225645"/>
              <a:gd name="connsiteX4" fmla="*/ 3259303 w 3259303"/>
              <a:gd name="connsiteY4" fmla="*/ 1811971 h 3225645"/>
              <a:gd name="connsiteX5" fmla="*/ 2311244 w 3259303"/>
              <a:gd name="connsiteY5" fmla="*/ 3091009 h 3225645"/>
              <a:gd name="connsiteX6" fmla="*/ 622689 w 3259303"/>
              <a:gd name="connsiteY6" fmla="*/ 2647834 h 3225645"/>
              <a:gd name="connsiteX7" fmla="*/ 398297 w 3259303"/>
              <a:gd name="connsiteY7" fmla="*/ 3225645 h 3225645"/>
              <a:gd name="connsiteX8" fmla="*/ 0 w 3259303"/>
              <a:gd name="connsiteY8" fmla="*/ 3220035 h 3225645"/>
              <a:gd name="connsiteX9" fmla="*/ 218783 w 3259303"/>
              <a:gd name="connsiteY9" fmla="*/ 2311245 h 3225645"/>
              <a:gd name="connsiteX10" fmla="*/ 1593187 w 3259303"/>
              <a:gd name="connsiteY10" fmla="*/ 1974656 h 3225645"/>
              <a:gd name="connsiteX11" fmla="*/ 1250989 w 3259303"/>
              <a:gd name="connsiteY11" fmla="*/ 942450 h 3225645"/>
              <a:gd name="connsiteX12" fmla="*/ 1054645 w 3259303"/>
              <a:gd name="connsiteY12" fmla="*/ 0 h 3225645"/>
              <a:gd name="connsiteX0" fmla="*/ 1054645 w 3259303"/>
              <a:gd name="connsiteY0" fmla="*/ 0 h 3242475"/>
              <a:gd name="connsiteX1" fmla="*/ 1469772 w 3259303"/>
              <a:gd name="connsiteY1" fmla="*/ 22440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54645 w 3259303"/>
              <a:gd name="connsiteY0" fmla="*/ 0 h 3242475"/>
              <a:gd name="connsiteX1" fmla="*/ 1464162 w 3259303"/>
              <a:gd name="connsiteY1" fmla="*/ 1 h 3242475"/>
              <a:gd name="connsiteX2" fmla="*/ 1682945 w 3259303"/>
              <a:gd name="connsiteY2" fmla="*/ 734887 h 3242475"/>
              <a:gd name="connsiteX3" fmla="*/ 2417830 w 3259303"/>
              <a:gd name="connsiteY3" fmla="*/ 560983 h 3242475"/>
              <a:gd name="connsiteX4" fmla="*/ 3259303 w 3259303"/>
              <a:gd name="connsiteY4" fmla="*/ 1828801 h 3242475"/>
              <a:gd name="connsiteX5" fmla="*/ 2311244 w 3259303"/>
              <a:gd name="connsiteY5" fmla="*/ 3107839 h 3242475"/>
              <a:gd name="connsiteX6" fmla="*/ 622689 w 3259303"/>
              <a:gd name="connsiteY6" fmla="*/ 2664664 h 3242475"/>
              <a:gd name="connsiteX7" fmla="*/ 398297 w 3259303"/>
              <a:gd name="connsiteY7" fmla="*/ 3242475 h 3242475"/>
              <a:gd name="connsiteX8" fmla="*/ 0 w 3259303"/>
              <a:gd name="connsiteY8" fmla="*/ 3236865 h 3242475"/>
              <a:gd name="connsiteX9" fmla="*/ 218783 w 3259303"/>
              <a:gd name="connsiteY9" fmla="*/ 2328075 h 3242475"/>
              <a:gd name="connsiteX10" fmla="*/ 1593187 w 3259303"/>
              <a:gd name="connsiteY10" fmla="*/ 1991486 h 3242475"/>
              <a:gd name="connsiteX11" fmla="*/ 1250989 w 3259303"/>
              <a:gd name="connsiteY11" fmla="*/ 959280 h 3242475"/>
              <a:gd name="connsiteX12" fmla="*/ 1054645 w 3259303"/>
              <a:gd name="connsiteY12" fmla="*/ 0 h 3242475"/>
              <a:gd name="connsiteX0" fmla="*/ 1065864 w 3259303"/>
              <a:gd name="connsiteY0" fmla="*/ 5609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5609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218783 w 3259303"/>
              <a:gd name="connsiteY9" fmla="*/ 2328074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37566 w 3259303"/>
              <a:gd name="connsiteY9" fmla="*/ 2260757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93187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65864 w 3259303"/>
              <a:gd name="connsiteY0" fmla="*/ 16828 h 3242474"/>
              <a:gd name="connsiteX1" fmla="*/ 1464162 w 3259303"/>
              <a:gd name="connsiteY1" fmla="*/ 0 h 3242474"/>
              <a:gd name="connsiteX2" fmla="*/ 1682945 w 3259303"/>
              <a:gd name="connsiteY2" fmla="*/ 734886 h 3242474"/>
              <a:gd name="connsiteX3" fmla="*/ 2417830 w 3259303"/>
              <a:gd name="connsiteY3" fmla="*/ 560982 h 3242474"/>
              <a:gd name="connsiteX4" fmla="*/ 3259303 w 3259303"/>
              <a:gd name="connsiteY4" fmla="*/ 1828800 h 3242474"/>
              <a:gd name="connsiteX5" fmla="*/ 2311244 w 3259303"/>
              <a:gd name="connsiteY5" fmla="*/ 3107838 h 3242474"/>
              <a:gd name="connsiteX6" fmla="*/ 622689 w 3259303"/>
              <a:gd name="connsiteY6" fmla="*/ 2664663 h 3242474"/>
              <a:gd name="connsiteX7" fmla="*/ 398297 w 3259303"/>
              <a:gd name="connsiteY7" fmla="*/ 3242474 h 3242474"/>
              <a:gd name="connsiteX8" fmla="*/ 0 w 3259303"/>
              <a:gd name="connsiteY8" fmla="*/ 3236864 h 3242474"/>
              <a:gd name="connsiteX9" fmla="*/ 448785 w 3259303"/>
              <a:gd name="connsiteY9" fmla="*/ 2232708 h 3242474"/>
              <a:gd name="connsiteX10" fmla="*/ 1576358 w 3259303"/>
              <a:gd name="connsiteY10" fmla="*/ 1991485 h 3242474"/>
              <a:gd name="connsiteX11" fmla="*/ 1250989 w 3259303"/>
              <a:gd name="connsiteY11" fmla="*/ 959279 h 3242474"/>
              <a:gd name="connsiteX12" fmla="*/ 1065864 w 3259303"/>
              <a:gd name="connsiteY12" fmla="*/ 16828 h 3242474"/>
              <a:gd name="connsiteX0" fmla="*/ 1004156 w 3197595"/>
              <a:gd name="connsiteY0" fmla="*/ 16828 h 3242474"/>
              <a:gd name="connsiteX1" fmla="*/ 1402454 w 3197595"/>
              <a:gd name="connsiteY1" fmla="*/ 0 h 3242474"/>
              <a:gd name="connsiteX2" fmla="*/ 1621237 w 3197595"/>
              <a:gd name="connsiteY2" fmla="*/ 734886 h 3242474"/>
              <a:gd name="connsiteX3" fmla="*/ 2356122 w 3197595"/>
              <a:gd name="connsiteY3" fmla="*/ 560982 h 3242474"/>
              <a:gd name="connsiteX4" fmla="*/ 3197595 w 3197595"/>
              <a:gd name="connsiteY4" fmla="*/ 1828800 h 3242474"/>
              <a:gd name="connsiteX5" fmla="*/ 2249536 w 3197595"/>
              <a:gd name="connsiteY5" fmla="*/ 3107838 h 3242474"/>
              <a:gd name="connsiteX6" fmla="*/ 560981 w 3197595"/>
              <a:gd name="connsiteY6" fmla="*/ 2664663 h 3242474"/>
              <a:gd name="connsiteX7" fmla="*/ 336589 w 3197595"/>
              <a:gd name="connsiteY7" fmla="*/ 3242474 h 3242474"/>
              <a:gd name="connsiteX8" fmla="*/ 0 w 3197595"/>
              <a:gd name="connsiteY8" fmla="*/ 3236864 h 3242474"/>
              <a:gd name="connsiteX9" fmla="*/ 387077 w 3197595"/>
              <a:gd name="connsiteY9" fmla="*/ 2232708 h 3242474"/>
              <a:gd name="connsiteX10" fmla="*/ 1514650 w 3197595"/>
              <a:gd name="connsiteY10" fmla="*/ 1991485 h 3242474"/>
              <a:gd name="connsiteX11" fmla="*/ 1189281 w 3197595"/>
              <a:gd name="connsiteY11" fmla="*/ 959279 h 3242474"/>
              <a:gd name="connsiteX12" fmla="*/ 1004156 w 3197595"/>
              <a:gd name="connsiteY12" fmla="*/ 16828 h 3242474"/>
              <a:gd name="connsiteX0" fmla="*/ 1011476 w 3204915"/>
              <a:gd name="connsiteY0" fmla="*/ 16828 h 3242474"/>
              <a:gd name="connsiteX1" fmla="*/ 1409774 w 3204915"/>
              <a:gd name="connsiteY1" fmla="*/ 0 h 3242474"/>
              <a:gd name="connsiteX2" fmla="*/ 1628557 w 3204915"/>
              <a:gd name="connsiteY2" fmla="*/ 734886 h 3242474"/>
              <a:gd name="connsiteX3" fmla="*/ 2363442 w 3204915"/>
              <a:gd name="connsiteY3" fmla="*/ 560982 h 3242474"/>
              <a:gd name="connsiteX4" fmla="*/ 3204915 w 3204915"/>
              <a:gd name="connsiteY4" fmla="*/ 1828800 h 3242474"/>
              <a:gd name="connsiteX5" fmla="*/ 2256856 w 3204915"/>
              <a:gd name="connsiteY5" fmla="*/ 3107838 h 3242474"/>
              <a:gd name="connsiteX6" fmla="*/ 568301 w 3204915"/>
              <a:gd name="connsiteY6" fmla="*/ 2664663 h 3242474"/>
              <a:gd name="connsiteX7" fmla="*/ 343909 w 3204915"/>
              <a:gd name="connsiteY7" fmla="*/ 3242474 h 3242474"/>
              <a:gd name="connsiteX8" fmla="*/ 7320 w 3204915"/>
              <a:gd name="connsiteY8" fmla="*/ 3236864 h 3242474"/>
              <a:gd name="connsiteX9" fmla="*/ 394397 w 3204915"/>
              <a:gd name="connsiteY9" fmla="*/ 2232708 h 3242474"/>
              <a:gd name="connsiteX10" fmla="*/ 1521970 w 3204915"/>
              <a:gd name="connsiteY10" fmla="*/ 1991485 h 3242474"/>
              <a:gd name="connsiteX11" fmla="*/ 1196601 w 3204915"/>
              <a:gd name="connsiteY11" fmla="*/ 959279 h 3242474"/>
              <a:gd name="connsiteX12" fmla="*/ 1011476 w 3204915"/>
              <a:gd name="connsiteY12" fmla="*/ 16828 h 3242474"/>
              <a:gd name="connsiteX0" fmla="*/ 1007292 w 3200731"/>
              <a:gd name="connsiteY0" fmla="*/ 16828 h 3242474"/>
              <a:gd name="connsiteX1" fmla="*/ 1405590 w 3200731"/>
              <a:gd name="connsiteY1" fmla="*/ 0 h 3242474"/>
              <a:gd name="connsiteX2" fmla="*/ 1624373 w 3200731"/>
              <a:gd name="connsiteY2" fmla="*/ 734886 h 3242474"/>
              <a:gd name="connsiteX3" fmla="*/ 2359258 w 3200731"/>
              <a:gd name="connsiteY3" fmla="*/ 560982 h 3242474"/>
              <a:gd name="connsiteX4" fmla="*/ 3200731 w 3200731"/>
              <a:gd name="connsiteY4" fmla="*/ 1828800 h 3242474"/>
              <a:gd name="connsiteX5" fmla="*/ 2252672 w 3200731"/>
              <a:gd name="connsiteY5" fmla="*/ 3107838 h 3242474"/>
              <a:gd name="connsiteX6" fmla="*/ 564117 w 3200731"/>
              <a:gd name="connsiteY6" fmla="*/ 2664663 h 3242474"/>
              <a:gd name="connsiteX7" fmla="*/ 339725 w 3200731"/>
              <a:gd name="connsiteY7" fmla="*/ 3242474 h 3242474"/>
              <a:gd name="connsiteX8" fmla="*/ 3136 w 3200731"/>
              <a:gd name="connsiteY8" fmla="*/ 3236864 h 3242474"/>
              <a:gd name="connsiteX9" fmla="*/ 390213 w 3200731"/>
              <a:gd name="connsiteY9" fmla="*/ 2232708 h 3242474"/>
              <a:gd name="connsiteX10" fmla="*/ 1517786 w 3200731"/>
              <a:gd name="connsiteY10" fmla="*/ 1991485 h 3242474"/>
              <a:gd name="connsiteX11" fmla="*/ 1192417 w 3200731"/>
              <a:gd name="connsiteY11" fmla="*/ 959279 h 3242474"/>
              <a:gd name="connsiteX12" fmla="*/ 1007292 w 3200731"/>
              <a:gd name="connsiteY12" fmla="*/ 16828 h 3242474"/>
              <a:gd name="connsiteX0" fmla="*/ 1051443 w 3244882"/>
              <a:gd name="connsiteY0" fmla="*/ 16828 h 3242474"/>
              <a:gd name="connsiteX1" fmla="*/ 1449741 w 3244882"/>
              <a:gd name="connsiteY1" fmla="*/ 0 h 3242474"/>
              <a:gd name="connsiteX2" fmla="*/ 1668524 w 3244882"/>
              <a:gd name="connsiteY2" fmla="*/ 734886 h 3242474"/>
              <a:gd name="connsiteX3" fmla="*/ 2403409 w 3244882"/>
              <a:gd name="connsiteY3" fmla="*/ 560982 h 3242474"/>
              <a:gd name="connsiteX4" fmla="*/ 3244882 w 3244882"/>
              <a:gd name="connsiteY4" fmla="*/ 1828800 h 3242474"/>
              <a:gd name="connsiteX5" fmla="*/ 2296823 w 3244882"/>
              <a:gd name="connsiteY5" fmla="*/ 3107838 h 3242474"/>
              <a:gd name="connsiteX6" fmla="*/ 608268 w 3244882"/>
              <a:gd name="connsiteY6" fmla="*/ 2664663 h 3242474"/>
              <a:gd name="connsiteX7" fmla="*/ 383876 w 3244882"/>
              <a:gd name="connsiteY7" fmla="*/ 3242474 h 3242474"/>
              <a:gd name="connsiteX8" fmla="*/ 2408 w 3244882"/>
              <a:gd name="connsiteY8" fmla="*/ 3236864 h 3242474"/>
              <a:gd name="connsiteX9" fmla="*/ 434364 w 3244882"/>
              <a:gd name="connsiteY9" fmla="*/ 2232708 h 3242474"/>
              <a:gd name="connsiteX10" fmla="*/ 1561937 w 3244882"/>
              <a:gd name="connsiteY10" fmla="*/ 1991485 h 3242474"/>
              <a:gd name="connsiteX11" fmla="*/ 1236568 w 3244882"/>
              <a:gd name="connsiteY11" fmla="*/ 959279 h 3242474"/>
              <a:gd name="connsiteX12" fmla="*/ 1051443 w 3244882"/>
              <a:gd name="connsiteY12" fmla="*/ 16828 h 3242474"/>
              <a:gd name="connsiteX0" fmla="*/ 1049313 w 3242752"/>
              <a:gd name="connsiteY0" fmla="*/ 16828 h 3242474"/>
              <a:gd name="connsiteX1" fmla="*/ 1447611 w 3242752"/>
              <a:gd name="connsiteY1" fmla="*/ 0 h 3242474"/>
              <a:gd name="connsiteX2" fmla="*/ 1666394 w 3242752"/>
              <a:gd name="connsiteY2" fmla="*/ 734886 h 3242474"/>
              <a:gd name="connsiteX3" fmla="*/ 2401279 w 3242752"/>
              <a:gd name="connsiteY3" fmla="*/ 560982 h 3242474"/>
              <a:gd name="connsiteX4" fmla="*/ 3242752 w 3242752"/>
              <a:gd name="connsiteY4" fmla="*/ 1828800 h 3242474"/>
              <a:gd name="connsiteX5" fmla="*/ 2294693 w 3242752"/>
              <a:gd name="connsiteY5" fmla="*/ 3107838 h 3242474"/>
              <a:gd name="connsiteX6" fmla="*/ 606138 w 3242752"/>
              <a:gd name="connsiteY6" fmla="*/ 2664663 h 3242474"/>
              <a:gd name="connsiteX7" fmla="*/ 381746 w 3242752"/>
              <a:gd name="connsiteY7" fmla="*/ 3242474 h 3242474"/>
              <a:gd name="connsiteX8" fmla="*/ 278 w 3242752"/>
              <a:gd name="connsiteY8" fmla="*/ 3236864 h 3242474"/>
              <a:gd name="connsiteX9" fmla="*/ 432234 w 3242752"/>
              <a:gd name="connsiteY9" fmla="*/ 2232708 h 3242474"/>
              <a:gd name="connsiteX10" fmla="*/ 1559807 w 3242752"/>
              <a:gd name="connsiteY10" fmla="*/ 1991485 h 3242474"/>
              <a:gd name="connsiteX11" fmla="*/ 1234438 w 3242752"/>
              <a:gd name="connsiteY11" fmla="*/ 959279 h 3242474"/>
              <a:gd name="connsiteX12" fmla="*/ 1049313 w 3242752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294415 w 3242474"/>
              <a:gd name="connsiteY5" fmla="*/ 3107838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242474"/>
              <a:gd name="connsiteY0" fmla="*/ 16828 h 3242474"/>
              <a:gd name="connsiteX1" fmla="*/ 1447333 w 3242474"/>
              <a:gd name="connsiteY1" fmla="*/ 0 h 3242474"/>
              <a:gd name="connsiteX2" fmla="*/ 1666116 w 3242474"/>
              <a:gd name="connsiteY2" fmla="*/ 734886 h 3242474"/>
              <a:gd name="connsiteX3" fmla="*/ 2401001 w 3242474"/>
              <a:gd name="connsiteY3" fmla="*/ 560982 h 3242474"/>
              <a:gd name="connsiteX4" fmla="*/ 3242474 w 3242474"/>
              <a:gd name="connsiteY4" fmla="*/ 1828800 h 3242474"/>
              <a:gd name="connsiteX5" fmla="*/ 2300025 w 3242474"/>
              <a:gd name="connsiteY5" fmla="*/ 3046130 h 3242474"/>
              <a:gd name="connsiteX6" fmla="*/ 605860 w 3242474"/>
              <a:gd name="connsiteY6" fmla="*/ 2664663 h 3242474"/>
              <a:gd name="connsiteX7" fmla="*/ 381468 w 3242474"/>
              <a:gd name="connsiteY7" fmla="*/ 3242474 h 3242474"/>
              <a:gd name="connsiteX8" fmla="*/ 0 w 3242474"/>
              <a:gd name="connsiteY8" fmla="*/ 3236864 h 3242474"/>
              <a:gd name="connsiteX9" fmla="*/ 431956 w 3242474"/>
              <a:gd name="connsiteY9" fmla="*/ 2232708 h 3242474"/>
              <a:gd name="connsiteX10" fmla="*/ 1559529 w 3242474"/>
              <a:gd name="connsiteY10" fmla="*/ 1991485 h 3242474"/>
              <a:gd name="connsiteX11" fmla="*/ 1234160 w 3242474"/>
              <a:gd name="connsiteY11" fmla="*/ 959279 h 3242474"/>
              <a:gd name="connsiteX12" fmla="*/ 1049035 w 3242474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186376"/>
              <a:gd name="connsiteY0" fmla="*/ 16828 h 3242474"/>
              <a:gd name="connsiteX1" fmla="*/ 1447333 w 3186376"/>
              <a:gd name="connsiteY1" fmla="*/ 0 h 3242474"/>
              <a:gd name="connsiteX2" fmla="*/ 1666116 w 3186376"/>
              <a:gd name="connsiteY2" fmla="*/ 734886 h 3242474"/>
              <a:gd name="connsiteX3" fmla="*/ 2401001 w 3186376"/>
              <a:gd name="connsiteY3" fmla="*/ 560982 h 3242474"/>
              <a:gd name="connsiteX4" fmla="*/ 3186376 w 3186376"/>
              <a:gd name="connsiteY4" fmla="*/ 1828800 h 3242474"/>
              <a:gd name="connsiteX5" fmla="*/ 2300025 w 3186376"/>
              <a:gd name="connsiteY5" fmla="*/ 3046130 h 3242474"/>
              <a:gd name="connsiteX6" fmla="*/ 605860 w 3186376"/>
              <a:gd name="connsiteY6" fmla="*/ 2664663 h 3242474"/>
              <a:gd name="connsiteX7" fmla="*/ 381468 w 3186376"/>
              <a:gd name="connsiteY7" fmla="*/ 3242474 h 3242474"/>
              <a:gd name="connsiteX8" fmla="*/ 0 w 3186376"/>
              <a:gd name="connsiteY8" fmla="*/ 3236864 h 3242474"/>
              <a:gd name="connsiteX9" fmla="*/ 431956 w 3186376"/>
              <a:gd name="connsiteY9" fmla="*/ 2232708 h 3242474"/>
              <a:gd name="connsiteX10" fmla="*/ 1559529 w 3186376"/>
              <a:gd name="connsiteY10" fmla="*/ 1991485 h 3242474"/>
              <a:gd name="connsiteX11" fmla="*/ 1234160 w 3186376"/>
              <a:gd name="connsiteY11" fmla="*/ 959279 h 3242474"/>
              <a:gd name="connsiteX12" fmla="*/ 1049035 w 318637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23190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431956 w 3203206"/>
              <a:gd name="connsiteY9" fmla="*/ 223270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431956 w 3175157"/>
              <a:gd name="connsiteY9" fmla="*/ 223270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175157"/>
              <a:gd name="connsiteY0" fmla="*/ 16828 h 3242474"/>
              <a:gd name="connsiteX1" fmla="*/ 1447333 w 3175157"/>
              <a:gd name="connsiteY1" fmla="*/ 0 h 3242474"/>
              <a:gd name="connsiteX2" fmla="*/ 1666116 w 3175157"/>
              <a:gd name="connsiteY2" fmla="*/ 734886 h 3242474"/>
              <a:gd name="connsiteX3" fmla="*/ 2401001 w 3175157"/>
              <a:gd name="connsiteY3" fmla="*/ 560982 h 3242474"/>
              <a:gd name="connsiteX4" fmla="*/ 3175157 w 3175157"/>
              <a:gd name="connsiteY4" fmla="*/ 1834409 h 3242474"/>
              <a:gd name="connsiteX5" fmla="*/ 2300025 w 3175157"/>
              <a:gd name="connsiteY5" fmla="*/ 3046130 h 3242474"/>
              <a:gd name="connsiteX6" fmla="*/ 605860 w 3175157"/>
              <a:gd name="connsiteY6" fmla="*/ 2664663 h 3242474"/>
              <a:gd name="connsiteX7" fmla="*/ 381468 w 3175157"/>
              <a:gd name="connsiteY7" fmla="*/ 3242474 h 3242474"/>
              <a:gd name="connsiteX8" fmla="*/ 0 w 3175157"/>
              <a:gd name="connsiteY8" fmla="*/ 3236864 h 3242474"/>
              <a:gd name="connsiteX9" fmla="*/ 516103 w 3175157"/>
              <a:gd name="connsiteY9" fmla="*/ 2249538 h 3242474"/>
              <a:gd name="connsiteX10" fmla="*/ 1559529 w 3175157"/>
              <a:gd name="connsiteY10" fmla="*/ 1991485 h 3242474"/>
              <a:gd name="connsiteX11" fmla="*/ 1234160 w 3175157"/>
              <a:gd name="connsiteY11" fmla="*/ 959279 h 3242474"/>
              <a:gd name="connsiteX12" fmla="*/ 1049035 w 3175157"/>
              <a:gd name="connsiteY12" fmla="*/ 16828 h 3242474"/>
              <a:gd name="connsiteX0" fmla="*/ 1049035 w 3203206"/>
              <a:gd name="connsiteY0" fmla="*/ 16828 h 3242474"/>
              <a:gd name="connsiteX1" fmla="*/ 1447333 w 3203206"/>
              <a:gd name="connsiteY1" fmla="*/ 0 h 3242474"/>
              <a:gd name="connsiteX2" fmla="*/ 1666116 w 3203206"/>
              <a:gd name="connsiteY2" fmla="*/ 734886 h 3242474"/>
              <a:gd name="connsiteX3" fmla="*/ 2401001 w 3203206"/>
              <a:gd name="connsiteY3" fmla="*/ 560982 h 3242474"/>
              <a:gd name="connsiteX4" fmla="*/ 3203206 w 3203206"/>
              <a:gd name="connsiteY4" fmla="*/ 1834409 h 3242474"/>
              <a:gd name="connsiteX5" fmla="*/ 2300025 w 3203206"/>
              <a:gd name="connsiteY5" fmla="*/ 3046130 h 3242474"/>
              <a:gd name="connsiteX6" fmla="*/ 605860 w 3203206"/>
              <a:gd name="connsiteY6" fmla="*/ 2664663 h 3242474"/>
              <a:gd name="connsiteX7" fmla="*/ 381468 w 3203206"/>
              <a:gd name="connsiteY7" fmla="*/ 3242474 h 3242474"/>
              <a:gd name="connsiteX8" fmla="*/ 0 w 3203206"/>
              <a:gd name="connsiteY8" fmla="*/ 3236864 h 3242474"/>
              <a:gd name="connsiteX9" fmla="*/ 516103 w 3203206"/>
              <a:gd name="connsiteY9" fmla="*/ 2249538 h 3242474"/>
              <a:gd name="connsiteX10" fmla="*/ 1559529 w 3203206"/>
              <a:gd name="connsiteY10" fmla="*/ 1991485 h 3242474"/>
              <a:gd name="connsiteX11" fmla="*/ 1234160 w 3203206"/>
              <a:gd name="connsiteY11" fmla="*/ 959279 h 3242474"/>
              <a:gd name="connsiteX12" fmla="*/ 1049035 w 3203206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  <a:gd name="connsiteX0" fmla="*/ 1049035 w 3203570"/>
              <a:gd name="connsiteY0" fmla="*/ 16828 h 3242474"/>
              <a:gd name="connsiteX1" fmla="*/ 1447333 w 3203570"/>
              <a:gd name="connsiteY1" fmla="*/ 0 h 3242474"/>
              <a:gd name="connsiteX2" fmla="*/ 1666116 w 3203570"/>
              <a:gd name="connsiteY2" fmla="*/ 734886 h 3242474"/>
              <a:gd name="connsiteX3" fmla="*/ 2401001 w 3203570"/>
              <a:gd name="connsiteY3" fmla="*/ 560982 h 3242474"/>
              <a:gd name="connsiteX4" fmla="*/ 3203206 w 3203570"/>
              <a:gd name="connsiteY4" fmla="*/ 1834409 h 3242474"/>
              <a:gd name="connsiteX5" fmla="*/ 2300025 w 3203570"/>
              <a:gd name="connsiteY5" fmla="*/ 3046130 h 3242474"/>
              <a:gd name="connsiteX6" fmla="*/ 605860 w 3203570"/>
              <a:gd name="connsiteY6" fmla="*/ 2664663 h 3242474"/>
              <a:gd name="connsiteX7" fmla="*/ 381468 w 3203570"/>
              <a:gd name="connsiteY7" fmla="*/ 3242474 h 3242474"/>
              <a:gd name="connsiteX8" fmla="*/ 0 w 3203570"/>
              <a:gd name="connsiteY8" fmla="*/ 3236864 h 3242474"/>
              <a:gd name="connsiteX9" fmla="*/ 516103 w 3203570"/>
              <a:gd name="connsiteY9" fmla="*/ 2249538 h 3242474"/>
              <a:gd name="connsiteX10" fmla="*/ 1559529 w 3203570"/>
              <a:gd name="connsiteY10" fmla="*/ 1991485 h 3242474"/>
              <a:gd name="connsiteX11" fmla="*/ 1234160 w 3203570"/>
              <a:gd name="connsiteY11" fmla="*/ 959279 h 3242474"/>
              <a:gd name="connsiteX12" fmla="*/ 1049035 w 3203570"/>
              <a:gd name="connsiteY12" fmla="*/ 16828 h 32424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203570" h="3242474">
                <a:moveTo>
                  <a:pt x="1049035" y="16828"/>
                </a:moveTo>
                <a:lnTo>
                  <a:pt x="1447333" y="0"/>
                </a:lnTo>
                <a:cubicBezTo>
                  <a:pt x="1441724" y="284231"/>
                  <a:pt x="1413674" y="613340"/>
                  <a:pt x="1666116" y="734886"/>
                </a:cubicBezTo>
                <a:cubicBezTo>
                  <a:pt x="1888639" y="783504"/>
                  <a:pt x="1937256" y="473095"/>
                  <a:pt x="2401001" y="560982"/>
                </a:cubicBezTo>
                <a:cubicBezTo>
                  <a:pt x="2875965" y="635779"/>
                  <a:pt x="3216295" y="1035945"/>
                  <a:pt x="3203206" y="1834409"/>
                </a:cubicBezTo>
                <a:cubicBezTo>
                  <a:pt x="3175156" y="2587994"/>
                  <a:pt x="2844177" y="2814257"/>
                  <a:pt x="2300025" y="3046130"/>
                </a:cubicBezTo>
                <a:cubicBezTo>
                  <a:pt x="1406194" y="3347190"/>
                  <a:pt x="820903" y="2705801"/>
                  <a:pt x="605860" y="2664663"/>
                </a:cubicBezTo>
                <a:cubicBezTo>
                  <a:pt x="379598" y="2621655"/>
                  <a:pt x="355288" y="2954503"/>
                  <a:pt x="381468" y="3242474"/>
                </a:cubicBezTo>
                <a:lnTo>
                  <a:pt x="0" y="3236864"/>
                </a:lnTo>
                <a:cubicBezTo>
                  <a:pt x="9350" y="2823607"/>
                  <a:pt x="-31788" y="2191567"/>
                  <a:pt x="516103" y="2249538"/>
                </a:cubicBezTo>
                <a:cubicBezTo>
                  <a:pt x="918138" y="2305637"/>
                  <a:pt x="1303347" y="2423441"/>
                  <a:pt x="1559529" y="1991485"/>
                </a:cubicBezTo>
                <a:cubicBezTo>
                  <a:pt x="1720344" y="1686686"/>
                  <a:pt x="1701645" y="1337006"/>
                  <a:pt x="1234160" y="959279"/>
                </a:cubicBezTo>
                <a:cubicBezTo>
                  <a:pt x="1155622" y="891961"/>
                  <a:pt x="981717" y="516102"/>
                  <a:pt x="1049035" y="1682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Freeform 50">
            <a:extLst>
              <a:ext uri="{FF2B5EF4-FFF2-40B4-BE49-F238E27FC236}">
                <a16:creationId xmlns:a16="http://schemas.microsoft.com/office/drawing/2014/main" id="{605A5CD8-DE95-4E92-98B2-C8DFAA6AF85E}"/>
              </a:ext>
            </a:extLst>
          </p:cNvPr>
          <p:cNvSpPr>
            <a:spLocks noChangeAspect="1"/>
          </p:cNvSpPr>
          <p:nvPr/>
        </p:nvSpPr>
        <p:spPr>
          <a:xfrm>
            <a:off x="6115987" y="1451770"/>
            <a:ext cx="529812" cy="447396"/>
          </a:xfrm>
          <a:custGeom>
            <a:avLst/>
            <a:gdLst/>
            <a:ahLst/>
            <a:cxnLst/>
            <a:rect l="l" t="t" r="r" b="b"/>
            <a:pathLst>
              <a:path w="3213653" h="2719059">
                <a:moveTo>
                  <a:pt x="1378151" y="1333546"/>
                </a:moveTo>
                <a:cubicBezTo>
                  <a:pt x="1319627" y="1375402"/>
                  <a:pt x="1250513" y="1400241"/>
                  <a:pt x="1177640" y="1404742"/>
                </a:cubicBezTo>
                <a:cubicBezTo>
                  <a:pt x="1183273" y="1421668"/>
                  <a:pt x="1185388" y="1439329"/>
                  <a:pt x="1185029" y="1457608"/>
                </a:cubicBezTo>
                <a:lnTo>
                  <a:pt x="1182201" y="1517198"/>
                </a:lnTo>
                <a:cubicBezTo>
                  <a:pt x="1256472" y="1514781"/>
                  <a:pt x="1326341" y="1484168"/>
                  <a:pt x="1378151" y="1432005"/>
                </a:cubicBezTo>
                <a:close/>
                <a:moveTo>
                  <a:pt x="1765736" y="0"/>
                </a:moveTo>
                <a:cubicBezTo>
                  <a:pt x="1820598" y="0"/>
                  <a:pt x="1865072" y="44474"/>
                  <a:pt x="1865072" y="99336"/>
                </a:cubicBezTo>
                <a:lnTo>
                  <a:pt x="1865072" y="1145199"/>
                </a:lnTo>
                <a:cubicBezTo>
                  <a:pt x="1927584" y="1198906"/>
                  <a:pt x="2002197" y="1234373"/>
                  <a:pt x="2081262" y="1252128"/>
                </a:cubicBezTo>
                <a:cubicBezTo>
                  <a:pt x="2096727" y="1219747"/>
                  <a:pt x="2112543" y="1186289"/>
                  <a:pt x="2123992" y="1149920"/>
                </a:cubicBezTo>
                <a:cubicBezTo>
                  <a:pt x="1899600" y="1041464"/>
                  <a:pt x="1832282" y="585198"/>
                  <a:pt x="1933258" y="437473"/>
                </a:cubicBezTo>
                <a:cubicBezTo>
                  <a:pt x="2028156" y="327848"/>
                  <a:pt x="2131647" y="265468"/>
                  <a:pt x="2345195" y="261608"/>
                </a:cubicBezTo>
                <a:cubicBezTo>
                  <a:pt x="2375702" y="261056"/>
                  <a:pt x="2408455" y="261699"/>
                  <a:pt x="2443750" y="263569"/>
                </a:cubicBezTo>
                <a:cubicBezTo>
                  <a:pt x="2954244" y="291618"/>
                  <a:pt x="3189856" y="886259"/>
                  <a:pt x="3206686" y="1323824"/>
                </a:cubicBezTo>
                <a:cubicBezTo>
                  <a:pt x="3247823" y="2015701"/>
                  <a:pt x="3103839" y="2270013"/>
                  <a:pt x="2853267" y="2462617"/>
                </a:cubicBezTo>
                <a:cubicBezTo>
                  <a:pt x="2511068" y="2735627"/>
                  <a:pt x="2157650" y="2470097"/>
                  <a:pt x="2084722" y="2170906"/>
                </a:cubicBezTo>
                <a:cubicBezTo>
                  <a:pt x="2058544" y="2038140"/>
                  <a:pt x="2127730" y="1922204"/>
                  <a:pt x="2202528" y="1800658"/>
                </a:cubicBezTo>
                <a:lnTo>
                  <a:pt x="2143866" y="1730900"/>
                </a:lnTo>
                <a:cubicBezTo>
                  <a:pt x="2096151" y="1741682"/>
                  <a:pt x="2046910" y="1746675"/>
                  <a:pt x="1997032" y="1746402"/>
                </a:cubicBezTo>
                <a:lnTo>
                  <a:pt x="1887189" y="1736891"/>
                </a:lnTo>
                <a:lnTo>
                  <a:pt x="1887189" y="2619722"/>
                </a:lnTo>
                <a:cubicBezTo>
                  <a:pt x="1887189" y="2674584"/>
                  <a:pt x="1842715" y="2719058"/>
                  <a:pt x="1787853" y="2719058"/>
                </a:cubicBezTo>
                <a:cubicBezTo>
                  <a:pt x="1732991" y="2719058"/>
                  <a:pt x="1688517" y="2674584"/>
                  <a:pt x="1688517" y="2619722"/>
                </a:cubicBezTo>
                <a:lnTo>
                  <a:pt x="1688517" y="1730093"/>
                </a:lnTo>
                <a:cubicBezTo>
                  <a:pt x="1688517" y="1710960"/>
                  <a:pt x="1693926" y="1693091"/>
                  <a:pt x="1704798" y="1678857"/>
                </a:cubicBezTo>
                <a:cubicBezTo>
                  <a:pt x="1659024" y="1659660"/>
                  <a:pt x="1616387" y="1633873"/>
                  <a:pt x="1576823" y="1603655"/>
                </a:cubicBezTo>
                <a:lnTo>
                  <a:pt x="1576823" y="2619723"/>
                </a:lnTo>
                <a:cubicBezTo>
                  <a:pt x="1576823" y="2674585"/>
                  <a:pt x="1532349" y="2719059"/>
                  <a:pt x="1477487" y="2719059"/>
                </a:cubicBezTo>
                <a:cubicBezTo>
                  <a:pt x="1422625" y="2719059"/>
                  <a:pt x="1378151" y="2674585"/>
                  <a:pt x="1378151" y="2619723"/>
                </a:cubicBezTo>
                <a:lnTo>
                  <a:pt x="1378151" y="1615564"/>
                </a:lnTo>
                <a:cubicBezTo>
                  <a:pt x="1313743" y="1650180"/>
                  <a:pt x="1240907" y="1668612"/>
                  <a:pt x="1165758" y="1668570"/>
                </a:cubicBezTo>
                <a:lnTo>
                  <a:pt x="1143358" y="1665899"/>
                </a:lnTo>
                <a:cubicBezTo>
                  <a:pt x="1108602" y="1733381"/>
                  <a:pt x="1056017" y="1769960"/>
                  <a:pt x="1011125" y="1833465"/>
                </a:cubicBezTo>
                <a:cubicBezTo>
                  <a:pt x="1085923" y="1955011"/>
                  <a:pt x="1155109" y="2070947"/>
                  <a:pt x="1128931" y="2203713"/>
                </a:cubicBezTo>
                <a:cubicBezTo>
                  <a:pt x="1056003" y="2502904"/>
                  <a:pt x="702585" y="2768434"/>
                  <a:pt x="360386" y="2495424"/>
                </a:cubicBezTo>
                <a:cubicBezTo>
                  <a:pt x="109814" y="2302820"/>
                  <a:pt x="-34170" y="2048508"/>
                  <a:pt x="6967" y="1356631"/>
                </a:cubicBezTo>
                <a:cubicBezTo>
                  <a:pt x="23797" y="919066"/>
                  <a:pt x="259409" y="324425"/>
                  <a:pt x="769903" y="296376"/>
                </a:cubicBezTo>
                <a:cubicBezTo>
                  <a:pt x="805198" y="294506"/>
                  <a:pt x="837951" y="293863"/>
                  <a:pt x="868458" y="294415"/>
                </a:cubicBezTo>
                <a:cubicBezTo>
                  <a:pt x="1082006" y="298276"/>
                  <a:pt x="1185497" y="360655"/>
                  <a:pt x="1280395" y="470280"/>
                </a:cubicBezTo>
                <a:cubicBezTo>
                  <a:pt x="1381371" y="618005"/>
                  <a:pt x="1314053" y="1074271"/>
                  <a:pt x="1089661" y="1182727"/>
                </a:cubicBezTo>
                <a:cubicBezTo>
                  <a:pt x="1098183" y="1209798"/>
                  <a:pt x="1109125" y="1235256"/>
                  <a:pt x="1120578" y="1259840"/>
                </a:cubicBezTo>
                <a:cubicBezTo>
                  <a:pt x="1123656" y="1260899"/>
                  <a:pt x="1126770" y="1260948"/>
                  <a:pt x="1129891" y="1260950"/>
                </a:cubicBezTo>
                <a:cubicBezTo>
                  <a:pt x="1227949" y="1261006"/>
                  <a:pt x="1320161" y="1214330"/>
                  <a:pt x="1378151" y="1135267"/>
                </a:cubicBezTo>
                <a:lnTo>
                  <a:pt x="1378151" y="118395"/>
                </a:lnTo>
                <a:cubicBezTo>
                  <a:pt x="1378151" y="63533"/>
                  <a:pt x="1422625" y="19059"/>
                  <a:pt x="1477487" y="19059"/>
                </a:cubicBezTo>
                <a:cubicBezTo>
                  <a:pt x="1532349" y="19059"/>
                  <a:pt x="1576823" y="63533"/>
                  <a:pt x="1576823" y="118395"/>
                </a:cubicBezTo>
                <a:lnTo>
                  <a:pt x="1576823" y="1413063"/>
                </a:lnTo>
                <a:cubicBezTo>
                  <a:pt x="1680597" y="1536757"/>
                  <a:pt x="1834575" y="1607590"/>
                  <a:pt x="1997786" y="1608484"/>
                </a:cubicBezTo>
                <a:lnTo>
                  <a:pt x="2057480" y="1605248"/>
                </a:lnTo>
                <a:cubicBezTo>
                  <a:pt x="2038910" y="1561698"/>
                  <a:pt x="2027992" y="1505121"/>
                  <a:pt x="2028624" y="1424801"/>
                </a:cubicBezTo>
                <a:lnTo>
                  <a:pt x="2034537" y="1382501"/>
                </a:lnTo>
                <a:cubicBezTo>
                  <a:pt x="1972012" y="1367348"/>
                  <a:pt x="1912047" y="1342676"/>
                  <a:pt x="1856155" y="1310037"/>
                </a:cubicBezTo>
                <a:cubicBezTo>
                  <a:pt x="1840993" y="1344880"/>
                  <a:pt x="1806188" y="1369059"/>
                  <a:pt x="1765736" y="1369059"/>
                </a:cubicBezTo>
                <a:cubicBezTo>
                  <a:pt x="1710874" y="1369059"/>
                  <a:pt x="1666400" y="1324585"/>
                  <a:pt x="1666400" y="1269723"/>
                </a:cubicBezTo>
                <a:lnTo>
                  <a:pt x="1666400" y="99336"/>
                </a:lnTo>
                <a:cubicBezTo>
                  <a:pt x="1666400" y="44474"/>
                  <a:pt x="1710874" y="0"/>
                  <a:pt x="176573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8" name="Teardrop 9">
            <a:extLst>
              <a:ext uri="{FF2B5EF4-FFF2-40B4-BE49-F238E27FC236}">
                <a16:creationId xmlns:a16="http://schemas.microsoft.com/office/drawing/2014/main" id="{4408BA9B-C6A7-4C33-9FEA-0E214549F256}"/>
              </a:ext>
            </a:extLst>
          </p:cNvPr>
          <p:cNvSpPr>
            <a:spLocks noChangeAspect="1"/>
          </p:cNvSpPr>
          <p:nvPr/>
        </p:nvSpPr>
        <p:spPr>
          <a:xfrm rot="18900000">
            <a:off x="7840756" y="2475143"/>
            <a:ext cx="512877" cy="437727"/>
          </a:xfrm>
          <a:custGeom>
            <a:avLst/>
            <a:gdLst/>
            <a:ahLst/>
            <a:cxnLst/>
            <a:rect l="l" t="t" r="r" b="b"/>
            <a:pathLst>
              <a:path w="3552042" h="3031575">
                <a:moveTo>
                  <a:pt x="1499560" y="1284945"/>
                </a:moveTo>
                <a:lnTo>
                  <a:pt x="1272419" y="1057805"/>
                </a:lnTo>
                <a:lnTo>
                  <a:pt x="1054631" y="1275593"/>
                </a:lnTo>
                <a:lnTo>
                  <a:pt x="836843" y="1057805"/>
                </a:lnTo>
                <a:lnTo>
                  <a:pt x="609703" y="1284945"/>
                </a:lnTo>
                <a:lnTo>
                  <a:pt x="827491" y="1502733"/>
                </a:lnTo>
                <a:lnTo>
                  <a:pt x="609703" y="1720522"/>
                </a:lnTo>
                <a:lnTo>
                  <a:pt x="836843" y="1947662"/>
                </a:lnTo>
                <a:lnTo>
                  <a:pt x="1054631" y="1729874"/>
                </a:lnTo>
                <a:lnTo>
                  <a:pt x="1272419" y="1947662"/>
                </a:lnTo>
                <a:lnTo>
                  <a:pt x="1499560" y="1720522"/>
                </a:lnTo>
                <a:lnTo>
                  <a:pt x="1281771" y="1502733"/>
                </a:lnTo>
                <a:close/>
                <a:moveTo>
                  <a:pt x="3552042" y="1021270"/>
                </a:moveTo>
                <a:cubicBezTo>
                  <a:pt x="3346428" y="1488389"/>
                  <a:pt x="3240687" y="1885112"/>
                  <a:pt x="3146822" y="2229032"/>
                </a:cubicBezTo>
                <a:cubicBezTo>
                  <a:pt x="3047091" y="2666397"/>
                  <a:pt x="2787512" y="3031575"/>
                  <a:pt x="2344279" y="3031575"/>
                </a:cubicBezTo>
                <a:cubicBezTo>
                  <a:pt x="1991740" y="3031575"/>
                  <a:pt x="1692293" y="2804263"/>
                  <a:pt x="1587926" y="2487045"/>
                </a:cubicBezTo>
                <a:cubicBezTo>
                  <a:pt x="1859795" y="2308350"/>
                  <a:pt x="2033031" y="1980125"/>
                  <a:pt x="2117061" y="1611614"/>
                </a:cubicBezTo>
                <a:cubicBezTo>
                  <a:pt x="2127904" y="1571883"/>
                  <a:pt x="2138872" y="1531598"/>
                  <a:pt x="2150086" y="1490753"/>
                </a:cubicBezTo>
                <a:cubicBezTo>
                  <a:pt x="2212338" y="1465032"/>
                  <a:pt x="2277652" y="1444164"/>
                  <a:pt x="2344279" y="1426490"/>
                </a:cubicBezTo>
                <a:cubicBezTo>
                  <a:pt x="2764465" y="1315024"/>
                  <a:pt x="3073190" y="1226884"/>
                  <a:pt x="3552042" y="1021270"/>
                </a:cubicBezTo>
                <a:close/>
                <a:moveTo>
                  <a:pt x="2557365" y="0"/>
                </a:moveTo>
                <a:cubicBezTo>
                  <a:pt x="2295797" y="594236"/>
                  <a:pt x="2161281" y="1098917"/>
                  <a:pt x="2041873" y="1536428"/>
                </a:cubicBezTo>
                <a:cubicBezTo>
                  <a:pt x="1915003" y="2092812"/>
                  <a:pt x="1584785" y="2557364"/>
                  <a:pt x="1020937" y="2557364"/>
                </a:cubicBezTo>
                <a:cubicBezTo>
                  <a:pt x="457089" y="2557364"/>
                  <a:pt x="0" y="2100276"/>
                  <a:pt x="0" y="1536428"/>
                </a:cubicBezTo>
                <a:cubicBezTo>
                  <a:pt x="0" y="972580"/>
                  <a:pt x="475939" y="660066"/>
                  <a:pt x="1020937" y="515492"/>
                </a:cubicBezTo>
                <a:cubicBezTo>
                  <a:pt x="1555467" y="373694"/>
                  <a:pt x="1948204" y="261568"/>
                  <a:pt x="25573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59" name="Freeform 97">
            <a:extLst>
              <a:ext uri="{FF2B5EF4-FFF2-40B4-BE49-F238E27FC236}">
                <a16:creationId xmlns:a16="http://schemas.microsoft.com/office/drawing/2014/main" id="{EC2CC9E2-613C-4C7C-AA96-FC8E238EAB9F}"/>
              </a:ext>
            </a:extLst>
          </p:cNvPr>
          <p:cNvSpPr>
            <a:spLocks noChangeAspect="1"/>
          </p:cNvSpPr>
          <p:nvPr/>
        </p:nvSpPr>
        <p:spPr>
          <a:xfrm>
            <a:off x="8560808" y="1444151"/>
            <a:ext cx="619107" cy="462636"/>
          </a:xfrm>
          <a:custGeom>
            <a:avLst/>
            <a:gdLst/>
            <a:ahLst/>
            <a:cxnLst/>
            <a:rect l="l" t="t" r="r" b="b"/>
            <a:pathLst>
              <a:path w="3246245" h="2425805">
                <a:moveTo>
                  <a:pt x="2545666" y="706851"/>
                </a:moveTo>
                <a:cubicBezTo>
                  <a:pt x="2704742" y="706851"/>
                  <a:pt x="2833698" y="835807"/>
                  <a:pt x="2833698" y="994883"/>
                </a:cubicBezTo>
                <a:cubicBezTo>
                  <a:pt x="2833698" y="1153959"/>
                  <a:pt x="2704742" y="1282915"/>
                  <a:pt x="2545666" y="1282915"/>
                </a:cubicBezTo>
                <a:cubicBezTo>
                  <a:pt x="2386590" y="1282915"/>
                  <a:pt x="2257634" y="1153959"/>
                  <a:pt x="2257634" y="994883"/>
                </a:cubicBezTo>
                <a:cubicBezTo>
                  <a:pt x="2257634" y="835807"/>
                  <a:pt x="2386590" y="706851"/>
                  <a:pt x="2545666" y="706851"/>
                </a:cubicBezTo>
                <a:close/>
                <a:moveTo>
                  <a:pt x="700580" y="706851"/>
                </a:moveTo>
                <a:cubicBezTo>
                  <a:pt x="859656" y="706851"/>
                  <a:pt x="988612" y="835807"/>
                  <a:pt x="988612" y="994883"/>
                </a:cubicBezTo>
                <a:cubicBezTo>
                  <a:pt x="988612" y="1153959"/>
                  <a:pt x="859656" y="1282915"/>
                  <a:pt x="700580" y="1282915"/>
                </a:cubicBezTo>
                <a:cubicBezTo>
                  <a:pt x="541504" y="1282915"/>
                  <a:pt x="412548" y="1153959"/>
                  <a:pt x="412548" y="994883"/>
                </a:cubicBezTo>
                <a:cubicBezTo>
                  <a:pt x="412548" y="835807"/>
                  <a:pt x="541504" y="706851"/>
                  <a:pt x="700580" y="706851"/>
                </a:cubicBezTo>
                <a:close/>
                <a:moveTo>
                  <a:pt x="1619971" y="0"/>
                </a:moveTo>
                <a:cubicBezTo>
                  <a:pt x="1621025" y="5"/>
                  <a:pt x="1622076" y="12"/>
                  <a:pt x="1623123" y="141"/>
                </a:cubicBezTo>
                <a:cubicBezTo>
                  <a:pt x="1624170" y="12"/>
                  <a:pt x="1625221" y="5"/>
                  <a:pt x="1626275" y="0"/>
                </a:cubicBezTo>
                <a:lnTo>
                  <a:pt x="1626274" y="282"/>
                </a:lnTo>
                <a:cubicBezTo>
                  <a:pt x="1966825" y="4283"/>
                  <a:pt x="1974816" y="220494"/>
                  <a:pt x="2177568" y="171426"/>
                </a:cubicBezTo>
                <a:cubicBezTo>
                  <a:pt x="2600959" y="50212"/>
                  <a:pt x="2963165" y="85364"/>
                  <a:pt x="3172404" y="310875"/>
                </a:cubicBezTo>
                <a:cubicBezTo>
                  <a:pt x="3300075" y="473051"/>
                  <a:pt x="3301971" y="794993"/>
                  <a:pt x="2851767" y="1164523"/>
                </a:cubicBezTo>
                <a:cubicBezTo>
                  <a:pt x="2918303" y="1029844"/>
                  <a:pt x="2927052" y="857771"/>
                  <a:pt x="2799829" y="746887"/>
                </a:cubicBezTo>
                <a:cubicBezTo>
                  <a:pt x="3115459" y="786295"/>
                  <a:pt x="3165949" y="533368"/>
                  <a:pt x="3049873" y="419809"/>
                </a:cubicBezTo>
                <a:cubicBezTo>
                  <a:pt x="2811516" y="207658"/>
                  <a:pt x="2338612" y="298041"/>
                  <a:pt x="2253222" y="493802"/>
                </a:cubicBezTo>
                <a:cubicBezTo>
                  <a:pt x="2139861" y="783555"/>
                  <a:pt x="2165869" y="1185485"/>
                  <a:pt x="2076302" y="1369861"/>
                </a:cubicBezTo>
                <a:cubicBezTo>
                  <a:pt x="1906668" y="1634081"/>
                  <a:pt x="1716639" y="1881305"/>
                  <a:pt x="1713569" y="2080938"/>
                </a:cubicBezTo>
                <a:cubicBezTo>
                  <a:pt x="1706472" y="2158984"/>
                  <a:pt x="1709123" y="2405980"/>
                  <a:pt x="1625847" y="2423204"/>
                </a:cubicBezTo>
                <a:cubicBezTo>
                  <a:pt x="1625847" y="2424071"/>
                  <a:pt x="1625843" y="2424938"/>
                  <a:pt x="1625839" y="2425805"/>
                </a:cubicBezTo>
                <a:lnTo>
                  <a:pt x="1623123" y="2424507"/>
                </a:lnTo>
                <a:lnTo>
                  <a:pt x="1620407" y="2425805"/>
                </a:lnTo>
                <a:cubicBezTo>
                  <a:pt x="1620403" y="2424938"/>
                  <a:pt x="1620399" y="2424071"/>
                  <a:pt x="1620399" y="2423204"/>
                </a:cubicBezTo>
                <a:cubicBezTo>
                  <a:pt x="1537123" y="2405980"/>
                  <a:pt x="1539774" y="2158984"/>
                  <a:pt x="1532677" y="2080938"/>
                </a:cubicBezTo>
                <a:cubicBezTo>
                  <a:pt x="1529607" y="1881305"/>
                  <a:pt x="1339578" y="1634081"/>
                  <a:pt x="1169944" y="1369861"/>
                </a:cubicBezTo>
                <a:cubicBezTo>
                  <a:pt x="1080377" y="1185485"/>
                  <a:pt x="1106385" y="783555"/>
                  <a:pt x="993024" y="493802"/>
                </a:cubicBezTo>
                <a:cubicBezTo>
                  <a:pt x="907634" y="298041"/>
                  <a:pt x="434730" y="207658"/>
                  <a:pt x="196373" y="419809"/>
                </a:cubicBezTo>
                <a:cubicBezTo>
                  <a:pt x="80297" y="533368"/>
                  <a:pt x="130787" y="786295"/>
                  <a:pt x="446417" y="746887"/>
                </a:cubicBezTo>
                <a:cubicBezTo>
                  <a:pt x="319194" y="857771"/>
                  <a:pt x="327943" y="1029844"/>
                  <a:pt x="394479" y="1164523"/>
                </a:cubicBezTo>
                <a:cubicBezTo>
                  <a:pt x="-55725" y="794993"/>
                  <a:pt x="-53829" y="473051"/>
                  <a:pt x="73842" y="310875"/>
                </a:cubicBezTo>
                <a:cubicBezTo>
                  <a:pt x="283081" y="85364"/>
                  <a:pt x="645287" y="50212"/>
                  <a:pt x="1068678" y="171426"/>
                </a:cubicBezTo>
                <a:cubicBezTo>
                  <a:pt x="1271430" y="220494"/>
                  <a:pt x="1279421" y="4283"/>
                  <a:pt x="1619972" y="282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0" name="Donut 22">
            <a:extLst>
              <a:ext uri="{FF2B5EF4-FFF2-40B4-BE49-F238E27FC236}">
                <a16:creationId xmlns:a16="http://schemas.microsoft.com/office/drawing/2014/main" id="{CE7A0D83-9523-4EB8-8677-1D7D4415C973}"/>
              </a:ext>
            </a:extLst>
          </p:cNvPr>
          <p:cNvSpPr>
            <a:spLocks noChangeAspect="1"/>
          </p:cNvSpPr>
          <p:nvPr/>
        </p:nvSpPr>
        <p:spPr>
          <a:xfrm>
            <a:off x="10277429" y="1539784"/>
            <a:ext cx="529812" cy="271370"/>
          </a:xfrm>
          <a:custGeom>
            <a:avLst/>
            <a:gdLst/>
            <a:ahLst/>
            <a:cxnLst/>
            <a:rect l="l" t="t" r="r" b="b"/>
            <a:pathLst>
              <a:path w="3372524" h="1727404">
                <a:moveTo>
                  <a:pt x="1758003" y="666958"/>
                </a:moveTo>
                <a:cubicBezTo>
                  <a:pt x="1703684" y="666958"/>
                  <a:pt x="1659649" y="710993"/>
                  <a:pt x="1659649" y="765312"/>
                </a:cubicBezTo>
                <a:cubicBezTo>
                  <a:pt x="1659649" y="819631"/>
                  <a:pt x="1703684" y="863666"/>
                  <a:pt x="1758003" y="863666"/>
                </a:cubicBezTo>
                <a:cubicBezTo>
                  <a:pt x="1812322" y="863666"/>
                  <a:pt x="1856357" y="819631"/>
                  <a:pt x="1856357" y="765312"/>
                </a:cubicBezTo>
                <a:cubicBezTo>
                  <a:pt x="1856357" y="710993"/>
                  <a:pt x="1812322" y="666958"/>
                  <a:pt x="1758003" y="666958"/>
                </a:cubicBezTo>
                <a:close/>
                <a:moveTo>
                  <a:pt x="1686261" y="586208"/>
                </a:moveTo>
                <a:cubicBezTo>
                  <a:pt x="1849880" y="586208"/>
                  <a:pt x="1982519" y="718847"/>
                  <a:pt x="1982519" y="882466"/>
                </a:cubicBezTo>
                <a:cubicBezTo>
                  <a:pt x="1982519" y="1046085"/>
                  <a:pt x="1849880" y="1178724"/>
                  <a:pt x="1686261" y="1178724"/>
                </a:cubicBezTo>
                <a:cubicBezTo>
                  <a:pt x="1522642" y="1178724"/>
                  <a:pt x="1390003" y="1046085"/>
                  <a:pt x="1390003" y="882466"/>
                </a:cubicBezTo>
                <a:cubicBezTo>
                  <a:pt x="1390003" y="718847"/>
                  <a:pt x="1522642" y="586208"/>
                  <a:pt x="1686261" y="586208"/>
                </a:cubicBezTo>
                <a:close/>
                <a:moveTo>
                  <a:pt x="1686262" y="448985"/>
                </a:moveTo>
                <a:cubicBezTo>
                  <a:pt x="1446857" y="448985"/>
                  <a:pt x="1252780" y="643062"/>
                  <a:pt x="1252780" y="882467"/>
                </a:cubicBezTo>
                <a:cubicBezTo>
                  <a:pt x="1252780" y="1121872"/>
                  <a:pt x="1446857" y="1315949"/>
                  <a:pt x="1686262" y="1315949"/>
                </a:cubicBezTo>
                <a:cubicBezTo>
                  <a:pt x="1925667" y="1315949"/>
                  <a:pt x="2119744" y="1121872"/>
                  <a:pt x="2119744" y="882467"/>
                </a:cubicBezTo>
                <a:cubicBezTo>
                  <a:pt x="2119744" y="643062"/>
                  <a:pt x="1925667" y="448985"/>
                  <a:pt x="1686262" y="448985"/>
                </a:cubicBezTo>
                <a:close/>
                <a:moveTo>
                  <a:pt x="1893261" y="271274"/>
                </a:moveTo>
                <a:cubicBezTo>
                  <a:pt x="2150128" y="355123"/>
                  <a:pt x="2334334" y="597283"/>
                  <a:pt x="2334334" y="882467"/>
                </a:cubicBezTo>
                <a:cubicBezTo>
                  <a:pt x="2334334" y="1103921"/>
                  <a:pt x="2223259" y="1299432"/>
                  <a:pt x="2053457" y="1415856"/>
                </a:cubicBezTo>
                <a:cubicBezTo>
                  <a:pt x="2494577" y="1286853"/>
                  <a:pt x="2931337" y="1005905"/>
                  <a:pt x="2940842" y="882353"/>
                </a:cubicBezTo>
                <a:lnTo>
                  <a:pt x="2946401" y="882364"/>
                </a:lnTo>
                <a:lnTo>
                  <a:pt x="2943679" y="877137"/>
                </a:lnTo>
                <a:lnTo>
                  <a:pt x="2946401" y="872130"/>
                </a:lnTo>
                <a:lnTo>
                  <a:pt x="2941077" y="872141"/>
                </a:lnTo>
                <a:cubicBezTo>
                  <a:pt x="2875996" y="732702"/>
                  <a:pt x="2369865" y="377972"/>
                  <a:pt x="1893261" y="271274"/>
                </a:cubicBezTo>
                <a:close/>
                <a:moveTo>
                  <a:pt x="1525754" y="256843"/>
                </a:moveTo>
                <a:cubicBezTo>
                  <a:pt x="984953" y="339274"/>
                  <a:pt x="426123" y="752145"/>
                  <a:pt x="426123" y="877021"/>
                </a:cubicBezTo>
                <a:lnTo>
                  <a:pt x="426123" y="877247"/>
                </a:lnTo>
                <a:cubicBezTo>
                  <a:pt x="439083" y="984175"/>
                  <a:pt x="877625" y="1311577"/>
                  <a:pt x="1355183" y="1436828"/>
                </a:cubicBezTo>
                <a:cubicBezTo>
                  <a:pt x="1164798" y="1325758"/>
                  <a:pt x="1038190" y="1118898"/>
                  <a:pt x="1038190" y="882467"/>
                </a:cubicBezTo>
                <a:cubicBezTo>
                  <a:pt x="1038190" y="580157"/>
                  <a:pt x="1245184" y="326193"/>
                  <a:pt x="1525754" y="256843"/>
                </a:cubicBezTo>
                <a:close/>
                <a:moveTo>
                  <a:pt x="1682713" y="0"/>
                </a:moveTo>
                <a:cubicBezTo>
                  <a:pt x="2385858" y="36225"/>
                  <a:pt x="3265322" y="653066"/>
                  <a:pt x="3365400" y="875412"/>
                </a:cubicBezTo>
                <a:lnTo>
                  <a:pt x="3372524" y="875397"/>
                </a:lnTo>
                <a:lnTo>
                  <a:pt x="3368881" y="882344"/>
                </a:lnTo>
                <a:lnTo>
                  <a:pt x="3372524" y="889597"/>
                </a:lnTo>
                <a:lnTo>
                  <a:pt x="3365086" y="889581"/>
                </a:lnTo>
                <a:cubicBezTo>
                  <a:pt x="3348713" y="1110249"/>
                  <a:pt x="2385134" y="1692746"/>
                  <a:pt x="1682713" y="1727404"/>
                </a:cubicBezTo>
                <a:cubicBezTo>
                  <a:pt x="901706" y="1708470"/>
                  <a:pt x="21301" y="1064732"/>
                  <a:pt x="0" y="882497"/>
                </a:cubicBezTo>
                <a:lnTo>
                  <a:pt x="0" y="882184"/>
                </a:lnTo>
                <a:cubicBezTo>
                  <a:pt x="0" y="691908"/>
                  <a:pt x="901706" y="19770"/>
                  <a:pt x="168271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1" name="Freeform 99">
            <a:extLst>
              <a:ext uri="{FF2B5EF4-FFF2-40B4-BE49-F238E27FC236}">
                <a16:creationId xmlns:a16="http://schemas.microsoft.com/office/drawing/2014/main" id="{6EFBEDF3-F563-421B-9E3D-7024636F370F}"/>
              </a:ext>
            </a:extLst>
          </p:cNvPr>
          <p:cNvSpPr>
            <a:spLocks noChangeAspect="1"/>
          </p:cNvSpPr>
          <p:nvPr/>
        </p:nvSpPr>
        <p:spPr>
          <a:xfrm>
            <a:off x="7902810" y="1432248"/>
            <a:ext cx="388767" cy="486441"/>
          </a:xfrm>
          <a:custGeom>
            <a:avLst/>
            <a:gdLst/>
            <a:ahLst/>
            <a:cxnLst/>
            <a:rect l="l" t="t" r="r" b="b"/>
            <a:pathLst>
              <a:path w="2427821" h="3249943">
                <a:moveTo>
                  <a:pt x="1783445" y="477276"/>
                </a:moveTo>
                <a:cubicBezTo>
                  <a:pt x="1867295" y="479049"/>
                  <a:pt x="1940306" y="495815"/>
                  <a:pt x="1995323" y="528655"/>
                </a:cubicBezTo>
                <a:cubicBezTo>
                  <a:pt x="2375187" y="892595"/>
                  <a:pt x="1478983" y="963108"/>
                  <a:pt x="1620010" y="1047270"/>
                </a:cubicBezTo>
                <a:cubicBezTo>
                  <a:pt x="1920260" y="1267909"/>
                  <a:pt x="2179568" y="1563610"/>
                  <a:pt x="2275102" y="1879783"/>
                </a:cubicBezTo>
                <a:cubicBezTo>
                  <a:pt x="2386559" y="2264195"/>
                  <a:pt x="2620845" y="2969329"/>
                  <a:pt x="2118153" y="3196792"/>
                </a:cubicBezTo>
                <a:cubicBezTo>
                  <a:pt x="862559" y="3474297"/>
                  <a:pt x="146052" y="2612212"/>
                  <a:pt x="9574" y="1838839"/>
                </a:cubicBezTo>
                <a:cubicBezTo>
                  <a:pt x="-38192" y="1613652"/>
                  <a:pt x="98284" y="1313401"/>
                  <a:pt x="296177" y="1170100"/>
                </a:cubicBezTo>
                <a:cubicBezTo>
                  <a:pt x="391711" y="1081390"/>
                  <a:pt x="330296" y="876673"/>
                  <a:pt x="323472" y="671956"/>
                </a:cubicBezTo>
                <a:cubicBezTo>
                  <a:pt x="296177" y="474063"/>
                  <a:pt x="760199" y="351234"/>
                  <a:pt x="664666" y="1211043"/>
                </a:cubicBezTo>
                <a:cubicBezTo>
                  <a:pt x="853176" y="743465"/>
                  <a:pt x="1420091" y="469595"/>
                  <a:pt x="1783445" y="477276"/>
                </a:cubicBezTo>
                <a:close/>
                <a:moveTo>
                  <a:pt x="1024970" y="33"/>
                </a:moveTo>
                <a:cubicBezTo>
                  <a:pt x="1115949" y="3590"/>
                  <a:pt x="1140206" y="286408"/>
                  <a:pt x="1176458" y="269348"/>
                </a:cubicBezTo>
                <a:cubicBezTo>
                  <a:pt x="1251521" y="278446"/>
                  <a:pt x="1265168" y="21414"/>
                  <a:pt x="1401646" y="44160"/>
                </a:cubicBezTo>
                <a:cubicBezTo>
                  <a:pt x="1469884" y="71456"/>
                  <a:pt x="1374351" y="221581"/>
                  <a:pt x="1360703" y="310292"/>
                </a:cubicBezTo>
                <a:lnTo>
                  <a:pt x="1517652" y="453593"/>
                </a:lnTo>
                <a:cubicBezTo>
                  <a:pt x="974016" y="540030"/>
                  <a:pt x="901229" y="790238"/>
                  <a:pt x="753379" y="951737"/>
                </a:cubicBezTo>
                <a:lnTo>
                  <a:pt x="705610" y="644662"/>
                </a:lnTo>
                <a:lnTo>
                  <a:pt x="787497" y="521832"/>
                </a:lnTo>
                <a:cubicBezTo>
                  <a:pt x="712435" y="433122"/>
                  <a:pt x="446303" y="364883"/>
                  <a:pt x="562310" y="255701"/>
                </a:cubicBezTo>
                <a:cubicBezTo>
                  <a:pt x="739730" y="98751"/>
                  <a:pt x="862560" y="337587"/>
                  <a:pt x="1012685" y="378530"/>
                </a:cubicBezTo>
                <a:cubicBezTo>
                  <a:pt x="1010410" y="253426"/>
                  <a:pt x="796596" y="101025"/>
                  <a:pt x="1005861" y="3217"/>
                </a:cubicBezTo>
                <a:cubicBezTo>
                  <a:pt x="1012543" y="800"/>
                  <a:pt x="1018905" y="-204"/>
                  <a:pt x="1024970" y="33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2" name="Oval 10">
            <a:extLst>
              <a:ext uri="{FF2B5EF4-FFF2-40B4-BE49-F238E27FC236}">
                <a16:creationId xmlns:a16="http://schemas.microsoft.com/office/drawing/2014/main" id="{8624E4A5-1602-4F93-B497-F8D7323B39B1}"/>
              </a:ext>
            </a:extLst>
          </p:cNvPr>
          <p:cNvSpPr/>
          <p:nvPr/>
        </p:nvSpPr>
        <p:spPr>
          <a:xfrm>
            <a:off x="9460302" y="1433265"/>
            <a:ext cx="486653" cy="484407"/>
          </a:xfrm>
          <a:custGeom>
            <a:avLst/>
            <a:gdLst/>
            <a:ahLst/>
            <a:cxnLst/>
            <a:rect l="l" t="t" r="r" b="b"/>
            <a:pathLst>
              <a:path w="3229769" h="3214867">
                <a:moveTo>
                  <a:pt x="388922" y="0"/>
                </a:moveTo>
                <a:cubicBezTo>
                  <a:pt x="481031" y="0"/>
                  <a:pt x="564991" y="34887"/>
                  <a:pt x="627459" y="93109"/>
                </a:cubicBezTo>
                <a:cubicBezTo>
                  <a:pt x="689927" y="34887"/>
                  <a:pt x="773888" y="0"/>
                  <a:pt x="865996" y="0"/>
                </a:cubicBezTo>
                <a:cubicBezTo>
                  <a:pt x="958105" y="0"/>
                  <a:pt x="1042065" y="34887"/>
                  <a:pt x="1104533" y="93109"/>
                </a:cubicBezTo>
                <a:cubicBezTo>
                  <a:pt x="1167001" y="34887"/>
                  <a:pt x="1250962" y="0"/>
                  <a:pt x="1343070" y="0"/>
                </a:cubicBezTo>
                <a:cubicBezTo>
                  <a:pt x="1435179" y="0"/>
                  <a:pt x="1519139" y="34887"/>
                  <a:pt x="1581607" y="93109"/>
                </a:cubicBezTo>
                <a:cubicBezTo>
                  <a:pt x="1644075" y="34887"/>
                  <a:pt x="1728036" y="0"/>
                  <a:pt x="1820144" y="0"/>
                </a:cubicBezTo>
                <a:cubicBezTo>
                  <a:pt x="1912253" y="0"/>
                  <a:pt x="1996213" y="34887"/>
                  <a:pt x="2058681" y="93109"/>
                </a:cubicBezTo>
                <a:cubicBezTo>
                  <a:pt x="2121149" y="34887"/>
                  <a:pt x="2205110" y="0"/>
                  <a:pt x="2297218" y="0"/>
                </a:cubicBezTo>
                <a:cubicBezTo>
                  <a:pt x="2389326" y="0"/>
                  <a:pt x="2473286" y="34887"/>
                  <a:pt x="2535755" y="93108"/>
                </a:cubicBezTo>
                <a:cubicBezTo>
                  <a:pt x="2598223" y="34887"/>
                  <a:pt x="2682183" y="0"/>
                  <a:pt x="2774291" y="0"/>
                </a:cubicBezTo>
                <a:cubicBezTo>
                  <a:pt x="2971429" y="0"/>
                  <a:pt x="3131241" y="159812"/>
                  <a:pt x="3131241" y="356950"/>
                </a:cubicBezTo>
                <a:cubicBezTo>
                  <a:pt x="3131241" y="414550"/>
                  <a:pt x="3117598" y="468963"/>
                  <a:pt x="3092026" y="516460"/>
                </a:cubicBezTo>
                <a:cubicBezTo>
                  <a:pt x="3176259" y="580602"/>
                  <a:pt x="3229769" y="682177"/>
                  <a:pt x="3229769" y="796250"/>
                </a:cubicBezTo>
                <a:cubicBezTo>
                  <a:pt x="3229769" y="902465"/>
                  <a:pt x="3183377" y="997845"/>
                  <a:pt x="3108820" y="1062184"/>
                </a:cubicBezTo>
                <a:cubicBezTo>
                  <a:pt x="3183377" y="1126523"/>
                  <a:pt x="3229769" y="1221903"/>
                  <a:pt x="3229769" y="1328118"/>
                </a:cubicBezTo>
                <a:cubicBezTo>
                  <a:pt x="3229769" y="1434333"/>
                  <a:pt x="3183377" y="1529713"/>
                  <a:pt x="3108820" y="1594052"/>
                </a:cubicBezTo>
                <a:cubicBezTo>
                  <a:pt x="3183377" y="1658391"/>
                  <a:pt x="3229769" y="1753771"/>
                  <a:pt x="3229769" y="1859986"/>
                </a:cubicBezTo>
                <a:cubicBezTo>
                  <a:pt x="3229769" y="2057124"/>
                  <a:pt x="3069957" y="2216936"/>
                  <a:pt x="2872819" y="2216936"/>
                </a:cubicBezTo>
                <a:lnTo>
                  <a:pt x="2849067" y="2214542"/>
                </a:lnTo>
                <a:cubicBezTo>
                  <a:pt x="2790894" y="2329236"/>
                  <a:pt x="2671548" y="2406987"/>
                  <a:pt x="2534043" y="2406987"/>
                </a:cubicBezTo>
                <a:cubicBezTo>
                  <a:pt x="2483158" y="2406987"/>
                  <a:pt x="2434760" y="2396340"/>
                  <a:pt x="2391120" y="2376775"/>
                </a:cubicBezTo>
                <a:cubicBezTo>
                  <a:pt x="2326908" y="2456876"/>
                  <a:pt x="2228003" y="2507238"/>
                  <a:pt x="2117336" y="2507238"/>
                </a:cubicBezTo>
                <a:lnTo>
                  <a:pt x="2081608" y="2503636"/>
                </a:lnTo>
                <a:cubicBezTo>
                  <a:pt x="2058765" y="2546355"/>
                  <a:pt x="2027330" y="2583686"/>
                  <a:pt x="1987704" y="2611019"/>
                </a:cubicBezTo>
                <a:cubicBezTo>
                  <a:pt x="2049806" y="2674751"/>
                  <a:pt x="2087711" y="2761907"/>
                  <a:pt x="2087711" y="2857917"/>
                </a:cubicBezTo>
                <a:cubicBezTo>
                  <a:pt x="2087711" y="3055055"/>
                  <a:pt x="1927899" y="3214867"/>
                  <a:pt x="1730761" y="3214867"/>
                </a:cubicBezTo>
                <a:cubicBezTo>
                  <a:pt x="1533623" y="3214867"/>
                  <a:pt x="1373811" y="3055055"/>
                  <a:pt x="1373811" y="2857917"/>
                </a:cubicBezTo>
                <a:cubicBezTo>
                  <a:pt x="1373811" y="2743560"/>
                  <a:pt x="1427588" y="2641764"/>
                  <a:pt x="1512161" y="2577627"/>
                </a:cubicBezTo>
                <a:cubicBezTo>
                  <a:pt x="1450743" y="2514125"/>
                  <a:pt x="1413385" y="2427536"/>
                  <a:pt x="1413385" y="2332221"/>
                </a:cubicBezTo>
                <a:cubicBezTo>
                  <a:pt x="1413385" y="2135083"/>
                  <a:pt x="1573197" y="1975271"/>
                  <a:pt x="1770335" y="1975271"/>
                </a:cubicBezTo>
                <a:lnTo>
                  <a:pt x="1806063" y="1978873"/>
                </a:lnTo>
                <a:cubicBezTo>
                  <a:pt x="1865384" y="1867935"/>
                  <a:pt x="1982649" y="1793338"/>
                  <a:pt x="2117336" y="1793338"/>
                </a:cubicBezTo>
                <a:cubicBezTo>
                  <a:pt x="2168221" y="1793338"/>
                  <a:pt x="2216619" y="1803986"/>
                  <a:pt x="2260259" y="1823550"/>
                </a:cubicBezTo>
                <a:cubicBezTo>
                  <a:pt x="2324471" y="1743450"/>
                  <a:pt x="2423376" y="1693087"/>
                  <a:pt x="2534043" y="1693087"/>
                </a:cubicBezTo>
                <a:lnTo>
                  <a:pt x="2557875" y="1695490"/>
                </a:lnTo>
                <a:cubicBezTo>
                  <a:pt x="2576891" y="1656391"/>
                  <a:pt x="2604151" y="1622242"/>
                  <a:pt x="2636819" y="1594052"/>
                </a:cubicBezTo>
                <a:cubicBezTo>
                  <a:pt x="2562261" y="1529713"/>
                  <a:pt x="2515869" y="1434333"/>
                  <a:pt x="2515869" y="1328118"/>
                </a:cubicBezTo>
                <a:cubicBezTo>
                  <a:pt x="2515869" y="1221903"/>
                  <a:pt x="2562261" y="1126523"/>
                  <a:pt x="2636819" y="1062184"/>
                </a:cubicBezTo>
                <a:cubicBezTo>
                  <a:pt x="2562261" y="997845"/>
                  <a:pt x="2515869" y="902465"/>
                  <a:pt x="2515869" y="796250"/>
                </a:cubicBezTo>
                <a:cubicBezTo>
                  <a:pt x="2515869" y="738650"/>
                  <a:pt x="2529512" y="684237"/>
                  <a:pt x="2555084" y="636740"/>
                </a:cubicBezTo>
                <a:lnTo>
                  <a:pt x="2537209" y="619592"/>
                </a:lnTo>
                <a:cubicBezTo>
                  <a:pt x="2474524" y="678496"/>
                  <a:pt x="2390006" y="713900"/>
                  <a:pt x="2297218" y="713900"/>
                </a:cubicBezTo>
                <a:cubicBezTo>
                  <a:pt x="2205110" y="713900"/>
                  <a:pt x="2121149" y="679013"/>
                  <a:pt x="2058681" y="620791"/>
                </a:cubicBezTo>
                <a:cubicBezTo>
                  <a:pt x="1996213" y="679013"/>
                  <a:pt x="1912253" y="713900"/>
                  <a:pt x="1820144" y="713900"/>
                </a:cubicBezTo>
                <a:cubicBezTo>
                  <a:pt x="1728036" y="713900"/>
                  <a:pt x="1644075" y="679013"/>
                  <a:pt x="1581607" y="620791"/>
                </a:cubicBezTo>
                <a:cubicBezTo>
                  <a:pt x="1519139" y="679013"/>
                  <a:pt x="1435179" y="713900"/>
                  <a:pt x="1343070" y="713900"/>
                </a:cubicBezTo>
                <a:cubicBezTo>
                  <a:pt x="1250962" y="713900"/>
                  <a:pt x="1167001" y="679013"/>
                  <a:pt x="1104533" y="620791"/>
                </a:cubicBezTo>
                <a:cubicBezTo>
                  <a:pt x="1042065" y="679013"/>
                  <a:pt x="958105" y="713900"/>
                  <a:pt x="865996" y="713900"/>
                </a:cubicBezTo>
                <a:cubicBezTo>
                  <a:pt x="773370" y="713900"/>
                  <a:pt x="688985" y="678620"/>
                  <a:pt x="626352" y="619878"/>
                </a:cubicBezTo>
                <a:cubicBezTo>
                  <a:pt x="623659" y="623930"/>
                  <a:pt x="620064" y="626957"/>
                  <a:pt x="616405" y="629911"/>
                </a:cubicBezTo>
                <a:cubicBezTo>
                  <a:pt x="686492" y="694366"/>
                  <a:pt x="729886" y="786957"/>
                  <a:pt x="729886" y="889683"/>
                </a:cubicBezTo>
                <a:cubicBezTo>
                  <a:pt x="729886" y="993972"/>
                  <a:pt x="685162" y="1087815"/>
                  <a:pt x="613058" y="1152216"/>
                </a:cubicBezTo>
                <a:cubicBezTo>
                  <a:pt x="675622" y="1216104"/>
                  <a:pt x="713900" y="1303645"/>
                  <a:pt x="713900" y="1400126"/>
                </a:cubicBezTo>
                <a:cubicBezTo>
                  <a:pt x="713900" y="1487795"/>
                  <a:pt x="682295" y="1568081"/>
                  <a:pt x="628622" y="1629172"/>
                </a:cubicBezTo>
                <a:cubicBezTo>
                  <a:pt x="691419" y="1693140"/>
                  <a:pt x="729886" y="1780874"/>
                  <a:pt x="729886" y="1877593"/>
                </a:cubicBezTo>
                <a:cubicBezTo>
                  <a:pt x="729886" y="2034043"/>
                  <a:pt x="629234" y="2166985"/>
                  <a:pt x="488639" y="2213706"/>
                </a:cubicBezTo>
                <a:lnTo>
                  <a:pt x="488639" y="2375547"/>
                </a:lnTo>
                <a:cubicBezTo>
                  <a:pt x="488639" y="2448277"/>
                  <a:pt x="429679" y="2507237"/>
                  <a:pt x="356949" y="2507237"/>
                </a:cubicBezTo>
                <a:cubicBezTo>
                  <a:pt x="284219" y="2507237"/>
                  <a:pt x="225259" y="2448277"/>
                  <a:pt x="225259" y="2375547"/>
                </a:cubicBezTo>
                <a:lnTo>
                  <a:pt x="225259" y="2201750"/>
                </a:lnTo>
                <a:cubicBezTo>
                  <a:pt x="101654" y="2146256"/>
                  <a:pt x="15986" y="2021929"/>
                  <a:pt x="15986" y="1877593"/>
                </a:cubicBezTo>
                <a:cubicBezTo>
                  <a:pt x="15986" y="1789924"/>
                  <a:pt x="47591" y="1709638"/>
                  <a:pt x="101264" y="1648547"/>
                </a:cubicBezTo>
                <a:cubicBezTo>
                  <a:pt x="38467" y="1584579"/>
                  <a:pt x="0" y="1496845"/>
                  <a:pt x="0" y="1400126"/>
                </a:cubicBezTo>
                <a:cubicBezTo>
                  <a:pt x="0" y="1295837"/>
                  <a:pt x="44724" y="1201994"/>
                  <a:pt x="116828" y="1137593"/>
                </a:cubicBezTo>
                <a:cubicBezTo>
                  <a:pt x="54264" y="1073704"/>
                  <a:pt x="15986" y="986164"/>
                  <a:pt x="15986" y="889683"/>
                </a:cubicBezTo>
                <a:cubicBezTo>
                  <a:pt x="15986" y="779482"/>
                  <a:pt x="65925" y="680945"/>
                  <a:pt x="145453" y="616722"/>
                </a:cubicBezTo>
                <a:cubicBezTo>
                  <a:pt x="75366" y="552267"/>
                  <a:pt x="31972" y="459676"/>
                  <a:pt x="31972" y="356950"/>
                </a:cubicBezTo>
                <a:cubicBezTo>
                  <a:pt x="31972" y="159812"/>
                  <a:pt x="191784" y="0"/>
                  <a:pt x="38892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63" name="Freeform 101">
            <a:extLst>
              <a:ext uri="{FF2B5EF4-FFF2-40B4-BE49-F238E27FC236}">
                <a16:creationId xmlns:a16="http://schemas.microsoft.com/office/drawing/2014/main" id="{398DE87D-E996-4168-8931-FBF1633FDCD5}"/>
              </a:ext>
            </a:extLst>
          </p:cNvPr>
          <p:cNvSpPr/>
          <p:nvPr/>
        </p:nvSpPr>
        <p:spPr>
          <a:xfrm>
            <a:off x="11180535" y="1485955"/>
            <a:ext cx="284691" cy="379029"/>
          </a:xfrm>
          <a:custGeom>
            <a:avLst/>
            <a:gdLst>
              <a:gd name="connsiteX0" fmla="*/ 143301 w 1910686"/>
              <a:gd name="connsiteY0" fmla="*/ 0 h 3268639"/>
              <a:gd name="connsiteX1" fmla="*/ 0 w 1910686"/>
              <a:gd name="connsiteY1" fmla="*/ 1705970 h 3268639"/>
              <a:gd name="connsiteX2" fmla="*/ 436728 w 1910686"/>
              <a:gd name="connsiteY2" fmla="*/ 3268639 h 3268639"/>
              <a:gd name="connsiteX3" fmla="*/ 928047 w 1910686"/>
              <a:gd name="connsiteY3" fmla="*/ 1944806 h 3268639"/>
              <a:gd name="connsiteX4" fmla="*/ 1364776 w 1910686"/>
              <a:gd name="connsiteY4" fmla="*/ 3268639 h 3268639"/>
              <a:gd name="connsiteX5" fmla="*/ 1910686 w 1910686"/>
              <a:gd name="connsiteY5" fmla="*/ 1726442 h 3268639"/>
              <a:gd name="connsiteX6" fmla="*/ 1603612 w 1910686"/>
              <a:gd name="connsiteY6" fmla="*/ 6824 h 3268639"/>
              <a:gd name="connsiteX7" fmla="*/ 1521725 w 1910686"/>
              <a:gd name="connsiteY7" fmla="*/ 20472 h 3268639"/>
              <a:gd name="connsiteX8" fmla="*/ 907576 w 1910686"/>
              <a:gd name="connsiteY8" fmla="*/ 163773 h 3268639"/>
              <a:gd name="connsiteX9" fmla="*/ 143301 w 1910686"/>
              <a:gd name="connsiteY9" fmla="*/ 0 h 3268639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143301 w 1910686"/>
              <a:gd name="connsiteY0" fmla="*/ 27296 h 3261815"/>
              <a:gd name="connsiteX1" fmla="*/ 0 w 1910686"/>
              <a:gd name="connsiteY1" fmla="*/ 1699146 h 3261815"/>
              <a:gd name="connsiteX2" fmla="*/ 436728 w 1910686"/>
              <a:gd name="connsiteY2" fmla="*/ 3261815 h 3261815"/>
              <a:gd name="connsiteX3" fmla="*/ 928047 w 1910686"/>
              <a:gd name="connsiteY3" fmla="*/ 1937982 h 3261815"/>
              <a:gd name="connsiteX4" fmla="*/ 1364776 w 1910686"/>
              <a:gd name="connsiteY4" fmla="*/ 3261815 h 3261815"/>
              <a:gd name="connsiteX5" fmla="*/ 1910686 w 1910686"/>
              <a:gd name="connsiteY5" fmla="*/ 1719618 h 3261815"/>
              <a:gd name="connsiteX6" fmla="*/ 1603612 w 1910686"/>
              <a:gd name="connsiteY6" fmla="*/ 0 h 3261815"/>
              <a:gd name="connsiteX7" fmla="*/ 1521725 w 1910686"/>
              <a:gd name="connsiteY7" fmla="*/ 13648 h 3261815"/>
              <a:gd name="connsiteX8" fmla="*/ 907576 w 1910686"/>
              <a:gd name="connsiteY8" fmla="*/ 156949 h 3261815"/>
              <a:gd name="connsiteX9" fmla="*/ 143301 w 1910686"/>
              <a:gd name="connsiteY9" fmla="*/ 27296 h 3261815"/>
              <a:gd name="connsiteX0" fmla="*/ 326627 w 2094012"/>
              <a:gd name="connsiteY0" fmla="*/ 27296 h 3261815"/>
              <a:gd name="connsiteX1" fmla="*/ 183326 w 2094012"/>
              <a:gd name="connsiteY1" fmla="*/ 1699146 h 3261815"/>
              <a:gd name="connsiteX2" fmla="*/ 620054 w 2094012"/>
              <a:gd name="connsiteY2" fmla="*/ 3261815 h 3261815"/>
              <a:gd name="connsiteX3" fmla="*/ 1111373 w 2094012"/>
              <a:gd name="connsiteY3" fmla="*/ 1937982 h 3261815"/>
              <a:gd name="connsiteX4" fmla="*/ 1548102 w 2094012"/>
              <a:gd name="connsiteY4" fmla="*/ 3261815 h 3261815"/>
              <a:gd name="connsiteX5" fmla="*/ 2094012 w 2094012"/>
              <a:gd name="connsiteY5" fmla="*/ 1719618 h 3261815"/>
              <a:gd name="connsiteX6" fmla="*/ 1786938 w 2094012"/>
              <a:gd name="connsiteY6" fmla="*/ 0 h 3261815"/>
              <a:gd name="connsiteX7" fmla="*/ 1705051 w 2094012"/>
              <a:gd name="connsiteY7" fmla="*/ 13648 h 3261815"/>
              <a:gd name="connsiteX8" fmla="*/ 1090902 w 2094012"/>
              <a:gd name="connsiteY8" fmla="*/ 156949 h 3261815"/>
              <a:gd name="connsiteX9" fmla="*/ 326627 w 2094012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402442 w 2169827"/>
              <a:gd name="connsiteY0" fmla="*/ 27296 h 3261815"/>
              <a:gd name="connsiteX1" fmla="*/ 259141 w 2169827"/>
              <a:gd name="connsiteY1" fmla="*/ 1699146 h 3261815"/>
              <a:gd name="connsiteX2" fmla="*/ 695869 w 2169827"/>
              <a:gd name="connsiteY2" fmla="*/ 3261815 h 3261815"/>
              <a:gd name="connsiteX3" fmla="*/ 1187188 w 2169827"/>
              <a:gd name="connsiteY3" fmla="*/ 1937982 h 3261815"/>
              <a:gd name="connsiteX4" fmla="*/ 1623917 w 2169827"/>
              <a:gd name="connsiteY4" fmla="*/ 3261815 h 3261815"/>
              <a:gd name="connsiteX5" fmla="*/ 2169827 w 2169827"/>
              <a:gd name="connsiteY5" fmla="*/ 1719618 h 3261815"/>
              <a:gd name="connsiteX6" fmla="*/ 1862753 w 2169827"/>
              <a:gd name="connsiteY6" fmla="*/ 0 h 3261815"/>
              <a:gd name="connsiteX7" fmla="*/ 1780866 w 2169827"/>
              <a:gd name="connsiteY7" fmla="*/ 13648 h 3261815"/>
              <a:gd name="connsiteX8" fmla="*/ 1166717 w 2169827"/>
              <a:gd name="connsiteY8" fmla="*/ 156949 h 3261815"/>
              <a:gd name="connsiteX9" fmla="*/ 402442 w 2169827"/>
              <a:gd name="connsiteY9" fmla="*/ 27296 h 3261815"/>
              <a:gd name="connsiteX0" fmla="*/ 377501 w 2144886"/>
              <a:gd name="connsiteY0" fmla="*/ 27296 h 3261815"/>
              <a:gd name="connsiteX1" fmla="*/ 295615 w 2144886"/>
              <a:gd name="connsiteY1" fmla="*/ 1774209 h 3261815"/>
              <a:gd name="connsiteX2" fmla="*/ 670928 w 2144886"/>
              <a:gd name="connsiteY2" fmla="*/ 3261815 h 3261815"/>
              <a:gd name="connsiteX3" fmla="*/ 1162247 w 2144886"/>
              <a:gd name="connsiteY3" fmla="*/ 1937982 h 3261815"/>
              <a:gd name="connsiteX4" fmla="*/ 1598976 w 2144886"/>
              <a:gd name="connsiteY4" fmla="*/ 3261815 h 3261815"/>
              <a:gd name="connsiteX5" fmla="*/ 2144886 w 2144886"/>
              <a:gd name="connsiteY5" fmla="*/ 1719618 h 3261815"/>
              <a:gd name="connsiteX6" fmla="*/ 1837812 w 2144886"/>
              <a:gd name="connsiteY6" fmla="*/ 0 h 3261815"/>
              <a:gd name="connsiteX7" fmla="*/ 1755925 w 2144886"/>
              <a:gd name="connsiteY7" fmla="*/ 13648 h 3261815"/>
              <a:gd name="connsiteX8" fmla="*/ 1141776 w 2144886"/>
              <a:gd name="connsiteY8" fmla="*/ 156949 h 3261815"/>
              <a:gd name="connsiteX9" fmla="*/ 377501 w 2144886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08239 w 2175624"/>
              <a:gd name="connsiteY0" fmla="*/ 27296 h 3261815"/>
              <a:gd name="connsiteX1" fmla="*/ 326353 w 2175624"/>
              <a:gd name="connsiteY1" fmla="*/ 1774209 h 3261815"/>
              <a:gd name="connsiteX2" fmla="*/ 701666 w 2175624"/>
              <a:gd name="connsiteY2" fmla="*/ 3261815 h 3261815"/>
              <a:gd name="connsiteX3" fmla="*/ 1192985 w 2175624"/>
              <a:gd name="connsiteY3" fmla="*/ 1937982 h 3261815"/>
              <a:gd name="connsiteX4" fmla="*/ 1629714 w 2175624"/>
              <a:gd name="connsiteY4" fmla="*/ 3261815 h 3261815"/>
              <a:gd name="connsiteX5" fmla="*/ 2175624 w 2175624"/>
              <a:gd name="connsiteY5" fmla="*/ 1719618 h 3261815"/>
              <a:gd name="connsiteX6" fmla="*/ 1868550 w 2175624"/>
              <a:gd name="connsiteY6" fmla="*/ 0 h 3261815"/>
              <a:gd name="connsiteX7" fmla="*/ 1786663 w 2175624"/>
              <a:gd name="connsiteY7" fmla="*/ 13648 h 3261815"/>
              <a:gd name="connsiteX8" fmla="*/ 1172514 w 2175624"/>
              <a:gd name="connsiteY8" fmla="*/ 156949 h 3261815"/>
              <a:gd name="connsiteX9" fmla="*/ 408239 w 2175624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195900 w 2178539"/>
              <a:gd name="connsiteY3" fmla="*/ 1937982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32629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680396 w 2178539"/>
              <a:gd name="connsiteY4" fmla="*/ 3261815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78539"/>
              <a:gd name="connsiteY0" fmla="*/ 27296 h 3261815"/>
              <a:gd name="connsiteX1" fmla="*/ 322444 w 2178539"/>
              <a:gd name="connsiteY1" fmla="*/ 1801504 h 3261815"/>
              <a:gd name="connsiteX2" fmla="*/ 704581 w 2178539"/>
              <a:gd name="connsiteY2" fmla="*/ 3261815 h 3261815"/>
              <a:gd name="connsiteX3" fmla="*/ 1216372 w 2178539"/>
              <a:gd name="connsiteY3" fmla="*/ 1951629 h 3261815"/>
              <a:gd name="connsiteX4" fmla="*/ 1707692 w 2178539"/>
              <a:gd name="connsiteY4" fmla="*/ 3254991 h 3261815"/>
              <a:gd name="connsiteX5" fmla="*/ 2178539 w 2178539"/>
              <a:gd name="connsiteY5" fmla="*/ 1719618 h 3261815"/>
              <a:gd name="connsiteX6" fmla="*/ 1871465 w 2178539"/>
              <a:gd name="connsiteY6" fmla="*/ 0 h 3261815"/>
              <a:gd name="connsiteX7" fmla="*/ 1789578 w 2178539"/>
              <a:gd name="connsiteY7" fmla="*/ 13648 h 3261815"/>
              <a:gd name="connsiteX8" fmla="*/ 1175429 w 2178539"/>
              <a:gd name="connsiteY8" fmla="*/ 156949 h 3261815"/>
              <a:gd name="connsiteX9" fmla="*/ 411154 w 2178539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144420"/>
              <a:gd name="connsiteY0" fmla="*/ 27296 h 3261815"/>
              <a:gd name="connsiteX1" fmla="*/ 322444 w 2144420"/>
              <a:gd name="connsiteY1" fmla="*/ 1801504 h 3261815"/>
              <a:gd name="connsiteX2" fmla="*/ 704581 w 2144420"/>
              <a:gd name="connsiteY2" fmla="*/ 3261815 h 3261815"/>
              <a:gd name="connsiteX3" fmla="*/ 1216372 w 2144420"/>
              <a:gd name="connsiteY3" fmla="*/ 1951629 h 3261815"/>
              <a:gd name="connsiteX4" fmla="*/ 1707692 w 2144420"/>
              <a:gd name="connsiteY4" fmla="*/ 3254991 h 3261815"/>
              <a:gd name="connsiteX5" fmla="*/ 2144420 w 2144420"/>
              <a:gd name="connsiteY5" fmla="*/ 1753737 h 3261815"/>
              <a:gd name="connsiteX6" fmla="*/ 1871465 w 2144420"/>
              <a:gd name="connsiteY6" fmla="*/ 0 h 3261815"/>
              <a:gd name="connsiteX7" fmla="*/ 1789578 w 2144420"/>
              <a:gd name="connsiteY7" fmla="*/ 13648 h 3261815"/>
              <a:gd name="connsiteX8" fmla="*/ 1175429 w 2144420"/>
              <a:gd name="connsiteY8" fmla="*/ 156949 h 3261815"/>
              <a:gd name="connsiteX9" fmla="*/ 411154 w 2144420"/>
              <a:gd name="connsiteY9" fmla="*/ 27296 h 3261815"/>
              <a:gd name="connsiteX0" fmla="*/ 411154 w 2205171"/>
              <a:gd name="connsiteY0" fmla="*/ 27296 h 3261815"/>
              <a:gd name="connsiteX1" fmla="*/ 322444 w 2205171"/>
              <a:gd name="connsiteY1" fmla="*/ 1801504 h 3261815"/>
              <a:gd name="connsiteX2" fmla="*/ 704581 w 2205171"/>
              <a:gd name="connsiteY2" fmla="*/ 3261815 h 3261815"/>
              <a:gd name="connsiteX3" fmla="*/ 1216372 w 2205171"/>
              <a:gd name="connsiteY3" fmla="*/ 1951629 h 3261815"/>
              <a:gd name="connsiteX4" fmla="*/ 1707692 w 2205171"/>
              <a:gd name="connsiteY4" fmla="*/ 3254991 h 3261815"/>
              <a:gd name="connsiteX5" fmla="*/ 2144420 w 2205171"/>
              <a:gd name="connsiteY5" fmla="*/ 1753737 h 3261815"/>
              <a:gd name="connsiteX6" fmla="*/ 1871465 w 2205171"/>
              <a:gd name="connsiteY6" fmla="*/ 0 h 3261815"/>
              <a:gd name="connsiteX7" fmla="*/ 1789578 w 2205171"/>
              <a:gd name="connsiteY7" fmla="*/ 13648 h 3261815"/>
              <a:gd name="connsiteX8" fmla="*/ 1175429 w 2205171"/>
              <a:gd name="connsiteY8" fmla="*/ 156949 h 3261815"/>
              <a:gd name="connsiteX9" fmla="*/ 411154 w 2205171"/>
              <a:gd name="connsiteY9" fmla="*/ 27296 h 3261815"/>
              <a:gd name="connsiteX0" fmla="*/ 411154 w 2145061"/>
              <a:gd name="connsiteY0" fmla="*/ 23869 h 3258388"/>
              <a:gd name="connsiteX1" fmla="*/ 322444 w 2145061"/>
              <a:gd name="connsiteY1" fmla="*/ 1798077 h 3258388"/>
              <a:gd name="connsiteX2" fmla="*/ 704581 w 2145061"/>
              <a:gd name="connsiteY2" fmla="*/ 3258388 h 3258388"/>
              <a:gd name="connsiteX3" fmla="*/ 1216372 w 2145061"/>
              <a:gd name="connsiteY3" fmla="*/ 1948202 h 3258388"/>
              <a:gd name="connsiteX4" fmla="*/ 1707692 w 2145061"/>
              <a:gd name="connsiteY4" fmla="*/ 3251564 h 3258388"/>
              <a:gd name="connsiteX5" fmla="*/ 2144420 w 2145061"/>
              <a:gd name="connsiteY5" fmla="*/ 1750310 h 3258388"/>
              <a:gd name="connsiteX6" fmla="*/ 1789578 w 2145061"/>
              <a:gd name="connsiteY6" fmla="*/ 10221 h 3258388"/>
              <a:gd name="connsiteX7" fmla="*/ 1175429 w 2145061"/>
              <a:gd name="connsiteY7" fmla="*/ 153522 h 3258388"/>
              <a:gd name="connsiteX8" fmla="*/ 411154 w 2145061"/>
              <a:gd name="connsiteY8" fmla="*/ 23869 h 3258388"/>
              <a:gd name="connsiteX0" fmla="*/ 411154 w 2146076"/>
              <a:gd name="connsiteY0" fmla="*/ 23869 h 3258388"/>
              <a:gd name="connsiteX1" fmla="*/ 322444 w 2146076"/>
              <a:gd name="connsiteY1" fmla="*/ 1798077 h 3258388"/>
              <a:gd name="connsiteX2" fmla="*/ 704581 w 2146076"/>
              <a:gd name="connsiteY2" fmla="*/ 3258388 h 3258388"/>
              <a:gd name="connsiteX3" fmla="*/ 1216372 w 2146076"/>
              <a:gd name="connsiteY3" fmla="*/ 1948202 h 3258388"/>
              <a:gd name="connsiteX4" fmla="*/ 1707692 w 2146076"/>
              <a:gd name="connsiteY4" fmla="*/ 3251564 h 3258388"/>
              <a:gd name="connsiteX5" fmla="*/ 2144420 w 2146076"/>
              <a:gd name="connsiteY5" fmla="*/ 1750310 h 3258388"/>
              <a:gd name="connsiteX6" fmla="*/ 1926056 w 2146076"/>
              <a:gd name="connsiteY6" fmla="*/ 17045 h 3258388"/>
              <a:gd name="connsiteX7" fmla="*/ 1175429 w 2146076"/>
              <a:gd name="connsiteY7" fmla="*/ 153522 h 3258388"/>
              <a:gd name="connsiteX8" fmla="*/ 411154 w 2146076"/>
              <a:gd name="connsiteY8" fmla="*/ 23869 h 3258388"/>
              <a:gd name="connsiteX0" fmla="*/ 411154 w 2374416"/>
              <a:gd name="connsiteY0" fmla="*/ 23869 h 3258388"/>
              <a:gd name="connsiteX1" fmla="*/ 322444 w 2374416"/>
              <a:gd name="connsiteY1" fmla="*/ 1798077 h 3258388"/>
              <a:gd name="connsiteX2" fmla="*/ 704581 w 2374416"/>
              <a:gd name="connsiteY2" fmla="*/ 3258388 h 3258388"/>
              <a:gd name="connsiteX3" fmla="*/ 1216372 w 2374416"/>
              <a:gd name="connsiteY3" fmla="*/ 1948202 h 3258388"/>
              <a:gd name="connsiteX4" fmla="*/ 1707692 w 2374416"/>
              <a:gd name="connsiteY4" fmla="*/ 3251564 h 3258388"/>
              <a:gd name="connsiteX5" fmla="*/ 2144420 w 2374416"/>
              <a:gd name="connsiteY5" fmla="*/ 1750310 h 3258388"/>
              <a:gd name="connsiteX6" fmla="*/ 1926056 w 2374416"/>
              <a:gd name="connsiteY6" fmla="*/ 17045 h 3258388"/>
              <a:gd name="connsiteX7" fmla="*/ 1175429 w 2374416"/>
              <a:gd name="connsiteY7" fmla="*/ 153522 h 3258388"/>
              <a:gd name="connsiteX8" fmla="*/ 411154 w 2374416"/>
              <a:gd name="connsiteY8" fmla="*/ 23869 h 3258388"/>
              <a:gd name="connsiteX0" fmla="*/ 411154 w 2441693"/>
              <a:gd name="connsiteY0" fmla="*/ 23869 h 3258388"/>
              <a:gd name="connsiteX1" fmla="*/ 322444 w 2441693"/>
              <a:gd name="connsiteY1" fmla="*/ 1798077 h 3258388"/>
              <a:gd name="connsiteX2" fmla="*/ 704581 w 2441693"/>
              <a:gd name="connsiteY2" fmla="*/ 3258388 h 3258388"/>
              <a:gd name="connsiteX3" fmla="*/ 1216372 w 2441693"/>
              <a:gd name="connsiteY3" fmla="*/ 1948202 h 3258388"/>
              <a:gd name="connsiteX4" fmla="*/ 1707692 w 2441693"/>
              <a:gd name="connsiteY4" fmla="*/ 3251564 h 3258388"/>
              <a:gd name="connsiteX5" fmla="*/ 2144420 w 2441693"/>
              <a:gd name="connsiteY5" fmla="*/ 1750310 h 3258388"/>
              <a:gd name="connsiteX6" fmla="*/ 1926056 w 2441693"/>
              <a:gd name="connsiteY6" fmla="*/ 17045 h 3258388"/>
              <a:gd name="connsiteX7" fmla="*/ 1175429 w 2441693"/>
              <a:gd name="connsiteY7" fmla="*/ 153522 h 3258388"/>
              <a:gd name="connsiteX8" fmla="*/ 411154 w 2441693"/>
              <a:gd name="connsiteY8" fmla="*/ 23869 h 3258388"/>
              <a:gd name="connsiteX0" fmla="*/ 411154 w 2377348"/>
              <a:gd name="connsiteY0" fmla="*/ 23869 h 3258388"/>
              <a:gd name="connsiteX1" fmla="*/ 322444 w 2377348"/>
              <a:gd name="connsiteY1" fmla="*/ 1798077 h 3258388"/>
              <a:gd name="connsiteX2" fmla="*/ 704581 w 2377348"/>
              <a:gd name="connsiteY2" fmla="*/ 3258388 h 3258388"/>
              <a:gd name="connsiteX3" fmla="*/ 1216372 w 2377348"/>
              <a:gd name="connsiteY3" fmla="*/ 1948202 h 3258388"/>
              <a:gd name="connsiteX4" fmla="*/ 1707692 w 2377348"/>
              <a:gd name="connsiteY4" fmla="*/ 3251564 h 3258388"/>
              <a:gd name="connsiteX5" fmla="*/ 2144420 w 2377348"/>
              <a:gd name="connsiteY5" fmla="*/ 1750310 h 3258388"/>
              <a:gd name="connsiteX6" fmla="*/ 1926056 w 2377348"/>
              <a:gd name="connsiteY6" fmla="*/ 17045 h 3258388"/>
              <a:gd name="connsiteX7" fmla="*/ 1175429 w 2377348"/>
              <a:gd name="connsiteY7" fmla="*/ 153522 h 3258388"/>
              <a:gd name="connsiteX8" fmla="*/ 411154 w 2377348"/>
              <a:gd name="connsiteY8" fmla="*/ 23869 h 3258388"/>
              <a:gd name="connsiteX0" fmla="*/ 411154 w 2424220"/>
              <a:gd name="connsiteY0" fmla="*/ 23869 h 3258388"/>
              <a:gd name="connsiteX1" fmla="*/ 322444 w 2424220"/>
              <a:gd name="connsiteY1" fmla="*/ 1798077 h 3258388"/>
              <a:gd name="connsiteX2" fmla="*/ 704581 w 2424220"/>
              <a:gd name="connsiteY2" fmla="*/ 3258388 h 3258388"/>
              <a:gd name="connsiteX3" fmla="*/ 1216372 w 2424220"/>
              <a:gd name="connsiteY3" fmla="*/ 1948202 h 3258388"/>
              <a:gd name="connsiteX4" fmla="*/ 1707692 w 2424220"/>
              <a:gd name="connsiteY4" fmla="*/ 3251564 h 3258388"/>
              <a:gd name="connsiteX5" fmla="*/ 2144420 w 2424220"/>
              <a:gd name="connsiteY5" fmla="*/ 1750310 h 3258388"/>
              <a:gd name="connsiteX6" fmla="*/ 1926056 w 2424220"/>
              <a:gd name="connsiteY6" fmla="*/ 17045 h 3258388"/>
              <a:gd name="connsiteX7" fmla="*/ 1175429 w 2424220"/>
              <a:gd name="connsiteY7" fmla="*/ 153522 h 3258388"/>
              <a:gd name="connsiteX8" fmla="*/ 411154 w 2424220"/>
              <a:gd name="connsiteY8" fmla="*/ 23869 h 3258388"/>
              <a:gd name="connsiteX0" fmla="*/ 411154 w 2449010"/>
              <a:gd name="connsiteY0" fmla="*/ 23869 h 3258388"/>
              <a:gd name="connsiteX1" fmla="*/ 322444 w 2449010"/>
              <a:gd name="connsiteY1" fmla="*/ 1798077 h 3258388"/>
              <a:gd name="connsiteX2" fmla="*/ 704581 w 2449010"/>
              <a:gd name="connsiteY2" fmla="*/ 3258388 h 3258388"/>
              <a:gd name="connsiteX3" fmla="*/ 1216372 w 2449010"/>
              <a:gd name="connsiteY3" fmla="*/ 1948202 h 3258388"/>
              <a:gd name="connsiteX4" fmla="*/ 1707692 w 2449010"/>
              <a:gd name="connsiteY4" fmla="*/ 3251564 h 3258388"/>
              <a:gd name="connsiteX5" fmla="*/ 2144420 w 2449010"/>
              <a:gd name="connsiteY5" fmla="*/ 1750310 h 3258388"/>
              <a:gd name="connsiteX6" fmla="*/ 1926056 w 2449010"/>
              <a:gd name="connsiteY6" fmla="*/ 17045 h 3258388"/>
              <a:gd name="connsiteX7" fmla="*/ 1175429 w 2449010"/>
              <a:gd name="connsiteY7" fmla="*/ 153522 h 3258388"/>
              <a:gd name="connsiteX8" fmla="*/ 411154 w 2449010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  <a:gd name="connsiteX0" fmla="*/ 411154 w 2433593"/>
              <a:gd name="connsiteY0" fmla="*/ 23869 h 3258388"/>
              <a:gd name="connsiteX1" fmla="*/ 322444 w 2433593"/>
              <a:gd name="connsiteY1" fmla="*/ 1798077 h 3258388"/>
              <a:gd name="connsiteX2" fmla="*/ 704581 w 2433593"/>
              <a:gd name="connsiteY2" fmla="*/ 3258388 h 3258388"/>
              <a:gd name="connsiteX3" fmla="*/ 1216372 w 2433593"/>
              <a:gd name="connsiteY3" fmla="*/ 1948202 h 3258388"/>
              <a:gd name="connsiteX4" fmla="*/ 1707692 w 2433593"/>
              <a:gd name="connsiteY4" fmla="*/ 3251564 h 3258388"/>
              <a:gd name="connsiteX5" fmla="*/ 2144420 w 2433593"/>
              <a:gd name="connsiteY5" fmla="*/ 1750310 h 3258388"/>
              <a:gd name="connsiteX6" fmla="*/ 1926056 w 2433593"/>
              <a:gd name="connsiteY6" fmla="*/ 17045 h 3258388"/>
              <a:gd name="connsiteX7" fmla="*/ 1175429 w 2433593"/>
              <a:gd name="connsiteY7" fmla="*/ 153522 h 3258388"/>
              <a:gd name="connsiteX8" fmla="*/ 411154 w 2433593"/>
              <a:gd name="connsiteY8" fmla="*/ 23869 h 3258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433593" h="3258388">
                <a:moveTo>
                  <a:pt x="411154" y="23869"/>
                </a:moveTo>
                <a:cubicBezTo>
                  <a:pt x="-257586" y="355964"/>
                  <a:pt x="22194" y="1036078"/>
                  <a:pt x="322444" y="1798077"/>
                </a:cubicBezTo>
                <a:cubicBezTo>
                  <a:pt x="338366" y="2660163"/>
                  <a:pt x="545357" y="3249289"/>
                  <a:pt x="704581" y="3258388"/>
                </a:cubicBezTo>
                <a:cubicBezTo>
                  <a:pt x="1018479" y="3247015"/>
                  <a:pt x="779644" y="1925457"/>
                  <a:pt x="1216372" y="1948202"/>
                </a:cubicBezTo>
                <a:cubicBezTo>
                  <a:pt x="1580313" y="1945929"/>
                  <a:pt x="1473406" y="3281133"/>
                  <a:pt x="1707692" y="3251564"/>
                </a:cubicBezTo>
                <a:cubicBezTo>
                  <a:pt x="2048886" y="3121910"/>
                  <a:pt x="2001118" y="2180214"/>
                  <a:pt x="2144420" y="1750310"/>
                </a:cubicBezTo>
                <a:cubicBezTo>
                  <a:pt x="2451495" y="1080432"/>
                  <a:pt x="2681232" y="64812"/>
                  <a:pt x="1926056" y="17045"/>
                </a:cubicBezTo>
                <a:lnTo>
                  <a:pt x="1175429" y="153522"/>
                </a:lnTo>
                <a:cubicBezTo>
                  <a:pt x="920671" y="110304"/>
                  <a:pt x="679560" y="-62566"/>
                  <a:pt x="411154" y="23869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64" name="Group 102">
            <a:extLst>
              <a:ext uri="{FF2B5EF4-FFF2-40B4-BE49-F238E27FC236}">
                <a16:creationId xmlns:a16="http://schemas.microsoft.com/office/drawing/2014/main" id="{3B22177F-3D45-4A9B-976C-0E5FC31B92C4}"/>
              </a:ext>
            </a:extLst>
          </p:cNvPr>
          <p:cNvGrpSpPr>
            <a:grpSpLocks noChangeAspect="1"/>
          </p:cNvGrpSpPr>
          <p:nvPr/>
        </p:nvGrpSpPr>
        <p:grpSpPr>
          <a:xfrm>
            <a:off x="8707494" y="2429101"/>
            <a:ext cx="325734" cy="529812"/>
            <a:chOff x="2071598" y="2060848"/>
            <a:chExt cx="1917605" cy="3137144"/>
          </a:xfrm>
          <a:solidFill>
            <a:schemeClr val="accent4"/>
          </a:solidFill>
        </p:grpSpPr>
        <p:sp>
          <p:nvSpPr>
            <p:cNvPr id="65" name="Freeform 103">
              <a:extLst>
                <a:ext uri="{FF2B5EF4-FFF2-40B4-BE49-F238E27FC236}">
                  <a16:creationId xmlns:a16="http://schemas.microsoft.com/office/drawing/2014/main" id="{45551A25-8F0E-4347-975E-A924A7130E47}"/>
                </a:ext>
              </a:extLst>
            </p:cNvPr>
            <p:cNvSpPr/>
            <p:nvPr/>
          </p:nvSpPr>
          <p:spPr>
            <a:xfrm>
              <a:off x="2483768" y="206084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6" name="Freeform 104">
              <a:extLst>
                <a:ext uri="{FF2B5EF4-FFF2-40B4-BE49-F238E27FC236}">
                  <a16:creationId xmlns:a16="http://schemas.microsoft.com/office/drawing/2014/main" id="{1D56ED84-718A-4F64-9201-3371A122B353}"/>
                </a:ext>
              </a:extLst>
            </p:cNvPr>
            <p:cNvSpPr/>
            <p:nvPr/>
          </p:nvSpPr>
          <p:spPr>
            <a:xfrm rot="21253755">
              <a:off x="2170737" y="2710023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7" name="Freeform 105">
              <a:extLst>
                <a:ext uri="{FF2B5EF4-FFF2-40B4-BE49-F238E27FC236}">
                  <a16:creationId xmlns:a16="http://schemas.microsoft.com/office/drawing/2014/main" id="{C13BBB19-70FE-4952-97D0-FDEBC2A1BBF6}"/>
                </a:ext>
              </a:extLst>
            </p:cNvPr>
            <p:cNvSpPr/>
            <p:nvPr/>
          </p:nvSpPr>
          <p:spPr>
            <a:xfrm rot="20634645">
              <a:off x="2071598" y="3466865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68" name="Freeform 106">
              <a:extLst>
                <a:ext uri="{FF2B5EF4-FFF2-40B4-BE49-F238E27FC236}">
                  <a16:creationId xmlns:a16="http://schemas.microsoft.com/office/drawing/2014/main" id="{7ABD01DA-F7D7-478D-A532-2A1B78A013CF}"/>
                </a:ext>
              </a:extLst>
            </p:cNvPr>
            <p:cNvSpPr/>
            <p:nvPr/>
          </p:nvSpPr>
          <p:spPr>
            <a:xfrm rot="19632933">
              <a:off x="2257651" y="4182238"/>
              <a:ext cx="1505435" cy="1015754"/>
            </a:xfrm>
            <a:custGeom>
              <a:avLst/>
              <a:gdLst>
                <a:gd name="connsiteX0" fmla="*/ 812042 w 1535373"/>
                <a:gd name="connsiteY0" fmla="*/ 211541 h 921224"/>
                <a:gd name="connsiteX1" fmla="*/ 184245 w 1535373"/>
                <a:gd name="connsiteY1" fmla="*/ 0 h 921224"/>
                <a:gd name="connsiteX2" fmla="*/ 143301 w 1535373"/>
                <a:gd name="connsiteY2" fmla="*/ 293427 h 921224"/>
                <a:gd name="connsiteX3" fmla="*/ 0 w 1535373"/>
                <a:gd name="connsiteY3" fmla="*/ 477672 h 921224"/>
                <a:gd name="connsiteX4" fmla="*/ 600501 w 1535373"/>
                <a:gd name="connsiteY4" fmla="*/ 764275 h 921224"/>
                <a:gd name="connsiteX5" fmla="*/ 709684 w 1535373"/>
                <a:gd name="connsiteY5" fmla="*/ 655093 h 921224"/>
                <a:gd name="connsiteX6" fmla="*/ 887104 w 1535373"/>
                <a:gd name="connsiteY6" fmla="*/ 702860 h 921224"/>
                <a:gd name="connsiteX7" fmla="*/ 1201003 w 1535373"/>
                <a:gd name="connsiteY7" fmla="*/ 921224 h 921224"/>
                <a:gd name="connsiteX8" fmla="*/ 1535373 w 1535373"/>
                <a:gd name="connsiteY8" fmla="*/ 825690 h 921224"/>
                <a:gd name="connsiteX9" fmla="*/ 1201003 w 1535373"/>
                <a:gd name="connsiteY9" fmla="*/ 689212 h 921224"/>
                <a:gd name="connsiteX10" fmla="*/ 1262418 w 1535373"/>
                <a:gd name="connsiteY10" fmla="*/ 457200 h 921224"/>
                <a:gd name="connsiteX11" fmla="*/ 996287 w 1535373"/>
                <a:gd name="connsiteY11" fmla="*/ 348018 h 921224"/>
                <a:gd name="connsiteX12" fmla="*/ 921224 w 1535373"/>
                <a:gd name="connsiteY12" fmla="*/ 457200 h 921224"/>
                <a:gd name="connsiteX13" fmla="*/ 777922 w 1535373"/>
                <a:gd name="connsiteY13" fmla="*/ 395785 h 921224"/>
                <a:gd name="connsiteX14" fmla="*/ 812042 w 1535373"/>
                <a:gd name="connsiteY14" fmla="*/ 211541 h 921224"/>
                <a:gd name="connsiteX0" fmla="*/ 812042 w 1535373"/>
                <a:gd name="connsiteY0" fmla="*/ 191663 h 901346"/>
                <a:gd name="connsiteX1" fmla="*/ 208099 w 1535373"/>
                <a:gd name="connsiteY1" fmla="*/ 0 h 901346"/>
                <a:gd name="connsiteX2" fmla="*/ 143301 w 1535373"/>
                <a:gd name="connsiteY2" fmla="*/ 273549 h 901346"/>
                <a:gd name="connsiteX3" fmla="*/ 0 w 1535373"/>
                <a:gd name="connsiteY3" fmla="*/ 457794 h 901346"/>
                <a:gd name="connsiteX4" fmla="*/ 600501 w 1535373"/>
                <a:gd name="connsiteY4" fmla="*/ 744397 h 901346"/>
                <a:gd name="connsiteX5" fmla="*/ 709684 w 1535373"/>
                <a:gd name="connsiteY5" fmla="*/ 635215 h 901346"/>
                <a:gd name="connsiteX6" fmla="*/ 887104 w 1535373"/>
                <a:gd name="connsiteY6" fmla="*/ 682982 h 901346"/>
                <a:gd name="connsiteX7" fmla="*/ 1201003 w 1535373"/>
                <a:gd name="connsiteY7" fmla="*/ 901346 h 901346"/>
                <a:gd name="connsiteX8" fmla="*/ 1535373 w 1535373"/>
                <a:gd name="connsiteY8" fmla="*/ 805812 h 901346"/>
                <a:gd name="connsiteX9" fmla="*/ 1201003 w 1535373"/>
                <a:gd name="connsiteY9" fmla="*/ 669334 h 901346"/>
                <a:gd name="connsiteX10" fmla="*/ 1262418 w 1535373"/>
                <a:gd name="connsiteY10" fmla="*/ 437322 h 901346"/>
                <a:gd name="connsiteX11" fmla="*/ 996287 w 1535373"/>
                <a:gd name="connsiteY11" fmla="*/ 328140 h 901346"/>
                <a:gd name="connsiteX12" fmla="*/ 921224 w 1535373"/>
                <a:gd name="connsiteY12" fmla="*/ 437322 h 901346"/>
                <a:gd name="connsiteX13" fmla="*/ 777922 w 1535373"/>
                <a:gd name="connsiteY13" fmla="*/ 375907 h 901346"/>
                <a:gd name="connsiteX14" fmla="*/ 812042 w 1535373"/>
                <a:gd name="connsiteY14" fmla="*/ 191663 h 901346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43301 w 1535373"/>
                <a:gd name="connsiteY2" fmla="*/ 286235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812042 w 1535373"/>
                <a:gd name="connsiteY0" fmla="*/ 204349 h 914032"/>
                <a:gd name="connsiteX1" fmla="*/ 208099 w 1535373"/>
                <a:gd name="connsiteY1" fmla="*/ 12686 h 914032"/>
                <a:gd name="connsiteX2" fmla="*/ 159203 w 1535373"/>
                <a:gd name="connsiteY2" fmla="*/ 306113 h 914032"/>
                <a:gd name="connsiteX3" fmla="*/ 0 w 1535373"/>
                <a:gd name="connsiteY3" fmla="*/ 470480 h 914032"/>
                <a:gd name="connsiteX4" fmla="*/ 600501 w 1535373"/>
                <a:gd name="connsiteY4" fmla="*/ 757083 h 914032"/>
                <a:gd name="connsiteX5" fmla="*/ 709684 w 1535373"/>
                <a:gd name="connsiteY5" fmla="*/ 647901 h 914032"/>
                <a:gd name="connsiteX6" fmla="*/ 887104 w 1535373"/>
                <a:gd name="connsiteY6" fmla="*/ 695668 h 914032"/>
                <a:gd name="connsiteX7" fmla="*/ 1201003 w 1535373"/>
                <a:gd name="connsiteY7" fmla="*/ 914032 h 914032"/>
                <a:gd name="connsiteX8" fmla="*/ 1535373 w 1535373"/>
                <a:gd name="connsiteY8" fmla="*/ 818498 h 914032"/>
                <a:gd name="connsiteX9" fmla="*/ 1201003 w 1535373"/>
                <a:gd name="connsiteY9" fmla="*/ 682020 h 914032"/>
                <a:gd name="connsiteX10" fmla="*/ 1262418 w 1535373"/>
                <a:gd name="connsiteY10" fmla="*/ 450008 h 914032"/>
                <a:gd name="connsiteX11" fmla="*/ 996287 w 1535373"/>
                <a:gd name="connsiteY11" fmla="*/ 340826 h 914032"/>
                <a:gd name="connsiteX12" fmla="*/ 921224 w 1535373"/>
                <a:gd name="connsiteY12" fmla="*/ 450008 h 914032"/>
                <a:gd name="connsiteX13" fmla="*/ 777922 w 1535373"/>
                <a:gd name="connsiteY13" fmla="*/ 388593 h 914032"/>
                <a:gd name="connsiteX14" fmla="*/ 812042 w 1535373"/>
                <a:gd name="connsiteY14" fmla="*/ 204349 h 914032"/>
                <a:gd name="connsiteX0" fmla="*/ 788188 w 1511519"/>
                <a:gd name="connsiteY0" fmla="*/ 204349 h 914032"/>
                <a:gd name="connsiteX1" fmla="*/ 184245 w 1511519"/>
                <a:gd name="connsiteY1" fmla="*/ 12686 h 914032"/>
                <a:gd name="connsiteX2" fmla="*/ 135349 w 1511519"/>
                <a:gd name="connsiteY2" fmla="*/ 306113 h 914032"/>
                <a:gd name="connsiteX3" fmla="*/ 0 w 1511519"/>
                <a:gd name="connsiteY3" fmla="*/ 518188 h 914032"/>
                <a:gd name="connsiteX4" fmla="*/ 576647 w 1511519"/>
                <a:gd name="connsiteY4" fmla="*/ 757083 h 914032"/>
                <a:gd name="connsiteX5" fmla="*/ 685830 w 1511519"/>
                <a:gd name="connsiteY5" fmla="*/ 647901 h 914032"/>
                <a:gd name="connsiteX6" fmla="*/ 863250 w 1511519"/>
                <a:gd name="connsiteY6" fmla="*/ 695668 h 914032"/>
                <a:gd name="connsiteX7" fmla="*/ 1177149 w 1511519"/>
                <a:gd name="connsiteY7" fmla="*/ 914032 h 914032"/>
                <a:gd name="connsiteX8" fmla="*/ 1511519 w 1511519"/>
                <a:gd name="connsiteY8" fmla="*/ 818498 h 914032"/>
                <a:gd name="connsiteX9" fmla="*/ 1177149 w 1511519"/>
                <a:gd name="connsiteY9" fmla="*/ 682020 h 914032"/>
                <a:gd name="connsiteX10" fmla="*/ 1238564 w 1511519"/>
                <a:gd name="connsiteY10" fmla="*/ 450008 h 914032"/>
                <a:gd name="connsiteX11" fmla="*/ 972433 w 1511519"/>
                <a:gd name="connsiteY11" fmla="*/ 340826 h 914032"/>
                <a:gd name="connsiteX12" fmla="*/ 897370 w 1511519"/>
                <a:gd name="connsiteY12" fmla="*/ 450008 h 914032"/>
                <a:gd name="connsiteX13" fmla="*/ 754068 w 1511519"/>
                <a:gd name="connsiteY13" fmla="*/ 388593 h 914032"/>
                <a:gd name="connsiteX14" fmla="*/ 788188 w 1511519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2902 w 1526233"/>
                <a:gd name="connsiteY0" fmla="*/ 204349 h 914032"/>
                <a:gd name="connsiteX1" fmla="*/ 198959 w 1526233"/>
                <a:gd name="connsiteY1" fmla="*/ 12686 h 914032"/>
                <a:gd name="connsiteX2" fmla="*/ 150063 w 1526233"/>
                <a:gd name="connsiteY2" fmla="*/ 306113 h 914032"/>
                <a:gd name="connsiteX3" fmla="*/ 14714 w 1526233"/>
                <a:gd name="connsiteY3" fmla="*/ 518188 h 914032"/>
                <a:gd name="connsiteX4" fmla="*/ 591361 w 1526233"/>
                <a:gd name="connsiteY4" fmla="*/ 757083 h 914032"/>
                <a:gd name="connsiteX5" fmla="*/ 700544 w 1526233"/>
                <a:gd name="connsiteY5" fmla="*/ 647901 h 914032"/>
                <a:gd name="connsiteX6" fmla="*/ 877964 w 1526233"/>
                <a:gd name="connsiteY6" fmla="*/ 695668 h 914032"/>
                <a:gd name="connsiteX7" fmla="*/ 1191863 w 1526233"/>
                <a:gd name="connsiteY7" fmla="*/ 914032 h 914032"/>
                <a:gd name="connsiteX8" fmla="*/ 1526233 w 1526233"/>
                <a:gd name="connsiteY8" fmla="*/ 818498 h 914032"/>
                <a:gd name="connsiteX9" fmla="*/ 1191863 w 1526233"/>
                <a:gd name="connsiteY9" fmla="*/ 682020 h 914032"/>
                <a:gd name="connsiteX10" fmla="*/ 1253278 w 1526233"/>
                <a:gd name="connsiteY10" fmla="*/ 450008 h 914032"/>
                <a:gd name="connsiteX11" fmla="*/ 987147 w 1526233"/>
                <a:gd name="connsiteY11" fmla="*/ 340826 h 914032"/>
                <a:gd name="connsiteX12" fmla="*/ 912084 w 1526233"/>
                <a:gd name="connsiteY12" fmla="*/ 450008 h 914032"/>
                <a:gd name="connsiteX13" fmla="*/ 768782 w 1526233"/>
                <a:gd name="connsiteY13" fmla="*/ 388593 h 914032"/>
                <a:gd name="connsiteX14" fmla="*/ 802902 w 1526233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588668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52279 w 1523540"/>
                <a:gd name="connsiteY4" fmla="*/ 757083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697851 w 1523540"/>
                <a:gd name="connsiteY5" fmla="*/ 647901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75271 w 1523540"/>
                <a:gd name="connsiteY6" fmla="*/ 695668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14032"/>
                <a:gd name="connsiteX1" fmla="*/ 196266 w 1523540"/>
                <a:gd name="connsiteY1" fmla="*/ 12686 h 914032"/>
                <a:gd name="connsiteX2" fmla="*/ 147370 w 1523540"/>
                <a:gd name="connsiteY2" fmla="*/ 306113 h 914032"/>
                <a:gd name="connsiteX3" fmla="*/ 12021 w 1523540"/>
                <a:gd name="connsiteY3" fmla="*/ 518188 h 914032"/>
                <a:gd name="connsiteX4" fmla="*/ 636377 w 1523540"/>
                <a:gd name="connsiteY4" fmla="*/ 741181 h 914032"/>
                <a:gd name="connsiteX5" fmla="*/ 705803 w 1523540"/>
                <a:gd name="connsiteY5" fmla="*/ 624047 h 914032"/>
                <a:gd name="connsiteX6" fmla="*/ 859369 w 1523540"/>
                <a:gd name="connsiteY6" fmla="*/ 679765 h 914032"/>
                <a:gd name="connsiteX7" fmla="*/ 1189170 w 1523540"/>
                <a:gd name="connsiteY7" fmla="*/ 914032 h 914032"/>
                <a:gd name="connsiteX8" fmla="*/ 1523540 w 1523540"/>
                <a:gd name="connsiteY8" fmla="*/ 818498 h 914032"/>
                <a:gd name="connsiteX9" fmla="*/ 1189170 w 1523540"/>
                <a:gd name="connsiteY9" fmla="*/ 682020 h 914032"/>
                <a:gd name="connsiteX10" fmla="*/ 1250585 w 1523540"/>
                <a:gd name="connsiteY10" fmla="*/ 450008 h 914032"/>
                <a:gd name="connsiteX11" fmla="*/ 984454 w 1523540"/>
                <a:gd name="connsiteY11" fmla="*/ 340826 h 914032"/>
                <a:gd name="connsiteX12" fmla="*/ 909391 w 1523540"/>
                <a:gd name="connsiteY12" fmla="*/ 450008 h 914032"/>
                <a:gd name="connsiteX13" fmla="*/ 766089 w 1523540"/>
                <a:gd name="connsiteY13" fmla="*/ 388593 h 914032"/>
                <a:gd name="connsiteX14" fmla="*/ 800209 w 1523540"/>
                <a:gd name="connsiteY14" fmla="*/ 204349 h 914032"/>
                <a:gd name="connsiteX0" fmla="*/ 800209 w 1523540"/>
                <a:gd name="connsiteY0" fmla="*/ 204349 h 982628"/>
                <a:gd name="connsiteX1" fmla="*/ 196266 w 1523540"/>
                <a:gd name="connsiteY1" fmla="*/ 12686 h 982628"/>
                <a:gd name="connsiteX2" fmla="*/ 147370 w 1523540"/>
                <a:gd name="connsiteY2" fmla="*/ 306113 h 982628"/>
                <a:gd name="connsiteX3" fmla="*/ 12021 w 1523540"/>
                <a:gd name="connsiteY3" fmla="*/ 518188 h 982628"/>
                <a:gd name="connsiteX4" fmla="*/ 636377 w 1523540"/>
                <a:gd name="connsiteY4" fmla="*/ 741181 h 982628"/>
                <a:gd name="connsiteX5" fmla="*/ 705803 w 1523540"/>
                <a:gd name="connsiteY5" fmla="*/ 624047 h 982628"/>
                <a:gd name="connsiteX6" fmla="*/ 859369 w 1523540"/>
                <a:gd name="connsiteY6" fmla="*/ 679765 h 982628"/>
                <a:gd name="connsiteX7" fmla="*/ 1189170 w 1523540"/>
                <a:gd name="connsiteY7" fmla="*/ 914032 h 982628"/>
                <a:gd name="connsiteX8" fmla="*/ 1523540 w 1523540"/>
                <a:gd name="connsiteY8" fmla="*/ 818498 h 982628"/>
                <a:gd name="connsiteX9" fmla="*/ 1189170 w 1523540"/>
                <a:gd name="connsiteY9" fmla="*/ 682020 h 982628"/>
                <a:gd name="connsiteX10" fmla="*/ 1250585 w 1523540"/>
                <a:gd name="connsiteY10" fmla="*/ 450008 h 982628"/>
                <a:gd name="connsiteX11" fmla="*/ 984454 w 1523540"/>
                <a:gd name="connsiteY11" fmla="*/ 340826 h 982628"/>
                <a:gd name="connsiteX12" fmla="*/ 909391 w 1523540"/>
                <a:gd name="connsiteY12" fmla="*/ 450008 h 982628"/>
                <a:gd name="connsiteX13" fmla="*/ 766089 w 1523540"/>
                <a:gd name="connsiteY13" fmla="*/ 388593 h 982628"/>
                <a:gd name="connsiteX14" fmla="*/ 800209 w 1523540"/>
                <a:gd name="connsiteY14" fmla="*/ 204349 h 982628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89170 w 1554538"/>
                <a:gd name="connsiteY9" fmla="*/ 682020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54538"/>
                <a:gd name="connsiteY0" fmla="*/ 204349 h 982009"/>
                <a:gd name="connsiteX1" fmla="*/ 196266 w 1554538"/>
                <a:gd name="connsiteY1" fmla="*/ 12686 h 982009"/>
                <a:gd name="connsiteX2" fmla="*/ 147370 w 1554538"/>
                <a:gd name="connsiteY2" fmla="*/ 306113 h 982009"/>
                <a:gd name="connsiteX3" fmla="*/ 12021 w 1554538"/>
                <a:gd name="connsiteY3" fmla="*/ 518188 h 982009"/>
                <a:gd name="connsiteX4" fmla="*/ 636377 w 1554538"/>
                <a:gd name="connsiteY4" fmla="*/ 741181 h 982009"/>
                <a:gd name="connsiteX5" fmla="*/ 705803 w 1554538"/>
                <a:gd name="connsiteY5" fmla="*/ 624047 h 982009"/>
                <a:gd name="connsiteX6" fmla="*/ 859369 w 1554538"/>
                <a:gd name="connsiteY6" fmla="*/ 679765 h 982009"/>
                <a:gd name="connsiteX7" fmla="*/ 1189170 w 1554538"/>
                <a:gd name="connsiteY7" fmla="*/ 914032 h 982009"/>
                <a:gd name="connsiteX8" fmla="*/ 1523540 w 1554538"/>
                <a:gd name="connsiteY8" fmla="*/ 818498 h 982009"/>
                <a:gd name="connsiteX9" fmla="*/ 1173267 w 1554538"/>
                <a:gd name="connsiteY9" fmla="*/ 634312 h 982009"/>
                <a:gd name="connsiteX10" fmla="*/ 1250585 w 1554538"/>
                <a:gd name="connsiteY10" fmla="*/ 450008 h 982009"/>
                <a:gd name="connsiteX11" fmla="*/ 984454 w 1554538"/>
                <a:gd name="connsiteY11" fmla="*/ 340826 h 982009"/>
                <a:gd name="connsiteX12" fmla="*/ 909391 w 1554538"/>
                <a:gd name="connsiteY12" fmla="*/ 450008 h 982009"/>
                <a:gd name="connsiteX13" fmla="*/ 766089 w 1554538"/>
                <a:gd name="connsiteY13" fmla="*/ 388593 h 982009"/>
                <a:gd name="connsiteX14" fmla="*/ 800209 w 1554538"/>
                <a:gd name="connsiteY14" fmla="*/ 204349 h 982009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42543"/>
                <a:gd name="connsiteY0" fmla="*/ 204349 h 976908"/>
                <a:gd name="connsiteX1" fmla="*/ 196266 w 1542543"/>
                <a:gd name="connsiteY1" fmla="*/ 12686 h 976908"/>
                <a:gd name="connsiteX2" fmla="*/ 147370 w 1542543"/>
                <a:gd name="connsiteY2" fmla="*/ 306113 h 976908"/>
                <a:gd name="connsiteX3" fmla="*/ 12021 w 1542543"/>
                <a:gd name="connsiteY3" fmla="*/ 518188 h 976908"/>
                <a:gd name="connsiteX4" fmla="*/ 636377 w 1542543"/>
                <a:gd name="connsiteY4" fmla="*/ 741181 h 976908"/>
                <a:gd name="connsiteX5" fmla="*/ 705803 w 1542543"/>
                <a:gd name="connsiteY5" fmla="*/ 624047 h 976908"/>
                <a:gd name="connsiteX6" fmla="*/ 859369 w 1542543"/>
                <a:gd name="connsiteY6" fmla="*/ 679765 h 976908"/>
                <a:gd name="connsiteX7" fmla="*/ 1189170 w 1542543"/>
                <a:gd name="connsiteY7" fmla="*/ 914032 h 976908"/>
                <a:gd name="connsiteX8" fmla="*/ 1507637 w 1542543"/>
                <a:gd name="connsiteY8" fmla="*/ 786693 h 976908"/>
                <a:gd name="connsiteX9" fmla="*/ 1173267 w 1542543"/>
                <a:gd name="connsiteY9" fmla="*/ 634312 h 976908"/>
                <a:gd name="connsiteX10" fmla="*/ 1250585 w 1542543"/>
                <a:gd name="connsiteY10" fmla="*/ 450008 h 976908"/>
                <a:gd name="connsiteX11" fmla="*/ 984454 w 1542543"/>
                <a:gd name="connsiteY11" fmla="*/ 340826 h 976908"/>
                <a:gd name="connsiteX12" fmla="*/ 909391 w 1542543"/>
                <a:gd name="connsiteY12" fmla="*/ 450008 h 976908"/>
                <a:gd name="connsiteX13" fmla="*/ 766089 w 1542543"/>
                <a:gd name="connsiteY13" fmla="*/ 388593 h 976908"/>
                <a:gd name="connsiteX14" fmla="*/ 800209 w 1542543"/>
                <a:gd name="connsiteY14" fmla="*/ 204349 h 976908"/>
                <a:gd name="connsiteX0" fmla="*/ 800209 w 1522966"/>
                <a:gd name="connsiteY0" fmla="*/ 204349 h 975249"/>
                <a:gd name="connsiteX1" fmla="*/ 196266 w 1522966"/>
                <a:gd name="connsiteY1" fmla="*/ 12686 h 975249"/>
                <a:gd name="connsiteX2" fmla="*/ 147370 w 1522966"/>
                <a:gd name="connsiteY2" fmla="*/ 306113 h 975249"/>
                <a:gd name="connsiteX3" fmla="*/ 12021 w 1522966"/>
                <a:gd name="connsiteY3" fmla="*/ 518188 h 975249"/>
                <a:gd name="connsiteX4" fmla="*/ 636377 w 1522966"/>
                <a:gd name="connsiteY4" fmla="*/ 741181 h 975249"/>
                <a:gd name="connsiteX5" fmla="*/ 705803 w 1522966"/>
                <a:gd name="connsiteY5" fmla="*/ 624047 h 975249"/>
                <a:gd name="connsiteX6" fmla="*/ 859369 w 1522966"/>
                <a:gd name="connsiteY6" fmla="*/ 679765 h 975249"/>
                <a:gd name="connsiteX7" fmla="*/ 1189170 w 1522966"/>
                <a:gd name="connsiteY7" fmla="*/ 914032 h 975249"/>
                <a:gd name="connsiteX8" fmla="*/ 1507637 w 1522966"/>
                <a:gd name="connsiteY8" fmla="*/ 786693 h 975249"/>
                <a:gd name="connsiteX9" fmla="*/ 1173267 w 1522966"/>
                <a:gd name="connsiteY9" fmla="*/ 634312 h 975249"/>
                <a:gd name="connsiteX10" fmla="*/ 1250585 w 1522966"/>
                <a:gd name="connsiteY10" fmla="*/ 450008 h 975249"/>
                <a:gd name="connsiteX11" fmla="*/ 984454 w 1522966"/>
                <a:gd name="connsiteY11" fmla="*/ 340826 h 975249"/>
                <a:gd name="connsiteX12" fmla="*/ 909391 w 1522966"/>
                <a:gd name="connsiteY12" fmla="*/ 450008 h 975249"/>
                <a:gd name="connsiteX13" fmla="*/ 766089 w 1522966"/>
                <a:gd name="connsiteY13" fmla="*/ 388593 h 975249"/>
                <a:gd name="connsiteX14" fmla="*/ 800209 w 1522966"/>
                <a:gd name="connsiteY14" fmla="*/ 204349 h 975249"/>
                <a:gd name="connsiteX0" fmla="*/ 800209 w 1538655"/>
                <a:gd name="connsiteY0" fmla="*/ 204349 h 976321"/>
                <a:gd name="connsiteX1" fmla="*/ 196266 w 1538655"/>
                <a:gd name="connsiteY1" fmla="*/ 12686 h 976321"/>
                <a:gd name="connsiteX2" fmla="*/ 147370 w 1538655"/>
                <a:gd name="connsiteY2" fmla="*/ 306113 h 976321"/>
                <a:gd name="connsiteX3" fmla="*/ 12021 w 1538655"/>
                <a:gd name="connsiteY3" fmla="*/ 518188 h 976321"/>
                <a:gd name="connsiteX4" fmla="*/ 636377 w 1538655"/>
                <a:gd name="connsiteY4" fmla="*/ 741181 h 976321"/>
                <a:gd name="connsiteX5" fmla="*/ 705803 w 1538655"/>
                <a:gd name="connsiteY5" fmla="*/ 624047 h 976321"/>
                <a:gd name="connsiteX6" fmla="*/ 859369 w 1538655"/>
                <a:gd name="connsiteY6" fmla="*/ 679765 h 976321"/>
                <a:gd name="connsiteX7" fmla="*/ 1189170 w 1538655"/>
                <a:gd name="connsiteY7" fmla="*/ 914032 h 976321"/>
                <a:gd name="connsiteX8" fmla="*/ 1507637 w 1538655"/>
                <a:gd name="connsiteY8" fmla="*/ 786693 h 976321"/>
                <a:gd name="connsiteX9" fmla="*/ 1173267 w 1538655"/>
                <a:gd name="connsiteY9" fmla="*/ 634312 h 976321"/>
                <a:gd name="connsiteX10" fmla="*/ 1250585 w 1538655"/>
                <a:gd name="connsiteY10" fmla="*/ 450008 h 976321"/>
                <a:gd name="connsiteX11" fmla="*/ 984454 w 1538655"/>
                <a:gd name="connsiteY11" fmla="*/ 340826 h 976321"/>
                <a:gd name="connsiteX12" fmla="*/ 909391 w 1538655"/>
                <a:gd name="connsiteY12" fmla="*/ 450008 h 976321"/>
                <a:gd name="connsiteX13" fmla="*/ 766089 w 1538655"/>
                <a:gd name="connsiteY13" fmla="*/ 388593 h 976321"/>
                <a:gd name="connsiteX14" fmla="*/ 800209 w 1538655"/>
                <a:gd name="connsiteY14" fmla="*/ 204349 h 976321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84454 w 1556774"/>
                <a:gd name="connsiteY11" fmla="*/ 340826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50008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56774"/>
                <a:gd name="connsiteY0" fmla="*/ 204349 h 981339"/>
                <a:gd name="connsiteX1" fmla="*/ 196266 w 1556774"/>
                <a:gd name="connsiteY1" fmla="*/ 12686 h 981339"/>
                <a:gd name="connsiteX2" fmla="*/ 147370 w 1556774"/>
                <a:gd name="connsiteY2" fmla="*/ 306113 h 981339"/>
                <a:gd name="connsiteX3" fmla="*/ 12021 w 1556774"/>
                <a:gd name="connsiteY3" fmla="*/ 518188 h 981339"/>
                <a:gd name="connsiteX4" fmla="*/ 636377 w 1556774"/>
                <a:gd name="connsiteY4" fmla="*/ 741181 h 981339"/>
                <a:gd name="connsiteX5" fmla="*/ 705803 w 1556774"/>
                <a:gd name="connsiteY5" fmla="*/ 624047 h 981339"/>
                <a:gd name="connsiteX6" fmla="*/ 859369 w 1556774"/>
                <a:gd name="connsiteY6" fmla="*/ 679765 h 981339"/>
                <a:gd name="connsiteX7" fmla="*/ 1189170 w 1556774"/>
                <a:gd name="connsiteY7" fmla="*/ 914032 h 981339"/>
                <a:gd name="connsiteX8" fmla="*/ 1507637 w 1556774"/>
                <a:gd name="connsiteY8" fmla="*/ 786693 h 981339"/>
                <a:gd name="connsiteX9" fmla="*/ 1173267 w 1556774"/>
                <a:gd name="connsiteY9" fmla="*/ 634312 h 981339"/>
                <a:gd name="connsiteX10" fmla="*/ 1250585 w 1556774"/>
                <a:gd name="connsiteY10" fmla="*/ 438081 h 981339"/>
                <a:gd name="connsiteX11" fmla="*/ 964576 w 1556774"/>
                <a:gd name="connsiteY11" fmla="*/ 344802 h 981339"/>
                <a:gd name="connsiteX12" fmla="*/ 909391 w 1556774"/>
                <a:gd name="connsiteY12" fmla="*/ 450008 h 981339"/>
                <a:gd name="connsiteX13" fmla="*/ 766089 w 1556774"/>
                <a:gd name="connsiteY13" fmla="*/ 388593 h 981339"/>
                <a:gd name="connsiteX14" fmla="*/ 800209 w 1556774"/>
                <a:gd name="connsiteY14" fmla="*/ 204349 h 981339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527868"/>
                <a:gd name="connsiteY0" fmla="*/ 204349 h 975126"/>
                <a:gd name="connsiteX1" fmla="*/ 196266 w 1527868"/>
                <a:gd name="connsiteY1" fmla="*/ 12686 h 975126"/>
                <a:gd name="connsiteX2" fmla="*/ 147370 w 1527868"/>
                <a:gd name="connsiteY2" fmla="*/ 306113 h 975126"/>
                <a:gd name="connsiteX3" fmla="*/ 12021 w 1527868"/>
                <a:gd name="connsiteY3" fmla="*/ 518188 h 975126"/>
                <a:gd name="connsiteX4" fmla="*/ 636377 w 1527868"/>
                <a:gd name="connsiteY4" fmla="*/ 741181 h 975126"/>
                <a:gd name="connsiteX5" fmla="*/ 705803 w 1527868"/>
                <a:gd name="connsiteY5" fmla="*/ 624047 h 975126"/>
                <a:gd name="connsiteX6" fmla="*/ 859369 w 1527868"/>
                <a:gd name="connsiteY6" fmla="*/ 679765 h 975126"/>
                <a:gd name="connsiteX7" fmla="*/ 1189170 w 1527868"/>
                <a:gd name="connsiteY7" fmla="*/ 914032 h 975126"/>
                <a:gd name="connsiteX8" fmla="*/ 1467881 w 1527868"/>
                <a:gd name="connsiteY8" fmla="*/ 742961 h 975126"/>
                <a:gd name="connsiteX9" fmla="*/ 1173267 w 1527868"/>
                <a:gd name="connsiteY9" fmla="*/ 634312 h 975126"/>
                <a:gd name="connsiteX10" fmla="*/ 1250585 w 1527868"/>
                <a:gd name="connsiteY10" fmla="*/ 438081 h 975126"/>
                <a:gd name="connsiteX11" fmla="*/ 964576 w 1527868"/>
                <a:gd name="connsiteY11" fmla="*/ 344802 h 975126"/>
                <a:gd name="connsiteX12" fmla="*/ 909391 w 1527868"/>
                <a:gd name="connsiteY12" fmla="*/ 450008 h 975126"/>
                <a:gd name="connsiteX13" fmla="*/ 766089 w 1527868"/>
                <a:gd name="connsiteY13" fmla="*/ 388593 h 975126"/>
                <a:gd name="connsiteX14" fmla="*/ 800209 w 1527868"/>
                <a:gd name="connsiteY14" fmla="*/ 204349 h 975126"/>
                <a:gd name="connsiteX0" fmla="*/ 800209 w 1499884"/>
                <a:gd name="connsiteY0" fmla="*/ 204349 h 986483"/>
                <a:gd name="connsiteX1" fmla="*/ 196266 w 1499884"/>
                <a:gd name="connsiteY1" fmla="*/ 12686 h 986483"/>
                <a:gd name="connsiteX2" fmla="*/ 147370 w 1499884"/>
                <a:gd name="connsiteY2" fmla="*/ 306113 h 986483"/>
                <a:gd name="connsiteX3" fmla="*/ 12021 w 1499884"/>
                <a:gd name="connsiteY3" fmla="*/ 518188 h 986483"/>
                <a:gd name="connsiteX4" fmla="*/ 636377 w 1499884"/>
                <a:gd name="connsiteY4" fmla="*/ 741181 h 986483"/>
                <a:gd name="connsiteX5" fmla="*/ 705803 w 1499884"/>
                <a:gd name="connsiteY5" fmla="*/ 624047 h 986483"/>
                <a:gd name="connsiteX6" fmla="*/ 859369 w 1499884"/>
                <a:gd name="connsiteY6" fmla="*/ 679765 h 986483"/>
                <a:gd name="connsiteX7" fmla="*/ 1189170 w 1499884"/>
                <a:gd name="connsiteY7" fmla="*/ 914032 h 986483"/>
                <a:gd name="connsiteX8" fmla="*/ 1467881 w 1499884"/>
                <a:gd name="connsiteY8" fmla="*/ 742961 h 986483"/>
                <a:gd name="connsiteX9" fmla="*/ 1173267 w 1499884"/>
                <a:gd name="connsiteY9" fmla="*/ 634312 h 986483"/>
                <a:gd name="connsiteX10" fmla="*/ 1250585 w 1499884"/>
                <a:gd name="connsiteY10" fmla="*/ 438081 h 986483"/>
                <a:gd name="connsiteX11" fmla="*/ 964576 w 1499884"/>
                <a:gd name="connsiteY11" fmla="*/ 344802 h 986483"/>
                <a:gd name="connsiteX12" fmla="*/ 909391 w 1499884"/>
                <a:gd name="connsiteY12" fmla="*/ 450008 h 986483"/>
                <a:gd name="connsiteX13" fmla="*/ 766089 w 1499884"/>
                <a:gd name="connsiteY13" fmla="*/ 388593 h 986483"/>
                <a:gd name="connsiteX14" fmla="*/ 800209 w 1499884"/>
                <a:gd name="connsiteY14" fmla="*/ 204349 h 986483"/>
                <a:gd name="connsiteX0" fmla="*/ 800209 w 1505435"/>
                <a:gd name="connsiteY0" fmla="*/ 204349 h 1015754"/>
                <a:gd name="connsiteX1" fmla="*/ 196266 w 1505435"/>
                <a:gd name="connsiteY1" fmla="*/ 12686 h 1015754"/>
                <a:gd name="connsiteX2" fmla="*/ 147370 w 1505435"/>
                <a:gd name="connsiteY2" fmla="*/ 306113 h 1015754"/>
                <a:gd name="connsiteX3" fmla="*/ 12021 w 1505435"/>
                <a:gd name="connsiteY3" fmla="*/ 518188 h 1015754"/>
                <a:gd name="connsiteX4" fmla="*/ 636377 w 1505435"/>
                <a:gd name="connsiteY4" fmla="*/ 741181 h 1015754"/>
                <a:gd name="connsiteX5" fmla="*/ 705803 w 1505435"/>
                <a:gd name="connsiteY5" fmla="*/ 624047 h 1015754"/>
                <a:gd name="connsiteX6" fmla="*/ 859369 w 1505435"/>
                <a:gd name="connsiteY6" fmla="*/ 679765 h 1015754"/>
                <a:gd name="connsiteX7" fmla="*/ 1189170 w 1505435"/>
                <a:gd name="connsiteY7" fmla="*/ 914032 h 1015754"/>
                <a:gd name="connsiteX8" fmla="*/ 1467881 w 1505435"/>
                <a:gd name="connsiteY8" fmla="*/ 742961 h 1015754"/>
                <a:gd name="connsiteX9" fmla="*/ 1173267 w 1505435"/>
                <a:gd name="connsiteY9" fmla="*/ 634312 h 1015754"/>
                <a:gd name="connsiteX10" fmla="*/ 1250585 w 1505435"/>
                <a:gd name="connsiteY10" fmla="*/ 438081 h 1015754"/>
                <a:gd name="connsiteX11" fmla="*/ 964576 w 1505435"/>
                <a:gd name="connsiteY11" fmla="*/ 344802 h 1015754"/>
                <a:gd name="connsiteX12" fmla="*/ 909391 w 1505435"/>
                <a:gd name="connsiteY12" fmla="*/ 450008 h 1015754"/>
                <a:gd name="connsiteX13" fmla="*/ 766089 w 1505435"/>
                <a:gd name="connsiteY13" fmla="*/ 388593 h 1015754"/>
                <a:gd name="connsiteX14" fmla="*/ 800209 w 1505435"/>
                <a:gd name="connsiteY14" fmla="*/ 204349 h 1015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505435" h="1015754">
                  <a:moveTo>
                    <a:pt x="800209" y="204349"/>
                  </a:moveTo>
                  <a:cubicBezTo>
                    <a:pt x="598895" y="140461"/>
                    <a:pt x="302164" y="-50647"/>
                    <a:pt x="196266" y="12686"/>
                  </a:cubicBezTo>
                  <a:cubicBezTo>
                    <a:pt x="103106" y="72064"/>
                    <a:pt x="168969" y="214930"/>
                    <a:pt x="147370" y="306113"/>
                  </a:cubicBezTo>
                  <a:cubicBezTo>
                    <a:pt x="102254" y="376805"/>
                    <a:pt x="-42253" y="455447"/>
                    <a:pt x="12021" y="518188"/>
                  </a:cubicBezTo>
                  <a:cubicBezTo>
                    <a:pt x="164480" y="669383"/>
                    <a:pt x="559454" y="713233"/>
                    <a:pt x="636377" y="741181"/>
                  </a:cubicBezTo>
                  <a:cubicBezTo>
                    <a:pt x="696624" y="733941"/>
                    <a:pt x="677361" y="671042"/>
                    <a:pt x="705803" y="624047"/>
                  </a:cubicBezTo>
                  <a:lnTo>
                    <a:pt x="859369" y="679765"/>
                  </a:lnTo>
                  <a:cubicBezTo>
                    <a:pt x="850034" y="889051"/>
                    <a:pt x="1063333" y="847870"/>
                    <a:pt x="1189170" y="914032"/>
                  </a:cubicBezTo>
                  <a:cubicBezTo>
                    <a:pt x="1618678" y="1176386"/>
                    <a:pt x="1495571" y="862271"/>
                    <a:pt x="1467881" y="742961"/>
                  </a:cubicBezTo>
                  <a:cubicBezTo>
                    <a:pt x="1356424" y="685542"/>
                    <a:pt x="1304603" y="671853"/>
                    <a:pt x="1173267" y="634312"/>
                  </a:cubicBezTo>
                  <a:cubicBezTo>
                    <a:pt x="1199040" y="568902"/>
                    <a:pt x="1292398" y="479637"/>
                    <a:pt x="1250585" y="438081"/>
                  </a:cubicBezTo>
                  <a:cubicBezTo>
                    <a:pt x="1165850" y="405662"/>
                    <a:pt x="1045335" y="381196"/>
                    <a:pt x="964576" y="344802"/>
                  </a:cubicBezTo>
                  <a:cubicBezTo>
                    <a:pt x="930279" y="379871"/>
                    <a:pt x="927786" y="414939"/>
                    <a:pt x="909391" y="450008"/>
                  </a:cubicBezTo>
                  <a:lnTo>
                    <a:pt x="766089" y="388593"/>
                  </a:lnTo>
                  <a:lnTo>
                    <a:pt x="800209" y="204349"/>
                  </a:ln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69" name="Freeform 107">
            <a:extLst>
              <a:ext uri="{FF2B5EF4-FFF2-40B4-BE49-F238E27FC236}">
                <a16:creationId xmlns:a16="http://schemas.microsoft.com/office/drawing/2014/main" id="{5F7DADB8-BA7C-4AE5-BF1E-BC82543D1EA9}"/>
              </a:ext>
            </a:extLst>
          </p:cNvPr>
          <p:cNvSpPr>
            <a:spLocks noChangeAspect="1"/>
          </p:cNvSpPr>
          <p:nvPr/>
        </p:nvSpPr>
        <p:spPr>
          <a:xfrm>
            <a:off x="9618682" y="2429101"/>
            <a:ext cx="169894" cy="529812"/>
          </a:xfrm>
          <a:custGeom>
            <a:avLst/>
            <a:gdLst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98902"/>
              <a:gd name="connsiteY0" fmla="*/ 1331843 h 2449001"/>
              <a:gd name="connsiteX1" fmla="*/ 541938 w 798902"/>
              <a:gd name="connsiteY1" fmla="*/ 1379551 h 2449001"/>
              <a:gd name="connsiteX2" fmla="*/ 780476 w 798902"/>
              <a:gd name="connsiteY2" fmla="*/ 1375575 h 2449001"/>
              <a:gd name="connsiteX3" fmla="*/ 625426 w 798902"/>
              <a:gd name="connsiteY3" fmla="*/ 1741335 h 2449001"/>
              <a:gd name="connsiteX4" fmla="*/ 609523 w 798902"/>
              <a:gd name="connsiteY4" fmla="*/ 2441050 h 2449001"/>
              <a:gd name="connsiteX5" fmla="*/ 319301 w 798902"/>
              <a:gd name="connsiteY5" fmla="*/ 2445025 h 2449001"/>
              <a:gd name="connsiteX6" fmla="*/ 211958 w 798902"/>
              <a:gd name="connsiteY6" fmla="*/ 1673750 h 2449001"/>
              <a:gd name="connsiteX7" fmla="*/ 207983 w 798902"/>
              <a:gd name="connsiteY7" fmla="*/ 2441050 h 2449001"/>
              <a:gd name="connsiteX8" fmla="*/ 136421 w 798902"/>
              <a:gd name="connsiteY8" fmla="*/ 2449001 h 2449001"/>
              <a:gd name="connsiteX9" fmla="*/ 5224 w 798902"/>
              <a:gd name="connsiteY9" fmla="*/ 1701579 h 2449001"/>
              <a:gd name="connsiteX10" fmla="*/ 37029 w 798902"/>
              <a:gd name="connsiteY10" fmla="*/ 1582309 h 2449001"/>
              <a:gd name="connsiteX11" fmla="*/ 76786 w 798902"/>
              <a:gd name="connsiteY11" fmla="*/ 1566407 h 2449001"/>
              <a:gd name="connsiteX12" fmla="*/ 89266 w 798902"/>
              <a:gd name="connsiteY12" fmla="*/ 1389262 h 2449001"/>
              <a:gd name="connsiteX13" fmla="*/ 339179 w 798902"/>
              <a:gd name="connsiteY13" fmla="*/ 1375575 h 2449001"/>
              <a:gd name="connsiteX14" fmla="*/ 430619 w 798902"/>
              <a:gd name="connsiteY14" fmla="*/ 1331843 h 2449001"/>
              <a:gd name="connsiteX15" fmla="*/ 243762 w 798902"/>
              <a:gd name="connsiteY15" fmla="*/ 0 h 2449001"/>
              <a:gd name="connsiteX16" fmla="*/ 557838 w 798902"/>
              <a:gd name="connsiteY16" fmla="*/ 0 h 2449001"/>
              <a:gd name="connsiteX17" fmla="*/ 689036 w 798902"/>
              <a:gd name="connsiteY17" fmla="*/ 962108 h 2449001"/>
              <a:gd name="connsiteX18" fmla="*/ 724816 w 798902"/>
              <a:gd name="connsiteY18" fmla="*/ 1307990 h 2449001"/>
              <a:gd name="connsiteX19" fmla="*/ 414715 w 798902"/>
              <a:gd name="connsiteY19" fmla="*/ 1268233 h 2449001"/>
              <a:gd name="connsiteX20" fmla="*/ 104615 w 798902"/>
              <a:gd name="connsiteY20" fmla="*/ 1288111 h 2449001"/>
              <a:gd name="connsiteX21" fmla="*/ 124493 w 798902"/>
              <a:gd name="connsiteY21" fmla="*/ 1017766 h 2449001"/>
              <a:gd name="connsiteX22" fmla="*/ 243762 w 798902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619 w 784764"/>
              <a:gd name="connsiteY0" fmla="*/ 1331843 h 2449001"/>
              <a:gd name="connsiteX1" fmla="*/ 541938 w 784764"/>
              <a:gd name="connsiteY1" fmla="*/ 1379551 h 2449001"/>
              <a:gd name="connsiteX2" fmla="*/ 763368 w 784764"/>
              <a:gd name="connsiteY2" fmla="*/ 1406369 h 2449001"/>
              <a:gd name="connsiteX3" fmla="*/ 625426 w 784764"/>
              <a:gd name="connsiteY3" fmla="*/ 1741335 h 2449001"/>
              <a:gd name="connsiteX4" fmla="*/ 609523 w 784764"/>
              <a:gd name="connsiteY4" fmla="*/ 2441050 h 2449001"/>
              <a:gd name="connsiteX5" fmla="*/ 319301 w 784764"/>
              <a:gd name="connsiteY5" fmla="*/ 2445025 h 2449001"/>
              <a:gd name="connsiteX6" fmla="*/ 211958 w 784764"/>
              <a:gd name="connsiteY6" fmla="*/ 1673750 h 2449001"/>
              <a:gd name="connsiteX7" fmla="*/ 207983 w 784764"/>
              <a:gd name="connsiteY7" fmla="*/ 2441050 h 2449001"/>
              <a:gd name="connsiteX8" fmla="*/ 136421 w 784764"/>
              <a:gd name="connsiteY8" fmla="*/ 2449001 h 2449001"/>
              <a:gd name="connsiteX9" fmla="*/ 5224 w 784764"/>
              <a:gd name="connsiteY9" fmla="*/ 1701579 h 2449001"/>
              <a:gd name="connsiteX10" fmla="*/ 37029 w 784764"/>
              <a:gd name="connsiteY10" fmla="*/ 1582309 h 2449001"/>
              <a:gd name="connsiteX11" fmla="*/ 76786 w 784764"/>
              <a:gd name="connsiteY11" fmla="*/ 1566407 h 2449001"/>
              <a:gd name="connsiteX12" fmla="*/ 89266 w 784764"/>
              <a:gd name="connsiteY12" fmla="*/ 1389262 h 2449001"/>
              <a:gd name="connsiteX13" fmla="*/ 339179 w 784764"/>
              <a:gd name="connsiteY13" fmla="*/ 1375575 h 2449001"/>
              <a:gd name="connsiteX14" fmla="*/ 430619 w 784764"/>
              <a:gd name="connsiteY14" fmla="*/ 1331843 h 2449001"/>
              <a:gd name="connsiteX15" fmla="*/ 243762 w 784764"/>
              <a:gd name="connsiteY15" fmla="*/ 0 h 2449001"/>
              <a:gd name="connsiteX16" fmla="*/ 557838 w 784764"/>
              <a:gd name="connsiteY16" fmla="*/ 0 h 2449001"/>
              <a:gd name="connsiteX17" fmla="*/ 689036 w 784764"/>
              <a:gd name="connsiteY17" fmla="*/ 962108 h 2449001"/>
              <a:gd name="connsiteX18" fmla="*/ 724816 w 784764"/>
              <a:gd name="connsiteY18" fmla="*/ 1307990 h 2449001"/>
              <a:gd name="connsiteX19" fmla="*/ 414715 w 784764"/>
              <a:gd name="connsiteY19" fmla="*/ 1268233 h 2449001"/>
              <a:gd name="connsiteX20" fmla="*/ 104615 w 784764"/>
              <a:gd name="connsiteY20" fmla="*/ 1288111 h 2449001"/>
              <a:gd name="connsiteX21" fmla="*/ 124493 w 784764"/>
              <a:gd name="connsiteY21" fmla="*/ 1017766 h 2449001"/>
              <a:gd name="connsiteX22" fmla="*/ 243762 w 784764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30997 w 785142"/>
              <a:gd name="connsiteY0" fmla="*/ 1331843 h 2449001"/>
              <a:gd name="connsiteX1" fmla="*/ 542316 w 785142"/>
              <a:gd name="connsiteY1" fmla="*/ 1379551 h 2449001"/>
              <a:gd name="connsiteX2" fmla="*/ 763746 w 785142"/>
              <a:gd name="connsiteY2" fmla="*/ 1406369 h 2449001"/>
              <a:gd name="connsiteX3" fmla="*/ 625804 w 785142"/>
              <a:gd name="connsiteY3" fmla="*/ 1741335 h 2449001"/>
              <a:gd name="connsiteX4" fmla="*/ 609901 w 785142"/>
              <a:gd name="connsiteY4" fmla="*/ 2441050 h 2449001"/>
              <a:gd name="connsiteX5" fmla="*/ 319679 w 785142"/>
              <a:gd name="connsiteY5" fmla="*/ 2445025 h 2449001"/>
              <a:gd name="connsiteX6" fmla="*/ 212336 w 785142"/>
              <a:gd name="connsiteY6" fmla="*/ 1673750 h 2449001"/>
              <a:gd name="connsiteX7" fmla="*/ 208361 w 785142"/>
              <a:gd name="connsiteY7" fmla="*/ 2441050 h 2449001"/>
              <a:gd name="connsiteX8" fmla="*/ 136799 w 785142"/>
              <a:gd name="connsiteY8" fmla="*/ 2449001 h 2449001"/>
              <a:gd name="connsiteX9" fmla="*/ 5602 w 785142"/>
              <a:gd name="connsiteY9" fmla="*/ 1701579 h 2449001"/>
              <a:gd name="connsiteX10" fmla="*/ 37407 w 785142"/>
              <a:gd name="connsiteY10" fmla="*/ 1582309 h 2449001"/>
              <a:gd name="connsiteX11" fmla="*/ 101115 w 785142"/>
              <a:gd name="connsiteY11" fmla="*/ 1597201 h 2449001"/>
              <a:gd name="connsiteX12" fmla="*/ 89644 w 785142"/>
              <a:gd name="connsiteY12" fmla="*/ 1389262 h 2449001"/>
              <a:gd name="connsiteX13" fmla="*/ 339557 w 785142"/>
              <a:gd name="connsiteY13" fmla="*/ 1375575 h 2449001"/>
              <a:gd name="connsiteX14" fmla="*/ 430997 w 785142"/>
              <a:gd name="connsiteY14" fmla="*/ 1331843 h 2449001"/>
              <a:gd name="connsiteX15" fmla="*/ 244140 w 785142"/>
              <a:gd name="connsiteY15" fmla="*/ 0 h 2449001"/>
              <a:gd name="connsiteX16" fmla="*/ 558216 w 785142"/>
              <a:gd name="connsiteY16" fmla="*/ 0 h 2449001"/>
              <a:gd name="connsiteX17" fmla="*/ 689414 w 785142"/>
              <a:gd name="connsiteY17" fmla="*/ 962108 h 2449001"/>
              <a:gd name="connsiteX18" fmla="*/ 725194 w 785142"/>
              <a:gd name="connsiteY18" fmla="*/ 1307990 h 2449001"/>
              <a:gd name="connsiteX19" fmla="*/ 415093 w 785142"/>
              <a:gd name="connsiteY19" fmla="*/ 1268233 h 2449001"/>
              <a:gd name="connsiteX20" fmla="*/ 104993 w 785142"/>
              <a:gd name="connsiteY20" fmla="*/ 1288111 h 2449001"/>
              <a:gd name="connsiteX21" fmla="*/ 124871 w 785142"/>
              <a:gd name="connsiteY21" fmla="*/ 1017766 h 2449001"/>
              <a:gd name="connsiteX22" fmla="*/ 244140 w 785142"/>
              <a:gd name="connsiteY22" fmla="*/ 0 h 2449001"/>
              <a:gd name="connsiteX0" fmla="*/ 425685 w 779830"/>
              <a:gd name="connsiteY0" fmla="*/ 1331843 h 2449001"/>
              <a:gd name="connsiteX1" fmla="*/ 537004 w 779830"/>
              <a:gd name="connsiteY1" fmla="*/ 1379551 h 2449001"/>
              <a:gd name="connsiteX2" fmla="*/ 758434 w 779830"/>
              <a:gd name="connsiteY2" fmla="*/ 1406369 h 2449001"/>
              <a:gd name="connsiteX3" fmla="*/ 620492 w 779830"/>
              <a:gd name="connsiteY3" fmla="*/ 1741335 h 2449001"/>
              <a:gd name="connsiteX4" fmla="*/ 604589 w 779830"/>
              <a:gd name="connsiteY4" fmla="*/ 2441050 h 2449001"/>
              <a:gd name="connsiteX5" fmla="*/ 314367 w 779830"/>
              <a:gd name="connsiteY5" fmla="*/ 2445025 h 2449001"/>
              <a:gd name="connsiteX6" fmla="*/ 207024 w 779830"/>
              <a:gd name="connsiteY6" fmla="*/ 1673750 h 2449001"/>
              <a:gd name="connsiteX7" fmla="*/ 203049 w 779830"/>
              <a:gd name="connsiteY7" fmla="*/ 2441050 h 2449001"/>
              <a:gd name="connsiteX8" fmla="*/ 131487 w 779830"/>
              <a:gd name="connsiteY8" fmla="*/ 2449001 h 2449001"/>
              <a:gd name="connsiteX9" fmla="*/ 290 w 779830"/>
              <a:gd name="connsiteY9" fmla="*/ 1701579 h 2449001"/>
              <a:gd name="connsiteX10" fmla="*/ 95803 w 779830"/>
              <a:gd name="connsiteY10" fmla="*/ 1597201 h 2449001"/>
              <a:gd name="connsiteX11" fmla="*/ 84332 w 779830"/>
              <a:gd name="connsiteY11" fmla="*/ 1389262 h 2449001"/>
              <a:gd name="connsiteX12" fmla="*/ 334245 w 779830"/>
              <a:gd name="connsiteY12" fmla="*/ 1375575 h 2449001"/>
              <a:gd name="connsiteX13" fmla="*/ 425685 w 779830"/>
              <a:gd name="connsiteY13" fmla="*/ 1331843 h 2449001"/>
              <a:gd name="connsiteX14" fmla="*/ 238828 w 779830"/>
              <a:gd name="connsiteY14" fmla="*/ 0 h 2449001"/>
              <a:gd name="connsiteX15" fmla="*/ 552904 w 779830"/>
              <a:gd name="connsiteY15" fmla="*/ 0 h 2449001"/>
              <a:gd name="connsiteX16" fmla="*/ 684102 w 779830"/>
              <a:gd name="connsiteY16" fmla="*/ 962108 h 2449001"/>
              <a:gd name="connsiteX17" fmla="*/ 719882 w 779830"/>
              <a:gd name="connsiteY17" fmla="*/ 1307990 h 2449001"/>
              <a:gd name="connsiteX18" fmla="*/ 409781 w 779830"/>
              <a:gd name="connsiteY18" fmla="*/ 1268233 h 2449001"/>
              <a:gd name="connsiteX19" fmla="*/ 99681 w 779830"/>
              <a:gd name="connsiteY19" fmla="*/ 1288111 h 2449001"/>
              <a:gd name="connsiteX20" fmla="*/ 119559 w 779830"/>
              <a:gd name="connsiteY20" fmla="*/ 1017766 h 2449001"/>
              <a:gd name="connsiteX21" fmla="*/ 238828 w 779830"/>
              <a:gd name="connsiteY21" fmla="*/ 0 h 2449001"/>
              <a:gd name="connsiteX0" fmla="*/ 425766 w 779911"/>
              <a:gd name="connsiteY0" fmla="*/ 1331843 h 2449001"/>
              <a:gd name="connsiteX1" fmla="*/ 537085 w 779911"/>
              <a:gd name="connsiteY1" fmla="*/ 1379551 h 2449001"/>
              <a:gd name="connsiteX2" fmla="*/ 758515 w 779911"/>
              <a:gd name="connsiteY2" fmla="*/ 1406369 h 2449001"/>
              <a:gd name="connsiteX3" fmla="*/ 620573 w 779911"/>
              <a:gd name="connsiteY3" fmla="*/ 1741335 h 2449001"/>
              <a:gd name="connsiteX4" fmla="*/ 604670 w 779911"/>
              <a:gd name="connsiteY4" fmla="*/ 2441050 h 2449001"/>
              <a:gd name="connsiteX5" fmla="*/ 314448 w 779911"/>
              <a:gd name="connsiteY5" fmla="*/ 2445025 h 2449001"/>
              <a:gd name="connsiteX6" fmla="*/ 207105 w 779911"/>
              <a:gd name="connsiteY6" fmla="*/ 1673750 h 2449001"/>
              <a:gd name="connsiteX7" fmla="*/ 203130 w 779911"/>
              <a:gd name="connsiteY7" fmla="*/ 2441050 h 2449001"/>
              <a:gd name="connsiteX8" fmla="*/ 131568 w 779911"/>
              <a:gd name="connsiteY8" fmla="*/ 2449001 h 2449001"/>
              <a:gd name="connsiteX9" fmla="*/ 371 w 779911"/>
              <a:gd name="connsiteY9" fmla="*/ 1701579 h 2449001"/>
              <a:gd name="connsiteX10" fmla="*/ 95884 w 779911"/>
              <a:gd name="connsiteY10" fmla="*/ 1597201 h 2449001"/>
              <a:gd name="connsiteX11" fmla="*/ 84413 w 779911"/>
              <a:gd name="connsiteY11" fmla="*/ 1389262 h 2449001"/>
              <a:gd name="connsiteX12" fmla="*/ 334326 w 779911"/>
              <a:gd name="connsiteY12" fmla="*/ 1375575 h 2449001"/>
              <a:gd name="connsiteX13" fmla="*/ 425766 w 779911"/>
              <a:gd name="connsiteY13" fmla="*/ 1331843 h 2449001"/>
              <a:gd name="connsiteX14" fmla="*/ 238909 w 779911"/>
              <a:gd name="connsiteY14" fmla="*/ 0 h 2449001"/>
              <a:gd name="connsiteX15" fmla="*/ 552985 w 779911"/>
              <a:gd name="connsiteY15" fmla="*/ 0 h 2449001"/>
              <a:gd name="connsiteX16" fmla="*/ 684183 w 779911"/>
              <a:gd name="connsiteY16" fmla="*/ 962108 h 2449001"/>
              <a:gd name="connsiteX17" fmla="*/ 719963 w 779911"/>
              <a:gd name="connsiteY17" fmla="*/ 1307990 h 2449001"/>
              <a:gd name="connsiteX18" fmla="*/ 409862 w 779911"/>
              <a:gd name="connsiteY18" fmla="*/ 1268233 h 2449001"/>
              <a:gd name="connsiteX19" fmla="*/ 99762 w 779911"/>
              <a:gd name="connsiteY19" fmla="*/ 1288111 h 2449001"/>
              <a:gd name="connsiteX20" fmla="*/ 119640 w 779911"/>
              <a:gd name="connsiteY20" fmla="*/ 1017766 h 2449001"/>
              <a:gd name="connsiteX21" fmla="*/ 238909 w 779911"/>
              <a:gd name="connsiteY21" fmla="*/ 0 h 2449001"/>
              <a:gd name="connsiteX0" fmla="*/ 425696 w 779841"/>
              <a:gd name="connsiteY0" fmla="*/ 1331843 h 2449001"/>
              <a:gd name="connsiteX1" fmla="*/ 537015 w 779841"/>
              <a:gd name="connsiteY1" fmla="*/ 1379551 h 2449001"/>
              <a:gd name="connsiteX2" fmla="*/ 758445 w 779841"/>
              <a:gd name="connsiteY2" fmla="*/ 1406369 h 2449001"/>
              <a:gd name="connsiteX3" fmla="*/ 620503 w 779841"/>
              <a:gd name="connsiteY3" fmla="*/ 1741335 h 2449001"/>
              <a:gd name="connsiteX4" fmla="*/ 604600 w 779841"/>
              <a:gd name="connsiteY4" fmla="*/ 2441050 h 2449001"/>
              <a:gd name="connsiteX5" fmla="*/ 314378 w 779841"/>
              <a:gd name="connsiteY5" fmla="*/ 2445025 h 2449001"/>
              <a:gd name="connsiteX6" fmla="*/ 207035 w 779841"/>
              <a:gd name="connsiteY6" fmla="*/ 1673750 h 2449001"/>
              <a:gd name="connsiteX7" fmla="*/ 203060 w 779841"/>
              <a:gd name="connsiteY7" fmla="*/ 2441050 h 2449001"/>
              <a:gd name="connsiteX8" fmla="*/ 131498 w 779841"/>
              <a:gd name="connsiteY8" fmla="*/ 2449001 h 2449001"/>
              <a:gd name="connsiteX9" fmla="*/ 301 w 779841"/>
              <a:gd name="connsiteY9" fmla="*/ 1701579 h 2449001"/>
              <a:gd name="connsiteX10" fmla="*/ 95814 w 779841"/>
              <a:gd name="connsiteY10" fmla="*/ 1597201 h 2449001"/>
              <a:gd name="connsiteX11" fmla="*/ 84343 w 779841"/>
              <a:gd name="connsiteY11" fmla="*/ 1389262 h 2449001"/>
              <a:gd name="connsiteX12" fmla="*/ 334256 w 779841"/>
              <a:gd name="connsiteY12" fmla="*/ 1375575 h 2449001"/>
              <a:gd name="connsiteX13" fmla="*/ 425696 w 779841"/>
              <a:gd name="connsiteY13" fmla="*/ 1331843 h 2449001"/>
              <a:gd name="connsiteX14" fmla="*/ 238839 w 779841"/>
              <a:gd name="connsiteY14" fmla="*/ 0 h 2449001"/>
              <a:gd name="connsiteX15" fmla="*/ 552915 w 779841"/>
              <a:gd name="connsiteY15" fmla="*/ 0 h 2449001"/>
              <a:gd name="connsiteX16" fmla="*/ 684113 w 779841"/>
              <a:gd name="connsiteY16" fmla="*/ 962108 h 2449001"/>
              <a:gd name="connsiteX17" fmla="*/ 719893 w 779841"/>
              <a:gd name="connsiteY17" fmla="*/ 1307990 h 2449001"/>
              <a:gd name="connsiteX18" fmla="*/ 409792 w 779841"/>
              <a:gd name="connsiteY18" fmla="*/ 1268233 h 2449001"/>
              <a:gd name="connsiteX19" fmla="*/ 99692 w 779841"/>
              <a:gd name="connsiteY19" fmla="*/ 1288111 h 2449001"/>
              <a:gd name="connsiteX20" fmla="*/ 119570 w 779841"/>
              <a:gd name="connsiteY20" fmla="*/ 1017766 h 2449001"/>
              <a:gd name="connsiteX21" fmla="*/ 238839 w 779841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19570 w 794874"/>
              <a:gd name="connsiteY20" fmla="*/ 1017766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38839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38839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52915 w 794874"/>
              <a:gd name="connsiteY15" fmla="*/ 0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4874"/>
              <a:gd name="connsiteY0" fmla="*/ 1331843 h 2449001"/>
              <a:gd name="connsiteX1" fmla="*/ 537015 w 794874"/>
              <a:gd name="connsiteY1" fmla="*/ 1379551 h 2449001"/>
              <a:gd name="connsiteX2" fmla="*/ 758445 w 794874"/>
              <a:gd name="connsiteY2" fmla="*/ 1406369 h 2449001"/>
              <a:gd name="connsiteX3" fmla="*/ 620503 w 794874"/>
              <a:gd name="connsiteY3" fmla="*/ 1741335 h 2449001"/>
              <a:gd name="connsiteX4" fmla="*/ 604600 w 794874"/>
              <a:gd name="connsiteY4" fmla="*/ 2441050 h 2449001"/>
              <a:gd name="connsiteX5" fmla="*/ 314378 w 794874"/>
              <a:gd name="connsiteY5" fmla="*/ 2445025 h 2449001"/>
              <a:gd name="connsiteX6" fmla="*/ 207035 w 794874"/>
              <a:gd name="connsiteY6" fmla="*/ 1673750 h 2449001"/>
              <a:gd name="connsiteX7" fmla="*/ 203060 w 794874"/>
              <a:gd name="connsiteY7" fmla="*/ 2441050 h 2449001"/>
              <a:gd name="connsiteX8" fmla="*/ 131498 w 794874"/>
              <a:gd name="connsiteY8" fmla="*/ 2449001 h 2449001"/>
              <a:gd name="connsiteX9" fmla="*/ 301 w 794874"/>
              <a:gd name="connsiteY9" fmla="*/ 1701579 h 2449001"/>
              <a:gd name="connsiteX10" fmla="*/ 95814 w 794874"/>
              <a:gd name="connsiteY10" fmla="*/ 1597201 h 2449001"/>
              <a:gd name="connsiteX11" fmla="*/ 84343 w 794874"/>
              <a:gd name="connsiteY11" fmla="*/ 1389262 h 2449001"/>
              <a:gd name="connsiteX12" fmla="*/ 334256 w 794874"/>
              <a:gd name="connsiteY12" fmla="*/ 1375575 h 2449001"/>
              <a:gd name="connsiteX13" fmla="*/ 425696 w 794874"/>
              <a:gd name="connsiteY13" fmla="*/ 1331843 h 2449001"/>
              <a:gd name="connsiteX14" fmla="*/ 218310 w 794874"/>
              <a:gd name="connsiteY14" fmla="*/ 0 h 2449001"/>
              <a:gd name="connsiteX15" fmla="*/ 570023 w 794874"/>
              <a:gd name="connsiteY15" fmla="*/ 3422 h 2449001"/>
              <a:gd name="connsiteX16" fmla="*/ 684113 w 794874"/>
              <a:gd name="connsiteY16" fmla="*/ 962108 h 2449001"/>
              <a:gd name="connsiteX17" fmla="*/ 719893 w 794874"/>
              <a:gd name="connsiteY17" fmla="*/ 1307990 h 2449001"/>
              <a:gd name="connsiteX18" fmla="*/ 409792 w 794874"/>
              <a:gd name="connsiteY18" fmla="*/ 1268233 h 2449001"/>
              <a:gd name="connsiteX19" fmla="*/ 99692 w 794874"/>
              <a:gd name="connsiteY19" fmla="*/ 1288111 h 2449001"/>
              <a:gd name="connsiteX20" fmla="*/ 133257 w 794874"/>
              <a:gd name="connsiteY20" fmla="*/ 945913 h 2449001"/>
              <a:gd name="connsiteX21" fmla="*/ 218310 w 794874"/>
              <a:gd name="connsiteY21" fmla="*/ 0 h 2449001"/>
              <a:gd name="connsiteX0" fmla="*/ 425696 w 791314"/>
              <a:gd name="connsiteY0" fmla="*/ 1331843 h 2449001"/>
              <a:gd name="connsiteX1" fmla="*/ 537015 w 791314"/>
              <a:gd name="connsiteY1" fmla="*/ 1379551 h 2449001"/>
              <a:gd name="connsiteX2" fmla="*/ 758445 w 791314"/>
              <a:gd name="connsiteY2" fmla="*/ 1406369 h 2449001"/>
              <a:gd name="connsiteX3" fmla="*/ 620503 w 791314"/>
              <a:gd name="connsiteY3" fmla="*/ 1741335 h 2449001"/>
              <a:gd name="connsiteX4" fmla="*/ 604600 w 791314"/>
              <a:gd name="connsiteY4" fmla="*/ 2441050 h 2449001"/>
              <a:gd name="connsiteX5" fmla="*/ 314378 w 791314"/>
              <a:gd name="connsiteY5" fmla="*/ 2445025 h 2449001"/>
              <a:gd name="connsiteX6" fmla="*/ 207035 w 791314"/>
              <a:gd name="connsiteY6" fmla="*/ 1673750 h 2449001"/>
              <a:gd name="connsiteX7" fmla="*/ 203060 w 791314"/>
              <a:gd name="connsiteY7" fmla="*/ 2441050 h 2449001"/>
              <a:gd name="connsiteX8" fmla="*/ 131498 w 791314"/>
              <a:gd name="connsiteY8" fmla="*/ 2449001 h 2449001"/>
              <a:gd name="connsiteX9" fmla="*/ 301 w 791314"/>
              <a:gd name="connsiteY9" fmla="*/ 1701579 h 2449001"/>
              <a:gd name="connsiteX10" fmla="*/ 95814 w 791314"/>
              <a:gd name="connsiteY10" fmla="*/ 1597201 h 2449001"/>
              <a:gd name="connsiteX11" fmla="*/ 84343 w 791314"/>
              <a:gd name="connsiteY11" fmla="*/ 1389262 h 2449001"/>
              <a:gd name="connsiteX12" fmla="*/ 334256 w 791314"/>
              <a:gd name="connsiteY12" fmla="*/ 1375575 h 2449001"/>
              <a:gd name="connsiteX13" fmla="*/ 425696 w 791314"/>
              <a:gd name="connsiteY13" fmla="*/ 1331843 h 2449001"/>
              <a:gd name="connsiteX14" fmla="*/ 218310 w 791314"/>
              <a:gd name="connsiteY14" fmla="*/ 0 h 2449001"/>
              <a:gd name="connsiteX15" fmla="*/ 570023 w 791314"/>
              <a:gd name="connsiteY15" fmla="*/ 3422 h 2449001"/>
              <a:gd name="connsiteX16" fmla="*/ 677271 w 791314"/>
              <a:gd name="connsiteY16" fmla="*/ 938156 h 2449001"/>
              <a:gd name="connsiteX17" fmla="*/ 719893 w 791314"/>
              <a:gd name="connsiteY17" fmla="*/ 1307990 h 2449001"/>
              <a:gd name="connsiteX18" fmla="*/ 409792 w 791314"/>
              <a:gd name="connsiteY18" fmla="*/ 1268233 h 2449001"/>
              <a:gd name="connsiteX19" fmla="*/ 99692 w 791314"/>
              <a:gd name="connsiteY19" fmla="*/ 1288111 h 2449001"/>
              <a:gd name="connsiteX20" fmla="*/ 133257 w 791314"/>
              <a:gd name="connsiteY20" fmla="*/ 945913 h 2449001"/>
              <a:gd name="connsiteX21" fmla="*/ 218310 w 791314"/>
              <a:gd name="connsiteY21" fmla="*/ 0 h 2449001"/>
              <a:gd name="connsiteX0" fmla="*/ 425696 w 791740"/>
              <a:gd name="connsiteY0" fmla="*/ 1331843 h 2449001"/>
              <a:gd name="connsiteX1" fmla="*/ 537015 w 791740"/>
              <a:gd name="connsiteY1" fmla="*/ 1379551 h 2449001"/>
              <a:gd name="connsiteX2" fmla="*/ 775553 w 791740"/>
              <a:gd name="connsiteY2" fmla="*/ 1406369 h 2449001"/>
              <a:gd name="connsiteX3" fmla="*/ 620503 w 791740"/>
              <a:gd name="connsiteY3" fmla="*/ 1741335 h 2449001"/>
              <a:gd name="connsiteX4" fmla="*/ 604600 w 791740"/>
              <a:gd name="connsiteY4" fmla="*/ 2441050 h 2449001"/>
              <a:gd name="connsiteX5" fmla="*/ 314378 w 791740"/>
              <a:gd name="connsiteY5" fmla="*/ 2445025 h 2449001"/>
              <a:gd name="connsiteX6" fmla="*/ 207035 w 791740"/>
              <a:gd name="connsiteY6" fmla="*/ 1673750 h 2449001"/>
              <a:gd name="connsiteX7" fmla="*/ 203060 w 791740"/>
              <a:gd name="connsiteY7" fmla="*/ 2441050 h 2449001"/>
              <a:gd name="connsiteX8" fmla="*/ 131498 w 791740"/>
              <a:gd name="connsiteY8" fmla="*/ 2449001 h 2449001"/>
              <a:gd name="connsiteX9" fmla="*/ 301 w 791740"/>
              <a:gd name="connsiteY9" fmla="*/ 1701579 h 2449001"/>
              <a:gd name="connsiteX10" fmla="*/ 95814 w 791740"/>
              <a:gd name="connsiteY10" fmla="*/ 1597201 h 2449001"/>
              <a:gd name="connsiteX11" fmla="*/ 84343 w 791740"/>
              <a:gd name="connsiteY11" fmla="*/ 1389262 h 2449001"/>
              <a:gd name="connsiteX12" fmla="*/ 334256 w 791740"/>
              <a:gd name="connsiteY12" fmla="*/ 1375575 h 2449001"/>
              <a:gd name="connsiteX13" fmla="*/ 425696 w 791740"/>
              <a:gd name="connsiteY13" fmla="*/ 1331843 h 2449001"/>
              <a:gd name="connsiteX14" fmla="*/ 218310 w 791740"/>
              <a:gd name="connsiteY14" fmla="*/ 0 h 2449001"/>
              <a:gd name="connsiteX15" fmla="*/ 570023 w 791740"/>
              <a:gd name="connsiteY15" fmla="*/ 3422 h 2449001"/>
              <a:gd name="connsiteX16" fmla="*/ 677271 w 791740"/>
              <a:gd name="connsiteY16" fmla="*/ 938156 h 2449001"/>
              <a:gd name="connsiteX17" fmla="*/ 719893 w 791740"/>
              <a:gd name="connsiteY17" fmla="*/ 1307990 h 2449001"/>
              <a:gd name="connsiteX18" fmla="*/ 409792 w 791740"/>
              <a:gd name="connsiteY18" fmla="*/ 1268233 h 2449001"/>
              <a:gd name="connsiteX19" fmla="*/ 99692 w 791740"/>
              <a:gd name="connsiteY19" fmla="*/ 1288111 h 2449001"/>
              <a:gd name="connsiteX20" fmla="*/ 133257 w 791740"/>
              <a:gd name="connsiteY20" fmla="*/ 945913 h 2449001"/>
              <a:gd name="connsiteX21" fmla="*/ 218310 w 791740"/>
              <a:gd name="connsiteY21" fmla="*/ 0 h 2449001"/>
              <a:gd name="connsiteX0" fmla="*/ 425696 w 798638"/>
              <a:gd name="connsiteY0" fmla="*/ 1331843 h 2449001"/>
              <a:gd name="connsiteX1" fmla="*/ 537015 w 798638"/>
              <a:gd name="connsiteY1" fmla="*/ 1379551 h 2449001"/>
              <a:gd name="connsiteX2" fmla="*/ 775553 w 798638"/>
              <a:gd name="connsiteY2" fmla="*/ 1406369 h 2449001"/>
              <a:gd name="connsiteX3" fmla="*/ 620503 w 798638"/>
              <a:gd name="connsiteY3" fmla="*/ 1741335 h 2449001"/>
              <a:gd name="connsiteX4" fmla="*/ 604600 w 798638"/>
              <a:gd name="connsiteY4" fmla="*/ 2441050 h 2449001"/>
              <a:gd name="connsiteX5" fmla="*/ 314378 w 798638"/>
              <a:gd name="connsiteY5" fmla="*/ 2445025 h 2449001"/>
              <a:gd name="connsiteX6" fmla="*/ 207035 w 798638"/>
              <a:gd name="connsiteY6" fmla="*/ 1673750 h 2449001"/>
              <a:gd name="connsiteX7" fmla="*/ 203060 w 798638"/>
              <a:gd name="connsiteY7" fmla="*/ 2441050 h 2449001"/>
              <a:gd name="connsiteX8" fmla="*/ 131498 w 798638"/>
              <a:gd name="connsiteY8" fmla="*/ 2449001 h 2449001"/>
              <a:gd name="connsiteX9" fmla="*/ 301 w 798638"/>
              <a:gd name="connsiteY9" fmla="*/ 1701579 h 2449001"/>
              <a:gd name="connsiteX10" fmla="*/ 95814 w 798638"/>
              <a:gd name="connsiteY10" fmla="*/ 1597201 h 2449001"/>
              <a:gd name="connsiteX11" fmla="*/ 84343 w 798638"/>
              <a:gd name="connsiteY11" fmla="*/ 1389262 h 2449001"/>
              <a:gd name="connsiteX12" fmla="*/ 334256 w 798638"/>
              <a:gd name="connsiteY12" fmla="*/ 1375575 h 2449001"/>
              <a:gd name="connsiteX13" fmla="*/ 425696 w 798638"/>
              <a:gd name="connsiteY13" fmla="*/ 1331843 h 2449001"/>
              <a:gd name="connsiteX14" fmla="*/ 218310 w 798638"/>
              <a:gd name="connsiteY14" fmla="*/ 0 h 2449001"/>
              <a:gd name="connsiteX15" fmla="*/ 570023 w 798638"/>
              <a:gd name="connsiteY15" fmla="*/ 3422 h 2449001"/>
              <a:gd name="connsiteX16" fmla="*/ 677271 w 798638"/>
              <a:gd name="connsiteY16" fmla="*/ 938156 h 2449001"/>
              <a:gd name="connsiteX17" fmla="*/ 719893 w 798638"/>
              <a:gd name="connsiteY17" fmla="*/ 1307990 h 2449001"/>
              <a:gd name="connsiteX18" fmla="*/ 409792 w 798638"/>
              <a:gd name="connsiteY18" fmla="*/ 1268233 h 2449001"/>
              <a:gd name="connsiteX19" fmla="*/ 99692 w 798638"/>
              <a:gd name="connsiteY19" fmla="*/ 1288111 h 2449001"/>
              <a:gd name="connsiteX20" fmla="*/ 133257 w 798638"/>
              <a:gd name="connsiteY20" fmla="*/ 945913 h 2449001"/>
              <a:gd name="connsiteX21" fmla="*/ 218310 w 798638"/>
              <a:gd name="connsiteY21" fmla="*/ 0 h 2449001"/>
              <a:gd name="connsiteX0" fmla="*/ 425696 w 798137"/>
              <a:gd name="connsiteY0" fmla="*/ 1331843 h 2449001"/>
              <a:gd name="connsiteX1" fmla="*/ 537015 w 798137"/>
              <a:gd name="connsiteY1" fmla="*/ 1379551 h 2449001"/>
              <a:gd name="connsiteX2" fmla="*/ 775553 w 798137"/>
              <a:gd name="connsiteY2" fmla="*/ 1406369 h 2449001"/>
              <a:gd name="connsiteX3" fmla="*/ 613659 w 798137"/>
              <a:gd name="connsiteY3" fmla="*/ 1785816 h 2449001"/>
              <a:gd name="connsiteX4" fmla="*/ 604600 w 798137"/>
              <a:gd name="connsiteY4" fmla="*/ 2441050 h 2449001"/>
              <a:gd name="connsiteX5" fmla="*/ 314378 w 798137"/>
              <a:gd name="connsiteY5" fmla="*/ 2445025 h 2449001"/>
              <a:gd name="connsiteX6" fmla="*/ 207035 w 798137"/>
              <a:gd name="connsiteY6" fmla="*/ 1673750 h 2449001"/>
              <a:gd name="connsiteX7" fmla="*/ 203060 w 798137"/>
              <a:gd name="connsiteY7" fmla="*/ 2441050 h 2449001"/>
              <a:gd name="connsiteX8" fmla="*/ 131498 w 798137"/>
              <a:gd name="connsiteY8" fmla="*/ 2449001 h 2449001"/>
              <a:gd name="connsiteX9" fmla="*/ 301 w 798137"/>
              <a:gd name="connsiteY9" fmla="*/ 1701579 h 2449001"/>
              <a:gd name="connsiteX10" fmla="*/ 95814 w 798137"/>
              <a:gd name="connsiteY10" fmla="*/ 1597201 h 2449001"/>
              <a:gd name="connsiteX11" fmla="*/ 84343 w 798137"/>
              <a:gd name="connsiteY11" fmla="*/ 1389262 h 2449001"/>
              <a:gd name="connsiteX12" fmla="*/ 334256 w 798137"/>
              <a:gd name="connsiteY12" fmla="*/ 1375575 h 2449001"/>
              <a:gd name="connsiteX13" fmla="*/ 425696 w 798137"/>
              <a:gd name="connsiteY13" fmla="*/ 1331843 h 2449001"/>
              <a:gd name="connsiteX14" fmla="*/ 218310 w 798137"/>
              <a:gd name="connsiteY14" fmla="*/ 0 h 2449001"/>
              <a:gd name="connsiteX15" fmla="*/ 570023 w 798137"/>
              <a:gd name="connsiteY15" fmla="*/ 3422 h 2449001"/>
              <a:gd name="connsiteX16" fmla="*/ 677271 w 798137"/>
              <a:gd name="connsiteY16" fmla="*/ 938156 h 2449001"/>
              <a:gd name="connsiteX17" fmla="*/ 719893 w 798137"/>
              <a:gd name="connsiteY17" fmla="*/ 1307990 h 2449001"/>
              <a:gd name="connsiteX18" fmla="*/ 409792 w 798137"/>
              <a:gd name="connsiteY18" fmla="*/ 1268233 h 2449001"/>
              <a:gd name="connsiteX19" fmla="*/ 99692 w 798137"/>
              <a:gd name="connsiteY19" fmla="*/ 1288111 h 2449001"/>
              <a:gd name="connsiteX20" fmla="*/ 133257 w 798137"/>
              <a:gd name="connsiteY20" fmla="*/ 945913 h 2449001"/>
              <a:gd name="connsiteX21" fmla="*/ 218310 w 798137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07035 w 797686"/>
              <a:gd name="connsiteY6" fmla="*/ 1673750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13878 w 797686"/>
              <a:gd name="connsiteY6" fmla="*/ 1707967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96 w 797686"/>
              <a:gd name="connsiteY0" fmla="*/ 1331843 h 2449001"/>
              <a:gd name="connsiteX1" fmla="*/ 537015 w 797686"/>
              <a:gd name="connsiteY1" fmla="*/ 1379551 h 2449001"/>
              <a:gd name="connsiteX2" fmla="*/ 775553 w 797686"/>
              <a:gd name="connsiteY2" fmla="*/ 1406369 h 2449001"/>
              <a:gd name="connsiteX3" fmla="*/ 613659 w 797686"/>
              <a:gd name="connsiteY3" fmla="*/ 1785816 h 2449001"/>
              <a:gd name="connsiteX4" fmla="*/ 604600 w 797686"/>
              <a:gd name="connsiteY4" fmla="*/ 2441050 h 2449001"/>
              <a:gd name="connsiteX5" fmla="*/ 314378 w 797686"/>
              <a:gd name="connsiteY5" fmla="*/ 2445025 h 2449001"/>
              <a:gd name="connsiteX6" fmla="*/ 224143 w 797686"/>
              <a:gd name="connsiteY6" fmla="*/ 1721654 h 2449001"/>
              <a:gd name="connsiteX7" fmla="*/ 203060 w 797686"/>
              <a:gd name="connsiteY7" fmla="*/ 2441050 h 2449001"/>
              <a:gd name="connsiteX8" fmla="*/ 131498 w 797686"/>
              <a:gd name="connsiteY8" fmla="*/ 2449001 h 2449001"/>
              <a:gd name="connsiteX9" fmla="*/ 301 w 797686"/>
              <a:gd name="connsiteY9" fmla="*/ 1701579 h 2449001"/>
              <a:gd name="connsiteX10" fmla="*/ 95814 w 797686"/>
              <a:gd name="connsiteY10" fmla="*/ 1597201 h 2449001"/>
              <a:gd name="connsiteX11" fmla="*/ 84343 w 797686"/>
              <a:gd name="connsiteY11" fmla="*/ 1389262 h 2449001"/>
              <a:gd name="connsiteX12" fmla="*/ 334256 w 797686"/>
              <a:gd name="connsiteY12" fmla="*/ 1375575 h 2449001"/>
              <a:gd name="connsiteX13" fmla="*/ 425696 w 797686"/>
              <a:gd name="connsiteY13" fmla="*/ 1331843 h 2449001"/>
              <a:gd name="connsiteX14" fmla="*/ 218310 w 797686"/>
              <a:gd name="connsiteY14" fmla="*/ 0 h 2449001"/>
              <a:gd name="connsiteX15" fmla="*/ 570023 w 797686"/>
              <a:gd name="connsiteY15" fmla="*/ 3422 h 2449001"/>
              <a:gd name="connsiteX16" fmla="*/ 677271 w 797686"/>
              <a:gd name="connsiteY16" fmla="*/ 938156 h 2449001"/>
              <a:gd name="connsiteX17" fmla="*/ 719893 w 797686"/>
              <a:gd name="connsiteY17" fmla="*/ 1307990 h 2449001"/>
              <a:gd name="connsiteX18" fmla="*/ 409792 w 797686"/>
              <a:gd name="connsiteY18" fmla="*/ 1268233 h 2449001"/>
              <a:gd name="connsiteX19" fmla="*/ 99692 w 797686"/>
              <a:gd name="connsiteY19" fmla="*/ 1288111 h 2449001"/>
              <a:gd name="connsiteX20" fmla="*/ 133257 w 797686"/>
              <a:gd name="connsiteY20" fmla="*/ 945913 h 2449001"/>
              <a:gd name="connsiteX21" fmla="*/ 218310 w 797686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25647 w 797637"/>
              <a:gd name="connsiteY0" fmla="*/ 1331843 h 2449001"/>
              <a:gd name="connsiteX1" fmla="*/ 536966 w 797637"/>
              <a:gd name="connsiteY1" fmla="*/ 1379551 h 2449001"/>
              <a:gd name="connsiteX2" fmla="*/ 775504 w 797637"/>
              <a:gd name="connsiteY2" fmla="*/ 1406369 h 2449001"/>
              <a:gd name="connsiteX3" fmla="*/ 613610 w 797637"/>
              <a:gd name="connsiteY3" fmla="*/ 1785816 h 2449001"/>
              <a:gd name="connsiteX4" fmla="*/ 604551 w 797637"/>
              <a:gd name="connsiteY4" fmla="*/ 2441050 h 2449001"/>
              <a:gd name="connsiteX5" fmla="*/ 314329 w 797637"/>
              <a:gd name="connsiteY5" fmla="*/ 2445025 h 2449001"/>
              <a:gd name="connsiteX6" fmla="*/ 224094 w 797637"/>
              <a:gd name="connsiteY6" fmla="*/ 1721654 h 2449001"/>
              <a:gd name="connsiteX7" fmla="*/ 203011 w 797637"/>
              <a:gd name="connsiteY7" fmla="*/ 2441050 h 2449001"/>
              <a:gd name="connsiteX8" fmla="*/ 131449 w 797637"/>
              <a:gd name="connsiteY8" fmla="*/ 2449001 h 2449001"/>
              <a:gd name="connsiteX9" fmla="*/ 252 w 797637"/>
              <a:gd name="connsiteY9" fmla="*/ 1701579 h 2449001"/>
              <a:gd name="connsiteX10" fmla="*/ 112873 w 797637"/>
              <a:gd name="connsiteY10" fmla="*/ 1641682 h 2449001"/>
              <a:gd name="connsiteX11" fmla="*/ 84294 w 797637"/>
              <a:gd name="connsiteY11" fmla="*/ 1389262 h 2449001"/>
              <a:gd name="connsiteX12" fmla="*/ 334207 w 797637"/>
              <a:gd name="connsiteY12" fmla="*/ 1375575 h 2449001"/>
              <a:gd name="connsiteX13" fmla="*/ 425647 w 797637"/>
              <a:gd name="connsiteY13" fmla="*/ 1331843 h 2449001"/>
              <a:gd name="connsiteX14" fmla="*/ 218261 w 797637"/>
              <a:gd name="connsiteY14" fmla="*/ 0 h 2449001"/>
              <a:gd name="connsiteX15" fmla="*/ 569974 w 797637"/>
              <a:gd name="connsiteY15" fmla="*/ 3422 h 2449001"/>
              <a:gd name="connsiteX16" fmla="*/ 677222 w 797637"/>
              <a:gd name="connsiteY16" fmla="*/ 938156 h 2449001"/>
              <a:gd name="connsiteX17" fmla="*/ 719844 w 797637"/>
              <a:gd name="connsiteY17" fmla="*/ 1307990 h 2449001"/>
              <a:gd name="connsiteX18" fmla="*/ 409743 w 797637"/>
              <a:gd name="connsiteY18" fmla="*/ 1268233 h 2449001"/>
              <a:gd name="connsiteX19" fmla="*/ 99643 w 797637"/>
              <a:gd name="connsiteY19" fmla="*/ 1288111 h 2449001"/>
              <a:gd name="connsiteX20" fmla="*/ 133208 w 797637"/>
              <a:gd name="connsiteY20" fmla="*/ 945913 h 2449001"/>
              <a:gd name="connsiteX21" fmla="*/ 218261 w 797637"/>
              <a:gd name="connsiteY21" fmla="*/ 0 h 2449001"/>
              <a:gd name="connsiteX0" fmla="*/ 405179 w 777169"/>
              <a:gd name="connsiteY0" fmla="*/ 1331843 h 2449001"/>
              <a:gd name="connsiteX1" fmla="*/ 516498 w 777169"/>
              <a:gd name="connsiteY1" fmla="*/ 1379551 h 2449001"/>
              <a:gd name="connsiteX2" fmla="*/ 755036 w 777169"/>
              <a:gd name="connsiteY2" fmla="*/ 1406369 h 2449001"/>
              <a:gd name="connsiteX3" fmla="*/ 593142 w 777169"/>
              <a:gd name="connsiteY3" fmla="*/ 1785816 h 2449001"/>
              <a:gd name="connsiteX4" fmla="*/ 584083 w 777169"/>
              <a:gd name="connsiteY4" fmla="*/ 2441050 h 2449001"/>
              <a:gd name="connsiteX5" fmla="*/ 293861 w 777169"/>
              <a:gd name="connsiteY5" fmla="*/ 2445025 h 2449001"/>
              <a:gd name="connsiteX6" fmla="*/ 203626 w 777169"/>
              <a:gd name="connsiteY6" fmla="*/ 1721654 h 2449001"/>
              <a:gd name="connsiteX7" fmla="*/ 182543 w 777169"/>
              <a:gd name="connsiteY7" fmla="*/ 2441050 h 2449001"/>
              <a:gd name="connsiteX8" fmla="*/ 110981 w 777169"/>
              <a:gd name="connsiteY8" fmla="*/ 2449001 h 2449001"/>
              <a:gd name="connsiteX9" fmla="*/ 313 w 777169"/>
              <a:gd name="connsiteY9" fmla="*/ 1749481 h 2449001"/>
              <a:gd name="connsiteX10" fmla="*/ 92405 w 777169"/>
              <a:gd name="connsiteY10" fmla="*/ 1641682 h 2449001"/>
              <a:gd name="connsiteX11" fmla="*/ 63826 w 777169"/>
              <a:gd name="connsiteY11" fmla="*/ 1389262 h 2449001"/>
              <a:gd name="connsiteX12" fmla="*/ 313739 w 777169"/>
              <a:gd name="connsiteY12" fmla="*/ 1375575 h 2449001"/>
              <a:gd name="connsiteX13" fmla="*/ 405179 w 777169"/>
              <a:gd name="connsiteY13" fmla="*/ 1331843 h 2449001"/>
              <a:gd name="connsiteX14" fmla="*/ 197793 w 777169"/>
              <a:gd name="connsiteY14" fmla="*/ 0 h 2449001"/>
              <a:gd name="connsiteX15" fmla="*/ 549506 w 777169"/>
              <a:gd name="connsiteY15" fmla="*/ 3422 h 2449001"/>
              <a:gd name="connsiteX16" fmla="*/ 656754 w 777169"/>
              <a:gd name="connsiteY16" fmla="*/ 938156 h 2449001"/>
              <a:gd name="connsiteX17" fmla="*/ 699376 w 777169"/>
              <a:gd name="connsiteY17" fmla="*/ 1307990 h 2449001"/>
              <a:gd name="connsiteX18" fmla="*/ 389275 w 777169"/>
              <a:gd name="connsiteY18" fmla="*/ 1268233 h 2449001"/>
              <a:gd name="connsiteX19" fmla="*/ 79175 w 777169"/>
              <a:gd name="connsiteY19" fmla="*/ 1288111 h 2449001"/>
              <a:gd name="connsiteX20" fmla="*/ 112740 w 777169"/>
              <a:gd name="connsiteY20" fmla="*/ 945913 h 2449001"/>
              <a:gd name="connsiteX21" fmla="*/ 197793 w 777169"/>
              <a:gd name="connsiteY21" fmla="*/ 0 h 2449001"/>
              <a:gd name="connsiteX0" fmla="*/ 413332 w 785322"/>
              <a:gd name="connsiteY0" fmla="*/ 1331843 h 2449001"/>
              <a:gd name="connsiteX1" fmla="*/ 524651 w 785322"/>
              <a:gd name="connsiteY1" fmla="*/ 1379551 h 2449001"/>
              <a:gd name="connsiteX2" fmla="*/ 763189 w 785322"/>
              <a:gd name="connsiteY2" fmla="*/ 1406369 h 2449001"/>
              <a:gd name="connsiteX3" fmla="*/ 601295 w 785322"/>
              <a:gd name="connsiteY3" fmla="*/ 1785816 h 2449001"/>
              <a:gd name="connsiteX4" fmla="*/ 592236 w 785322"/>
              <a:gd name="connsiteY4" fmla="*/ 2441050 h 2449001"/>
              <a:gd name="connsiteX5" fmla="*/ 302014 w 785322"/>
              <a:gd name="connsiteY5" fmla="*/ 2445025 h 2449001"/>
              <a:gd name="connsiteX6" fmla="*/ 211779 w 785322"/>
              <a:gd name="connsiteY6" fmla="*/ 1721654 h 2449001"/>
              <a:gd name="connsiteX7" fmla="*/ 190696 w 785322"/>
              <a:gd name="connsiteY7" fmla="*/ 2441050 h 2449001"/>
              <a:gd name="connsiteX8" fmla="*/ 119134 w 785322"/>
              <a:gd name="connsiteY8" fmla="*/ 2449001 h 2449001"/>
              <a:gd name="connsiteX9" fmla="*/ 8466 w 785322"/>
              <a:gd name="connsiteY9" fmla="*/ 1749481 h 2449001"/>
              <a:gd name="connsiteX10" fmla="*/ 100558 w 785322"/>
              <a:gd name="connsiteY10" fmla="*/ 1641682 h 2449001"/>
              <a:gd name="connsiteX11" fmla="*/ 71979 w 785322"/>
              <a:gd name="connsiteY11" fmla="*/ 1389262 h 2449001"/>
              <a:gd name="connsiteX12" fmla="*/ 321892 w 785322"/>
              <a:gd name="connsiteY12" fmla="*/ 1375575 h 2449001"/>
              <a:gd name="connsiteX13" fmla="*/ 413332 w 785322"/>
              <a:gd name="connsiteY13" fmla="*/ 1331843 h 2449001"/>
              <a:gd name="connsiteX14" fmla="*/ 205946 w 785322"/>
              <a:gd name="connsiteY14" fmla="*/ 0 h 2449001"/>
              <a:gd name="connsiteX15" fmla="*/ 557659 w 785322"/>
              <a:gd name="connsiteY15" fmla="*/ 3422 h 2449001"/>
              <a:gd name="connsiteX16" fmla="*/ 664907 w 785322"/>
              <a:gd name="connsiteY16" fmla="*/ 938156 h 2449001"/>
              <a:gd name="connsiteX17" fmla="*/ 707529 w 785322"/>
              <a:gd name="connsiteY17" fmla="*/ 1307990 h 2449001"/>
              <a:gd name="connsiteX18" fmla="*/ 397428 w 785322"/>
              <a:gd name="connsiteY18" fmla="*/ 1268233 h 2449001"/>
              <a:gd name="connsiteX19" fmla="*/ 87328 w 785322"/>
              <a:gd name="connsiteY19" fmla="*/ 1288111 h 2449001"/>
              <a:gd name="connsiteX20" fmla="*/ 120893 w 785322"/>
              <a:gd name="connsiteY20" fmla="*/ 945913 h 2449001"/>
              <a:gd name="connsiteX21" fmla="*/ 205946 w 785322"/>
              <a:gd name="connsiteY21" fmla="*/ 0 h 2449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785322" h="2449001">
                <a:moveTo>
                  <a:pt x="413332" y="1331843"/>
                </a:moveTo>
                <a:cubicBezTo>
                  <a:pt x="470316" y="1339795"/>
                  <a:pt x="487545" y="1363648"/>
                  <a:pt x="524651" y="1379551"/>
                </a:cubicBezTo>
                <a:cubicBezTo>
                  <a:pt x="598461" y="1388490"/>
                  <a:pt x="730438" y="1342684"/>
                  <a:pt x="763189" y="1406369"/>
                </a:cubicBezTo>
                <a:cubicBezTo>
                  <a:pt x="860365" y="1644887"/>
                  <a:pt x="606378" y="1660931"/>
                  <a:pt x="601295" y="1785816"/>
                </a:cubicBezTo>
                <a:cubicBezTo>
                  <a:pt x="592018" y="1995200"/>
                  <a:pt x="585610" y="2024932"/>
                  <a:pt x="592236" y="2441050"/>
                </a:cubicBezTo>
                <a:lnTo>
                  <a:pt x="302014" y="2445025"/>
                </a:lnTo>
                <a:cubicBezTo>
                  <a:pt x="266233" y="2198535"/>
                  <a:pt x="340856" y="1660357"/>
                  <a:pt x="211779" y="1721654"/>
                </a:cubicBezTo>
                <a:cubicBezTo>
                  <a:pt x="170697" y="1762736"/>
                  <a:pt x="192021" y="2185283"/>
                  <a:pt x="190696" y="2441050"/>
                </a:cubicBezTo>
                <a:cubicBezTo>
                  <a:pt x="146301" y="2445688"/>
                  <a:pt x="179432" y="2445688"/>
                  <a:pt x="119134" y="2449001"/>
                </a:cubicBezTo>
                <a:cubicBezTo>
                  <a:pt x="103231" y="1623390"/>
                  <a:pt x="60150" y="1875377"/>
                  <a:pt x="8466" y="1749481"/>
                </a:cubicBezTo>
                <a:cubicBezTo>
                  <a:pt x="-31697" y="1604092"/>
                  <a:pt x="83130" y="1642413"/>
                  <a:pt x="100558" y="1641682"/>
                </a:cubicBezTo>
                <a:cubicBezTo>
                  <a:pt x="5622" y="1561516"/>
                  <a:pt x="-3874" y="1450657"/>
                  <a:pt x="71979" y="1389262"/>
                </a:cubicBezTo>
                <a:cubicBezTo>
                  <a:pt x="119567" y="1358010"/>
                  <a:pt x="239728" y="1375575"/>
                  <a:pt x="321892" y="1375575"/>
                </a:cubicBezTo>
                <a:cubicBezTo>
                  <a:pt x="347071" y="1360998"/>
                  <a:pt x="364299" y="1334493"/>
                  <a:pt x="413332" y="1331843"/>
                </a:cubicBezTo>
                <a:close/>
                <a:moveTo>
                  <a:pt x="205946" y="0"/>
                </a:moveTo>
                <a:lnTo>
                  <a:pt x="557659" y="3422"/>
                </a:lnTo>
                <a:cubicBezTo>
                  <a:pt x="580863" y="327547"/>
                  <a:pt x="489978" y="820211"/>
                  <a:pt x="664907" y="938156"/>
                </a:cubicBezTo>
                <a:cubicBezTo>
                  <a:pt x="834535" y="1061401"/>
                  <a:pt x="785141" y="1256861"/>
                  <a:pt x="707529" y="1307990"/>
                </a:cubicBezTo>
                <a:cubicBezTo>
                  <a:pt x="596211" y="1362324"/>
                  <a:pt x="496819" y="1313291"/>
                  <a:pt x="397428" y="1268233"/>
                </a:cubicBezTo>
                <a:cubicBezTo>
                  <a:pt x="324542" y="1317265"/>
                  <a:pt x="192020" y="1358347"/>
                  <a:pt x="87328" y="1288111"/>
                </a:cubicBezTo>
                <a:cubicBezTo>
                  <a:pt x="-33267" y="1184744"/>
                  <a:pt x="58608" y="985670"/>
                  <a:pt x="120893" y="945913"/>
                </a:cubicBezTo>
                <a:cubicBezTo>
                  <a:pt x="259584" y="846619"/>
                  <a:pt x="211126" y="365206"/>
                  <a:pt x="20594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0" name="Freeform 108">
            <a:extLst>
              <a:ext uri="{FF2B5EF4-FFF2-40B4-BE49-F238E27FC236}">
                <a16:creationId xmlns:a16="http://schemas.microsoft.com/office/drawing/2014/main" id="{6A02011B-41CE-4E20-9214-001F7D847E12}"/>
              </a:ext>
            </a:extLst>
          </p:cNvPr>
          <p:cNvSpPr/>
          <p:nvPr/>
        </p:nvSpPr>
        <p:spPr>
          <a:xfrm>
            <a:off x="6129967" y="2416730"/>
            <a:ext cx="501857" cy="554554"/>
          </a:xfrm>
          <a:custGeom>
            <a:avLst/>
            <a:gdLst/>
            <a:ahLst/>
            <a:cxnLst/>
            <a:rect l="l" t="t" r="r" b="b"/>
            <a:pathLst>
              <a:path w="341005" h="376812">
                <a:moveTo>
                  <a:pt x="179590" y="105941"/>
                </a:moveTo>
                <a:cubicBezTo>
                  <a:pt x="189466" y="103284"/>
                  <a:pt x="200229" y="106383"/>
                  <a:pt x="207502" y="113978"/>
                </a:cubicBezTo>
                <a:lnTo>
                  <a:pt x="205155" y="116193"/>
                </a:lnTo>
                <a:cubicBezTo>
                  <a:pt x="198727" y="109493"/>
                  <a:pt x="189244" y="106732"/>
                  <a:pt x="180543" y="109027"/>
                </a:cubicBezTo>
                <a:cubicBezTo>
                  <a:pt x="171284" y="111470"/>
                  <a:pt x="164597" y="119184"/>
                  <a:pt x="163491" y="128699"/>
                </a:cubicBezTo>
                <a:lnTo>
                  <a:pt x="160301" y="128192"/>
                </a:lnTo>
                <a:cubicBezTo>
                  <a:pt x="160626" y="125509"/>
                  <a:pt x="161343" y="122953"/>
                  <a:pt x="162397" y="120583"/>
                </a:cubicBezTo>
                <a:cubicBezTo>
                  <a:pt x="163188" y="118806"/>
                  <a:pt x="164168" y="117134"/>
                  <a:pt x="165317" y="115593"/>
                </a:cubicBezTo>
                <a:close/>
                <a:moveTo>
                  <a:pt x="184774" y="76800"/>
                </a:moveTo>
                <a:cubicBezTo>
                  <a:pt x="189722" y="75892"/>
                  <a:pt x="194950" y="76276"/>
                  <a:pt x="199898" y="78055"/>
                </a:cubicBezTo>
                <a:lnTo>
                  <a:pt x="198784" y="81085"/>
                </a:lnTo>
                <a:cubicBezTo>
                  <a:pt x="190044" y="77951"/>
                  <a:pt x="180324" y="79705"/>
                  <a:pt x="173557" y="85636"/>
                </a:cubicBezTo>
                <a:cubicBezTo>
                  <a:pt x="166357" y="91948"/>
                  <a:pt x="163808" y="101834"/>
                  <a:pt x="167057" y="110845"/>
                </a:cubicBezTo>
                <a:lnTo>
                  <a:pt x="163976" y="111813"/>
                </a:lnTo>
                <a:cubicBezTo>
                  <a:pt x="161264" y="104174"/>
                  <a:pt x="162206" y="95982"/>
                  <a:pt x="166259" y="89343"/>
                </a:cubicBezTo>
                <a:lnTo>
                  <a:pt x="171329" y="83298"/>
                </a:lnTo>
                <a:cubicBezTo>
                  <a:pt x="175158" y="79908"/>
                  <a:pt x="179826" y="77708"/>
                  <a:pt x="184774" y="76800"/>
                </a:cubicBezTo>
                <a:close/>
                <a:moveTo>
                  <a:pt x="179076" y="24908"/>
                </a:moveTo>
                <a:cubicBezTo>
                  <a:pt x="173882" y="25821"/>
                  <a:pt x="169065" y="28595"/>
                  <a:pt x="165693" y="33023"/>
                </a:cubicBezTo>
                <a:lnTo>
                  <a:pt x="165081" y="32645"/>
                </a:lnTo>
                <a:lnTo>
                  <a:pt x="164343" y="33841"/>
                </a:lnTo>
                <a:lnTo>
                  <a:pt x="159156" y="28989"/>
                </a:lnTo>
                <a:cubicBezTo>
                  <a:pt x="147650" y="21890"/>
                  <a:pt x="132568" y="25462"/>
                  <a:pt x="125468" y="36968"/>
                </a:cubicBezTo>
                <a:cubicBezTo>
                  <a:pt x="125028" y="37682"/>
                  <a:pt x="124628" y="38410"/>
                  <a:pt x="124607" y="39302"/>
                </a:cubicBezTo>
                <a:cubicBezTo>
                  <a:pt x="121192" y="53871"/>
                  <a:pt x="126621" y="67918"/>
                  <a:pt x="137512" y="72288"/>
                </a:cubicBezTo>
                <a:lnTo>
                  <a:pt x="136408" y="75373"/>
                </a:lnTo>
                <a:cubicBezTo>
                  <a:pt x="125065" y="70889"/>
                  <a:pt x="118824" y="57470"/>
                  <a:pt x="120792" y="42874"/>
                </a:cubicBezTo>
                <a:cubicBezTo>
                  <a:pt x="110219" y="38045"/>
                  <a:pt x="97555" y="41998"/>
                  <a:pt x="91229" y="52250"/>
                </a:cubicBezTo>
                <a:cubicBezTo>
                  <a:pt x="86215" y="60377"/>
                  <a:pt x="87164" y="68019"/>
                  <a:pt x="90995" y="75559"/>
                </a:cubicBezTo>
                <a:cubicBezTo>
                  <a:pt x="88405" y="77546"/>
                  <a:pt x="86197" y="80074"/>
                  <a:pt x="84391" y="83001"/>
                </a:cubicBezTo>
                <a:cubicBezTo>
                  <a:pt x="75261" y="97799"/>
                  <a:pt x="79855" y="117197"/>
                  <a:pt x="94653" y="126328"/>
                </a:cubicBezTo>
                <a:cubicBezTo>
                  <a:pt x="99603" y="129383"/>
                  <a:pt x="105068" y="130901"/>
                  <a:pt x="110449" y="130283"/>
                </a:cubicBezTo>
                <a:cubicBezTo>
                  <a:pt x="111461" y="121556"/>
                  <a:pt x="114239" y="112980"/>
                  <a:pt x="118788" y="105103"/>
                </a:cubicBezTo>
                <a:lnTo>
                  <a:pt x="122060" y="106993"/>
                </a:lnTo>
                <a:cubicBezTo>
                  <a:pt x="117549" y="114804"/>
                  <a:pt x="114885" y="123345"/>
                  <a:pt x="114602" y="132066"/>
                </a:cubicBezTo>
                <a:cubicBezTo>
                  <a:pt x="118189" y="142541"/>
                  <a:pt x="127538" y="149533"/>
                  <a:pt x="138054" y="150704"/>
                </a:cubicBezTo>
                <a:lnTo>
                  <a:pt x="138622" y="157584"/>
                </a:lnTo>
                <a:cubicBezTo>
                  <a:pt x="141809" y="168599"/>
                  <a:pt x="152592" y="175355"/>
                  <a:pt x="163536" y="173320"/>
                </a:cubicBezTo>
                <a:lnTo>
                  <a:pt x="163736" y="174011"/>
                </a:lnTo>
                <a:lnTo>
                  <a:pt x="165086" y="173621"/>
                </a:lnTo>
                <a:lnTo>
                  <a:pt x="165671" y="180699"/>
                </a:lnTo>
                <a:cubicBezTo>
                  <a:pt x="169429" y="193686"/>
                  <a:pt x="183003" y="201168"/>
                  <a:pt x="195990" y="197411"/>
                </a:cubicBezTo>
                <a:cubicBezTo>
                  <a:pt x="196796" y="197178"/>
                  <a:pt x="197581" y="196907"/>
                  <a:pt x="198196" y="196260"/>
                </a:cubicBezTo>
                <a:cubicBezTo>
                  <a:pt x="209934" y="188156"/>
                  <a:pt x="215400" y="175007"/>
                  <a:pt x="211155" y="164763"/>
                </a:cubicBezTo>
                <a:cubicBezTo>
                  <a:pt x="205121" y="170199"/>
                  <a:pt x="196738" y="172687"/>
                  <a:pt x="188343" y="171472"/>
                </a:cubicBezTo>
                <a:lnTo>
                  <a:pt x="188829" y="168281"/>
                </a:lnTo>
                <a:cubicBezTo>
                  <a:pt x="198020" y="169602"/>
                  <a:pt x="207192" y="165939"/>
                  <a:pt x="212635" y="158774"/>
                </a:cubicBezTo>
                <a:cubicBezTo>
                  <a:pt x="218427" y="151149"/>
                  <a:pt x="218946" y="140953"/>
                  <a:pt x="213960" y="132774"/>
                </a:cubicBezTo>
                <a:lnTo>
                  <a:pt x="216785" y="131210"/>
                </a:lnTo>
                <a:cubicBezTo>
                  <a:pt x="222366" y="140465"/>
                  <a:pt x="221779" y="151983"/>
                  <a:pt x="215286" y="160619"/>
                </a:cubicBezTo>
                <a:lnTo>
                  <a:pt x="213805" y="162105"/>
                </a:lnTo>
                <a:cubicBezTo>
                  <a:pt x="218946" y="172938"/>
                  <a:pt x="214526" y="186813"/>
                  <a:pt x="203421" y="196175"/>
                </a:cubicBezTo>
                <a:cubicBezTo>
                  <a:pt x="208012" y="206854"/>
                  <a:pt x="220050" y="212429"/>
                  <a:pt x="231622" y="209082"/>
                </a:cubicBezTo>
                <a:cubicBezTo>
                  <a:pt x="239377" y="206838"/>
                  <a:pt x="243741" y="201989"/>
                  <a:pt x="246092" y="195539"/>
                </a:cubicBezTo>
                <a:cubicBezTo>
                  <a:pt x="255042" y="199507"/>
                  <a:pt x="265290" y="198199"/>
                  <a:pt x="272958" y="192601"/>
                </a:cubicBezTo>
                <a:lnTo>
                  <a:pt x="276795" y="193971"/>
                </a:lnTo>
                <a:cubicBezTo>
                  <a:pt x="289009" y="194016"/>
                  <a:pt x="298363" y="193248"/>
                  <a:pt x="304258" y="183694"/>
                </a:cubicBezTo>
                <a:cubicBezTo>
                  <a:pt x="309343" y="175453"/>
                  <a:pt x="308953" y="165378"/>
                  <a:pt x="303795" y="157923"/>
                </a:cubicBezTo>
                <a:cubicBezTo>
                  <a:pt x="298315" y="164420"/>
                  <a:pt x="291041" y="168177"/>
                  <a:pt x="283702" y="168174"/>
                </a:cubicBezTo>
                <a:lnTo>
                  <a:pt x="283555" y="164527"/>
                </a:lnTo>
                <a:cubicBezTo>
                  <a:pt x="293404" y="164978"/>
                  <a:pt x="303289" y="157339"/>
                  <a:pt x="308110" y="145450"/>
                </a:cubicBezTo>
                <a:cubicBezTo>
                  <a:pt x="311022" y="136198"/>
                  <a:pt x="308752" y="126109"/>
                  <a:pt x="302169" y="119023"/>
                </a:cubicBezTo>
                <a:cubicBezTo>
                  <a:pt x="296249" y="127191"/>
                  <a:pt x="286098" y="131525"/>
                  <a:pt x="275782" y="130309"/>
                </a:cubicBezTo>
                <a:lnTo>
                  <a:pt x="276183" y="127106"/>
                </a:lnTo>
                <a:cubicBezTo>
                  <a:pt x="285405" y="128184"/>
                  <a:pt x="294478" y="124281"/>
                  <a:pt x="299730" y="116974"/>
                </a:cubicBezTo>
                <a:lnTo>
                  <a:pt x="300207" y="116045"/>
                </a:lnTo>
                <a:cubicBezTo>
                  <a:pt x="300079" y="107222"/>
                  <a:pt x="295342" y="98867"/>
                  <a:pt x="287259" y="93880"/>
                </a:cubicBezTo>
                <a:cubicBezTo>
                  <a:pt x="284295" y="92051"/>
                  <a:pt x="281129" y="90828"/>
                  <a:pt x="277855" y="90561"/>
                </a:cubicBezTo>
                <a:cubicBezTo>
                  <a:pt x="271916" y="104194"/>
                  <a:pt x="259881" y="112708"/>
                  <a:pt x="248172" y="111695"/>
                </a:cubicBezTo>
                <a:cubicBezTo>
                  <a:pt x="248002" y="114741"/>
                  <a:pt x="246936" y="117719"/>
                  <a:pt x="245089" y="120348"/>
                </a:cubicBezTo>
                <a:cubicBezTo>
                  <a:pt x="241307" y="125729"/>
                  <a:pt x="234825" y="128827"/>
                  <a:pt x="228007" y="128511"/>
                </a:cubicBezTo>
                <a:lnTo>
                  <a:pt x="228158" y="125380"/>
                </a:lnTo>
                <a:cubicBezTo>
                  <a:pt x="233848" y="125642"/>
                  <a:pt x="239262" y="123097"/>
                  <a:pt x="242439" y="118667"/>
                </a:cubicBezTo>
                <a:cubicBezTo>
                  <a:pt x="244071" y="116391"/>
                  <a:pt x="244987" y="113796"/>
                  <a:pt x="245116" y="111152"/>
                </a:cubicBezTo>
                <a:lnTo>
                  <a:pt x="243716" y="110904"/>
                </a:lnTo>
                <a:lnTo>
                  <a:pt x="244539" y="108155"/>
                </a:lnTo>
                <a:cubicBezTo>
                  <a:pt x="244792" y="106166"/>
                  <a:pt x="244131" y="104285"/>
                  <a:pt x="243078" y="102544"/>
                </a:cubicBezTo>
                <a:cubicBezTo>
                  <a:pt x="240257" y="97875"/>
                  <a:pt x="235048" y="94922"/>
                  <a:pt x="229344" y="94755"/>
                </a:cubicBezTo>
                <a:lnTo>
                  <a:pt x="229436" y="91621"/>
                </a:lnTo>
                <a:cubicBezTo>
                  <a:pt x="236268" y="91821"/>
                  <a:pt x="242499" y="95409"/>
                  <a:pt x="245850" y="101072"/>
                </a:cubicBezTo>
                <a:cubicBezTo>
                  <a:pt x="247129" y="103235"/>
                  <a:pt x="247915" y="105575"/>
                  <a:pt x="248037" y="107973"/>
                </a:cubicBezTo>
                <a:cubicBezTo>
                  <a:pt x="258268" y="109553"/>
                  <a:pt x="268981" y="102051"/>
                  <a:pt x="274232" y="89778"/>
                </a:cubicBezTo>
                <a:cubicBezTo>
                  <a:pt x="278708" y="77339"/>
                  <a:pt x="274020" y="63056"/>
                  <a:pt x="262316" y="55834"/>
                </a:cubicBezTo>
                <a:cubicBezTo>
                  <a:pt x="257734" y="53007"/>
                  <a:pt x="252666" y="51626"/>
                  <a:pt x="247691" y="52231"/>
                </a:cubicBezTo>
                <a:cubicBezTo>
                  <a:pt x="248705" y="60913"/>
                  <a:pt x="245967" y="69020"/>
                  <a:pt x="239739" y="74185"/>
                </a:cubicBezTo>
                <a:lnTo>
                  <a:pt x="237649" y="71664"/>
                </a:lnTo>
                <a:cubicBezTo>
                  <a:pt x="244579" y="65918"/>
                  <a:pt x="246481" y="55888"/>
                  <a:pt x="243151" y="45920"/>
                </a:cubicBezTo>
                <a:cubicBezTo>
                  <a:pt x="241194" y="40124"/>
                  <a:pt x="237183" y="35004"/>
                  <a:pt x="231542" y="31523"/>
                </a:cubicBezTo>
                <a:cubicBezTo>
                  <a:pt x="221392" y="25261"/>
                  <a:pt x="208864" y="26095"/>
                  <a:pt x="199763" y="32668"/>
                </a:cubicBezTo>
                <a:lnTo>
                  <a:pt x="194721" y="27952"/>
                </a:lnTo>
                <a:cubicBezTo>
                  <a:pt x="189842" y="24941"/>
                  <a:pt x="184271" y="23995"/>
                  <a:pt x="179076" y="24908"/>
                </a:cubicBezTo>
                <a:close/>
                <a:moveTo>
                  <a:pt x="190632" y="62"/>
                </a:moveTo>
                <a:cubicBezTo>
                  <a:pt x="300121" y="2329"/>
                  <a:pt x="391248" y="125645"/>
                  <a:pt x="309641" y="225160"/>
                </a:cubicBezTo>
                <a:cubicBezTo>
                  <a:pt x="282892" y="251229"/>
                  <a:pt x="279266" y="288859"/>
                  <a:pt x="302841" y="374772"/>
                </a:cubicBezTo>
                <a:lnTo>
                  <a:pt x="121266" y="376812"/>
                </a:lnTo>
                <a:lnTo>
                  <a:pt x="109025" y="322355"/>
                </a:lnTo>
                <a:cubicBezTo>
                  <a:pt x="76580" y="333165"/>
                  <a:pt x="40716" y="329924"/>
                  <a:pt x="28778" y="318327"/>
                </a:cubicBezTo>
                <a:cubicBezTo>
                  <a:pt x="22923" y="311868"/>
                  <a:pt x="25422" y="291738"/>
                  <a:pt x="32859" y="276164"/>
                </a:cubicBezTo>
                <a:cubicBezTo>
                  <a:pt x="35235" y="270344"/>
                  <a:pt x="23179" y="268321"/>
                  <a:pt x="20618" y="259843"/>
                </a:cubicBezTo>
                <a:cubicBezTo>
                  <a:pt x="19440" y="251965"/>
                  <a:pt x="27377" y="251682"/>
                  <a:pt x="30757" y="247602"/>
                </a:cubicBezTo>
                <a:lnTo>
                  <a:pt x="18516" y="238938"/>
                </a:lnTo>
                <a:cubicBezTo>
                  <a:pt x="12669" y="232923"/>
                  <a:pt x="25811" y="221592"/>
                  <a:pt x="29458" y="212919"/>
                </a:cubicBezTo>
                <a:cubicBezTo>
                  <a:pt x="16679" y="208924"/>
                  <a:pt x="7006" y="203466"/>
                  <a:pt x="307" y="196983"/>
                </a:cubicBezTo>
                <a:cubicBezTo>
                  <a:pt x="-2572" y="186228"/>
                  <a:pt x="15339" y="171234"/>
                  <a:pt x="31089" y="151672"/>
                </a:cubicBezTo>
                <a:cubicBezTo>
                  <a:pt x="47602" y="132201"/>
                  <a:pt x="33821" y="117353"/>
                  <a:pt x="46470" y="75544"/>
                </a:cubicBezTo>
                <a:cubicBezTo>
                  <a:pt x="66559" y="23813"/>
                  <a:pt x="114124" y="-1423"/>
                  <a:pt x="190632" y="62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1" name="Oval 8">
            <a:extLst>
              <a:ext uri="{FF2B5EF4-FFF2-40B4-BE49-F238E27FC236}">
                <a16:creationId xmlns:a16="http://schemas.microsoft.com/office/drawing/2014/main" id="{E3D5639C-49CF-43D9-965F-7653D69F451F}"/>
              </a:ext>
            </a:extLst>
          </p:cNvPr>
          <p:cNvSpPr/>
          <p:nvPr/>
        </p:nvSpPr>
        <p:spPr>
          <a:xfrm>
            <a:off x="6967308" y="2429072"/>
            <a:ext cx="527152" cy="529870"/>
          </a:xfrm>
          <a:custGeom>
            <a:avLst/>
            <a:gdLst/>
            <a:ahLst/>
            <a:cxnLst/>
            <a:rect l="l" t="t" r="r" b="b"/>
            <a:pathLst>
              <a:path w="3068057" h="3083879">
                <a:moveTo>
                  <a:pt x="1943022" y="0"/>
                </a:moveTo>
                <a:cubicBezTo>
                  <a:pt x="2091435" y="0"/>
                  <a:pt x="2214809" y="107202"/>
                  <a:pt x="2232575" y="249298"/>
                </a:cubicBezTo>
                <a:cubicBezTo>
                  <a:pt x="2066806" y="323095"/>
                  <a:pt x="1966497" y="475331"/>
                  <a:pt x="1992863" y="623272"/>
                </a:cubicBezTo>
                <a:lnTo>
                  <a:pt x="2032344" y="614884"/>
                </a:lnTo>
                <a:cubicBezTo>
                  <a:pt x="2007703" y="472429"/>
                  <a:pt x="2119863" y="324636"/>
                  <a:pt x="2294697" y="266187"/>
                </a:cubicBezTo>
                <a:cubicBezTo>
                  <a:pt x="2304190" y="260641"/>
                  <a:pt x="2314409" y="260119"/>
                  <a:pt x="2324748" y="260119"/>
                </a:cubicBezTo>
                <a:cubicBezTo>
                  <a:pt x="2491310" y="260119"/>
                  <a:pt x="2626336" y="395145"/>
                  <a:pt x="2626336" y="561708"/>
                </a:cubicBezTo>
                <a:lnTo>
                  <a:pt x="2609021" y="647481"/>
                </a:lnTo>
                <a:lnTo>
                  <a:pt x="2626336" y="647481"/>
                </a:lnTo>
                <a:lnTo>
                  <a:pt x="2626336" y="656343"/>
                </a:lnTo>
                <a:cubicBezTo>
                  <a:pt x="2762823" y="669742"/>
                  <a:pt x="2867295" y="786613"/>
                  <a:pt x="2867295" y="927882"/>
                </a:cubicBezTo>
                <a:lnTo>
                  <a:pt x="2850464" y="1011252"/>
                </a:lnTo>
                <a:cubicBezTo>
                  <a:pt x="2978255" y="1064152"/>
                  <a:pt x="3068057" y="1190111"/>
                  <a:pt x="3068057" y="1337042"/>
                </a:cubicBezTo>
                <a:cubicBezTo>
                  <a:pt x="3068057" y="1418703"/>
                  <a:pt x="3040320" y="1493884"/>
                  <a:pt x="2992210" y="1551889"/>
                </a:cubicBezTo>
                <a:cubicBezTo>
                  <a:pt x="2909241" y="1651289"/>
                  <a:pt x="2791782" y="1696238"/>
                  <a:pt x="2686704" y="1660749"/>
                </a:cubicBezTo>
                <a:lnTo>
                  <a:pt x="2673794" y="1698968"/>
                </a:lnTo>
                <a:cubicBezTo>
                  <a:pt x="2768232" y="1730865"/>
                  <a:pt x="2870956" y="1707121"/>
                  <a:pt x="2955415" y="1640323"/>
                </a:cubicBezTo>
                <a:cubicBezTo>
                  <a:pt x="2993943" y="1688574"/>
                  <a:pt x="3012247" y="1750635"/>
                  <a:pt x="3012247" y="1816968"/>
                </a:cubicBezTo>
                <a:cubicBezTo>
                  <a:pt x="3012247" y="1986406"/>
                  <a:pt x="2892829" y="2127952"/>
                  <a:pt x="2733451" y="2161496"/>
                </a:cubicBezTo>
                <a:cubicBezTo>
                  <a:pt x="2570803" y="2185843"/>
                  <a:pt x="2422847" y="2122052"/>
                  <a:pt x="2373218" y="2004561"/>
                </a:cubicBezTo>
                <a:cubicBezTo>
                  <a:pt x="2397575" y="1987765"/>
                  <a:pt x="2417022" y="1964396"/>
                  <a:pt x="2431421" y="1936987"/>
                </a:cubicBezTo>
                <a:cubicBezTo>
                  <a:pt x="2469123" y="1865220"/>
                  <a:pt x="2466430" y="1776674"/>
                  <a:pt x="2424327" y="1703750"/>
                </a:cubicBezTo>
                <a:lnTo>
                  <a:pt x="2390880" y="1723060"/>
                </a:lnTo>
                <a:cubicBezTo>
                  <a:pt x="2426033" y="1783948"/>
                  <a:pt x="2428758" y="1857660"/>
                  <a:pt x="2398065" y="1917447"/>
                </a:cubicBezTo>
                <a:cubicBezTo>
                  <a:pt x="2386618" y="1939743"/>
                  <a:pt x="2371177" y="1958844"/>
                  <a:pt x="2348681" y="1969064"/>
                </a:cubicBezTo>
                <a:lnTo>
                  <a:pt x="2314536" y="1978212"/>
                </a:lnTo>
                <a:lnTo>
                  <a:pt x="2320989" y="1994504"/>
                </a:lnTo>
                <a:cubicBezTo>
                  <a:pt x="2292439" y="2010252"/>
                  <a:pt x="2259301" y="2017439"/>
                  <a:pt x="2224883" y="2015050"/>
                </a:cubicBezTo>
                <a:cubicBezTo>
                  <a:pt x="2157880" y="2010397"/>
                  <a:pt x="2096183" y="1970105"/>
                  <a:pt x="2062112" y="1908746"/>
                </a:cubicBezTo>
                <a:lnTo>
                  <a:pt x="2028307" y="1927422"/>
                </a:lnTo>
                <a:cubicBezTo>
                  <a:pt x="2069101" y="2000945"/>
                  <a:pt x="2143517" y="2048870"/>
                  <a:pt x="2224395" y="2053708"/>
                </a:cubicBezTo>
                <a:cubicBezTo>
                  <a:pt x="2263912" y="2056070"/>
                  <a:pt x="2302036" y="2047984"/>
                  <a:pt x="2335071" y="2030056"/>
                </a:cubicBezTo>
                <a:cubicBezTo>
                  <a:pt x="2400196" y="2159379"/>
                  <a:pt x="2567325" y="2230480"/>
                  <a:pt x="2748680" y="2204554"/>
                </a:cubicBezTo>
                <a:cubicBezTo>
                  <a:pt x="2767068" y="2240602"/>
                  <a:pt x="2774723" y="2281713"/>
                  <a:pt x="2774723" y="2324613"/>
                </a:cubicBezTo>
                <a:cubicBezTo>
                  <a:pt x="2774723" y="2444667"/>
                  <a:pt x="2714770" y="2550720"/>
                  <a:pt x="2619461" y="2609132"/>
                </a:cubicBezTo>
                <a:cubicBezTo>
                  <a:pt x="2594093" y="2739763"/>
                  <a:pt x="2496512" y="2844553"/>
                  <a:pt x="2368919" y="2876858"/>
                </a:cubicBezTo>
                <a:cubicBezTo>
                  <a:pt x="2184369" y="2908073"/>
                  <a:pt x="2016372" y="2826285"/>
                  <a:pt x="1978290" y="2684161"/>
                </a:cubicBezTo>
                <a:lnTo>
                  <a:pt x="1939323" y="2694602"/>
                </a:lnTo>
                <a:cubicBezTo>
                  <a:pt x="1970494" y="2810931"/>
                  <a:pt x="2075973" y="2892306"/>
                  <a:pt x="2210223" y="2912307"/>
                </a:cubicBezTo>
                <a:cubicBezTo>
                  <a:pt x="2165434" y="3014618"/>
                  <a:pt x="2062317" y="3083879"/>
                  <a:pt x="1943022" y="3083879"/>
                </a:cubicBezTo>
                <a:cubicBezTo>
                  <a:pt x="1804718" y="3083879"/>
                  <a:pt x="1736151" y="2990782"/>
                  <a:pt x="1657612" y="2862428"/>
                </a:cubicBezTo>
                <a:cubicBezTo>
                  <a:pt x="1632100" y="2775963"/>
                  <a:pt x="1598588" y="2449530"/>
                  <a:pt x="1653064" y="2147091"/>
                </a:cubicBezTo>
                <a:cubicBezTo>
                  <a:pt x="1775302" y="2294672"/>
                  <a:pt x="1947360" y="2360889"/>
                  <a:pt x="2101389" y="2319520"/>
                </a:cubicBezTo>
                <a:lnTo>
                  <a:pt x="2085913" y="2268654"/>
                </a:lnTo>
                <a:cubicBezTo>
                  <a:pt x="1935632" y="2308197"/>
                  <a:pt x="1765039" y="2228547"/>
                  <a:pt x="1652548" y="2065927"/>
                </a:cubicBezTo>
                <a:cubicBezTo>
                  <a:pt x="1594744" y="1988631"/>
                  <a:pt x="1552933" y="1543383"/>
                  <a:pt x="1647107" y="1210118"/>
                </a:cubicBezTo>
                <a:cubicBezTo>
                  <a:pt x="1757451" y="1073526"/>
                  <a:pt x="1924310" y="1023711"/>
                  <a:pt x="2044795" y="1095494"/>
                </a:cubicBezTo>
                <a:lnTo>
                  <a:pt x="2046624" y="1092427"/>
                </a:lnTo>
                <a:cubicBezTo>
                  <a:pt x="2044963" y="1115904"/>
                  <a:pt x="2049817" y="1139574"/>
                  <a:pt x="2059741" y="1162003"/>
                </a:cubicBezTo>
                <a:cubicBezTo>
                  <a:pt x="2085174" y="1219476"/>
                  <a:pt x="2140055" y="1259997"/>
                  <a:pt x="2204060" y="1268556"/>
                </a:cubicBezTo>
                <a:lnTo>
                  <a:pt x="2208020" y="1238949"/>
                </a:lnTo>
                <a:cubicBezTo>
                  <a:pt x="2154665" y="1231814"/>
                  <a:pt x="2108853" y="1198319"/>
                  <a:pt x="2087448" y="1150798"/>
                </a:cubicBezTo>
                <a:cubicBezTo>
                  <a:pt x="2064784" y="1100476"/>
                  <a:pt x="2073123" y="1042569"/>
                  <a:pt x="2109077" y="1000639"/>
                </a:cubicBezTo>
                <a:cubicBezTo>
                  <a:pt x="2142987" y="961090"/>
                  <a:pt x="2196315" y="941798"/>
                  <a:pt x="2249471" y="949847"/>
                </a:cubicBezTo>
                <a:lnTo>
                  <a:pt x="2253988" y="920317"/>
                </a:lnTo>
                <a:cubicBezTo>
                  <a:pt x="2190211" y="910645"/>
                  <a:pt x="2126205" y="934132"/>
                  <a:pt x="2085632" y="982099"/>
                </a:cubicBezTo>
                <a:lnTo>
                  <a:pt x="2052614" y="1055246"/>
                </a:lnTo>
                <a:cubicBezTo>
                  <a:pt x="1928226" y="988072"/>
                  <a:pt x="1765306" y="1028878"/>
                  <a:pt x="1646726" y="1149851"/>
                </a:cubicBezTo>
                <a:cubicBezTo>
                  <a:pt x="1576863" y="1018908"/>
                  <a:pt x="1584053" y="461235"/>
                  <a:pt x="1633436" y="269593"/>
                </a:cubicBezTo>
                <a:cubicBezTo>
                  <a:pt x="1697428" y="119029"/>
                  <a:pt x="1776459" y="0"/>
                  <a:pt x="1943022" y="0"/>
                </a:cubicBezTo>
                <a:close/>
                <a:moveTo>
                  <a:pt x="1125035" y="0"/>
                </a:moveTo>
                <a:cubicBezTo>
                  <a:pt x="1263339" y="0"/>
                  <a:pt x="1331906" y="93097"/>
                  <a:pt x="1410445" y="221451"/>
                </a:cubicBezTo>
                <a:cubicBezTo>
                  <a:pt x="1435957" y="307916"/>
                  <a:pt x="1469469" y="634350"/>
                  <a:pt x="1414993" y="936788"/>
                </a:cubicBezTo>
                <a:cubicBezTo>
                  <a:pt x="1292755" y="789207"/>
                  <a:pt x="1120697" y="722990"/>
                  <a:pt x="966668" y="764359"/>
                </a:cubicBezTo>
                <a:lnTo>
                  <a:pt x="982144" y="815225"/>
                </a:lnTo>
                <a:cubicBezTo>
                  <a:pt x="1132425" y="775682"/>
                  <a:pt x="1303018" y="855332"/>
                  <a:pt x="1415509" y="1017952"/>
                </a:cubicBezTo>
                <a:cubicBezTo>
                  <a:pt x="1473313" y="1095249"/>
                  <a:pt x="1515123" y="1540497"/>
                  <a:pt x="1420950" y="1873762"/>
                </a:cubicBezTo>
                <a:cubicBezTo>
                  <a:pt x="1310606" y="2010353"/>
                  <a:pt x="1143747" y="2060168"/>
                  <a:pt x="1023262" y="1988385"/>
                </a:cubicBezTo>
                <a:lnTo>
                  <a:pt x="1021433" y="1991453"/>
                </a:lnTo>
                <a:cubicBezTo>
                  <a:pt x="1023094" y="1967976"/>
                  <a:pt x="1018240" y="1944306"/>
                  <a:pt x="1008316" y="1921877"/>
                </a:cubicBezTo>
                <a:cubicBezTo>
                  <a:pt x="982883" y="1864403"/>
                  <a:pt x="928002" y="1823883"/>
                  <a:pt x="863997" y="1815323"/>
                </a:cubicBezTo>
                <a:lnTo>
                  <a:pt x="860037" y="1844930"/>
                </a:lnTo>
                <a:cubicBezTo>
                  <a:pt x="913392" y="1852066"/>
                  <a:pt x="959204" y="1885560"/>
                  <a:pt x="980609" y="1933082"/>
                </a:cubicBezTo>
                <a:cubicBezTo>
                  <a:pt x="1003273" y="1983404"/>
                  <a:pt x="994934" y="2041310"/>
                  <a:pt x="958980" y="2083241"/>
                </a:cubicBezTo>
                <a:cubicBezTo>
                  <a:pt x="925070" y="2122789"/>
                  <a:pt x="871742" y="2142082"/>
                  <a:pt x="818586" y="2134033"/>
                </a:cubicBezTo>
                <a:lnTo>
                  <a:pt x="814069" y="2163562"/>
                </a:lnTo>
                <a:cubicBezTo>
                  <a:pt x="877846" y="2173235"/>
                  <a:pt x="941852" y="2149747"/>
                  <a:pt x="982425" y="2101780"/>
                </a:cubicBezTo>
                <a:lnTo>
                  <a:pt x="1015443" y="2028633"/>
                </a:lnTo>
                <a:cubicBezTo>
                  <a:pt x="1139831" y="2095808"/>
                  <a:pt x="1302751" y="2055001"/>
                  <a:pt x="1421331" y="1934029"/>
                </a:cubicBezTo>
                <a:cubicBezTo>
                  <a:pt x="1491194" y="2064971"/>
                  <a:pt x="1484003" y="2622644"/>
                  <a:pt x="1434621" y="2814287"/>
                </a:cubicBezTo>
                <a:cubicBezTo>
                  <a:pt x="1370629" y="2964850"/>
                  <a:pt x="1291598" y="3083879"/>
                  <a:pt x="1125035" y="3083879"/>
                </a:cubicBezTo>
                <a:cubicBezTo>
                  <a:pt x="976622" y="3083879"/>
                  <a:pt x="853248" y="2976677"/>
                  <a:pt x="835482" y="2834581"/>
                </a:cubicBezTo>
                <a:cubicBezTo>
                  <a:pt x="1001251" y="2760784"/>
                  <a:pt x="1101560" y="2608549"/>
                  <a:pt x="1075194" y="2460607"/>
                </a:cubicBezTo>
                <a:lnTo>
                  <a:pt x="1035713" y="2468996"/>
                </a:lnTo>
                <a:cubicBezTo>
                  <a:pt x="1060354" y="2611450"/>
                  <a:pt x="948194" y="2759243"/>
                  <a:pt x="773360" y="2817692"/>
                </a:cubicBezTo>
                <a:cubicBezTo>
                  <a:pt x="763867" y="2823239"/>
                  <a:pt x="753648" y="2823760"/>
                  <a:pt x="743309" y="2823760"/>
                </a:cubicBezTo>
                <a:cubicBezTo>
                  <a:pt x="576747" y="2823760"/>
                  <a:pt x="441721" y="2688734"/>
                  <a:pt x="441721" y="2522172"/>
                </a:cubicBezTo>
                <a:lnTo>
                  <a:pt x="459036" y="2436399"/>
                </a:lnTo>
                <a:lnTo>
                  <a:pt x="441721" y="2436399"/>
                </a:lnTo>
                <a:lnTo>
                  <a:pt x="441721" y="2427537"/>
                </a:lnTo>
                <a:cubicBezTo>
                  <a:pt x="305234" y="2414137"/>
                  <a:pt x="200762" y="2297266"/>
                  <a:pt x="200762" y="2155997"/>
                </a:cubicBezTo>
                <a:lnTo>
                  <a:pt x="217593" y="2072628"/>
                </a:lnTo>
                <a:cubicBezTo>
                  <a:pt x="89802" y="2019727"/>
                  <a:pt x="0" y="1893768"/>
                  <a:pt x="0" y="1746838"/>
                </a:cubicBezTo>
                <a:cubicBezTo>
                  <a:pt x="0" y="1665177"/>
                  <a:pt x="27737" y="1589996"/>
                  <a:pt x="75847" y="1531990"/>
                </a:cubicBezTo>
                <a:cubicBezTo>
                  <a:pt x="158816" y="1432590"/>
                  <a:pt x="276275" y="1387641"/>
                  <a:pt x="381353" y="1423131"/>
                </a:cubicBezTo>
                <a:lnTo>
                  <a:pt x="394263" y="1384911"/>
                </a:lnTo>
                <a:cubicBezTo>
                  <a:pt x="299825" y="1353014"/>
                  <a:pt x="197101" y="1376758"/>
                  <a:pt x="112642" y="1443556"/>
                </a:cubicBezTo>
                <a:cubicBezTo>
                  <a:pt x="74114" y="1395305"/>
                  <a:pt x="55810" y="1333244"/>
                  <a:pt x="55810" y="1266911"/>
                </a:cubicBezTo>
                <a:cubicBezTo>
                  <a:pt x="55810" y="1097473"/>
                  <a:pt x="175228" y="955927"/>
                  <a:pt x="334606" y="922383"/>
                </a:cubicBezTo>
                <a:cubicBezTo>
                  <a:pt x="497254" y="898036"/>
                  <a:pt x="645210" y="961827"/>
                  <a:pt x="694839" y="1079319"/>
                </a:cubicBezTo>
                <a:cubicBezTo>
                  <a:pt x="670482" y="1096114"/>
                  <a:pt x="651035" y="1119484"/>
                  <a:pt x="636636" y="1146893"/>
                </a:cubicBezTo>
                <a:cubicBezTo>
                  <a:pt x="598934" y="1218660"/>
                  <a:pt x="601627" y="1307205"/>
                  <a:pt x="643730" y="1380130"/>
                </a:cubicBezTo>
                <a:lnTo>
                  <a:pt x="677177" y="1360819"/>
                </a:lnTo>
                <a:cubicBezTo>
                  <a:pt x="642024" y="1299932"/>
                  <a:pt x="639299" y="1226219"/>
                  <a:pt x="669992" y="1166433"/>
                </a:cubicBezTo>
                <a:cubicBezTo>
                  <a:pt x="681439" y="1144136"/>
                  <a:pt x="696880" y="1125036"/>
                  <a:pt x="719376" y="1114815"/>
                </a:cubicBezTo>
                <a:lnTo>
                  <a:pt x="753521" y="1105667"/>
                </a:lnTo>
                <a:lnTo>
                  <a:pt x="747068" y="1089375"/>
                </a:lnTo>
                <a:cubicBezTo>
                  <a:pt x="775618" y="1073627"/>
                  <a:pt x="808756" y="1066440"/>
                  <a:pt x="843174" y="1068829"/>
                </a:cubicBezTo>
                <a:cubicBezTo>
                  <a:pt x="910177" y="1073482"/>
                  <a:pt x="971874" y="1113774"/>
                  <a:pt x="1005945" y="1175134"/>
                </a:cubicBezTo>
                <a:lnTo>
                  <a:pt x="1039750" y="1156458"/>
                </a:lnTo>
                <a:cubicBezTo>
                  <a:pt x="998956" y="1082934"/>
                  <a:pt x="924540" y="1035010"/>
                  <a:pt x="843662" y="1030172"/>
                </a:cubicBezTo>
                <a:cubicBezTo>
                  <a:pt x="804145" y="1027809"/>
                  <a:pt x="766021" y="1035895"/>
                  <a:pt x="732986" y="1053824"/>
                </a:cubicBezTo>
                <a:cubicBezTo>
                  <a:pt x="667861" y="924500"/>
                  <a:pt x="500732" y="853399"/>
                  <a:pt x="319377" y="879325"/>
                </a:cubicBezTo>
                <a:cubicBezTo>
                  <a:pt x="300989" y="843277"/>
                  <a:pt x="293334" y="802167"/>
                  <a:pt x="293334" y="759266"/>
                </a:cubicBezTo>
                <a:cubicBezTo>
                  <a:pt x="293334" y="639212"/>
                  <a:pt x="353287" y="533159"/>
                  <a:pt x="448596" y="474747"/>
                </a:cubicBezTo>
                <a:cubicBezTo>
                  <a:pt x="473964" y="344116"/>
                  <a:pt x="571545" y="239326"/>
                  <a:pt x="699138" y="207021"/>
                </a:cubicBezTo>
                <a:cubicBezTo>
                  <a:pt x="883688" y="175806"/>
                  <a:pt x="1051685" y="257594"/>
                  <a:pt x="1089767" y="399718"/>
                </a:cubicBezTo>
                <a:lnTo>
                  <a:pt x="1128734" y="389277"/>
                </a:lnTo>
                <a:cubicBezTo>
                  <a:pt x="1097563" y="272948"/>
                  <a:pt x="992084" y="191573"/>
                  <a:pt x="857834" y="171572"/>
                </a:cubicBezTo>
                <a:cubicBezTo>
                  <a:pt x="902623" y="69261"/>
                  <a:pt x="1005740" y="0"/>
                  <a:pt x="11250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grpSp>
        <p:nvGrpSpPr>
          <p:cNvPr id="72" name="Group 110">
            <a:extLst>
              <a:ext uri="{FF2B5EF4-FFF2-40B4-BE49-F238E27FC236}">
                <a16:creationId xmlns:a16="http://schemas.microsoft.com/office/drawing/2014/main" id="{D519BD50-C580-4623-8810-E04695FA5F45}"/>
              </a:ext>
            </a:extLst>
          </p:cNvPr>
          <p:cNvGrpSpPr/>
          <p:nvPr/>
        </p:nvGrpSpPr>
        <p:grpSpPr>
          <a:xfrm>
            <a:off x="5291981" y="2416730"/>
            <a:ext cx="501857" cy="554554"/>
            <a:chOff x="4835382" y="73243"/>
            <a:chExt cx="2920830" cy="3227535"/>
          </a:xfrm>
          <a:solidFill>
            <a:schemeClr val="accent4"/>
          </a:solidFill>
        </p:grpSpPr>
        <p:sp>
          <p:nvSpPr>
            <p:cNvPr id="73" name="Freeform 111">
              <a:extLst>
                <a:ext uri="{FF2B5EF4-FFF2-40B4-BE49-F238E27FC236}">
                  <a16:creationId xmlns:a16="http://schemas.microsoft.com/office/drawing/2014/main" id="{BBCCCC44-B257-423A-BB40-01303C1A40E8}"/>
                </a:ext>
              </a:extLst>
            </p:cNvPr>
            <p:cNvSpPr/>
            <p:nvPr/>
          </p:nvSpPr>
          <p:spPr>
            <a:xfrm>
              <a:off x="4835382" y="73243"/>
              <a:ext cx="2920830" cy="3227535"/>
            </a:xfrm>
            <a:custGeom>
              <a:avLst/>
              <a:gdLst>
                <a:gd name="connsiteX0" fmla="*/ 3030279 w 4784651"/>
                <a:gd name="connsiteY0" fmla="*/ 0 h 5890437"/>
                <a:gd name="connsiteX1" fmla="*/ 765544 w 4784651"/>
                <a:gd name="connsiteY1" fmla="*/ 1935126 h 5890437"/>
                <a:gd name="connsiteX2" fmla="*/ 0 w 4784651"/>
                <a:gd name="connsiteY2" fmla="*/ 3051544 h 5890437"/>
                <a:gd name="connsiteX3" fmla="*/ 510363 w 4784651"/>
                <a:gd name="connsiteY3" fmla="*/ 3327991 h 5890437"/>
                <a:gd name="connsiteX4" fmla="*/ 297711 w 4784651"/>
                <a:gd name="connsiteY4" fmla="*/ 3657600 h 5890437"/>
                <a:gd name="connsiteX5" fmla="*/ 489097 w 4784651"/>
                <a:gd name="connsiteY5" fmla="*/ 3870251 h 5890437"/>
                <a:gd name="connsiteX6" fmla="*/ 372139 w 4784651"/>
                <a:gd name="connsiteY6" fmla="*/ 4061637 h 5890437"/>
                <a:gd name="connsiteX7" fmla="*/ 563525 w 4784651"/>
                <a:gd name="connsiteY7" fmla="*/ 4316819 h 5890437"/>
                <a:gd name="connsiteX8" fmla="*/ 499730 w 4784651"/>
                <a:gd name="connsiteY8" fmla="*/ 4976037 h 5890437"/>
                <a:gd name="connsiteX9" fmla="*/ 1754372 w 4784651"/>
                <a:gd name="connsiteY9" fmla="*/ 5199321 h 5890437"/>
                <a:gd name="connsiteX10" fmla="*/ 1945758 w 4784651"/>
                <a:gd name="connsiteY10" fmla="*/ 5890437 h 5890437"/>
                <a:gd name="connsiteX11" fmla="*/ 4784651 w 4784651"/>
                <a:gd name="connsiteY11" fmla="*/ 5858540 h 5890437"/>
                <a:gd name="connsiteX12" fmla="*/ 4561367 w 4784651"/>
                <a:gd name="connsiteY12" fmla="*/ 4189228 h 5890437"/>
                <a:gd name="connsiteX13" fmla="*/ 3030279 w 4784651"/>
                <a:gd name="connsiteY13" fmla="*/ 0 h 5890437"/>
                <a:gd name="connsiteX0" fmla="*/ 3030279 w 4784651"/>
                <a:gd name="connsiteY0" fmla="*/ 114 h 5890551"/>
                <a:gd name="connsiteX1" fmla="*/ 765544 w 4784651"/>
                <a:gd name="connsiteY1" fmla="*/ 1935240 h 5890551"/>
                <a:gd name="connsiteX2" fmla="*/ 0 w 4784651"/>
                <a:gd name="connsiteY2" fmla="*/ 3051658 h 5890551"/>
                <a:gd name="connsiteX3" fmla="*/ 510363 w 4784651"/>
                <a:gd name="connsiteY3" fmla="*/ 3328105 h 5890551"/>
                <a:gd name="connsiteX4" fmla="*/ 297711 w 4784651"/>
                <a:gd name="connsiteY4" fmla="*/ 3657714 h 5890551"/>
                <a:gd name="connsiteX5" fmla="*/ 489097 w 4784651"/>
                <a:gd name="connsiteY5" fmla="*/ 3870365 h 5890551"/>
                <a:gd name="connsiteX6" fmla="*/ 372139 w 4784651"/>
                <a:gd name="connsiteY6" fmla="*/ 4061751 h 5890551"/>
                <a:gd name="connsiteX7" fmla="*/ 563525 w 4784651"/>
                <a:gd name="connsiteY7" fmla="*/ 4316933 h 5890551"/>
                <a:gd name="connsiteX8" fmla="*/ 499730 w 4784651"/>
                <a:gd name="connsiteY8" fmla="*/ 4976151 h 5890551"/>
                <a:gd name="connsiteX9" fmla="*/ 1754372 w 4784651"/>
                <a:gd name="connsiteY9" fmla="*/ 5199435 h 5890551"/>
                <a:gd name="connsiteX10" fmla="*/ 1945758 w 4784651"/>
                <a:gd name="connsiteY10" fmla="*/ 5890551 h 5890551"/>
                <a:gd name="connsiteX11" fmla="*/ 4784651 w 4784651"/>
                <a:gd name="connsiteY11" fmla="*/ 5858654 h 5890551"/>
                <a:gd name="connsiteX12" fmla="*/ 4561367 w 4784651"/>
                <a:gd name="connsiteY12" fmla="*/ 4189342 h 5890551"/>
                <a:gd name="connsiteX13" fmla="*/ 3030279 w 4784651"/>
                <a:gd name="connsiteY13" fmla="*/ 114 h 5890551"/>
                <a:gd name="connsiteX0" fmla="*/ 3030279 w 4784651"/>
                <a:gd name="connsiteY0" fmla="*/ 398 h 5890835"/>
                <a:gd name="connsiteX1" fmla="*/ 765544 w 4784651"/>
                <a:gd name="connsiteY1" fmla="*/ 1935524 h 5890835"/>
                <a:gd name="connsiteX2" fmla="*/ 0 w 4784651"/>
                <a:gd name="connsiteY2" fmla="*/ 3051942 h 5890835"/>
                <a:gd name="connsiteX3" fmla="*/ 510363 w 4784651"/>
                <a:gd name="connsiteY3" fmla="*/ 3328389 h 5890835"/>
                <a:gd name="connsiteX4" fmla="*/ 297711 w 4784651"/>
                <a:gd name="connsiteY4" fmla="*/ 3657998 h 5890835"/>
                <a:gd name="connsiteX5" fmla="*/ 489097 w 4784651"/>
                <a:gd name="connsiteY5" fmla="*/ 3870649 h 5890835"/>
                <a:gd name="connsiteX6" fmla="*/ 372139 w 4784651"/>
                <a:gd name="connsiteY6" fmla="*/ 4062035 h 5890835"/>
                <a:gd name="connsiteX7" fmla="*/ 563525 w 4784651"/>
                <a:gd name="connsiteY7" fmla="*/ 4317217 h 5890835"/>
                <a:gd name="connsiteX8" fmla="*/ 499730 w 4784651"/>
                <a:gd name="connsiteY8" fmla="*/ 4976435 h 5890835"/>
                <a:gd name="connsiteX9" fmla="*/ 1754372 w 4784651"/>
                <a:gd name="connsiteY9" fmla="*/ 5199719 h 5890835"/>
                <a:gd name="connsiteX10" fmla="*/ 1945758 w 4784651"/>
                <a:gd name="connsiteY10" fmla="*/ 5890835 h 5890835"/>
                <a:gd name="connsiteX11" fmla="*/ 4784651 w 4784651"/>
                <a:gd name="connsiteY11" fmla="*/ 5858938 h 5890835"/>
                <a:gd name="connsiteX12" fmla="*/ 4561367 w 4784651"/>
                <a:gd name="connsiteY12" fmla="*/ 4189626 h 5890835"/>
                <a:gd name="connsiteX13" fmla="*/ 3030279 w 4784651"/>
                <a:gd name="connsiteY13" fmla="*/ 398 h 5890835"/>
                <a:gd name="connsiteX0" fmla="*/ 3030279 w 5042277"/>
                <a:gd name="connsiteY0" fmla="*/ 663 h 5891100"/>
                <a:gd name="connsiteX1" fmla="*/ 765544 w 5042277"/>
                <a:gd name="connsiteY1" fmla="*/ 1935789 h 5891100"/>
                <a:gd name="connsiteX2" fmla="*/ 0 w 5042277"/>
                <a:gd name="connsiteY2" fmla="*/ 3052207 h 5891100"/>
                <a:gd name="connsiteX3" fmla="*/ 510363 w 5042277"/>
                <a:gd name="connsiteY3" fmla="*/ 3328654 h 5891100"/>
                <a:gd name="connsiteX4" fmla="*/ 297711 w 5042277"/>
                <a:gd name="connsiteY4" fmla="*/ 3658263 h 5891100"/>
                <a:gd name="connsiteX5" fmla="*/ 489097 w 5042277"/>
                <a:gd name="connsiteY5" fmla="*/ 3870914 h 5891100"/>
                <a:gd name="connsiteX6" fmla="*/ 372139 w 5042277"/>
                <a:gd name="connsiteY6" fmla="*/ 4062300 h 5891100"/>
                <a:gd name="connsiteX7" fmla="*/ 563525 w 5042277"/>
                <a:gd name="connsiteY7" fmla="*/ 4317482 h 5891100"/>
                <a:gd name="connsiteX8" fmla="*/ 499730 w 5042277"/>
                <a:gd name="connsiteY8" fmla="*/ 4976700 h 5891100"/>
                <a:gd name="connsiteX9" fmla="*/ 1754372 w 5042277"/>
                <a:gd name="connsiteY9" fmla="*/ 5199984 h 5891100"/>
                <a:gd name="connsiteX10" fmla="*/ 1945758 w 5042277"/>
                <a:gd name="connsiteY10" fmla="*/ 5891100 h 5891100"/>
                <a:gd name="connsiteX11" fmla="*/ 4784651 w 5042277"/>
                <a:gd name="connsiteY11" fmla="*/ 5859203 h 5891100"/>
                <a:gd name="connsiteX12" fmla="*/ 4561367 w 5042277"/>
                <a:gd name="connsiteY12" fmla="*/ 4189891 h 5891100"/>
                <a:gd name="connsiteX13" fmla="*/ 3030279 w 5042277"/>
                <a:gd name="connsiteY13" fmla="*/ 663 h 5891100"/>
                <a:gd name="connsiteX0" fmla="*/ 3030279 w 5316637"/>
                <a:gd name="connsiteY0" fmla="*/ 1079 h 5891516"/>
                <a:gd name="connsiteX1" fmla="*/ 765544 w 5316637"/>
                <a:gd name="connsiteY1" fmla="*/ 1936205 h 5891516"/>
                <a:gd name="connsiteX2" fmla="*/ 0 w 5316637"/>
                <a:gd name="connsiteY2" fmla="*/ 3052623 h 5891516"/>
                <a:gd name="connsiteX3" fmla="*/ 510363 w 5316637"/>
                <a:gd name="connsiteY3" fmla="*/ 3329070 h 5891516"/>
                <a:gd name="connsiteX4" fmla="*/ 297711 w 5316637"/>
                <a:gd name="connsiteY4" fmla="*/ 3658679 h 5891516"/>
                <a:gd name="connsiteX5" fmla="*/ 489097 w 5316637"/>
                <a:gd name="connsiteY5" fmla="*/ 3871330 h 5891516"/>
                <a:gd name="connsiteX6" fmla="*/ 372139 w 5316637"/>
                <a:gd name="connsiteY6" fmla="*/ 4062716 h 5891516"/>
                <a:gd name="connsiteX7" fmla="*/ 563525 w 5316637"/>
                <a:gd name="connsiteY7" fmla="*/ 4317898 h 5891516"/>
                <a:gd name="connsiteX8" fmla="*/ 499730 w 5316637"/>
                <a:gd name="connsiteY8" fmla="*/ 4977116 h 5891516"/>
                <a:gd name="connsiteX9" fmla="*/ 1754372 w 5316637"/>
                <a:gd name="connsiteY9" fmla="*/ 5200400 h 5891516"/>
                <a:gd name="connsiteX10" fmla="*/ 1945758 w 5316637"/>
                <a:gd name="connsiteY10" fmla="*/ 5891516 h 5891516"/>
                <a:gd name="connsiteX11" fmla="*/ 4784651 w 5316637"/>
                <a:gd name="connsiteY11" fmla="*/ 5859619 h 5891516"/>
                <a:gd name="connsiteX12" fmla="*/ 4890977 w 5316637"/>
                <a:gd name="connsiteY12" fmla="*/ 3520456 h 5891516"/>
                <a:gd name="connsiteX13" fmla="*/ 3030279 w 5316637"/>
                <a:gd name="connsiteY13" fmla="*/ 1079 h 5891516"/>
                <a:gd name="connsiteX0" fmla="*/ 3030279 w 5338934"/>
                <a:gd name="connsiteY0" fmla="*/ 561 h 5890998"/>
                <a:gd name="connsiteX1" fmla="*/ 765544 w 5338934"/>
                <a:gd name="connsiteY1" fmla="*/ 1935687 h 5890998"/>
                <a:gd name="connsiteX2" fmla="*/ 0 w 5338934"/>
                <a:gd name="connsiteY2" fmla="*/ 3052105 h 5890998"/>
                <a:gd name="connsiteX3" fmla="*/ 510363 w 5338934"/>
                <a:gd name="connsiteY3" fmla="*/ 3328552 h 5890998"/>
                <a:gd name="connsiteX4" fmla="*/ 297711 w 5338934"/>
                <a:gd name="connsiteY4" fmla="*/ 3658161 h 5890998"/>
                <a:gd name="connsiteX5" fmla="*/ 489097 w 5338934"/>
                <a:gd name="connsiteY5" fmla="*/ 3870812 h 5890998"/>
                <a:gd name="connsiteX6" fmla="*/ 372139 w 5338934"/>
                <a:gd name="connsiteY6" fmla="*/ 4062198 h 5890998"/>
                <a:gd name="connsiteX7" fmla="*/ 563525 w 5338934"/>
                <a:gd name="connsiteY7" fmla="*/ 4317380 h 5890998"/>
                <a:gd name="connsiteX8" fmla="*/ 499730 w 5338934"/>
                <a:gd name="connsiteY8" fmla="*/ 4976598 h 5890998"/>
                <a:gd name="connsiteX9" fmla="*/ 1754372 w 5338934"/>
                <a:gd name="connsiteY9" fmla="*/ 5199882 h 5890998"/>
                <a:gd name="connsiteX10" fmla="*/ 1945758 w 5338934"/>
                <a:gd name="connsiteY10" fmla="*/ 5890998 h 5890998"/>
                <a:gd name="connsiteX11" fmla="*/ 4784651 w 5338934"/>
                <a:gd name="connsiteY11" fmla="*/ 5859101 h 5890998"/>
                <a:gd name="connsiteX12" fmla="*/ 4890977 w 5338934"/>
                <a:gd name="connsiteY12" fmla="*/ 3519938 h 5890998"/>
                <a:gd name="connsiteX13" fmla="*/ 3030279 w 5338934"/>
                <a:gd name="connsiteY13" fmla="*/ 561 h 5890998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15 h 5890552"/>
                <a:gd name="connsiteX1" fmla="*/ 765544 w 5381346"/>
                <a:gd name="connsiteY1" fmla="*/ 1935241 h 5890552"/>
                <a:gd name="connsiteX2" fmla="*/ 0 w 5381346"/>
                <a:gd name="connsiteY2" fmla="*/ 3051659 h 5890552"/>
                <a:gd name="connsiteX3" fmla="*/ 510363 w 5381346"/>
                <a:gd name="connsiteY3" fmla="*/ 3328106 h 5890552"/>
                <a:gd name="connsiteX4" fmla="*/ 297711 w 5381346"/>
                <a:gd name="connsiteY4" fmla="*/ 3657715 h 5890552"/>
                <a:gd name="connsiteX5" fmla="*/ 489097 w 5381346"/>
                <a:gd name="connsiteY5" fmla="*/ 3870366 h 5890552"/>
                <a:gd name="connsiteX6" fmla="*/ 372139 w 5381346"/>
                <a:gd name="connsiteY6" fmla="*/ 4061752 h 5890552"/>
                <a:gd name="connsiteX7" fmla="*/ 563525 w 5381346"/>
                <a:gd name="connsiteY7" fmla="*/ 4316934 h 5890552"/>
                <a:gd name="connsiteX8" fmla="*/ 499730 w 5381346"/>
                <a:gd name="connsiteY8" fmla="*/ 4976152 h 5890552"/>
                <a:gd name="connsiteX9" fmla="*/ 1754372 w 5381346"/>
                <a:gd name="connsiteY9" fmla="*/ 5199436 h 5890552"/>
                <a:gd name="connsiteX10" fmla="*/ 1945758 w 5381346"/>
                <a:gd name="connsiteY10" fmla="*/ 5890552 h 5890552"/>
                <a:gd name="connsiteX11" fmla="*/ 4784651 w 5381346"/>
                <a:gd name="connsiteY11" fmla="*/ 5858655 h 5890552"/>
                <a:gd name="connsiteX12" fmla="*/ 4890977 w 5381346"/>
                <a:gd name="connsiteY12" fmla="*/ 3519492 h 5890552"/>
                <a:gd name="connsiteX13" fmla="*/ 3030279 w 5381346"/>
                <a:gd name="connsiteY13" fmla="*/ 115 h 5890552"/>
                <a:gd name="connsiteX0" fmla="*/ 3030279 w 5381346"/>
                <a:gd name="connsiteY0" fmla="*/ 175 h 5890612"/>
                <a:gd name="connsiteX1" fmla="*/ 765544 w 5381346"/>
                <a:gd name="connsiteY1" fmla="*/ 1935301 h 5890612"/>
                <a:gd name="connsiteX2" fmla="*/ 0 w 5381346"/>
                <a:gd name="connsiteY2" fmla="*/ 3051719 h 5890612"/>
                <a:gd name="connsiteX3" fmla="*/ 510363 w 5381346"/>
                <a:gd name="connsiteY3" fmla="*/ 3328166 h 5890612"/>
                <a:gd name="connsiteX4" fmla="*/ 297711 w 5381346"/>
                <a:gd name="connsiteY4" fmla="*/ 3657775 h 5890612"/>
                <a:gd name="connsiteX5" fmla="*/ 489097 w 5381346"/>
                <a:gd name="connsiteY5" fmla="*/ 3870426 h 5890612"/>
                <a:gd name="connsiteX6" fmla="*/ 372139 w 5381346"/>
                <a:gd name="connsiteY6" fmla="*/ 4061812 h 5890612"/>
                <a:gd name="connsiteX7" fmla="*/ 563525 w 5381346"/>
                <a:gd name="connsiteY7" fmla="*/ 4316994 h 5890612"/>
                <a:gd name="connsiteX8" fmla="*/ 499730 w 5381346"/>
                <a:gd name="connsiteY8" fmla="*/ 4976212 h 5890612"/>
                <a:gd name="connsiteX9" fmla="*/ 1754372 w 5381346"/>
                <a:gd name="connsiteY9" fmla="*/ 5199496 h 5890612"/>
                <a:gd name="connsiteX10" fmla="*/ 1945758 w 5381346"/>
                <a:gd name="connsiteY10" fmla="*/ 5890612 h 5890612"/>
                <a:gd name="connsiteX11" fmla="*/ 4784651 w 5381346"/>
                <a:gd name="connsiteY11" fmla="*/ 5858715 h 5890612"/>
                <a:gd name="connsiteX12" fmla="*/ 4890977 w 5381346"/>
                <a:gd name="connsiteY12" fmla="*/ 3519552 h 5890612"/>
                <a:gd name="connsiteX13" fmla="*/ 3030279 w 5381346"/>
                <a:gd name="connsiteY13" fmla="*/ 175 h 5890612"/>
                <a:gd name="connsiteX0" fmla="*/ 3030279 w 5381346"/>
                <a:gd name="connsiteY0" fmla="*/ 1733 h 5892170"/>
                <a:gd name="connsiteX1" fmla="*/ 0 w 5381346"/>
                <a:gd name="connsiteY1" fmla="*/ 3053277 h 5892170"/>
                <a:gd name="connsiteX2" fmla="*/ 510363 w 5381346"/>
                <a:gd name="connsiteY2" fmla="*/ 3329724 h 5892170"/>
                <a:gd name="connsiteX3" fmla="*/ 297711 w 5381346"/>
                <a:gd name="connsiteY3" fmla="*/ 3659333 h 5892170"/>
                <a:gd name="connsiteX4" fmla="*/ 489097 w 5381346"/>
                <a:gd name="connsiteY4" fmla="*/ 3871984 h 5892170"/>
                <a:gd name="connsiteX5" fmla="*/ 372139 w 5381346"/>
                <a:gd name="connsiteY5" fmla="*/ 4063370 h 5892170"/>
                <a:gd name="connsiteX6" fmla="*/ 563525 w 5381346"/>
                <a:gd name="connsiteY6" fmla="*/ 4318552 h 5892170"/>
                <a:gd name="connsiteX7" fmla="*/ 499730 w 5381346"/>
                <a:gd name="connsiteY7" fmla="*/ 4977770 h 5892170"/>
                <a:gd name="connsiteX8" fmla="*/ 1754372 w 5381346"/>
                <a:gd name="connsiteY8" fmla="*/ 5201054 h 5892170"/>
                <a:gd name="connsiteX9" fmla="*/ 1945758 w 5381346"/>
                <a:gd name="connsiteY9" fmla="*/ 5892170 h 5892170"/>
                <a:gd name="connsiteX10" fmla="*/ 4784651 w 5381346"/>
                <a:gd name="connsiteY10" fmla="*/ 5860273 h 5892170"/>
                <a:gd name="connsiteX11" fmla="*/ 4890977 w 5381346"/>
                <a:gd name="connsiteY11" fmla="*/ 3521110 h 5892170"/>
                <a:gd name="connsiteX12" fmla="*/ 3030279 w 5381346"/>
                <a:gd name="connsiteY12" fmla="*/ 1733 h 5892170"/>
                <a:gd name="connsiteX0" fmla="*/ 3030279 w 5381346"/>
                <a:gd name="connsiteY0" fmla="*/ 4 h 5890441"/>
                <a:gd name="connsiteX1" fmla="*/ 0 w 5381346"/>
                <a:gd name="connsiteY1" fmla="*/ 3051548 h 5890441"/>
                <a:gd name="connsiteX2" fmla="*/ 510363 w 5381346"/>
                <a:gd name="connsiteY2" fmla="*/ 3327995 h 5890441"/>
                <a:gd name="connsiteX3" fmla="*/ 297711 w 5381346"/>
                <a:gd name="connsiteY3" fmla="*/ 3657604 h 5890441"/>
                <a:gd name="connsiteX4" fmla="*/ 489097 w 5381346"/>
                <a:gd name="connsiteY4" fmla="*/ 3870255 h 5890441"/>
                <a:gd name="connsiteX5" fmla="*/ 372139 w 5381346"/>
                <a:gd name="connsiteY5" fmla="*/ 4061641 h 5890441"/>
                <a:gd name="connsiteX6" fmla="*/ 563525 w 5381346"/>
                <a:gd name="connsiteY6" fmla="*/ 4316823 h 5890441"/>
                <a:gd name="connsiteX7" fmla="*/ 499730 w 5381346"/>
                <a:gd name="connsiteY7" fmla="*/ 4976041 h 5890441"/>
                <a:gd name="connsiteX8" fmla="*/ 1754372 w 5381346"/>
                <a:gd name="connsiteY8" fmla="*/ 5199325 h 5890441"/>
                <a:gd name="connsiteX9" fmla="*/ 1945758 w 5381346"/>
                <a:gd name="connsiteY9" fmla="*/ 5890441 h 5890441"/>
                <a:gd name="connsiteX10" fmla="*/ 4784651 w 5381346"/>
                <a:gd name="connsiteY10" fmla="*/ 5858544 h 5890441"/>
                <a:gd name="connsiteX11" fmla="*/ 4890977 w 5381346"/>
                <a:gd name="connsiteY11" fmla="*/ 3519381 h 5890441"/>
                <a:gd name="connsiteX12" fmla="*/ 3030279 w 5381346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40277 w 5391344"/>
                <a:gd name="connsiteY0" fmla="*/ 4 h 5890441"/>
                <a:gd name="connsiteX1" fmla="*/ 9998 w 5391344"/>
                <a:gd name="connsiteY1" fmla="*/ 3051548 h 5890441"/>
                <a:gd name="connsiteX2" fmla="*/ 520361 w 5391344"/>
                <a:gd name="connsiteY2" fmla="*/ 3327995 h 5890441"/>
                <a:gd name="connsiteX3" fmla="*/ 307709 w 5391344"/>
                <a:gd name="connsiteY3" fmla="*/ 3657604 h 5890441"/>
                <a:gd name="connsiteX4" fmla="*/ 499095 w 5391344"/>
                <a:gd name="connsiteY4" fmla="*/ 3870255 h 5890441"/>
                <a:gd name="connsiteX5" fmla="*/ 382137 w 5391344"/>
                <a:gd name="connsiteY5" fmla="*/ 4061641 h 5890441"/>
                <a:gd name="connsiteX6" fmla="*/ 573523 w 5391344"/>
                <a:gd name="connsiteY6" fmla="*/ 4316823 h 5890441"/>
                <a:gd name="connsiteX7" fmla="*/ 509728 w 5391344"/>
                <a:gd name="connsiteY7" fmla="*/ 4976041 h 5890441"/>
                <a:gd name="connsiteX8" fmla="*/ 1764370 w 5391344"/>
                <a:gd name="connsiteY8" fmla="*/ 5199325 h 5890441"/>
                <a:gd name="connsiteX9" fmla="*/ 1955756 w 5391344"/>
                <a:gd name="connsiteY9" fmla="*/ 5890441 h 5890441"/>
                <a:gd name="connsiteX10" fmla="*/ 4794649 w 5391344"/>
                <a:gd name="connsiteY10" fmla="*/ 5858544 h 5890441"/>
                <a:gd name="connsiteX11" fmla="*/ 4900975 w 5391344"/>
                <a:gd name="connsiteY11" fmla="*/ 3519381 h 5890441"/>
                <a:gd name="connsiteX12" fmla="*/ 3040277 w 5391344"/>
                <a:gd name="connsiteY12" fmla="*/ 4 h 5890441"/>
                <a:gd name="connsiteX0" fmla="*/ 3030279 w 5381346"/>
                <a:gd name="connsiteY0" fmla="*/ 92120 h 5982557"/>
                <a:gd name="connsiteX1" fmla="*/ 914399 w 5381346"/>
                <a:gd name="connsiteY1" fmla="*/ 1187274 h 5982557"/>
                <a:gd name="connsiteX2" fmla="*/ 0 w 5381346"/>
                <a:gd name="connsiteY2" fmla="*/ 3143664 h 5982557"/>
                <a:gd name="connsiteX3" fmla="*/ 510363 w 5381346"/>
                <a:gd name="connsiteY3" fmla="*/ 3420111 h 5982557"/>
                <a:gd name="connsiteX4" fmla="*/ 297711 w 5381346"/>
                <a:gd name="connsiteY4" fmla="*/ 3749720 h 5982557"/>
                <a:gd name="connsiteX5" fmla="*/ 489097 w 5381346"/>
                <a:gd name="connsiteY5" fmla="*/ 3962371 h 5982557"/>
                <a:gd name="connsiteX6" fmla="*/ 372139 w 5381346"/>
                <a:gd name="connsiteY6" fmla="*/ 4153757 h 5982557"/>
                <a:gd name="connsiteX7" fmla="*/ 563525 w 5381346"/>
                <a:gd name="connsiteY7" fmla="*/ 4408939 h 5982557"/>
                <a:gd name="connsiteX8" fmla="*/ 499730 w 5381346"/>
                <a:gd name="connsiteY8" fmla="*/ 5068157 h 5982557"/>
                <a:gd name="connsiteX9" fmla="*/ 1754372 w 5381346"/>
                <a:gd name="connsiteY9" fmla="*/ 5291441 h 5982557"/>
                <a:gd name="connsiteX10" fmla="*/ 1945758 w 5381346"/>
                <a:gd name="connsiteY10" fmla="*/ 5982557 h 5982557"/>
                <a:gd name="connsiteX11" fmla="*/ 4784651 w 5381346"/>
                <a:gd name="connsiteY11" fmla="*/ 5950660 h 5982557"/>
                <a:gd name="connsiteX12" fmla="*/ 4890977 w 5381346"/>
                <a:gd name="connsiteY12" fmla="*/ 3611497 h 5982557"/>
                <a:gd name="connsiteX13" fmla="*/ 3030279 w 5381346"/>
                <a:gd name="connsiteY13" fmla="*/ 92120 h 5982557"/>
                <a:gd name="connsiteX0" fmla="*/ 3030279 w 5381346"/>
                <a:gd name="connsiteY0" fmla="*/ 94250 h 5984687"/>
                <a:gd name="connsiteX1" fmla="*/ 914399 w 5381346"/>
                <a:gd name="connsiteY1" fmla="*/ 1189404 h 5984687"/>
                <a:gd name="connsiteX2" fmla="*/ 0 w 5381346"/>
                <a:gd name="connsiteY2" fmla="*/ 3145794 h 5984687"/>
                <a:gd name="connsiteX3" fmla="*/ 510363 w 5381346"/>
                <a:gd name="connsiteY3" fmla="*/ 3422241 h 5984687"/>
                <a:gd name="connsiteX4" fmla="*/ 297711 w 5381346"/>
                <a:gd name="connsiteY4" fmla="*/ 3751850 h 5984687"/>
                <a:gd name="connsiteX5" fmla="*/ 489097 w 5381346"/>
                <a:gd name="connsiteY5" fmla="*/ 3964501 h 5984687"/>
                <a:gd name="connsiteX6" fmla="*/ 372139 w 5381346"/>
                <a:gd name="connsiteY6" fmla="*/ 4155887 h 5984687"/>
                <a:gd name="connsiteX7" fmla="*/ 563525 w 5381346"/>
                <a:gd name="connsiteY7" fmla="*/ 4411069 h 5984687"/>
                <a:gd name="connsiteX8" fmla="*/ 499730 w 5381346"/>
                <a:gd name="connsiteY8" fmla="*/ 5070287 h 5984687"/>
                <a:gd name="connsiteX9" fmla="*/ 1754372 w 5381346"/>
                <a:gd name="connsiteY9" fmla="*/ 5293571 h 5984687"/>
                <a:gd name="connsiteX10" fmla="*/ 1945758 w 5381346"/>
                <a:gd name="connsiteY10" fmla="*/ 5984687 h 5984687"/>
                <a:gd name="connsiteX11" fmla="*/ 4784651 w 5381346"/>
                <a:gd name="connsiteY11" fmla="*/ 5952790 h 5984687"/>
                <a:gd name="connsiteX12" fmla="*/ 4890977 w 5381346"/>
                <a:gd name="connsiteY12" fmla="*/ 3613627 h 5984687"/>
                <a:gd name="connsiteX13" fmla="*/ 3030279 w 5381346"/>
                <a:gd name="connsiteY13" fmla="*/ 94250 h 598468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279 w 5381346"/>
                <a:gd name="connsiteY0" fmla="*/ 0 h 5890437"/>
                <a:gd name="connsiteX1" fmla="*/ 914399 w 5381346"/>
                <a:gd name="connsiteY1" fmla="*/ 1095154 h 5890437"/>
                <a:gd name="connsiteX2" fmla="*/ 0 w 5381346"/>
                <a:gd name="connsiteY2" fmla="*/ 3051544 h 5890437"/>
                <a:gd name="connsiteX3" fmla="*/ 510363 w 5381346"/>
                <a:gd name="connsiteY3" fmla="*/ 3327991 h 5890437"/>
                <a:gd name="connsiteX4" fmla="*/ 297711 w 5381346"/>
                <a:gd name="connsiteY4" fmla="*/ 3657600 h 5890437"/>
                <a:gd name="connsiteX5" fmla="*/ 489097 w 5381346"/>
                <a:gd name="connsiteY5" fmla="*/ 3870251 h 5890437"/>
                <a:gd name="connsiteX6" fmla="*/ 372139 w 5381346"/>
                <a:gd name="connsiteY6" fmla="*/ 4061637 h 5890437"/>
                <a:gd name="connsiteX7" fmla="*/ 563525 w 5381346"/>
                <a:gd name="connsiteY7" fmla="*/ 4316819 h 5890437"/>
                <a:gd name="connsiteX8" fmla="*/ 499730 w 5381346"/>
                <a:gd name="connsiteY8" fmla="*/ 4976037 h 5890437"/>
                <a:gd name="connsiteX9" fmla="*/ 1754372 w 5381346"/>
                <a:gd name="connsiteY9" fmla="*/ 5199321 h 5890437"/>
                <a:gd name="connsiteX10" fmla="*/ 1945758 w 5381346"/>
                <a:gd name="connsiteY10" fmla="*/ 5890437 h 5890437"/>
                <a:gd name="connsiteX11" fmla="*/ 4784651 w 5381346"/>
                <a:gd name="connsiteY11" fmla="*/ 5858540 h 5890437"/>
                <a:gd name="connsiteX12" fmla="*/ 4890977 w 5381346"/>
                <a:gd name="connsiteY12" fmla="*/ 3519377 h 5890437"/>
                <a:gd name="connsiteX13" fmla="*/ 3030279 w 5381346"/>
                <a:gd name="connsiteY13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914846 w 5381793"/>
                <a:gd name="connsiteY1" fmla="*/ 1095154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72315 w 5381793"/>
                <a:gd name="connsiteY1" fmla="*/ 1063257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26 w 5381793"/>
                <a:gd name="connsiteY0" fmla="*/ 0 h 5890437"/>
                <a:gd name="connsiteX1" fmla="*/ 890128 w 5381793"/>
                <a:gd name="connsiteY1" fmla="*/ 1098883 h 5890437"/>
                <a:gd name="connsiteX2" fmla="*/ 649032 w 5381793"/>
                <a:gd name="connsiteY2" fmla="*/ 2137144 h 5890437"/>
                <a:gd name="connsiteX3" fmla="*/ 447 w 5381793"/>
                <a:gd name="connsiteY3" fmla="*/ 3051544 h 5890437"/>
                <a:gd name="connsiteX4" fmla="*/ 510810 w 5381793"/>
                <a:gd name="connsiteY4" fmla="*/ 3327991 h 5890437"/>
                <a:gd name="connsiteX5" fmla="*/ 298158 w 5381793"/>
                <a:gd name="connsiteY5" fmla="*/ 3657600 h 5890437"/>
                <a:gd name="connsiteX6" fmla="*/ 489544 w 5381793"/>
                <a:gd name="connsiteY6" fmla="*/ 3870251 h 5890437"/>
                <a:gd name="connsiteX7" fmla="*/ 372586 w 5381793"/>
                <a:gd name="connsiteY7" fmla="*/ 4061637 h 5890437"/>
                <a:gd name="connsiteX8" fmla="*/ 563972 w 5381793"/>
                <a:gd name="connsiteY8" fmla="*/ 4316819 h 5890437"/>
                <a:gd name="connsiteX9" fmla="*/ 500177 w 5381793"/>
                <a:gd name="connsiteY9" fmla="*/ 4976037 h 5890437"/>
                <a:gd name="connsiteX10" fmla="*/ 1754819 w 5381793"/>
                <a:gd name="connsiteY10" fmla="*/ 5199321 h 5890437"/>
                <a:gd name="connsiteX11" fmla="*/ 1946205 w 5381793"/>
                <a:gd name="connsiteY11" fmla="*/ 5890437 h 5890437"/>
                <a:gd name="connsiteX12" fmla="*/ 4785098 w 5381793"/>
                <a:gd name="connsiteY12" fmla="*/ 5858540 h 5890437"/>
                <a:gd name="connsiteX13" fmla="*/ 4891424 w 5381793"/>
                <a:gd name="connsiteY13" fmla="*/ 3519377 h 5890437"/>
                <a:gd name="connsiteX14" fmla="*/ 3030726 w 5381793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764 w 5381831"/>
                <a:gd name="connsiteY0" fmla="*/ 0 h 5890437"/>
                <a:gd name="connsiteX1" fmla="*/ 890166 w 5381831"/>
                <a:gd name="connsiteY1" fmla="*/ 1098883 h 5890437"/>
                <a:gd name="connsiteX2" fmla="*/ 607506 w 5381831"/>
                <a:gd name="connsiteY2" fmla="*/ 2172770 h 5890437"/>
                <a:gd name="connsiteX3" fmla="*/ 485 w 5381831"/>
                <a:gd name="connsiteY3" fmla="*/ 3051544 h 5890437"/>
                <a:gd name="connsiteX4" fmla="*/ 510848 w 5381831"/>
                <a:gd name="connsiteY4" fmla="*/ 3327991 h 5890437"/>
                <a:gd name="connsiteX5" fmla="*/ 298196 w 5381831"/>
                <a:gd name="connsiteY5" fmla="*/ 3657600 h 5890437"/>
                <a:gd name="connsiteX6" fmla="*/ 489582 w 5381831"/>
                <a:gd name="connsiteY6" fmla="*/ 3870251 h 5890437"/>
                <a:gd name="connsiteX7" fmla="*/ 372624 w 5381831"/>
                <a:gd name="connsiteY7" fmla="*/ 4061637 h 5890437"/>
                <a:gd name="connsiteX8" fmla="*/ 564010 w 5381831"/>
                <a:gd name="connsiteY8" fmla="*/ 4316819 h 5890437"/>
                <a:gd name="connsiteX9" fmla="*/ 500215 w 5381831"/>
                <a:gd name="connsiteY9" fmla="*/ 4976037 h 5890437"/>
                <a:gd name="connsiteX10" fmla="*/ 1754857 w 5381831"/>
                <a:gd name="connsiteY10" fmla="*/ 5199321 h 5890437"/>
                <a:gd name="connsiteX11" fmla="*/ 1946243 w 5381831"/>
                <a:gd name="connsiteY11" fmla="*/ 5890437 h 5890437"/>
                <a:gd name="connsiteX12" fmla="*/ 4785136 w 5381831"/>
                <a:gd name="connsiteY12" fmla="*/ 5858540 h 5890437"/>
                <a:gd name="connsiteX13" fmla="*/ 4891462 w 5381831"/>
                <a:gd name="connsiteY13" fmla="*/ 3519377 h 5890437"/>
                <a:gd name="connsiteX14" fmla="*/ 3030764 w 5381831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298271 w 5381906"/>
                <a:gd name="connsiteY5" fmla="*/ 365760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489657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199321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839 w 5381906"/>
                <a:gd name="connsiteY0" fmla="*/ 0 h 5890437"/>
                <a:gd name="connsiteX1" fmla="*/ 890241 w 5381906"/>
                <a:gd name="connsiteY1" fmla="*/ 1098883 h 5890437"/>
                <a:gd name="connsiteX2" fmla="*/ 607581 w 5381906"/>
                <a:gd name="connsiteY2" fmla="*/ 2172770 h 5890437"/>
                <a:gd name="connsiteX3" fmla="*/ 560 w 5381906"/>
                <a:gd name="connsiteY3" fmla="*/ 3051544 h 5890437"/>
                <a:gd name="connsiteX4" fmla="*/ 510923 w 5381906"/>
                <a:gd name="connsiteY4" fmla="*/ 3327991 h 5890437"/>
                <a:gd name="connsiteX5" fmla="*/ 339835 w 5381906"/>
                <a:gd name="connsiteY5" fmla="*/ 3734790 h 5890437"/>
                <a:gd name="connsiteX6" fmla="*/ 531221 w 5381906"/>
                <a:gd name="connsiteY6" fmla="*/ 3870251 h 5890437"/>
                <a:gd name="connsiteX7" fmla="*/ 372699 w 5381906"/>
                <a:gd name="connsiteY7" fmla="*/ 4061637 h 5890437"/>
                <a:gd name="connsiteX8" fmla="*/ 564085 w 5381906"/>
                <a:gd name="connsiteY8" fmla="*/ 4316819 h 5890437"/>
                <a:gd name="connsiteX9" fmla="*/ 500290 w 5381906"/>
                <a:gd name="connsiteY9" fmla="*/ 4976037 h 5890437"/>
                <a:gd name="connsiteX10" fmla="*/ 1754932 w 5381906"/>
                <a:gd name="connsiteY10" fmla="*/ 5039004 h 5890437"/>
                <a:gd name="connsiteX11" fmla="*/ 1946318 w 5381906"/>
                <a:gd name="connsiteY11" fmla="*/ 5890437 h 5890437"/>
                <a:gd name="connsiteX12" fmla="*/ 4785211 w 5381906"/>
                <a:gd name="connsiteY12" fmla="*/ 5858540 h 5890437"/>
                <a:gd name="connsiteX13" fmla="*/ 4891537 w 5381906"/>
                <a:gd name="connsiteY13" fmla="*/ 3519377 h 5890437"/>
                <a:gd name="connsiteX14" fmla="*/ 3030839 w 5381906"/>
                <a:gd name="connsiteY14" fmla="*/ 0 h 5890437"/>
                <a:gd name="connsiteX0" fmla="*/ 3030765 w 5381832"/>
                <a:gd name="connsiteY0" fmla="*/ 0 h 5890437"/>
                <a:gd name="connsiteX1" fmla="*/ 890167 w 5381832"/>
                <a:gd name="connsiteY1" fmla="*/ 1098883 h 5890437"/>
                <a:gd name="connsiteX2" fmla="*/ 672821 w 5381832"/>
                <a:gd name="connsiteY2" fmla="*/ 2220272 h 5890437"/>
                <a:gd name="connsiteX3" fmla="*/ 486 w 5381832"/>
                <a:gd name="connsiteY3" fmla="*/ 3051544 h 5890437"/>
                <a:gd name="connsiteX4" fmla="*/ 510849 w 5381832"/>
                <a:gd name="connsiteY4" fmla="*/ 3327991 h 5890437"/>
                <a:gd name="connsiteX5" fmla="*/ 339761 w 5381832"/>
                <a:gd name="connsiteY5" fmla="*/ 3734790 h 5890437"/>
                <a:gd name="connsiteX6" fmla="*/ 531147 w 5381832"/>
                <a:gd name="connsiteY6" fmla="*/ 3870251 h 5890437"/>
                <a:gd name="connsiteX7" fmla="*/ 372625 w 5381832"/>
                <a:gd name="connsiteY7" fmla="*/ 4061637 h 5890437"/>
                <a:gd name="connsiteX8" fmla="*/ 564011 w 5381832"/>
                <a:gd name="connsiteY8" fmla="*/ 4316819 h 5890437"/>
                <a:gd name="connsiteX9" fmla="*/ 500216 w 5381832"/>
                <a:gd name="connsiteY9" fmla="*/ 4976037 h 5890437"/>
                <a:gd name="connsiteX10" fmla="*/ 1754858 w 5381832"/>
                <a:gd name="connsiteY10" fmla="*/ 5039004 h 5890437"/>
                <a:gd name="connsiteX11" fmla="*/ 1946244 w 5381832"/>
                <a:gd name="connsiteY11" fmla="*/ 5890437 h 5890437"/>
                <a:gd name="connsiteX12" fmla="*/ 4785137 w 5381832"/>
                <a:gd name="connsiteY12" fmla="*/ 5858540 h 5890437"/>
                <a:gd name="connsiteX13" fmla="*/ 4891463 w 5381832"/>
                <a:gd name="connsiteY13" fmla="*/ 3519377 h 5890437"/>
                <a:gd name="connsiteX14" fmla="*/ 3030765 w 5381832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90264 w 5381929"/>
                <a:gd name="connsiteY1" fmla="*/ 1098883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872451 w 5381929"/>
                <a:gd name="connsiteY1" fmla="*/ 1057320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81633 w 5381929"/>
                <a:gd name="connsiteY1" fmla="*/ 920842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0 h 5890437"/>
                <a:gd name="connsiteX1" fmla="*/ 927042 w 5381929"/>
                <a:gd name="connsiteY1" fmla="*/ 866251 h 5890437"/>
                <a:gd name="connsiteX2" fmla="*/ 672918 w 5381929"/>
                <a:gd name="connsiteY2" fmla="*/ 2220272 h 5890437"/>
                <a:gd name="connsiteX3" fmla="*/ 583 w 5381929"/>
                <a:gd name="connsiteY3" fmla="*/ 3051544 h 5890437"/>
                <a:gd name="connsiteX4" fmla="*/ 510946 w 5381929"/>
                <a:gd name="connsiteY4" fmla="*/ 3327991 h 5890437"/>
                <a:gd name="connsiteX5" fmla="*/ 339858 w 5381929"/>
                <a:gd name="connsiteY5" fmla="*/ 3734790 h 5890437"/>
                <a:gd name="connsiteX6" fmla="*/ 531244 w 5381929"/>
                <a:gd name="connsiteY6" fmla="*/ 3870251 h 5890437"/>
                <a:gd name="connsiteX7" fmla="*/ 372722 w 5381929"/>
                <a:gd name="connsiteY7" fmla="*/ 4061637 h 5890437"/>
                <a:gd name="connsiteX8" fmla="*/ 564108 w 5381929"/>
                <a:gd name="connsiteY8" fmla="*/ 4316819 h 5890437"/>
                <a:gd name="connsiteX9" fmla="*/ 500313 w 5381929"/>
                <a:gd name="connsiteY9" fmla="*/ 4976037 h 5890437"/>
                <a:gd name="connsiteX10" fmla="*/ 1754955 w 5381929"/>
                <a:gd name="connsiteY10" fmla="*/ 5039004 h 5890437"/>
                <a:gd name="connsiteX11" fmla="*/ 1946341 w 5381929"/>
                <a:gd name="connsiteY11" fmla="*/ 5890437 h 5890437"/>
                <a:gd name="connsiteX12" fmla="*/ 4785234 w 5381929"/>
                <a:gd name="connsiteY12" fmla="*/ 5858540 h 5890437"/>
                <a:gd name="connsiteX13" fmla="*/ 4891560 w 5381929"/>
                <a:gd name="connsiteY13" fmla="*/ 3519377 h 5890437"/>
                <a:gd name="connsiteX14" fmla="*/ 3030862 w 5381929"/>
                <a:gd name="connsiteY14" fmla="*/ 0 h 5890437"/>
                <a:gd name="connsiteX0" fmla="*/ 3030862 w 5381929"/>
                <a:gd name="connsiteY0" fmla="*/ 1751 h 5892188"/>
                <a:gd name="connsiteX1" fmla="*/ 927042 w 5381929"/>
                <a:gd name="connsiteY1" fmla="*/ 868002 h 5892188"/>
                <a:gd name="connsiteX2" fmla="*/ 672918 w 5381929"/>
                <a:gd name="connsiteY2" fmla="*/ 2222023 h 5892188"/>
                <a:gd name="connsiteX3" fmla="*/ 583 w 5381929"/>
                <a:gd name="connsiteY3" fmla="*/ 3053295 h 5892188"/>
                <a:gd name="connsiteX4" fmla="*/ 510946 w 5381929"/>
                <a:gd name="connsiteY4" fmla="*/ 3329742 h 5892188"/>
                <a:gd name="connsiteX5" fmla="*/ 339858 w 5381929"/>
                <a:gd name="connsiteY5" fmla="*/ 3736541 h 5892188"/>
                <a:gd name="connsiteX6" fmla="*/ 531244 w 5381929"/>
                <a:gd name="connsiteY6" fmla="*/ 3872002 h 5892188"/>
                <a:gd name="connsiteX7" fmla="*/ 372722 w 5381929"/>
                <a:gd name="connsiteY7" fmla="*/ 4063388 h 5892188"/>
                <a:gd name="connsiteX8" fmla="*/ 564108 w 5381929"/>
                <a:gd name="connsiteY8" fmla="*/ 4318570 h 5892188"/>
                <a:gd name="connsiteX9" fmla="*/ 500313 w 5381929"/>
                <a:gd name="connsiteY9" fmla="*/ 4977788 h 5892188"/>
                <a:gd name="connsiteX10" fmla="*/ 1754955 w 5381929"/>
                <a:gd name="connsiteY10" fmla="*/ 5040755 h 5892188"/>
                <a:gd name="connsiteX11" fmla="*/ 1946341 w 5381929"/>
                <a:gd name="connsiteY11" fmla="*/ 5892188 h 5892188"/>
                <a:gd name="connsiteX12" fmla="*/ 4785234 w 5381929"/>
                <a:gd name="connsiteY12" fmla="*/ 5860291 h 5892188"/>
                <a:gd name="connsiteX13" fmla="*/ 4891560 w 5381929"/>
                <a:gd name="connsiteY13" fmla="*/ 3521128 h 5892188"/>
                <a:gd name="connsiteX14" fmla="*/ 3030862 w 5381929"/>
                <a:gd name="connsiteY14" fmla="*/ 1751 h 5892188"/>
                <a:gd name="connsiteX0" fmla="*/ 3031042 w 5382109"/>
                <a:gd name="connsiteY0" fmla="*/ 1751 h 5892188"/>
                <a:gd name="connsiteX1" fmla="*/ 927222 w 5382109"/>
                <a:gd name="connsiteY1" fmla="*/ 868002 h 5892188"/>
                <a:gd name="connsiteX2" fmla="*/ 577563 w 5382109"/>
                <a:gd name="connsiteY2" fmla="*/ 2303910 h 5892188"/>
                <a:gd name="connsiteX3" fmla="*/ 763 w 5382109"/>
                <a:gd name="connsiteY3" fmla="*/ 3053295 h 5892188"/>
                <a:gd name="connsiteX4" fmla="*/ 511126 w 5382109"/>
                <a:gd name="connsiteY4" fmla="*/ 3329742 h 5892188"/>
                <a:gd name="connsiteX5" fmla="*/ 340038 w 5382109"/>
                <a:gd name="connsiteY5" fmla="*/ 3736541 h 5892188"/>
                <a:gd name="connsiteX6" fmla="*/ 531424 w 5382109"/>
                <a:gd name="connsiteY6" fmla="*/ 3872002 h 5892188"/>
                <a:gd name="connsiteX7" fmla="*/ 372902 w 5382109"/>
                <a:gd name="connsiteY7" fmla="*/ 4063388 h 5892188"/>
                <a:gd name="connsiteX8" fmla="*/ 564288 w 5382109"/>
                <a:gd name="connsiteY8" fmla="*/ 4318570 h 5892188"/>
                <a:gd name="connsiteX9" fmla="*/ 500493 w 5382109"/>
                <a:gd name="connsiteY9" fmla="*/ 4977788 h 5892188"/>
                <a:gd name="connsiteX10" fmla="*/ 1755135 w 5382109"/>
                <a:gd name="connsiteY10" fmla="*/ 5040755 h 5892188"/>
                <a:gd name="connsiteX11" fmla="*/ 1946521 w 5382109"/>
                <a:gd name="connsiteY11" fmla="*/ 5892188 h 5892188"/>
                <a:gd name="connsiteX12" fmla="*/ 4785414 w 5382109"/>
                <a:gd name="connsiteY12" fmla="*/ 5860291 h 5892188"/>
                <a:gd name="connsiteX13" fmla="*/ 4891740 w 5382109"/>
                <a:gd name="connsiteY13" fmla="*/ 3521128 h 5892188"/>
                <a:gd name="connsiteX14" fmla="*/ 3031042 w 5382109"/>
                <a:gd name="connsiteY14" fmla="*/ 1751 h 5892188"/>
                <a:gd name="connsiteX0" fmla="*/ 3031042 w 5382109"/>
                <a:gd name="connsiteY0" fmla="*/ 2101 h 5892538"/>
                <a:gd name="connsiteX1" fmla="*/ 913575 w 5382109"/>
                <a:gd name="connsiteY1" fmla="*/ 827408 h 5892538"/>
                <a:gd name="connsiteX2" fmla="*/ 577563 w 5382109"/>
                <a:gd name="connsiteY2" fmla="*/ 2304260 h 5892538"/>
                <a:gd name="connsiteX3" fmla="*/ 763 w 5382109"/>
                <a:gd name="connsiteY3" fmla="*/ 3053645 h 5892538"/>
                <a:gd name="connsiteX4" fmla="*/ 511126 w 5382109"/>
                <a:gd name="connsiteY4" fmla="*/ 3330092 h 5892538"/>
                <a:gd name="connsiteX5" fmla="*/ 340038 w 5382109"/>
                <a:gd name="connsiteY5" fmla="*/ 3736891 h 5892538"/>
                <a:gd name="connsiteX6" fmla="*/ 531424 w 5382109"/>
                <a:gd name="connsiteY6" fmla="*/ 3872352 h 5892538"/>
                <a:gd name="connsiteX7" fmla="*/ 372902 w 5382109"/>
                <a:gd name="connsiteY7" fmla="*/ 4063738 h 5892538"/>
                <a:gd name="connsiteX8" fmla="*/ 564288 w 5382109"/>
                <a:gd name="connsiteY8" fmla="*/ 4318920 h 5892538"/>
                <a:gd name="connsiteX9" fmla="*/ 500493 w 5382109"/>
                <a:gd name="connsiteY9" fmla="*/ 4978138 h 5892538"/>
                <a:gd name="connsiteX10" fmla="*/ 1755135 w 5382109"/>
                <a:gd name="connsiteY10" fmla="*/ 5041105 h 5892538"/>
                <a:gd name="connsiteX11" fmla="*/ 1946521 w 5382109"/>
                <a:gd name="connsiteY11" fmla="*/ 5892538 h 5892538"/>
                <a:gd name="connsiteX12" fmla="*/ 4785414 w 5382109"/>
                <a:gd name="connsiteY12" fmla="*/ 5860641 h 5892538"/>
                <a:gd name="connsiteX13" fmla="*/ 4891740 w 5382109"/>
                <a:gd name="connsiteY13" fmla="*/ 3521478 h 5892538"/>
                <a:gd name="connsiteX14" fmla="*/ 3031042 w 5382109"/>
                <a:gd name="connsiteY14" fmla="*/ 2101 h 5892538"/>
                <a:gd name="connsiteX0" fmla="*/ 3031042 w 5382109"/>
                <a:gd name="connsiteY0" fmla="*/ 941 h 5891378"/>
                <a:gd name="connsiteX1" fmla="*/ 886280 w 5382109"/>
                <a:gd name="connsiteY1" fmla="*/ 1071908 h 5891378"/>
                <a:gd name="connsiteX2" fmla="*/ 577563 w 5382109"/>
                <a:gd name="connsiteY2" fmla="*/ 2303100 h 5891378"/>
                <a:gd name="connsiteX3" fmla="*/ 763 w 5382109"/>
                <a:gd name="connsiteY3" fmla="*/ 3052485 h 5891378"/>
                <a:gd name="connsiteX4" fmla="*/ 511126 w 5382109"/>
                <a:gd name="connsiteY4" fmla="*/ 3328932 h 5891378"/>
                <a:gd name="connsiteX5" fmla="*/ 340038 w 5382109"/>
                <a:gd name="connsiteY5" fmla="*/ 3735731 h 5891378"/>
                <a:gd name="connsiteX6" fmla="*/ 531424 w 5382109"/>
                <a:gd name="connsiteY6" fmla="*/ 3871192 h 5891378"/>
                <a:gd name="connsiteX7" fmla="*/ 372902 w 5382109"/>
                <a:gd name="connsiteY7" fmla="*/ 4062578 h 5891378"/>
                <a:gd name="connsiteX8" fmla="*/ 564288 w 5382109"/>
                <a:gd name="connsiteY8" fmla="*/ 4317760 h 5891378"/>
                <a:gd name="connsiteX9" fmla="*/ 500493 w 5382109"/>
                <a:gd name="connsiteY9" fmla="*/ 4976978 h 5891378"/>
                <a:gd name="connsiteX10" fmla="*/ 1755135 w 5382109"/>
                <a:gd name="connsiteY10" fmla="*/ 5039945 h 5891378"/>
                <a:gd name="connsiteX11" fmla="*/ 1946521 w 5382109"/>
                <a:gd name="connsiteY11" fmla="*/ 5891378 h 5891378"/>
                <a:gd name="connsiteX12" fmla="*/ 4785414 w 5382109"/>
                <a:gd name="connsiteY12" fmla="*/ 5859481 h 5891378"/>
                <a:gd name="connsiteX13" fmla="*/ 4891740 w 5382109"/>
                <a:gd name="connsiteY13" fmla="*/ 3520318 h 5891378"/>
                <a:gd name="connsiteX14" fmla="*/ 3031042 w 5382109"/>
                <a:gd name="connsiteY14" fmla="*/ 941 h 5891378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53 h 5891190"/>
                <a:gd name="connsiteX1" fmla="*/ 886280 w 5382109"/>
                <a:gd name="connsiteY1" fmla="*/ 1071720 h 5891190"/>
                <a:gd name="connsiteX2" fmla="*/ 577563 w 5382109"/>
                <a:gd name="connsiteY2" fmla="*/ 2302912 h 5891190"/>
                <a:gd name="connsiteX3" fmla="*/ 763 w 5382109"/>
                <a:gd name="connsiteY3" fmla="*/ 3052297 h 5891190"/>
                <a:gd name="connsiteX4" fmla="*/ 511126 w 5382109"/>
                <a:gd name="connsiteY4" fmla="*/ 3328744 h 5891190"/>
                <a:gd name="connsiteX5" fmla="*/ 340038 w 5382109"/>
                <a:gd name="connsiteY5" fmla="*/ 3735543 h 5891190"/>
                <a:gd name="connsiteX6" fmla="*/ 531424 w 5382109"/>
                <a:gd name="connsiteY6" fmla="*/ 3871004 h 5891190"/>
                <a:gd name="connsiteX7" fmla="*/ 372902 w 5382109"/>
                <a:gd name="connsiteY7" fmla="*/ 4062390 h 5891190"/>
                <a:gd name="connsiteX8" fmla="*/ 564288 w 5382109"/>
                <a:gd name="connsiteY8" fmla="*/ 4317572 h 5891190"/>
                <a:gd name="connsiteX9" fmla="*/ 500493 w 5382109"/>
                <a:gd name="connsiteY9" fmla="*/ 4976790 h 5891190"/>
                <a:gd name="connsiteX10" fmla="*/ 1755135 w 5382109"/>
                <a:gd name="connsiteY10" fmla="*/ 5039757 h 5891190"/>
                <a:gd name="connsiteX11" fmla="*/ 1946521 w 5382109"/>
                <a:gd name="connsiteY11" fmla="*/ 5891190 h 5891190"/>
                <a:gd name="connsiteX12" fmla="*/ 4785414 w 5382109"/>
                <a:gd name="connsiteY12" fmla="*/ 5859293 h 5891190"/>
                <a:gd name="connsiteX13" fmla="*/ 4891740 w 5382109"/>
                <a:gd name="connsiteY13" fmla="*/ 3520130 h 5891190"/>
                <a:gd name="connsiteX14" fmla="*/ 3031042 w 5382109"/>
                <a:gd name="connsiteY14" fmla="*/ 753 h 5891190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792 h 5891229"/>
                <a:gd name="connsiteX1" fmla="*/ 777098 w 5382109"/>
                <a:gd name="connsiteY1" fmla="*/ 1044464 h 5891229"/>
                <a:gd name="connsiteX2" fmla="*/ 577563 w 5382109"/>
                <a:gd name="connsiteY2" fmla="*/ 2302951 h 5891229"/>
                <a:gd name="connsiteX3" fmla="*/ 763 w 5382109"/>
                <a:gd name="connsiteY3" fmla="*/ 3052336 h 5891229"/>
                <a:gd name="connsiteX4" fmla="*/ 511126 w 5382109"/>
                <a:gd name="connsiteY4" fmla="*/ 3328783 h 5891229"/>
                <a:gd name="connsiteX5" fmla="*/ 340038 w 5382109"/>
                <a:gd name="connsiteY5" fmla="*/ 3735582 h 5891229"/>
                <a:gd name="connsiteX6" fmla="*/ 531424 w 5382109"/>
                <a:gd name="connsiteY6" fmla="*/ 3871043 h 5891229"/>
                <a:gd name="connsiteX7" fmla="*/ 372902 w 5382109"/>
                <a:gd name="connsiteY7" fmla="*/ 4062429 h 5891229"/>
                <a:gd name="connsiteX8" fmla="*/ 564288 w 5382109"/>
                <a:gd name="connsiteY8" fmla="*/ 4317611 h 5891229"/>
                <a:gd name="connsiteX9" fmla="*/ 500493 w 5382109"/>
                <a:gd name="connsiteY9" fmla="*/ 4976829 h 5891229"/>
                <a:gd name="connsiteX10" fmla="*/ 1755135 w 5382109"/>
                <a:gd name="connsiteY10" fmla="*/ 5039796 h 5891229"/>
                <a:gd name="connsiteX11" fmla="*/ 1946521 w 5382109"/>
                <a:gd name="connsiteY11" fmla="*/ 5891229 h 5891229"/>
                <a:gd name="connsiteX12" fmla="*/ 4785414 w 5382109"/>
                <a:gd name="connsiteY12" fmla="*/ 5859332 h 5891229"/>
                <a:gd name="connsiteX13" fmla="*/ 4891740 w 5382109"/>
                <a:gd name="connsiteY13" fmla="*/ 3520169 h 5891229"/>
                <a:gd name="connsiteX14" fmla="*/ 3031042 w 5382109"/>
                <a:gd name="connsiteY14" fmla="*/ 792 h 5891229"/>
                <a:gd name="connsiteX0" fmla="*/ 3031042 w 5382109"/>
                <a:gd name="connsiteY0" fmla="*/ 627 h 5891064"/>
                <a:gd name="connsiteX1" fmla="*/ 777098 w 5382109"/>
                <a:gd name="connsiteY1" fmla="*/ 1180776 h 5891064"/>
                <a:gd name="connsiteX2" fmla="*/ 577563 w 5382109"/>
                <a:gd name="connsiteY2" fmla="*/ 2302786 h 5891064"/>
                <a:gd name="connsiteX3" fmla="*/ 763 w 5382109"/>
                <a:gd name="connsiteY3" fmla="*/ 3052171 h 5891064"/>
                <a:gd name="connsiteX4" fmla="*/ 511126 w 5382109"/>
                <a:gd name="connsiteY4" fmla="*/ 3328618 h 5891064"/>
                <a:gd name="connsiteX5" fmla="*/ 340038 w 5382109"/>
                <a:gd name="connsiteY5" fmla="*/ 3735417 h 5891064"/>
                <a:gd name="connsiteX6" fmla="*/ 531424 w 5382109"/>
                <a:gd name="connsiteY6" fmla="*/ 3870878 h 5891064"/>
                <a:gd name="connsiteX7" fmla="*/ 372902 w 5382109"/>
                <a:gd name="connsiteY7" fmla="*/ 4062264 h 5891064"/>
                <a:gd name="connsiteX8" fmla="*/ 564288 w 5382109"/>
                <a:gd name="connsiteY8" fmla="*/ 4317446 h 5891064"/>
                <a:gd name="connsiteX9" fmla="*/ 500493 w 5382109"/>
                <a:gd name="connsiteY9" fmla="*/ 4976664 h 5891064"/>
                <a:gd name="connsiteX10" fmla="*/ 1755135 w 5382109"/>
                <a:gd name="connsiteY10" fmla="*/ 5039631 h 5891064"/>
                <a:gd name="connsiteX11" fmla="*/ 1946521 w 5382109"/>
                <a:gd name="connsiteY11" fmla="*/ 5891064 h 5891064"/>
                <a:gd name="connsiteX12" fmla="*/ 4785414 w 5382109"/>
                <a:gd name="connsiteY12" fmla="*/ 5859167 h 5891064"/>
                <a:gd name="connsiteX13" fmla="*/ 4891740 w 5382109"/>
                <a:gd name="connsiteY13" fmla="*/ 3520004 h 5891064"/>
                <a:gd name="connsiteX14" fmla="*/ 3031042 w 5382109"/>
                <a:gd name="connsiteY14" fmla="*/ 627 h 5891064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042 w 5382109"/>
                <a:gd name="connsiteY0" fmla="*/ 968 h 5891405"/>
                <a:gd name="connsiteX1" fmla="*/ 777098 w 5382109"/>
                <a:gd name="connsiteY1" fmla="*/ 1181117 h 5891405"/>
                <a:gd name="connsiteX2" fmla="*/ 577563 w 5382109"/>
                <a:gd name="connsiteY2" fmla="*/ 2303127 h 5891405"/>
                <a:gd name="connsiteX3" fmla="*/ 763 w 5382109"/>
                <a:gd name="connsiteY3" fmla="*/ 3052512 h 5891405"/>
                <a:gd name="connsiteX4" fmla="*/ 511126 w 5382109"/>
                <a:gd name="connsiteY4" fmla="*/ 3328959 h 5891405"/>
                <a:gd name="connsiteX5" fmla="*/ 340038 w 5382109"/>
                <a:gd name="connsiteY5" fmla="*/ 3735758 h 5891405"/>
                <a:gd name="connsiteX6" fmla="*/ 531424 w 5382109"/>
                <a:gd name="connsiteY6" fmla="*/ 3871219 h 5891405"/>
                <a:gd name="connsiteX7" fmla="*/ 372902 w 5382109"/>
                <a:gd name="connsiteY7" fmla="*/ 4062605 h 5891405"/>
                <a:gd name="connsiteX8" fmla="*/ 564288 w 5382109"/>
                <a:gd name="connsiteY8" fmla="*/ 4317787 h 5891405"/>
                <a:gd name="connsiteX9" fmla="*/ 500493 w 5382109"/>
                <a:gd name="connsiteY9" fmla="*/ 4977005 h 5891405"/>
                <a:gd name="connsiteX10" fmla="*/ 1755135 w 5382109"/>
                <a:gd name="connsiteY10" fmla="*/ 5039972 h 5891405"/>
                <a:gd name="connsiteX11" fmla="*/ 1946521 w 5382109"/>
                <a:gd name="connsiteY11" fmla="*/ 5891405 h 5891405"/>
                <a:gd name="connsiteX12" fmla="*/ 4785414 w 5382109"/>
                <a:gd name="connsiteY12" fmla="*/ 5859508 h 5891405"/>
                <a:gd name="connsiteX13" fmla="*/ 4891740 w 5382109"/>
                <a:gd name="connsiteY13" fmla="*/ 3520345 h 5891405"/>
                <a:gd name="connsiteX14" fmla="*/ 3031042 w 5382109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1204 w 5382271"/>
                <a:gd name="connsiteY0" fmla="*/ 968 h 5891405"/>
                <a:gd name="connsiteX1" fmla="*/ 777260 w 5382271"/>
                <a:gd name="connsiteY1" fmla="*/ 1181117 h 5891405"/>
                <a:gd name="connsiteX2" fmla="*/ 523134 w 5382271"/>
                <a:gd name="connsiteY2" fmla="*/ 2303127 h 5891405"/>
                <a:gd name="connsiteX3" fmla="*/ 925 w 5382271"/>
                <a:gd name="connsiteY3" fmla="*/ 3052512 h 5891405"/>
                <a:gd name="connsiteX4" fmla="*/ 511288 w 5382271"/>
                <a:gd name="connsiteY4" fmla="*/ 3328959 h 5891405"/>
                <a:gd name="connsiteX5" fmla="*/ 340200 w 5382271"/>
                <a:gd name="connsiteY5" fmla="*/ 3735758 h 5891405"/>
                <a:gd name="connsiteX6" fmla="*/ 531586 w 5382271"/>
                <a:gd name="connsiteY6" fmla="*/ 3871219 h 5891405"/>
                <a:gd name="connsiteX7" fmla="*/ 373064 w 5382271"/>
                <a:gd name="connsiteY7" fmla="*/ 4062605 h 5891405"/>
                <a:gd name="connsiteX8" fmla="*/ 564450 w 5382271"/>
                <a:gd name="connsiteY8" fmla="*/ 4317787 h 5891405"/>
                <a:gd name="connsiteX9" fmla="*/ 500655 w 5382271"/>
                <a:gd name="connsiteY9" fmla="*/ 4977005 h 5891405"/>
                <a:gd name="connsiteX10" fmla="*/ 1755297 w 5382271"/>
                <a:gd name="connsiteY10" fmla="*/ 5039972 h 5891405"/>
                <a:gd name="connsiteX11" fmla="*/ 1946683 w 5382271"/>
                <a:gd name="connsiteY11" fmla="*/ 5891405 h 5891405"/>
                <a:gd name="connsiteX12" fmla="*/ 4785576 w 5382271"/>
                <a:gd name="connsiteY12" fmla="*/ 5859508 h 5891405"/>
                <a:gd name="connsiteX13" fmla="*/ 4891902 w 5382271"/>
                <a:gd name="connsiteY13" fmla="*/ 3520345 h 5891405"/>
                <a:gd name="connsiteX14" fmla="*/ 3031204 w 5382271"/>
                <a:gd name="connsiteY14" fmla="*/ 968 h 5891405"/>
                <a:gd name="connsiteX0" fmla="*/ 3038119 w 5389186"/>
                <a:gd name="connsiteY0" fmla="*/ 968 h 5891405"/>
                <a:gd name="connsiteX1" fmla="*/ 784175 w 5389186"/>
                <a:gd name="connsiteY1" fmla="*/ 1181117 h 5891405"/>
                <a:gd name="connsiteX2" fmla="*/ 530049 w 5389186"/>
                <a:gd name="connsiteY2" fmla="*/ 2303127 h 5891405"/>
                <a:gd name="connsiteX3" fmla="*/ 7840 w 5389186"/>
                <a:gd name="connsiteY3" fmla="*/ 3052512 h 5891405"/>
                <a:gd name="connsiteX4" fmla="*/ 518203 w 5389186"/>
                <a:gd name="connsiteY4" fmla="*/ 3328959 h 5891405"/>
                <a:gd name="connsiteX5" fmla="*/ 347115 w 5389186"/>
                <a:gd name="connsiteY5" fmla="*/ 3735758 h 5891405"/>
                <a:gd name="connsiteX6" fmla="*/ 538501 w 5389186"/>
                <a:gd name="connsiteY6" fmla="*/ 3871219 h 5891405"/>
                <a:gd name="connsiteX7" fmla="*/ 379979 w 5389186"/>
                <a:gd name="connsiteY7" fmla="*/ 4062605 h 5891405"/>
                <a:gd name="connsiteX8" fmla="*/ 571365 w 5389186"/>
                <a:gd name="connsiteY8" fmla="*/ 4317787 h 5891405"/>
                <a:gd name="connsiteX9" fmla="*/ 507570 w 5389186"/>
                <a:gd name="connsiteY9" fmla="*/ 4977005 h 5891405"/>
                <a:gd name="connsiteX10" fmla="*/ 1762212 w 5389186"/>
                <a:gd name="connsiteY10" fmla="*/ 5039972 h 5891405"/>
                <a:gd name="connsiteX11" fmla="*/ 1953598 w 5389186"/>
                <a:gd name="connsiteY11" fmla="*/ 5891405 h 5891405"/>
                <a:gd name="connsiteX12" fmla="*/ 4792491 w 5389186"/>
                <a:gd name="connsiteY12" fmla="*/ 5859508 h 5891405"/>
                <a:gd name="connsiteX13" fmla="*/ 4898817 w 5389186"/>
                <a:gd name="connsiteY13" fmla="*/ 3520345 h 5891405"/>
                <a:gd name="connsiteX14" fmla="*/ 3038119 w 5389186"/>
                <a:gd name="connsiteY14" fmla="*/ 968 h 5891405"/>
                <a:gd name="connsiteX0" fmla="*/ 3037057 w 5388124"/>
                <a:gd name="connsiteY0" fmla="*/ 968 h 5891405"/>
                <a:gd name="connsiteX1" fmla="*/ 783113 w 5388124"/>
                <a:gd name="connsiteY1" fmla="*/ 1181117 h 5891405"/>
                <a:gd name="connsiteX2" fmla="*/ 528987 w 5388124"/>
                <a:gd name="connsiteY2" fmla="*/ 2303127 h 5891405"/>
                <a:gd name="connsiteX3" fmla="*/ 6778 w 5388124"/>
                <a:gd name="connsiteY3" fmla="*/ 3052512 h 5891405"/>
                <a:gd name="connsiteX4" fmla="*/ 517141 w 5388124"/>
                <a:gd name="connsiteY4" fmla="*/ 3328959 h 5891405"/>
                <a:gd name="connsiteX5" fmla="*/ 346053 w 5388124"/>
                <a:gd name="connsiteY5" fmla="*/ 3735758 h 5891405"/>
                <a:gd name="connsiteX6" fmla="*/ 537439 w 5388124"/>
                <a:gd name="connsiteY6" fmla="*/ 3871219 h 5891405"/>
                <a:gd name="connsiteX7" fmla="*/ 378917 w 5388124"/>
                <a:gd name="connsiteY7" fmla="*/ 4062605 h 5891405"/>
                <a:gd name="connsiteX8" fmla="*/ 570303 w 5388124"/>
                <a:gd name="connsiteY8" fmla="*/ 4317787 h 5891405"/>
                <a:gd name="connsiteX9" fmla="*/ 506508 w 5388124"/>
                <a:gd name="connsiteY9" fmla="*/ 4977005 h 5891405"/>
                <a:gd name="connsiteX10" fmla="*/ 1761150 w 5388124"/>
                <a:gd name="connsiteY10" fmla="*/ 5039972 h 5891405"/>
                <a:gd name="connsiteX11" fmla="*/ 1952536 w 5388124"/>
                <a:gd name="connsiteY11" fmla="*/ 5891405 h 5891405"/>
                <a:gd name="connsiteX12" fmla="*/ 4791429 w 5388124"/>
                <a:gd name="connsiteY12" fmla="*/ 5859508 h 5891405"/>
                <a:gd name="connsiteX13" fmla="*/ 4897755 w 5388124"/>
                <a:gd name="connsiteY13" fmla="*/ 3520345 h 5891405"/>
                <a:gd name="connsiteX14" fmla="*/ 3037057 w 5388124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3034541 w 5385608"/>
                <a:gd name="connsiteY0" fmla="*/ 968 h 5891405"/>
                <a:gd name="connsiteX1" fmla="*/ 780597 w 5385608"/>
                <a:gd name="connsiteY1" fmla="*/ 1181117 h 5891405"/>
                <a:gd name="connsiteX2" fmla="*/ 526471 w 5385608"/>
                <a:gd name="connsiteY2" fmla="*/ 2303127 h 5891405"/>
                <a:gd name="connsiteX3" fmla="*/ 4262 w 5385608"/>
                <a:gd name="connsiteY3" fmla="*/ 3052512 h 5891405"/>
                <a:gd name="connsiteX4" fmla="*/ 514625 w 5385608"/>
                <a:gd name="connsiteY4" fmla="*/ 3328959 h 5891405"/>
                <a:gd name="connsiteX5" fmla="*/ 343537 w 5385608"/>
                <a:gd name="connsiteY5" fmla="*/ 3735758 h 5891405"/>
                <a:gd name="connsiteX6" fmla="*/ 534923 w 5385608"/>
                <a:gd name="connsiteY6" fmla="*/ 3871219 h 5891405"/>
                <a:gd name="connsiteX7" fmla="*/ 376401 w 5385608"/>
                <a:gd name="connsiteY7" fmla="*/ 4062605 h 5891405"/>
                <a:gd name="connsiteX8" fmla="*/ 567787 w 5385608"/>
                <a:gd name="connsiteY8" fmla="*/ 4317787 h 5891405"/>
                <a:gd name="connsiteX9" fmla="*/ 503992 w 5385608"/>
                <a:gd name="connsiteY9" fmla="*/ 4977005 h 5891405"/>
                <a:gd name="connsiteX10" fmla="*/ 1758634 w 5385608"/>
                <a:gd name="connsiteY10" fmla="*/ 5039972 h 5891405"/>
                <a:gd name="connsiteX11" fmla="*/ 1950020 w 5385608"/>
                <a:gd name="connsiteY11" fmla="*/ 5891405 h 5891405"/>
                <a:gd name="connsiteX12" fmla="*/ 4788913 w 5385608"/>
                <a:gd name="connsiteY12" fmla="*/ 5859508 h 5891405"/>
                <a:gd name="connsiteX13" fmla="*/ 4895239 w 5385608"/>
                <a:gd name="connsiteY13" fmla="*/ 3520345 h 5891405"/>
                <a:gd name="connsiteX14" fmla="*/ 3034541 w 5385608"/>
                <a:gd name="connsiteY14" fmla="*/ 968 h 5891405"/>
                <a:gd name="connsiteX0" fmla="*/ 2980702 w 5331769"/>
                <a:gd name="connsiteY0" fmla="*/ 968 h 5891405"/>
                <a:gd name="connsiteX1" fmla="*/ 726758 w 5331769"/>
                <a:gd name="connsiteY1" fmla="*/ 1181117 h 5891405"/>
                <a:gd name="connsiteX2" fmla="*/ 472632 w 5331769"/>
                <a:gd name="connsiteY2" fmla="*/ 2303127 h 5891405"/>
                <a:gd name="connsiteX3" fmla="*/ 5014 w 5331769"/>
                <a:gd name="connsiteY3" fmla="*/ 3079808 h 5891405"/>
                <a:gd name="connsiteX4" fmla="*/ 460786 w 5331769"/>
                <a:gd name="connsiteY4" fmla="*/ 3328959 h 5891405"/>
                <a:gd name="connsiteX5" fmla="*/ 289698 w 5331769"/>
                <a:gd name="connsiteY5" fmla="*/ 3735758 h 5891405"/>
                <a:gd name="connsiteX6" fmla="*/ 481084 w 5331769"/>
                <a:gd name="connsiteY6" fmla="*/ 3871219 h 5891405"/>
                <a:gd name="connsiteX7" fmla="*/ 322562 w 5331769"/>
                <a:gd name="connsiteY7" fmla="*/ 4062605 h 5891405"/>
                <a:gd name="connsiteX8" fmla="*/ 513948 w 5331769"/>
                <a:gd name="connsiteY8" fmla="*/ 4317787 h 5891405"/>
                <a:gd name="connsiteX9" fmla="*/ 450153 w 5331769"/>
                <a:gd name="connsiteY9" fmla="*/ 4977005 h 5891405"/>
                <a:gd name="connsiteX10" fmla="*/ 1704795 w 5331769"/>
                <a:gd name="connsiteY10" fmla="*/ 5039972 h 5891405"/>
                <a:gd name="connsiteX11" fmla="*/ 1896181 w 5331769"/>
                <a:gd name="connsiteY11" fmla="*/ 5891405 h 5891405"/>
                <a:gd name="connsiteX12" fmla="*/ 4735074 w 5331769"/>
                <a:gd name="connsiteY12" fmla="*/ 5859508 h 5891405"/>
                <a:gd name="connsiteX13" fmla="*/ 4841400 w 5331769"/>
                <a:gd name="connsiteY13" fmla="*/ 3520345 h 5891405"/>
                <a:gd name="connsiteX14" fmla="*/ 2980702 w 5331769"/>
                <a:gd name="connsiteY14" fmla="*/ 968 h 5891405"/>
                <a:gd name="connsiteX0" fmla="*/ 2980491 w 5331558"/>
                <a:gd name="connsiteY0" fmla="*/ 968 h 5891405"/>
                <a:gd name="connsiteX1" fmla="*/ 726547 w 5331558"/>
                <a:gd name="connsiteY1" fmla="*/ 1181117 h 5891405"/>
                <a:gd name="connsiteX2" fmla="*/ 486068 w 5331558"/>
                <a:gd name="connsiteY2" fmla="*/ 2371366 h 5891405"/>
                <a:gd name="connsiteX3" fmla="*/ 4803 w 5331558"/>
                <a:gd name="connsiteY3" fmla="*/ 3079808 h 5891405"/>
                <a:gd name="connsiteX4" fmla="*/ 460575 w 5331558"/>
                <a:gd name="connsiteY4" fmla="*/ 3328959 h 5891405"/>
                <a:gd name="connsiteX5" fmla="*/ 289487 w 5331558"/>
                <a:gd name="connsiteY5" fmla="*/ 3735758 h 5891405"/>
                <a:gd name="connsiteX6" fmla="*/ 480873 w 5331558"/>
                <a:gd name="connsiteY6" fmla="*/ 3871219 h 5891405"/>
                <a:gd name="connsiteX7" fmla="*/ 322351 w 5331558"/>
                <a:gd name="connsiteY7" fmla="*/ 4062605 h 5891405"/>
                <a:gd name="connsiteX8" fmla="*/ 513737 w 5331558"/>
                <a:gd name="connsiteY8" fmla="*/ 4317787 h 5891405"/>
                <a:gd name="connsiteX9" fmla="*/ 449942 w 5331558"/>
                <a:gd name="connsiteY9" fmla="*/ 4977005 h 5891405"/>
                <a:gd name="connsiteX10" fmla="*/ 1704584 w 5331558"/>
                <a:gd name="connsiteY10" fmla="*/ 5039972 h 5891405"/>
                <a:gd name="connsiteX11" fmla="*/ 1895970 w 5331558"/>
                <a:gd name="connsiteY11" fmla="*/ 5891405 h 5891405"/>
                <a:gd name="connsiteX12" fmla="*/ 4734863 w 5331558"/>
                <a:gd name="connsiteY12" fmla="*/ 5859508 h 5891405"/>
                <a:gd name="connsiteX13" fmla="*/ 4841189 w 5331558"/>
                <a:gd name="connsiteY13" fmla="*/ 3520345 h 5891405"/>
                <a:gd name="connsiteX14" fmla="*/ 2980491 w 5331558"/>
                <a:gd name="connsiteY14" fmla="*/ 968 h 58914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5331558" h="5891405">
                  <a:moveTo>
                    <a:pt x="2980491" y="968"/>
                  </a:moveTo>
                  <a:cubicBezTo>
                    <a:pt x="1784302" y="-22254"/>
                    <a:pt x="1040642" y="372305"/>
                    <a:pt x="726547" y="1181117"/>
                  </a:cubicBezTo>
                  <a:cubicBezTo>
                    <a:pt x="528785" y="1834793"/>
                    <a:pt x="744238" y="2066938"/>
                    <a:pt x="486068" y="2371366"/>
                  </a:cubicBezTo>
                  <a:cubicBezTo>
                    <a:pt x="239818" y="2677225"/>
                    <a:pt x="-40213" y="2911644"/>
                    <a:pt x="4803" y="3079808"/>
                  </a:cubicBezTo>
                  <a:cubicBezTo>
                    <a:pt x="109541" y="3181162"/>
                    <a:pt x="260766" y="3266498"/>
                    <a:pt x="460575" y="3328959"/>
                  </a:cubicBezTo>
                  <a:cubicBezTo>
                    <a:pt x="403546" y="3464559"/>
                    <a:pt x="198074" y="3641722"/>
                    <a:pt x="289487" y="3735758"/>
                  </a:cubicBezTo>
                  <a:lnTo>
                    <a:pt x="480873" y="3871219"/>
                  </a:lnTo>
                  <a:cubicBezTo>
                    <a:pt x="428032" y="3935014"/>
                    <a:pt x="303940" y="3939433"/>
                    <a:pt x="322351" y="4062605"/>
                  </a:cubicBezTo>
                  <a:cubicBezTo>
                    <a:pt x="362395" y="4195168"/>
                    <a:pt x="550882" y="4226788"/>
                    <a:pt x="513737" y="4317787"/>
                  </a:cubicBezTo>
                  <a:cubicBezTo>
                    <a:pt x="397470" y="4561276"/>
                    <a:pt x="358392" y="4876020"/>
                    <a:pt x="449942" y="4977005"/>
                  </a:cubicBezTo>
                  <a:cubicBezTo>
                    <a:pt x="636587" y="5158310"/>
                    <a:pt x="1197305" y="5208988"/>
                    <a:pt x="1704584" y="5039972"/>
                  </a:cubicBezTo>
                  <a:lnTo>
                    <a:pt x="1895970" y="5891405"/>
                  </a:lnTo>
                  <a:lnTo>
                    <a:pt x="4734863" y="5859508"/>
                  </a:lnTo>
                  <a:cubicBezTo>
                    <a:pt x="4366268" y="4516262"/>
                    <a:pt x="4422975" y="3927926"/>
                    <a:pt x="4841189" y="3520345"/>
                  </a:cubicBezTo>
                  <a:cubicBezTo>
                    <a:pt x="6117095" y="1964448"/>
                    <a:pt x="4692333" y="36409"/>
                    <a:pt x="2980491" y="968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74" name="Oval 37">
              <a:extLst>
                <a:ext uri="{FF2B5EF4-FFF2-40B4-BE49-F238E27FC236}">
                  <a16:creationId xmlns:a16="http://schemas.microsoft.com/office/drawing/2014/main" id="{0711327E-9191-4394-B64D-73AD56C41377}"/>
                </a:ext>
              </a:extLst>
            </p:cNvPr>
            <p:cNvSpPr/>
            <p:nvPr/>
          </p:nvSpPr>
          <p:spPr>
            <a:xfrm rot="18100542">
              <a:off x="5907878" y="-58593"/>
              <a:ext cx="1436045" cy="2141152"/>
            </a:xfrm>
            <a:custGeom>
              <a:avLst/>
              <a:gdLst/>
              <a:ahLst/>
              <a:cxnLst/>
              <a:rect l="l" t="t" r="r" b="b"/>
              <a:pathLst>
                <a:path w="1170491" h="1745209">
                  <a:moveTo>
                    <a:pt x="429221" y="671495"/>
                  </a:moveTo>
                  <a:cubicBezTo>
                    <a:pt x="415869" y="670322"/>
                    <a:pt x="402356" y="670624"/>
                    <a:pt x="388917" y="672439"/>
                  </a:cubicBezTo>
                  <a:cubicBezTo>
                    <a:pt x="370997" y="674859"/>
                    <a:pt x="353207" y="679968"/>
                    <a:pt x="336101" y="687858"/>
                  </a:cubicBezTo>
                  <a:lnTo>
                    <a:pt x="344770" y="708640"/>
                  </a:lnTo>
                  <a:cubicBezTo>
                    <a:pt x="405276" y="680369"/>
                    <a:pt x="475531" y="691805"/>
                    <a:pt x="523918" y="737799"/>
                  </a:cubicBezTo>
                  <a:cubicBezTo>
                    <a:pt x="569388" y="781022"/>
                    <a:pt x="587723" y="847396"/>
                    <a:pt x="571504" y="910067"/>
                  </a:cubicBezTo>
                  <a:lnTo>
                    <a:pt x="593243" y="915886"/>
                  </a:lnTo>
                  <a:cubicBezTo>
                    <a:pt x="611678" y="844923"/>
                    <a:pt x="590662" y="769719"/>
                    <a:pt x="538740" y="720849"/>
                  </a:cubicBezTo>
                  <a:cubicBezTo>
                    <a:pt x="507886" y="691808"/>
                    <a:pt x="469277" y="675014"/>
                    <a:pt x="429221" y="671495"/>
                  </a:cubicBezTo>
                  <a:close/>
                  <a:moveTo>
                    <a:pt x="588421" y="580980"/>
                  </a:moveTo>
                  <a:cubicBezTo>
                    <a:pt x="534186" y="581239"/>
                    <a:pt x="482134" y="605639"/>
                    <a:pt x="446738" y="649695"/>
                  </a:cubicBezTo>
                  <a:lnTo>
                    <a:pt x="463760" y="664437"/>
                  </a:lnTo>
                  <a:cubicBezTo>
                    <a:pt x="505329" y="612166"/>
                    <a:pt x="573320" y="591099"/>
                    <a:pt x="637132" y="610714"/>
                  </a:cubicBezTo>
                  <a:cubicBezTo>
                    <a:pt x="697098" y="629147"/>
                    <a:pt x="743088" y="680397"/>
                    <a:pt x="756495" y="743730"/>
                  </a:cubicBezTo>
                  <a:lnTo>
                    <a:pt x="778549" y="739251"/>
                  </a:lnTo>
                  <a:cubicBezTo>
                    <a:pt x="763432" y="667508"/>
                    <a:pt x="711108" y="609548"/>
                    <a:pt x="642848" y="588934"/>
                  </a:cubicBezTo>
                  <a:cubicBezTo>
                    <a:pt x="624821" y="583490"/>
                    <a:pt x="606500" y="580894"/>
                    <a:pt x="588421" y="580980"/>
                  </a:cubicBezTo>
                  <a:close/>
                  <a:moveTo>
                    <a:pt x="533817" y="0"/>
                  </a:moveTo>
                  <a:cubicBezTo>
                    <a:pt x="617807" y="1"/>
                    <a:pt x="687626" y="60667"/>
                    <a:pt x="697680" y="141081"/>
                  </a:cubicBezTo>
                  <a:cubicBezTo>
                    <a:pt x="603869" y="182843"/>
                    <a:pt x="547102" y="268997"/>
                    <a:pt x="562024" y="352718"/>
                  </a:cubicBezTo>
                  <a:lnTo>
                    <a:pt x="584367" y="347971"/>
                  </a:lnTo>
                  <a:cubicBezTo>
                    <a:pt x="570422" y="267354"/>
                    <a:pt x="633895" y="183716"/>
                    <a:pt x="732836" y="150639"/>
                  </a:cubicBezTo>
                  <a:cubicBezTo>
                    <a:pt x="738208" y="147500"/>
                    <a:pt x="743991" y="147205"/>
                    <a:pt x="749842" y="147205"/>
                  </a:cubicBezTo>
                  <a:cubicBezTo>
                    <a:pt x="844103" y="147205"/>
                    <a:pt x="920515" y="223618"/>
                    <a:pt x="920515" y="317877"/>
                  </a:cubicBezTo>
                  <a:lnTo>
                    <a:pt x="910716" y="366417"/>
                  </a:lnTo>
                  <a:lnTo>
                    <a:pt x="920515" y="366418"/>
                  </a:lnTo>
                  <a:lnTo>
                    <a:pt x="920515" y="371433"/>
                  </a:lnTo>
                  <a:cubicBezTo>
                    <a:pt x="997755" y="379016"/>
                    <a:pt x="1056877" y="445155"/>
                    <a:pt x="1056877" y="525101"/>
                  </a:cubicBezTo>
                  <a:lnTo>
                    <a:pt x="1047351" y="572282"/>
                  </a:lnTo>
                  <a:cubicBezTo>
                    <a:pt x="1119671" y="602218"/>
                    <a:pt x="1170491" y="673500"/>
                    <a:pt x="1170491" y="756650"/>
                  </a:cubicBezTo>
                  <a:cubicBezTo>
                    <a:pt x="1170490" y="802863"/>
                    <a:pt x="1154794" y="845409"/>
                    <a:pt x="1127569" y="878235"/>
                  </a:cubicBezTo>
                  <a:cubicBezTo>
                    <a:pt x="1080615" y="934488"/>
                    <a:pt x="1014142" y="959925"/>
                    <a:pt x="954678" y="939840"/>
                  </a:cubicBezTo>
                  <a:lnTo>
                    <a:pt x="947373" y="961469"/>
                  </a:lnTo>
                  <a:cubicBezTo>
                    <a:pt x="1000817" y="979520"/>
                    <a:pt x="1058949" y="966083"/>
                    <a:pt x="1106746" y="928282"/>
                  </a:cubicBezTo>
                  <a:cubicBezTo>
                    <a:pt x="1128548" y="955588"/>
                    <a:pt x="1138907" y="990708"/>
                    <a:pt x="1138907" y="1028247"/>
                  </a:cubicBezTo>
                  <a:cubicBezTo>
                    <a:pt x="1138907" y="1124134"/>
                    <a:pt x="1071328" y="1204237"/>
                    <a:pt x="981133" y="1223220"/>
                  </a:cubicBezTo>
                  <a:cubicBezTo>
                    <a:pt x="889088" y="1236998"/>
                    <a:pt x="805358" y="1200898"/>
                    <a:pt x="777272" y="1134408"/>
                  </a:cubicBezTo>
                  <a:cubicBezTo>
                    <a:pt x="791057" y="1124903"/>
                    <a:pt x="802061" y="1111678"/>
                    <a:pt x="810210" y="1096167"/>
                  </a:cubicBezTo>
                  <a:cubicBezTo>
                    <a:pt x="831546" y="1055553"/>
                    <a:pt x="830022" y="1005443"/>
                    <a:pt x="806195" y="964175"/>
                  </a:cubicBezTo>
                  <a:lnTo>
                    <a:pt x="787267" y="975103"/>
                  </a:lnTo>
                  <a:cubicBezTo>
                    <a:pt x="807161" y="1009560"/>
                    <a:pt x="808703" y="1051275"/>
                    <a:pt x="791333" y="1085110"/>
                  </a:cubicBezTo>
                  <a:cubicBezTo>
                    <a:pt x="784855" y="1097727"/>
                    <a:pt x="776117" y="1108536"/>
                    <a:pt x="763385" y="1114320"/>
                  </a:cubicBezTo>
                  <a:lnTo>
                    <a:pt x="744063" y="1119497"/>
                  </a:lnTo>
                  <a:lnTo>
                    <a:pt x="747716" y="1128718"/>
                  </a:lnTo>
                  <a:cubicBezTo>
                    <a:pt x="731558" y="1137628"/>
                    <a:pt x="712804" y="1141697"/>
                    <a:pt x="693327" y="1140344"/>
                  </a:cubicBezTo>
                  <a:cubicBezTo>
                    <a:pt x="655409" y="1137711"/>
                    <a:pt x="620494" y="1114908"/>
                    <a:pt x="601213" y="1080185"/>
                  </a:cubicBezTo>
                  <a:lnTo>
                    <a:pt x="582082" y="1090754"/>
                  </a:lnTo>
                  <a:cubicBezTo>
                    <a:pt x="605167" y="1132362"/>
                    <a:pt x="647281" y="1159482"/>
                    <a:pt x="693051" y="1162221"/>
                  </a:cubicBezTo>
                  <a:cubicBezTo>
                    <a:pt x="715413" y="1163558"/>
                    <a:pt x="736989" y="1158982"/>
                    <a:pt x="755684" y="1148835"/>
                  </a:cubicBezTo>
                  <a:cubicBezTo>
                    <a:pt x="792539" y="1222022"/>
                    <a:pt x="887119" y="1262260"/>
                    <a:pt x="989751" y="1247587"/>
                  </a:cubicBezTo>
                  <a:cubicBezTo>
                    <a:pt x="1000157" y="1267987"/>
                    <a:pt x="1004489" y="1291252"/>
                    <a:pt x="1004488" y="1315531"/>
                  </a:cubicBezTo>
                  <a:cubicBezTo>
                    <a:pt x="1004488" y="1381750"/>
                    <a:pt x="972258" y="1440443"/>
                    <a:pt x="920375" y="1473506"/>
                  </a:cubicBezTo>
                  <a:lnTo>
                    <a:pt x="913116" y="1474079"/>
                  </a:lnTo>
                  <a:cubicBezTo>
                    <a:pt x="850536" y="1469665"/>
                    <a:pt x="794159" y="1430126"/>
                    <a:pt x="766796" y="1371458"/>
                  </a:cubicBezTo>
                  <a:lnTo>
                    <a:pt x="746323" y="1380801"/>
                  </a:lnTo>
                  <a:cubicBezTo>
                    <a:pt x="776874" y="1446464"/>
                    <a:pt x="839753" y="1490827"/>
                    <a:pt x="909888" y="1496052"/>
                  </a:cubicBezTo>
                  <a:cubicBezTo>
                    <a:pt x="891948" y="1561049"/>
                    <a:pt x="840393" y="1611456"/>
                    <a:pt x="774838" y="1628054"/>
                  </a:cubicBezTo>
                  <a:cubicBezTo>
                    <a:pt x="686646" y="1642970"/>
                    <a:pt x="605133" y="1612285"/>
                    <a:pt x="571751" y="1552195"/>
                  </a:cubicBezTo>
                  <a:lnTo>
                    <a:pt x="550649" y="1566422"/>
                  </a:lnTo>
                  <a:cubicBezTo>
                    <a:pt x="577499" y="1609979"/>
                    <a:pt x="626419" y="1639383"/>
                    <a:pt x="685031" y="1648114"/>
                  </a:cubicBezTo>
                  <a:cubicBezTo>
                    <a:pt x="659684" y="1706013"/>
                    <a:pt x="601329" y="1745210"/>
                    <a:pt x="533818" y="1745209"/>
                  </a:cubicBezTo>
                  <a:cubicBezTo>
                    <a:pt x="455549" y="1745210"/>
                    <a:pt x="416747" y="1692524"/>
                    <a:pt x="372301" y="1619888"/>
                  </a:cubicBezTo>
                  <a:lnTo>
                    <a:pt x="366380" y="1592106"/>
                  </a:lnTo>
                  <a:cubicBezTo>
                    <a:pt x="305091" y="1567105"/>
                    <a:pt x="259811" y="1511085"/>
                    <a:pt x="250590" y="1443452"/>
                  </a:cubicBezTo>
                  <a:cubicBezTo>
                    <a:pt x="203712" y="1453117"/>
                    <a:pt x="158965" y="1444975"/>
                    <a:pt x="117260" y="1407178"/>
                  </a:cubicBezTo>
                  <a:cubicBezTo>
                    <a:pt x="55030" y="1350772"/>
                    <a:pt x="44039" y="1258933"/>
                    <a:pt x="90593" y="1192598"/>
                  </a:cubicBezTo>
                  <a:cubicBezTo>
                    <a:pt x="186799" y="1224213"/>
                    <a:pt x="285304" y="1199642"/>
                    <a:pt x="330760" y="1129474"/>
                  </a:cubicBezTo>
                  <a:lnTo>
                    <a:pt x="344999" y="1132822"/>
                  </a:lnTo>
                  <a:cubicBezTo>
                    <a:pt x="420009" y="1139731"/>
                    <a:pt x="490500" y="1101048"/>
                    <a:pt x="524987" y="1034051"/>
                  </a:cubicBezTo>
                  <a:lnTo>
                    <a:pt x="505360" y="1023014"/>
                  </a:lnTo>
                  <a:cubicBezTo>
                    <a:pt x="475089" y="1082544"/>
                    <a:pt x="412689" y="1116790"/>
                    <a:pt x="346243" y="1110339"/>
                  </a:cubicBezTo>
                  <a:cubicBezTo>
                    <a:pt x="283801" y="1104277"/>
                    <a:pt x="228486" y="1063265"/>
                    <a:pt x="202679" y="1003895"/>
                  </a:cubicBezTo>
                  <a:lnTo>
                    <a:pt x="181967" y="1012696"/>
                  </a:lnTo>
                  <a:cubicBezTo>
                    <a:pt x="205492" y="1066954"/>
                    <a:pt x="250941" y="1107583"/>
                    <a:pt x="305288" y="1123484"/>
                  </a:cubicBezTo>
                  <a:cubicBezTo>
                    <a:pt x="260051" y="1186174"/>
                    <a:pt x="162021" y="1201884"/>
                    <a:pt x="70961" y="1161909"/>
                  </a:cubicBezTo>
                  <a:cubicBezTo>
                    <a:pt x="64874" y="1160625"/>
                    <a:pt x="60391" y="1156961"/>
                    <a:pt x="56055" y="1153032"/>
                  </a:cubicBezTo>
                  <a:cubicBezTo>
                    <a:pt x="-13786" y="1089729"/>
                    <a:pt x="-19088" y="981796"/>
                    <a:pt x="44214" y="911953"/>
                  </a:cubicBezTo>
                  <a:lnTo>
                    <a:pt x="84073" y="882569"/>
                  </a:lnTo>
                  <a:lnTo>
                    <a:pt x="76811" y="875989"/>
                  </a:lnTo>
                  <a:lnTo>
                    <a:pt x="80179" y="872273"/>
                  </a:lnTo>
                  <a:cubicBezTo>
                    <a:pt x="28040" y="814783"/>
                    <a:pt x="28651" y="726072"/>
                    <a:pt x="82340" y="666836"/>
                  </a:cubicBezTo>
                  <a:lnTo>
                    <a:pt x="121082" y="638275"/>
                  </a:lnTo>
                  <a:cubicBezTo>
                    <a:pt x="89526" y="571593"/>
                    <a:pt x="96788" y="490523"/>
                    <a:pt x="145805" y="430894"/>
                  </a:cubicBezTo>
                  <a:cubicBezTo>
                    <a:pt x="198586" y="400645"/>
                    <a:pt x="259015" y="385179"/>
                    <a:pt x="321878" y="383347"/>
                  </a:cubicBezTo>
                  <a:lnTo>
                    <a:pt x="321111" y="357014"/>
                  </a:lnTo>
                  <a:cubicBezTo>
                    <a:pt x="257723" y="358862"/>
                    <a:pt x="196668" y="373772"/>
                    <a:pt x="141180" y="399723"/>
                  </a:cubicBezTo>
                  <a:cubicBezTo>
                    <a:pt x="117813" y="370058"/>
                    <a:pt x="106816" y="332072"/>
                    <a:pt x="106816" y="291518"/>
                  </a:cubicBezTo>
                  <a:cubicBezTo>
                    <a:pt x="106816" y="170286"/>
                    <a:pt x="205094" y="72008"/>
                    <a:pt x="326327" y="72008"/>
                  </a:cubicBezTo>
                  <a:cubicBezTo>
                    <a:pt x="350305" y="72008"/>
                    <a:pt x="373385" y="75853"/>
                    <a:pt x="394659" y="83948"/>
                  </a:cubicBezTo>
                  <a:cubicBezTo>
                    <a:pt x="425371" y="33609"/>
                    <a:pt x="467237" y="0"/>
                    <a:pt x="533817" y="0"/>
                  </a:cubicBezTo>
                  <a:close/>
                </a:path>
              </a:pathLst>
            </a:cu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sp>
        <p:nvSpPr>
          <p:cNvPr id="75" name="Rectangle 19">
            <a:extLst>
              <a:ext uri="{FF2B5EF4-FFF2-40B4-BE49-F238E27FC236}">
                <a16:creationId xmlns:a16="http://schemas.microsoft.com/office/drawing/2014/main" id="{8025BC4E-7A4E-42D9-9569-8844F8906CE5}"/>
              </a:ext>
            </a:extLst>
          </p:cNvPr>
          <p:cNvSpPr/>
          <p:nvPr/>
        </p:nvSpPr>
        <p:spPr>
          <a:xfrm>
            <a:off x="4471052" y="2446822"/>
            <a:ext cx="449751" cy="494370"/>
          </a:xfrm>
          <a:custGeom>
            <a:avLst/>
            <a:gdLst/>
            <a:ahLst/>
            <a:cxnLst/>
            <a:rect l="l" t="t" r="r" b="b"/>
            <a:pathLst>
              <a:path w="2926108" h="3216409">
                <a:moveTo>
                  <a:pt x="1150286" y="2039882"/>
                </a:moveTo>
                <a:cubicBezTo>
                  <a:pt x="1216487" y="2110220"/>
                  <a:pt x="1249586" y="2238485"/>
                  <a:pt x="1348889" y="2250897"/>
                </a:cubicBezTo>
                <a:cubicBezTo>
                  <a:pt x="1452327" y="2213659"/>
                  <a:pt x="1530941" y="2147458"/>
                  <a:pt x="1597142" y="2052295"/>
                </a:cubicBezTo>
                <a:cubicBezTo>
                  <a:pt x="1634380" y="2030228"/>
                  <a:pt x="1712994" y="2049536"/>
                  <a:pt x="1721269" y="2072982"/>
                </a:cubicBezTo>
                <a:cubicBezTo>
                  <a:pt x="1533700" y="2362611"/>
                  <a:pt x="1615072" y="2763954"/>
                  <a:pt x="1568179" y="2830155"/>
                </a:cubicBezTo>
                <a:cubicBezTo>
                  <a:pt x="1391644" y="2965315"/>
                  <a:pt x="1231658" y="2893598"/>
                  <a:pt x="1063398" y="2925319"/>
                </a:cubicBezTo>
                <a:cubicBezTo>
                  <a:pt x="925479" y="2954282"/>
                  <a:pt x="820660" y="3107371"/>
                  <a:pt x="686879" y="3148747"/>
                </a:cubicBezTo>
                <a:cubicBezTo>
                  <a:pt x="536548" y="3184606"/>
                  <a:pt x="373804" y="3224602"/>
                  <a:pt x="215198" y="3214948"/>
                </a:cubicBezTo>
                <a:cubicBezTo>
                  <a:pt x="93829" y="3209431"/>
                  <a:pt x="71763" y="3046687"/>
                  <a:pt x="136584" y="2925318"/>
                </a:cubicBezTo>
                <a:cubicBezTo>
                  <a:pt x="168305" y="2828775"/>
                  <a:pt x="121415" y="2802571"/>
                  <a:pt x="107623" y="2710165"/>
                </a:cubicBezTo>
                <a:cubicBezTo>
                  <a:pt x="111150" y="2693172"/>
                  <a:pt x="127647" y="2691385"/>
                  <a:pt x="158288" y="2695563"/>
                </a:cubicBezTo>
                <a:lnTo>
                  <a:pt x="158288" y="2626239"/>
                </a:lnTo>
                <a:lnTo>
                  <a:pt x="266288" y="2626239"/>
                </a:lnTo>
                <a:lnTo>
                  <a:pt x="266288" y="2708276"/>
                </a:lnTo>
                <a:lnTo>
                  <a:pt x="307224" y="2711894"/>
                </a:lnTo>
                <a:lnTo>
                  <a:pt x="307224" y="2626239"/>
                </a:lnTo>
                <a:lnTo>
                  <a:pt x="415224" y="2626239"/>
                </a:lnTo>
                <a:lnTo>
                  <a:pt x="415224" y="2711420"/>
                </a:lnTo>
                <a:cubicBezTo>
                  <a:pt x="428487" y="2711947"/>
                  <a:pt x="442136" y="2710942"/>
                  <a:pt x="456160" y="2708700"/>
                </a:cubicBezTo>
                <a:lnTo>
                  <a:pt x="456160" y="2617963"/>
                </a:lnTo>
                <a:lnTo>
                  <a:pt x="564160" y="2617963"/>
                </a:lnTo>
                <a:lnTo>
                  <a:pt x="564160" y="2692500"/>
                </a:lnTo>
                <a:cubicBezTo>
                  <a:pt x="577696" y="2691220"/>
                  <a:pt x="591289" y="2688332"/>
                  <a:pt x="605096" y="2684680"/>
                </a:cubicBezTo>
                <a:lnTo>
                  <a:pt x="605096" y="2601411"/>
                </a:lnTo>
                <a:lnTo>
                  <a:pt x="713096" y="2601411"/>
                </a:lnTo>
                <a:lnTo>
                  <a:pt x="713096" y="2654658"/>
                </a:lnTo>
                <a:lnTo>
                  <a:pt x="754032" y="2641463"/>
                </a:lnTo>
                <a:lnTo>
                  <a:pt x="754032" y="2580721"/>
                </a:lnTo>
                <a:lnTo>
                  <a:pt x="862032" y="2580721"/>
                </a:lnTo>
                <a:lnTo>
                  <a:pt x="862032" y="2599792"/>
                </a:lnTo>
                <a:cubicBezTo>
                  <a:pt x="897454" y="2584791"/>
                  <a:pt x="934214" y="2567836"/>
                  <a:pt x="972371" y="2548802"/>
                </a:cubicBezTo>
                <a:cubicBezTo>
                  <a:pt x="1030297" y="2506047"/>
                  <a:pt x="939271" y="2219176"/>
                  <a:pt x="947546" y="2122633"/>
                </a:cubicBezTo>
                <a:cubicBezTo>
                  <a:pt x="957201" y="2082636"/>
                  <a:pt x="1082706" y="2067466"/>
                  <a:pt x="1150286" y="2039882"/>
                </a:cubicBezTo>
                <a:close/>
                <a:moveTo>
                  <a:pt x="394278" y="1320337"/>
                </a:moveTo>
                <a:cubicBezTo>
                  <a:pt x="356565" y="1315036"/>
                  <a:pt x="316914" y="1320983"/>
                  <a:pt x="277262" y="1344774"/>
                </a:cubicBezTo>
                <a:cubicBezTo>
                  <a:pt x="169686" y="1368221"/>
                  <a:pt x="281399" y="1532343"/>
                  <a:pt x="314500" y="1626128"/>
                </a:cubicBezTo>
                <a:cubicBezTo>
                  <a:pt x="335188" y="1715776"/>
                  <a:pt x="306225" y="1838523"/>
                  <a:pt x="376563" y="1820593"/>
                </a:cubicBezTo>
                <a:cubicBezTo>
                  <a:pt x="535169" y="1786113"/>
                  <a:pt x="681363" y="1673020"/>
                  <a:pt x="628954" y="1493726"/>
                </a:cubicBezTo>
                <a:cubicBezTo>
                  <a:pt x="603094" y="1453384"/>
                  <a:pt x="507414" y="1336241"/>
                  <a:pt x="394278" y="1320337"/>
                </a:cubicBezTo>
                <a:close/>
                <a:moveTo>
                  <a:pt x="1526804" y="66"/>
                </a:moveTo>
                <a:cubicBezTo>
                  <a:pt x="2066065" y="2824"/>
                  <a:pt x="2621877" y="129710"/>
                  <a:pt x="2896335" y="1038593"/>
                </a:cubicBezTo>
                <a:cubicBezTo>
                  <a:pt x="3057700" y="1564063"/>
                  <a:pt x="2532230" y="2366749"/>
                  <a:pt x="2064686" y="2292273"/>
                </a:cubicBezTo>
                <a:cubicBezTo>
                  <a:pt x="1885392" y="2267447"/>
                  <a:pt x="1950214" y="2015056"/>
                  <a:pt x="1555767" y="1940580"/>
                </a:cubicBezTo>
                <a:cubicBezTo>
                  <a:pt x="1179249" y="1868862"/>
                  <a:pt x="732393" y="2186075"/>
                  <a:pt x="554478" y="2159871"/>
                </a:cubicBezTo>
                <a:cubicBezTo>
                  <a:pt x="466211" y="2141942"/>
                  <a:pt x="394493" y="1904722"/>
                  <a:pt x="364151" y="1932305"/>
                </a:cubicBezTo>
                <a:cubicBezTo>
                  <a:pt x="322774" y="1970922"/>
                  <a:pt x="405526" y="2146079"/>
                  <a:pt x="467589" y="2205384"/>
                </a:cubicBezTo>
                <a:cubicBezTo>
                  <a:pt x="525515" y="2241243"/>
                  <a:pt x="732393" y="2202626"/>
                  <a:pt x="873070" y="2139183"/>
                </a:cubicBezTo>
                <a:cubicBezTo>
                  <a:pt x="913066" y="2128149"/>
                  <a:pt x="870312" y="2253655"/>
                  <a:pt x="877208" y="2333648"/>
                </a:cubicBezTo>
                <a:lnTo>
                  <a:pt x="862033" y="2337135"/>
                </a:lnTo>
                <a:lnTo>
                  <a:pt x="862033" y="2415799"/>
                </a:lnTo>
                <a:lnTo>
                  <a:pt x="754033" y="2415799"/>
                </a:lnTo>
                <a:lnTo>
                  <a:pt x="754033" y="2360695"/>
                </a:lnTo>
                <a:lnTo>
                  <a:pt x="713097" y="2366601"/>
                </a:lnTo>
                <a:lnTo>
                  <a:pt x="713097" y="2428213"/>
                </a:lnTo>
                <a:lnTo>
                  <a:pt x="605097" y="2428213"/>
                </a:lnTo>
                <a:lnTo>
                  <a:pt x="605097" y="2379641"/>
                </a:lnTo>
                <a:lnTo>
                  <a:pt x="564161" y="2382960"/>
                </a:lnTo>
                <a:lnTo>
                  <a:pt x="564161" y="2436489"/>
                </a:lnTo>
                <a:lnTo>
                  <a:pt x="456161" y="2436489"/>
                </a:lnTo>
                <a:lnTo>
                  <a:pt x="456161" y="2388351"/>
                </a:lnTo>
                <a:lnTo>
                  <a:pt x="415225" y="2389346"/>
                </a:lnTo>
                <a:lnTo>
                  <a:pt x="415225" y="2436489"/>
                </a:lnTo>
                <a:lnTo>
                  <a:pt x="307225" y="2436489"/>
                </a:lnTo>
                <a:lnTo>
                  <a:pt x="307225" y="2386989"/>
                </a:lnTo>
                <a:cubicBezTo>
                  <a:pt x="293173" y="2387203"/>
                  <a:pt x="279516" y="2386340"/>
                  <a:pt x="266289" y="2385150"/>
                </a:cubicBezTo>
                <a:lnTo>
                  <a:pt x="266289" y="2428213"/>
                </a:lnTo>
                <a:lnTo>
                  <a:pt x="158289" y="2428213"/>
                </a:lnTo>
                <a:lnTo>
                  <a:pt x="158289" y="2370613"/>
                </a:lnTo>
                <a:cubicBezTo>
                  <a:pt x="107017" y="2360332"/>
                  <a:pt x="72014" y="2345184"/>
                  <a:pt x="62108" y="2325373"/>
                </a:cubicBezTo>
                <a:cubicBezTo>
                  <a:pt x="37284" y="2261930"/>
                  <a:pt x="103484" y="2223314"/>
                  <a:pt x="124172" y="2172284"/>
                </a:cubicBezTo>
                <a:cubicBezTo>
                  <a:pt x="111759" y="2144700"/>
                  <a:pt x="74522" y="2141942"/>
                  <a:pt x="86934" y="2089533"/>
                </a:cubicBezTo>
                <a:cubicBezTo>
                  <a:pt x="96588" y="2053674"/>
                  <a:pt x="242782" y="2030228"/>
                  <a:pt x="264849" y="1994369"/>
                </a:cubicBezTo>
                <a:cubicBezTo>
                  <a:pt x="273125" y="1919892"/>
                  <a:pt x="-4093" y="1721291"/>
                  <a:pt x="45" y="1671639"/>
                </a:cubicBezTo>
                <a:cubicBezTo>
                  <a:pt x="12458" y="1619230"/>
                  <a:pt x="124172" y="1558546"/>
                  <a:pt x="190373" y="1477174"/>
                </a:cubicBezTo>
                <a:cubicBezTo>
                  <a:pt x="222094" y="1438557"/>
                  <a:pt x="80038" y="1267538"/>
                  <a:pt x="91072" y="1224783"/>
                </a:cubicBezTo>
                <a:cubicBezTo>
                  <a:pt x="111760" y="1092381"/>
                  <a:pt x="240023" y="943429"/>
                  <a:pt x="264849" y="703451"/>
                </a:cubicBezTo>
                <a:cubicBezTo>
                  <a:pt x="342084" y="332450"/>
                  <a:pt x="961338" y="-5451"/>
                  <a:pt x="1526804" y="6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6" name="Freeform 114">
            <a:extLst>
              <a:ext uri="{FF2B5EF4-FFF2-40B4-BE49-F238E27FC236}">
                <a16:creationId xmlns:a16="http://schemas.microsoft.com/office/drawing/2014/main" id="{353DEA2B-7F2E-4C6B-B5D7-248AF895CCDB}"/>
              </a:ext>
            </a:extLst>
          </p:cNvPr>
          <p:cNvSpPr>
            <a:spLocks noChangeAspect="1"/>
          </p:cNvSpPr>
          <p:nvPr/>
        </p:nvSpPr>
        <p:spPr>
          <a:xfrm>
            <a:off x="10267646" y="2429101"/>
            <a:ext cx="549379" cy="529812"/>
          </a:xfrm>
          <a:custGeom>
            <a:avLst/>
            <a:gdLst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955441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8154 w 3745816"/>
              <a:gd name="connsiteY64" fmla="*/ 1151989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189917 w 3745816"/>
              <a:gd name="connsiteY51" fmla="*/ 1317105 h 3316502"/>
              <a:gd name="connsiteX52" fmla="*/ 3155798 w 3745816"/>
              <a:gd name="connsiteY52" fmla="*/ 1596884 h 3316502"/>
              <a:gd name="connsiteX53" fmla="*/ 2848723 w 3745816"/>
              <a:gd name="connsiteY53" fmla="*/ 1842544 h 3316502"/>
              <a:gd name="connsiteX54" fmla="*/ 2650831 w 3745816"/>
              <a:gd name="connsiteY54" fmla="*/ 2518108 h 3316502"/>
              <a:gd name="connsiteX55" fmla="*/ 2193630 w 3745816"/>
              <a:gd name="connsiteY55" fmla="*/ 2531756 h 3316502"/>
              <a:gd name="connsiteX56" fmla="*/ 1941147 w 3745816"/>
              <a:gd name="connsiteY56" fmla="*/ 2211033 h 3316502"/>
              <a:gd name="connsiteX57" fmla="*/ 1872908 w 3745816"/>
              <a:gd name="connsiteY57" fmla="*/ 2313392 h 3316502"/>
              <a:gd name="connsiteX58" fmla="*/ 1804669 w 3745816"/>
              <a:gd name="connsiteY58" fmla="*/ 2211033 h 3316502"/>
              <a:gd name="connsiteX59" fmla="*/ 1552186 w 3745816"/>
              <a:gd name="connsiteY59" fmla="*/ 2531756 h 3316502"/>
              <a:gd name="connsiteX60" fmla="*/ 1094985 w 3745816"/>
              <a:gd name="connsiteY60" fmla="*/ 2518108 h 3316502"/>
              <a:gd name="connsiteX61" fmla="*/ 897093 w 3745816"/>
              <a:gd name="connsiteY61" fmla="*/ 1842544 h 3316502"/>
              <a:gd name="connsiteX62" fmla="*/ 590018 w 3745816"/>
              <a:gd name="connsiteY62" fmla="*/ 1596884 h 3316502"/>
              <a:gd name="connsiteX63" fmla="*/ 555899 w 3745816"/>
              <a:gd name="connsiteY63" fmla="*/ 1317105 h 3316502"/>
              <a:gd name="connsiteX64" fmla="*/ 380265 w 3745816"/>
              <a:gd name="connsiteY64" fmla="*/ 1173717 h 3316502"/>
              <a:gd name="connsiteX65" fmla="*/ 289767 w 3745816"/>
              <a:gd name="connsiteY65" fmla="*/ 1006142 h 3316502"/>
              <a:gd name="connsiteX66" fmla="*/ 125994 w 3745816"/>
              <a:gd name="connsiteY66" fmla="*/ 921320 h 3316502"/>
              <a:gd name="connsiteX67" fmla="*/ 665081 w 3745816"/>
              <a:gd name="connsiteY67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  <a:gd name="connsiteX0" fmla="*/ 2500704 w 3745816"/>
              <a:gd name="connsiteY0" fmla="*/ 2026790 h 3316502"/>
              <a:gd name="connsiteX1" fmla="*/ 2261868 w 3745816"/>
              <a:gd name="connsiteY1" fmla="*/ 2108676 h 3316502"/>
              <a:gd name="connsiteX2" fmla="*/ 2364227 w 3745816"/>
              <a:gd name="connsiteY2" fmla="*/ 2313393 h 3316502"/>
              <a:gd name="connsiteX3" fmla="*/ 2500704 w 3745816"/>
              <a:gd name="connsiteY3" fmla="*/ 2026790 h 3316502"/>
              <a:gd name="connsiteX4" fmla="*/ 1245112 w 3745816"/>
              <a:gd name="connsiteY4" fmla="*/ 2026790 h 3316502"/>
              <a:gd name="connsiteX5" fmla="*/ 1381589 w 3745816"/>
              <a:gd name="connsiteY5" fmla="*/ 2313393 h 3316502"/>
              <a:gd name="connsiteX6" fmla="*/ 1483948 w 3745816"/>
              <a:gd name="connsiteY6" fmla="*/ 2108676 h 3316502"/>
              <a:gd name="connsiteX7" fmla="*/ 1245112 w 3745816"/>
              <a:gd name="connsiteY7" fmla="*/ 2026790 h 3316502"/>
              <a:gd name="connsiteX8" fmla="*/ 3185000 w 3745816"/>
              <a:gd name="connsiteY8" fmla="*/ 1670667 h 3316502"/>
              <a:gd name="connsiteX9" fmla="*/ 3244509 w 3745816"/>
              <a:gd name="connsiteY9" fmla="*/ 1692418 h 3316502"/>
              <a:gd name="connsiteX10" fmla="*/ 3380986 w 3745816"/>
              <a:gd name="connsiteY10" fmla="*/ 1856191 h 3316502"/>
              <a:gd name="connsiteX11" fmla="*/ 3599350 w 3745816"/>
              <a:gd name="connsiteY11" fmla="*/ 1903959 h 3316502"/>
              <a:gd name="connsiteX12" fmla="*/ 3735827 w 3745816"/>
              <a:gd name="connsiteY12" fmla="*/ 2142795 h 3316502"/>
              <a:gd name="connsiteX13" fmla="*/ 3572054 w 3745816"/>
              <a:gd name="connsiteY13" fmla="*/ 2620466 h 3316502"/>
              <a:gd name="connsiteX14" fmla="*/ 3551583 w 3745816"/>
              <a:gd name="connsiteY14" fmla="*/ 3316502 h 3316502"/>
              <a:gd name="connsiteX15" fmla="*/ 3292276 w 3745816"/>
              <a:gd name="connsiteY15" fmla="*/ 3302855 h 3316502"/>
              <a:gd name="connsiteX16" fmla="*/ 3271804 w 3745816"/>
              <a:gd name="connsiteY16" fmla="*/ 2511284 h 3316502"/>
              <a:gd name="connsiteX17" fmla="*/ 3278628 w 3745816"/>
              <a:gd name="connsiteY17" fmla="*/ 2272449 h 3316502"/>
              <a:gd name="connsiteX18" fmla="*/ 3128502 w 3745816"/>
              <a:gd name="connsiteY18" fmla="*/ 2108675 h 3316502"/>
              <a:gd name="connsiteX19" fmla="*/ 2869195 w 3745816"/>
              <a:gd name="connsiteY19" fmla="*/ 2019965 h 3316502"/>
              <a:gd name="connsiteX20" fmla="*/ 3185000 w 3745816"/>
              <a:gd name="connsiteY20" fmla="*/ 1670667 h 3316502"/>
              <a:gd name="connsiteX21" fmla="*/ 560816 w 3745816"/>
              <a:gd name="connsiteY21" fmla="*/ 1670667 h 3316502"/>
              <a:gd name="connsiteX22" fmla="*/ 876621 w 3745816"/>
              <a:gd name="connsiteY22" fmla="*/ 2019965 h 3316502"/>
              <a:gd name="connsiteX23" fmla="*/ 617314 w 3745816"/>
              <a:gd name="connsiteY23" fmla="*/ 2108675 h 3316502"/>
              <a:gd name="connsiteX24" fmla="*/ 467188 w 3745816"/>
              <a:gd name="connsiteY24" fmla="*/ 2272449 h 3316502"/>
              <a:gd name="connsiteX25" fmla="*/ 474012 w 3745816"/>
              <a:gd name="connsiteY25" fmla="*/ 2511284 h 3316502"/>
              <a:gd name="connsiteX26" fmla="*/ 453540 w 3745816"/>
              <a:gd name="connsiteY26" fmla="*/ 3302855 h 3316502"/>
              <a:gd name="connsiteX27" fmla="*/ 194233 w 3745816"/>
              <a:gd name="connsiteY27" fmla="*/ 3316502 h 3316502"/>
              <a:gd name="connsiteX28" fmla="*/ 173762 w 3745816"/>
              <a:gd name="connsiteY28" fmla="*/ 2620466 h 3316502"/>
              <a:gd name="connsiteX29" fmla="*/ 9989 w 3745816"/>
              <a:gd name="connsiteY29" fmla="*/ 2142795 h 3316502"/>
              <a:gd name="connsiteX30" fmla="*/ 146466 w 3745816"/>
              <a:gd name="connsiteY30" fmla="*/ 1903959 h 3316502"/>
              <a:gd name="connsiteX31" fmla="*/ 364830 w 3745816"/>
              <a:gd name="connsiteY31" fmla="*/ 1856191 h 3316502"/>
              <a:gd name="connsiteX32" fmla="*/ 501307 w 3745816"/>
              <a:gd name="connsiteY32" fmla="*/ 1692418 h 3316502"/>
              <a:gd name="connsiteX33" fmla="*/ 560816 w 3745816"/>
              <a:gd name="connsiteY33" fmla="*/ 1670667 h 3316502"/>
              <a:gd name="connsiteX34" fmla="*/ 2609647 w 3745816"/>
              <a:gd name="connsiteY34" fmla="*/ 1003649 h 3316502"/>
              <a:gd name="connsiteX35" fmla="*/ 2234575 w 3745816"/>
              <a:gd name="connsiteY35" fmla="*/ 1385343 h 3316502"/>
              <a:gd name="connsiteX36" fmla="*/ 1968444 w 3745816"/>
              <a:gd name="connsiteY36" fmla="*/ 1951725 h 3316502"/>
              <a:gd name="connsiteX37" fmla="*/ 2248223 w 3745816"/>
              <a:gd name="connsiteY37" fmla="*/ 1897134 h 3316502"/>
              <a:gd name="connsiteX38" fmla="*/ 2644008 w 3745816"/>
              <a:gd name="connsiteY38" fmla="*/ 1010029 h 3316502"/>
              <a:gd name="connsiteX39" fmla="*/ 2609647 w 3745816"/>
              <a:gd name="connsiteY39" fmla="*/ 1003649 h 3316502"/>
              <a:gd name="connsiteX40" fmla="*/ 1136169 w 3745816"/>
              <a:gd name="connsiteY40" fmla="*/ 1003649 h 3316502"/>
              <a:gd name="connsiteX41" fmla="*/ 1101808 w 3745816"/>
              <a:gd name="connsiteY41" fmla="*/ 1010029 h 3316502"/>
              <a:gd name="connsiteX42" fmla="*/ 1497593 w 3745816"/>
              <a:gd name="connsiteY42" fmla="*/ 1897134 h 3316502"/>
              <a:gd name="connsiteX43" fmla="*/ 1777372 w 3745816"/>
              <a:gd name="connsiteY43" fmla="*/ 1951725 h 3316502"/>
              <a:gd name="connsiteX44" fmla="*/ 1511241 w 3745816"/>
              <a:gd name="connsiteY44" fmla="*/ 1385343 h 3316502"/>
              <a:gd name="connsiteX45" fmla="*/ 1136169 w 3745816"/>
              <a:gd name="connsiteY45" fmla="*/ 1003649 h 3316502"/>
              <a:gd name="connsiteX46" fmla="*/ 665081 w 3745816"/>
              <a:gd name="connsiteY46" fmla="*/ 96 h 3316502"/>
              <a:gd name="connsiteX47" fmla="*/ 1862679 w 3745816"/>
              <a:gd name="connsiteY47" fmla="*/ 634117 h 3316502"/>
              <a:gd name="connsiteX48" fmla="*/ 3080735 w 3745816"/>
              <a:gd name="connsiteY48" fmla="*/ 96 h 3316502"/>
              <a:gd name="connsiteX49" fmla="*/ 3619822 w 3745816"/>
              <a:gd name="connsiteY49" fmla="*/ 921320 h 3316502"/>
              <a:gd name="connsiteX50" fmla="*/ 3456049 w 3745816"/>
              <a:gd name="connsiteY50" fmla="*/ 955441 h 3316502"/>
              <a:gd name="connsiteX51" fmla="*/ 3370271 w 3745816"/>
              <a:gd name="connsiteY51" fmla="*/ 1159232 h 3316502"/>
              <a:gd name="connsiteX52" fmla="*/ 3189917 w 3745816"/>
              <a:gd name="connsiteY52" fmla="*/ 1317105 h 3316502"/>
              <a:gd name="connsiteX53" fmla="*/ 3155798 w 3745816"/>
              <a:gd name="connsiteY53" fmla="*/ 1596884 h 3316502"/>
              <a:gd name="connsiteX54" fmla="*/ 2848723 w 3745816"/>
              <a:gd name="connsiteY54" fmla="*/ 1842544 h 3316502"/>
              <a:gd name="connsiteX55" fmla="*/ 2650831 w 3745816"/>
              <a:gd name="connsiteY55" fmla="*/ 2518108 h 3316502"/>
              <a:gd name="connsiteX56" fmla="*/ 2193630 w 3745816"/>
              <a:gd name="connsiteY56" fmla="*/ 2531756 h 3316502"/>
              <a:gd name="connsiteX57" fmla="*/ 1941147 w 3745816"/>
              <a:gd name="connsiteY57" fmla="*/ 2211033 h 3316502"/>
              <a:gd name="connsiteX58" fmla="*/ 1872908 w 3745816"/>
              <a:gd name="connsiteY58" fmla="*/ 2313392 h 3316502"/>
              <a:gd name="connsiteX59" fmla="*/ 1804669 w 3745816"/>
              <a:gd name="connsiteY59" fmla="*/ 2211033 h 3316502"/>
              <a:gd name="connsiteX60" fmla="*/ 1552186 w 3745816"/>
              <a:gd name="connsiteY60" fmla="*/ 2531756 h 3316502"/>
              <a:gd name="connsiteX61" fmla="*/ 1094985 w 3745816"/>
              <a:gd name="connsiteY61" fmla="*/ 2518108 h 3316502"/>
              <a:gd name="connsiteX62" fmla="*/ 897093 w 3745816"/>
              <a:gd name="connsiteY62" fmla="*/ 1842544 h 3316502"/>
              <a:gd name="connsiteX63" fmla="*/ 590018 w 3745816"/>
              <a:gd name="connsiteY63" fmla="*/ 1596884 h 3316502"/>
              <a:gd name="connsiteX64" fmla="*/ 555899 w 3745816"/>
              <a:gd name="connsiteY64" fmla="*/ 1317105 h 3316502"/>
              <a:gd name="connsiteX65" fmla="*/ 380265 w 3745816"/>
              <a:gd name="connsiteY65" fmla="*/ 1173717 h 3316502"/>
              <a:gd name="connsiteX66" fmla="*/ 289767 w 3745816"/>
              <a:gd name="connsiteY66" fmla="*/ 1006142 h 3316502"/>
              <a:gd name="connsiteX67" fmla="*/ 125994 w 3745816"/>
              <a:gd name="connsiteY67" fmla="*/ 921320 h 3316502"/>
              <a:gd name="connsiteX68" fmla="*/ 665081 w 3745816"/>
              <a:gd name="connsiteY68" fmla="*/ 96 h 33165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</a:cxnLst>
            <a:rect l="l" t="t" r="r" b="b"/>
            <a:pathLst>
              <a:path w="3745816" h="3316502">
                <a:moveTo>
                  <a:pt x="2500704" y="2026790"/>
                </a:moveTo>
                <a:cubicBezTo>
                  <a:pt x="2380149" y="2047261"/>
                  <a:pt x="2334656" y="2081381"/>
                  <a:pt x="2261868" y="2108676"/>
                </a:cubicBezTo>
                <a:cubicBezTo>
                  <a:pt x="2220926" y="2245154"/>
                  <a:pt x="2248220" y="2327040"/>
                  <a:pt x="2364227" y="2313393"/>
                </a:cubicBezTo>
                <a:cubicBezTo>
                  <a:pt x="2491606" y="2272450"/>
                  <a:pt x="2502979" y="2190563"/>
                  <a:pt x="2500704" y="2026790"/>
                </a:cubicBezTo>
                <a:close/>
                <a:moveTo>
                  <a:pt x="1245112" y="2026790"/>
                </a:moveTo>
                <a:cubicBezTo>
                  <a:pt x="1242837" y="2190563"/>
                  <a:pt x="1254210" y="2272450"/>
                  <a:pt x="1381589" y="2313393"/>
                </a:cubicBezTo>
                <a:cubicBezTo>
                  <a:pt x="1497596" y="2327040"/>
                  <a:pt x="1524890" y="2245154"/>
                  <a:pt x="1483948" y="2108676"/>
                </a:cubicBezTo>
                <a:cubicBezTo>
                  <a:pt x="1411160" y="2081381"/>
                  <a:pt x="1365667" y="2047261"/>
                  <a:pt x="1245112" y="2026790"/>
                </a:cubicBezTo>
                <a:close/>
                <a:moveTo>
                  <a:pt x="3185000" y="1670667"/>
                </a:moveTo>
                <a:cubicBezTo>
                  <a:pt x="3206444" y="1672444"/>
                  <a:pt x="3226596" y="1679339"/>
                  <a:pt x="3244509" y="1692418"/>
                </a:cubicBezTo>
                <a:cubicBezTo>
                  <a:pt x="3340044" y="1731086"/>
                  <a:pt x="3210389" y="1885761"/>
                  <a:pt x="3380986" y="1856191"/>
                </a:cubicBezTo>
                <a:cubicBezTo>
                  <a:pt x="3424203" y="1826621"/>
                  <a:pt x="3528837" y="1837994"/>
                  <a:pt x="3599350" y="1903959"/>
                </a:cubicBezTo>
                <a:cubicBezTo>
                  <a:pt x="3647117" y="1983571"/>
                  <a:pt x="3783594" y="2056359"/>
                  <a:pt x="3735827" y="2142795"/>
                </a:cubicBezTo>
                <a:cubicBezTo>
                  <a:pt x="3653941" y="2374806"/>
                  <a:pt x="3606173" y="2422574"/>
                  <a:pt x="3572054" y="2620466"/>
                </a:cubicBezTo>
                <a:cubicBezTo>
                  <a:pt x="3574328" y="2882048"/>
                  <a:pt x="3542485" y="3061744"/>
                  <a:pt x="3551583" y="3316502"/>
                </a:cubicBezTo>
                <a:lnTo>
                  <a:pt x="3292276" y="3302855"/>
                </a:lnTo>
                <a:cubicBezTo>
                  <a:pt x="3310472" y="3025350"/>
                  <a:pt x="3315022" y="2788789"/>
                  <a:pt x="3271804" y="2511284"/>
                </a:cubicBezTo>
                <a:cubicBezTo>
                  <a:pt x="3217213" y="2465791"/>
                  <a:pt x="3189917" y="2399828"/>
                  <a:pt x="3278628" y="2272449"/>
                </a:cubicBezTo>
                <a:cubicBezTo>
                  <a:pt x="3244509" y="2190562"/>
                  <a:pt x="3271804" y="2142795"/>
                  <a:pt x="3128502" y="2108675"/>
                </a:cubicBezTo>
                <a:cubicBezTo>
                  <a:pt x="3042066" y="2051809"/>
                  <a:pt x="2921512" y="2165541"/>
                  <a:pt x="2869195" y="2019965"/>
                </a:cubicBezTo>
                <a:cubicBezTo>
                  <a:pt x="2821427" y="1896567"/>
                  <a:pt x="3034887" y="1658228"/>
                  <a:pt x="3185000" y="1670667"/>
                </a:cubicBezTo>
                <a:close/>
                <a:moveTo>
                  <a:pt x="560816" y="1670667"/>
                </a:moveTo>
                <a:cubicBezTo>
                  <a:pt x="710929" y="1658228"/>
                  <a:pt x="924389" y="1896567"/>
                  <a:pt x="876621" y="2019965"/>
                </a:cubicBezTo>
                <a:cubicBezTo>
                  <a:pt x="824304" y="2165541"/>
                  <a:pt x="703750" y="2051809"/>
                  <a:pt x="617314" y="2108675"/>
                </a:cubicBezTo>
                <a:cubicBezTo>
                  <a:pt x="474012" y="2142795"/>
                  <a:pt x="501307" y="2190562"/>
                  <a:pt x="467188" y="2272449"/>
                </a:cubicBezTo>
                <a:cubicBezTo>
                  <a:pt x="555899" y="2399828"/>
                  <a:pt x="528603" y="2465791"/>
                  <a:pt x="474012" y="2511284"/>
                </a:cubicBezTo>
                <a:cubicBezTo>
                  <a:pt x="430794" y="2788789"/>
                  <a:pt x="435344" y="3025350"/>
                  <a:pt x="453540" y="3302855"/>
                </a:cubicBezTo>
                <a:lnTo>
                  <a:pt x="194233" y="3316502"/>
                </a:lnTo>
                <a:cubicBezTo>
                  <a:pt x="203331" y="3061744"/>
                  <a:pt x="171488" y="2882048"/>
                  <a:pt x="173762" y="2620466"/>
                </a:cubicBezTo>
                <a:cubicBezTo>
                  <a:pt x="139643" y="2422574"/>
                  <a:pt x="91875" y="2374806"/>
                  <a:pt x="9989" y="2142795"/>
                </a:cubicBezTo>
                <a:cubicBezTo>
                  <a:pt x="-37778" y="2056359"/>
                  <a:pt x="98699" y="1983571"/>
                  <a:pt x="146466" y="1903959"/>
                </a:cubicBezTo>
                <a:cubicBezTo>
                  <a:pt x="216979" y="1837994"/>
                  <a:pt x="321613" y="1826621"/>
                  <a:pt x="364830" y="1856191"/>
                </a:cubicBezTo>
                <a:cubicBezTo>
                  <a:pt x="535427" y="1885761"/>
                  <a:pt x="405772" y="1731086"/>
                  <a:pt x="501307" y="1692418"/>
                </a:cubicBezTo>
                <a:cubicBezTo>
                  <a:pt x="519220" y="1679339"/>
                  <a:pt x="539372" y="1672444"/>
                  <a:pt x="560816" y="1670667"/>
                </a:cubicBezTo>
                <a:close/>
                <a:moveTo>
                  <a:pt x="2609647" y="1003649"/>
                </a:moveTo>
                <a:cubicBezTo>
                  <a:pt x="2444889" y="994437"/>
                  <a:pt x="2381715" y="1312839"/>
                  <a:pt x="2234575" y="1385343"/>
                </a:cubicBezTo>
                <a:cubicBezTo>
                  <a:pt x="2013936" y="1460406"/>
                  <a:pt x="1963895" y="1651474"/>
                  <a:pt x="1968444" y="1951725"/>
                </a:cubicBezTo>
                <a:cubicBezTo>
                  <a:pt x="1979817" y="2035887"/>
                  <a:pt x="2134492" y="1956274"/>
                  <a:pt x="2248223" y="1897134"/>
                </a:cubicBezTo>
                <a:cubicBezTo>
                  <a:pt x="2393799" y="1812972"/>
                  <a:pt x="2839626" y="1121486"/>
                  <a:pt x="2644008" y="1010029"/>
                </a:cubicBezTo>
                <a:cubicBezTo>
                  <a:pt x="2632066" y="1006333"/>
                  <a:pt x="2620631" y="1004263"/>
                  <a:pt x="2609647" y="1003649"/>
                </a:cubicBezTo>
                <a:close/>
                <a:moveTo>
                  <a:pt x="1136169" y="1003649"/>
                </a:moveTo>
                <a:cubicBezTo>
                  <a:pt x="1125185" y="1004263"/>
                  <a:pt x="1113750" y="1006333"/>
                  <a:pt x="1101808" y="1010029"/>
                </a:cubicBezTo>
                <a:cubicBezTo>
                  <a:pt x="906190" y="1121486"/>
                  <a:pt x="1352017" y="1812972"/>
                  <a:pt x="1497593" y="1897134"/>
                </a:cubicBezTo>
                <a:cubicBezTo>
                  <a:pt x="1611324" y="1956274"/>
                  <a:pt x="1765999" y="2035887"/>
                  <a:pt x="1777372" y="1951725"/>
                </a:cubicBezTo>
                <a:cubicBezTo>
                  <a:pt x="1781921" y="1651474"/>
                  <a:pt x="1731880" y="1460406"/>
                  <a:pt x="1511241" y="1385343"/>
                </a:cubicBezTo>
                <a:cubicBezTo>
                  <a:pt x="1364101" y="1312839"/>
                  <a:pt x="1300927" y="994437"/>
                  <a:pt x="1136169" y="1003649"/>
                </a:cubicBezTo>
                <a:close/>
                <a:moveTo>
                  <a:pt x="665081" y="96"/>
                </a:moveTo>
                <a:cubicBezTo>
                  <a:pt x="1486802" y="-2174"/>
                  <a:pt x="1309537" y="573200"/>
                  <a:pt x="1862679" y="634117"/>
                </a:cubicBezTo>
                <a:cubicBezTo>
                  <a:pt x="2415888" y="573192"/>
                  <a:pt x="2259021" y="-2174"/>
                  <a:pt x="3080735" y="96"/>
                </a:cubicBezTo>
                <a:cubicBezTo>
                  <a:pt x="3608448" y="-9003"/>
                  <a:pt x="3767673" y="636991"/>
                  <a:pt x="3619822" y="921320"/>
                </a:cubicBezTo>
                <a:cubicBezTo>
                  <a:pt x="3590251" y="1010030"/>
                  <a:pt x="3519739" y="941793"/>
                  <a:pt x="3456049" y="955441"/>
                </a:cubicBezTo>
                <a:cubicBezTo>
                  <a:pt x="3416937" y="1011300"/>
                  <a:pt x="3385716" y="1096130"/>
                  <a:pt x="3370271" y="1159232"/>
                </a:cubicBezTo>
                <a:lnTo>
                  <a:pt x="3189917" y="1317105"/>
                </a:lnTo>
                <a:cubicBezTo>
                  <a:pt x="3271804" y="1426286"/>
                  <a:pt x="3258156" y="1555942"/>
                  <a:pt x="3155798" y="1596884"/>
                </a:cubicBezTo>
                <a:cubicBezTo>
                  <a:pt x="2973828" y="1651475"/>
                  <a:pt x="2866920" y="1726538"/>
                  <a:pt x="2848723" y="1842544"/>
                </a:cubicBezTo>
                <a:cubicBezTo>
                  <a:pt x="2830525" y="2001768"/>
                  <a:pt x="2832803" y="2481714"/>
                  <a:pt x="2650831" y="2518108"/>
                </a:cubicBezTo>
                <a:cubicBezTo>
                  <a:pt x="2498431" y="2522657"/>
                  <a:pt x="2373325" y="2513559"/>
                  <a:pt x="2193630" y="2531756"/>
                </a:cubicBezTo>
                <a:cubicBezTo>
                  <a:pt x="2088997" y="2522657"/>
                  <a:pt x="1998012" y="2349785"/>
                  <a:pt x="1941147" y="2211033"/>
                </a:cubicBezTo>
                <a:lnTo>
                  <a:pt x="1872908" y="2313392"/>
                </a:lnTo>
                <a:lnTo>
                  <a:pt x="1804669" y="2211033"/>
                </a:lnTo>
                <a:cubicBezTo>
                  <a:pt x="1747804" y="2349785"/>
                  <a:pt x="1656819" y="2522657"/>
                  <a:pt x="1552186" y="2531756"/>
                </a:cubicBezTo>
                <a:cubicBezTo>
                  <a:pt x="1372491" y="2513559"/>
                  <a:pt x="1247385" y="2522657"/>
                  <a:pt x="1094985" y="2518108"/>
                </a:cubicBezTo>
                <a:cubicBezTo>
                  <a:pt x="913013" y="2481714"/>
                  <a:pt x="915291" y="2001768"/>
                  <a:pt x="897093" y="1842544"/>
                </a:cubicBezTo>
                <a:cubicBezTo>
                  <a:pt x="878896" y="1726538"/>
                  <a:pt x="771988" y="1651475"/>
                  <a:pt x="590018" y="1596884"/>
                </a:cubicBezTo>
                <a:cubicBezTo>
                  <a:pt x="487660" y="1555942"/>
                  <a:pt x="474012" y="1426286"/>
                  <a:pt x="555899" y="1317105"/>
                </a:cubicBezTo>
                <a:cubicBezTo>
                  <a:pt x="497354" y="1247580"/>
                  <a:pt x="494034" y="1228756"/>
                  <a:pt x="380265" y="1173717"/>
                </a:cubicBezTo>
                <a:cubicBezTo>
                  <a:pt x="350099" y="1122687"/>
                  <a:pt x="319933" y="1057172"/>
                  <a:pt x="289767" y="1006142"/>
                </a:cubicBezTo>
                <a:cubicBezTo>
                  <a:pt x="226077" y="992494"/>
                  <a:pt x="155565" y="1010030"/>
                  <a:pt x="125994" y="921320"/>
                </a:cubicBezTo>
                <a:cubicBezTo>
                  <a:pt x="-21857" y="636991"/>
                  <a:pt x="137368" y="-9003"/>
                  <a:pt x="665081" y="9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7" name="Rounded Rectangle 31">
            <a:extLst>
              <a:ext uri="{FF2B5EF4-FFF2-40B4-BE49-F238E27FC236}">
                <a16:creationId xmlns:a16="http://schemas.microsoft.com/office/drawing/2014/main" id="{B25FCE9B-6DC5-4836-8DD9-E737D6782AA3}"/>
              </a:ext>
            </a:extLst>
          </p:cNvPr>
          <p:cNvSpPr>
            <a:spLocks noChangeAspect="1"/>
          </p:cNvSpPr>
          <p:nvPr/>
        </p:nvSpPr>
        <p:spPr>
          <a:xfrm>
            <a:off x="4509610" y="3571006"/>
            <a:ext cx="372634" cy="529812"/>
          </a:xfrm>
          <a:custGeom>
            <a:avLst/>
            <a:gdLst/>
            <a:ahLst/>
            <a:cxnLst/>
            <a:rect l="l" t="t" r="r" b="b"/>
            <a:pathLst>
              <a:path w="2273269" h="3232141">
                <a:moveTo>
                  <a:pt x="1301358" y="1224998"/>
                </a:moveTo>
                <a:cubicBezTo>
                  <a:pt x="1288512" y="1224739"/>
                  <a:pt x="1275404" y="1226994"/>
                  <a:pt x="1262722" y="1232060"/>
                </a:cubicBezTo>
                <a:cubicBezTo>
                  <a:pt x="1224020" y="1247517"/>
                  <a:pt x="1200469" y="1284678"/>
                  <a:pt x="1200858" y="1323955"/>
                </a:cubicBezTo>
                <a:lnTo>
                  <a:pt x="1068969" y="1816173"/>
                </a:lnTo>
                <a:lnTo>
                  <a:pt x="975827" y="1468563"/>
                </a:lnTo>
                <a:cubicBezTo>
                  <a:pt x="965224" y="1428990"/>
                  <a:pt x="932065" y="1401484"/>
                  <a:pt x="893889" y="1396168"/>
                </a:cubicBezTo>
                <a:cubicBezTo>
                  <a:pt x="887581" y="1395290"/>
                  <a:pt x="881136" y="1395017"/>
                  <a:pt x="874749" y="1397368"/>
                </a:cubicBezTo>
                <a:lnTo>
                  <a:pt x="873048" y="1397069"/>
                </a:lnTo>
                <a:cubicBezTo>
                  <a:pt x="871822" y="1397102"/>
                  <a:pt x="870599" y="1397158"/>
                  <a:pt x="869409" y="1397702"/>
                </a:cubicBezTo>
                <a:lnTo>
                  <a:pt x="854690" y="1398625"/>
                </a:lnTo>
                <a:cubicBezTo>
                  <a:pt x="852870" y="1399112"/>
                  <a:pt x="851076" y="1399648"/>
                  <a:pt x="849610" y="1401148"/>
                </a:cubicBezTo>
                <a:cubicBezTo>
                  <a:pt x="820426" y="1408603"/>
                  <a:pt x="795399" y="1429720"/>
                  <a:pt x="783580" y="1459921"/>
                </a:cubicBezTo>
                <a:lnTo>
                  <a:pt x="576552" y="1988920"/>
                </a:lnTo>
                <a:lnTo>
                  <a:pt x="360960" y="1988920"/>
                </a:lnTo>
                <a:cubicBezTo>
                  <a:pt x="306335" y="1988920"/>
                  <a:pt x="262052" y="2033203"/>
                  <a:pt x="262052" y="2087828"/>
                </a:cubicBezTo>
                <a:cubicBezTo>
                  <a:pt x="262052" y="2142453"/>
                  <a:pt x="306335" y="2186736"/>
                  <a:pt x="360960" y="2186736"/>
                </a:cubicBezTo>
                <a:lnTo>
                  <a:pt x="624414" y="2186736"/>
                </a:lnTo>
                <a:cubicBezTo>
                  <a:pt x="655679" y="2194749"/>
                  <a:pt x="687884" y="2184847"/>
                  <a:pt x="710155" y="2162843"/>
                </a:cubicBezTo>
                <a:cubicBezTo>
                  <a:pt x="728043" y="2149675"/>
                  <a:pt x="740236" y="2129868"/>
                  <a:pt x="742804" y="2106901"/>
                </a:cubicBezTo>
                <a:lnTo>
                  <a:pt x="861090" y="1804659"/>
                </a:lnTo>
                <a:lnTo>
                  <a:pt x="967256" y="2200878"/>
                </a:lnTo>
                <a:cubicBezTo>
                  <a:pt x="956121" y="2251327"/>
                  <a:pt x="986997" y="2301788"/>
                  <a:pt x="1037612" y="2315350"/>
                </a:cubicBezTo>
                <a:cubicBezTo>
                  <a:pt x="1044252" y="2317129"/>
                  <a:pt x="1050915" y="2318189"/>
                  <a:pt x="1057633" y="2316605"/>
                </a:cubicBezTo>
                <a:cubicBezTo>
                  <a:pt x="1061264" y="2317900"/>
                  <a:pt x="1065062" y="2318350"/>
                  <a:pt x="1068971" y="2317315"/>
                </a:cubicBezTo>
                <a:cubicBezTo>
                  <a:pt x="1072878" y="2318349"/>
                  <a:pt x="1076674" y="2317900"/>
                  <a:pt x="1080303" y="2316605"/>
                </a:cubicBezTo>
                <a:lnTo>
                  <a:pt x="1100326" y="2315350"/>
                </a:lnTo>
                <a:cubicBezTo>
                  <a:pt x="1150941" y="2301788"/>
                  <a:pt x="1181817" y="2251327"/>
                  <a:pt x="1170682" y="2200878"/>
                </a:cubicBezTo>
                <a:lnTo>
                  <a:pt x="1320238" y="1642726"/>
                </a:lnTo>
                <a:lnTo>
                  <a:pt x="1513977" y="2127797"/>
                </a:lnTo>
                <a:cubicBezTo>
                  <a:pt x="1531567" y="2171838"/>
                  <a:pt x="1577262" y="2196260"/>
                  <a:pt x="1621871" y="2186737"/>
                </a:cubicBezTo>
                <a:lnTo>
                  <a:pt x="1878495" y="2186737"/>
                </a:lnTo>
                <a:cubicBezTo>
                  <a:pt x="1933120" y="2186737"/>
                  <a:pt x="1977403" y="2142454"/>
                  <a:pt x="1977403" y="2087829"/>
                </a:cubicBezTo>
                <a:cubicBezTo>
                  <a:pt x="1977403" y="2033204"/>
                  <a:pt x="1933120" y="1988921"/>
                  <a:pt x="1878495" y="1988921"/>
                </a:cubicBezTo>
                <a:lnTo>
                  <a:pt x="1671520" y="1988921"/>
                </a:lnTo>
                <a:lnTo>
                  <a:pt x="1391261" y="1287226"/>
                </a:lnTo>
                <a:cubicBezTo>
                  <a:pt x="1376065" y="1249180"/>
                  <a:pt x="1339894" y="1225775"/>
                  <a:pt x="1301358" y="1224998"/>
                </a:cubicBezTo>
                <a:close/>
                <a:moveTo>
                  <a:pt x="335892" y="524745"/>
                </a:moveTo>
                <a:lnTo>
                  <a:pt x="1937377" y="524745"/>
                </a:lnTo>
                <a:cubicBezTo>
                  <a:pt x="1996486" y="524745"/>
                  <a:pt x="2044403" y="572662"/>
                  <a:pt x="2044403" y="631771"/>
                </a:cubicBezTo>
                <a:lnTo>
                  <a:pt x="2044403" y="2898384"/>
                </a:lnTo>
                <a:cubicBezTo>
                  <a:pt x="2044403" y="2957493"/>
                  <a:pt x="1996486" y="3005410"/>
                  <a:pt x="1937377" y="3005410"/>
                </a:cubicBezTo>
                <a:lnTo>
                  <a:pt x="335892" y="3005410"/>
                </a:lnTo>
                <a:cubicBezTo>
                  <a:pt x="276783" y="3005410"/>
                  <a:pt x="228866" y="2957493"/>
                  <a:pt x="228866" y="2898384"/>
                </a:cubicBezTo>
                <a:lnTo>
                  <a:pt x="228866" y="631771"/>
                </a:lnTo>
                <a:cubicBezTo>
                  <a:pt x="228866" y="572662"/>
                  <a:pt x="276783" y="524745"/>
                  <a:pt x="335892" y="524745"/>
                </a:cubicBezTo>
                <a:close/>
                <a:moveTo>
                  <a:pt x="245659" y="437009"/>
                </a:moveTo>
                <a:cubicBezTo>
                  <a:pt x="179890" y="437009"/>
                  <a:pt x="126573" y="490326"/>
                  <a:pt x="126573" y="556095"/>
                </a:cubicBezTo>
                <a:lnTo>
                  <a:pt x="126573" y="2974061"/>
                </a:lnTo>
                <a:cubicBezTo>
                  <a:pt x="126573" y="3039830"/>
                  <a:pt x="179890" y="3093147"/>
                  <a:pt x="245659" y="3093147"/>
                </a:cubicBezTo>
                <a:lnTo>
                  <a:pt x="2027611" y="3093147"/>
                </a:lnTo>
                <a:cubicBezTo>
                  <a:pt x="2093380" y="3093147"/>
                  <a:pt x="2146697" y="3039830"/>
                  <a:pt x="2146697" y="2974061"/>
                </a:cubicBezTo>
                <a:lnTo>
                  <a:pt x="2146697" y="556095"/>
                </a:lnTo>
                <a:cubicBezTo>
                  <a:pt x="2146697" y="490326"/>
                  <a:pt x="2093380" y="437009"/>
                  <a:pt x="2027611" y="437009"/>
                </a:cubicBezTo>
                <a:close/>
                <a:moveTo>
                  <a:pt x="974181" y="0"/>
                </a:moveTo>
                <a:lnTo>
                  <a:pt x="1299087" y="0"/>
                </a:lnTo>
                <a:cubicBezTo>
                  <a:pt x="1327680" y="0"/>
                  <a:pt x="1350860" y="23180"/>
                  <a:pt x="1350860" y="51773"/>
                </a:cubicBezTo>
                <a:lnTo>
                  <a:pt x="1350860" y="155306"/>
                </a:lnTo>
                <a:lnTo>
                  <a:pt x="1381614" y="155306"/>
                </a:lnTo>
                <a:cubicBezTo>
                  <a:pt x="1410207" y="155306"/>
                  <a:pt x="1433387" y="178486"/>
                  <a:pt x="1433387" y="207079"/>
                </a:cubicBezTo>
                <a:lnTo>
                  <a:pt x="1433387" y="298015"/>
                </a:lnTo>
                <a:lnTo>
                  <a:pt x="2081269" y="298015"/>
                </a:lnTo>
                <a:cubicBezTo>
                  <a:pt x="2187308" y="298015"/>
                  <a:pt x="2273269" y="383976"/>
                  <a:pt x="2273269" y="490015"/>
                </a:cubicBezTo>
                <a:lnTo>
                  <a:pt x="2273269" y="3040141"/>
                </a:lnTo>
                <a:cubicBezTo>
                  <a:pt x="2273269" y="3146180"/>
                  <a:pt x="2187308" y="3232141"/>
                  <a:pt x="2081269" y="3232141"/>
                </a:cubicBezTo>
                <a:lnTo>
                  <a:pt x="192000" y="3232141"/>
                </a:lnTo>
                <a:cubicBezTo>
                  <a:pt x="85961" y="3232141"/>
                  <a:pt x="0" y="3146180"/>
                  <a:pt x="0" y="3040141"/>
                </a:cubicBezTo>
                <a:lnTo>
                  <a:pt x="0" y="490015"/>
                </a:lnTo>
                <a:cubicBezTo>
                  <a:pt x="0" y="383976"/>
                  <a:pt x="85961" y="298015"/>
                  <a:pt x="192000" y="298015"/>
                </a:cubicBezTo>
                <a:lnTo>
                  <a:pt x="839881" y="298015"/>
                </a:lnTo>
                <a:lnTo>
                  <a:pt x="839881" y="207079"/>
                </a:lnTo>
                <a:cubicBezTo>
                  <a:pt x="839881" y="178486"/>
                  <a:pt x="863061" y="155306"/>
                  <a:pt x="891654" y="155306"/>
                </a:cubicBezTo>
                <a:lnTo>
                  <a:pt x="922408" y="155306"/>
                </a:lnTo>
                <a:lnTo>
                  <a:pt x="922408" y="51773"/>
                </a:lnTo>
                <a:cubicBezTo>
                  <a:pt x="922408" y="23180"/>
                  <a:pt x="945588" y="0"/>
                  <a:pt x="97418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Oval 47">
            <a:extLst>
              <a:ext uri="{FF2B5EF4-FFF2-40B4-BE49-F238E27FC236}">
                <a16:creationId xmlns:a16="http://schemas.microsoft.com/office/drawing/2014/main" id="{2A7B72D2-455E-4647-BA7D-2D9A0D0187FB}"/>
              </a:ext>
            </a:extLst>
          </p:cNvPr>
          <p:cNvSpPr>
            <a:spLocks noChangeAspect="1"/>
          </p:cNvSpPr>
          <p:nvPr/>
        </p:nvSpPr>
        <p:spPr>
          <a:xfrm>
            <a:off x="11057974" y="2429101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303187" y="480874"/>
                </a:moveTo>
                <a:lnTo>
                  <a:pt x="1303187" y="1303187"/>
                </a:lnTo>
                <a:lnTo>
                  <a:pt x="480874" y="1303187"/>
                </a:lnTo>
                <a:lnTo>
                  <a:pt x="480874" y="1936813"/>
                </a:lnTo>
                <a:lnTo>
                  <a:pt x="1303187" y="1936813"/>
                </a:lnTo>
                <a:lnTo>
                  <a:pt x="1303187" y="2759126"/>
                </a:lnTo>
                <a:lnTo>
                  <a:pt x="1936813" y="2759126"/>
                </a:lnTo>
                <a:lnTo>
                  <a:pt x="1936813" y="1936813"/>
                </a:lnTo>
                <a:lnTo>
                  <a:pt x="2759126" y="1936813"/>
                </a:lnTo>
                <a:lnTo>
                  <a:pt x="2759126" y="1303187"/>
                </a:lnTo>
                <a:lnTo>
                  <a:pt x="1936813" y="1303187"/>
                </a:lnTo>
                <a:lnTo>
                  <a:pt x="1936813" y="480874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Oval 50">
            <a:extLst>
              <a:ext uri="{FF2B5EF4-FFF2-40B4-BE49-F238E27FC236}">
                <a16:creationId xmlns:a16="http://schemas.microsoft.com/office/drawing/2014/main" id="{91CDD124-ED61-4ED3-81C2-B526853B9B84}"/>
              </a:ext>
            </a:extLst>
          </p:cNvPr>
          <p:cNvSpPr>
            <a:spLocks noChangeAspect="1"/>
          </p:cNvSpPr>
          <p:nvPr/>
        </p:nvSpPr>
        <p:spPr>
          <a:xfrm>
            <a:off x="5308362" y="3571006"/>
            <a:ext cx="469094" cy="529812"/>
          </a:xfrm>
          <a:custGeom>
            <a:avLst/>
            <a:gdLst/>
            <a:ahLst/>
            <a:cxnLst/>
            <a:rect l="l" t="t" r="r" b="b"/>
            <a:pathLst>
              <a:path w="2868687" h="3240000">
                <a:moveTo>
                  <a:pt x="1433799" y="2290728"/>
                </a:moveTo>
                <a:cubicBezTo>
                  <a:pt x="1317650" y="2346839"/>
                  <a:pt x="1203301" y="2394700"/>
                  <a:pt x="1093028" y="2434329"/>
                </a:cubicBezTo>
                <a:cubicBezTo>
                  <a:pt x="1167481" y="2812207"/>
                  <a:pt x="1292592" y="3060000"/>
                  <a:pt x="1434343" y="3060000"/>
                </a:cubicBezTo>
                <a:cubicBezTo>
                  <a:pt x="1576138" y="3060000"/>
                  <a:pt x="1701284" y="2812053"/>
                  <a:pt x="1774025" y="2433735"/>
                </a:cubicBezTo>
                <a:cubicBezTo>
                  <a:pt x="1663854" y="2394452"/>
                  <a:pt x="1549823" y="2346469"/>
                  <a:pt x="1433799" y="2290728"/>
                </a:cubicBezTo>
                <a:close/>
                <a:moveTo>
                  <a:pt x="1824954" y="2078037"/>
                </a:moveTo>
                <a:cubicBezTo>
                  <a:pt x="1794480" y="2097450"/>
                  <a:pt x="1763147" y="2116057"/>
                  <a:pt x="1731343" y="2134419"/>
                </a:cubicBezTo>
                <a:lnTo>
                  <a:pt x="1635415" y="2187161"/>
                </a:lnTo>
                <a:cubicBezTo>
                  <a:pt x="1691788" y="2215044"/>
                  <a:pt x="1747931" y="2239109"/>
                  <a:pt x="1803378" y="2259350"/>
                </a:cubicBezTo>
                <a:cubicBezTo>
                  <a:pt x="1812120" y="2201101"/>
                  <a:pt x="1819148" y="2140526"/>
                  <a:pt x="1824954" y="2078037"/>
                </a:cubicBezTo>
                <a:close/>
                <a:moveTo>
                  <a:pt x="1042306" y="2077178"/>
                </a:moveTo>
                <a:cubicBezTo>
                  <a:pt x="1047949" y="2140175"/>
                  <a:pt x="1055328" y="2201182"/>
                  <a:pt x="1063873" y="2259905"/>
                </a:cubicBezTo>
                <a:cubicBezTo>
                  <a:pt x="1119365" y="2238275"/>
                  <a:pt x="1176217" y="2214355"/>
                  <a:pt x="1233887" y="2187801"/>
                </a:cubicBezTo>
                <a:cubicBezTo>
                  <a:pt x="1201538" y="2170955"/>
                  <a:pt x="1169452" y="2152957"/>
                  <a:pt x="1137343" y="2134419"/>
                </a:cubicBezTo>
                <a:close/>
                <a:moveTo>
                  <a:pt x="559768" y="1732679"/>
                </a:moveTo>
                <a:cubicBezTo>
                  <a:pt x="268524" y="1984850"/>
                  <a:pt x="116369" y="2217202"/>
                  <a:pt x="187266" y="2340000"/>
                </a:cubicBezTo>
                <a:cubicBezTo>
                  <a:pt x="258144" y="2462764"/>
                  <a:pt x="535307" y="2447213"/>
                  <a:pt x="899736" y="2322555"/>
                </a:cubicBezTo>
                <a:cubicBezTo>
                  <a:pt x="878937" y="2207297"/>
                  <a:pt x="863223" y="2084405"/>
                  <a:pt x="853746" y="1955834"/>
                </a:cubicBezTo>
                <a:cubicBezTo>
                  <a:pt x="747454" y="1883220"/>
                  <a:pt x="648878" y="1808453"/>
                  <a:pt x="559768" y="1732679"/>
                </a:cubicBezTo>
                <a:close/>
                <a:moveTo>
                  <a:pt x="2309048" y="1730507"/>
                </a:moveTo>
                <a:cubicBezTo>
                  <a:pt x="2220666" y="1807660"/>
                  <a:pt x="2121792" y="1882664"/>
                  <a:pt x="2015235" y="1955625"/>
                </a:cubicBezTo>
                <a:cubicBezTo>
                  <a:pt x="2005364" y="2084180"/>
                  <a:pt x="1989894" y="2207119"/>
                  <a:pt x="1967330" y="2322070"/>
                </a:cubicBezTo>
                <a:lnTo>
                  <a:pt x="2081685" y="2358048"/>
                </a:lnTo>
                <a:cubicBezTo>
                  <a:pt x="2116015" y="2320492"/>
                  <a:pt x="2165526" y="2297468"/>
                  <a:pt x="2220415" y="2297468"/>
                </a:cubicBezTo>
                <a:cubicBezTo>
                  <a:pt x="2302230" y="2297468"/>
                  <a:pt x="2372097" y="2348622"/>
                  <a:pt x="2399287" y="2420880"/>
                </a:cubicBezTo>
                <a:cubicBezTo>
                  <a:pt x="2542053" y="2432945"/>
                  <a:pt x="2642630" y="2407186"/>
                  <a:pt x="2681420" y="2340000"/>
                </a:cubicBezTo>
                <a:cubicBezTo>
                  <a:pt x="2752393" y="2217071"/>
                  <a:pt x="2599836" y="1984353"/>
                  <a:pt x="2309048" y="1730507"/>
                </a:cubicBezTo>
                <a:close/>
                <a:moveTo>
                  <a:pt x="2026056" y="1510554"/>
                </a:moveTo>
                <a:cubicBezTo>
                  <a:pt x="2027893" y="1546708"/>
                  <a:pt x="2028343" y="1583211"/>
                  <a:pt x="2028343" y="1620000"/>
                </a:cubicBezTo>
                <a:lnTo>
                  <a:pt x="2024251" y="1730716"/>
                </a:lnTo>
                <a:lnTo>
                  <a:pt x="2173722" y="1619092"/>
                </a:lnTo>
                <a:cubicBezTo>
                  <a:pt x="2127526" y="1582190"/>
                  <a:pt x="2078507" y="1545517"/>
                  <a:pt x="2026056" y="1510554"/>
                </a:cubicBezTo>
                <a:close/>
                <a:moveTo>
                  <a:pt x="844436" y="1509285"/>
                </a:moveTo>
                <a:lnTo>
                  <a:pt x="694964" y="1620908"/>
                </a:lnTo>
                <a:cubicBezTo>
                  <a:pt x="741160" y="1657811"/>
                  <a:pt x="790179" y="1694484"/>
                  <a:pt x="842630" y="1729447"/>
                </a:cubicBezTo>
                <a:cubicBezTo>
                  <a:pt x="840793" y="1693293"/>
                  <a:pt x="840343" y="1656790"/>
                  <a:pt x="840343" y="1620000"/>
                </a:cubicBezTo>
                <a:close/>
                <a:moveTo>
                  <a:pt x="1434343" y="1361184"/>
                </a:moveTo>
                <a:cubicBezTo>
                  <a:pt x="1573534" y="1361184"/>
                  <a:pt x="1686371" y="1474021"/>
                  <a:pt x="1686371" y="1613212"/>
                </a:cubicBezTo>
                <a:cubicBezTo>
                  <a:pt x="1686371" y="1752403"/>
                  <a:pt x="1573534" y="1865240"/>
                  <a:pt x="1434343" y="1865240"/>
                </a:cubicBezTo>
                <a:cubicBezTo>
                  <a:pt x="1295152" y="1865240"/>
                  <a:pt x="1182315" y="1752403"/>
                  <a:pt x="1182315" y="1613212"/>
                </a:cubicBezTo>
                <a:cubicBezTo>
                  <a:pt x="1182315" y="1474021"/>
                  <a:pt x="1295152" y="1361184"/>
                  <a:pt x="1434343" y="1361184"/>
                </a:cubicBezTo>
                <a:close/>
                <a:moveTo>
                  <a:pt x="1433770" y="1149513"/>
                </a:moveTo>
                <a:cubicBezTo>
                  <a:pt x="1365445" y="1183896"/>
                  <a:pt x="1296585" y="1221489"/>
                  <a:pt x="1227343" y="1261466"/>
                </a:cubicBezTo>
                <a:lnTo>
                  <a:pt x="1027157" y="1384911"/>
                </a:lnTo>
                <a:cubicBezTo>
                  <a:pt x="1022222" y="1461370"/>
                  <a:pt x="1020343" y="1539922"/>
                  <a:pt x="1020343" y="1620000"/>
                </a:cubicBezTo>
                <a:lnTo>
                  <a:pt x="1028287" y="1855786"/>
                </a:lnTo>
                <a:cubicBezTo>
                  <a:pt x="1091680" y="1898065"/>
                  <a:pt x="1158394" y="1938727"/>
                  <a:pt x="1227343" y="1978535"/>
                </a:cubicBezTo>
                <a:lnTo>
                  <a:pt x="1434916" y="2090488"/>
                </a:lnTo>
                <a:cubicBezTo>
                  <a:pt x="1503241" y="2056105"/>
                  <a:pt x="1572101" y="2018511"/>
                  <a:pt x="1641343" y="1978535"/>
                </a:cubicBezTo>
                <a:lnTo>
                  <a:pt x="1841530" y="1855090"/>
                </a:lnTo>
                <a:cubicBezTo>
                  <a:pt x="1846464" y="1778631"/>
                  <a:pt x="1848343" y="1700079"/>
                  <a:pt x="1848343" y="1620000"/>
                </a:cubicBezTo>
                <a:lnTo>
                  <a:pt x="1840399" y="1384214"/>
                </a:lnTo>
                <a:cubicBezTo>
                  <a:pt x="1777006" y="1341936"/>
                  <a:pt x="1710293" y="1301274"/>
                  <a:pt x="1641343" y="1261466"/>
                </a:cubicBezTo>
                <a:close/>
                <a:moveTo>
                  <a:pt x="1065308" y="980650"/>
                </a:moveTo>
                <a:cubicBezTo>
                  <a:pt x="1056566" y="1038899"/>
                  <a:pt x="1049538" y="1099475"/>
                  <a:pt x="1043732" y="1161964"/>
                </a:cubicBezTo>
                <a:cubicBezTo>
                  <a:pt x="1074206" y="1142551"/>
                  <a:pt x="1105539" y="1123943"/>
                  <a:pt x="1137343" y="1105581"/>
                </a:cubicBezTo>
                <a:lnTo>
                  <a:pt x="1233271" y="1052839"/>
                </a:lnTo>
                <a:cubicBezTo>
                  <a:pt x="1176898" y="1024957"/>
                  <a:pt x="1120756" y="1000892"/>
                  <a:pt x="1065308" y="980650"/>
                </a:cubicBezTo>
                <a:close/>
                <a:moveTo>
                  <a:pt x="1804814" y="980095"/>
                </a:moveTo>
                <a:cubicBezTo>
                  <a:pt x="1749321" y="1001726"/>
                  <a:pt x="1692469" y="1025646"/>
                  <a:pt x="1634800" y="1052200"/>
                </a:cubicBezTo>
                <a:cubicBezTo>
                  <a:pt x="1667149" y="1069046"/>
                  <a:pt x="1699234" y="1087043"/>
                  <a:pt x="1731343" y="1105581"/>
                </a:cubicBezTo>
                <a:lnTo>
                  <a:pt x="1826380" y="1162822"/>
                </a:lnTo>
                <a:cubicBezTo>
                  <a:pt x="1820738" y="1099825"/>
                  <a:pt x="1813359" y="1038819"/>
                  <a:pt x="1804814" y="980095"/>
                </a:cubicBezTo>
                <a:close/>
                <a:moveTo>
                  <a:pt x="2432236" y="816002"/>
                </a:moveTo>
                <a:cubicBezTo>
                  <a:pt x="2308930" y="820546"/>
                  <a:pt x="2149627" y="855445"/>
                  <a:pt x="1968950" y="917446"/>
                </a:cubicBezTo>
                <a:cubicBezTo>
                  <a:pt x="1989749" y="1032703"/>
                  <a:pt x="2005463" y="1155596"/>
                  <a:pt x="2014941" y="1284167"/>
                </a:cubicBezTo>
                <a:cubicBezTo>
                  <a:pt x="2121232" y="1356780"/>
                  <a:pt x="2219808" y="1431548"/>
                  <a:pt x="2308918" y="1507322"/>
                </a:cubicBezTo>
                <a:cubicBezTo>
                  <a:pt x="2600162" y="1255150"/>
                  <a:pt x="2752317" y="1022798"/>
                  <a:pt x="2681420" y="900000"/>
                </a:cubicBezTo>
                <a:cubicBezTo>
                  <a:pt x="2645694" y="838121"/>
                  <a:pt x="2557557" y="811383"/>
                  <a:pt x="2432236" y="816002"/>
                </a:cubicBezTo>
                <a:close/>
                <a:moveTo>
                  <a:pt x="436450" y="816001"/>
                </a:moveTo>
                <a:cubicBezTo>
                  <a:pt x="311129" y="811383"/>
                  <a:pt x="222992" y="838121"/>
                  <a:pt x="187266" y="900000"/>
                </a:cubicBezTo>
                <a:cubicBezTo>
                  <a:pt x="158404" y="949991"/>
                  <a:pt x="166508" y="1018139"/>
                  <a:pt x="206887" y="1097970"/>
                </a:cubicBezTo>
                <a:cubicBezTo>
                  <a:pt x="213842" y="1096217"/>
                  <a:pt x="221021" y="1095812"/>
                  <a:pt x="228294" y="1095812"/>
                </a:cubicBezTo>
                <a:cubicBezTo>
                  <a:pt x="334372" y="1095812"/>
                  <a:pt x="420366" y="1181806"/>
                  <a:pt x="420366" y="1287884"/>
                </a:cubicBezTo>
                <a:cubicBezTo>
                  <a:pt x="420366" y="1314219"/>
                  <a:pt x="415066" y="1339317"/>
                  <a:pt x="405427" y="1362148"/>
                </a:cubicBezTo>
                <a:cubicBezTo>
                  <a:pt x="450585" y="1410442"/>
                  <a:pt x="502437" y="1459559"/>
                  <a:pt x="559639" y="1509493"/>
                </a:cubicBezTo>
                <a:cubicBezTo>
                  <a:pt x="648020" y="1432341"/>
                  <a:pt x="746894" y="1357336"/>
                  <a:pt x="853451" y="1284376"/>
                </a:cubicBezTo>
                <a:cubicBezTo>
                  <a:pt x="863322" y="1155820"/>
                  <a:pt x="878792" y="1032881"/>
                  <a:pt x="901357" y="917930"/>
                </a:cubicBezTo>
                <a:cubicBezTo>
                  <a:pt x="719999" y="855651"/>
                  <a:pt x="560119" y="820559"/>
                  <a:pt x="436450" y="816001"/>
                </a:cubicBezTo>
                <a:close/>
                <a:moveTo>
                  <a:pt x="1434343" y="180000"/>
                </a:moveTo>
                <a:cubicBezTo>
                  <a:pt x="1292548" y="180000"/>
                  <a:pt x="1167402" y="427948"/>
                  <a:pt x="1094661" y="806265"/>
                </a:cubicBezTo>
                <a:cubicBezTo>
                  <a:pt x="1204832" y="845548"/>
                  <a:pt x="1318864" y="893532"/>
                  <a:pt x="1434887" y="949272"/>
                </a:cubicBezTo>
                <a:cubicBezTo>
                  <a:pt x="1551037" y="893162"/>
                  <a:pt x="1665385" y="845301"/>
                  <a:pt x="1775658" y="805671"/>
                </a:cubicBezTo>
                <a:cubicBezTo>
                  <a:pt x="1751860" y="684885"/>
                  <a:pt x="1722886" y="577390"/>
                  <a:pt x="1688823" y="487405"/>
                </a:cubicBezTo>
                <a:cubicBezTo>
                  <a:pt x="1688009" y="487647"/>
                  <a:pt x="1687191" y="487652"/>
                  <a:pt x="1686371" y="487652"/>
                </a:cubicBezTo>
                <a:cubicBezTo>
                  <a:pt x="1580293" y="487652"/>
                  <a:pt x="1494299" y="401658"/>
                  <a:pt x="1494299" y="295580"/>
                </a:cubicBezTo>
                <a:cubicBezTo>
                  <a:pt x="1494299" y="264819"/>
                  <a:pt x="1501530" y="235747"/>
                  <a:pt x="1516122" y="210837"/>
                </a:cubicBezTo>
                <a:cubicBezTo>
                  <a:pt x="1490583" y="189985"/>
                  <a:pt x="1462798" y="180000"/>
                  <a:pt x="1434343" y="180000"/>
                </a:cubicBezTo>
                <a:close/>
                <a:moveTo>
                  <a:pt x="1434343" y="0"/>
                </a:moveTo>
                <a:cubicBezTo>
                  <a:pt x="1509303" y="0"/>
                  <a:pt x="1581019" y="37868"/>
                  <a:pt x="1646062" y="107907"/>
                </a:cubicBezTo>
                <a:cubicBezTo>
                  <a:pt x="1659037" y="104972"/>
                  <a:pt x="1672533" y="103508"/>
                  <a:pt x="1686371" y="103508"/>
                </a:cubicBezTo>
                <a:cubicBezTo>
                  <a:pt x="1792449" y="103508"/>
                  <a:pt x="1878443" y="189502"/>
                  <a:pt x="1878443" y="295580"/>
                </a:cubicBezTo>
                <a:cubicBezTo>
                  <a:pt x="1878443" y="342831"/>
                  <a:pt x="1861381" y="386097"/>
                  <a:pt x="1831228" y="417985"/>
                </a:cubicBezTo>
                <a:cubicBezTo>
                  <a:pt x="1871860" y="515668"/>
                  <a:pt x="1906636" y="628220"/>
                  <a:pt x="1935357" y="752219"/>
                </a:cubicBezTo>
                <a:cubicBezTo>
                  <a:pt x="2379384" y="616814"/>
                  <a:pt x="2731816" y="627289"/>
                  <a:pt x="2837304" y="810000"/>
                </a:cubicBezTo>
                <a:cubicBezTo>
                  <a:pt x="2942793" y="992711"/>
                  <a:pt x="2775650" y="1303161"/>
                  <a:pt x="2436521" y="1620139"/>
                </a:cubicBezTo>
                <a:cubicBezTo>
                  <a:pt x="2775698" y="1936928"/>
                  <a:pt x="2942777" y="2247316"/>
                  <a:pt x="2837304" y="2430000"/>
                </a:cubicBezTo>
                <a:cubicBezTo>
                  <a:pt x="2771439" y="2544083"/>
                  <a:pt x="2609300" y="2591017"/>
                  <a:pt x="2388706" y="2577188"/>
                </a:cubicBezTo>
                <a:cubicBezTo>
                  <a:pt x="2358753" y="2639691"/>
                  <a:pt x="2294480" y="2681612"/>
                  <a:pt x="2220415" y="2681612"/>
                </a:cubicBezTo>
                <a:cubicBezTo>
                  <a:pt x="2122541" y="2681612"/>
                  <a:pt x="2041764" y="2608405"/>
                  <a:pt x="2030773" y="2513644"/>
                </a:cubicBezTo>
                <a:cubicBezTo>
                  <a:pt x="1999304" y="2506661"/>
                  <a:pt x="1967635" y="2497623"/>
                  <a:pt x="1935485" y="2487821"/>
                </a:cubicBezTo>
                <a:cubicBezTo>
                  <a:pt x="1830610" y="2940018"/>
                  <a:pt x="1645322" y="3240000"/>
                  <a:pt x="1434343" y="3240000"/>
                </a:cubicBezTo>
                <a:cubicBezTo>
                  <a:pt x="1223366" y="3240000"/>
                  <a:pt x="1038079" y="2940023"/>
                  <a:pt x="933330" y="2487781"/>
                </a:cubicBezTo>
                <a:cubicBezTo>
                  <a:pt x="489302" y="2623186"/>
                  <a:pt x="136870" y="2612712"/>
                  <a:pt x="31382" y="2430000"/>
                </a:cubicBezTo>
                <a:cubicBezTo>
                  <a:pt x="-74106" y="2247290"/>
                  <a:pt x="93037" y="1936840"/>
                  <a:pt x="432165" y="1619862"/>
                </a:cubicBezTo>
                <a:cubicBezTo>
                  <a:pt x="378689" y="1569916"/>
                  <a:pt x="329491" y="1520128"/>
                  <a:pt x="285801" y="1470219"/>
                </a:cubicBezTo>
                <a:cubicBezTo>
                  <a:pt x="267844" y="1476857"/>
                  <a:pt x="248431" y="1479956"/>
                  <a:pt x="228294" y="1479956"/>
                </a:cubicBezTo>
                <a:cubicBezTo>
                  <a:pt x="122216" y="1479956"/>
                  <a:pt x="36222" y="1393962"/>
                  <a:pt x="36222" y="1287884"/>
                </a:cubicBezTo>
                <a:cubicBezTo>
                  <a:pt x="36222" y="1246866"/>
                  <a:pt x="49080" y="1208850"/>
                  <a:pt x="73868" y="1179672"/>
                </a:cubicBezTo>
                <a:cubicBezTo>
                  <a:pt x="-4733" y="1033688"/>
                  <a:pt x="-23287" y="904690"/>
                  <a:pt x="31382" y="810000"/>
                </a:cubicBezTo>
                <a:cubicBezTo>
                  <a:pt x="136860" y="627306"/>
                  <a:pt x="489234" y="616816"/>
                  <a:pt x="933201" y="752179"/>
                </a:cubicBezTo>
                <a:cubicBezTo>
                  <a:pt x="1038076" y="299982"/>
                  <a:pt x="1223365" y="0"/>
                  <a:pt x="14343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Heart 17">
            <a:extLst>
              <a:ext uri="{FF2B5EF4-FFF2-40B4-BE49-F238E27FC236}">
                <a16:creationId xmlns:a16="http://schemas.microsoft.com/office/drawing/2014/main" id="{FD25AA3C-FD36-4FC1-9406-60F9CCE3DC0D}"/>
              </a:ext>
            </a:extLst>
          </p:cNvPr>
          <p:cNvSpPr/>
          <p:nvPr/>
        </p:nvSpPr>
        <p:spPr>
          <a:xfrm>
            <a:off x="7846544" y="3588496"/>
            <a:ext cx="501299" cy="491506"/>
          </a:xfrm>
          <a:custGeom>
            <a:avLst/>
            <a:gdLst/>
            <a:ahLst/>
            <a:cxnLst/>
            <a:rect l="l" t="t" r="r" b="b"/>
            <a:pathLst>
              <a:path w="3263621" h="3199863">
                <a:moveTo>
                  <a:pt x="1896188" y="786599"/>
                </a:moveTo>
                <a:cubicBezTo>
                  <a:pt x="1878938" y="786251"/>
                  <a:pt x="1861335" y="789280"/>
                  <a:pt x="1844305" y="796082"/>
                </a:cubicBezTo>
                <a:cubicBezTo>
                  <a:pt x="1792333" y="816839"/>
                  <a:pt x="1760707" y="866742"/>
                  <a:pt x="1761231" y="919486"/>
                </a:cubicBezTo>
                <a:lnTo>
                  <a:pt x="1573886" y="1618665"/>
                </a:lnTo>
                <a:lnTo>
                  <a:pt x="1438574" y="1113672"/>
                </a:lnTo>
                <a:cubicBezTo>
                  <a:pt x="1424335" y="1060531"/>
                  <a:pt x="1379808" y="1023594"/>
                  <a:pt x="1328543" y="1016456"/>
                </a:cubicBezTo>
                <a:cubicBezTo>
                  <a:pt x="1320071" y="1015276"/>
                  <a:pt x="1311415" y="1014911"/>
                  <a:pt x="1302836" y="1018067"/>
                </a:cubicBezTo>
                <a:lnTo>
                  <a:pt x="1300556" y="1017667"/>
                </a:lnTo>
                <a:cubicBezTo>
                  <a:pt x="1298914" y="1017711"/>
                  <a:pt x="1297275" y="1017786"/>
                  <a:pt x="1295680" y="1018515"/>
                </a:cubicBezTo>
                <a:lnTo>
                  <a:pt x="1275904" y="1019755"/>
                </a:lnTo>
                <a:cubicBezTo>
                  <a:pt x="1273459" y="1020410"/>
                  <a:pt x="1271049" y="1021129"/>
                  <a:pt x="1269080" y="1023145"/>
                </a:cubicBezTo>
                <a:cubicBezTo>
                  <a:pt x="1229892" y="1033156"/>
                  <a:pt x="1196286" y="1061513"/>
                  <a:pt x="1180414" y="1102068"/>
                </a:cubicBezTo>
                <a:lnTo>
                  <a:pt x="902406" y="1812437"/>
                </a:lnTo>
                <a:lnTo>
                  <a:pt x="612897" y="1812437"/>
                </a:lnTo>
                <a:cubicBezTo>
                  <a:pt x="539543" y="1812437"/>
                  <a:pt x="480078" y="1871902"/>
                  <a:pt x="480078" y="1945256"/>
                </a:cubicBezTo>
                <a:cubicBezTo>
                  <a:pt x="480078" y="2018610"/>
                  <a:pt x="539543" y="2078075"/>
                  <a:pt x="612897" y="2078075"/>
                </a:cubicBezTo>
                <a:lnTo>
                  <a:pt x="966673" y="2078075"/>
                </a:lnTo>
                <a:cubicBezTo>
                  <a:pt x="1008666" y="2088839"/>
                  <a:pt x="1051924" y="2075535"/>
                  <a:pt x="1081835" y="2045978"/>
                </a:cubicBezTo>
                <a:cubicBezTo>
                  <a:pt x="1105846" y="2028294"/>
                  <a:pt x="1122213" y="2001701"/>
                  <a:pt x="1125659" y="1970866"/>
                </a:cubicBezTo>
                <a:lnTo>
                  <a:pt x="1284498" y="1565001"/>
                </a:lnTo>
                <a:lnTo>
                  <a:pt x="1443089" y="2156868"/>
                </a:lnTo>
                <a:cubicBezTo>
                  <a:pt x="1455914" y="2204733"/>
                  <a:pt x="1493311" y="2239452"/>
                  <a:pt x="1538593" y="2249086"/>
                </a:cubicBezTo>
                <a:lnTo>
                  <a:pt x="1542015" y="2250785"/>
                </a:lnTo>
                <a:cubicBezTo>
                  <a:pt x="1542604" y="2250943"/>
                  <a:pt x="1543193" y="2251097"/>
                  <a:pt x="1543870" y="2250902"/>
                </a:cubicBezTo>
                <a:cubicBezTo>
                  <a:pt x="1553422" y="2254514"/>
                  <a:pt x="1563610" y="2255524"/>
                  <a:pt x="1573886" y="2252783"/>
                </a:cubicBezTo>
                <a:cubicBezTo>
                  <a:pt x="1584162" y="2255524"/>
                  <a:pt x="1594351" y="2254515"/>
                  <a:pt x="1603903" y="2250901"/>
                </a:cubicBezTo>
                <a:lnTo>
                  <a:pt x="1605758" y="2250785"/>
                </a:lnTo>
                <a:cubicBezTo>
                  <a:pt x="1606974" y="2250459"/>
                  <a:pt x="1608181" y="2250118"/>
                  <a:pt x="1609178" y="2249086"/>
                </a:cubicBezTo>
                <a:cubicBezTo>
                  <a:pt x="1654461" y="2239453"/>
                  <a:pt x="1691859" y="2204734"/>
                  <a:pt x="1704684" y="2156868"/>
                </a:cubicBezTo>
                <a:lnTo>
                  <a:pt x="1921541" y="1347547"/>
                </a:lnTo>
                <a:lnTo>
                  <a:pt x="2181705" y="1998928"/>
                </a:lnTo>
                <a:cubicBezTo>
                  <a:pt x="2205326" y="2058070"/>
                  <a:pt x="2266689" y="2090865"/>
                  <a:pt x="2326593" y="2078075"/>
                </a:cubicBezTo>
                <a:lnTo>
                  <a:pt x="2671200" y="2078075"/>
                </a:lnTo>
                <a:cubicBezTo>
                  <a:pt x="2744554" y="2078075"/>
                  <a:pt x="2804019" y="2018610"/>
                  <a:pt x="2804019" y="1945256"/>
                </a:cubicBezTo>
                <a:cubicBezTo>
                  <a:pt x="2804019" y="1871902"/>
                  <a:pt x="2744554" y="1812437"/>
                  <a:pt x="2671200" y="1812437"/>
                </a:cubicBezTo>
                <a:lnTo>
                  <a:pt x="2393261" y="1812437"/>
                </a:lnTo>
                <a:lnTo>
                  <a:pt x="2016914" y="870162"/>
                </a:lnTo>
                <a:cubicBezTo>
                  <a:pt x="1996508" y="819071"/>
                  <a:pt x="1947937" y="787642"/>
                  <a:pt x="1896188" y="786599"/>
                </a:cubicBezTo>
                <a:close/>
                <a:moveTo>
                  <a:pt x="773454" y="106"/>
                </a:moveTo>
                <a:cubicBezTo>
                  <a:pt x="1097282" y="5742"/>
                  <a:pt x="1441967" y="238301"/>
                  <a:pt x="1631811" y="769863"/>
                </a:cubicBezTo>
                <a:cubicBezTo>
                  <a:pt x="2306811" y="-1120137"/>
                  <a:pt x="4939311" y="769863"/>
                  <a:pt x="1631811" y="3199863"/>
                </a:cubicBezTo>
                <a:cubicBezTo>
                  <a:pt x="-745455" y="1453301"/>
                  <a:pt x="-54107" y="-14297"/>
                  <a:pt x="773454" y="106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Rounded Rectangle 25">
            <a:extLst>
              <a:ext uri="{FF2B5EF4-FFF2-40B4-BE49-F238E27FC236}">
                <a16:creationId xmlns:a16="http://schemas.microsoft.com/office/drawing/2014/main" id="{A53FDB1A-403D-4EBD-8EB6-3E1911FAEEC5}"/>
              </a:ext>
            </a:extLst>
          </p:cNvPr>
          <p:cNvSpPr/>
          <p:nvPr/>
        </p:nvSpPr>
        <p:spPr>
          <a:xfrm>
            <a:off x="6982048" y="3626197"/>
            <a:ext cx="497670" cy="419433"/>
          </a:xfrm>
          <a:custGeom>
            <a:avLst/>
            <a:gdLst/>
            <a:ahLst/>
            <a:cxnLst/>
            <a:rect l="l" t="t" r="r" b="b"/>
            <a:pathLst>
              <a:path w="3240000" h="2730652">
                <a:moveTo>
                  <a:pt x="1452811" y="1541940"/>
                </a:moveTo>
                <a:lnTo>
                  <a:pt x="1452811" y="1831951"/>
                </a:lnTo>
                <a:lnTo>
                  <a:pt x="1162800" y="1831951"/>
                </a:lnTo>
                <a:lnTo>
                  <a:pt x="1162800" y="2166329"/>
                </a:lnTo>
                <a:lnTo>
                  <a:pt x="1452811" y="2166329"/>
                </a:lnTo>
                <a:lnTo>
                  <a:pt x="1452811" y="2456340"/>
                </a:lnTo>
                <a:lnTo>
                  <a:pt x="1787189" y="2456340"/>
                </a:lnTo>
                <a:lnTo>
                  <a:pt x="1787189" y="2166329"/>
                </a:lnTo>
                <a:lnTo>
                  <a:pt x="2077200" y="2166329"/>
                </a:lnTo>
                <a:lnTo>
                  <a:pt x="2077200" y="1831951"/>
                </a:lnTo>
                <a:lnTo>
                  <a:pt x="1787189" y="1831951"/>
                </a:lnTo>
                <a:lnTo>
                  <a:pt x="1787189" y="1541940"/>
                </a:lnTo>
                <a:close/>
                <a:moveTo>
                  <a:pt x="0" y="1278453"/>
                </a:moveTo>
                <a:lnTo>
                  <a:pt x="3240000" y="1278453"/>
                </a:lnTo>
                <a:lnTo>
                  <a:pt x="3240000" y="2376509"/>
                </a:lnTo>
                <a:cubicBezTo>
                  <a:pt x="3240000" y="2572097"/>
                  <a:pt x="3081445" y="2730652"/>
                  <a:pt x="2885857" y="2730652"/>
                </a:cubicBezTo>
                <a:lnTo>
                  <a:pt x="354143" y="2730652"/>
                </a:lnTo>
                <a:cubicBezTo>
                  <a:pt x="158555" y="2730652"/>
                  <a:pt x="0" y="2572097"/>
                  <a:pt x="0" y="2376509"/>
                </a:cubicBezTo>
                <a:close/>
                <a:moveTo>
                  <a:pt x="1001150" y="200505"/>
                </a:moveTo>
                <a:cubicBezTo>
                  <a:pt x="933045" y="200505"/>
                  <a:pt x="877834" y="255715"/>
                  <a:pt x="877834" y="323821"/>
                </a:cubicBezTo>
                <a:lnTo>
                  <a:pt x="877834" y="605836"/>
                </a:lnTo>
                <a:lnTo>
                  <a:pt x="2362163" y="605836"/>
                </a:lnTo>
                <a:lnTo>
                  <a:pt x="2362163" y="323821"/>
                </a:lnTo>
                <a:cubicBezTo>
                  <a:pt x="2362163" y="255715"/>
                  <a:pt x="2306952" y="200505"/>
                  <a:pt x="2238846" y="200505"/>
                </a:cubicBezTo>
                <a:close/>
                <a:moveTo>
                  <a:pt x="843301" y="0"/>
                </a:moveTo>
                <a:lnTo>
                  <a:pt x="2396696" y="0"/>
                </a:lnTo>
                <a:cubicBezTo>
                  <a:pt x="2488075" y="0"/>
                  <a:pt x="2562152" y="74077"/>
                  <a:pt x="2562152" y="165456"/>
                </a:cubicBezTo>
                <a:lnTo>
                  <a:pt x="2562152" y="605836"/>
                </a:lnTo>
                <a:lnTo>
                  <a:pt x="2885857" y="605836"/>
                </a:lnTo>
                <a:cubicBezTo>
                  <a:pt x="3081445" y="605836"/>
                  <a:pt x="3240000" y="764391"/>
                  <a:pt x="3240000" y="959979"/>
                </a:cubicBezTo>
                <a:lnTo>
                  <a:pt x="3240000" y="1134437"/>
                </a:lnTo>
                <a:lnTo>
                  <a:pt x="0" y="1134437"/>
                </a:lnTo>
                <a:lnTo>
                  <a:pt x="0" y="959979"/>
                </a:lnTo>
                <a:cubicBezTo>
                  <a:pt x="0" y="764391"/>
                  <a:pt x="158555" y="605836"/>
                  <a:pt x="354143" y="605836"/>
                </a:cubicBezTo>
                <a:lnTo>
                  <a:pt x="677845" y="605836"/>
                </a:lnTo>
                <a:lnTo>
                  <a:pt x="677845" y="165456"/>
                </a:lnTo>
                <a:cubicBezTo>
                  <a:pt x="677845" y="74077"/>
                  <a:pt x="751923" y="0"/>
                  <a:pt x="84330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Chord 32">
            <a:extLst>
              <a:ext uri="{FF2B5EF4-FFF2-40B4-BE49-F238E27FC236}">
                <a16:creationId xmlns:a16="http://schemas.microsoft.com/office/drawing/2014/main" id="{3D1BBD17-EB21-4265-8BCB-65380AD568C6}"/>
              </a:ext>
            </a:extLst>
          </p:cNvPr>
          <p:cNvSpPr/>
          <p:nvPr/>
        </p:nvSpPr>
        <p:spPr>
          <a:xfrm>
            <a:off x="6132058" y="3589260"/>
            <a:ext cx="497670" cy="493305"/>
          </a:xfrm>
          <a:custGeom>
            <a:avLst/>
            <a:gdLst/>
            <a:ahLst/>
            <a:cxnLst/>
            <a:rect l="l" t="t" r="r" b="b"/>
            <a:pathLst>
              <a:path w="3240000" h="3211580">
                <a:moveTo>
                  <a:pt x="991906" y="2959580"/>
                </a:moveTo>
                <a:lnTo>
                  <a:pt x="2193254" y="2959580"/>
                </a:lnTo>
                <a:cubicBezTo>
                  <a:pt x="2215674" y="2959580"/>
                  <a:pt x="2233849" y="2977755"/>
                  <a:pt x="2233849" y="3000175"/>
                </a:cubicBezTo>
                <a:lnTo>
                  <a:pt x="2233849" y="3170985"/>
                </a:lnTo>
                <a:cubicBezTo>
                  <a:pt x="2233849" y="3193405"/>
                  <a:pt x="2215674" y="3211580"/>
                  <a:pt x="2193254" y="3211580"/>
                </a:cubicBezTo>
                <a:lnTo>
                  <a:pt x="991906" y="3211580"/>
                </a:lnTo>
                <a:cubicBezTo>
                  <a:pt x="969486" y="3211580"/>
                  <a:pt x="951311" y="3193405"/>
                  <a:pt x="951311" y="3170985"/>
                </a:cubicBezTo>
                <a:lnTo>
                  <a:pt x="951311" y="3000175"/>
                </a:lnTo>
                <a:cubicBezTo>
                  <a:pt x="951311" y="2977755"/>
                  <a:pt x="969486" y="2959580"/>
                  <a:pt x="991906" y="2959580"/>
                </a:cubicBezTo>
                <a:close/>
                <a:moveTo>
                  <a:pt x="1439043" y="1763796"/>
                </a:moveTo>
                <a:lnTo>
                  <a:pt x="1439043" y="2067459"/>
                </a:lnTo>
                <a:lnTo>
                  <a:pt x="1135380" y="2067459"/>
                </a:lnTo>
                <a:lnTo>
                  <a:pt x="1135380" y="2374533"/>
                </a:lnTo>
                <a:lnTo>
                  <a:pt x="1439043" y="2374533"/>
                </a:lnTo>
                <a:lnTo>
                  <a:pt x="1439043" y="2678196"/>
                </a:lnTo>
                <a:lnTo>
                  <a:pt x="1746117" y="2678196"/>
                </a:lnTo>
                <a:lnTo>
                  <a:pt x="1746117" y="2374533"/>
                </a:lnTo>
                <a:lnTo>
                  <a:pt x="2049780" y="2374533"/>
                </a:lnTo>
                <a:lnTo>
                  <a:pt x="2049780" y="2067459"/>
                </a:lnTo>
                <a:lnTo>
                  <a:pt x="1746117" y="2067459"/>
                </a:lnTo>
                <a:lnTo>
                  <a:pt x="1746117" y="1763796"/>
                </a:lnTo>
                <a:close/>
                <a:moveTo>
                  <a:pt x="128358" y="1541040"/>
                </a:moveTo>
                <a:lnTo>
                  <a:pt x="3056915" y="1550917"/>
                </a:lnTo>
                <a:cubicBezTo>
                  <a:pt x="3061111" y="2078028"/>
                  <a:pt x="2781683" y="2566719"/>
                  <a:pt x="2325284" y="2830467"/>
                </a:cubicBezTo>
                <a:lnTo>
                  <a:pt x="2182018" y="2900953"/>
                </a:lnTo>
                <a:lnTo>
                  <a:pt x="1002135" y="2900953"/>
                </a:lnTo>
                <a:cubicBezTo>
                  <a:pt x="950374" y="2879821"/>
                  <a:pt x="900231" y="2854191"/>
                  <a:pt x="851341" y="2825496"/>
                </a:cubicBezTo>
                <a:cubicBezTo>
                  <a:pt x="396732" y="2558675"/>
                  <a:pt x="120607" y="2068110"/>
                  <a:pt x="128358" y="1541040"/>
                </a:cubicBezTo>
                <a:close/>
                <a:moveTo>
                  <a:pt x="61067" y="1230414"/>
                </a:moveTo>
                <a:lnTo>
                  <a:pt x="3178933" y="1230414"/>
                </a:lnTo>
                <a:cubicBezTo>
                  <a:pt x="3212659" y="1230414"/>
                  <a:pt x="3240000" y="1257755"/>
                  <a:pt x="3240000" y="1291481"/>
                </a:cubicBezTo>
                <a:lnTo>
                  <a:pt x="3240000" y="1421347"/>
                </a:lnTo>
                <a:cubicBezTo>
                  <a:pt x="3240000" y="1455073"/>
                  <a:pt x="3212659" y="1482414"/>
                  <a:pt x="3178933" y="1482414"/>
                </a:cubicBezTo>
                <a:lnTo>
                  <a:pt x="61067" y="1482414"/>
                </a:lnTo>
                <a:cubicBezTo>
                  <a:pt x="27341" y="1482414"/>
                  <a:pt x="0" y="1455073"/>
                  <a:pt x="0" y="1421347"/>
                </a:cubicBezTo>
                <a:lnTo>
                  <a:pt x="0" y="1291481"/>
                </a:lnTo>
                <a:cubicBezTo>
                  <a:pt x="0" y="1257755"/>
                  <a:pt x="27341" y="1230414"/>
                  <a:pt x="61067" y="1230414"/>
                </a:cubicBezTo>
                <a:close/>
                <a:moveTo>
                  <a:pt x="2481726" y="315922"/>
                </a:moveTo>
                <a:lnTo>
                  <a:pt x="2862412" y="696608"/>
                </a:lnTo>
                <a:lnTo>
                  <a:pt x="2420437" y="1138584"/>
                </a:lnTo>
                <a:lnTo>
                  <a:pt x="1659064" y="1138584"/>
                </a:lnTo>
                <a:close/>
                <a:moveTo>
                  <a:pt x="2730827" y="0"/>
                </a:moveTo>
                <a:cubicBezTo>
                  <a:pt x="2765703" y="0"/>
                  <a:pt x="2800581" y="13305"/>
                  <a:pt x="2827191" y="39915"/>
                </a:cubicBezTo>
                <a:lnTo>
                  <a:pt x="3143636" y="356360"/>
                </a:lnTo>
                <a:cubicBezTo>
                  <a:pt x="3196857" y="409581"/>
                  <a:pt x="3196857" y="495868"/>
                  <a:pt x="3143636" y="549088"/>
                </a:cubicBezTo>
                <a:lnTo>
                  <a:pt x="3082882" y="609843"/>
                </a:lnTo>
                <a:cubicBezTo>
                  <a:pt x="3029661" y="663063"/>
                  <a:pt x="2943375" y="663064"/>
                  <a:pt x="2890155" y="609843"/>
                </a:cubicBezTo>
                <a:lnTo>
                  <a:pt x="2573708" y="293397"/>
                </a:lnTo>
                <a:cubicBezTo>
                  <a:pt x="2520488" y="240176"/>
                  <a:pt x="2520488" y="153889"/>
                  <a:pt x="2573708" y="100669"/>
                </a:cubicBezTo>
                <a:lnTo>
                  <a:pt x="2634463" y="39914"/>
                </a:lnTo>
                <a:cubicBezTo>
                  <a:pt x="2661073" y="13305"/>
                  <a:pt x="2695950" y="0"/>
                  <a:pt x="273082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Rounded Rectangle 40">
            <a:extLst>
              <a:ext uri="{FF2B5EF4-FFF2-40B4-BE49-F238E27FC236}">
                <a16:creationId xmlns:a16="http://schemas.microsoft.com/office/drawing/2014/main" id="{9EAE5B7B-9157-44FC-AC9D-E519CCFB3F84}"/>
              </a:ext>
            </a:extLst>
          </p:cNvPr>
          <p:cNvSpPr/>
          <p:nvPr/>
        </p:nvSpPr>
        <p:spPr>
          <a:xfrm rot="2942052">
            <a:off x="8639059" y="3589842"/>
            <a:ext cx="462604" cy="492140"/>
          </a:xfrm>
          <a:custGeom>
            <a:avLst/>
            <a:gdLst/>
            <a:ahLst/>
            <a:cxnLst/>
            <a:rect l="l" t="t" r="r" b="b"/>
            <a:pathLst>
              <a:path w="3011706" h="3204001">
                <a:moveTo>
                  <a:pt x="2432249" y="1011942"/>
                </a:moveTo>
                <a:cubicBezTo>
                  <a:pt x="2423608" y="1019482"/>
                  <a:pt x="2416303" y="1028841"/>
                  <a:pt x="2410966" y="1039800"/>
                </a:cubicBezTo>
                <a:lnTo>
                  <a:pt x="1969837" y="1945620"/>
                </a:lnTo>
                <a:cubicBezTo>
                  <a:pt x="1948488" y="1989457"/>
                  <a:pt x="1966719" y="2042300"/>
                  <a:pt x="2010556" y="2063648"/>
                </a:cubicBezTo>
                <a:cubicBezTo>
                  <a:pt x="2054392" y="2084996"/>
                  <a:pt x="2107235" y="2066766"/>
                  <a:pt x="2128583" y="2022929"/>
                </a:cubicBezTo>
                <a:lnTo>
                  <a:pt x="2569712" y="1117109"/>
                </a:lnTo>
                <a:cubicBezTo>
                  <a:pt x="2591061" y="1073271"/>
                  <a:pt x="2572830" y="1020430"/>
                  <a:pt x="2528993" y="999081"/>
                </a:cubicBezTo>
                <a:cubicBezTo>
                  <a:pt x="2496115" y="983070"/>
                  <a:pt x="2458172" y="989322"/>
                  <a:pt x="2432249" y="1011942"/>
                </a:cubicBezTo>
                <a:close/>
                <a:moveTo>
                  <a:pt x="1709549" y="1044955"/>
                </a:moveTo>
                <a:cubicBezTo>
                  <a:pt x="1978186" y="735551"/>
                  <a:pt x="2446780" y="702502"/>
                  <a:pt x="2756184" y="971139"/>
                </a:cubicBezTo>
                <a:cubicBezTo>
                  <a:pt x="3065588" y="1239776"/>
                  <a:pt x="3098636" y="1708370"/>
                  <a:pt x="2830000" y="2017774"/>
                </a:cubicBezTo>
                <a:cubicBezTo>
                  <a:pt x="2561363" y="2327178"/>
                  <a:pt x="2092769" y="2360227"/>
                  <a:pt x="1783365" y="2091590"/>
                </a:cubicBezTo>
                <a:cubicBezTo>
                  <a:pt x="1473960" y="1822953"/>
                  <a:pt x="1440912" y="1354359"/>
                  <a:pt x="1709549" y="1044955"/>
                </a:cubicBezTo>
                <a:close/>
                <a:moveTo>
                  <a:pt x="208197" y="1872243"/>
                </a:moveTo>
                <a:cubicBezTo>
                  <a:pt x="195168" y="1885273"/>
                  <a:pt x="187109" y="1903273"/>
                  <a:pt x="187109" y="1923155"/>
                </a:cubicBezTo>
                <a:lnTo>
                  <a:pt x="187109" y="2715155"/>
                </a:lnTo>
                <a:cubicBezTo>
                  <a:pt x="187109" y="2754920"/>
                  <a:pt x="219344" y="2787155"/>
                  <a:pt x="259109" y="2787155"/>
                </a:cubicBezTo>
                <a:cubicBezTo>
                  <a:pt x="298874" y="2787155"/>
                  <a:pt x="331109" y="2754920"/>
                  <a:pt x="331109" y="2715155"/>
                </a:cubicBezTo>
                <a:lnTo>
                  <a:pt x="331109" y="1923155"/>
                </a:lnTo>
                <a:cubicBezTo>
                  <a:pt x="331109" y="1883390"/>
                  <a:pt x="298874" y="1851155"/>
                  <a:pt x="259109" y="1851155"/>
                </a:cubicBezTo>
                <a:cubicBezTo>
                  <a:pt x="239226" y="1851156"/>
                  <a:pt x="221226" y="1859214"/>
                  <a:pt x="208197" y="1872243"/>
                </a:cubicBezTo>
                <a:close/>
                <a:moveTo>
                  <a:pt x="0" y="1625202"/>
                </a:moveTo>
                <a:cubicBezTo>
                  <a:pt x="418057" y="1737228"/>
                  <a:pt x="858998" y="1737384"/>
                  <a:pt x="1277606" y="1625336"/>
                </a:cubicBezTo>
                <a:cubicBezTo>
                  <a:pt x="1277605" y="1938624"/>
                  <a:pt x="1277605" y="2251911"/>
                  <a:pt x="1277605" y="2565198"/>
                </a:cubicBezTo>
                <a:cubicBezTo>
                  <a:pt x="1277605" y="2917999"/>
                  <a:pt x="991603" y="3204001"/>
                  <a:pt x="638802" y="3204001"/>
                </a:cubicBezTo>
                <a:lnTo>
                  <a:pt x="638803" y="3204000"/>
                </a:lnTo>
                <a:cubicBezTo>
                  <a:pt x="286002" y="3204000"/>
                  <a:pt x="0" y="2917999"/>
                  <a:pt x="0" y="2565197"/>
                </a:cubicBezTo>
                <a:close/>
                <a:moveTo>
                  <a:pt x="208197" y="459897"/>
                </a:moveTo>
                <a:cubicBezTo>
                  <a:pt x="195167" y="472926"/>
                  <a:pt x="187109" y="490926"/>
                  <a:pt x="187109" y="510808"/>
                </a:cubicBezTo>
                <a:lnTo>
                  <a:pt x="187109" y="1302808"/>
                </a:lnTo>
                <a:cubicBezTo>
                  <a:pt x="187109" y="1342573"/>
                  <a:pt x="219344" y="1374808"/>
                  <a:pt x="259109" y="1374808"/>
                </a:cubicBezTo>
                <a:cubicBezTo>
                  <a:pt x="298874" y="1374808"/>
                  <a:pt x="331109" y="1342573"/>
                  <a:pt x="331109" y="1302808"/>
                </a:cubicBezTo>
                <a:lnTo>
                  <a:pt x="331109" y="510808"/>
                </a:lnTo>
                <a:cubicBezTo>
                  <a:pt x="331109" y="471043"/>
                  <a:pt x="298874" y="438808"/>
                  <a:pt x="259109" y="438808"/>
                </a:cubicBezTo>
                <a:cubicBezTo>
                  <a:pt x="239226" y="438808"/>
                  <a:pt x="221226" y="446867"/>
                  <a:pt x="208197" y="459897"/>
                </a:cubicBezTo>
                <a:close/>
                <a:moveTo>
                  <a:pt x="187101" y="187101"/>
                </a:moveTo>
                <a:cubicBezTo>
                  <a:pt x="302701" y="71501"/>
                  <a:pt x="462402" y="0"/>
                  <a:pt x="638803" y="0"/>
                </a:cubicBezTo>
                <a:cubicBezTo>
                  <a:pt x="991604" y="0"/>
                  <a:pt x="1277606" y="286002"/>
                  <a:pt x="1277606" y="638803"/>
                </a:cubicBezTo>
                <a:lnTo>
                  <a:pt x="1277606" y="1497764"/>
                </a:lnTo>
                <a:cubicBezTo>
                  <a:pt x="859958" y="1616355"/>
                  <a:pt x="417375" y="1616210"/>
                  <a:pt x="0" y="1498771"/>
                </a:cubicBezTo>
                <a:lnTo>
                  <a:pt x="0" y="638803"/>
                </a:lnTo>
                <a:cubicBezTo>
                  <a:pt x="0" y="462403"/>
                  <a:pt x="71500" y="302702"/>
                  <a:pt x="187101" y="18710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Rounded Rectangle 7">
            <a:extLst>
              <a:ext uri="{FF2B5EF4-FFF2-40B4-BE49-F238E27FC236}">
                <a16:creationId xmlns:a16="http://schemas.microsoft.com/office/drawing/2014/main" id="{EC656316-B78D-4EC1-9C72-547CA566FED0}"/>
              </a:ext>
            </a:extLst>
          </p:cNvPr>
          <p:cNvSpPr>
            <a:spLocks noChangeAspect="1"/>
          </p:cNvSpPr>
          <p:nvPr/>
        </p:nvSpPr>
        <p:spPr>
          <a:xfrm rot="18924894" flipH="1">
            <a:off x="6299616" y="4621988"/>
            <a:ext cx="162556" cy="635774"/>
          </a:xfrm>
          <a:custGeom>
            <a:avLst/>
            <a:gdLst/>
            <a:ahLst/>
            <a:cxnLst/>
            <a:rect l="l" t="t" r="r" b="b"/>
            <a:pathLst>
              <a:path w="1081111" h="4228323">
                <a:moveTo>
                  <a:pt x="335224" y="1867922"/>
                </a:moveTo>
                <a:cubicBezTo>
                  <a:pt x="355105" y="1839562"/>
                  <a:pt x="441066" y="1818228"/>
                  <a:pt x="544096" y="1818228"/>
                </a:cubicBezTo>
                <a:cubicBezTo>
                  <a:pt x="661845" y="1818228"/>
                  <a:pt x="757300" y="1846093"/>
                  <a:pt x="757300" y="1880465"/>
                </a:cubicBezTo>
                <a:lnTo>
                  <a:pt x="754850" y="1887560"/>
                </a:lnTo>
                <a:lnTo>
                  <a:pt x="757869" y="1887560"/>
                </a:lnTo>
                <a:lnTo>
                  <a:pt x="757869" y="2839818"/>
                </a:lnTo>
                <a:cubicBezTo>
                  <a:pt x="757869" y="2972331"/>
                  <a:pt x="662287" y="3079754"/>
                  <a:pt x="544381" y="3079754"/>
                </a:cubicBezTo>
                <a:cubicBezTo>
                  <a:pt x="426475" y="3079754"/>
                  <a:pt x="330892" y="2972330"/>
                  <a:pt x="330892" y="2839818"/>
                </a:cubicBezTo>
                <a:cubicBezTo>
                  <a:pt x="330892" y="2522399"/>
                  <a:pt x="330893" y="2204979"/>
                  <a:pt x="330893" y="1887560"/>
                </a:cubicBezTo>
                <a:lnTo>
                  <a:pt x="333343" y="1887560"/>
                </a:lnTo>
                <a:cubicBezTo>
                  <a:pt x="331423" y="1885549"/>
                  <a:pt x="330893" y="1883025"/>
                  <a:pt x="330893" y="1880465"/>
                </a:cubicBezTo>
                <a:cubicBezTo>
                  <a:pt x="330893" y="1876168"/>
                  <a:pt x="332384" y="1871973"/>
                  <a:pt x="335224" y="1867922"/>
                </a:cubicBezTo>
                <a:close/>
                <a:moveTo>
                  <a:pt x="40017" y="122059"/>
                </a:moveTo>
                <a:cubicBezTo>
                  <a:pt x="33211" y="132011"/>
                  <a:pt x="29637" y="142314"/>
                  <a:pt x="29637" y="152868"/>
                </a:cubicBezTo>
                <a:cubicBezTo>
                  <a:pt x="29637" y="201406"/>
                  <a:pt x="105246" y="244661"/>
                  <a:pt x="223474" y="271871"/>
                </a:cubicBezTo>
                <a:lnTo>
                  <a:pt x="259635" y="468058"/>
                </a:lnTo>
                <a:cubicBezTo>
                  <a:pt x="103865" y="495856"/>
                  <a:pt x="0" y="547115"/>
                  <a:pt x="0" y="605632"/>
                </a:cubicBezTo>
                <a:cubicBezTo>
                  <a:pt x="0" y="658669"/>
                  <a:pt x="85325" y="705745"/>
                  <a:pt x="217400" y="734580"/>
                </a:cubicBezTo>
                <a:lnTo>
                  <a:pt x="217063" y="737117"/>
                </a:lnTo>
                <a:lnTo>
                  <a:pt x="217063" y="2943282"/>
                </a:lnTo>
                <a:cubicBezTo>
                  <a:pt x="217063" y="3039089"/>
                  <a:pt x="294931" y="3121078"/>
                  <a:pt x="405721" y="3153265"/>
                </a:cubicBezTo>
                <a:cubicBezTo>
                  <a:pt x="400324" y="3160310"/>
                  <a:pt x="397646" y="3168520"/>
                  <a:pt x="397646" y="3177204"/>
                </a:cubicBezTo>
                <a:lnTo>
                  <a:pt x="397646" y="3194256"/>
                </a:lnTo>
                <a:cubicBezTo>
                  <a:pt x="397646" y="3224314"/>
                  <a:pt x="429716" y="3248680"/>
                  <a:pt x="469276" y="3248680"/>
                </a:cubicBezTo>
                <a:lnTo>
                  <a:pt x="496274" y="3248680"/>
                </a:lnTo>
                <a:cubicBezTo>
                  <a:pt x="503831" y="3569617"/>
                  <a:pt x="518631" y="3867052"/>
                  <a:pt x="514761" y="4228323"/>
                </a:cubicBezTo>
                <a:lnTo>
                  <a:pt x="577573" y="4091802"/>
                </a:lnTo>
                <a:cubicBezTo>
                  <a:pt x="580481" y="3794896"/>
                  <a:pt x="583388" y="3537508"/>
                  <a:pt x="586278" y="3248680"/>
                </a:cubicBezTo>
                <a:lnTo>
                  <a:pt x="611834" y="3248680"/>
                </a:lnTo>
                <a:cubicBezTo>
                  <a:pt x="651395" y="3248680"/>
                  <a:pt x="683465" y="3224314"/>
                  <a:pt x="683465" y="3194256"/>
                </a:cubicBezTo>
                <a:lnTo>
                  <a:pt x="683465" y="3177205"/>
                </a:lnTo>
                <a:cubicBezTo>
                  <a:pt x="683465" y="3168518"/>
                  <a:pt x="680787" y="3160307"/>
                  <a:pt x="675388" y="3153262"/>
                </a:cubicBezTo>
                <a:cubicBezTo>
                  <a:pt x="786180" y="3121079"/>
                  <a:pt x="864048" y="3039089"/>
                  <a:pt x="864048" y="2943282"/>
                </a:cubicBezTo>
                <a:lnTo>
                  <a:pt x="864048" y="737117"/>
                </a:lnTo>
                <a:cubicBezTo>
                  <a:pt x="864048" y="736269"/>
                  <a:pt x="864042" y="735422"/>
                  <a:pt x="863712" y="734579"/>
                </a:cubicBezTo>
                <a:cubicBezTo>
                  <a:pt x="995786" y="705744"/>
                  <a:pt x="1081111" y="658669"/>
                  <a:pt x="1081111" y="605632"/>
                </a:cubicBezTo>
                <a:cubicBezTo>
                  <a:pt x="1081111" y="547115"/>
                  <a:pt x="977246" y="495856"/>
                  <a:pt x="821477" y="468058"/>
                </a:cubicBezTo>
                <a:lnTo>
                  <a:pt x="857637" y="271871"/>
                </a:lnTo>
                <a:cubicBezTo>
                  <a:pt x="975865" y="244661"/>
                  <a:pt x="1051474" y="201406"/>
                  <a:pt x="1051474" y="152868"/>
                </a:cubicBezTo>
                <a:cubicBezTo>
                  <a:pt x="1051474" y="68441"/>
                  <a:pt x="822728" y="0"/>
                  <a:pt x="540555" y="0"/>
                </a:cubicBezTo>
                <a:cubicBezTo>
                  <a:pt x="293654" y="0"/>
                  <a:pt x="87658" y="52400"/>
                  <a:pt x="40017" y="12205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85" name="Rounded Rectangle 17">
            <a:extLst>
              <a:ext uri="{FF2B5EF4-FFF2-40B4-BE49-F238E27FC236}">
                <a16:creationId xmlns:a16="http://schemas.microsoft.com/office/drawing/2014/main" id="{6B94B2D2-8266-41F5-8364-5F47F1CD6CCC}"/>
              </a:ext>
            </a:extLst>
          </p:cNvPr>
          <p:cNvSpPr>
            <a:spLocks noChangeAspect="1"/>
          </p:cNvSpPr>
          <p:nvPr/>
        </p:nvSpPr>
        <p:spPr>
          <a:xfrm>
            <a:off x="11156386" y="3571006"/>
            <a:ext cx="332990" cy="529812"/>
          </a:xfrm>
          <a:custGeom>
            <a:avLst/>
            <a:gdLst/>
            <a:ahLst/>
            <a:cxnLst/>
            <a:rect l="l" t="t" r="r" b="b"/>
            <a:pathLst>
              <a:path w="2016224" h="3207971">
                <a:moveTo>
                  <a:pt x="854575" y="1382799"/>
                </a:moveTo>
                <a:lnTo>
                  <a:pt x="854575" y="1686462"/>
                </a:lnTo>
                <a:lnTo>
                  <a:pt x="550912" y="1686462"/>
                </a:lnTo>
                <a:lnTo>
                  <a:pt x="550912" y="1993536"/>
                </a:lnTo>
                <a:lnTo>
                  <a:pt x="854575" y="1993536"/>
                </a:lnTo>
                <a:lnTo>
                  <a:pt x="854575" y="2297199"/>
                </a:lnTo>
                <a:lnTo>
                  <a:pt x="1161649" y="2297199"/>
                </a:lnTo>
                <a:lnTo>
                  <a:pt x="1161649" y="1993536"/>
                </a:lnTo>
                <a:lnTo>
                  <a:pt x="1465312" y="1993536"/>
                </a:lnTo>
                <a:lnTo>
                  <a:pt x="1465312" y="1686462"/>
                </a:lnTo>
                <a:lnTo>
                  <a:pt x="1161649" y="1686462"/>
                </a:lnTo>
                <a:lnTo>
                  <a:pt x="1161649" y="1382799"/>
                </a:lnTo>
                <a:close/>
                <a:moveTo>
                  <a:pt x="397285" y="941591"/>
                </a:moveTo>
                <a:lnTo>
                  <a:pt x="1618940" y="941591"/>
                </a:lnTo>
                <a:lnTo>
                  <a:pt x="1618940" y="2738407"/>
                </a:lnTo>
                <a:lnTo>
                  <a:pt x="397285" y="2738407"/>
                </a:lnTo>
                <a:close/>
                <a:moveTo>
                  <a:pt x="305673" y="849979"/>
                </a:moveTo>
                <a:lnTo>
                  <a:pt x="305673" y="2830019"/>
                </a:lnTo>
                <a:lnTo>
                  <a:pt x="1710552" y="2830019"/>
                </a:lnTo>
                <a:lnTo>
                  <a:pt x="1710552" y="849979"/>
                </a:lnTo>
                <a:close/>
                <a:moveTo>
                  <a:pt x="240515" y="472027"/>
                </a:moveTo>
                <a:lnTo>
                  <a:pt x="1775709" y="472027"/>
                </a:lnTo>
                <a:cubicBezTo>
                  <a:pt x="1908542" y="472027"/>
                  <a:pt x="2016224" y="579709"/>
                  <a:pt x="2016224" y="712542"/>
                </a:cubicBezTo>
                <a:lnTo>
                  <a:pt x="2016224" y="2967456"/>
                </a:lnTo>
                <a:cubicBezTo>
                  <a:pt x="2016224" y="3100289"/>
                  <a:pt x="1908542" y="3207971"/>
                  <a:pt x="1775709" y="3207971"/>
                </a:cubicBezTo>
                <a:lnTo>
                  <a:pt x="240515" y="3207971"/>
                </a:lnTo>
                <a:cubicBezTo>
                  <a:pt x="107682" y="3207971"/>
                  <a:pt x="0" y="3100289"/>
                  <a:pt x="0" y="2967456"/>
                </a:cubicBezTo>
                <a:lnTo>
                  <a:pt x="0" y="712542"/>
                </a:lnTo>
                <a:cubicBezTo>
                  <a:pt x="0" y="579709"/>
                  <a:pt x="107682" y="472027"/>
                  <a:pt x="240515" y="472027"/>
                </a:cubicBezTo>
                <a:close/>
                <a:moveTo>
                  <a:pt x="515787" y="0"/>
                </a:moveTo>
                <a:lnTo>
                  <a:pt x="1500437" y="0"/>
                </a:lnTo>
                <a:cubicBezTo>
                  <a:pt x="1541893" y="0"/>
                  <a:pt x="1575500" y="33607"/>
                  <a:pt x="1575500" y="75063"/>
                </a:cubicBezTo>
                <a:lnTo>
                  <a:pt x="1575500" y="367990"/>
                </a:lnTo>
                <a:lnTo>
                  <a:pt x="440724" y="367990"/>
                </a:lnTo>
                <a:lnTo>
                  <a:pt x="440724" y="75063"/>
                </a:lnTo>
                <a:cubicBezTo>
                  <a:pt x="440724" y="33607"/>
                  <a:pt x="474331" y="0"/>
                  <a:pt x="51578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Oval 21">
            <a:extLst>
              <a:ext uri="{FF2B5EF4-FFF2-40B4-BE49-F238E27FC236}">
                <a16:creationId xmlns:a16="http://schemas.microsoft.com/office/drawing/2014/main" id="{97FCD430-8257-484B-9F8F-22D7D55C6EEE}"/>
              </a:ext>
            </a:extLst>
          </p:cNvPr>
          <p:cNvSpPr>
            <a:spLocks noChangeAspect="1"/>
          </p:cNvSpPr>
          <p:nvPr/>
        </p:nvSpPr>
        <p:spPr>
          <a:xfrm>
            <a:off x="9438721" y="3571006"/>
            <a:ext cx="529812" cy="529812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799999" y="306000"/>
                </a:moveTo>
                <a:lnTo>
                  <a:pt x="1440000" y="306000"/>
                </a:lnTo>
                <a:lnTo>
                  <a:pt x="1440000" y="1308231"/>
                </a:lnTo>
                <a:lnTo>
                  <a:pt x="572043" y="807116"/>
                </a:lnTo>
                <a:lnTo>
                  <a:pt x="392043" y="1118885"/>
                </a:lnTo>
                <a:lnTo>
                  <a:pt x="1260000" y="1620000"/>
                </a:lnTo>
                <a:lnTo>
                  <a:pt x="392043" y="2121116"/>
                </a:lnTo>
                <a:lnTo>
                  <a:pt x="572043" y="2432885"/>
                </a:lnTo>
                <a:lnTo>
                  <a:pt x="1440000" y="1931769"/>
                </a:lnTo>
                <a:lnTo>
                  <a:pt x="1440000" y="2934000"/>
                </a:lnTo>
                <a:lnTo>
                  <a:pt x="1800000" y="2934000"/>
                </a:lnTo>
                <a:lnTo>
                  <a:pt x="1800000" y="1931769"/>
                </a:lnTo>
                <a:lnTo>
                  <a:pt x="2667957" y="2432884"/>
                </a:lnTo>
                <a:lnTo>
                  <a:pt x="2847957" y="2121116"/>
                </a:lnTo>
                <a:lnTo>
                  <a:pt x="1980000" y="1620000"/>
                </a:lnTo>
                <a:lnTo>
                  <a:pt x="2847958" y="1118885"/>
                </a:lnTo>
                <a:lnTo>
                  <a:pt x="2667957" y="807116"/>
                </a:lnTo>
                <a:lnTo>
                  <a:pt x="1800000" y="1308231"/>
                </a:ln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Oval 25">
            <a:extLst>
              <a:ext uri="{FF2B5EF4-FFF2-40B4-BE49-F238E27FC236}">
                <a16:creationId xmlns:a16="http://schemas.microsoft.com/office/drawing/2014/main" id="{662B9A10-B959-4031-98B4-3EA3760E7508}"/>
              </a:ext>
            </a:extLst>
          </p:cNvPr>
          <p:cNvSpPr>
            <a:spLocks noChangeAspect="1"/>
          </p:cNvSpPr>
          <p:nvPr/>
        </p:nvSpPr>
        <p:spPr>
          <a:xfrm>
            <a:off x="10277790" y="3571006"/>
            <a:ext cx="529090" cy="529812"/>
          </a:xfrm>
          <a:custGeom>
            <a:avLst/>
            <a:gdLst/>
            <a:ahLst/>
            <a:cxnLst/>
            <a:rect l="l" t="t" r="r" b="b"/>
            <a:pathLst>
              <a:path w="3225370" h="3229762">
                <a:moveTo>
                  <a:pt x="1355872" y="0"/>
                </a:moveTo>
                <a:cubicBezTo>
                  <a:pt x="1564636" y="0"/>
                  <a:pt x="1733872" y="169236"/>
                  <a:pt x="1733872" y="378000"/>
                </a:cubicBezTo>
                <a:cubicBezTo>
                  <a:pt x="1733872" y="530834"/>
                  <a:pt x="1643169" y="662483"/>
                  <a:pt x="1512292" y="721255"/>
                </a:cubicBezTo>
                <a:lnTo>
                  <a:pt x="1607042" y="1169019"/>
                </a:lnTo>
                <a:cubicBezTo>
                  <a:pt x="1611319" y="1167786"/>
                  <a:pt x="1615651" y="1167712"/>
                  <a:pt x="1620000" y="1167712"/>
                </a:cubicBezTo>
                <a:cubicBezTo>
                  <a:pt x="1828764" y="1167712"/>
                  <a:pt x="1998000" y="1336948"/>
                  <a:pt x="1998000" y="1545712"/>
                </a:cubicBezTo>
                <a:lnTo>
                  <a:pt x="1996362" y="1567711"/>
                </a:lnTo>
                <a:lnTo>
                  <a:pt x="2525816" y="1711728"/>
                </a:lnTo>
                <a:cubicBezTo>
                  <a:pt x="2591164" y="1602543"/>
                  <a:pt x="2710810" y="1530128"/>
                  <a:pt x="2847370" y="1530128"/>
                </a:cubicBezTo>
                <a:cubicBezTo>
                  <a:pt x="3056134" y="1530128"/>
                  <a:pt x="3225370" y="1699364"/>
                  <a:pt x="3225370" y="1908128"/>
                </a:cubicBezTo>
                <a:cubicBezTo>
                  <a:pt x="3225370" y="2116892"/>
                  <a:pt x="3056134" y="2286128"/>
                  <a:pt x="2847370" y="2286128"/>
                </a:cubicBezTo>
                <a:cubicBezTo>
                  <a:pt x="2638606" y="2286128"/>
                  <a:pt x="2469370" y="2116892"/>
                  <a:pt x="2469370" y="1908128"/>
                </a:cubicBezTo>
                <a:lnTo>
                  <a:pt x="2475505" y="1847275"/>
                </a:lnTo>
                <a:lnTo>
                  <a:pt x="1957861" y="1706471"/>
                </a:lnTo>
                <a:cubicBezTo>
                  <a:pt x="1922674" y="1789256"/>
                  <a:pt x="1855841" y="1854310"/>
                  <a:pt x="1773397" y="1890608"/>
                </a:cubicBezTo>
                <a:lnTo>
                  <a:pt x="1908290" y="2478637"/>
                </a:lnTo>
                <a:cubicBezTo>
                  <a:pt x="2094333" y="2500701"/>
                  <a:pt x="2237929" y="2659462"/>
                  <a:pt x="2237929" y="2851762"/>
                </a:cubicBezTo>
                <a:cubicBezTo>
                  <a:pt x="2237929" y="3060526"/>
                  <a:pt x="2068693" y="3229762"/>
                  <a:pt x="1859929" y="3229762"/>
                </a:cubicBezTo>
                <a:cubicBezTo>
                  <a:pt x="1651165" y="3229762"/>
                  <a:pt x="1481929" y="3060526"/>
                  <a:pt x="1481929" y="2851762"/>
                </a:cubicBezTo>
                <a:cubicBezTo>
                  <a:pt x="1481929" y="2676759"/>
                  <a:pt x="1600854" y="2529533"/>
                  <a:pt x="1762693" y="2487978"/>
                </a:cubicBezTo>
                <a:lnTo>
                  <a:pt x="1632951" y="1922407"/>
                </a:lnTo>
                <a:cubicBezTo>
                  <a:pt x="1628677" y="1923639"/>
                  <a:pt x="1624347" y="1923712"/>
                  <a:pt x="1620000" y="1923712"/>
                </a:cubicBezTo>
                <a:cubicBezTo>
                  <a:pt x="1474614" y="1923712"/>
                  <a:pt x="1348399" y="1841634"/>
                  <a:pt x="1286703" y="1720478"/>
                </a:cubicBezTo>
                <a:lnTo>
                  <a:pt x="726463" y="1950491"/>
                </a:lnTo>
                <a:cubicBezTo>
                  <a:pt x="745503" y="1995553"/>
                  <a:pt x="756000" y="2045092"/>
                  <a:pt x="756000" y="2097083"/>
                </a:cubicBezTo>
                <a:cubicBezTo>
                  <a:pt x="756000" y="2305847"/>
                  <a:pt x="586764" y="2475083"/>
                  <a:pt x="378000" y="2475083"/>
                </a:cubicBezTo>
                <a:cubicBezTo>
                  <a:pt x="169236" y="2475083"/>
                  <a:pt x="0" y="2305847"/>
                  <a:pt x="0" y="2097083"/>
                </a:cubicBezTo>
                <a:cubicBezTo>
                  <a:pt x="0" y="1888319"/>
                  <a:pt x="169236" y="1719083"/>
                  <a:pt x="378000" y="1719083"/>
                </a:cubicBezTo>
                <a:cubicBezTo>
                  <a:pt x="481765" y="1719083"/>
                  <a:pt x="575764" y="1760894"/>
                  <a:pt x="643957" y="1828700"/>
                </a:cubicBezTo>
                <a:lnTo>
                  <a:pt x="1245626" y="1581679"/>
                </a:lnTo>
                <a:cubicBezTo>
                  <a:pt x="1242578" y="1569964"/>
                  <a:pt x="1242000" y="1557905"/>
                  <a:pt x="1242000" y="1545712"/>
                </a:cubicBezTo>
                <a:cubicBezTo>
                  <a:pt x="1242000" y="1391666"/>
                  <a:pt x="1334148" y="1259142"/>
                  <a:pt x="1466584" y="1200827"/>
                </a:cubicBezTo>
                <a:lnTo>
                  <a:pt x="1372109" y="754363"/>
                </a:lnTo>
                <a:cubicBezTo>
                  <a:pt x="1366762" y="755885"/>
                  <a:pt x="1361331" y="756000"/>
                  <a:pt x="1355872" y="756000"/>
                </a:cubicBezTo>
                <a:cubicBezTo>
                  <a:pt x="1147108" y="756000"/>
                  <a:pt x="977872" y="586764"/>
                  <a:pt x="977872" y="378000"/>
                </a:cubicBezTo>
                <a:cubicBezTo>
                  <a:pt x="977872" y="169236"/>
                  <a:pt x="1147108" y="0"/>
                  <a:pt x="135587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Block Arc 20">
            <a:extLst>
              <a:ext uri="{FF2B5EF4-FFF2-40B4-BE49-F238E27FC236}">
                <a16:creationId xmlns:a16="http://schemas.microsoft.com/office/drawing/2014/main" id="{442BD419-0F67-4BAB-976B-E90CC1C4AECE}"/>
              </a:ext>
            </a:extLst>
          </p:cNvPr>
          <p:cNvSpPr>
            <a:spLocks noChangeAspect="1"/>
          </p:cNvSpPr>
          <p:nvPr/>
        </p:nvSpPr>
        <p:spPr>
          <a:xfrm rot="10800000">
            <a:off x="5298601" y="4674968"/>
            <a:ext cx="488619" cy="529812"/>
          </a:xfrm>
          <a:custGeom>
            <a:avLst/>
            <a:gdLst/>
            <a:ahLst/>
            <a:cxnLst/>
            <a:rect l="l" t="t" r="r" b="b"/>
            <a:pathLst>
              <a:path w="2958558" h="3207983">
                <a:moveTo>
                  <a:pt x="376920" y="2960896"/>
                </a:moveTo>
                <a:cubicBezTo>
                  <a:pt x="266613" y="2960896"/>
                  <a:pt x="177192" y="2871475"/>
                  <a:pt x="177192" y="2761168"/>
                </a:cubicBezTo>
                <a:cubicBezTo>
                  <a:pt x="177192" y="2650861"/>
                  <a:pt x="266613" y="2561440"/>
                  <a:pt x="376920" y="2561440"/>
                </a:cubicBezTo>
                <a:cubicBezTo>
                  <a:pt x="487227" y="2561440"/>
                  <a:pt x="576648" y="2650861"/>
                  <a:pt x="576648" y="2761168"/>
                </a:cubicBezTo>
                <a:cubicBezTo>
                  <a:pt x="576648" y="2871475"/>
                  <a:pt x="487227" y="2960896"/>
                  <a:pt x="376920" y="2960896"/>
                </a:cubicBezTo>
                <a:close/>
                <a:moveTo>
                  <a:pt x="376921" y="3072323"/>
                </a:moveTo>
                <a:cubicBezTo>
                  <a:pt x="539434" y="3072323"/>
                  <a:pt x="671176" y="2940581"/>
                  <a:pt x="671176" y="2778068"/>
                </a:cubicBezTo>
                <a:cubicBezTo>
                  <a:pt x="671176" y="2615555"/>
                  <a:pt x="539434" y="2483813"/>
                  <a:pt x="376921" y="2483813"/>
                </a:cubicBezTo>
                <a:cubicBezTo>
                  <a:pt x="214408" y="2483813"/>
                  <a:pt x="82666" y="2615555"/>
                  <a:pt x="82666" y="2778068"/>
                </a:cubicBezTo>
                <a:cubicBezTo>
                  <a:pt x="82666" y="2940581"/>
                  <a:pt x="214408" y="3072323"/>
                  <a:pt x="376921" y="3072323"/>
                </a:cubicBezTo>
                <a:close/>
                <a:moveTo>
                  <a:pt x="2379939" y="3207575"/>
                </a:moveTo>
                <a:cubicBezTo>
                  <a:pt x="2342159" y="3210380"/>
                  <a:pt x="2303308" y="3198772"/>
                  <a:pt x="2272342" y="3172087"/>
                </a:cubicBezTo>
                <a:cubicBezTo>
                  <a:pt x="2210411" y="3118717"/>
                  <a:pt x="2203469" y="3025247"/>
                  <a:pt x="2256839" y="2963315"/>
                </a:cubicBezTo>
                <a:cubicBezTo>
                  <a:pt x="2292137" y="2922355"/>
                  <a:pt x="2344975" y="2905450"/>
                  <a:pt x="2394194" y="2916618"/>
                </a:cubicBezTo>
                <a:lnTo>
                  <a:pt x="2482323" y="2842744"/>
                </a:lnTo>
                <a:lnTo>
                  <a:pt x="2486558" y="2847797"/>
                </a:lnTo>
                <a:cubicBezTo>
                  <a:pt x="2638916" y="2767056"/>
                  <a:pt x="2628462" y="2744879"/>
                  <a:pt x="2689889" y="2690172"/>
                </a:cubicBezTo>
                <a:cubicBezTo>
                  <a:pt x="2722819" y="2655246"/>
                  <a:pt x="2732363" y="2657367"/>
                  <a:pt x="2726376" y="2568558"/>
                </a:cubicBezTo>
                <a:lnTo>
                  <a:pt x="2730335" y="2568172"/>
                </a:lnTo>
                <a:lnTo>
                  <a:pt x="2726098" y="2568172"/>
                </a:lnTo>
                <a:lnTo>
                  <a:pt x="2726098" y="2140027"/>
                </a:lnTo>
                <a:lnTo>
                  <a:pt x="2686068" y="2140105"/>
                </a:lnTo>
                <a:cubicBezTo>
                  <a:pt x="2685662" y="1932305"/>
                  <a:pt x="2574529" y="1740506"/>
                  <a:pt x="2394530" y="1636956"/>
                </a:cubicBezTo>
                <a:cubicBezTo>
                  <a:pt x="2214320" y="1533284"/>
                  <a:pt x="1992511" y="1533845"/>
                  <a:pt x="1812826" y="1638426"/>
                </a:cubicBezTo>
                <a:cubicBezTo>
                  <a:pt x="1633353" y="1742884"/>
                  <a:pt x="1523189" y="1935240"/>
                  <a:pt x="1523830" y="2143038"/>
                </a:cubicBezTo>
                <a:lnTo>
                  <a:pt x="1483625" y="2143162"/>
                </a:lnTo>
                <a:lnTo>
                  <a:pt x="1483625" y="2568172"/>
                </a:lnTo>
                <a:lnTo>
                  <a:pt x="1479388" y="2568172"/>
                </a:lnTo>
                <a:lnTo>
                  <a:pt x="1483347" y="2568558"/>
                </a:lnTo>
                <a:cubicBezTo>
                  <a:pt x="1477359" y="2657367"/>
                  <a:pt x="1486903" y="2655246"/>
                  <a:pt x="1519833" y="2690172"/>
                </a:cubicBezTo>
                <a:cubicBezTo>
                  <a:pt x="1581261" y="2744879"/>
                  <a:pt x="1570806" y="2767057"/>
                  <a:pt x="1723166" y="2847797"/>
                </a:cubicBezTo>
                <a:lnTo>
                  <a:pt x="1727402" y="2842744"/>
                </a:lnTo>
                <a:lnTo>
                  <a:pt x="1815530" y="2916618"/>
                </a:lnTo>
                <a:cubicBezTo>
                  <a:pt x="1864749" y="2905450"/>
                  <a:pt x="1917587" y="2922356"/>
                  <a:pt x="1952884" y="2963315"/>
                </a:cubicBezTo>
                <a:cubicBezTo>
                  <a:pt x="2006254" y="3025247"/>
                  <a:pt x="1999313" y="3118717"/>
                  <a:pt x="1937381" y="3172087"/>
                </a:cubicBezTo>
                <a:cubicBezTo>
                  <a:pt x="1906416" y="3198772"/>
                  <a:pt x="1867565" y="3210380"/>
                  <a:pt x="1829785" y="3207575"/>
                </a:cubicBezTo>
                <a:cubicBezTo>
                  <a:pt x="1792004" y="3204769"/>
                  <a:pt x="1755294" y="3187551"/>
                  <a:pt x="1728609" y="3156586"/>
                </a:cubicBezTo>
                <a:cubicBezTo>
                  <a:pt x="1704170" y="3128225"/>
                  <a:pt x="1692377" y="3093251"/>
                  <a:pt x="1694258" y="3058558"/>
                </a:cubicBezTo>
                <a:lnTo>
                  <a:pt x="1607474" y="2985811"/>
                </a:lnTo>
                <a:lnTo>
                  <a:pt x="1609754" y="2983092"/>
                </a:lnTo>
                <a:cubicBezTo>
                  <a:pt x="1505378" y="2914609"/>
                  <a:pt x="1454899" y="2874388"/>
                  <a:pt x="1372959" y="2808609"/>
                </a:cubicBezTo>
                <a:cubicBezTo>
                  <a:pt x="1301402" y="2768123"/>
                  <a:pt x="1295976" y="2652344"/>
                  <a:pt x="1300245" y="2568172"/>
                </a:cubicBezTo>
                <a:lnTo>
                  <a:pt x="1296941" y="2568172"/>
                </a:lnTo>
                <a:lnTo>
                  <a:pt x="1296941" y="2143739"/>
                </a:lnTo>
                <a:lnTo>
                  <a:pt x="1251342" y="2143880"/>
                </a:lnTo>
                <a:cubicBezTo>
                  <a:pt x="1250400" y="1838694"/>
                  <a:pt x="1412261" y="1556194"/>
                  <a:pt x="1675942" y="1402813"/>
                </a:cubicBezTo>
                <a:cubicBezTo>
                  <a:pt x="1778114" y="1343381"/>
                  <a:pt x="1889554" y="1306836"/>
                  <a:pt x="2003205" y="1293823"/>
                </a:cubicBezTo>
                <a:lnTo>
                  <a:pt x="2003205" y="878785"/>
                </a:lnTo>
                <a:lnTo>
                  <a:pt x="1998176" y="878621"/>
                </a:lnTo>
                <a:cubicBezTo>
                  <a:pt x="2009560" y="630102"/>
                  <a:pt x="1847671" y="398939"/>
                  <a:pt x="1584243" y="287563"/>
                </a:cubicBezTo>
                <a:cubicBezTo>
                  <a:pt x="1373323" y="198386"/>
                  <a:pt x="1125012" y="198092"/>
                  <a:pt x="913796" y="286769"/>
                </a:cubicBezTo>
                <a:cubicBezTo>
                  <a:pt x="650203" y="397436"/>
                  <a:pt x="487575" y="627955"/>
                  <a:pt x="497878" y="876315"/>
                </a:cubicBezTo>
                <a:lnTo>
                  <a:pt x="492947" y="876461"/>
                </a:lnTo>
                <a:lnTo>
                  <a:pt x="492947" y="2424958"/>
                </a:lnTo>
                <a:cubicBezTo>
                  <a:pt x="646520" y="2471832"/>
                  <a:pt x="757382" y="2615059"/>
                  <a:pt x="757382" y="2784179"/>
                </a:cubicBezTo>
                <a:cubicBezTo>
                  <a:pt x="757382" y="2993324"/>
                  <a:pt x="587836" y="3162870"/>
                  <a:pt x="378691" y="3162870"/>
                </a:cubicBezTo>
                <a:cubicBezTo>
                  <a:pt x="169546" y="3162870"/>
                  <a:pt x="0" y="2993324"/>
                  <a:pt x="0" y="2784179"/>
                </a:cubicBezTo>
                <a:cubicBezTo>
                  <a:pt x="0" y="2610447"/>
                  <a:pt x="116991" y="2464039"/>
                  <a:pt x="276947" y="2421074"/>
                </a:cubicBezTo>
                <a:lnTo>
                  <a:pt x="276947" y="783746"/>
                </a:lnTo>
                <a:lnTo>
                  <a:pt x="281758" y="783746"/>
                </a:lnTo>
                <a:cubicBezTo>
                  <a:pt x="307533" y="493124"/>
                  <a:pt x="502412" y="231983"/>
                  <a:pt x="801266" y="95774"/>
                </a:cubicBezTo>
                <a:cubicBezTo>
                  <a:pt x="1082323" y="-32324"/>
                  <a:pt x="1416727" y="-31901"/>
                  <a:pt x="1697364" y="96907"/>
                </a:cubicBezTo>
                <a:cubicBezTo>
                  <a:pt x="1994951" y="233494"/>
                  <a:pt x="2188714" y="494056"/>
                  <a:pt x="2214549" y="783746"/>
                </a:cubicBezTo>
                <a:lnTo>
                  <a:pt x="2219205" y="783746"/>
                </a:lnTo>
                <a:lnTo>
                  <a:pt x="2219205" y="1295162"/>
                </a:lnTo>
                <a:cubicBezTo>
                  <a:pt x="2327099" y="1309357"/>
                  <a:pt x="2432799" y="1344641"/>
                  <a:pt x="2530224" y="1400656"/>
                </a:cubicBezTo>
                <a:cubicBezTo>
                  <a:pt x="2794677" y="1552703"/>
                  <a:pt x="2957961" y="1834385"/>
                  <a:pt x="2958558" y="2139573"/>
                </a:cubicBezTo>
                <a:lnTo>
                  <a:pt x="2912782" y="2139663"/>
                </a:lnTo>
                <a:lnTo>
                  <a:pt x="2912782" y="2568172"/>
                </a:lnTo>
                <a:lnTo>
                  <a:pt x="2909478" y="2568172"/>
                </a:lnTo>
                <a:cubicBezTo>
                  <a:pt x="2913747" y="2652344"/>
                  <a:pt x="2908320" y="2768123"/>
                  <a:pt x="2836763" y="2808609"/>
                </a:cubicBezTo>
                <a:cubicBezTo>
                  <a:pt x="2754824" y="2874388"/>
                  <a:pt x="2704345" y="2914609"/>
                  <a:pt x="2599970" y="2983091"/>
                </a:cubicBezTo>
                <a:lnTo>
                  <a:pt x="2602250" y="2985811"/>
                </a:lnTo>
                <a:lnTo>
                  <a:pt x="2515466" y="3058559"/>
                </a:lnTo>
                <a:cubicBezTo>
                  <a:pt x="2517346" y="3093252"/>
                  <a:pt x="2505554" y="3128225"/>
                  <a:pt x="2481114" y="3156586"/>
                </a:cubicBezTo>
                <a:cubicBezTo>
                  <a:pt x="2454429" y="3187551"/>
                  <a:pt x="2417719" y="3204769"/>
                  <a:pt x="2379939" y="3207575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Block Arc 11">
            <a:extLst>
              <a:ext uri="{FF2B5EF4-FFF2-40B4-BE49-F238E27FC236}">
                <a16:creationId xmlns:a16="http://schemas.microsoft.com/office/drawing/2014/main" id="{6237B46C-EE2F-45F5-A452-AEF5853F7D2C}"/>
              </a:ext>
            </a:extLst>
          </p:cNvPr>
          <p:cNvSpPr/>
          <p:nvPr/>
        </p:nvSpPr>
        <p:spPr>
          <a:xfrm rot="10800000">
            <a:off x="8710309" y="4659312"/>
            <a:ext cx="320105" cy="520850"/>
          </a:xfrm>
          <a:custGeom>
            <a:avLst/>
            <a:gdLst/>
            <a:ahLst/>
            <a:cxnLst/>
            <a:rect l="l" t="t" r="r" b="b"/>
            <a:pathLst>
              <a:path w="3636337" h="7138182">
                <a:moveTo>
                  <a:pt x="1563551" y="3029061"/>
                </a:moveTo>
                <a:lnTo>
                  <a:pt x="1563551" y="1171769"/>
                </a:lnTo>
                <a:cubicBezTo>
                  <a:pt x="1444523" y="1201084"/>
                  <a:pt x="1330799" y="1254073"/>
                  <a:pt x="1228219" y="1328453"/>
                </a:cubicBezTo>
                <a:cubicBezTo>
                  <a:pt x="927220" y="1546705"/>
                  <a:pt x="771440" y="1913395"/>
                  <a:pt x="823311" y="2281559"/>
                </a:cubicBezTo>
                <a:cubicBezTo>
                  <a:pt x="886035" y="2761950"/>
                  <a:pt x="1181988" y="2923981"/>
                  <a:pt x="1563551" y="3029061"/>
                </a:cubicBezTo>
                <a:close/>
                <a:moveTo>
                  <a:pt x="2056123" y="5971053"/>
                </a:moveTo>
                <a:cubicBezTo>
                  <a:pt x="2180706" y="5941789"/>
                  <a:pt x="2300029" y="5887431"/>
                  <a:pt x="2407191" y="5809729"/>
                </a:cubicBezTo>
                <a:cubicBezTo>
                  <a:pt x="2708190" y="5591477"/>
                  <a:pt x="2863970" y="5224787"/>
                  <a:pt x="2812099" y="4856623"/>
                </a:cubicBezTo>
                <a:cubicBezTo>
                  <a:pt x="2712300" y="4365494"/>
                  <a:pt x="2419393" y="4148018"/>
                  <a:pt x="2056123" y="4007016"/>
                </a:cubicBezTo>
                <a:close/>
                <a:moveTo>
                  <a:pt x="2056123" y="7138182"/>
                </a:moveTo>
                <a:lnTo>
                  <a:pt x="1563551" y="7138182"/>
                </a:lnTo>
                <a:lnTo>
                  <a:pt x="1563551" y="6796553"/>
                </a:lnTo>
                <a:cubicBezTo>
                  <a:pt x="1376287" y="6771102"/>
                  <a:pt x="1191751" y="6715291"/>
                  <a:pt x="1016794" y="6629471"/>
                </a:cubicBezTo>
                <a:cubicBezTo>
                  <a:pt x="412303" y="6332946"/>
                  <a:pt x="21102" y="5726704"/>
                  <a:pt x="0" y="5053734"/>
                </a:cubicBezTo>
                <a:lnTo>
                  <a:pt x="813973" y="5028205"/>
                </a:lnTo>
                <a:cubicBezTo>
                  <a:pt x="825624" y="5399818"/>
                  <a:pt x="1041643" y="5734588"/>
                  <a:pt x="1375441" y="5898325"/>
                </a:cubicBezTo>
                <a:cubicBezTo>
                  <a:pt x="1436179" y="5928119"/>
                  <a:pt x="1499008" y="5951362"/>
                  <a:pt x="1563551" y="5965918"/>
                </a:cubicBezTo>
                <a:lnTo>
                  <a:pt x="1563551" y="3847635"/>
                </a:lnTo>
                <a:cubicBezTo>
                  <a:pt x="920238" y="3662345"/>
                  <a:pt x="233045" y="3450393"/>
                  <a:pt x="16852" y="2382091"/>
                </a:cubicBezTo>
                <a:cubicBezTo>
                  <a:pt x="-73403" y="1719933"/>
                  <a:pt x="208577" y="1061859"/>
                  <a:pt x="750173" y="669157"/>
                </a:cubicBezTo>
                <a:cubicBezTo>
                  <a:pt x="994931" y="491686"/>
                  <a:pt x="1274723" y="381458"/>
                  <a:pt x="1563551" y="341319"/>
                </a:cubicBezTo>
                <a:lnTo>
                  <a:pt x="1563551" y="0"/>
                </a:lnTo>
                <a:lnTo>
                  <a:pt x="2056123" y="0"/>
                </a:lnTo>
                <a:lnTo>
                  <a:pt x="2056123" y="339268"/>
                </a:lnTo>
                <a:cubicBezTo>
                  <a:pt x="2248752" y="363969"/>
                  <a:pt x="2438747" y="420481"/>
                  <a:pt x="2618616" y="508711"/>
                </a:cubicBezTo>
                <a:cubicBezTo>
                  <a:pt x="3223107" y="805237"/>
                  <a:pt x="3614308" y="1411478"/>
                  <a:pt x="3635410" y="2084448"/>
                </a:cubicBezTo>
                <a:lnTo>
                  <a:pt x="2821437" y="2109978"/>
                </a:lnTo>
                <a:cubicBezTo>
                  <a:pt x="2809786" y="1738364"/>
                  <a:pt x="2593767" y="1403594"/>
                  <a:pt x="2259969" y="1239857"/>
                </a:cubicBezTo>
                <a:cubicBezTo>
                  <a:pt x="2194243" y="1207617"/>
                  <a:pt x="2126069" y="1183046"/>
                  <a:pt x="2056123" y="1168235"/>
                </a:cubicBezTo>
                <a:lnTo>
                  <a:pt x="2056123" y="3150890"/>
                </a:lnTo>
                <a:cubicBezTo>
                  <a:pt x="2675271" y="3303511"/>
                  <a:pt x="3347939" y="3564428"/>
                  <a:pt x="3618512" y="4743007"/>
                </a:cubicBezTo>
                <a:cubicBezTo>
                  <a:pt x="3712448" y="5409725"/>
                  <a:pt x="3430336" y="6073786"/>
                  <a:pt x="2885237" y="6469025"/>
                </a:cubicBezTo>
                <a:cubicBezTo>
                  <a:pt x="2636047" y="6649712"/>
                  <a:pt x="2350538" y="6760700"/>
                  <a:pt x="2056123" y="6798748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Rectangle 21">
            <a:extLst>
              <a:ext uri="{FF2B5EF4-FFF2-40B4-BE49-F238E27FC236}">
                <a16:creationId xmlns:a16="http://schemas.microsoft.com/office/drawing/2014/main" id="{3DFB5373-0015-4A31-8F01-1597E404815D}"/>
              </a:ext>
            </a:extLst>
          </p:cNvPr>
          <p:cNvSpPr/>
          <p:nvPr/>
        </p:nvSpPr>
        <p:spPr>
          <a:xfrm>
            <a:off x="6977936" y="4798176"/>
            <a:ext cx="505898" cy="283399"/>
          </a:xfrm>
          <a:custGeom>
            <a:avLst/>
            <a:gdLst/>
            <a:ahLst/>
            <a:cxnLst/>
            <a:rect l="l" t="t" r="r" b="b"/>
            <a:pathLst>
              <a:path w="4560938" h="2554996">
                <a:moveTo>
                  <a:pt x="2315585" y="1351978"/>
                </a:moveTo>
                <a:lnTo>
                  <a:pt x="2315585" y="1608128"/>
                </a:lnTo>
                <a:cubicBezTo>
                  <a:pt x="2332000" y="1604085"/>
                  <a:pt x="2347685" y="1596777"/>
                  <a:pt x="2361832" y="1586519"/>
                </a:cubicBezTo>
                <a:cubicBezTo>
                  <a:pt x="2403345" y="1556419"/>
                  <a:pt x="2424829" y="1505846"/>
                  <a:pt x="2417675" y="1455070"/>
                </a:cubicBezTo>
                <a:cubicBezTo>
                  <a:pt x="2409025" y="1388817"/>
                  <a:pt x="2368208" y="1366470"/>
                  <a:pt x="2315585" y="1351978"/>
                </a:cubicBezTo>
                <a:close/>
                <a:moveTo>
                  <a:pt x="3612086" y="989467"/>
                </a:moveTo>
                <a:cubicBezTo>
                  <a:pt x="3453010" y="989467"/>
                  <a:pt x="3324054" y="1118423"/>
                  <a:pt x="3324054" y="1277499"/>
                </a:cubicBezTo>
                <a:cubicBezTo>
                  <a:pt x="3324054" y="1436575"/>
                  <a:pt x="3453010" y="1565531"/>
                  <a:pt x="3612086" y="1565531"/>
                </a:cubicBezTo>
                <a:cubicBezTo>
                  <a:pt x="3771162" y="1565531"/>
                  <a:pt x="3900118" y="1436575"/>
                  <a:pt x="3900118" y="1277499"/>
                </a:cubicBezTo>
                <a:cubicBezTo>
                  <a:pt x="3900118" y="1118423"/>
                  <a:pt x="3771162" y="989467"/>
                  <a:pt x="3612086" y="989467"/>
                </a:cubicBezTo>
                <a:close/>
                <a:moveTo>
                  <a:pt x="948854" y="989467"/>
                </a:moveTo>
                <a:cubicBezTo>
                  <a:pt x="789778" y="989467"/>
                  <a:pt x="660822" y="1118423"/>
                  <a:pt x="660822" y="1277499"/>
                </a:cubicBezTo>
                <a:cubicBezTo>
                  <a:pt x="660822" y="1436575"/>
                  <a:pt x="789778" y="1565531"/>
                  <a:pt x="948854" y="1565531"/>
                </a:cubicBezTo>
                <a:cubicBezTo>
                  <a:pt x="1107930" y="1565531"/>
                  <a:pt x="1236886" y="1436575"/>
                  <a:pt x="1236886" y="1277499"/>
                </a:cubicBezTo>
                <a:cubicBezTo>
                  <a:pt x="1236886" y="1118423"/>
                  <a:pt x="1107930" y="989467"/>
                  <a:pt x="948854" y="989467"/>
                </a:cubicBezTo>
                <a:close/>
                <a:moveTo>
                  <a:pt x="2247651" y="946230"/>
                </a:moveTo>
                <a:cubicBezTo>
                  <a:pt x="2230469" y="950266"/>
                  <a:pt x="2214012" y="957763"/>
                  <a:pt x="2199233" y="968479"/>
                </a:cubicBezTo>
                <a:cubicBezTo>
                  <a:pt x="2157721" y="998579"/>
                  <a:pt x="2136236" y="1049152"/>
                  <a:pt x="2143390" y="1099928"/>
                </a:cubicBezTo>
                <a:cubicBezTo>
                  <a:pt x="2157154" y="1167662"/>
                  <a:pt x="2197550" y="1197656"/>
                  <a:pt x="2247651" y="1217102"/>
                </a:cubicBezTo>
                <a:close/>
                <a:moveTo>
                  <a:pt x="2247651" y="785264"/>
                </a:moveTo>
                <a:lnTo>
                  <a:pt x="2315585" y="785264"/>
                </a:lnTo>
                <a:lnTo>
                  <a:pt x="2315585" y="832380"/>
                </a:lnTo>
                <a:cubicBezTo>
                  <a:pt x="2341411" y="835890"/>
                  <a:pt x="2366862" y="843587"/>
                  <a:pt x="2390991" y="855423"/>
                </a:cubicBezTo>
                <a:cubicBezTo>
                  <a:pt x="2474360" y="896319"/>
                  <a:pt x="2528313" y="979930"/>
                  <a:pt x="2531223" y="1072743"/>
                </a:cubicBezTo>
                <a:lnTo>
                  <a:pt x="2418963" y="1076264"/>
                </a:lnTo>
                <a:cubicBezTo>
                  <a:pt x="2417356" y="1025012"/>
                  <a:pt x="2387564" y="978842"/>
                  <a:pt x="2341528" y="956260"/>
                </a:cubicBezTo>
                <a:cubicBezTo>
                  <a:pt x="2333151" y="952151"/>
                  <a:pt x="2324486" y="948946"/>
                  <a:pt x="2315585" y="946938"/>
                </a:cubicBezTo>
                <a:lnTo>
                  <a:pt x="2315585" y="1239083"/>
                </a:lnTo>
                <a:cubicBezTo>
                  <a:pt x="2404308" y="1264638"/>
                  <a:pt x="2499083" y="1293869"/>
                  <a:pt x="2528899" y="1441205"/>
                </a:cubicBezTo>
                <a:cubicBezTo>
                  <a:pt x="2541347" y="1532528"/>
                  <a:pt x="2502457" y="1623287"/>
                  <a:pt x="2427762" y="1677447"/>
                </a:cubicBezTo>
                <a:cubicBezTo>
                  <a:pt x="2394006" y="1701923"/>
                  <a:pt x="2355419" y="1717125"/>
                  <a:pt x="2315585" y="1722661"/>
                </a:cubicBezTo>
                <a:lnTo>
                  <a:pt x="2315585" y="1769734"/>
                </a:lnTo>
                <a:lnTo>
                  <a:pt x="2247651" y="1769734"/>
                </a:lnTo>
                <a:lnTo>
                  <a:pt x="2247651" y="1722944"/>
                </a:lnTo>
                <a:cubicBezTo>
                  <a:pt x="2221084" y="1719537"/>
                  <a:pt x="2194881" y="1711743"/>
                  <a:pt x="2170074" y="1699575"/>
                </a:cubicBezTo>
                <a:cubicBezTo>
                  <a:pt x="2086705" y="1658679"/>
                  <a:pt x="2032752" y="1575069"/>
                  <a:pt x="2029842" y="1482255"/>
                </a:cubicBezTo>
                <a:lnTo>
                  <a:pt x="2142102" y="1478734"/>
                </a:lnTo>
                <a:cubicBezTo>
                  <a:pt x="2143709" y="1529986"/>
                  <a:pt x="2173501" y="1576156"/>
                  <a:pt x="2219537" y="1598738"/>
                </a:cubicBezTo>
                <a:cubicBezTo>
                  <a:pt x="2228602" y="1603184"/>
                  <a:pt x="2238004" y="1606573"/>
                  <a:pt x="2247651" y="1608616"/>
                </a:cubicBezTo>
                <a:lnTo>
                  <a:pt x="2247651" y="1335176"/>
                </a:lnTo>
                <a:cubicBezTo>
                  <a:pt x="2162261" y="1314127"/>
                  <a:pt x="2069489" y="1278142"/>
                  <a:pt x="2032173" y="1115597"/>
                </a:cubicBezTo>
                <a:cubicBezTo>
                  <a:pt x="2019217" y="1023646"/>
                  <a:pt x="2058125" y="932061"/>
                  <a:pt x="2133303" y="877552"/>
                </a:cubicBezTo>
                <a:cubicBezTo>
                  <a:pt x="2167670" y="852632"/>
                  <a:pt x="2207046" y="837325"/>
                  <a:pt x="2247651" y="832077"/>
                </a:cubicBezTo>
                <a:close/>
                <a:moveTo>
                  <a:pt x="2280470" y="617534"/>
                </a:moveTo>
                <a:cubicBezTo>
                  <a:pt x="1915981" y="617534"/>
                  <a:pt x="1620504" y="913011"/>
                  <a:pt x="1620504" y="1277500"/>
                </a:cubicBezTo>
                <a:cubicBezTo>
                  <a:pt x="1620504" y="1641989"/>
                  <a:pt x="1915981" y="1937466"/>
                  <a:pt x="2280470" y="1937466"/>
                </a:cubicBezTo>
                <a:cubicBezTo>
                  <a:pt x="2644959" y="1937466"/>
                  <a:pt x="2940436" y="1641989"/>
                  <a:pt x="2940436" y="1277500"/>
                </a:cubicBezTo>
                <a:cubicBezTo>
                  <a:pt x="2940436" y="913011"/>
                  <a:pt x="2644959" y="617534"/>
                  <a:pt x="2280470" y="617534"/>
                </a:cubicBezTo>
                <a:close/>
                <a:moveTo>
                  <a:pt x="284505" y="265281"/>
                </a:moveTo>
                <a:lnTo>
                  <a:pt x="4276434" y="265281"/>
                </a:lnTo>
                <a:lnTo>
                  <a:pt x="4276434" y="2289716"/>
                </a:lnTo>
                <a:lnTo>
                  <a:pt x="284505" y="2289716"/>
                </a:lnTo>
                <a:close/>
                <a:moveTo>
                  <a:pt x="180344" y="148161"/>
                </a:moveTo>
                <a:lnTo>
                  <a:pt x="180344" y="2406836"/>
                </a:lnTo>
                <a:lnTo>
                  <a:pt x="4380595" y="2406836"/>
                </a:lnTo>
                <a:lnTo>
                  <a:pt x="4380595" y="148161"/>
                </a:lnTo>
                <a:close/>
                <a:moveTo>
                  <a:pt x="0" y="0"/>
                </a:moveTo>
                <a:lnTo>
                  <a:pt x="4560938" y="0"/>
                </a:lnTo>
                <a:lnTo>
                  <a:pt x="4560938" y="2554996"/>
                </a:lnTo>
                <a:lnTo>
                  <a:pt x="0" y="255499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Round Same Side Corner Rectangle 8">
            <a:extLst>
              <a:ext uri="{FF2B5EF4-FFF2-40B4-BE49-F238E27FC236}">
                <a16:creationId xmlns:a16="http://schemas.microsoft.com/office/drawing/2014/main" id="{E4451B41-2F0A-4F98-8F16-0D0192492445}"/>
              </a:ext>
            </a:extLst>
          </p:cNvPr>
          <p:cNvSpPr/>
          <p:nvPr/>
        </p:nvSpPr>
        <p:spPr>
          <a:xfrm>
            <a:off x="11061660" y="4700090"/>
            <a:ext cx="522441" cy="523242"/>
          </a:xfrm>
          <a:custGeom>
            <a:avLst/>
            <a:gdLst/>
            <a:ahLst/>
            <a:cxnLst/>
            <a:rect l="l" t="t" r="r" b="b"/>
            <a:pathLst>
              <a:path w="3197597" h="3202496">
                <a:moveTo>
                  <a:pt x="601421" y="1611393"/>
                </a:moveTo>
                <a:lnTo>
                  <a:pt x="2596176" y="1611393"/>
                </a:lnTo>
                <a:cubicBezTo>
                  <a:pt x="2928331" y="1611393"/>
                  <a:pt x="3197594" y="1880656"/>
                  <a:pt x="3197594" y="2212811"/>
                </a:cubicBezTo>
                <a:lnTo>
                  <a:pt x="3197594" y="2776360"/>
                </a:lnTo>
                <a:lnTo>
                  <a:pt x="3197597" y="2776360"/>
                </a:lnTo>
                <a:lnTo>
                  <a:pt x="3197597" y="2914824"/>
                </a:lnTo>
                <a:lnTo>
                  <a:pt x="3197198" y="2914824"/>
                </a:lnTo>
                <a:lnTo>
                  <a:pt x="3197198" y="3202496"/>
                </a:lnTo>
                <a:lnTo>
                  <a:pt x="398" y="3202496"/>
                </a:lnTo>
                <a:lnTo>
                  <a:pt x="398" y="2914824"/>
                </a:lnTo>
                <a:lnTo>
                  <a:pt x="0" y="2914824"/>
                </a:lnTo>
                <a:lnTo>
                  <a:pt x="0" y="2212811"/>
                </a:lnTo>
                <a:cubicBezTo>
                  <a:pt x="0" y="1880656"/>
                  <a:pt x="269266" y="1611393"/>
                  <a:pt x="601421" y="1611393"/>
                </a:cubicBezTo>
                <a:close/>
                <a:moveTo>
                  <a:pt x="1598801" y="0"/>
                </a:moveTo>
                <a:cubicBezTo>
                  <a:pt x="1998649" y="0"/>
                  <a:pt x="2322791" y="324142"/>
                  <a:pt x="2322791" y="723993"/>
                </a:cubicBezTo>
                <a:cubicBezTo>
                  <a:pt x="2322791" y="1123843"/>
                  <a:pt x="1998649" y="1447985"/>
                  <a:pt x="1598801" y="1447985"/>
                </a:cubicBezTo>
                <a:cubicBezTo>
                  <a:pt x="1198951" y="1447985"/>
                  <a:pt x="874809" y="1123843"/>
                  <a:pt x="874809" y="723993"/>
                </a:cubicBezTo>
                <a:cubicBezTo>
                  <a:pt x="874809" y="324142"/>
                  <a:pt x="1198951" y="0"/>
                  <a:pt x="1598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2" name="Rounded Rectangle 51">
            <a:extLst>
              <a:ext uri="{FF2B5EF4-FFF2-40B4-BE49-F238E27FC236}">
                <a16:creationId xmlns:a16="http://schemas.microsoft.com/office/drawing/2014/main" id="{B83253D3-E181-4488-9CD9-39D21527F719}"/>
              </a:ext>
            </a:extLst>
          </p:cNvPr>
          <p:cNvSpPr/>
          <p:nvPr/>
        </p:nvSpPr>
        <p:spPr>
          <a:xfrm rot="16200000" flipH="1">
            <a:off x="9442736" y="5628226"/>
            <a:ext cx="541566" cy="510026"/>
          </a:xfrm>
          <a:custGeom>
            <a:avLst/>
            <a:gdLst/>
            <a:ahLst/>
            <a:cxnLst/>
            <a:rect l="l" t="t" r="r" b="b"/>
            <a:pathLst>
              <a:path w="2928608" h="2758049">
                <a:moveTo>
                  <a:pt x="2797052" y="1199936"/>
                </a:moveTo>
                <a:lnTo>
                  <a:pt x="2797052" y="1541978"/>
                </a:lnTo>
                <a:cubicBezTo>
                  <a:pt x="2797052" y="1578306"/>
                  <a:pt x="2826502" y="1607756"/>
                  <a:pt x="2862830" y="1607756"/>
                </a:cubicBezTo>
                <a:lnTo>
                  <a:pt x="2862830" y="1607755"/>
                </a:lnTo>
                <a:cubicBezTo>
                  <a:pt x="2899158" y="1607755"/>
                  <a:pt x="2928608" y="1578305"/>
                  <a:pt x="2928608" y="1541977"/>
                </a:cubicBezTo>
                <a:lnTo>
                  <a:pt x="2928607" y="1199936"/>
                </a:lnTo>
                <a:cubicBezTo>
                  <a:pt x="2928607" y="1163608"/>
                  <a:pt x="2899158" y="1134159"/>
                  <a:pt x="2862830" y="1134158"/>
                </a:cubicBezTo>
                <a:cubicBezTo>
                  <a:pt x="2826502" y="1134159"/>
                  <a:pt x="2797052" y="1163608"/>
                  <a:pt x="2797052" y="1199936"/>
                </a:cubicBezTo>
                <a:close/>
                <a:moveTo>
                  <a:pt x="2593193" y="1147315"/>
                </a:moveTo>
                <a:lnTo>
                  <a:pt x="2593193" y="1594601"/>
                </a:lnTo>
                <a:cubicBezTo>
                  <a:pt x="2593193" y="1630929"/>
                  <a:pt x="2622643" y="1660379"/>
                  <a:pt x="2658971" y="1660379"/>
                </a:cubicBezTo>
                <a:lnTo>
                  <a:pt x="2658971" y="1660378"/>
                </a:lnTo>
                <a:cubicBezTo>
                  <a:pt x="2695299" y="1660378"/>
                  <a:pt x="2724749" y="1630928"/>
                  <a:pt x="2724749" y="1594600"/>
                </a:cubicBezTo>
                <a:lnTo>
                  <a:pt x="2724748" y="1147315"/>
                </a:lnTo>
                <a:cubicBezTo>
                  <a:pt x="2724748" y="1110987"/>
                  <a:pt x="2695299" y="1081538"/>
                  <a:pt x="2658971" y="1081537"/>
                </a:cubicBezTo>
                <a:cubicBezTo>
                  <a:pt x="2622643" y="1081538"/>
                  <a:pt x="2593193" y="1110987"/>
                  <a:pt x="2593193" y="1147315"/>
                </a:cubicBezTo>
                <a:close/>
                <a:moveTo>
                  <a:pt x="2389334" y="1121004"/>
                </a:moveTo>
                <a:lnTo>
                  <a:pt x="2389334" y="1620912"/>
                </a:lnTo>
                <a:cubicBezTo>
                  <a:pt x="2389334" y="1657240"/>
                  <a:pt x="2418784" y="1686690"/>
                  <a:pt x="2455112" y="1686690"/>
                </a:cubicBezTo>
                <a:lnTo>
                  <a:pt x="2455112" y="1686689"/>
                </a:lnTo>
                <a:cubicBezTo>
                  <a:pt x="2491440" y="1686689"/>
                  <a:pt x="2520890" y="1657239"/>
                  <a:pt x="2520890" y="1620911"/>
                </a:cubicBezTo>
                <a:lnTo>
                  <a:pt x="2520889" y="1121004"/>
                </a:lnTo>
                <a:cubicBezTo>
                  <a:pt x="2520889" y="1084676"/>
                  <a:pt x="2491440" y="1055227"/>
                  <a:pt x="2455112" y="1055226"/>
                </a:cubicBezTo>
                <a:cubicBezTo>
                  <a:pt x="2418784" y="1055227"/>
                  <a:pt x="2389334" y="1084676"/>
                  <a:pt x="2389334" y="1121004"/>
                </a:cubicBezTo>
                <a:close/>
                <a:moveTo>
                  <a:pt x="1314382" y="1247024"/>
                </a:moveTo>
                <a:cubicBezTo>
                  <a:pt x="1314381" y="1225915"/>
                  <a:pt x="1331494" y="1208803"/>
                  <a:pt x="1352603" y="1208803"/>
                </a:cubicBezTo>
                <a:lnTo>
                  <a:pt x="1410313" y="1208803"/>
                </a:lnTo>
                <a:lnTo>
                  <a:pt x="1410313" y="1146778"/>
                </a:lnTo>
                <a:cubicBezTo>
                  <a:pt x="1410313" y="1145599"/>
                  <a:pt x="1410393" y="1144438"/>
                  <a:pt x="1411688" y="1143457"/>
                </a:cubicBezTo>
                <a:lnTo>
                  <a:pt x="1408531" y="1133444"/>
                </a:lnTo>
                <a:cubicBezTo>
                  <a:pt x="1410371" y="1112415"/>
                  <a:pt x="1428909" y="1096860"/>
                  <a:pt x="1449938" y="1098699"/>
                </a:cubicBezTo>
                <a:lnTo>
                  <a:pt x="2236821" y="1167543"/>
                </a:lnTo>
                <a:cubicBezTo>
                  <a:pt x="2257849" y="1169383"/>
                  <a:pt x="2273405" y="1187920"/>
                  <a:pt x="2271565" y="1208950"/>
                </a:cubicBezTo>
                <a:cubicBezTo>
                  <a:pt x="2269725" y="1229978"/>
                  <a:pt x="2251187" y="1245533"/>
                  <a:pt x="2230159" y="1243693"/>
                </a:cubicBezTo>
                <a:cubicBezTo>
                  <a:pt x="1973864" y="1221271"/>
                  <a:pt x="1717570" y="1198849"/>
                  <a:pt x="1461275" y="1176426"/>
                </a:cubicBezTo>
                <a:lnTo>
                  <a:pt x="1461274" y="1208803"/>
                </a:lnTo>
                <a:lnTo>
                  <a:pt x="1518985" y="1208803"/>
                </a:lnTo>
                <a:cubicBezTo>
                  <a:pt x="1540095" y="1208802"/>
                  <a:pt x="1557205" y="1225915"/>
                  <a:pt x="1557206" y="1247025"/>
                </a:cubicBezTo>
                <a:lnTo>
                  <a:pt x="1557207" y="1247023"/>
                </a:lnTo>
                <a:cubicBezTo>
                  <a:pt x="1557207" y="1268132"/>
                  <a:pt x="1540095" y="1285244"/>
                  <a:pt x="1518986" y="1285244"/>
                </a:cubicBezTo>
                <a:cubicBezTo>
                  <a:pt x="1499749" y="1285244"/>
                  <a:pt x="1480511" y="1285243"/>
                  <a:pt x="1461275" y="1285244"/>
                </a:cubicBezTo>
                <a:lnTo>
                  <a:pt x="1461275" y="1337600"/>
                </a:lnTo>
                <a:lnTo>
                  <a:pt x="1518985" y="1337600"/>
                </a:lnTo>
                <a:cubicBezTo>
                  <a:pt x="1540095" y="1337600"/>
                  <a:pt x="1557206" y="1354713"/>
                  <a:pt x="1557206" y="1375821"/>
                </a:cubicBezTo>
                <a:lnTo>
                  <a:pt x="1557207" y="1375820"/>
                </a:lnTo>
                <a:cubicBezTo>
                  <a:pt x="1557206" y="1396928"/>
                  <a:pt x="1540095" y="1414041"/>
                  <a:pt x="1518986" y="1414041"/>
                </a:cubicBezTo>
                <a:cubicBezTo>
                  <a:pt x="1499750" y="1414041"/>
                  <a:pt x="1480511" y="1414041"/>
                  <a:pt x="1461275" y="1414042"/>
                </a:cubicBezTo>
                <a:lnTo>
                  <a:pt x="1461275" y="1466398"/>
                </a:lnTo>
                <a:lnTo>
                  <a:pt x="1518985" y="1466398"/>
                </a:lnTo>
                <a:cubicBezTo>
                  <a:pt x="1540095" y="1466398"/>
                  <a:pt x="1557206" y="1483509"/>
                  <a:pt x="1557206" y="1504618"/>
                </a:cubicBezTo>
                <a:lnTo>
                  <a:pt x="1557207" y="1504619"/>
                </a:lnTo>
                <a:cubicBezTo>
                  <a:pt x="1557207" y="1525727"/>
                  <a:pt x="1540094" y="1542838"/>
                  <a:pt x="1518986" y="1542839"/>
                </a:cubicBezTo>
                <a:cubicBezTo>
                  <a:pt x="1499749" y="1542839"/>
                  <a:pt x="1480511" y="1542838"/>
                  <a:pt x="1461275" y="1542839"/>
                </a:cubicBezTo>
                <a:lnTo>
                  <a:pt x="1461274" y="1575412"/>
                </a:lnTo>
                <a:lnTo>
                  <a:pt x="2226550" y="1494978"/>
                </a:lnTo>
                <a:cubicBezTo>
                  <a:pt x="2247542" y="1492772"/>
                  <a:pt x="2266350" y="1508001"/>
                  <a:pt x="2268556" y="1528995"/>
                </a:cubicBezTo>
                <a:cubicBezTo>
                  <a:pt x="2270763" y="1549988"/>
                  <a:pt x="2255534" y="1568794"/>
                  <a:pt x="2234542" y="1571000"/>
                </a:cubicBezTo>
                <a:cubicBezTo>
                  <a:pt x="1972686" y="1598522"/>
                  <a:pt x="1710833" y="1626046"/>
                  <a:pt x="1448978" y="1653567"/>
                </a:cubicBezTo>
                <a:cubicBezTo>
                  <a:pt x="1427984" y="1655774"/>
                  <a:pt x="1409178" y="1640544"/>
                  <a:pt x="1406971" y="1619551"/>
                </a:cubicBezTo>
                <a:cubicBezTo>
                  <a:pt x="1406474" y="1614827"/>
                  <a:pt x="1406862" y="1610214"/>
                  <a:pt x="1410805" y="1606610"/>
                </a:cubicBezTo>
                <a:lnTo>
                  <a:pt x="1410312" y="1605422"/>
                </a:lnTo>
                <a:lnTo>
                  <a:pt x="1410312" y="1542839"/>
                </a:lnTo>
                <a:lnTo>
                  <a:pt x="1352603" y="1542841"/>
                </a:lnTo>
                <a:cubicBezTo>
                  <a:pt x="1331494" y="1542841"/>
                  <a:pt x="1314382" y="1525729"/>
                  <a:pt x="1314382" y="1504619"/>
                </a:cubicBezTo>
                <a:cubicBezTo>
                  <a:pt x="1314382" y="1483510"/>
                  <a:pt x="1331493" y="1466397"/>
                  <a:pt x="1352603" y="1466398"/>
                </a:cubicBezTo>
                <a:lnTo>
                  <a:pt x="1410312" y="1466398"/>
                </a:lnTo>
                <a:lnTo>
                  <a:pt x="1410313" y="1414042"/>
                </a:lnTo>
                <a:lnTo>
                  <a:pt x="1352603" y="1414042"/>
                </a:lnTo>
                <a:cubicBezTo>
                  <a:pt x="1331494" y="1414041"/>
                  <a:pt x="1314383" y="1396930"/>
                  <a:pt x="1314382" y="1375820"/>
                </a:cubicBezTo>
                <a:cubicBezTo>
                  <a:pt x="1314383" y="1354713"/>
                  <a:pt x="1331494" y="1337600"/>
                  <a:pt x="1352603" y="1337601"/>
                </a:cubicBezTo>
                <a:lnTo>
                  <a:pt x="1410312" y="1337600"/>
                </a:lnTo>
                <a:lnTo>
                  <a:pt x="1410312" y="1285244"/>
                </a:lnTo>
                <a:lnTo>
                  <a:pt x="1352603" y="1285244"/>
                </a:lnTo>
                <a:cubicBezTo>
                  <a:pt x="1331494" y="1285244"/>
                  <a:pt x="1314381" y="1268133"/>
                  <a:pt x="1314382" y="1247024"/>
                </a:cubicBezTo>
                <a:close/>
                <a:moveTo>
                  <a:pt x="1171967" y="72000"/>
                </a:moveTo>
                <a:lnTo>
                  <a:pt x="1171967" y="288000"/>
                </a:lnTo>
                <a:cubicBezTo>
                  <a:pt x="1171967" y="327765"/>
                  <a:pt x="1204202" y="360000"/>
                  <a:pt x="1243967" y="360000"/>
                </a:cubicBezTo>
                <a:cubicBezTo>
                  <a:pt x="1283732" y="360000"/>
                  <a:pt x="1315967" y="327765"/>
                  <a:pt x="1315967" y="288000"/>
                </a:cubicBezTo>
                <a:lnTo>
                  <a:pt x="1315967" y="72000"/>
                </a:lnTo>
                <a:cubicBezTo>
                  <a:pt x="1315967" y="32235"/>
                  <a:pt x="1283732" y="0"/>
                  <a:pt x="1243967" y="0"/>
                </a:cubicBezTo>
                <a:cubicBezTo>
                  <a:pt x="1204202" y="0"/>
                  <a:pt x="1171967" y="32235"/>
                  <a:pt x="1171967" y="72000"/>
                </a:cubicBezTo>
                <a:close/>
                <a:moveTo>
                  <a:pt x="1171966" y="2470049"/>
                </a:moveTo>
                <a:lnTo>
                  <a:pt x="1171966" y="2686049"/>
                </a:lnTo>
                <a:cubicBezTo>
                  <a:pt x="1171966" y="2725814"/>
                  <a:pt x="1204201" y="2758049"/>
                  <a:pt x="1243966" y="2758049"/>
                </a:cubicBezTo>
                <a:cubicBezTo>
                  <a:pt x="1283731" y="2758049"/>
                  <a:pt x="1315966" y="2725814"/>
                  <a:pt x="1315966" y="2686049"/>
                </a:cubicBezTo>
                <a:lnTo>
                  <a:pt x="1315966" y="2470049"/>
                </a:lnTo>
                <a:cubicBezTo>
                  <a:pt x="1315966" y="2430284"/>
                  <a:pt x="1283731" y="2398049"/>
                  <a:pt x="1243966" y="2398049"/>
                </a:cubicBezTo>
                <a:cubicBezTo>
                  <a:pt x="1204201" y="2398049"/>
                  <a:pt x="1171966" y="2430284"/>
                  <a:pt x="1171966" y="2470049"/>
                </a:cubicBezTo>
                <a:close/>
                <a:moveTo>
                  <a:pt x="515345" y="1370958"/>
                </a:moveTo>
                <a:cubicBezTo>
                  <a:pt x="515344" y="1558300"/>
                  <a:pt x="586814" y="1745642"/>
                  <a:pt x="729750" y="1888579"/>
                </a:cubicBezTo>
                <a:cubicBezTo>
                  <a:pt x="1015625" y="2174454"/>
                  <a:pt x="1479119" y="2174454"/>
                  <a:pt x="1764994" y="1888580"/>
                </a:cubicBezTo>
                <a:lnTo>
                  <a:pt x="1940572" y="1713001"/>
                </a:lnTo>
                <a:lnTo>
                  <a:pt x="2136413" y="1713002"/>
                </a:lnTo>
                <a:cubicBezTo>
                  <a:pt x="2215124" y="1713001"/>
                  <a:pt x="2278929" y="1649195"/>
                  <a:pt x="2278929" y="1570486"/>
                </a:cubicBezTo>
                <a:lnTo>
                  <a:pt x="2278929" y="1374645"/>
                </a:lnTo>
                <a:lnTo>
                  <a:pt x="2282614" y="1370959"/>
                </a:lnTo>
                <a:lnTo>
                  <a:pt x="2278929" y="1367272"/>
                </a:lnTo>
                <a:lnTo>
                  <a:pt x="2278929" y="1171432"/>
                </a:lnTo>
                <a:cubicBezTo>
                  <a:pt x="2278929" y="1092722"/>
                  <a:pt x="2215123" y="1028916"/>
                  <a:pt x="2136413" y="1028916"/>
                </a:cubicBezTo>
                <a:lnTo>
                  <a:pt x="1940571" y="1028916"/>
                </a:lnTo>
                <a:cubicBezTo>
                  <a:pt x="1882045" y="970390"/>
                  <a:pt x="1823519" y="911862"/>
                  <a:pt x="1764993" y="853336"/>
                </a:cubicBezTo>
                <a:cubicBezTo>
                  <a:pt x="1479118" y="567461"/>
                  <a:pt x="1015625" y="567462"/>
                  <a:pt x="729750" y="853336"/>
                </a:cubicBezTo>
                <a:cubicBezTo>
                  <a:pt x="586813" y="996273"/>
                  <a:pt x="515344" y="1183616"/>
                  <a:pt x="515345" y="1370958"/>
                </a:cubicBezTo>
                <a:close/>
                <a:moveTo>
                  <a:pt x="388776" y="2386770"/>
                </a:moveTo>
                <a:cubicBezTo>
                  <a:pt x="388776" y="2405196"/>
                  <a:pt x="395805" y="2423622"/>
                  <a:pt x="409865" y="2437681"/>
                </a:cubicBezTo>
                <a:cubicBezTo>
                  <a:pt x="437983" y="2465800"/>
                  <a:pt x="483570" y="2465800"/>
                  <a:pt x="511688" y="2437681"/>
                </a:cubicBezTo>
                <a:lnTo>
                  <a:pt x="664423" y="2284946"/>
                </a:lnTo>
                <a:cubicBezTo>
                  <a:pt x="692541" y="2256828"/>
                  <a:pt x="692541" y="2211241"/>
                  <a:pt x="664423" y="2183123"/>
                </a:cubicBezTo>
                <a:cubicBezTo>
                  <a:pt x="636305" y="2155005"/>
                  <a:pt x="590718" y="2155005"/>
                  <a:pt x="562599" y="2183123"/>
                </a:cubicBezTo>
                <a:lnTo>
                  <a:pt x="409865" y="2335858"/>
                </a:lnTo>
                <a:cubicBezTo>
                  <a:pt x="395805" y="2349917"/>
                  <a:pt x="388776" y="2368343"/>
                  <a:pt x="388776" y="2386770"/>
                </a:cubicBezTo>
                <a:close/>
                <a:moveTo>
                  <a:pt x="388776" y="365689"/>
                </a:moveTo>
                <a:cubicBezTo>
                  <a:pt x="388776" y="384115"/>
                  <a:pt x="395805" y="402541"/>
                  <a:pt x="409865" y="416600"/>
                </a:cubicBezTo>
                <a:lnTo>
                  <a:pt x="562599" y="569335"/>
                </a:lnTo>
                <a:cubicBezTo>
                  <a:pt x="590718" y="597454"/>
                  <a:pt x="636305" y="597454"/>
                  <a:pt x="664423" y="569335"/>
                </a:cubicBezTo>
                <a:cubicBezTo>
                  <a:pt x="692541" y="541217"/>
                  <a:pt x="692541" y="495630"/>
                  <a:pt x="664423" y="467512"/>
                </a:cubicBezTo>
                <a:lnTo>
                  <a:pt x="511688" y="314777"/>
                </a:lnTo>
                <a:cubicBezTo>
                  <a:pt x="483570" y="286659"/>
                  <a:pt x="437983" y="286659"/>
                  <a:pt x="409865" y="314777"/>
                </a:cubicBezTo>
                <a:cubicBezTo>
                  <a:pt x="395805" y="328836"/>
                  <a:pt x="388776" y="347262"/>
                  <a:pt x="388776" y="365689"/>
                </a:cubicBezTo>
                <a:close/>
                <a:moveTo>
                  <a:pt x="0" y="1379024"/>
                </a:moveTo>
                <a:cubicBezTo>
                  <a:pt x="0" y="1418789"/>
                  <a:pt x="32235" y="1451024"/>
                  <a:pt x="72000" y="1451024"/>
                </a:cubicBezTo>
                <a:lnTo>
                  <a:pt x="288000" y="1451024"/>
                </a:lnTo>
                <a:cubicBezTo>
                  <a:pt x="327765" y="1451024"/>
                  <a:pt x="360000" y="1418789"/>
                  <a:pt x="360000" y="1379024"/>
                </a:cubicBezTo>
                <a:cubicBezTo>
                  <a:pt x="360000" y="1339259"/>
                  <a:pt x="327765" y="1307024"/>
                  <a:pt x="288000" y="1307024"/>
                </a:cubicBezTo>
                <a:lnTo>
                  <a:pt x="72000" y="1307024"/>
                </a:lnTo>
                <a:cubicBezTo>
                  <a:pt x="32235" y="1307024"/>
                  <a:pt x="0" y="1339259"/>
                  <a:pt x="0" y="137902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Isosceles Triangle 5">
            <a:extLst>
              <a:ext uri="{FF2B5EF4-FFF2-40B4-BE49-F238E27FC236}">
                <a16:creationId xmlns:a16="http://schemas.microsoft.com/office/drawing/2014/main" id="{C90FA9E7-BC2A-492A-9790-9857E5ADE9BC}"/>
              </a:ext>
            </a:extLst>
          </p:cNvPr>
          <p:cNvSpPr>
            <a:spLocks noChangeAspect="1"/>
          </p:cNvSpPr>
          <p:nvPr/>
        </p:nvSpPr>
        <p:spPr>
          <a:xfrm>
            <a:off x="7895083" y="4737985"/>
            <a:ext cx="404220" cy="403783"/>
          </a:xfrm>
          <a:custGeom>
            <a:avLst/>
            <a:gdLst/>
            <a:ahLst/>
            <a:cxnLst/>
            <a:rect l="l" t="t" r="r" b="b"/>
            <a:pathLst>
              <a:path w="3229104" h="3225610">
                <a:moveTo>
                  <a:pt x="2311104" y="907633"/>
                </a:moveTo>
                <a:lnTo>
                  <a:pt x="3229104" y="907633"/>
                </a:lnTo>
                <a:lnTo>
                  <a:pt x="1769979" y="3097491"/>
                </a:lnTo>
                <a:close/>
                <a:moveTo>
                  <a:pt x="823" y="907633"/>
                </a:moveTo>
                <a:lnTo>
                  <a:pt x="918823" y="907633"/>
                </a:lnTo>
                <a:lnTo>
                  <a:pt x="1498048" y="3135591"/>
                </a:lnTo>
                <a:close/>
                <a:moveTo>
                  <a:pt x="1036980" y="907632"/>
                </a:moveTo>
                <a:lnTo>
                  <a:pt x="2192122" y="907632"/>
                </a:lnTo>
                <a:lnTo>
                  <a:pt x="1614551" y="3225610"/>
                </a:lnTo>
                <a:close/>
                <a:moveTo>
                  <a:pt x="2769693" y="0"/>
                </a:moveTo>
                <a:lnTo>
                  <a:pt x="3229104" y="792088"/>
                </a:lnTo>
                <a:lnTo>
                  <a:pt x="2310282" y="792088"/>
                </a:lnTo>
                <a:close/>
                <a:moveTo>
                  <a:pt x="1732713" y="0"/>
                </a:moveTo>
                <a:lnTo>
                  <a:pt x="2651535" y="0"/>
                </a:lnTo>
                <a:lnTo>
                  <a:pt x="2192124" y="792088"/>
                </a:lnTo>
                <a:close/>
                <a:moveTo>
                  <a:pt x="1614553" y="0"/>
                </a:moveTo>
                <a:lnTo>
                  <a:pt x="2073964" y="792088"/>
                </a:lnTo>
                <a:lnTo>
                  <a:pt x="1155142" y="792088"/>
                </a:lnTo>
                <a:close/>
                <a:moveTo>
                  <a:pt x="577571" y="0"/>
                </a:moveTo>
                <a:lnTo>
                  <a:pt x="1496393" y="0"/>
                </a:lnTo>
                <a:lnTo>
                  <a:pt x="1036982" y="792088"/>
                </a:lnTo>
                <a:close/>
                <a:moveTo>
                  <a:pt x="459411" y="0"/>
                </a:moveTo>
                <a:lnTo>
                  <a:pt x="918822" y="792088"/>
                </a:lnTo>
                <a:lnTo>
                  <a:pt x="0" y="79208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Trapezoid 22">
            <a:extLst>
              <a:ext uri="{FF2B5EF4-FFF2-40B4-BE49-F238E27FC236}">
                <a16:creationId xmlns:a16="http://schemas.microsoft.com/office/drawing/2014/main" id="{D2EC6B0A-E896-40D9-B4A8-1556019F68B9}"/>
              </a:ext>
            </a:extLst>
          </p:cNvPr>
          <p:cNvSpPr>
            <a:spLocks noChangeAspect="1"/>
          </p:cNvSpPr>
          <p:nvPr/>
        </p:nvSpPr>
        <p:spPr>
          <a:xfrm>
            <a:off x="9438721" y="4805113"/>
            <a:ext cx="529812" cy="269525"/>
          </a:xfrm>
          <a:custGeom>
            <a:avLst/>
            <a:gdLst/>
            <a:ahLst/>
            <a:cxnLst/>
            <a:rect l="l" t="t" r="r" b="b"/>
            <a:pathLst>
              <a:path w="3261500" h="1659188">
                <a:moveTo>
                  <a:pt x="121102" y="1436888"/>
                </a:moveTo>
                <a:lnTo>
                  <a:pt x="3045452" y="1436888"/>
                </a:lnTo>
                <a:cubicBezTo>
                  <a:pt x="3001437" y="1508238"/>
                  <a:pt x="2956882" y="1580993"/>
                  <a:pt x="2918729" y="1659188"/>
                </a:cubicBezTo>
                <a:lnTo>
                  <a:pt x="202648" y="1659188"/>
                </a:lnTo>
                <a:cubicBezTo>
                  <a:pt x="188127" y="1585004"/>
                  <a:pt x="156049" y="1510828"/>
                  <a:pt x="121102" y="1436888"/>
                </a:cubicBezTo>
                <a:close/>
                <a:moveTo>
                  <a:pt x="2814967" y="1119413"/>
                </a:moveTo>
                <a:lnTo>
                  <a:pt x="2814967" y="1227413"/>
                </a:lnTo>
                <a:lnTo>
                  <a:pt x="2922967" y="1227413"/>
                </a:lnTo>
                <a:lnTo>
                  <a:pt x="2922967" y="1119413"/>
                </a:lnTo>
                <a:close/>
                <a:moveTo>
                  <a:pt x="2600074" y="1119413"/>
                </a:moveTo>
                <a:lnTo>
                  <a:pt x="2600074" y="1227413"/>
                </a:lnTo>
                <a:lnTo>
                  <a:pt x="2708074" y="1227413"/>
                </a:lnTo>
                <a:lnTo>
                  <a:pt x="2708074" y="1119413"/>
                </a:lnTo>
                <a:close/>
                <a:moveTo>
                  <a:pt x="2385182" y="1119413"/>
                </a:moveTo>
                <a:lnTo>
                  <a:pt x="2385182" y="1227413"/>
                </a:lnTo>
                <a:lnTo>
                  <a:pt x="2493182" y="1227413"/>
                </a:lnTo>
                <a:lnTo>
                  <a:pt x="2493182" y="1119413"/>
                </a:lnTo>
                <a:close/>
                <a:moveTo>
                  <a:pt x="1716569" y="1119413"/>
                </a:moveTo>
                <a:lnTo>
                  <a:pt x="1716569" y="1227413"/>
                </a:lnTo>
                <a:lnTo>
                  <a:pt x="1824569" y="1227413"/>
                </a:lnTo>
                <a:lnTo>
                  <a:pt x="1824569" y="1119413"/>
                </a:lnTo>
                <a:close/>
                <a:moveTo>
                  <a:pt x="1501676" y="1119413"/>
                </a:moveTo>
                <a:lnTo>
                  <a:pt x="1501676" y="1227413"/>
                </a:lnTo>
                <a:lnTo>
                  <a:pt x="1609676" y="1227413"/>
                </a:lnTo>
                <a:lnTo>
                  <a:pt x="1609676" y="1119413"/>
                </a:lnTo>
                <a:close/>
                <a:moveTo>
                  <a:pt x="1286784" y="1119413"/>
                </a:moveTo>
                <a:lnTo>
                  <a:pt x="1286784" y="1227413"/>
                </a:lnTo>
                <a:lnTo>
                  <a:pt x="1394784" y="1227413"/>
                </a:lnTo>
                <a:lnTo>
                  <a:pt x="1394784" y="1119413"/>
                </a:lnTo>
                <a:close/>
                <a:moveTo>
                  <a:pt x="1071892" y="1119413"/>
                </a:moveTo>
                <a:lnTo>
                  <a:pt x="1071892" y="1227413"/>
                </a:lnTo>
                <a:lnTo>
                  <a:pt x="1179892" y="1227413"/>
                </a:lnTo>
                <a:lnTo>
                  <a:pt x="1179892" y="1119413"/>
                </a:lnTo>
                <a:close/>
                <a:moveTo>
                  <a:pt x="857000" y="1119413"/>
                </a:moveTo>
                <a:lnTo>
                  <a:pt x="857000" y="1227413"/>
                </a:lnTo>
                <a:lnTo>
                  <a:pt x="965000" y="1227413"/>
                </a:lnTo>
                <a:lnTo>
                  <a:pt x="965000" y="1119413"/>
                </a:lnTo>
                <a:close/>
                <a:moveTo>
                  <a:pt x="642108" y="1119413"/>
                </a:moveTo>
                <a:lnTo>
                  <a:pt x="642108" y="1227413"/>
                </a:lnTo>
                <a:lnTo>
                  <a:pt x="750108" y="1227413"/>
                </a:lnTo>
                <a:lnTo>
                  <a:pt x="750108" y="1119413"/>
                </a:lnTo>
                <a:close/>
                <a:moveTo>
                  <a:pt x="427216" y="1119413"/>
                </a:moveTo>
                <a:lnTo>
                  <a:pt x="427216" y="1227413"/>
                </a:lnTo>
                <a:lnTo>
                  <a:pt x="535216" y="1227413"/>
                </a:lnTo>
                <a:lnTo>
                  <a:pt x="535216" y="1119413"/>
                </a:lnTo>
                <a:close/>
                <a:moveTo>
                  <a:pt x="356387" y="794045"/>
                </a:moveTo>
                <a:lnTo>
                  <a:pt x="310667" y="896924"/>
                </a:lnTo>
                <a:lnTo>
                  <a:pt x="2620886" y="908354"/>
                </a:lnTo>
                <a:lnTo>
                  <a:pt x="2540130" y="801665"/>
                </a:lnTo>
                <a:close/>
                <a:moveTo>
                  <a:pt x="382676" y="631248"/>
                </a:moveTo>
                <a:lnTo>
                  <a:pt x="363625" y="730317"/>
                </a:lnTo>
                <a:lnTo>
                  <a:pt x="2492522" y="737937"/>
                </a:lnTo>
                <a:lnTo>
                  <a:pt x="2418771" y="631248"/>
                </a:lnTo>
                <a:close/>
                <a:moveTo>
                  <a:pt x="1756650" y="318899"/>
                </a:moveTo>
                <a:lnTo>
                  <a:pt x="1756650" y="477608"/>
                </a:lnTo>
                <a:lnTo>
                  <a:pt x="1900650" y="477608"/>
                </a:lnTo>
                <a:lnTo>
                  <a:pt x="1900650" y="318899"/>
                </a:lnTo>
                <a:close/>
                <a:moveTo>
                  <a:pt x="1470038" y="318899"/>
                </a:moveTo>
                <a:lnTo>
                  <a:pt x="1470038" y="477608"/>
                </a:lnTo>
                <a:lnTo>
                  <a:pt x="1614038" y="477608"/>
                </a:lnTo>
                <a:lnTo>
                  <a:pt x="1614038" y="318899"/>
                </a:lnTo>
                <a:close/>
                <a:moveTo>
                  <a:pt x="1183427" y="318899"/>
                </a:moveTo>
                <a:lnTo>
                  <a:pt x="1183427" y="477608"/>
                </a:lnTo>
                <a:lnTo>
                  <a:pt x="1327427" y="477608"/>
                </a:lnTo>
                <a:lnTo>
                  <a:pt x="1327427" y="318899"/>
                </a:lnTo>
                <a:close/>
                <a:moveTo>
                  <a:pt x="896816" y="318899"/>
                </a:moveTo>
                <a:lnTo>
                  <a:pt x="896816" y="477608"/>
                </a:lnTo>
                <a:lnTo>
                  <a:pt x="1040816" y="477608"/>
                </a:lnTo>
                <a:lnTo>
                  <a:pt x="1040816" y="318899"/>
                </a:lnTo>
                <a:close/>
                <a:moveTo>
                  <a:pt x="1190618" y="0"/>
                </a:moveTo>
                <a:lnTo>
                  <a:pt x="1271830" y="0"/>
                </a:lnTo>
                <a:lnTo>
                  <a:pt x="1308266" y="193836"/>
                </a:lnTo>
                <a:lnTo>
                  <a:pt x="1977660" y="193836"/>
                </a:lnTo>
                <a:lnTo>
                  <a:pt x="2138144" y="525639"/>
                </a:lnTo>
                <a:lnTo>
                  <a:pt x="2421400" y="525639"/>
                </a:lnTo>
                <a:lnTo>
                  <a:pt x="2750195" y="950920"/>
                </a:lnTo>
                <a:lnTo>
                  <a:pt x="3261500" y="937238"/>
                </a:lnTo>
                <a:cubicBezTo>
                  <a:pt x="3244841" y="1097170"/>
                  <a:pt x="3172191" y="1230845"/>
                  <a:pt x="3089450" y="1364888"/>
                </a:cubicBezTo>
                <a:lnTo>
                  <a:pt x="88044" y="1364888"/>
                </a:lnTo>
                <a:cubicBezTo>
                  <a:pt x="35437" y="1251413"/>
                  <a:pt x="-11245" y="1137942"/>
                  <a:pt x="2399" y="1024450"/>
                </a:cubicBezTo>
                <a:lnTo>
                  <a:pt x="197767" y="1019222"/>
                </a:lnTo>
                <a:lnTo>
                  <a:pt x="321162" y="525639"/>
                </a:lnTo>
                <a:lnTo>
                  <a:pt x="681951" y="525639"/>
                </a:lnTo>
                <a:lnTo>
                  <a:pt x="764901" y="193836"/>
                </a:lnTo>
                <a:lnTo>
                  <a:pt x="930048" y="193836"/>
                </a:lnTo>
                <a:lnTo>
                  <a:pt x="966373" y="588"/>
                </a:lnTo>
                <a:lnTo>
                  <a:pt x="1047585" y="588"/>
                </a:lnTo>
                <a:lnTo>
                  <a:pt x="1083910" y="193836"/>
                </a:lnTo>
                <a:lnTo>
                  <a:pt x="1154183" y="1938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5" name="Rounded Rectangle 20">
            <a:extLst>
              <a:ext uri="{FF2B5EF4-FFF2-40B4-BE49-F238E27FC236}">
                <a16:creationId xmlns:a16="http://schemas.microsoft.com/office/drawing/2014/main" id="{B5A75B4D-CA52-4F78-AC74-CB42B7BD2898}"/>
              </a:ext>
            </a:extLst>
          </p:cNvPr>
          <p:cNvSpPr>
            <a:spLocks noChangeAspect="1"/>
          </p:cNvSpPr>
          <p:nvPr/>
        </p:nvSpPr>
        <p:spPr>
          <a:xfrm rot="2160000">
            <a:off x="10296822" y="4674968"/>
            <a:ext cx="491028" cy="529812"/>
          </a:xfrm>
          <a:custGeom>
            <a:avLst/>
            <a:gdLst/>
            <a:ahLst/>
            <a:cxnLst/>
            <a:rect l="l" t="t" r="r" b="b"/>
            <a:pathLst>
              <a:path w="2735240" h="2951283">
                <a:moveTo>
                  <a:pt x="945240" y="943134"/>
                </a:moveTo>
                <a:cubicBezTo>
                  <a:pt x="504657" y="1263236"/>
                  <a:pt x="406988" y="1879894"/>
                  <a:pt x="727090" y="2320477"/>
                </a:cubicBezTo>
                <a:cubicBezTo>
                  <a:pt x="1047193" y="2761060"/>
                  <a:pt x="1663850" y="2858729"/>
                  <a:pt x="2104434" y="2538627"/>
                </a:cubicBezTo>
                <a:cubicBezTo>
                  <a:pt x="2545017" y="2218524"/>
                  <a:pt x="2642686" y="1601867"/>
                  <a:pt x="2322584" y="1161283"/>
                </a:cubicBezTo>
                <a:cubicBezTo>
                  <a:pt x="2003839" y="722570"/>
                  <a:pt x="1391052" y="623866"/>
                  <a:pt x="951049" y="939346"/>
                </a:cubicBezTo>
                <a:lnTo>
                  <a:pt x="1557721" y="1618250"/>
                </a:lnTo>
                <a:cubicBezTo>
                  <a:pt x="1596798" y="1621348"/>
                  <a:pt x="1633874" y="1641400"/>
                  <a:pt x="1658719" y="1675596"/>
                </a:cubicBezTo>
                <a:cubicBezTo>
                  <a:pt x="1705470" y="1739944"/>
                  <a:pt x="1691206" y="1830007"/>
                  <a:pt x="1626858" y="1876758"/>
                </a:cubicBezTo>
                <a:cubicBezTo>
                  <a:pt x="1562511" y="1923509"/>
                  <a:pt x="1472448" y="1909245"/>
                  <a:pt x="1425696" y="1844897"/>
                </a:cubicBezTo>
                <a:cubicBezTo>
                  <a:pt x="1398776" y="1807844"/>
                  <a:pt x="1392087" y="1762265"/>
                  <a:pt x="1405709" y="1721944"/>
                </a:cubicBezTo>
                <a:lnTo>
                  <a:pt x="950242" y="939871"/>
                </a:lnTo>
                <a:cubicBezTo>
                  <a:pt x="948462" y="940800"/>
                  <a:pt x="946850" y="941964"/>
                  <a:pt x="945240" y="943134"/>
                </a:cubicBezTo>
                <a:close/>
                <a:moveTo>
                  <a:pt x="390013" y="178929"/>
                </a:moveTo>
                <a:cubicBezTo>
                  <a:pt x="223423" y="299964"/>
                  <a:pt x="186493" y="533130"/>
                  <a:pt x="307528" y="699721"/>
                </a:cubicBezTo>
                <a:cubicBezTo>
                  <a:pt x="392822" y="817118"/>
                  <a:pt x="533802" y="870124"/>
                  <a:pt x="667672" y="847235"/>
                </a:cubicBezTo>
                <a:lnTo>
                  <a:pt x="556452" y="694153"/>
                </a:lnTo>
                <a:lnTo>
                  <a:pt x="528500" y="714461"/>
                </a:lnTo>
                <a:cubicBezTo>
                  <a:pt x="498835" y="736014"/>
                  <a:pt x="457314" y="729437"/>
                  <a:pt x="435761" y="699772"/>
                </a:cubicBezTo>
                <a:lnTo>
                  <a:pt x="341779" y="570418"/>
                </a:lnTo>
                <a:cubicBezTo>
                  <a:pt x="320226" y="540753"/>
                  <a:pt x="326803" y="499231"/>
                  <a:pt x="356468" y="477679"/>
                </a:cubicBezTo>
                <a:lnTo>
                  <a:pt x="684509" y="239343"/>
                </a:lnTo>
                <a:cubicBezTo>
                  <a:pt x="714174" y="217790"/>
                  <a:pt x="755695" y="224366"/>
                  <a:pt x="777248" y="254031"/>
                </a:cubicBezTo>
                <a:lnTo>
                  <a:pt x="871230" y="383386"/>
                </a:lnTo>
                <a:cubicBezTo>
                  <a:pt x="892782" y="413051"/>
                  <a:pt x="886206" y="454572"/>
                  <a:pt x="856541" y="476125"/>
                </a:cubicBezTo>
                <a:lnTo>
                  <a:pt x="828590" y="496433"/>
                </a:lnTo>
                <a:lnTo>
                  <a:pt x="939810" y="649514"/>
                </a:lnTo>
                <a:cubicBezTo>
                  <a:pt x="1002947" y="529270"/>
                  <a:pt x="996100" y="378811"/>
                  <a:pt x="910806" y="261414"/>
                </a:cubicBezTo>
                <a:cubicBezTo>
                  <a:pt x="789771" y="94824"/>
                  <a:pt x="556604" y="57894"/>
                  <a:pt x="390013" y="178929"/>
                </a:cubicBezTo>
                <a:close/>
                <a:moveTo>
                  <a:pt x="326716" y="91807"/>
                </a:moveTo>
                <a:cubicBezTo>
                  <a:pt x="541423" y="-64186"/>
                  <a:pt x="841934" y="-16590"/>
                  <a:pt x="997927" y="198117"/>
                </a:cubicBezTo>
                <a:cubicBezTo>
                  <a:pt x="1090326" y="325293"/>
                  <a:pt x="1111296" y="482575"/>
                  <a:pt x="1067359" y="621566"/>
                </a:cubicBezTo>
                <a:cubicBezTo>
                  <a:pt x="1125087" y="596400"/>
                  <a:pt x="1184605" y="577365"/>
                  <a:pt x="1244892" y="563339"/>
                </a:cubicBezTo>
                <a:lnTo>
                  <a:pt x="1244892" y="425809"/>
                </a:lnTo>
                <a:lnTo>
                  <a:pt x="1238396" y="425809"/>
                </a:lnTo>
                <a:cubicBezTo>
                  <a:pt x="1203300" y="425809"/>
                  <a:pt x="1174849" y="397358"/>
                  <a:pt x="1174849" y="362262"/>
                </a:cubicBezTo>
                <a:lnTo>
                  <a:pt x="1174849" y="209229"/>
                </a:lnTo>
                <a:cubicBezTo>
                  <a:pt x="1174849" y="191681"/>
                  <a:pt x="1181962" y="175794"/>
                  <a:pt x="1193462" y="164294"/>
                </a:cubicBezTo>
                <a:cubicBezTo>
                  <a:pt x="1204961" y="152795"/>
                  <a:pt x="1220848" y="145682"/>
                  <a:pt x="1238396" y="145682"/>
                </a:cubicBezTo>
                <a:lnTo>
                  <a:pt x="1484804" y="145682"/>
                </a:lnTo>
                <a:cubicBezTo>
                  <a:pt x="1519900" y="145682"/>
                  <a:pt x="1548351" y="174133"/>
                  <a:pt x="1548351" y="209229"/>
                </a:cubicBezTo>
                <a:lnTo>
                  <a:pt x="1548351" y="362262"/>
                </a:lnTo>
                <a:cubicBezTo>
                  <a:pt x="1548351" y="397358"/>
                  <a:pt x="1519900" y="425809"/>
                  <a:pt x="1484804" y="425809"/>
                </a:cubicBezTo>
                <a:lnTo>
                  <a:pt x="1478305" y="425809"/>
                </a:lnTo>
                <a:lnTo>
                  <a:pt x="1478305" y="531522"/>
                </a:lnTo>
                <a:cubicBezTo>
                  <a:pt x="1867969" y="516696"/>
                  <a:pt x="2257580" y="690299"/>
                  <a:pt x="2504004" y="1029474"/>
                </a:cubicBezTo>
                <a:cubicBezTo>
                  <a:pt x="2896903" y="1570253"/>
                  <a:pt x="2777023" y="2327148"/>
                  <a:pt x="2236244" y="2720047"/>
                </a:cubicBezTo>
                <a:cubicBezTo>
                  <a:pt x="1695464" y="3112946"/>
                  <a:pt x="938569" y="2993066"/>
                  <a:pt x="545670" y="2452287"/>
                </a:cubicBezTo>
                <a:cubicBezTo>
                  <a:pt x="302842" y="2118063"/>
                  <a:pt x="255883" y="1701289"/>
                  <a:pt x="383624" y="1339097"/>
                </a:cubicBezTo>
                <a:lnTo>
                  <a:pt x="271337" y="1301981"/>
                </a:lnTo>
                <a:lnTo>
                  <a:pt x="269200" y="1308446"/>
                </a:lnTo>
                <a:cubicBezTo>
                  <a:pt x="258184" y="1341768"/>
                  <a:pt x="222242" y="1359852"/>
                  <a:pt x="188919" y="1348836"/>
                </a:cubicBezTo>
                <a:lnTo>
                  <a:pt x="43619" y="1300805"/>
                </a:lnTo>
                <a:cubicBezTo>
                  <a:pt x="10297" y="1289790"/>
                  <a:pt x="-7787" y="1253847"/>
                  <a:pt x="3228" y="1220525"/>
                </a:cubicBezTo>
                <a:lnTo>
                  <a:pt x="80565" y="986568"/>
                </a:lnTo>
                <a:cubicBezTo>
                  <a:pt x="86073" y="969906"/>
                  <a:pt x="97812" y="957056"/>
                  <a:pt x="112340" y="949746"/>
                </a:cubicBezTo>
                <a:cubicBezTo>
                  <a:pt x="126869" y="942436"/>
                  <a:pt x="144185" y="940669"/>
                  <a:pt x="160847" y="946177"/>
                </a:cubicBezTo>
                <a:lnTo>
                  <a:pt x="306147" y="994208"/>
                </a:lnTo>
                <a:cubicBezTo>
                  <a:pt x="339468" y="1005223"/>
                  <a:pt x="357552" y="1041166"/>
                  <a:pt x="346537" y="1074488"/>
                </a:cubicBezTo>
                <a:lnTo>
                  <a:pt x="344596" y="1080361"/>
                </a:lnTo>
                <a:lnTo>
                  <a:pt x="482601" y="1125980"/>
                </a:lnTo>
                <a:cubicBezTo>
                  <a:pt x="516519" y="1067404"/>
                  <a:pt x="556040" y="1011588"/>
                  <a:pt x="601675" y="959905"/>
                </a:cubicBezTo>
                <a:cubicBezTo>
                  <a:pt x="455910" y="958740"/>
                  <a:pt x="312806" y="890195"/>
                  <a:pt x="220407" y="763018"/>
                </a:cubicBezTo>
                <a:cubicBezTo>
                  <a:pt x="64413" y="548311"/>
                  <a:pt x="112009" y="247801"/>
                  <a:pt x="326716" y="91807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Trapezoid 28">
            <a:extLst>
              <a:ext uri="{FF2B5EF4-FFF2-40B4-BE49-F238E27FC236}">
                <a16:creationId xmlns:a16="http://schemas.microsoft.com/office/drawing/2014/main" id="{013F6F7D-652C-40EF-B339-66A172676932}"/>
              </a:ext>
            </a:extLst>
          </p:cNvPr>
          <p:cNvSpPr>
            <a:spLocks noChangeAspect="1"/>
          </p:cNvSpPr>
          <p:nvPr/>
        </p:nvSpPr>
        <p:spPr>
          <a:xfrm>
            <a:off x="4477340" y="4674968"/>
            <a:ext cx="437175" cy="529812"/>
          </a:xfrm>
          <a:custGeom>
            <a:avLst/>
            <a:gdLst/>
            <a:ahLst/>
            <a:cxnLst/>
            <a:rect l="l" t="t" r="r" b="b"/>
            <a:pathLst>
              <a:path w="2664297" h="3228846">
                <a:moveTo>
                  <a:pt x="2006233" y="1910002"/>
                </a:moveTo>
                <a:cubicBezTo>
                  <a:pt x="2195393" y="2270441"/>
                  <a:pt x="2396463" y="2592453"/>
                  <a:pt x="2218318" y="2693318"/>
                </a:cubicBezTo>
                <a:cubicBezTo>
                  <a:pt x="1760490" y="2959655"/>
                  <a:pt x="875097" y="3011972"/>
                  <a:pt x="413381" y="2693318"/>
                </a:cubicBezTo>
                <a:cubicBezTo>
                  <a:pt x="278026" y="2578660"/>
                  <a:pt x="448417" y="2270210"/>
                  <a:pt x="622358" y="1918652"/>
                </a:cubicBezTo>
                <a:close/>
                <a:moveTo>
                  <a:pt x="998355" y="318176"/>
                </a:moveTo>
                <a:lnTo>
                  <a:pt x="1054483" y="938365"/>
                </a:lnTo>
                <a:cubicBezTo>
                  <a:pt x="1073419" y="1202005"/>
                  <a:pt x="-94533" y="2544942"/>
                  <a:pt x="263185" y="2803859"/>
                </a:cubicBezTo>
                <a:cubicBezTo>
                  <a:pt x="799752" y="3120272"/>
                  <a:pt x="1828684" y="3068324"/>
                  <a:pt x="2360732" y="2803859"/>
                </a:cubicBezTo>
                <a:cubicBezTo>
                  <a:pt x="2817826" y="2582721"/>
                  <a:pt x="1567592" y="1249230"/>
                  <a:pt x="1559424" y="938364"/>
                </a:cubicBezTo>
                <a:lnTo>
                  <a:pt x="1635785" y="320808"/>
                </a:lnTo>
                <a:lnTo>
                  <a:pt x="1616510" y="323841"/>
                </a:lnTo>
                <a:cubicBezTo>
                  <a:pt x="1541035" y="362546"/>
                  <a:pt x="1432716" y="386340"/>
                  <a:pt x="1312455" y="386340"/>
                </a:cubicBezTo>
                <a:cubicBezTo>
                  <a:pt x="1186664" y="386340"/>
                  <a:pt x="1073940" y="360308"/>
                  <a:pt x="998355" y="318176"/>
                </a:cubicBezTo>
                <a:close/>
                <a:moveTo>
                  <a:pt x="1312455" y="60748"/>
                </a:moveTo>
                <a:cubicBezTo>
                  <a:pt x="1155275" y="60748"/>
                  <a:pt x="1027857" y="120035"/>
                  <a:pt x="1027857" y="193171"/>
                </a:cubicBezTo>
                <a:cubicBezTo>
                  <a:pt x="1027857" y="266307"/>
                  <a:pt x="1155275" y="325594"/>
                  <a:pt x="1312455" y="325594"/>
                </a:cubicBezTo>
                <a:cubicBezTo>
                  <a:pt x="1469634" y="325594"/>
                  <a:pt x="1597052" y="266307"/>
                  <a:pt x="1597052" y="193171"/>
                </a:cubicBezTo>
                <a:cubicBezTo>
                  <a:pt x="1597052" y="120035"/>
                  <a:pt x="1469634" y="60748"/>
                  <a:pt x="1312455" y="60748"/>
                </a:cubicBezTo>
                <a:close/>
                <a:moveTo>
                  <a:pt x="1312455" y="0"/>
                </a:moveTo>
                <a:cubicBezTo>
                  <a:pt x="1537130" y="0"/>
                  <a:pt x="1720121" y="83046"/>
                  <a:pt x="1726235" y="186847"/>
                </a:cubicBezTo>
                <a:cubicBezTo>
                  <a:pt x="1726742" y="186524"/>
                  <a:pt x="1727174" y="186120"/>
                  <a:pt x="1727606" y="185717"/>
                </a:cubicBezTo>
                <a:lnTo>
                  <a:pt x="1727102" y="190850"/>
                </a:lnTo>
                <a:cubicBezTo>
                  <a:pt x="1727595" y="191614"/>
                  <a:pt x="1727605" y="192391"/>
                  <a:pt x="1727605" y="193170"/>
                </a:cubicBezTo>
                <a:lnTo>
                  <a:pt x="1726271" y="199326"/>
                </a:lnTo>
                <a:lnTo>
                  <a:pt x="1655630" y="919826"/>
                </a:lnTo>
                <a:cubicBezTo>
                  <a:pt x="1665213" y="1268678"/>
                  <a:pt x="3079202" y="2735754"/>
                  <a:pt x="2542920" y="2983914"/>
                </a:cubicBezTo>
                <a:cubicBezTo>
                  <a:pt x="1918698" y="3280693"/>
                  <a:pt x="711513" y="3338989"/>
                  <a:pt x="81991" y="2983914"/>
                </a:cubicBezTo>
                <a:cubicBezTo>
                  <a:pt x="-337699" y="2693358"/>
                  <a:pt x="991496" y="1215684"/>
                  <a:pt x="969280" y="919828"/>
                </a:cubicBezTo>
                <a:lnTo>
                  <a:pt x="898640" y="199335"/>
                </a:lnTo>
                <a:cubicBezTo>
                  <a:pt x="897375" y="197339"/>
                  <a:pt x="897304" y="195258"/>
                  <a:pt x="897304" y="193170"/>
                </a:cubicBezTo>
                <a:lnTo>
                  <a:pt x="897808" y="190847"/>
                </a:lnTo>
                <a:lnTo>
                  <a:pt x="897305" y="185717"/>
                </a:lnTo>
                <a:lnTo>
                  <a:pt x="898687" y="186789"/>
                </a:lnTo>
                <a:cubicBezTo>
                  <a:pt x="904857" y="83015"/>
                  <a:pt x="1087821" y="0"/>
                  <a:pt x="131245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7" name="Rounded Rectangle 2">
            <a:extLst>
              <a:ext uri="{FF2B5EF4-FFF2-40B4-BE49-F238E27FC236}">
                <a16:creationId xmlns:a16="http://schemas.microsoft.com/office/drawing/2014/main" id="{2CB3F902-7F51-468E-928D-DF8ED92CA432}"/>
              </a:ext>
            </a:extLst>
          </p:cNvPr>
          <p:cNvSpPr/>
          <p:nvPr/>
        </p:nvSpPr>
        <p:spPr>
          <a:xfrm>
            <a:off x="5283276" y="5634756"/>
            <a:ext cx="519265" cy="519265"/>
          </a:xfrm>
          <a:custGeom>
            <a:avLst/>
            <a:gdLst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338560 w 3960440"/>
              <a:gd name="connsiteY3" fmla="*/ 1981614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71732 w 3960440"/>
              <a:gd name="connsiteY2" fmla="*/ 2285845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796414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182276 w 3960440"/>
              <a:gd name="connsiteY4" fmla="*/ 1442314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873721 w 3960440"/>
              <a:gd name="connsiteY10" fmla="*/ 1156628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25929 w 3960440"/>
              <a:gd name="connsiteY11" fmla="*/ 1392629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21788 w 3960440"/>
              <a:gd name="connsiteY12" fmla="*/ 1897758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03335 w 3960440"/>
              <a:gd name="connsiteY14" fmla="*/ 2485692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10984 w 3960440"/>
              <a:gd name="connsiteY8" fmla="*/ 2071653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072459 w 3960440"/>
              <a:gd name="connsiteY9" fmla="*/ 1512703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38586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30780 w 3960440"/>
              <a:gd name="connsiteY6" fmla="*/ 1554106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24394 w 3960440"/>
              <a:gd name="connsiteY7" fmla="*/ 2278672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1995341 w 3960440"/>
              <a:gd name="connsiteY8" fmla="*/ 2082197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66603 w 3960440"/>
              <a:gd name="connsiteY14" fmla="*/ 2506778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283619 w 3960440"/>
              <a:gd name="connsiteY15" fmla="*/ 2688571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44820 w 3960440"/>
              <a:gd name="connsiteY16" fmla="*/ 1595509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2134565 w 3960440"/>
              <a:gd name="connsiteY17" fmla="*/ 477605 h 3960000"/>
              <a:gd name="connsiteX18" fmla="*/ 1979373 w 3960440"/>
              <a:gd name="connsiteY18" fmla="*/ 472350 h 3960000"/>
              <a:gd name="connsiteX19" fmla="*/ 436907 w 3960440"/>
              <a:gd name="connsiteY19" fmla="*/ 0 h 3960000"/>
              <a:gd name="connsiteX20" fmla="*/ 3523533 w 3960440"/>
              <a:gd name="connsiteY20" fmla="*/ 0 h 3960000"/>
              <a:gd name="connsiteX21" fmla="*/ 3960440 w 3960440"/>
              <a:gd name="connsiteY21" fmla="*/ 436907 h 3960000"/>
              <a:gd name="connsiteX22" fmla="*/ 3960440 w 3960440"/>
              <a:gd name="connsiteY22" fmla="*/ 3523093 h 3960000"/>
              <a:gd name="connsiteX23" fmla="*/ 3523533 w 3960440"/>
              <a:gd name="connsiteY23" fmla="*/ 3960000 h 3960000"/>
              <a:gd name="connsiteX24" fmla="*/ 436907 w 3960440"/>
              <a:gd name="connsiteY24" fmla="*/ 3960000 h 3960000"/>
              <a:gd name="connsiteX25" fmla="*/ 0 w 3960440"/>
              <a:gd name="connsiteY25" fmla="*/ 3523093 h 3960000"/>
              <a:gd name="connsiteX26" fmla="*/ 0 w 3960440"/>
              <a:gd name="connsiteY26" fmla="*/ 436907 h 3960000"/>
              <a:gd name="connsiteX27" fmla="*/ 436907 w 3960440"/>
              <a:gd name="connsiteY27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296382 w 3960440"/>
              <a:gd name="connsiteY3" fmla="*/ 1907811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  <a:gd name="connsiteX0" fmla="*/ 1979373 w 3960440"/>
              <a:gd name="connsiteY0" fmla="*/ 472350 h 3960000"/>
              <a:gd name="connsiteX1" fmla="*/ 813783 w 3960440"/>
              <a:gd name="connsiteY1" fmla="*/ 1434034 h 3960000"/>
              <a:gd name="connsiteX2" fmla="*/ 1119009 w 3960440"/>
              <a:gd name="connsiteY2" fmla="*/ 2222584 h 3960000"/>
              <a:gd name="connsiteX3" fmla="*/ 1328015 w 3960440"/>
              <a:gd name="connsiteY3" fmla="*/ 1812920 h 3960000"/>
              <a:gd name="connsiteX4" fmla="*/ 1234998 w 3960440"/>
              <a:gd name="connsiteY4" fmla="*/ 1431771 h 3960000"/>
              <a:gd name="connsiteX5" fmla="*/ 2217373 w 3960440"/>
              <a:gd name="connsiteY5" fmla="*/ 891303 h 3960000"/>
              <a:gd name="connsiteX6" fmla="*/ 2783502 w 3960440"/>
              <a:gd name="connsiteY6" fmla="*/ 1606823 h 3960000"/>
              <a:gd name="connsiteX7" fmla="*/ 2456028 w 3960440"/>
              <a:gd name="connsiteY7" fmla="*/ 2225955 h 3960000"/>
              <a:gd name="connsiteX8" fmla="*/ 2026974 w 3960440"/>
              <a:gd name="connsiteY8" fmla="*/ 2018938 h 3960000"/>
              <a:gd name="connsiteX9" fmla="*/ 2135727 w 3960440"/>
              <a:gd name="connsiteY9" fmla="*/ 1554876 h 3960000"/>
              <a:gd name="connsiteX10" fmla="*/ 1915898 w 3960440"/>
              <a:gd name="connsiteY10" fmla="*/ 1219889 h 3960000"/>
              <a:gd name="connsiteX11" fmla="*/ 1589196 w 3960440"/>
              <a:gd name="connsiteY11" fmla="*/ 1434803 h 3960000"/>
              <a:gd name="connsiteX12" fmla="*/ 1574511 w 3960440"/>
              <a:gd name="connsiteY12" fmla="*/ 1939931 h 3960000"/>
              <a:gd name="connsiteX13" fmla="*/ 1339611 w 3960440"/>
              <a:gd name="connsiteY13" fmla="*/ 3487664 h 3960000"/>
              <a:gd name="connsiteX14" fmla="*/ 1887692 w 3960440"/>
              <a:gd name="connsiteY14" fmla="*/ 2422431 h 3960000"/>
              <a:gd name="connsiteX15" fmla="*/ 2336342 w 3960440"/>
              <a:gd name="connsiteY15" fmla="*/ 2720202 h 3960000"/>
              <a:gd name="connsiteX16" fmla="*/ 3176454 w 3960440"/>
              <a:gd name="connsiteY16" fmla="*/ 1627140 h 3960000"/>
              <a:gd name="connsiteX17" fmla="*/ 1979373 w 3960440"/>
              <a:gd name="connsiteY17" fmla="*/ 472350 h 3960000"/>
              <a:gd name="connsiteX18" fmla="*/ 436907 w 3960440"/>
              <a:gd name="connsiteY18" fmla="*/ 0 h 3960000"/>
              <a:gd name="connsiteX19" fmla="*/ 3523533 w 3960440"/>
              <a:gd name="connsiteY19" fmla="*/ 0 h 3960000"/>
              <a:gd name="connsiteX20" fmla="*/ 3960440 w 3960440"/>
              <a:gd name="connsiteY20" fmla="*/ 436907 h 3960000"/>
              <a:gd name="connsiteX21" fmla="*/ 3960440 w 3960440"/>
              <a:gd name="connsiteY21" fmla="*/ 3523093 h 3960000"/>
              <a:gd name="connsiteX22" fmla="*/ 3523533 w 3960440"/>
              <a:gd name="connsiteY22" fmla="*/ 3960000 h 3960000"/>
              <a:gd name="connsiteX23" fmla="*/ 436907 w 3960440"/>
              <a:gd name="connsiteY23" fmla="*/ 3960000 h 3960000"/>
              <a:gd name="connsiteX24" fmla="*/ 0 w 3960440"/>
              <a:gd name="connsiteY24" fmla="*/ 3523093 h 3960000"/>
              <a:gd name="connsiteX25" fmla="*/ 0 w 3960440"/>
              <a:gd name="connsiteY25" fmla="*/ 436907 h 3960000"/>
              <a:gd name="connsiteX26" fmla="*/ 436907 w 3960440"/>
              <a:gd name="connsiteY26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</a:cxnLst>
            <a:rect l="l" t="t" r="r" b="b"/>
            <a:pathLst>
              <a:path w="3960440" h="3960000">
                <a:moveTo>
                  <a:pt x="1979373" y="472350"/>
                </a:moveTo>
                <a:cubicBezTo>
                  <a:pt x="1228307" y="485871"/>
                  <a:pt x="850011" y="1078219"/>
                  <a:pt x="813783" y="1434034"/>
                </a:cubicBezTo>
                <a:cubicBezTo>
                  <a:pt x="787561" y="1781828"/>
                  <a:pt x="889690" y="2005359"/>
                  <a:pt x="1119009" y="2222584"/>
                </a:cubicBezTo>
                <a:cubicBezTo>
                  <a:pt x="1178964" y="2123026"/>
                  <a:pt x="1260199" y="1908547"/>
                  <a:pt x="1328015" y="1812920"/>
                </a:cubicBezTo>
                <a:cubicBezTo>
                  <a:pt x="1222115" y="1647651"/>
                  <a:pt x="1255483" y="1756375"/>
                  <a:pt x="1234998" y="1431771"/>
                </a:cubicBezTo>
                <a:cubicBezTo>
                  <a:pt x="1331609" y="922504"/>
                  <a:pt x="1719145" y="812633"/>
                  <a:pt x="2217373" y="891303"/>
                </a:cubicBezTo>
                <a:cubicBezTo>
                  <a:pt x="2693518" y="1016895"/>
                  <a:pt x="2787642" y="1344599"/>
                  <a:pt x="2783502" y="1606823"/>
                </a:cubicBezTo>
                <a:cubicBezTo>
                  <a:pt x="2771081" y="1743454"/>
                  <a:pt x="2679609" y="2064482"/>
                  <a:pt x="2456028" y="2225955"/>
                </a:cubicBezTo>
                <a:cubicBezTo>
                  <a:pt x="2192422" y="2399851"/>
                  <a:pt x="2004893" y="2209395"/>
                  <a:pt x="2026974" y="2018938"/>
                </a:cubicBezTo>
                <a:cubicBezTo>
                  <a:pt x="2072519" y="1810540"/>
                  <a:pt x="2086043" y="1754994"/>
                  <a:pt x="2135727" y="1554876"/>
                </a:cubicBezTo>
                <a:cubicBezTo>
                  <a:pt x="2195073" y="1382360"/>
                  <a:pt x="2084273" y="1259912"/>
                  <a:pt x="1915898" y="1219889"/>
                </a:cubicBezTo>
                <a:cubicBezTo>
                  <a:pt x="1750283" y="1186766"/>
                  <a:pt x="1626460" y="1331294"/>
                  <a:pt x="1589196" y="1434803"/>
                </a:cubicBezTo>
                <a:cubicBezTo>
                  <a:pt x="1499489" y="1732912"/>
                  <a:pt x="1614533" y="1824000"/>
                  <a:pt x="1574511" y="1939931"/>
                </a:cubicBezTo>
                <a:cubicBezTo>
                  <a:pt x="1332991" y="2671400"/>
                  <a:pt x="1220920" y="3468343"/>
                  <a:pt x="1339611" y="3487664"/>
                </a:cubicBezTo>
                <a:cubicBezTo>
                  <a:pt x="1434840" y="3497327"/>
                  <a:pt x="1730357" y="3129057"/>
                  <a:pt x="1887692" y="2422431"/>
                </a:cubicBezTo>
                <a:cubicBezTo>
                  <a:pt x="1985681" y="2531460"/>
                  <a:pt x="2093439" y="2747804"/>
                  <a:pt x="2336342" y="2720202"/>
                </a:cubicBezTo>
                <a:cubicBezTo>
                  <a:pt x="2693796" y="2666377"/>
                  <a:pt x="3092265" y="2401394"/>
                  <a:pt x="3176454" y="1627140"/>
                </a:cubicBezTo>
                <a:cubicBezTo>
                  <a:pt x="3254038" y="999456"/>
                  <a:pt x="2816023" y="430731"/>
                  <a:pt x="1979373" y="472350"/>
                </a:cubicBezTo>
                <a:close/>
                <a:moveTo>
                  <a:pt x="436907" y="0"/>
                </a:moveTo>
                <a:lnTo>
                  <a:pt x="3523533" y="0"/>
                </a:lnTo>
                <a:cubicBezTo>
                  <a:pt x="3764830" y="0"/>
                  <a:pt x="3960440" y="195610"/>
                  <a:pt x="3960440" y="436907"/>
                </a:cubicBezTo>
                <a:lnTo>
                  <a:pt x="3960440" y="3523093"/>
                </a:lnTo>
                <a:cubicBezTo>
                  <a:pt x="3960440" y="3764390"/>
                  <a:pt x="3764830" y="3960000"/>
                  <a:pt x="3523533" y="3960000"/>
                </a:cubicBezTo>
                <a:lnTo>
                  <a:pt x="436907" y="3960000"/>
                </a:lnTo>
                <a:cubicBezTo>
                  <a:pt x="195610" y="3960000"/>
                  <a:pt x="0" y="3764390"/>
                  <a:pt x="0" y="3523093"/>
                </a:cubicBezTo>
                <a:lnTo>
                  <a:pt x="0" y="436907"/>
                </a:lnTo>
                <a:cubicBezTo>
                  <a:pt x="0" y="195610"/>
                  <a:pt x="195610" y="0"/>
                  <a:pt x="43690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8" name="Rounded Rectangle 8">
            <a:extLst>
              <a:ext uri="{FF2B5EF4-FFF2-40B4-BE49-F238E27FC236}">
                <a16:creationId xmlns:a16="http://schemas.microsoft.com/office/drawing/2014/main" id="{CF999092-51D0-4040-A441-EE93FB3BE0AB}"/>
              </a:ext>
            </a:extLst>
          </p:cNvPr>
          <p:cNvSpPr/>
          <p:nvPr/>
        </p:nvSpPr>
        <p:spPr>
          <a:xfrm>
            <a:off x="4436267" y="5634756"/>
            <a:ext cx="519323" cy="519265"/>
          </a:xfrm>
          <a:custGeom>
            <a:avLst/>
            <a:gdLst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688485 w 3888432"/>
              <a:gd name="connsiteY5" fmla="*/ 147563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2688485 w 3888432"/>
              <a:gd name="connsiteY17" fmla="*/ 1475633 h 3960440"/>
              <a:gd name="connsiteX18" fmla="*/ 878058 w 3888432"/>
              <a:gd name="connsiteY18" fmla="*/ 648072 h 3960440"/>
              <a:gd name="connsiteX19" fmla="*/ 554477 w 3888432"/>
              <a:gd name="connsiteY19" fmla="*/ 971653 h 3960440"/>
              <a:gd name="connsiteX20" fmla="*/ 878058 w 3888432"/>
              <a:gd name="connsiteY20" fmla="*/ 1295234 h 3960440"/>
              <a:gd name="connsiteX21" fmla="*/ 1201639 w 3888432"/>
              <a:gd name="connsiteY21" fmla="*/ 971653 h 3960440"/>
              <a:gd name="connsiteX22" fmla="*/ 878058 w 3888432"/>
              <a:gd name="connsiteY22" fmla="*/ 648072 h 3960440"/>
              <a:gd name="connsiteX23" fmla="*/ 333511 w 3888432"/>
              <a:gd name="connsiteY23" fmla="*/ 0 h 3960440"/>
              <a:gd name="connsiteX24" fmla="*/ 3554921 w 3888432"/>
              <a:gd name="connsiteY24" fmla="*/ 0 h 3960440"/>
              <a:gd name="connsiteX25" fmla="*/ 3888432 w 3888432"/>
              <a:gd name="connsiteY25" fmla="*/ 333511 h 3960440"/>
              <a:gd name="connsiteX26" fmla="*/ 3888432 w 3888432"/>
              <a:gd name="connsiteY26" fmla="*/ 3626929 h 3960440"/>
              <a:gd name="connsiteX27" fmla="*/ 3554921 w 3888432"/>
              <a:gd name="connsiteY27" fmla="*/ 3960440 h 3960440"/>
              <a:gd name="connsiteX28" fmla="*/ 333511 w 3888432"/>
              <a:gd name="connsiteY28" fmla="*/ 3960440 h 3960440"/>
              <a:gd name="connsiteX29" fmla="*/ 0 w 3888432"/>
              <a:gd name="connsiteY29" fmla="*/ 3626929 h 3960440"/>
              <a:gd name="connsiteX30" fmla="*/ 0 w 3888432"/>
              <a:gd name="connsiteY30" fmla="*/ 333511 h 3960440"/>
              <a:gd name="connsiteX31" fmla="*/ 333511 w 3888432"/>
              <a:gd name="connsiteY31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36833 w 3888432"/>
              <a:gd name="connsiteY11" fmla="*/ 2084121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  <a:gd name="connsiteX0" fmla="*/ 554477 w 3888432"/>
              <a:gd name="connsiteY0" fmla="*/ 1512168 h 3960440"/>
              <a:gd name="connsiteX1" fmla="*/ 554477 w 3888432"/>
              <a:gd name="connsiteY1" fmla="*/ 3312368 h 3960440"/>
              <a:gd name="connsiteX2" fmla="*/ 1201638 w 3888432"/>
              <a:gd name="connsiteY2" fmla="*/ 3312368 h 3960440"/>
              <a:gd name="connsiteX3" fmla="*/ 1201638 w 3888432"/>
              <a:gd name="connsiteY3" fmla="*/ 1512168 h 3960440"/>
              <a:gd name="connsiteX4" fmla="*/ 554477 w 3888432"/>
              <a:gd name="connsiteY4" fmla="*/ 1512168 h 3960440"/>
              <a:gd name="connsiteX5" fmla="*/ 2840340 w 3888432"/>
              <a:gd name="connsiteY5" fmla="*/ 1479943 h 3960440"/>
              <a:gd name="connsiteX6" fmla="*/ 2136833 w 3888432"/>
              <a:gd name="connsiteY6" fmla="*/ 1785510 h 3960440"/>
              <a:gd name="connsiteX7" fmla="*/ 2136833 w 3888432"/>
              <a:gd name="connsiteY7" fmla="*/ 1510185 h 3960440"/>
              <a:gd name="connsiteX8" fmla="*/ 1489672 w 3888432"/>
              <a:gd name="connsiteY8" fmla="*/ 1510185 h 3960440"/>
              <a:gd name="connsiteX9" fmla="*/ 1489672 w 3888432"/>
              <a:gd name="connsiteY9" fmla="*/ 3310385 h 3960440"/>
              <a:gd name="connsiteX10" fmla="*/ 2136833 w 3888432"/>
              <a:gd name="connsiteY10" fmla="*/ 3310385 h 3960440"/>
              <a:gd name="connsiteX11" fmla="*/ 2147184 w 3888432"/>
              <a:gd name="connsiteY11" fmla="*/ 2155564 h 3960440"/>
              <a:gd name="connsiteX12" fmla="*/ 2673919 w 3888432"/>
              <a:gd name="connsiteY12" fmla="*/ 2138897 h 3960440"/>
              <a:gd name="connsiteX13" fmla="*/ 2679688 w 3888432"/>
              <a:gd name="connsiteY13" fmla="*/ 3312366 h 3960440"/>
              <a:gd name="connsiteX14" fmla="*/ 3326849 w 3888432"/>
              <a:gd name="connsiteY14" fmla="*/ 3312366 h 3960440"/>
              <a:gd name="connsiteX15" fmla="*/ 3333768 w 3888432"/>
              <a:gd name="connsiteY15" fmla="*/ 2128613 h 3960440"/>
              <a:gd name="connsiteX16" fmla="*/ 2840340 w 3888432"/>
              <a:gd name="connsiteY16" fmla="*/ 1479943 h 3960440"/>
              <a:gd name="connsiteX17" fmla="*/ 878058 w 3888432"/>
              <a:gd name="connsiteY17" fmla="*/ 648072 h 3960440"/>
              <a:gd name="connsiteX18" fmla="*/ 554477 w 3888432"/>
              <a:gd name="connsiteY18" fmla="*/ 971653 h 3960440"/>
              <a:gd name="connsiteX19" fmla="*/ 878058 w 3888432"/>
              <a:gd name="connsiteY19" fmla="*/ 1295234 h 3960440"/>
              <a:gd name="connsiteX20" fmla="*/ 1201639 w 3888432"/>
              <a:gd name="connsiteY20" fmla="*/ 971653 h 3960440"/>
              <a:gd name="connsiteX21" fmla="*/ 878058 w 3888432"/>
              <a:gd name="connsiteY21" fmla="*/ 648072 h 3960440"/>
              <a:gd name="connsiteX22" fmla="*/ 333511 w 3888432"/>
              <a:gd name="connsiteY22" fmla="*/ 0 h 3960440"/>
              <a:gd name="connsiteX23" fmla="*/ 3554921 w 3888432"/>
              <a:gd name="connsiteY23" fmla="*/ 0 h 3960440"/>
              <a:gd name="connsiteX24" fmla="*/ 3888432 w 3888432"/>
              <a:gd name="connsiteY24" fmla="*/ 333511 h 3960440"/>
              <a:gd name="connsiteX25" fmla="*/ 3888432 w 3888432"/>
              <a:gd name="connsiteY25" fmla="*/ 3626929 h 3960440"/>
              <a:gd name="connsiteX26" fmla="*/ 3554921 w 3888432"/>
              <a:gd name="connsiteY26" fmla="*/ 3960440 h 3960440"/>
              <a:gd name="connsiteX27" fmla="*/ 333511 w 3888432"/>
              <a:gd name="connsiteY27" fmla="*/ 3960440 h 3960440"/>
              <a:gd name="connsiteX28" fmla="*/ 0 w 3888432"/>
              <a:gd name="connsiteY28" fmla="*/ 3626929 h 3960440"/>
              <a:gd name="connsiteX29" fmla="*/ 0 w 3888432"/>
              <a:gd name="connsiteY29" fmla="*/ 333511 h 3960440"/>
              <a:gd name="connsiteX30" fmla="*/ 333511 w 3888432"/>
              <a:gd name="connsiteY30" fmla="*/ 0 h 3960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888432" h="3960440">
                <a:moveTo>
                  <a:pt x="554477" y="1512168"/>
                </a:moveTo>
                <a:lnTo>
                  <a:pt x="554477" y="3312368"/>
                </a:lnTo>
                <a:lnTo>
                  <a:pt x="1201638" y="3312368"/>
                </a:lnTo>
                <a:lnTo>
                  <a:pt x="1201638" y="1512168"/>
                </a:lnTo>
                <a:lnTo>
                  <a:pt x="554477" y="1512168"/>
                </a:lnTo>
                <a:close/>
                <a:moveTo>
                  <a:pt x="2840340" y="1479943"/>
                </a:moveTo>
                <a:cubicBezTo>
                  <a:pt x="2293254" y="1484797"/>
                  <a:pt x="2254084" y="1780470"/>
                  <a:pt x="2136833" y="1785510"/>
                </a:cubicBezTo>
                <a:lnTo>
                  <a:pt x="2136833" y="1510185"/>
                </a:lnTo>
                <a:lnTo>
                  <a:pt x="1489672" y="1510185"/>
                </a:lnTo>
                <a:lnTo>
                  <a:pt x="1489672" y="3310385"/>
                </a:lnTo>
                <a:lnTo>
                  <a:pt x="2136833" y="3310385"/>
                </a:lnTo>
                <a:cubicBezTo>
                  <a:pt x="2140283" y="2925445"/>
                  <a:pt x="2133383" y="2560917"/>
                  <a:pt x="2147184" y="2155564"/>
                </a:cubicBezTo>
                <a:cubicBezTo>
                  <a:pt x="2187272" y="1842063"/>
                  <a:pt x="2668986" y="1938990"/>
                  <a:pt x="2673919" y="2138897"/>
                </a:cubicBezTo>
                <a:lnTo>
                  <a:pt x="2679688" y="3312366"/>
                </a:lnTo>
                <a:lnTo>
                  <a:pt x="3326849" y="3312366"/>
                </a:lnTo>
                <a:cubicBezTo>
                  <a:pt x="3329155" y="2917782"/>
                  <a:pt x="3331462" y="2523197"/>
                  <a:pt x="3333768" y="2128613"/>
                </a:cubicBezTo>
                <a:cubicBezTo>
                  <a:pt x="3339026" y="1942962"/>
                  <a:pt x="3184753" y="1475890"/>
                  <a:pt x="2840340" y="1479943"/>
                </a:cubicBezTo>
                <a:close/>
                <a:moveTo>
                  <a:pt x="878058" y="648072"/>
                </a:moveTo>
                <a:cubicBezTo>
                  <a:pt x="699349" y="648072"/>
                  <a:pt x="554477" y="792944"/>
                  <a:pt x="554477" y="971653"/>
                </a:cubicBezTo>
                <a:cubicBezTo>
                  <a:pt x="554477" y="1150362"/>
                  <a:pt x="699349" y="1295234"/>
                  <a:pt x="878058" y="1295234"/>
                </a:cubicBezTo>
                <a:cubicBezTo>
                  <a:pt x="1056767" y="1295234"/>
                  <a:pt x="1201639" y="1150362"/>
                  <a:pt x="1201639" y="971653"/>
                </a:cubicBezTo>
                <a:cubicBezTo>
                  <a:pt x="1201639" y="792944"/>
                  <a:pt x="1056767" y="648072"/>
                  <a:pt x="878058" y="648072"/>
                </a:cubicBezTo>
                <a:close/>
                <a:moveTo>
                  <a:pt x="333511" y="0"/>
                </a:moveTo>
                <a:lnTo>
                  <a:pt x="3554921" y="0"/>
                </a:lnTo>
                <a:cubicBezTo>
                  <a:pt x="3739114" y="0"/>
                  <a:pt x="3888432" y="149318"/>
                  <a:pt x="3888432" y="333511"/>
                </a:cubicBezTo>
                <a:lnTo>
                  <a:pt x="3888432" y="3626929"/>
                </a:lnTo>
                <a:cubicBezTo>
                  <a:pt x="3888432" y="3811122"/>
                  <a:pt x="3739114" y="3960440"/>
                  <a:pt x="3554921" y="3960440"/>
                </a:cubicBezTo>
                <a:lnTo>
                  <a:pt x="333511" y="3960440"/>
                </a:lnTo>
                <a:cubicBezTo>
                  <a:pt x="149318" y="3960440"/>
                  <a:pt x="0" y="3811122"/>
                  <a:pt x="0" y="3626929"/>
                </a:cubicBezTo>
                <a:lnTo>
                  <a:pt x="0" y="333511"/>
                </a:lnTo>
                <a:cubicBezTo>
                  <a:pt x="0" y="149318"/>
                  <a:pt x="149318" y="0"/>
                  <a:pt x="33351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9" name="Rounded Rectangle 2">
            <a:extLst>
              <a:ext uri="{FF2B5EF4-FFF2-40B4-BE49-F238E27FC236}">
                <a16:creationId xmlns:a16="http://schemas.microsoft.com/office/drawing/2014/main" id="{5394194E-40CF-4800-82F4-DA12261F9012}"/>
              </a:ext>
            </a:extLst>
          </p:cNvPr>
          <p:cNvSpPr/>
          <p:nvPr/>
        </p:nvSpPr>
        <p:spPr>
          <a:xfrm>
            <a:off x="6971252" y="5634756"/>
            <a:ext cx="519265" cy="519265"/>
          </a:xfrm>
          <a:custGeom>
            <a:avLst/>
            <a:gdLst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155131 w 3960000"/>
              <a:gd name="connsiteY16" fmla="*/ 1419365 h 3960000"/>
              <a:gd name="connsiteX17" fmla="*/ 3207849 w 3960000"/>
              <a:gd name="connsiteY17" fmla="*/ 1493166 h 3960000"/>
              <a:gd name="connsiteX18" fmla="*/ 3407333 w 3960000"/>
              <a:gd name="connsiteY18" fmla="*/ 1117847 h 3960000"/>
              <a:gd name="connsiteX19" fmla="*/ 3108461 w 3960000"/>
              <a:gd name="connsiteY19" fmla="*/ 1185086 h 3960000"/>
              <a:gd name="connsiteX20" fmla="*/ 3334650 w 3960000"/>
              <a:gd name="connsiteY20" fmla="*/ 883134 h 3960000"/>
              <a:gd name="connsiteX21" fmla="*/ 2995677 w 3960000"/>
              <a:gd name="connsiteY21" fmla="*/ 1008938 h 3960000"/>
              <a:gd name="connsiteX22" fmla="*/ 2538382 w 3960000"/>
              <a:gd name="connsiteY22" fmla="*/ 802616 h 3960000"/>
              <a:gd name="connsiteX23" fmla="*/ 308009 w 3960000"/>
              <a:gd name="connsiteY23" fmla="*/ 0 h 3960000"/>
              <a:gd name="connsiteX24" fmla="*/ 3651991 w 3960000"/>
              <a:gd name="connsiteY24" fmla="*/ 0 h 3960000"/>
              <a:gd name="connsiteX25" fmla="*/ 3960000 w 3960000"/>
              <a:gd name="connsiteY25" fmla="*/ 308009 h 3960000"/>
              <a:gd name="connsiteX26" fmla="*/ 3960000 w 3960000"/>
              <a:gd name="connsiteY26" fmla="*/ 3651991 h 3960000"/>
              <a:gd name="connsiteX27" fmla="*/ 3651991 w 3960000"/>
              <a:gd name="connsiteY27" fmla="*/ 3960000 h 3960000"/>
              <a:gd name="connsiteX28" fmla="*/ 308009 w 3960000"/>
              <a:gd name="connsiteY28" fmla="*/ 3960000 h 3960000"/>
              <a:gd name="connsiteX29" fmla="*/ 0 w 3960000"/>
              <a:gd name="connsiteY29" fmla="*/ 3651991 h 3960000"/>
              <a:gd name="connsiteX30" fmla="*/ 0 w 3960000"/>
              <a:gd name="connsiteY30" fmla="*/ 308009 h 3960000"/>
              <a:gd name="connsiteX31" fmla="*/ 308009 w 3960000"/>
              <a:gd name="connsiteY31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55131 w 3960000"/>
              <a:gd name="connsiteY2" fmla="*/ 1419362 h 3960000"/>
              <a:gd name="connsiteX3" fmla="*/ 3160999 w 3960000"/>
              <a:gd name="connsiteY3" fmla="*/ 1374274 h 3960000"/>
              <a:gd name="connsiteX4" fmla="*/ 2538382 w 3960000"/>
              <a:gd name="connsiteY4" fmla="*/ 802616 h 3960000"/>
              <a:gd name="connsiteX5" fmla="*/ 1921633 w 3960000"/>
              <a:gd name="connsiteY5" fmla="*/ 1419365 h 3960000"/>
              <a:gd name="connsiteX6" fmla="*/ 1942445 w 3960000"/>
              <a:gd name="connsiteY6" fmla="*/ 1570340 h 3960000"/>
              <a:gd name="connsiteX7" fmla="*/ 752016 w 3960000"/>
              <a:gd name="connsiteY7" fmla="*/ 931012 h 3960000"/>
              <a:gd name="connsiteX8" fmla="*/ 934030 w 3960000"/>
              <a:gd name="connsiteY8" fmla="*/ 1745738 h 3960000"/>
              <a:gd name="connsiteX9" fmla="*/ 665343 w 3960000"/>
              <a:gd name="connsiteY9" fmla="*/ 1650397 h 3960000"/>
              <a:gd name="connsiteX10" fmla="*/ 1111709 w 3960000"/>
              <a:gd name="connsiteY10" fmla="*/ 2257108 h 3960000"/>
              <a:gd name="connsiteX11" fmla="*/ 856023 w 3960000"/>
              <a:gd name="connsiteY11" fmla="*/ 2244108 h 3960000"/>
              <a:gd name="connsiteX12" fmla="*/ 1402064 w 3960000"/>
              <a:gd name="connsiteY12" fmla="*/ 2660137 h 3960000"/>
              <a:gd name="connsiteX13" fmla="*/ 552668 w 3960000"/>
              <a:gd name="connsiteY13" fmla="*/ 2902822 h 3960000"/>
              <a:gd name="connsiteX14" fmla="*/ 1978439 w 3960000"/>
              <a:gd name="connsiteY14" fmla="*/ 3093502 h 3960000"/>
              <a:gd name="connsiteX15" fmla="*/ 3053184 w 3960000"/>
              <a:gd name="connsiteY15" fmla="*/ 2031759 h 3960000"/>
              <a:gd name="connsiteX16" fmla="*/ 3207849 w 3960000"/>
              <a:gd name="connsiteY16" fmla="*/ 1493166 h 3960000"/>
              <a:gd name="connsiteX17" fmla="*/ 3407333 w 3960000"/>
              <a:gd name="connsiteY17" fmla="*/ 1117847 h 3960000"/>
              <a:gd name="connsiteX18" fmla="*/ 3108461 w 3960000"/>
              <a:gd name="connsiteY18" fmla="*/ 1185086 h 3960000"/>
              <a:gd name="connsiteX19" fmla="*/ 3334650 w 3960000"/>
              <a:gd name="connsiteY19" fmla="*/ 883134 h 3960000"/>
              <a:gd name="connsiteX20" fmla="*/ 2995677 w 3960000"/>
              <a:gd name="connsiteY20" fmla="*/ 1008938 h 3960000"/>
              <a:gd name="connsiteX21" fmla="*/ 2538382 w 3960000"/>
              <a:gd name="connsiteY21" fmla="*/ 802616 h 3960000"/>
              <a:gd name="connsiteX22" fmla="*/ 308009 w 3960000"/>
              <a:gd name="connsiteY22" fmla="*/ 0 h 3960000"/>
              <a:gd name="connsiteX23" fmla="*/ 3651991 w 3960000"/>
              <a:gd name="connsiteY23" fmla="*/ 0 h 3960000"/>
              <a:gd name="connsiteX24" fmla="*/ 3960000 w 3960000"/>
              <a:gd name="connsiteY24" fmla="*/ 308009 h 3960000"/>
              <a:gd name="connsiteX25" fmla="*/ 3960000 w 3960000"/>
              <a:gd name="connsiteY25" fmla="*/ 3651991 h 3960000"/>
              <a:gd name="connsiteX26" fmla="*/ 3651991 w 3960000"/>
              <a:gd name="connsiteY26" fmla="*/ 3960000 h 3960000"/>
              <a:gd name="connsiteX27" fmla="*/ 308009 w 3960000"/>
              <a:gd name="connsiteY27" fmla="*/ 3960000 h 3960000"/>
              <a:gd name="connsiteX28" fmla="*/ 0 w 3960000"/>
              <a:gd name="connsiteY28" fmla="*/ 3651991 h 3960000"/>
              <a:gd name="connsiteX29" fmla="*/ 0 w 3960000"/>
              <a:gd name="connsiteY29" fmla="*/ 308009 h 3960000"/>
              <a:gd name="connsiteX30" fmla="*/ 308009 w 3960000"/>
              <a:gd name="connsiteY30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08461 w 3960000"/>
              <a:gd name="connsiteY17" fmla="*/ 1185086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07333 w 3960000"/>
              <a:gd name="connsiteY16" fmla="*/ 1117847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34650 w 3960000"/>
              <a:gd name="connsiteY18" fmla="*/ 88313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41936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538382 w 3960000"/>
              <a:gd name="connsiteY3" fmla="*/ 80261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538382 w 3960000"/>
              <a:gd name="connsiteY20" fmla="*/ 80261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752016 w 3960000"/>
              <a:gd name="connsiteY6" fmla="*/ 931012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65343 w 3960000"/>
              <a:gd name="connsiteY8" fmla="*/ 1650397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34030 w 3960000"/>
              <a:gd name="connsiteY7" fmla="*/ 1745738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11709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02064 w 3960000"/>
              <a:gd name="connsiteY11" fmla="*/ 2660137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56023 w 3960000"/>
              <a:gd name="connsiteY10" fmla="*/ 2244108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644257 w 3960000"/>
              <a:gd name="connsiteY8" fmla="*/ 1555506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552668 w 3960000"/>
              <a:gd name="connsiteY12" fmla="*/ 2902822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1978439 w 3960000"/>
              <a:gd name="connsiteY13" fmla="*/ 3093502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53184 w 3960000"/>
              <a:gd name="connsiteY14" fmla="*/ 2031759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  <a:gd name="connsiteX0" fmla="*/ 3160999 w 3960000"/>
              <a:gd name="connsiteY0" fmla="*/ 1374274 h 3960000"/>
              <a:gd name="connsiteX1" fmla="*/ 3155132 w 3960000"/>
              <a:gd name="connsiteY1" fmla="*/ 1419362 h 3960000"/>
              <a:gd name="connsiteX2" fmla="*/ 3160999 w 3960000"/>
              <a:gd name="connsiteY2" fmla="*/ 1374274 h 3960000"/>
              <a:gd name="connsiteX3" fmla="*/ 2496208 w 3960000"/>
              <a:gd name="connsiteY3" fmla="*/ 770986 h 3960000"/>
              <a:gd name="connsiteX4" fmla="*/ 1921633 w 3960000"/>
              <a:gd name="connsiteY4" fmla="*/ 1292845 h 3960000"/>
              <a:gd name="connsiteX5" fmla="*/ 1942445 w 3960000"/>
              <a:gd name="connsiteY5" fmla="*/ 1570340 h 3960000"/>
              <a:gd name="connsiteX6" fmla="*/ 815277 w 3960000"/>
              <a:gd name="connsiteY6" fmla="*/ 836121 h 3960000"/>
              <a:gd name="connsiteX7" fmla="*/ 965659 w 3960000"/>
              <a:gd name="connsiteY7" fmla="*/ 1735195 h 3960000"/>
              <a:gd name="connsiteX8" fmla="*/ 570453 w 3960000"/>
              <a:gd name="connsiteY8" fmla="*/ 1629310 h 3960000"/>
              <a:gd name="connsiteX9" fmla="*/ 1196057 w 3960000"/>
              <a:gd name="connsiteY9" fmla="*/ 2257108 h 3960000"/>
              <a:gd name="connsiteX10" fmla="*/ 813848 w 3960000"/>
              <a:gd name="connsiteY10" fmla="*/ 2296824 h 3960000"/>
              <a:gd name="connsiteX11" fmla="*/ 1486410 w 3960000"/>
              <a:gd name="connsiteY11" fmla="*/ 2607420 h 3960000"/>
              <a:gd name="connsiteX12" fmla="*/ 489408 w 3960000"/>
              <a:gd name="connsiteY12" fmla="*/ 2829018 h 3960000"/>
              <a:gd name="connsiteX13" fmla="*/ 2062787 w 3960000"/>
              <a:gd name="connsiteY13" fmla="*/ 3146219 h 3960000"/>
              <a:gd name="connsiteX14" fmla="*/ 3074271 w 3960000"/>
              <a:gd name="connsiteY14" fmla="*/ 2105563 h 3960000"/>
              <a:gd name="connsiteX15" fmla="*/ 3207849 w 3960000"/>
              <a:gd name="connsiteY15" fmla="*/ 1493166 h 3960000"/>
              <a:gd name="connsiteX16" fmla="*/ 3449507 w 3960000"/>
              <a:gd name="connsiteY16" fmla="*/ 1170564 h 3960000"/>
              <a:gd name="connsiteX17" fmla="*/ 3140091 w 3960000"/>
              <a:gd name="connsiteY17" fmla="*/ 1227260 h 3960000"/>
              <a:gd name="connsiteX18" fmla="*/ 3324107 w 3960000"/>
              <a:gd name="connsiteY18" fmla="*/ 851504 h 3960000"/>
              <a:gd name="connsiteX19" fmla="*/ 2995677 w 3960000"/>
              <a:gd name="connsiteY19" fmla="*/ 1008938 h 3960000"/>
              <a:gd name="connsiteX20" fmla="*/ 2496208 w 3960000"/>
              <a:gd name="connsiteY20" fmla="*/ 770986 h 3960000"/>
              <a:gd name="connsiteX21" fmla="*/ 308009 w 3960000"/>
              <a:gd name="connsiteY21" fmla="*/ 0 h 3960000"/>
              <a:gd name="connsiteX22" fmla="*/ 3651991 w 3960000"/>
              <a:gd name="connsiteY22" fmla="*/ 0 h 3960000"/>
              <a:gd name="connsiteX23" fmla="*/ 3960000 w 3960000"/>
              <a:gd name="connsiteY23" fmla="*/ 308009 h 3960000"/>
              <a:gd name="connsiteX24" fmla="*/ 3960000 w 3960000"/>
              <a:gd name="connsiteY24" fmla="*/ 3651991 h 3960000"/>
              <a:gd name="connsiteX25" fmla="*/ 3651991 w 3960000"/>
              <a:gd name="connsiteY25" fmla="*/ 3960000 h 3960000"/>
              <a:gd name="connsiteX26" fmla="*/ 308009 w 3960000"/>
              <a:gd name="connsiteY26" fmla="*/ 3960000 h 3960000"/>
              <a:gd name="connsiteX27" fmla="*/ 0 w 3960000"/>
              <a:gd name="connsiteY27" fmla="*/ 3651991 h 3960000"/>
              <a:gd name="connsiteX28" fmla="*/ 0 w 3960000"/>
              <a:gd name="connsiteY28" fmla="*/ 308009 h 3960000"/>
              <a:gd name="connsiteX29" fmla="*/ 308009 w 3960000"/>
              <a:gd name="connsiteY29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</a:cxnLst>
            <a:rect l="l" t="t" r="r" b="b"/>
            <a:pathLst>
              <a:path w="3960000" h="3960000">
                <a:moveTo>
                  <a:pt x="3160999" y="1374274"/>
                </a:moveTo>
                <a:lnTo>
                  <a:pt x="3155132" y="1419362"/>
                </a:lnTo>
                <a:lnTo>
                  <a:pt x="3160999" y="1374274"/>
                </a:lnTo>
                <a:close/>
                <a:moveTo>
                  <a:pt x="2496208" y="770986"/>
                </a:moveTo>
                <a:cubicBezTo>
                  <a:pt x="2113414" y="770986"/>
                  <a:pt x="1929581" y="1106902"/>
                  <a:pt x="1921633" y="1292845"/>
                </a:cubicBezTo>
                <a:cubicBezTo>
                  <a:pt x="1914712" y="1454769"/>
                  <a:pt x="1928136" y="1522392"/>
                  <a:pt x="1942445" y="1570340"/>
                </a:cubicBezTo>
                <a:cubicBezTo>
                  <a:pt x="1547199" y="1510736"/>
                  <a:pt x="1237189" y="1330681"/>
                  <a:pt x="815277" y="836121"/>
                </a:cubicBezTo>
                <a:cubicBezTo>
                  <a:pt x="618819" y="1229038"/>
                  <a:pt x="733086" y="1558961"/>
                  <a:pt x="965659" y="1735195"/>
                </a:cubicBezTo>
                <a:cubicBezTo>
                  <a:pt x="864541" y="1716416"/>
                  <a:pt x="662904" y="1695759"/>
                  <a:pt x="570453" y="1629310"/>
                </a:cubicBezTo>
                <a:cubicBezTo>
                  <a:pt x="597898" y="2016450"/>
                  <a:pt x="990931" y="2177657"/>
                  <a:pt x="1196057" y="2257108"/>
                </a:cubicBezTo>
                <a:cubicBezTo>
                  <a:pt x="1113718" y="2275887"/>
                  <a:pt x="943857" y="2321380"/>
                  <a:pt x="813848" y="2296824"/>
                </a:cubicBezTo>
                <a:cubicBezTo>
                  <a:pt x="926523" y="2634848"/>
                  <a:pt x="1326064" y="2611755"/>
                  <a:pt x="1486410" y="2607420"/>
                </a:cubicBezTo>
                <a:cubicBezTo>
                  <a:pt x="1297174" y="2749708"/>
                  <a:pt x="1000058" y="2795794"/>
                  <a:pt x="489408" y="2829018"/>
                </a:cubicBezTo>
                <a:cubicBezTo>
                  <a:pt x="914827" y="3139596"/>
                  <a:pt x="1734874" y="3242281"/>
                  <a:pt x="2062787" y="3146219"/>
                </a:cubicBezTo>
                <a:cubicBezTo>
                  <a:pt x="2763394" y="2903535"/>
                  <a:pt x="2915370" y="2621267"/>
                  <a:pt x="3074271" y="2105563"/>
                </a:cubicBezTo>
                <a:cubicBezTo>
                  <a:pt x="3173740" y="1733406"/>
                  <a:pt x="3145310" y="1648999"/>
                  <a:pt x="3207849" y="1493166"/>
                </a:cubicBezTo>
                <a:cubicBezTo>
                  <a:pt x="3270388" y="1337333"/>
                  <a:pt x="3414210" y="1276468"/>
                  <a:pt x="3449507" y="1170564"/>
                </a:cubicBezTo>
                <a:cubicBezTo>
                  <a:pt x="3349883" y="1192977"/>
                  <a:pt x="3252716" y="1239516"/>
                  <a:pt x="3140091" y="1227260"/>
                </a:cubicBezTo>
                <a:cubicBezTo>
                  <a:pt x="3219995" y="1183499"/>
                  <a:pt x="3274317" y="996523"/>
                  <a:pt x="3324107" y="851504"/>
                </a:cubicBezTo>
                <a:cubicBezTo>
                  <a:pt x="3215037" y="921165"/>
                  <a:pt x="3152155" y="998691"/>
                  <a:pt x="2995677" y="1008938"/>
                </a:cubicBezTo>
                <a:cubicBezTo>
                  <a:pt x="2884471" y="881691"/>
                  <a:pt x="2678487" y="770986"/>
                  <a:pt x="2496208" y="77098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0" name="Rounded Rectangle 3">
            <a:extLst>
              <a:ext uri="{FF2B5EF4-FFF2-40B4-BE49-F238E27FC236}">
                <a16:creationId xmlns:a16="http://schemas.microsoft.com/office/drawing/2014/main" id="{C2FE4DD9-BD0F-42FA-8558-1E2788EACC02}"/>
              </a:ext>
            </a:extLst>
          </p:cNvPr>
          <p:cNvSpPr>
            <a:spLocks noChangeAspect="1"/>
          </p:cNvSpPr>
          <p:nvPr/>
        </p:nvSpPr>
        <p:spPr>
          <a:xfrm>
            <a:off x="6121262" y="5634756"/>
            <a:ext cx="519265" cy="519265"/>
          </a:xfrm>
          <a:custGeom>
            <a:avLst/>
            <a:gdLst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59137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32095 w 3960000"/>
              <a:gd name="connsiteY15" fmla="*/ 238945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  <a:gd name="connsiteX0" fmla="*/ 2841893 w 3960000"/>
              <a:gd name="connsiteY0" fmla="*/ 181064 h 3960000"/>
              <a:gd name="connsiteX1" fmla="*/ 2105790 w 3960000"/>
              <a:gd name="connsiteY1" fmla="*/ 859562 h 3960000"/>
              <a:gd name="connsiteX2" fmla="*/ 2106860 w 3960000"/>
              <a:gd name="connsiteY2" fmla="*/ 863292 h 3960000"/>
              <a:gd name="connsiteX3" fmla="*/ 2106860 w 3960000"/>
              <a:gd name="connsiteY3" fmla="*/ 1248172 h 3960000"/>
              <a:gd name="connsiteX4" fmla="*/ 1691968 w 3960000"/>
              <a:gd name="connsiteY4" fmla="*/ 1248172 h 3960000"/>
              <a:gd name="connsiteX5" fmla="*/ 1691968 w 3960000"/>
              <a:gd name="connsiteY5" fmla="*/ 1824236 h 3960000"/>
              <a:gd name="connsiteX6" fmla="*/ 2106860 w 3960000"/>
              <a:gd name="connsiteY6" fmla="*/ 1824236 h 3960000"/>
              <a:gd name="connsiteX7" fmla="*/ 2106860 w 3960000"/>
              <a:gd name="connsiteY7" fmla="*/ 3779396 h 3960000"/>
              <a:gd name="connsiteX8" fmla="*/ 2754932 w 3960000"/>
              <a:gd name="connsiteY8" fmla="*/ 3779396 h 3960000"/>
              <a:gd name="connsiteX9" fmla="*/ 2754932 w 3960000"/>
              <a:gd name="connsiteY9" fmla="*/ 1824236 h 3960000"/>
              <a:gd name="connsiteX10" fmla="*/ 3305869 w 3960000"/>
              <a:gd name="connsiteY10" fmla="*/ 1813665 h 3960000"/>
              <a:gd name="connsiteX11" fmla="*/ 3348152 w 3960000"/>
              <a:gd name="connsiteY11" fmla="*/ 1248172 h 3960000"/>
              <a:gd name="connsiteX12" fmla="*/ 2754932 w 3960000"/>
              <a:gd name="connsiteY12" fmla="*/ 1248172 h 3960000"/>
              <a:gd name="connsiteX13" fmla="*/ 2754932 w 3960000"/>
              <a:gd name="connsiteY13" fmla="*/ 907124 h 3960000"/>
              <a:gd name="connsiteX14" fmla="*/ 3369037 w 3960000"/>
              <a:gd name="connsiteY14" fmla="*/ 704441 h 3960000"/>
              <a:gd name="connsiteX15" fmla="*/ 3410216 w 3960000"/>
              <a:gd name="connsiteY15" fmla="*/ 195189 h 3960000"/>
              <a:gd name="connsiteX16" fmla="*/ 2841893 w 3960000"/>
              <a:gd name="connsiteY16" fmla="*/ 181064 h 3960000"/>
              <a:gd name="connsiteX17" fmla="*/ 308009 w 3960000"/>
              <a:gd name="connsiteY17" fmla="*/ 0 h 3960000"/>
              <a:gd name="connsiteX18" fmla="*/ 3651991 w 3960000"/>
              <a:gd name="connsiteY18" fmla="*/ 0 h 3960000"/>
              <a:gd name="connsiteX19" fmla="*/ 3960000 w 3960000"/>
              <a:gd name="connsiteY19" fmla="*/ 308009 h 3960000"/>
              <a:gd name="connsiteX20" fmla="*/ 3960000 w 3960000"/>
              <a:gd name="connsiteY20" fmla="*/ 3651991 h 3960000"/>
              <a:gd name="connsiteX21" fmla="*/ 3651991 w 3960000"/>
              <a:gd name="connsiteY21" fmla="*/ 3960000 h 3960000"/>
              <a:gd name="connsiteX22" fmla="*/ 308009 w 3960000"/>
              <a:gd name="connsiteY22" fmla="*/ 3960000 h 3960000"/>
              <a:gd name="connsiteX23" fmla="*/ 0 w 3960000"/>
              <a:gd name="connsiteY23" fmla="*/ 3651991 h 3960000"/>
              <a:gd name="connsiteX24" fmla="*/ 0 w 3960000"/>
              <a:gd name="connsiteY24" fmla="*/ 308009 h 3960000"/>
              <a:gd name="connsiteX25" fmla="*/ 308009 w 3960000"/>
              <a:gd name="connsiteY25" fmla="*/ 0 h 3960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26764" y="685506"/>
                  <a:pt x="3369037" y="704441"/>
                </a:cubicBezTo>
                <a:cubicBezTo>
                  <a:pt x="3391941" y="556446"/>
                  <a:pt x="3409927" y="381656"/>
                  <a:pt x="3410216" y="195189"/>
                </a:cubicBezTo>
                <a:cubicBezTo>
                  <a:pt x="3239930" y="163882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1" name="Rounded Rectangle 10">
            <a:extLst>
              <a:ext uri="{FF2B5EF4-FFF2-40B4-BE49-F238E27FC236}">
                <a16:creationId xmlns:a16="http://schemas.microsoft.com/office/drawing/2014/main" id="{798E328E-1056-4BD6-8D0A-FEC675AE63E6}"/>
              </a:ext>
            </a:extLst>
          </p:cNvPr>
          <p:cNvSpPr>
            <a:spLocks noChangeAspect="1"/>
          </p:cNvSpPr>
          <p:nvPr/>
        </p:nvSpPr>
        <p:spPr>
          <a:xfrm>
            <a:off x="7836637" y="5624208"/>
            <a:ext cx="521115" cy="529812"/>
          </a:xfrm>
          <a:custGeom>
            <a:avLst/>
            <a:gdLst/>
            <a:ahLst/>
            <a:cxnLst/>
            <a:rect l="l" t="t" r="r" b="b"/>
            <a:pathLst>
              <a:path w="3186824" h="3240000">
                <a:moveTo>
                  <a:pt x="2141174" y="1384899"/>
                </a:moveTo>
                <a:lnTo>
                  <a:pt x="2141174" y="1528887"/>
                </a:lnTo>
                <a:lnTo>
                  <a:pt x="1997174" y="1528887"/>
                </a:lnTo>
                <a:lnTo>
                  <a:pt x="1997174" y="1744911"/>
                </a:lnTo>
                <a:lnTo>
                  <a:pt x="2141174" y="1744911"/>
                </a:lnTo>
                <a:lnTo>
                  <a:pt x="2141174" y="1888899"/>
                </a:lnTo>
                <a:lnTo>
                  <a:pt x="2357174" y="1888899"/>
                </a:lnTo>
                <a:lnTo>
                  <a:pt x="2357174" y="1744911"/>
                </a:lnTo>
                <a:lnTo>
                  <a:pt x="2501174" y="1744911"/>
                </a:lnTo>
                <a:lnTo>
                  <a:pt x="2501174" y="1528887"/>
                </a:lnTo>
                <a:lnTo>
                  <a:pt x="2357174" y="1528887"/>
                </a:lnTo>
                <a:lnTo>
                  <a:pt x="2357174" y="1384899"/>
                </a:lnTo>
                <a:close/>
                <a:moveTo>
                  <a:pt x="1286582" y="1008157"/>
                </a:moveTo>
                <a:cubicBezTo>
                  <a:pt x="1148208" y="1006486"/>
                  <a:pt x="1009270" y="1051569"/>
                  <a:pt x="894997" y="1143711"/>
                </a:cubicBezTo>
                <a:cubicBezTo>
                  <a:pt x="666451" y="1327995"/>
                  <a:pt x="600947" y="1648602"/>
                  <a:pt x="738892" y="1907765"/>
                </a:cubicBezTo>
                <a:cubicBezTo>
                  <a:pt x="876837" y="2166928"/>
                  <a:pt x="1179371" y="2291639"/>
                  <a:pt x="1459875" y="2204971"/>
                </a:cubicBezTo>
                <a:cubicBezTo>
                  <a:pt x="1676459" y="2138053"/>
                  <a:pt x="1832801" y="1959669"/>
                  <a:pt x="1876637" y="1747242"/>
                </a:cubicBezTo>
                <a:lnTo>
                  <a:pt x="1879565" y="1747242"/>
                </a:lnTo>
                <a:lnTo>
                  <a:pt x="1879565" y="1728291"/>
                </a:lnTo>
                <a:cubicBezTo>
                  <a:pt x="1891883" y="1671800"/>
                  <a:pt x="1894168" y="1612713"/>
                  <a:pt x="1887545" y="1552862"/>
                </a:cubicBezTo>
                <a:lnTo>
                  <a:pt x="1879565" y="1553745"/>
                </a:lnTo>
                <a:lnTo>
                  <a:pt x="1879565" y="1531218"/>
                </a:lnTo>
                <a:lnTo>
                  <a:pt x="1231565" y="1531218"/>
                </a:lnTo>
                <a:lnTo>
                  <a:pt x="1231565" y="1747242"/>
                </a:lnTo>
                <a:lnTo>
                  <a:pt x="1565835" y="1747242"/>
                </a:lnTo>
                <a:cubicBezTo>
                  <a:pt x="1530201" y="1827940"/>
                  <a:pt x="1460959" y="1892348"/>
                  <a:pt x="1371795" y="1919897"/>
                </a:cubicBezTo>
                <a:cubicBezTo>
                  <a:pt x="1228031" y="1964316"/>
                  <a:pt x="1072976" y="1900399"/>
                  <a:pt x="1002277" y="1767573"/>
                </a:cubicBezTo>
                <a:cubicBezTo>
                  <a:pt x="931578" y="1634747"/>
                  <a:pt x="965150" y="1470429"/>
                  <a:pt x="1082284" y="1375980"/>
                </a:cubicBezTo>
                <a:cubicBezTo>
                  <a:pt x="1199418" y="1281531"/>
                  <a:pt x="1367118" y="1283556"/>
                  <a:pt x="1481937" y="1380807"/>
                </a:cubicBezTo>
                <a:lnTo>
                  <a:pt x="1674778" y="1153129"/>
                </a:lnTo>
                <a:cubicBezTo>
                  <a:pt x="1562764" y="1058254"/>
                  <a:pt x="1424955" y="1009828"/>
                  <a:pt x="1286582" y="1008157"/>
                </a:cubicBezTo>
                <a:close/>
                <a:moveTo>
                  <a:pt x="293028" y="0"/>
                </a:moveTo>
                <a:lnTo>
                  <a:pt x="2893796" y="0"/>
                </a:lnTo>
                <a:cubicBezTo>
                  <a:pt x="3055631" y="0"/>
                  <a:pt x="3186824" y="131193"/>
                  <a:pt x="3186824" y="293028"/>
                </a:cubicBezTo>
                <a:lnTo>
                  <a:pt x="3186824" y="2946972"/>
                </a:lnTo>
                <a:cubicBezTo>
                  <a:pt x="3186824" y="3108807"/>
                  <a:pt x="3055631" y="3240000"/>
                  <a:pt x="2893796" y="3240000"/>
                </a:cubicBezTo>
                <a:lnTo>
                  <a:pt x="293028" y="3240000"/>
                </a:lnTo>
                <a:cubicBezTo>
                  <a:pt x="131193" y="3240000"/>
                  <a:pt x="0" y="3108807"/>
                  <a:pt x="0" y="2946972"/>
                </a:cubicBezTo>
                <a:lnTo>
                  <a:pt x="0" y="293028"/>
                </a:lnTo>
                <a:cubicBezTo>
                  <a:pt x="0" y="131193"/>
                  <a:pt x="131193" y="0"/>
                  <a:pt x="29302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2" name="Block Arc 6">
            <a:extLst>
              <a:ext uri="{FF2B5EF4-FFF2-40B4-BE49-F238E27FC236}">
                <a16:creationId xmlns:a16="http://schemas.microsoft.com/office/drawing/2014/main" id="{62965521-2EFF-4BE9-866C-3D9369FA5C74}"/>
              </a:ext>
            </a:extLst>
          </p:cNvPr>
          <p:cNvSpPr/>
          <p:nvPr/>
        </p:nvSpPr>
        <p:spPr>
          <a:xfrm>
            <a:off x="8626102" y="5660698"/>
            <a:ext cx="488516" cy="493322"/>
          </a:xfrm>
          <a:custGeom>
            <a:avLst/>
            <a:gdLst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734726 w 3221102"/>
              <a:gd name="connsiteY22" fmla="*/ 869255 h 3221116"/>
              <a:gd name="connsiteX23" fmla="*/ 1956122 w 3221102"/>
              <a:gd name="connsiteY23" fmla="*/ 1110076 h 3221116"/>
              <a:gd name="connsiteX24" fmla="*/ 1973374 w 3221102"/>
              <a:gd name="connsiteY24" fmla="*/ 875315 h 3221116"/>
              <a:gd name="connsiteX25" fmla="*/ 2333414 w 3221102"/>
              <a:gd name="connsiteY25" fmla="*/ 875315 h 3221116"/>
              <a:gd name="connsiteX26" fmla="*/ 2324788 w 3221102"/>
              <a:gd name="connsiteY26" fmla="*/ 2054049 h 3221116"/>
              <a:gd name="connsiteX27" fmla="*/ 2661746 w 3221102"/>
              <a:gd name="connsiteY27" fmla="*/ 2179658 h 3221116"/>
              <a:gd name="connsiteX28" fmla="*/ 2691046 w 3221102"/>
              <a:gd name="connsiteY28" fmla="*/ 2188689 h 3221116"/>
              <a:gd name="connsiteX29" fmla="*/ 2667011 w 3221102"/>
              <a:gd name="connsiteY29" fmla="*/ 2175828 h 3221116"/>
              <a:gd name="connsiteX30" fmla="*/ 2332141 w 3221102"/>
              <a:gd name="connsiteY30" fmla="*/ 653899 h 3221116"/>
              <a:gd name="connsiteX31" fmla="*/ 776764 w 3221102"/>
              <a:gd name="connsiteY31" fmla="*/ 749845 h 3221116"/>
              <a:gd name="connsiteX32" fmla="*/ 631487 w 3221102"/>
              <a:gd name="connsiteY32" fmla="*/ 2301392 h 3221116"/>
              <a:gd name="connsiteX33" fmla="*/ 2142017 w 3221102"/>
              <a:gd name="connsiteY33" fmla="*/ 2684410 h 3221116"/>
              <a:gd name="connsiteX34" fmla="*/ 2324866 w 3221102"/>
              <a:gd name="connsiteY34" fmla="*/ 3053856 h 3221116"/>
              <a:gd name="connsiteX35" fmla="*/ 294693 w 3221102"/>
              <a:gd name="connsiteY35" fmla="*/ 2539075 h 3221116"/>
              <a:gd name="connsiteX36" fmla="*/ 489947 w 3221102"/>
              <a:gd name="connsiteY36" fmla="*/ 453774 h 3221116"/>
              <a:gd name="connsiteX37" fmla="*/ 1651152 w 3221102"/>
              <a:gd name="connsiteY37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91651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3004976 w 3221102"/>
              <a:gd name="connsiteY13" fmla="*/ 2356675 h 3221116"/>
              <a:gd name="connsiteX14" fmla="*/ 2585849 w 3221102"/>
              <a:gd name="connsiteY14" fmla="*/ 2588887 h 3221116"/>
              <a:gd name="connsiteX15" fmla="*/ 1973374 w 3221102"/>
              <a:gd name="connsiteY15" fmla="*/ 2195096 h 3221116"/>
              <a:gd name="connsiteX16" fmla="*/ 1390827 w 3221102"/>
              <a:gd name="connsiteY16" fmla="*/ 2527630 h 3221116"/>
              <a:gd name="connsiteX17" fmla="*/ 783896 w 3221102"/>
              <a:gd name="connsiteY17" fmla="*/ 1665044 h 3221116"/>
              <a:gd name="connsiteX18" fmla="*/ 1268509 w 3221102"/>
              <a:gd name="connsiteY18" fmla="*/ 819983 h 3221116"/>
              <a:gd name="connsiteX19" fmla="*/ 1328805 w 3221102"/>
              <a:gd name="connsiteY19" fmla="*/ 807930 h 3221116"/>
              <a:gd name="connsiteX20" fmla="*/ 1390827 w 3221102"/>
              <a:gd name="connsiteY20" fmla="*/ 802457 h 3221116"/>
              <a:gd name="connsiteX21" fmla="*/ 1462242 w 3221102"/>
              <a:gd name="connsiteY21" fmla="*/ 801708 h 3221116"/>
              <a:gd name="connsiteX22" fmla="*/ 1956122 w 3221102"/>
              <a:gd name="connsiteY22" fmla="*/ 1110076 h 3221116"/>
              <a:gd name="connsiteX23" fmla="*/ 1973374 w 3221102"/>
              <a:gd name="connsiteY23" fmla="*/ 875315 h 3221116"/>
              <a:gd name="connsiteX24" fmla="*/ 2333414 w 3221102"/>
              <a:gd name="connsiteY24" fmla="*/ 875315 h 3221116"/>
              <a:gd name="connsiteX25" fmla="*/ 2324788 w 3221102"/>
              <a:gd name="connsiteY25" fmla="*/ 2054049 h 3221116"/>
              <a:gd name="connsiteX26" fmla="*/ 2661746 w 3221102"/>
              <a:gd name="connsiteY26" fmla="*/ 2179658 h 3221116"/>
              <a:gd name="connsiteX27" fmla="*/ 2691046 w 3221102"/>
              <a:gd name="connsiteY27" fmla="*/ 2188689 h 3221116"/>
              <a:gd name="connsiteX28" fmla="*/ 2667011 w 3221102"/>
              <a:gd name="connsiteY28" fmla="*/ 2175828 h 3221116"/>
              <a:gd name="connsiteX29" fmla="*/ 2332141 w 3221102"/>
              <a:gd name="connsiteY29" fmla="*/ 653899 h 3221116"/>
              <a:gd name="connsiteX30" fmla="*/ 776764 w 3221102"/>
              <a:gd name="connsiteY30" fmla="*/ 749845 h 3221116"/>
              <a:gd name="connsiteX31" fmla="*/ 631487 w 3221102"/>
              <a:gd name="connsiteY31" fmla="*/ 2301392 h 3221116"/>
              <a:gd name="connsiteX32" fmla="*/ 2142017 w 3221102"/>
              <a:gd name="connsiteY32" fmla="*/ 2684410 h 3221116"/>
              <a:gd name="connsiteX33" fmla="*/ 2324866 w 3221102"/>
              <a:gd name="connsiteY33" fmla="*/ 3053856 h 3221116"/>
              <a:gd name="connsiteX34" fmla="*/ 294693 w 3221102"/>
              <a:gd name="connsiteY34" fmla="*/ 2539075 h 3221116"/>
              <a:gd name="connsiteX35" fmla="*/ 489947 w 3221102"/>
              <a:gd name="connsiteY35" fmla="*/ 453774 h 3221116"/>
              <a:gd name="connsiteX36" fmla="*/ 1651152 w 3221102"/>
              <a:gd name="connsiteY36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221102"/>
              <a:gd name="connsiteY0" fmla="*/ 2175617 h 3221116"/>
              <a:gd name="connsiteX1" fmla="*/ 2658205 w 3221102"/>
              <a:gd name="connsiteY1" fmla="*/ 2178566 h 3221116"/>
              <a:gd name="connsiteX2" fmla="*/ 2664630 w 3221102"/>
              <a:gd name="connsiteY2" fmla="*/ 2175617 h 3221116"/>
              <a:gd name="connsiteX3" fmla="*/ 1477043 w 3221102"/>
              <a:gd name="connsiteY3" fmla="*/ 1144372 h 3221116"/>
              <a:gd name="connsiteX4" fmla="*/ 1409070 w 3221102"/>
              <a:gd name="connsiteY4" fmla="*/ 1159393 h 3221116"/>
              <a:gd name="connsiteX5" fmla="*/ 1152384 w 3221102"/>
              <a:gd name="connsiteY5" fmla="*/ 1703728 h 3221116"/>
              <a:gd name="connsiteX6" fmla="*/ 1514013 w 3221102"/>
              <a:gd name="connsiteY6" fmla="*/ 2152290 h 3221116"/>
              <a:gd name="connsiteX7" fmla="*/ 1850815 w 3221102"/>
              <a:gd name="connsiteY7" fmla="*/ 1654259 h 3221116"/>
              <a:gd name="connsiteX8" fmla="*/ 1830467 w 3221102"/>
              <a:gd name="connsiteY8" fmla="*/ 1515986 h 3221116"/>
              <a:gd name="connsiteX9" fmla="*/ 1477043 w 3221102"/>
              <a:gd name="connsiteY9" fmla="*/ 1144372 h 3221116"/>
              <a:gd name="connsiteX10" fmla="*/ 1651152 w 3221102"/>
              <a:gd name="connsiteY10" fmla="*/ 501 h 3221116"/>
              <a:gd name="connsiteX11" fmla="*/ 2580395 w 3221102"/>
              <a:gd name="connsiteY11" fmla="*/ 324821 h 3221116"/>
              <a:gd name="connsiteX12" fmla="*/ 3030464 w 3221102"/>
              <a:gd name="connsiteY12" fmla="*/ 2370314 h 3221116"/>
              <a:gd name="connsiteX13" fmla="*/ 2585849 w 3221102"/>
              <a:gd name="connsiteY13" fmla="*/ 2588887 h 3221116"/>
              <a:gd name="connsiteX14" fmla="*/ 1973374 w 3221102"/>
              <a:gd name="connsiteY14" fmla="*/ 2195096 h 3221116"/>
              <a:gd name="connsiteX15" fmla="*/ 1390827 w 3221102"/>
              <a:gd name="connsiteY15" fmla="*/ 2527630 h 3221116"/>
              <a:gd name="connsiteX16" fmla="*/ 783896 w 3221102"/>
              <a:gd name="connsiteY16" fmla="*/ 1665044 h 3221116"/>
              <a:gd name="connsiteX17" fmla="*/ 1268509 w 3221102"/>
              <a:gd name="connsiteY17" fmla="*/ 819983 h 3221116"/>
              <a:gd name="connsiteX18" fmla="*/ 1328805 w 3221102"/>
              <a:gd name="connsiteY18" fmla="*/ 807930 h 3221116"/>
              <a:gd name="connsiteX19" fmla="*/ 1390827 w 3221102"/>
              <a:gd name="connsiteY19" fmla="*/ 802457 h 3221116"/>
              <a:gd name="connsiteX20" fmla="*/ 1462242 w 3221102"/>
              <a:gd name="connsiteY20" fmla="*/ 801708 h 3221116"/>
              <a:gd name="connsiteX21" fmla="*/ 1956122 w 3221102"/>
              <a:gd name="connsiteY21" fmla="*/ 1110076 h 3221116"/>
              <a:gd name="connsiteX22" fmla="*/ 1973374 w 3221102"/>
              <a:gd name="connsiteY22" fmla="*/ 875315 h 3221116"/>
              <a:gd name="connsiteX23" fmla="*/ 2333414 w 3221102"/>
              <a:gd name="connsiteY23" fmla="*/ 875315 h 3221116"/>
              <a:gd name="connsiteX24" fmla="*/ 2324788 w 3221102"/>
              <a:gd name="connsiteY24" fmla="*/ 2054049 h 3221116"/>
              <a:gd name="connsiteX25" fmla="*/ 2661746 w 3221102"/>
              <a:gd name="connsiteY25" fmla="*/ 2179658 h 3221116"/>
              <a:gd name="connsiteX26" fmla="*/ 2691046 w 3221102"/>
              <a:gd name="connsiteY26" fmla="*/ 2188689 h 3221116"/>
              <a:gd name="connsiteX27" fmla="*/ 2667011 w 3221102"/>
              <a:gd name="connsiteY27" fmla="*/ 2175828 h 3221116"/>
              <a:gd name="connsiteX28" fmla="*/ 2332141 w 3221102"/>
              <a:gd name="connsiteY28" fmla="*/ 653899 h 3221116"/>
              <a:gd name="connsiteX29" fmla="*/ 776764 w 3221102"/>
              <a:gd name="connsiteY29" fmla="*/ 749845 h 3221116"/>
              <a:gd name="connsiteX30" fmla="*/ 631487 w 3221102"/>
              <a:gd name="connsiteY30" fmla="*/ 2301392 h 3221116"/>
              <a:gd name="connsiteX31" fmla="*/ 2142017 w 3221102"/>
              <a:gd name="connsiteY31" fmla="*/ 2684410 h 3221116"/>
              <a:gd name="connsiteX32" fmla="*/ 2324866 w 3221102"/>
              <a:gd name="connsiteY32" fmla="*/ 3053856 h 3221116"/>
              <a:gd name="connsiteX33" fmla="*/ 294693 w 3221102"/>
              <a:gd name="connsiteY33" fmla="*/ 2539075 h 3221116"/>
              <a:gd name="connsiteX34" fmla="*/ 489947 w 3221102"/>
              <a:gd name="connsiteY34" fmla="*/ 453774 h 3221116"/>
              <a:gd name="connsiteX35" fmla="*/ 1651152 w 3221102"/>
              <a:gd name="connsiteY35" fmla="*/ 501 h 3221116"/>
              <a:gd name="connsiteX0" fmla="*/ 2664630 w 3151233"/>
              <a:gd name="connsiteY0" fmla="*/ 2175617 h 3221116"/>
              <a:gd name="connsiteX1" fmla="*/ 2658205 w 3151233"/>
              <a:gd name="connsiteY1" fmla="*/ 2178566 h 3221116"/>
              <a:gd name="connsiteX2" fmla="*/ 2664630 w 3151233"/>
              <a:gd name="connsiteY2" fmla="*/ 2175617 h 3221116"/>
              <a:gd name="connsiteX3" fmla="*/ 1477043 w 3151233"/>
              <a:gd name="connsiteY3" fmla="*/ 1144372 h 3221116"/>
              <a:gd name="connsiteX4" fmla="*/ 1409070 w 3151233"/>
              <a:gd name="connsiteY4" fmla="*/ 1159393 h 3221116"/>
              <a:gd name="connsiteX5" fmla="*/ 1152384 w 3151233"/>
              <a:gd name="connsiteY5" fmla="*/ 1703728 h 3221116"/>
              <a:gd name="connsiteX6" fmla="*/ 1514013 w 3151233"/>
              <a:gd name="connsiteY6" fmla="*/ 2152290 h 3221116"/>
              <a:gd name="connsiteX7" fmla="*/ 1850815 w 3151233"/>
              <a:gd name="connsiteY7" fmla="*/ 1654259 h 3221116"/>
              <a:gd name="connsiteX8" fmla="*/ 1830467 w 3151233"/>
              <a:gd name="connsiteY8" fmla="*/ 1515986 h 3221116"/>
              <a:gd name="connsiteX9" fmla="*/ 1477043 w 3151233"/>
              <a:gd name="connsiteY9" fmla="*/ 1144372 h 3221116"/>
              <a:gd name="connsiteX10" fmla="*/ 1651152 w 3151233"/>
              <a:gd name="connsiteY10" fmla="*/ 501 h 3221116"/>
              <a:gd name="connsiteX11" fmla="*/ 2580395 w 3151233"/>
              <a:gd name="connsiteY11" fmla="*/ 324821 h 3221116"/>
              <a:gd name="connsiteX12" fmla="*/ 3030464 w 3151233"/>
              <a:gd name="connsiteY12" fmla="*/ 2249544 h 3221116"/>
              <a:gd name="connsiteX13" fmla="*/ 2585849 w 3151233"/>
              <a:gd name="connsiteY13" fmla="*/ 2588887 h 3221116"/>
              <a:gd name="connsiteX14" fmla="*/ 1973374 w 3151233"/>
              <a:gd name="connsiteY14" fmla="*/ 2195096 h 3221116"/>
              <a:gd name="connsiteX15" fmla="*/ 1390827 w 3151233"/>
              <a:gd name="connsiteY15" fmla="*/ 2527630 h 3221116"/>
              <a:gd name="connsiteX16" fmla="*/ 783896 w 3151233"/>
              <a:gd name="connsiteY16" fmla="*/ 1665044 h 3221116"/>
              <a:gd name="connsiteX17" fmla="*/ 1268509 w 3151233"/>
              <a:gd name="connsiteY17" fmla="*/ 819983 h 3221116"/>
              <a:gd name="connsiteX18" fmla="*/ 1328805 w 3151233"/>
              <a:gd name="connsiteY18" fmla="*/ 807930 h 3221116"/>
              <a:gd name="connsiteX19" fmla="*/ 1390827 w 3151233"/>
              <a:gd name="connsiteY19" fmla="*/ 802457 h 3221116"/>
              <a:gd name="connsiteX20" fmla="*/ 1462242 w 3151233"/>
              <a:gd name="connsiteY20" fmla="*/ 801708 h 3221116"/>
              <a:gd name="connsiteX21" fmla="*/ 1956122 w 3151233"/>
              <a:gd name="connsiteY21" fmla="*/ 1110076 h 3221116"/>
              <a:gd name="connsiteX22" fmla="*/ 1973374 w 3151233"/>
              <a:gd name="connsiteY22" fmla="*/ 875315 h 3221116"/>
              <a:gd name="connsiteX23" fmla="*/ 2333414 w 3151233"/>
              <a:gd name="connsiteY23" fmla="*/ 875315 h 3221116"/>
              <a:gd name="connsiteX24" fmla="*/ 2324788 w 3151233"/>
              <a:gd name="connsiteY24" fmla="*/ 2054049 h 3221116"/>
              <a:gd name="connsiteX25" fmla="*/ 2661746 w 3151233"/>
              <a:gd name="connsiteY25" fmla="*/ 2179658 h 3221116"/>
              <a:gd name="connsiteX26" fmla="*/ 2691046 w 3151233"/>
              <a:gd name="connsiteY26" fmla="*/ 2188689 h 3221116"/>
              <a:gd name="connsiteX27" fmla="*/ 2667011 w 3151233"/>
              <a:gd name="connsiteY27" fmla="*/ 2175828 h 3221116"/>
              <a:gd name="connsiteX28" fmla="*/ 2332141 w 3151233"/>
              <a:gd name="connsiteY28" fmla="*/ 653899 h 3221116"/>
              <a:gd name="connsiteX29" fmla="*/ 776764 w 3151233"/>
              <a:gd name="connsiteY29" fmla="*/ 749845 h 3221116"/>
              <a:gd name="connsiteX30" fmla="*/ 631487 w 3151233"/>
              <a:gd name="connsiteY30" fmla="*/ 2301392 h 3221116"/>
              <a:gd name="connsiteX31" fmla="*/ 2142017 w 3151233"/>
              <a:gd name="connsiteY31" fmla="*/ 2684410 h 3221116"/>
              <a:gd name="connsiteX32" fmla="*/ 2324866 w 3151233"/>
              <a:gd name="connsiteY32" fmla="*/ 3053856 h 3221116"/>
              <a:gd name="connsiteX33" fmla="*/ 294693 w 3151233"/>
              <a:gd name="connsiteY33" fmla="*/ 2539075 h 3221116"/>
              <a:gd name="connsiteX34" fmla="*/ 489947 w 3151233"/>
              <a:gd name="connsiteY34" fmla="*/ 453774 h 3221116"/>
              <a:gd name="connsiteX35" fmla="*/ 1651152 w 3151233"/>
              <a:gd name="connsiteY35" fmla="*/ 501 h 3221116"/>
              <a:gd name="connsiteX0" fmla="*/ 2664630 w 3161851"/>
              <a:gd name="connsiteY0" fmla="*/ 2175617 h 3221116"/>
              <a:gd name="connsiteX1" fmla="*/ 2658205 w 3161851"/>
              <a:gd name="connsiteY1" fmla="*/ 2178566 h 3221116"/>
              <a:gd name="connsiteX2" fmla="*/ 2664630 w 3161851"/>
              <a:gd name="connsiteY2" fmla="*/ 2175617 h 3221116"/>
              <a:gd name="connsiteX3" fmla="*/ 1477043 w 3161851"/>
              <a:gd name="connsiteY3" fmla="*/ 1144372 h 3221116"/>
              <a:gd name="connsiteX4" fmla="*/ 1409070 w 3161851"/>
              <a:gd name="connsiteY4" fmla="*/ 1159393 h 3221116"/>
              <a:gd name="connsiteX5" fmla="*/ 1152384 w 3161851"/>
              <a:gd name="connsiteY5" fmla="*/ 1703728 h 3221116"/>
              <a:gd name="connsiteX6" fmla="*/ 1514013 w 3161851"/>
              <a:gd name="connsiteY6" fmla="*/ 2152290 h 3221116"/>
              <a:gd name="connsiteX7" fmla="*/ 1850815 w 3161851"/>
              <a:gd name="connsiteY7" fmla="*/ 1654259 h 3221116"/>
              <a:gd name="connsiteX8" fmla="*/ 1830467 w 3161851"/>
              <a:gd name="connsiteY8" fmla="*/ 1515986 h 3221116"/>
              <a:gd name="connsiteX9" fmla="*/ 1477043 w 3161851"/>
              <a:gd name="connsiteY9" fmla="*/ 1144372 h 3221116"/>
              <a:gd name="connsiteX10" fmla="*/ 1651152 w 3161851"/>
              <a:gd name="connsiteY10" fmla="*/ 501 h 3221116"/>
              <a:gd name="connsiteX11" fmla="*/ 2580395 w 3161851"/>
              <a:gd name="connsiteY11" fmla="*/ 324821 h 3221116"/>
              <a:gd name="connsiteX12" fmla="*/ 3030464 w 3161851"/>
              <a:gd name="connsiteY12" fmla="*/ 2249544 h 3221116"/>
              <a:gd name="connsiteX13" fmla="*/ 2585849 w 3161851"/>
              <a:gd name="connsiteY13" fmla="*/ 2588887 h 3221116"/>
              <a:gd name="connsiteX14" fmla="*/ 1973374 w 3161851"/>
              <a:gd name="connsiteY14" fmla="*/ 2195096 h 3221116"/>
              <a:gd name="connsiteX15" fmla="*/ 1390827 w 3161851"/>
              <a:gd name="connsiteY15" fmla="*/ 2527630 h 3221116"/>
              <a:gd name="connsiteX16" fmla="*/ 783896 w 3161851"/>
              <a:gd name="connsiteY16" fmla="*/ 1665044 h 3221116"/>
              <a:gd name="connsiteX17" fmla="*/ 1268509 w 3161851"/>
              <a:gd name="connsiteY17" fmla="*/ 819983 h 3221116"/>
              <a:gd name="connsiteX18" fmla="*/ 1328805 w 3161851"/>
              <a:gd name="connsiteY18" fmla="*/ 807930 h 3221116"/>
              <a:gd name="connsiteX19" fmla="*/ 1390827 w 3161851"/>
              <a:gd name="connsiteY19" fmla="*/ 802457 h 3221116"/>
              <a:gd name="connsiteX20" fmla="*/ 1462242 w 3161851"/>
              <a:gd name="connsiteY20" fmla="*/ 801708 h 3221116"/>
              <a:gd name="connsiteX21" fmla="*/ 1956122 w 3161851"/>
              <a:gd name="connsiteY21" fmla="*/ 1110076 h 3221116"/>
              <a:gd name="connsiteX22" fmla="*/ 1973374 w 3161851"/>
              <a:gd name="connsiteY22" fmla="*/ 875315 h 3221116"/>
              <a:gd name="connsiteX23" fmla="*/ 2333414 w 3161851"/>
              <a:gd name="connsiteY23" fmla="*/ 875315 h 3221116"/>
              <a:gd name="connsiteX24" fmla="*/ 2324788 w 3161851"/>
              <a:gd name="connsiteY24" fmla="*/ 2054049 h 3221116"/>
              <a:gd name="connsiteX25" fmla="*/ 2661746 w 3161851"/>
              <a:gd name="connsiteY25" fmla="*/ 2179658 h 3221116"/>
              <a:gd name="connsiteX26" fmla="*/ 2691046 w 3161851"/>
              <a:gd name="connsiteY26" fmla="*/ 2188689 h 3221116"/>
              <a:gd name="connsiteX27" fmla="*/ 2667011 w 3161851"/>
              <a:gd name="connsiteY27" fmla="*/ 2175828 h 3221116"/>
              <a:gd name="connsiteX28" fmla="*/ 2332141 w 3161851"/>
              <a:gd name="connsiteY28" fmla="*/ 653899 h 3221116"/>
              <a:gd name="connsiteX29" fmla="*/ 776764 w 3161851"/>
              <a:gd name="connsiteY29" fmla="*/ 749845 h 3221116"/>
              <a:gd name="connsiteX30" fmla="*/ 631487 w 3161851"/>
              <a:gd name="connsiteY30" fmla="*/ 2301392 h 3221116"/>
              <a:gd name="connsiteX31" fmla="*/ 2142017 w 3161851"/>
              <a:gd name="connsiteY31" fmla="*/ 2684410 h 3221116"/>
              <a:gd name="connsiteX32" fmla="*/ 2324866 w 3161851"/>
              <a:gd name="connsiteY32" fmla="*/ 3053856 h 3221116"/>
              <a:gd name="connsiteX33" fmla="*/ 294693 w 3161851"/>
              <a:gd name="connsiteY33" fmla="*/ 2539075 h 3221116"/>
              <a:gd name="connsiteX34" fmla="*/ 489947 w 3161851"/>
              <a:gd name="connsiteY34" fmla="*/ 453774 h 3221116"/>
              <a:gd name="connsiteX35" fmla="*/ 1651152 w 3161851"/>
              <a:gd name="connsiteY35" fmla="*/ 501 h 3221116"/>
              <a:gd name="connsiteX0" fmla="*/ 2664630 w 3182629"/>
              <a:gd name="connsiteY0" fmla="*/ 2175617 h 3221116"/>
              <a:gd name="connsiteX1" fmla="*/ 2658205 w 3182629"/>
              <a:gd name="connsiteY1" fmla="*/ 2178566 h 3221116"/>
              <a:gd name="connsiteX2" fmla="*/ 2664630 w 3182629"/>
              <a:gd name="connsiteY2" fmla="*/ 2175617 h 3221116"/>
              <a:gd name="connsiteX3" fmla="*/ 1477043 w 3182629"/>
              <a:gd name="connsiteY3" fmla="*/ 1144372 h 3221116"/>
              <a:gd name="connsiteX4" fmla="*/ 1409070 w 3182629"/>
              <a:gd name="connsiteY4" fmla="*/ 1159393 h 3221116"/>
              <a:gd name="connsiteX5" fmla="*/ 1152384 w 3182629"/>
              <a:gd name="connsiteY5" fmla="*/ 1703728 h 3221116"/>
              <a:gd name="connsiteX6" fmla="*/ 1514013 w 3182629"/>
              <a:gd name="connsiteY6" fmla="*/ 2152290 h 3221116"/>
              <a:gd name="connsiteX7" fmla="*/ 1850815 w 3182629"/>
              <a:gd name="connsiteY7" fmla="*/ 1654259 h 3221116"/>
              <a:gd name="connsiteX8" fmla="*/ 1830467 w 3182629"/>
              <a:gd name="connsiteY8" fmla="*/ 1515986 h 3221116"/>
              <a:gd name="connsiteX9" fmla="*/ 1477043 w 3182629"/>
              <a:gd name="connsiteY9" fmla="*/ 1144372 h 3221116"/>
              <a:gd name="connsiteX10" fmla="*/ 1651152 w 3182629"/>
              <a:gd name="connsiteY10" fmla="*/ 501 h 3221116"/>
              <a:gd name="connsiteX11" fmla="*/ 2580395 w 3182629"/>
              <a:gd name="connsiteY11" fmla="*/ 324821 h 3221116"/>
              <a:gd name="connsiteX12" fmla="*/ 3030464 w 3182629"/>
              <a:gd name="connsiteY12" fmla="*/ 2249544 h 3221116"/>
              <a:gd name="connsiteX13" fmla="*/ 2585849 w 3182629"/>
              <a:gd name="connsiteY13" fmla="*/ 2588887 h 3221116"/>
              <a:gd name="connsiteX14" fmla="*/ 1973374 w 3182629"/>
              <a:gd name="connsiteY14" fmla="*/ 2195096 h 3221116"/>
              <a:gd name="connsiteX15" fmla="*/ 1390827 w 3182629"/>
              <a:gd name="connsiteY15" fmla="*/ 2527630 h 3221116"/>
              <a:gd name="connsiteX16" fmla="*/ 783896 w 3182629"/>
              <a:gd name="connsiteY16" fmla="*/ 1665044 h 3221116"/>
              <a:gd name="connsiteX17" fmla="*/ 1268509 w 3182629"/>
              <a:gd name="connsiteY17" fmla="*/ 819983 h 3221116"/>
              <a:gd name="connsiteX18" fmla="*/ 1328805 w 3182629"/>
              <a:gd name="connsiteY18" fmla="*/ 807930 h 3221116"/>
              <a:gd name="connsiteX19" fmla="*/ 1390827 w 3182629"/>
              <a:gd name="connsiteY19" fmla="*/ 802457 h 3221116"/>
              <a:gd name="connsiteX20" fmla="*/ 1462242 w 3182629"/>
              <a:gd name="connsiteY20" fmla="*/ 801708 h 3221116"/>
              <a:gd name="connsiteX21" fmla="*/ 1956122 w 3182629"/>
              <a:gd name="connsiteY21" fmla="*/ 1110076 h 3221116"/>
              <a:gd name="connsiteX22" fmla="*/ 1973374 w 3182629"/>
              <a:gd name="connsiteY22" fmla="*/ 875315 h 3221116"/>
              <a:gd name="connsiteX23" fmla="*/ 2333414 w 3182629"/>
              <a:gd name="connsiteY23" fmla="*/ 875315 h 3221116"/>
              <a:gd name="connsiteX24" fmla="*/ 2324788 w 3182629"/>
              <a:gd name="connsiteY24" fmla="*/ 2054049 h 3221116"/>
              <a:gd name="connsiteX25" fmla="*/ 2661746 w 3182629"/>
              <a:gd name="connsiteY25" fmla="*/ 2179658 h 3221116"/>
              <a:gd name="connsiteX26" fmla="*/ 2691046 w 3182629"/>
              <a:gd name="connsiteY26" fmla="*/ 2188689 h 3221116"/>
              <a:gd name="connsiteX27" fmla="*/ 2667011 w 3182629"/>
              <a:gd name="connsiteY27" fmla="*/ 2175828 h 3221116"/>
              <a:gd name="connsiteX28" fmla="*/ 2332141 w 3182629"/>
              <a:gd name="connsiteY28" fmla="*/ 653899 h 3221116"/>
              <a:gd name="connsiteX29" fmla="*/ 776764 w 3182629"/>
              <a:gd name="connsiteY29" fmla="*/ 749845 h 3221116"/>
              <a:gd name="connsiteX30" fmla="*/ 631487 w 3182629"/>
              <a:gd name="connsiteY30" fmla="*/ 2301392 h 3221116"/>
              <a:gd name="connsiteX31" fmla="*/ 2142017 w 3182629"/>
              <a:gd name="connsiteY31" fmla="*/ 2684410 h 3221116"/>
              <a:gd name="connsiteX32" fmla="*/ 2324866 w 3182629"/>
              <a:gd name="connsiteY32" fmla="*/ 3053856 h 3221116"/>
              <a:gd name="connsiteX33" fmla="*/ 294693 w 3182629"/>
              <a:gd name="connsiteY33" fmla="*/ 2539075 h 3221116"/>
              <a:gd name="connsiteX34" fmla="*/ 489947 w 3182629"/>
              <a:gd name="connsiteY34" fmla="*/ 453774 h 3221116"/>
              <a:gd name="connsiteX35" fmla="*/ 1651152 w 3182629"/>
              <a:gd name="connsiteY35" fmla="*/ 501 h 3221116"/>
              <a:gd name="connsiteX0" fmla="*/ 2664630 w 3189723"/>
              <a:gd name="connsiteY0" fmla="*/ 2175617 h 3221116"/>
              <a:gd name="connsiteX1" fmla="*/ 2658205 w 3189723"/>
              <a:gd name="connsiteY1" fmla="*/ 2178566 h 3221116"/>
              <a:gd name="connsiteX2" fmla="*/ 2664630 w 3189723"/>
              <a:gd name="connsiteY2" fmla="*/ 2175617 h 3221116"/>
              <a:gd name="connsiteX3" fmla="*/ 1477043 w 3189723"/>
              <a:gd name="connsiteY3" fmla="*/ 1144372 h 3221116"/>
              <a:gd name="connsiteX4" fmla="*/ 1409070 w 3189723"/>
              <a:gd name="connsiteY4" fmla="*/ 1159393 h 3221116"/>
              <a:gd name="connsiteX5" fmla="*/ 1152384 w 3189723"/>
              <a:gd name="connsiteY5" fmla="*/ 1703728 h 3221116"/>
              <a:gd name="connsiteX6" fmla="*/ 1514013 w 3189723"/>
              <a:gd name="connsiteY6" fmla="*/ 2152290 h 3221116"/>
              <a:gd name="connsiteX7" fmla="*/ 1850815 w 3189723"/>
              <a:gd name="connsiteY7" fmla="*/ 1654259 h 3221116"/>
              <a:gd name="connsiteX8" fmla="*/ 1830467 w 3189723"/>
              <a:gd name="connsiteY8" fmla="*/ 1515986 h 3221116"/>
              <a:gd name="connsiteX9" fmla="*/ 1477043 w 3189723"/>
              <a:gd name="connsiteY9" fmla="*/ 1144372 h 3221116"/>
              <a:gd name="connsiteX10" fmla="*/ 1651152 w 3189723"/>
              <a:gd name="connsiteY10" fmla="*/ 501 h 3221116"/>
              <a:gd name="connsiteX11" fmla="*/ 2580395 w 3189723"/>
              <a:gd name="connsiteY11" fmla="*/ 324821 h 3221116"/>
              <a:gd name="connsiteX12" fmla="*/ 3030464 w 3189723"/>
              <a:gd name="connsiteY12" fmla="*/ 2249544 h 3221116"/>
              <a:gd name="connsiteX13" fmla="*/ 2585849 w 3189723"/>
              <a:gd name="connsiteY13" fmla="*/ 2588887 h 3221116"/>
              <a:gd name="connsiteX14" fmla="*/ 1973374 w 3189723"/>
              <a:gd name="connsiteY14" fmla="*/ 2195096 h 3221116"/>
              <a:gd name="connsiteX15" fmla="*/ 1390827 w 3189723"/>
              <a:gd name="connsiteY15" fmla="*/ 2527630 h 3221116"/>
              <a:gd name="connsiteX16" fmla="*/ 783896 w 3189723"/>
              <a:gd name="connsiteY16" fmla="*/ 1665044 h 3221116"/>
              <a:gd name="connsiteX17" fmla="*/ 1268509 w 3189723"/>
              <a:gd name="connsiteY17" fmla="*/ 819983 h 3221116"/>
              <a:gd name="connsiteX18" fmla="*/ 1328805 w 3189723"/>
              <a:gd name="connsiteY18" fmla="*/ 807930 h 3221116"/>
              <a:gd name="connsiteX19" fmla="*/ 1390827 w 3189723"/>
              <a:gd name="connsiteY19" fmla="*/ 802457 h 3221116"/>
              <a:gd name="connsiteX20" fmla="*/ 1462242 w 3189723"/>
              <a:gd name="connsiteY20" fmla="*/ 801708 h 3221116"/>
              <a:gd name="connsiteX21" fmla="*/ 1956122 w 3189723"/>
              <a:gd name="connsiteY21" fmla="*/ 1110076 h 3221116"/>
              <a:gd name="connsiteX22" fmla="*/ 1973374 w 3189723"/>
              <a:gd name="connsiteY22" fmla="*/ 875315 h 3221116"/>
              <a:gd name="connsiteX23" fmla="*/ 2333414 w 3189723"/>
              <a:gd name="connsiteY23" fmla="*/ 875315 h 3221116"/>
              <a:gd name="connsiteX24" fmla="*/ 2324788 w 3189723"/>
              <a:gd name="connsiteY24" fmla="*/ 2054049 h 3221116"/>
              <a:gd name="connsiteX25" fmla="*/ 2661746 w 3189723"/>
              <a:gd name="connsiteY25" fmla="*/ 2179658 h 3221116"/>
              <a:gd name="connsiteX26" fmla="*/ 2691046 w 3189723"/>
              <a:gd name="connsiteY26" fmla="*/ 2188689 h 3221116"/>
              <a:gd name="connsiteX27" fmla="*/ 2667011 w 3189723"/>
              <a:gd name="connsiteY27" fmla="*/ 2175828 h 3221116"/>
              <a:gd name="connsiteX28" fmla="*/ 2332141 w 3189723"/>
              <a:gd name="connsiteY28" fmla="*/ 653899 h 3221116"/>
              <a:gd name="connsiteX29" fmla="*/ 776764 w 3189723"/>
              <a:gd name="connsiteY29" fmla="*/ 749845 h 3221116"/>
              <a:gd name="connsiteX30" fmla="*/ 631487 w 3189723"/>
              <a:gd name="connsiteY30" fmla="*/ 2301392 h 3221116"/>
              <a:gd name="connsiteX31" fmla="*/ 2142017 w 3189723"/>
              <a:gd name="connsiteY31" fmla="*/ 2684410 h 3221116"/>
              <a:gd name="connsiteX32" fmla="*/ 2324866 w 3189723"/>
              <a:gd name="connsiteY32" fmla="*/ 3053856 h 3221116"/>
              <a:gd name="connsiteX33" fmla="*/ 294693 w 3189723"/>
              <a:gd name="connsiteY33" fmla="*/ 2539075 h 3221116"/>
              <a:gd name="connsiteX34" fmla="*/ 489947 w 3189723"/>
              <a:gd name="connsiteY34" fmla="*/ 453774 h 3221116"/>
              <a:gd name="connsiteX35" fmla="*/ 1651152 w 3189723"/>
              <a:gd name="connsiteY35" fmla="*/ 501 h 32211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</a:cxnLst>
            <a:rect l="l" t="t" r="r" b="b"/>
            <a:pathLst>
              <a:path w="3189723" h="3221116">
                <a:moveTo>
                  <a:pt x="2664630" y="2175617"/>
                </a:moveTo>
                <a:lnTo>
                  <a:pt x="2658205" y="2178566"/>
                </a:lnTo>
                <a:cubicBezTo>
                  <a:pt x="2662222" y="2175972"/>
                  <a:pt x="2664284" y="2175096"/>
                  <a:pt x="2664630" y="2175617"/>
                </a:cubicBezTo>
                <a:close/>
                <a:moveTo>
                  <a:pt x="1477043" y="1144372"/>
                </a:moveTo>
                <a:lnTo>
                  <a:pt x="1409070" y="1159393"/>
                </a:lnTo>
                <a:cubicBezTo>
                  <a:pt x="1167974" y="1216277"/>
                  <a:pt x="1134894" y="1538245"/>
                  <a:pt x="1152384" y="1703728"/>
                </a:cubicBezTo>
                <a:cubicBezTo>
                  <a:pt x="1169874" y="1869211"/>
                  <a:pt x="1272747" y="2156947"/>
                  <a:pt x="1514013" y="2152290"/>
                </a:cubicBezTo>
                <a:cubicBezTo>
                  <a:pt x="1680659" y="2149073"/>
                  <a:pt x="1865876" y="1940767"/>
                  <a:pt x="1850815" y="1654259"/>
                </a:cubicBezTo>
                <a:cubicBezTo>
                  <a:pt x="1844015" y="1608142"/>
                  <a:pt x="1837162" y="1561942"/>
                  <a:pt x="1830467" y="1515986"/>
                </a:cubicBezTo>
                <a:cubicBezTo>
                  <a:pt x="1779361" y="1292438"/>
                  <a:pt x="1635542" y="1134285"/>
                  <a:pt x="1477043" y="1144372"/>
                </a:cubicBezTo>
                <a:close/>
                <a:moveTo>
                  <a:pt x="1651152" y="501"/>
                </a:moveTo>
                <a:cubicBezTo>
                  <a:pt x="1977584" y="8635"/>
                  <a:pt x="2235425" y="52153"/>
                  <a:pt x="2580395" y="324821"/>
                </a:cubicBezTo>
                <a:cubicBezTo>
                  <a:pt x="3000061" y="656529"/>
                  <a:pt x="3430704" y="1549940"/>
                  <a:pt x="3030464" y="2249544"/>
                </a:cubicBezTo>
                <a:cubicBezTo>
                  <a:pt x="2882259" y="2451798"/>
                  <a:pt x="2785813" y="2507403"/>
                  <a:pt x="2585849" y="2588887"/>
                </a:cubicBezTo>
                <a:cubicBezTo>
                  <a:pt x="2194785" y="2615774"/>
                  <a:pt x="1984876" y="2478759"/>
                  <a:pt x="1973374" y="2195096"/>
                </a:cubicBezTo>
                <a:cubicBezTo>
                  <a:pt x="1841986" y="2496540"/>
                  <a:pt x="1610941" y="2555551"/>
                  <a:pt x="1390827" y="2527630"/>
                </a:cubicBezTo>
                <a:cubicBezTo>
                  <a:pt x="1131071" y="2494680"/>
                  <a:pt x="853863" y="2136270"/>
                  <a:pt x="783896" y="1665044"/>
                </a:cubicBezTo>
                <a:cubicBezTo>
                  <a:pt x="715204" y="1202409"/>
                  <a:pt x="991941" y="900416"/>
                  <a:pt x="1268509" y="819983"/>
                </a:cubicBezTo>
                <a:cubicBezTo>
                  <a:pt x="1288264" y="814237"/>
                  <a:pt x="1308391" y="810536"/>
                  <a:pt x="1328805" y="807930"/>
                </a:cubicBezTo>
                <a:cubicBezTo>
                  <a:pt x="1349219" y="805325"/>
                  <a:pt x="1369921" y="803817"/>
                  <a:pt x="1390827" y="802457"/>
                </a:cubicBezTo>
                <a:cubicBezTo>
                  <a:pt x="1416795" y="800769"/>
                  <a:pt x="1355770" y="788713"/>
                  <a:pt x="1462242" y="801708"/>
                </a:cubicBezTo>
                <a:cubicBezTo>
                  <a:pt x="1599590" y="818472"/>
                  <a:pt x="1776043" y="890774"/>
                  <a:pt x="1956122" y="1110076"/>
                </a:cubicBezTo>
                <a:lnTo>
                  <a:pt x="1973374" y="875315"/>
                </a:lnTo>
                <a:lnTo>
                  <a:pt x="2333414" y="875315"/>
                </a:lnTo>
                <a:cubicBezTo>
                  <a:pt x="2330539" y="1325736"/>
                  <a:pt x="2327663" y="1603628"/>
                  <a:pt x="2324788" y="2054049"/>
                </a:cubicBezTo>
                <a:cubicBezTo>
                  <a:pt x="2290850" y="2479718"/>
                  <a:pt x="2627788" y="2217580"/>
                  <a:pt x="2661746" y="2179658"/>
                </a:cubicBezTo>
                <a:lnTo>
                  <a:pt x="2691046" y="2188689"/>
                </a:lnTo>
                <a:lnTo>
                  <a:pt x="2667011" y="2175828"/>
                </a:lnTo>
                <a:cubicBezTo>
                  <a:pt x="2945550" y="1655295"/>
                  <a:pt x="2803444" y="1009445"/>
                  <a:pt x="2332141" y="653899"/>
                </a:cubicBezTo>
                <a:cubicBezTo>
                  <a:pt x="1860838" y="298353"/>
                  <a:pt x="1200794" y="339069"/>
                  <a:pt x="776764" y="749845"/>
                </a:cubicBezTo>
                <a:cubicBezTo>
                  <a:pt x="352733" y="1160621"/>
                  <a:pt x="291083" y="1819040"/>
                  <a:pt x="631487" y="2301392"/>
                </a:cubicBezTo>
                <a:cubicBezTo>
                  <a:pt x="971891" y="2783745"/>
                  <a:pt x="1612904" y="2946283"/>
                  <a:pt x="2142017" y="2684410"/>
                </a:cubicBezTo>
                <a:lnTo>
                  <a:pt x="2324866" y="3053856"/>
                </a:lnTo>
                <a:cubicBezTo>
                  <a:pt x="1613730" y="3405817"/>
                  <a:pt x="752200" y="3187363"/>
                  <a:pt x="294693" y="2539075"/>
                </a:cubicBezTo>
                <a:cubicBezTo>
                  <a:pt x="-162814" y="1890787"/>
                  <a:pt x="-79956" y="1005863"/>
                  <a:pt x="489947" y="453774"/>
                </a:cubicBezTo>
                <a:cubicBezTo>
                  <a:pt x="810518" y="143225"/>
                  <a:pt x="1231454" y="-9956"/>
                  <a:pt x="1651152" y="50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103" name="Left Arrow 1">
            <a:extLst>
              <a:ext uri="{FF2B5EF4-FFF2-40B4-BE49-F238E27FC236}">
                <a16:creationId xmlns:a16="http://schemas.microsoft.com/office/drawing/2014/main" id="{1947BE1D-5A1D-43CF-B583-1D9110F2864D}"/>
              </a:ext>
            </a:extLst>
          </p:cNvPr>
          <p:cNvSpPr>
            <a:spLocks noChangeAspect="1"/>
          </p:cNvSpPr>
          <p:nvPr/>
        </p:nvSpPr>
        <p:spPr>
          <a:xfrm>
            <a:off x="11088980" y="5624208"/>
            <a:ext cx="544340" cy="529812"/>
          </a:xfrm>
          <a:custGeom>
            <a:avLst/>
            <a:gdLst/>
            <a:ahLst/>
            <a:cxnLst/>
            <a:rect l="l" t="t" r="r" b="b"/>
            <a:pathLst>
              <a:path w="3306630" h="3218379">
                <a:moveTo>
                  <a:pt x="0" y="2085651"/>
                </a:moveTo>
                <a:cubicBezTo>
                  <a:pt x="253919" y="2342528"/>
                  <a:pt x="881542" y="2297196"/>
                  <a:pt x="1388167" y="2271654"/>
                </a:cubicBezTo>
                <a:lnTo>
                  <a:pt x="1417952" y="2988872"/>
                </a:lnTo>
                <a:lnTo>
                  <a:pt x="717647" y="2950294"/>
                </a:lnTo>
                <a:cubicBezTo>
                  <a:pt x="467617" y="2928101"/>
                  <a:pt x="217417" y="2555860"/>
                  <a:pt x="0" y="2085651"/>
                </a:cubicBezTo>
                <a:close/>
                <a:moveTo>
                  <a:pt x="1969797" y="2019847"/>
                </a:moveTo>
                <a:lnTo>
                  <a:pt x="1969797" y="2274913"/>
                </a:lnTo>
                <a:lnTo>
                  <a:pt x="2657809" y="2274913"/>
                </a:lnTo>
                <a:cubicBezTo>
                  <a:pt x="2787205" y="2599270"/>
                  <a:pt x="2968360" y="2923626"/>
                  <a:pt x="2675062" y="2954686"/>
                </a:cubicBezTo>
                <a:lnTo>
                  <a:pt x="1969797" y="2963313"/>
                </a:lnTo>
                <a:lnTo>
                  <a:pt x="1969797" y="3218379"/>
                </a:lnTo>
                <a:lnTo>
                  <a:pt x="1429598" y="2619113"/>
                </a:lnTo>
                <a:close/>
                <a:moveTo>
                  <a:pt x="2961009" y="1275432"/>
                </a:moveTo>
                <a:lnTo>
                  <a:pt x="3277752" y="1901203"/>
                </a:lnTo>
                <a:cubicBezTo>
                  <a:pt x="3383548" y="2128832"/>
                  <a:pt x="3186278" y="2531632"/>
                  <a:pt x="2887773" y="2955026"/>
                </a:cubicBezTo>
                <a:cubicBezTo>
                  <a:pt x="2983276" y="2606687"/>
                  <a:pt x="2630206" y="2085815"/>
                  <a:pt x="2354773" y="1659836"/>
                </a:cubicBezTo>
                <a:close/>
                <a:moveTo>
                  <a:pt x="1019997" y="990789"/>
                </a:moveTo>
                <a:lnTo>
                  <a:pt x="1268877" y="1758248"/>
                </a:lnTo>
                <a:lnTo>
                  <a:pt x="1047983" y="1630715"/>
                </a:lnTo>
                <a:lnTo>
                  <a:pt x="703977" y="2226552"/>
                </a:lnTo>
                <a:cubicBezTo>
                  <a:pt x="358378" y="2176433"/>
                  <a:pt x="-13100" y="2171140"/>
                  <a:pt x="106650" y="1901606"/>
                </a:cubicBezTo>
                <a:lnTo>
                  <a:pt x="451811" y="1286515"/>
                </a:lnTo>
                <a:lnTo>
                  <a:pt x="230918" y="1158982"/>
                </a:lnTo>
                <a:close/>
                <a:moveTo>
                  <a:pt x="2174825" y="119764"/>
                </a:moveTo>
                <a:cubicBezTo>
                  <a:pt x="2220451" y="119103"/>
                  <a:pt x="2264887" y="143875"/>
                  <a:pt x="2308274" y="203493"/>
                </a:cubicBezTo>
                <a:lnTo>
                  <a:pt x="2668377" y="809957"/>
                </a:lnTo>
                <a:lnTo>
                  <a:pt x="2889271" y="682424"/>
                </a:lnTo>
                <a:lnTo>
                  <a:pt x="2640391" y="1449883"/>
                </a:lnTo>
                <a:lnTo>
                  <a:pt x="1851312" y="1281690"/>
                </a:lnTo>
                <a:lnTo>
                  <a:pt x="2072206" y="1154157"/>
                </a:lnTo>
                <a:lnTo>
                  <a:pt x="1728200" y="558321"/>
                </a:lnTo>
                <a:cubicBezTo>
                  <a:pt x="1890352" y="352642"/>
                  <a:pt x="2037947" y="121750"/>
                  <a:pt x="2174825" y="119764"/>
                </a:cubicBezTo>
                <a:close/>
                <a:moveTo>
                  <a:pt x="1831774" y="30"/>
                </a:moveTo>
                <a:cubicBezTo>
                  <a:pt x="1948530" y="539"/>
                  <a:pt x="2073232" y="7407"/>
                  <a:pt x="2202212" y="19111"/>
                </a:cubicBezTo>
                <a:cubicBezTo>
                  <a:pt x="1852790" y="110572"/>
                  <a:pt x="1578238" y="676776"/>
                  <a:pt x="1347045" y="1128297"/>
                </a:cubicBezTo>
                <a:lnTo>
                  <a:pt x="711024" y="795483"/>
                </a:lnTo>
                <a:lnTo>
                  <a:pt x="1094586" y="208291"/>
                </a:lnTo>
                <a:cubicBezTo>
                  <a:pt x="1202761" y="54213"/>
                  <a:pt x="1481508" y="-1496"/>
                  <a:pt x="1831774" y="3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104" name="Oval 35">
            <a:extLst>
              <a:ext uri="{FF2B5EF4-FFF2-40B4-BE49-F238E27FC236}">
                <a16:creationId xmlns:a16="http://schemas.microsoft.com/office/drawing/2014/main" id="{BCF76AF1-1ADE-45FB-9D44-99BC7FEECFA3}"/>
              </a:ext>
            </a:extLst>
          </p:cNvPr>
          <p:cNvSpPr/>
          <p:nvPr/>
        </p:nvSpPr>
        <p:spPr>
          <a:xfrm>
            <a:off x="10359195" y="5625275"/>
            <a:ext cx="426213" cy="537400"/>
          </a:xfrm>
          <a:custGeom>
            <a:avLst/>
            <a:gdLst/>
            <a:ahLst/>
            <a:cxnLst/>
            <a:rect l="l" t="t" r="r" b="b"/>
            <a:pathLst>
              <a:path w="2548531" h="3213371">
                <a:moveTo>
                  <a:pt x="792000" y="2498954"/>
                </a:moveTo>
                <a:lnTo>
                  <a:pt x="792000" y="2641726"/>
                </a:lnTo>
                <a:cubicBezTo>
                  <a:pt x="463357" y="2661706"/>
                  <a:pt x="216000" y="2748872"/>
                  <a:pt x="216000" y="2853371"/>
                </a:cubicBezTo>
                <a:cubicBezTo>
                  <a:pt x="216000" y="2972665"/>
                  <a:pt x="538355" y="3069371"/>
                  <a:pt x="936000" y="3069371"/>
                </a:cubicBezTo>
                <a:cubicBezTo>
                  <a:pt x="1333645" y="3069371"/>
                  <a:pt x="1656000" y="2972665"/>
                  <a:pt x="1656000" y="2853371"/>
                </a:cubicBezTo>
                <a:cubicBezTo>
                  <a:pt x="1656000" y="2748872"/>
                  <a:pt x="1408644" y="2661706"/>
                  <a:pt x="1080000" y="2641726"/>
                </a:cubicBezTo>
                <a:lnTo>
                  <a:pt x="1080000" y="2498954"/>
                </a:lnTo>
                <a:cubicBezTo>
                  <a:pt x="1528614" y="2524263"/>
                  <a:pt x="1872000" y="2673393"/>
                  <a:pt x="1872000" y="2853371"/>
                </a:cubicBezTo>
                <a:cubicBezTo>
                  <a:pt x="1872000" y="3052194"/>
                  <a:pt x="1452939" y="3213371"/>
                  <a:pt x="936000" y="3213371"/>
                </a:cubicBezTo>
                <a:cubicBezTo>
                  <a:pt x="419061" y="3213371"/>
                  <a:pt x="0" y="3052194"/>
                  <a:pt x="0" y="2853371"/>
                </a:cubicBezTo>
                <a:cubicBezTo>
                  <a:pt x="0" y="2673393"/>
                  <a:pt x="343386" y="2524263"/>
                  <a:pt x="792000" y="2498954"/>
                </a:cubicBezTo>
                <a:close/>
                <a:moveTo>
                  <a:pt x="2190403" y="180020"/>
                </a:moveTo>
                <a:cubicBezTo>
                  <a:pt x="2388233" y="180020"/>
                  <a:pt x="2548531" y="236495"/>
                  <a:pt x="2548531" y="306081"/>
                </a:cubicBezTo>
                <a:lnTo>
                  <a:pt x="2548531" y="1314569"/>
                </a:lnTo>
                <a:cubicBezTo>
                  <a:pt x="2548531" y="1244983"/>
                  <a:pt x="2388233" y="1188508"/>
                  <a:pt x="2190403" y="1188508"/>
                </a:cubicBezTo>
                <a:cubicBezTo>
                  <a:pt x="1992574" y="1188508"/>
                  <a:pt x="1832276" y="1244983"/>
                  <a:pt x="1832276" y="1314569"/>
                </a:cubicBezTo>
                <a:cubicBezTo>
                  <a:pt x="1832276" y="1384155"/>
                  <a:pt x="1671978" y="1440630"/>
                  <a:pt x="1474148" y="1440630"/>
                </a:cubicBezTo>
                <a:cubicBezTo>
                  <a:pt x="1276318" y="1440630"/>
                  <a:pt x="1116020" y="1384155"/>
                  <a:pt x="1116020" y="1314569"/>
                </a:cubicBezTo>
                <a:lnTo>
                  <a:pt x="1116020" y="306081"/>
                </a:lnTo>
                <a:cubicBezTo>
                  <a:pt x="1116020" y="375667"/>
                  <a:pt x="1276318" y="432142"/>
                  <a:pt x="1474148" y="432142"/>
                </a:cubicBezTo>
                <a:cubicBezTo>
                  <a:pt x="1671978" y="432142"/>
                  <a:pt x="1832276" y="375667"/>
                  <a:pt x="1832276" y="306081"/>
                </a:cubicBezTo>
                <a:cubicBezTo>
                  <a:pt x="1832276" y="236495"/>
                  <a:pt x="1992574" y="180020"/>
                  <a:pt x="2190403" y="180020"/>
                </a:cubicBezTo>
                <a:close/>
                <a:moveTo>
                  <a:pt x="936000" y="0"/>
                </a:moveTo>
                <a:cubicBezTo>
                  <a:pt x="1035422" y="0"/>
                  <a:pt x="1116020" y="80598"/>
                  <a:pt x="1116020" y="180020"/>
                </a:cubicBezTo>
                <a:cubicBezTo>
                  <a:pt x="1116020" y="246019"/>
                  <a:pt x="1080504" y="303723"/>
                  <a:pt x="1026000" y="332457"/>
                </a:cubicBezTo>
                <a:lnTo>
                  <a:pt x="1026000" y="2887874"/>
                </a:lnTo>
                <a:lnTo>
                  <a:pt x="846000" y="2887874"/>
                </a:lnTo>
                <a:lnTo>
                  <a:pt x="846000" y="332457"/>
                </a:lnTo>
                <a:cubicBezTo>
                  <a:pt x="791497" y="303723"/>
                  <a:pt x="755980" y="246019"/>
                  <a:pt x="755980" y="180020"/>
                </a:cubicBezTo>
                <a:cubicBezTo>
                  <a:pt x="755980" y="80598"/>
                  <a:pt x="836578" y="0"/>
                  <a:pt x="93600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212682184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Fully Editable Icon Sets: C</a:t>
            </a:r>
          </a:p>
        </p:txBody>
      </p:sp>
      <p:sp>
        <p:nvSpPr>
          <p:cNvPr id="54" name="Isosceles Triangle 68">
            <a:extLst>
              <a:ext uri="{FF2B5EF4-FFF2-40B4-BE49-F238E27FC236}">
                <a16:creationId xmlns:a16="http://schemas.microsoft.com/office/drawing/2014/main" id="{870C564B-4826-4504-AD55-BCA183FFA29B}"/>
              </a:ext>
            </a:extLst>
          </p:cNvPr>
          <p:cNvSpPr/>
          <p:nvPr/>
        </p:nvSpPr>
        <p:spPr>
          <a:xfrm rot="10800000">
            <a:off x="7871934" y="4610240"/>
            <a:ext cx="220703" cy="687310"/>
          </a:xfrm>
          <a:custGeom>
            <a:avLst/>
            <a:gdLst/>
            <a:ahLst/>
            <a:cxnLst/>
            <a:rect l="l" t="t" r="r" b="b"/>
            <a:pathLst>
              <a:path w="1040400" h="3240000">
                <a:moveTo>
                  <a:pt x="41345" y="940666"/>
                </a:moveTo>
                <a:lnTo>
                  <a:pt x="1242" y="653403"/>
                </a:lnTo>
                <a:lnTo>
                  <a:pt x="0" y="653403"/>
                </a:lnTo>
                <a:lnTo>
                  <a:pt x="1057" y="652077"/>
                </a:lnTo>
                <a:lnTo>
                  <a:pt x="447" y="647712"/>
                </a:lnTo>
                <a:lnTo>
                  <a:pt x="4531" y="647712"/>
                </a:lnTo>
                <a:lnTo>
                  <a:pt x="520200" y="0"/>
                </a:lnTo>
                <a:lnTo>
                  <a:pt x="659109" y="174478"/>
                </a:lnTo>
                <a:close/>
                <a:moveTo>
                  <a:pt x="101622" y="1372451"/>
                </a:moveTo>
                <a:lnTo>
                  <a:pt x="61820" y="1087335"/>
                </a:lnTo>
                <a:lnTo>
                  <a:pt x="728036" y="261055"/>
                </a:lnTo>
                <a:lnTo>
                  <a:pt x="870500" y="439998"/>
                </a:lnTo>
                <a:lnTo>
                  <a:pt x="860164" y="431664"/>
                </a:lnTo>
                <a:close/>
                <a:moveTo>
                  <a:pt x="161365" y="1800403"/>
                </a:moveTo>
                <a:lnTo>
                  <a:pt x="122098" y="1519120"/>
                </a:lnTo>
                <a:lnTo>
                  <a:pt x="930953" y="515931"/>
                </a:lnTo>
                <a:lnTo>
                  <a:pt x="1035869" y="647712"/>
                </a:lnTo>
                <a:lnTo>
                  <a:pt x="1039954" y="647712"/>
                </a:lnTo>
                <a:lnTo>
                  <a:pt x="1039345" y="652078"/>
                </a:lnTo>
                <a:lnTo>
                  <a:pt x="1040400" y="653403"/>
                </a:lnTo>
                <a:lnTo>
                  <a:pt x="1039160" y="653403"/>
                </a:lnTo>
                <a:lnTo>
                  <a:pt x="1029316" y="723920"/>
                </a:lnTo>
                <a:close/>
                <a:moveTo>
                  <a:pt x="217894" y="2205330"/>
                </a:moveTo>
                <a:lnTo>
                  <a:pt x="181840" y="1947070"/>
                </a:lnTo>
                <a:lnTo>
                  <a:pt x="1000266" y="932012"/>
                </a:lnTo>
                <a:lnTo>
                  <a:pt x="949113" y="1298429"/>
                </a:lnTo>
                <a:close/>
                <a:moveTo>
                  <a:pt x="330192" y="2564220"/>
                </a:moveTo>
                <a:lnTo>
                  <a:pt x="267995" y="2564220"/>
                </a:lnTo>
                <a:lnTo>
                  <a:pt x="237100" y="2342912"/>
                </a:lnTo>
                <a:lnTo>
                  <a:pt x="242309" y="2347112"/>
                </a:lnTo>
                <a:lnTo>
                  <a:pt x="920063" y="1506522"/>
                </a:lnTo>
                <a:lnTo>
                  <a:pt x="865005" y="1900914"/>
                </a:lnTo>
                <a:close/>
                <a:moveTo>
                  <a:pt x="772406" y="2564220"/>
                </a:moveTo>
                <a:lnTo>
                  <a:pt x="468924" y="2564220"/>
                </a:lnTo>
                <a:lnTo>
                  <a:pt x="835955" y="2109008"/>
                </a:lnTo>
                <a:close/>
                <a:moveTo>
                  <a:pt x="892044" y="3240000"/>
                </a:moveTo>
                <a:lnTo>
                  <a:pt x="148356" y="3240000"/>
                </a:lnTo>
                <a:lnTo>
                  <a:pt x="276144" y="2663936"/>
                </a:lnTo>
                <a:lnTo>
                  <a:pt x="764256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5" name="Rectangle 9">
            <a:extLst>
              <a:ext uri="{FF2B5EF4-FFF2-40B4-BE49-F238E27FC236}">
                <a16:creationId xmlns:a16="http://schemas.microsoft.com/office/drawing/2014/main" id="{F4DF7C3C-D955-465B-A7ED-DA6CEFF74209}"/>
              </a:ext>
            </a:extLst>
          </p:cNvPr>
          <p:cNvSpPr/>
          <p:nvPr/>
        </p:nvSpPr>
        <p:spPr>
          <a:xfrm>
            <a:off x="8435540" y="4689594"/>
            <a:ext cx="529466" cy="528605"/>
          </a:xfrm>
          <a:custGeom>
            <a:avLst/>
            <a:gdLst/>
            <a:ahLst/>
            <a:cxnLst/>
            <a:rect l="l" t="t" r="r" b="b"/>
            <a:pathLst>
              <a:path w="3228210" h="3222968">
                <a:moveTo>
                  <a:pt x="1619999" y="642446"/>
                </a:moveTo>
                <a:lnTo>
                  <a:pt x="2664115" y="1686562"/>
                </a:lnTo>
                <a:lnTo>
                  <a:pt x="2664116" y="1686562"/>
                </a:lnTo>
                <a:lnTo>
                  <a:pt x="2664116" y="3222968"/>
                </a:lnTo>
                <a:lnTo>
                  <a:pt x="2015013" y="3222968"/>
                </a:lnTo>
                <a:lnTo>
                  <a:pt x="2015013" y="2511495"/>
                </a:lnTo>
                <a:cubicBezTo>
                  <a:pt x="2015013" y="2399422"/>
                  <a:pt x="1924159" y="2308568"/>
                  <a:pt x="1812086" y="2308568"/>
                </a:cubicBezTo>
                <a:lnTo>
                  <a:pt x="1427912" y="2308568"/>
                </a:lnTo>
                <a:cubicBezTo>
                  <a:pt x="1315839" y="2308568"/>
                  <a:pt x="1224985" y="2399422"/>
                  <a:pt x="1224985" y="2511495"/>
                </a:cubicBezTo>
                <a:lnTo>
                  <a:pt x="1224985" y="3222968"/>
                </a:lnTo>
                <a:lnTo>
                  <a:pt x="575882" y="3222968"/>
                </a:lnTo>
                <a:lnTo>
                  <a:pt x="575882" y="1686562"/>
                </a:lnTo>
                <a:lnTo>
                  <a:pt x="575884" y="1686562"/>
                </a:lnTo>
                <a:close/>
                <a:moveTo>
                  <a:pt x="509997" y="122689"/>
                </a:moveTo>
                <a:lnTo>
                  <a:pt x="942045" y="122689"/>
                </a:lnTo>
                <a:lnTo>
                  <a:pt x="942045" y="542556"/>
                </a:lnTo>
                <a:lnTo>
                  <a:pt x="509997" y="974604"/>
                </a:lnTo>
                <a:close/>
                <a:moveTo>
                  <a:pt x="1620001" y="7099"/>
                </a:moveTo>
                <a:lnTo>
                  <a:pt x="3228210" y="1686560"/>
                </a:lnTo>
                <a:lnTo>
                  <a:pt x="2900441" y="1686560"/>
                </a:lnTo>
                <a:lnTo>
                  <a:pt x="1620001" y="349390"/>
                </a:lnTo>
                <a:close/>
                <a:moveTo>
                  <a:pt x="1619999" y="0"/>
                </a:moveTo>
                <a:lnTo>
                  <a:pt x="1619999" y="342291"/>
                </a:lnTo>
                <a:lnTo>
                  <a:pt x="330172" y="1679462"/>
                </a:lnTo>
                <a:lnTo>
                  <a:pt x="0" y="167946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6" name="Isosceles Triangle 8">
            <a:extLst>
              <a:ext uri="{FF2B5EF4-FFF2-40B4-BE49-F238E27FC236}">
                <a16:creationId xmlns:a16="http://schemas.microsoft.com/office/drawing/2014/main" id="{FED1BF7A-7546-4AF8-89CC-3CEC8A5874C0}"/>
              </a:ext>
            </a:extLst>
          </p:cNvPr>
          <p:cNvSpPr/>
          <p:nvPr/>
        </p:nvSpPr>
        <p:spPr>
          <a:xfrm rot="16200000">
            <a:off x="4359308" y="3634371"/>
            <a:ext cx="444149" cy="529543"/>
          </a:xfrm>
          <a:custGeom>
            <a:avLst/>
            <a:gdLst/>
            <a:ahLst/>
            <a:cxnLst/>
            <a:rect l="l" t="t" r="r" b="b"/>
            <a:pathLst>
              <a:path w="2708011" h="3228660">
                <a:moveTo>
                  <a:pt x="1895121" y="2005092"/>
                </a:moveTo>
                <a:cubicBezTo>
                  <a:pt x="1769067" y="2196199"/>
                  <a:pt x="1559641" y="2315968"/>
                  <a:pt x="1331007" y="2327705"/>
                </a:cubicBezTo>
                <a:cubicBezTo>
                  <a:pt x="1102373" y="2339443"/>
                  <a:pt x="881783" y="2241749"/>
                  <a:pt x="736821" y="2064556"/>
                </a:cubicBezTo>
                <a:lnTo>
                  <a:pt x="885891" y="1942602"/>
                </a:lnTo>
                <a:cubicBezTo>
                  <a:pt x="992076" y="2072396"/>
                  <a:pt x="1153658" y="2143956"/>
                  <a:pt x="1321132" y="2135359"/>
                </a:cubicBezTo>
                <a:cubicBezTo>
                  <a:pt x="1488607" y="2126761"/>
                  <a:pt x="1642011" y="2039030"/>
                  <a:pt x="1734346" y="1899045"/>
                </a:cubicBezTo>
                <a:close/>
                <a:moveTo>
                  <a:pt x="2315256" y="2179725"/>
                </a:moveTo>
                <a:cubicBezTo>
                  <a:pt x="2124977" y="2519973"/>
                  <a:pt x="1777729" y="2743099"/>
                  <a:pt x="1389179" y="2774782"/>
                </a:cubicBezTo>
                <a:cubicBezTo>
                  <a:pt x="1000629" y="2806465"/>
                  <a:pt x="621821" y="2642541"/>
                  <a:pt x="378934" y="2337614"/>
                </a:cubicBezTo>
                <a:lnTo>
                  <a:pt x="519502" y="2225645"/>
                </a:lnTo>
                <a:cubicBezTo>
                  <a:pt x="725082" y="2483736"/>
                  <a:pt x="1045705" y="2622480"/>
                  <a:pt x="1374574" y="2595664"/>
                </a:cubicBezTo>
                <a:cubicBezTo>
                  <a:pt x="1703443" y="2568848"/>
                  <a:pt x="1997353" y="2379994"/>
                  <a:pt x="2158406" y="2092008"/>
                </a:cubicBezTo>
                <a:close/>
                <a:moveTo>
                  <a:pt x="2315941" y="1615003"/>
                </a:moveTo>
                <a:lnTo>
                  <a:pt x="272242" y="1615003"/>
                </a:lnTo>
                <a:lnTo>
                  <a:pt x="872561" y="666216"/>
                </a:lnTo>
                <a:lnTo>
                  <a:pt x="872561" y="219906"/>
                </a:lnTo>
                <a:cubicBezTo>
                  <a:pt x="872561" y="98674"/>
                  <a:pt x="970839" y="396"/>
                  <a:pt x="1092071" y="396"/>
                </a:cubicBezTo>
                <a:lnTo>
                  <a:pt x="1293841" y="396"/>
                </a:lnTo>
                <a:lnTo>
                  <a:pt x="1294092" y="0"/>
                </a:lnTo>
                <a:lnTo>
                  <a:pt x="1294343" y="396"/>
                </a:lnTo>
                <a:lnTo>
                  <a:pt x="1470231" y="396"/>
                </a:lnTo>
                <a:cubicBezTo>
                  <a:pt x="1591463" y="396"/>
                  <a:pt x="1689741" y="98674"/>
                  <a:pt x="1689741" y="219906"/>
                </a:cubicBezTo>
                <a:lnTo>
                  <a:pt x="1689741" y="625313"/>
                </a:lnTo>
                <a:close/>
                <a:moveTo>
                  <a:pt x="2708011" y="2399368"/>
                </a:moveTo>
                <a:cubicBezTo>
                  <a:pt x="2440740" y="2877288"/>
                  <a:pt x="1950128" y="3187847"/>
                  <a:pt x="1403807" y="3224932"/>
                </a:cubicBezTo>
                <a:cubicBezTo>
                  <a:pt x="857486" y="3262017"/>
                  <a:pt x="329406" y="3020609"/>
                  <a:pt x="0" y="2583191"/>
                </a:cubicBezTo>
                <a:lnTo>
                  <a:pt x="143153" y="2475389"/>
                </a:lnTo>
                <a:cubicBezTo>
                  <a:pt x="436120" y="2864419"/>
                  <a:pt x="905784" y="3079123"/>
                  <a:pt x="1391671" y="3046140"/>
                </a:cubicBezTo>
                <a:cubicBezTo>
                  <a:pt x="1877558" y="3013157"/>
                  <a:pt x="2313899" y="2736952"/>
                  <a:pt x="2551604" y="23118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7" name="Donut 8">
            <a:extLst>
              <a:ext uri="{FF2B5EF4-FFF2-40B4-BE49-F238E27FC236}">
                <a16:creationId xmlns:a16="http://schemas.microsoft.com/office/drawing/2014/main" id="{E6D41FF5-B672-4C8A-A062-73A4028D9602}"/>
              </a:ext>
            </a:extLst>
          </p:cNvPr>
          <p:cNvSpPr/>
          <p:nvPr/>
        </p:nvSpPr>
        <p:spPr>
          <a:xfrm>
            <a:off x="9475134" y="3608548"/>
            <a:ext cx="486216" cy="581184"/>
          </a:xfrm>
          <a:custGeom>
            <a:avLst/>
            <a:gdLst/>
            <a:ahLst/>
            <a:cxnLst/>
            <a:rect l="l" t="t" r="r" b="b"/>
            <a:pathLst>
              <a:path w="2688046" h="3213079">
                <a:moveTo>
                  <a:pt x="1056023" y="556744"/>
                </a:moveTo>
                <a:lnTo>
                  <a:pt x="1056023" y="906412"/>
                </a:lnTo>
                <a:cubicBezTo>
                  <a:pt x="641240" y="1029807"/>
                  <a:pt x="338989" y="1414134"/>
                  <a:pt x="338989" y="1869056"/>
                </a:cubicBezTo>
                <a:cubicBezTo>
                  <a:pt x="338989" y="2424121"/>
                  <a:pt x="788958" y="2874090"/>
                  <a:pt x="1344023" y="2874090"/>
                </a:cubicBezTo>
                <a:cubicBezTo>
                  <a:pt x="1899088" y="2874090"/>
                  <a:pt x="2349057" y="2424121"/>
                  <a:pt x="2349057" y="1869056"/>
                </a:cubicBezTo>
                <a:cubicBezTo>
                  <a:pt x="2349057" y="1414134"/>
                  <a:pt x="2046806" y="1029807"/>
                  <a:pt x="1632023" y="906412"/>
                </a:cubicBezTo>
                <a:lnTo>
                  <a:pt x="1632023" y="556744"/>
                </a:lnTo>
                <a:cubicBezTo>
                  <a:pt x="2235992" y="687900"/>
                  <a:pt x="2688046" y="1225687"/>
                  <a:pt x="2688046" y="1869056"/>
                </a:cubicBezTo>
                <a:cubicBezTo>
                  <a:pt x="2688046" y="2611339"/>
                  <a:pt x="2086306" y="3213079"/>
                  <a:pt x="1344023" y="3213079"/>
                </a:cubicBezTo>
                <a:cubicBezTo>
                  <a:pt x="601740" y="3213079"/>
                  <a:pt x="0" y="2611339"/>
                  <a:pt x="0" y="1869056"/>
                </a:cubicBezTo>
                <a:cubicBezTo>
                  <a:pt x="0" y="1225687"/>
                  <a:pt x="452054" y="687900"/>
                  <a:pt x="1056023" y="556744"/>
                </a:cubicBezTo>
                <a:close/>
                <a:moveTo>
                  <a:pt x="1344023" y="0"/>
                </a:moveTo>
                <a:cubicBezTo>
                  <a:pt x="1443445" y="0"/>
                  <a:pt x="1524043" y="80598"/>
                  <a:pt x="1524043" y="180020"/>
                </a:cubicBezTo>
                <a:lnTo>
                  <a:pt x="1524043" y="1413058"/>
                </a:lnTo>
                <a:cubicBezTo>
                  <a:pt x="1524043" y="1512480"/>
                  <a:pt x="1443445" y="1593078"/>
                  <a:pt x="1344023" y="1593078"/>
                </a:cubicBezTo>
                <a:cubicBezTo>
                  <a:pt x="1244601" y="1593078"/>
                  <a:pt x="1164003" y="1512480"/>
                  <a:pt x="1164003" y="1413058"/>
                </a:cubicBezTo>
                <a:lnTo>
                  <a:pt x="1164003" y="180020"/>
                </a:lnTo>
                <a:cubicBezTo>
                  <a:pt x="1164003" y="80598"/>
                  <a:pt x="1244601" y="0"/>
                  <a:pt x="134402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58" name="Freeform 18">
            <a:extLst>
              <a:ext uri="{FF2B5EF4-FFF2-40B4-BE49-F238E27FC236}">
                <a16:creationId xmlns:a16="http://schemas.microsoft.com/office/drawing/2014/main" id="{F57ADD61-A5C9-4BA6-A485-F46349246C4A}"/>
              </a:ext>
            </a:extLst>
          </p:cNvPr>
          <p:cNvSpPr/>
          <p:nvPr/>
        </p:nvSpPr>
        <p:spPr>
          <a:xfrm>
            <a:off x="10104940" y="4747559"/>
            <a:ext cx="511325" cy="412677"/>
          </a:xfrm>
          <a:custGeom>
            <a:avLst/>
            <a:gdLst/>
            <a:ahLst/>
            <a:cxnLst/>
            <a:rect l="l" t="t" r="r" b="b"/>
            <a:pathLst>
              <a:path w="3307788" h="2669631">
                <a:moveTo>
                  <a:pt x="2793832" y="1478391"/>
                </a:moveTo>
                <a:cubicBezTo>
                  <a:pt x="2772990" y="1635402"/>
                  <a:pt x="2717678" y="1784517"/>
                  <a:pt x="2633007" y="1915952"/>
                </a:cubicBezTo>
                <a:cubicBezTo>
                  <a:pt x="2695386" y="1951862"/>
                  <a:pt x="2772768" y="1955673"/>
                  <a:pt x="2841607" y="1924185"/>
                </a:cubicBezTo>
                <a:cubicBezTo>
                  <a:pt x="2943442" y="1877605"/>
                  <a:pt x="2999062" y="1766364"/>
                  <a:pt x="2975226" y="1656948"/>
                </a:cubicBezTo>
                <a:cubicBezTo>
                  <a:pt x="2955176" y="1564911"/>
                  <a:pt x="2883463" y="1495086"/>
                  <a:pt x="2793832" y="1478391"/>
                </a:cubicBezTo>
                <a:close/>
                <a:moveTo>
                  <a:pt x="2807611" y="1247700"/>
                </a:moveTo>
                <a:lnTo>
                  <a:pt x="2807472" y="1256060"/>
                </a:lnTo>
                <a:cubicBezTo>
                  <a:pt x="2994195" y="1281771"/>
                  <a:pt x="3148201" y="1421768"/>
                  <a:pt x="3189276" y="1610317"/>
                </a:cubicBezTo>
                <a:cubicBezTo>
                  <a:pt x="3235041" y="1820393"/>
                  <a:pt x="3128252" y="2033972"/>
                  <a:pt x="2932732" y="2123406"/>
                </a:cubicBezTo>
                <a:cubicBezTo>
                  <a:pt x="2789297" y="2189015"/>
                  <a:pt x="2626543" y="2174805"/>
                  <a:pt x="2499470" y="2094044"/>
                </a:cubicBezTo>
                <a:cubicBezTo>
                  <a:pt x="2427194" y="2172627"/>
                  <a:pt x="2343030" y="2241391"/>
                  <a:pt x="2248861" y="2297980"/>
                </a:cubicBezTo>
                <a:cubicBezTo>
                  <a:pt x="2178351" y="2340352"/>
                  <a:pt x="2104446" y="2374567"/>
                  <a:pt x="2027600" y="2398134"/>
                </a:cubicBezTo>
                <a:lnTo>
                  <a:pt x="3307788" y="2397615"/>
                </a:lnTo>
                <a:cubicBezTo>
                  <a:pt x="3265361" y="2549905"/>
                  <a:pt x="2537441" y="2669620"/>
                  <a:pt x="1653814" y="2669631"/>
                </a:cubicBezTo>
                <a:cubicBezTo>
                  <a:pt x="773102" y="2669642"/>
                  <a:pt x="46417" y="2550707"/>
                  <a:pt x="0" y="2398955"/>
                </a:cubicBezTo>
                <a:lnTo>
                  <a:pt x="1280678" y="2398436"/>
                </a:lnTo>
                <a:cubicBezTo>
                  <a:pt x="1203764" y="2374915"/>
                  <a:pt x="1129786" y="2340732"/>
                  <a:pt x="1059201" y="2298380"/>
                </a:cubicBezTo>
                <a:cubicBezTo>
                  <a:pt x="693039" y="2078675"/>
                  <a:pt x="477900" y="1674935"/>
                  <a:pt x="499745" y="1248476"/>
                </a:cubicBezTo>
                <a:close/>
                <a:moveTo>
                  <a:pt x="1331611" y="201752"/>
                </a:moveTo>
                <a:cubicBezTo>
                  <a:pt x="1206335" y="290902"/>
                  <a:pt x="1124761" y="308382"/>
                  <a:pt x="1132336" y="435988"/>
                </a:cubicBezTo>
                <a:cubicBezTo>
                  <a:pt x="1160888" y="640507"/>
                  <a:pt x="1527973" y="617783"/>
                  <a:pt x="1498839" y="840365"/>
                </a:cubicBezTo>
                <a:cubicBezTo>
                  <a:pt x="1455138" y="960979"/>
                  <a:pt x="1395705" y="987199"/>
                  <a:pt x="1213910" y="1052459"/>
                </a:cubicBezTo>
                <a:cubicBezTo>
                  <a:pt x="1331028" y="972050"/>
                  <a:pt x="1364241" y="921357"/>
                  <a:pt x="1360745" y="809484"/>
                </a:cubicBezTo>
                <a:cubicBezTo>
                  <a:pt x="1360746" y="646916"/>
                  <a:pt x="1111360" y="626523"/>
                  <a:pt x="1020462" y="495421"/>
                </a:cubicBezTo>
                <a:cubicBezTo>
                  <a:pt x="941218" y="374224"/>
                  <a:pt x="1061250" y="280996"/>
                  <a:pt x="1331611" y="201752"/>
                </a:cubicBezTo>
                <a:close/>
                <a:moveTo>
                  <a:pt x="2164365" y="80223"/>
                </a:moveTo>
                <a:cubicBezTo>
                  <a:pt x="2021192" y="182108"/>
                  <a:pt x="1927964" y="202086"/>
                  <a:pt x="1936621" y="347922"/>
                </a:cubicBezTo>
                <a:cubicBezTo>
                  <a:pt x="1969252" y="581657"/>
                  <a:pt x="2388778" y="555687"/>
                  <a:pt x="2355482" y="810066"/>
                </a:cubicBezTo>
                <a:cubicBezTo>
                  <a:pt x="2305538" y="947910"/>
                  <a:pt x="2237615" y="977876"/>
                  <a:pt x="2029849" y="1052459"/>
                </a:cubicBezTo>
                <a:cubicBezTo>
                  <a:pt x="2163698" y="960563"/>
                  <a:pt x="2201656" y="902628"/>
                  <a:pt x="2197660" y="774773"/>
                </a:cubicBezTo>
                <a:cubicBezTo>
                  <a:pt x="2197661" y="588982"/>
                  <a:pt x="1912649" y="565676"/>
                  <a:pt x="1808765" y="415844"/>
                </a:cubicBezTo>
                <a:cubicBezTo>
                  <a:pt x="1718201" y="277334"/>
                  <a:pt x="1855380" y="170787"/>
                  <a:pt x="2164365" y="80223"/>
                </a:cubicBezTo>
                <a:close/>
                <a:moveTo>
                  <a:pt x="1754169" y="0"/>
                </a:moveTo>
                <a:cubicBezTo>
                  <a:pt x="1583512" y="121444"/>
                  <a:pt x="1472387" y="145257"/>
                  <a:pt x="1482706" y="319088"/>
                </a:cubicBezTo>
                <a:cubicBezTo>
                  <a:pt x="1521601" y="597693"/>
                  <a:pt x="2021663" y="566738"/>
                  <a:pt x="1981975" y="869950"/>
                </a:cubicBezTo>
                <a:cubicBezTo>
                  <a:pt x="1922443" y="1034256"/>
                  <a:pt x="1841481" y="1069974"/>
                  <a:pt x="1593831" y="1158875"/>
                </a:cubicBezTo>
                <a:cubicBezTo>
                  <a:pt x="1753374" y="1049338"/>
                  <a:pt x="1798619" y="980281"/>
                  <a:pt x="1793856" y="827882"/>
                </a:cubicBezTo>
                <a:cubicBezTo>
                  <a:pt x="1793857" y="606424"/>
                  <a:pt x="1454132" y="578644"/>
                  <a:pt x="1330306" y="400050"/>
                </a:cubicBezTo>
                <a:cubicBezTo>
                  <a:pt x="1222356" y="234950"/>
                  <a:pt x="1385869" y="107950"/>
                  <a:pt x="175416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59" name="Oval 7">
            <a:extLst>
              <a:ext uri="{FF2B5EF4-FFF2-40B4-BE49-F238E27FC236}">
                <a16:creationId xmlns:a16="http://schemas.microsoft.com/office/drawing/2014/main" id="{5B3365E1-0E4A-4E37-8487-402BEAEC4C18}"/>
              </a:ext>
            </a:extLst>
          </p:cNvPr>
          <p:cNvSpPr/>
          <p:nvPr/>
        </p:nvSpPr>
        <p:spPr>
          <a:xfrm>
            <a:off x="10252271" y="3641889"/>
            <a:ext cx="514505" cy="514505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415334" y="1947658"/>
                </a:moveTo>
                <a:lnTo>
                  <a:pt x="838053" y="2871852"/>
                </a:lnTo>
                <a:cubicBezTo>
                  <a:pt x="1312591" y="3168264"/>
                  <a:pt x="1913932" y="3170879"/>
                  <a:pt x="2391030" y="2878606"/>
                </a:cubicBezTo>
                <a:lnTo>
                  <a:pt x="1821709" y="1949263"/>
                </a:lnTo>
                <a:cubicBezTo>
                  <a:pt x="1763478" y="1986502"/>
                  <a:pt x="1694174" y="2007350"/>
                  <a:pt x="1620000" y="2007350"/>
                </a:cubicBezTo>
                <a:cubicBezTo>
                  <a:pt x="1544621" y="2007350"/>
                  <a:pt x="1474270" y="1985818"/>
                  <a:pt x="1415334" y="1947658"/>
                </a:cubicBezTo>
                <a:close/>
                <a:moveTo>
                  <a:pt x="1620001" y="1350973"/>
                </a:moveTo>
                <a:cubicBezTo>
                  <a:pt x="1471421" y="1350973"/>
                  <a:pt x="1350973" y="1471421"/>
                  <a:pt x="1350973" y="1620001"/>
                </a:cubicBezTo>
                <a:cubicBezTo>
                  <a:pt x="1350973" y="1768581"/>
                  <a:pt x="1471421" y="1889029"/>
                  <a:pt x="1620001" y="1889029"/>
                </a:cubicBezTo>
                <a:cubicBezTo>
                  <a:pt x="1768581" y="1889029"/>
                  <a:pt x="1889029" y="1768581"/>
                  <a:pt x="1889029" y="1620001"/>
                </a:cubicBezTo>
                <a:cubicBezTo>
                  <a:pt x="1889029" y="1471421"/>
                  <a:pt x="1768581" y="1350973"/>
                  <a:pt x="1620001" y="1350973"/>
                </a:cubicBezTo>
                <a:close/>
                <a:moveTo>
                  <a:pt x="2324470" y="322965"/>
                </a:moveTo>
                <a:lnTo>
                  <a:pt x="1804044" y="1281148"/>
                </a:lnTo>
                <a:cubicBezTo>
                  <a:pt x="1925507" y="1345192"/>
                  <a:pt x="2007350" y="1473038"/>
                  <a:pt x="2007350" y="1620000"/>
                </a:cubicBezTo>
                <a:lnTo>
                  <a:pt x="2005998" y="1633413"/>
                </a:lnTo>
                <a:lnTo>
                  <a:pt x="3095109" y="1671260"/>
                </a:lnTo>
                <a:cubicBezTo>
                  <a:pt x="3114541" y="1112092"/>
                  <a:pt x="2816135" y="590008"/>
                  <a:pt x="2324470" y="322965"/>
                </a:cubicBezTo>
                <a:close/>
                <a:moveTo>
                  <a:pt x="926838" y="316888"/>
                </a:moveTo>
                <a:cubicBezTo>
                  <a:pt x="432869" y="579644"/>
                  <a:pt x="129933" y="1099113"/>
                  <a:pt x="144500" y="1658429"/>
                </a:cubicBezTo>
                <a:lnTo>
                  <a:pt x="1233664" y="1630062"/>
                </a:lnTo>
                <a:cubicBezTo>
                  <a:pt x="1232693" y="1626734"/>
                  <a:pt x="1232650" y="1623372"/>
                  <a:pt x="1232650" y="1620000"/>
                </a:cubicBezTo>
                <a:cubicBezTo>
                  <a:pt x="1232650" y="1471836"/>
                  <a:pt x="1315838" y="1343102"/>
                  <a:pt x="1438904" y="1279548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0" name="Freeform 20">
            <a:extLst>
              <a:ext uri="{FF2B5EF4-FFF2-40B4-BE49-F238E27FC236}">
                <a16:creationId xmlns:a16="http://schemas.microsoft.com/office/drawing/2014/main" id="{E674EC10-6DF4-4D79-8C68-8E0E302F4814}"/>
              </a:ext>
            </a:extLst>
          </p:cNvPr>
          <p:cNvSpPr/>
          <p:nvPr/>
        </p:nvSpPr>
        <p:spPr>
          <a:xfrm>
            <a:off x="10998217" y="5652772"/>
            <a:ext cx="536427" cy="573297"/>
          </a:xfrm>
          <a:custGeom>
            <a:avLst/>
            <a:gdLst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700645 w 2149434"/>
              <a:gd name="connsiteY3" fmla="*/ 166255 h 2933205"/>
              <a:gd name="connsiteX4" fmla="*/ 676894 w 2149434"/>
              <a:gd name="connsiteY4" fmla="*/ 0 h 2933205"/>
              <a:gd name="connsiteX5" fmla="*/ 2066307 w 2149434"/>
              <a:gd name="connsiteY5" fmla="*/ 819397 h 2933205"/>
              <a:gd name="connsiteX6" fmla="*/ 2149434 w 2149434"/>
              <a:gd name="connsiteY6" fmla="*/ 593766 h 2933205"/>
              <a:gd name="connsiteX7" fmla="*/ 1816925 w 2149434"/>
              <a:gd name="connsiteY7" fmla="*/ 2933205 h 2933205"/>
              <a:gd name="connsiteX8" fmla="*/ 1187533 w 2149434"/>
              <a:gd name="connsiteY8" fmla="*/ 926275 h 2933205"/>
              <a:gd name="connsiteX9" fmla="*/ 1080655 w 2149434"/>
              <a:gd name="connsiteY9" fmla="*/ 1828800 h 2933205"/>
              <a:gd name="connsiteX10" fmla="*/ 914400 w 2149434"/>
              <a:gd name="connsiteY10" fmla="*/ 1448790 h 2933205"/>
              <a:gd name="connsiteX11" fmla="*/ 795647 w 2149434"/>
              <a:gd name="connsiteY11" fmla="*/ 2933205 h 2933205"/>
              <a:gd name="connsiteX0" fmla="*/ 795647 w 2149434"/>
              <a:gd name="connsiteY0" fmla="*/ 2933205 h 2933205"/>
              <a:gd name="connsiteX1" fmla="*/ 0 w 2149434"/>
              <a:gd name="connsiteY1" fmla="*/ 1531917 h 2933205"/>
              <a:gd name="connsiteX2" fmla="*/ 463138 w 2149434"/>
              <a:gd name="connsiteY2" fmla="*/ 1733797 h 2933205"/>
              <a:gd name="connsiteX3" fmla="*/ 676894 w 2149434"/>
              <a:gd name="connsiteY3" fmla="*/ 0 h 2933205"/>
              <a:gd name="connsiteX4" fmla="*/ 2066307 w 2149434"/>
              <a:gd name="connsiteY4" fmla="*/ 819397 h 2933205"/>
              <a:gd name="connsiteX5" fmla="*/ 2149434 w 2149434"/>
              <a:gd name="connsiteY5" fmla="*/ 593766 h 2933205"/>
              <a:gd name="connsiteX6" fmla="*/ 1816925 w 2149434"/>
              <a:gd name="connsiteY6" fmla="*/ 2933205 h 2933205"/>
              <a:gd name="connsiteX7" fmla="*/ 1187533 w 2149434"/>
              <a:gd name="connsiteY7" fmla="*/ 926275 h 2933205"/>
              <a:gd name="connsiteX8" fmla="*/ 1080655 w 2149434"/>
              <a:gd name="connsiteY8" fmla="*/ 1828800 h 2933205"/>
              <a:gd name="connsiteX9" fmla="*/ 914400 w 2149434"/>
              <a:gd name="connsiteY9" fmla="*/ 1448790 h 2933205"/>
              <a:gd name="connsiteX10" fmla="*/ 795647 w 2149434"/>
              <a:gd name="connsiteY10" fmla="*/ 2933205 h 2933205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2066307 w 2149434"/>
              <a:gd name="connsiteY4" fmla="*/ 1036680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149434"/>
              <a:gd name="connsiteY0" fmla="*/ 3150488 h 3150488"/>
              <a:gd name="connsiteX1" fmla="*/ 0 w 2149434"/>
              <a:gd name="connsiteY1" fmla="*/ 1749200 h 3150488"/>
              <a:gd name="connsiteX2" fmla="*/ 463138 w 2149434"/>
              <a:gd name="connsiteY2" fmla="*/ 1951080 h 3150488"/>
              <a:gd name="connsiteX3" fmla="*/ 776482 w 2149434"/>
              <a:gd name="connsiteY3" fmla="*/ 0 h 3150488"/>
              <a:gd name="connsiteX4" fmla="*/ 1975772 w 2149434"/>
              <a:gd name="connsiteY4" fmla="*/ 991413 h 3150488"/>
              <a:gd name="connsiteX5" fmla="*/ 2149434 w 2149434"/>
              <a:gd name="connsiteY5" fmla="*/ 811049 h 3150488"/>
              <a:gd name="connsiteX6" fmla="*/ 1816925 w 2149434"/>
              <a:gd name="connsiteY6" fmla="*/ 3150488 h 3150488"/>
              <a:gd name="connsiteX7" fmla="*/ 1187533 w 2149434"/>
              <a:gd name="connsiteY7" fmla="*/ 1143558 h 3150488"/>
              <a:gd name="connsiteX8" fmla="*/ 1080655 w 2149434"/>
              <a:gd name="connsiteY8" fmla="*/ 2046083 h 3150488"/>
              <a:gd name="connsiteX9" fmla="*/ 914400 w 2149434"/>
              <a:gd name="connsiteY9" fmla="*/ 1666073 h 3150488"/>
              <a:gd name="connsiteX10" fmla="*/ 795647 w 2149434"/>
              <a:gd name="connsiteY10" fmla="*/ 3150488 h 3150488"/>
              <a:gd name="connsiteX0" fmla="*/ 795647 w 2095113"/>
              <a:gd name="connsiteY0" fmla="*/ 3150488 h 3150488"/>
              <a:gd name="connsiteX1" fmla="*/ 0 w 2095113"/>
              <a:gd name="connsiteY1" fmla="*/ 1749200 h 3150488"/>
              <a:gd name="connsiteX2" fmla="*/ 463138 w 2095113"/>
              <a:gd name="connsiteY2" fmla="*/ 1951080 h 3150488"/>
              <a:gd name="connsiteX3" fmla="*/ 776482 w 2095113"/>
              <a:gd name="connsiteY3" fmla="*/ 0 h 3150488"/>
              <a:gd name="connsiteX4" fmla="*/ 1975772 w 2095113"/>
              <a:gd name="connsiteY4" fmla="*/ 991413 h 3150488"/>
              <a:gd name="connsiteX5" fmla="*/ 2095113 w 2095113"/>
              <a:gd name="connsiteY5" fmla="*/ 702407 h 3150488"/>
              <a:gd name="connsiteX6" fmla="*/ 1816925 w 2095113"/>
              <a:gd name="connsiteY6" fmla="*/ 3150488 h 3150488"/>
              <a:gd name="connsiteX7" fmla="*/ 1187533 w 2095113"/>
              <a:gd name="connsiteY7" fmla="*/ 1143558 h 3150488"/>
              <a:gd name="connsiteX8" fmla="*/ 1080655 w 2095113"/>
              <a:gd name="connsiteY8" fmla="*/ 2046083 h 3150488"/>
              <a:gd name="connsiteX9" fmla="*/ 914400 w 2095113"/>
              <a:gd name="connsiteY9" fmla="*/ 1666073 h 3150488"/>
              <a:gd name="connsiteX10" fmla="*/ 795647 w 2095113"/>
              <a:gd name="connsiteY10" fmla="*/ 3150488 h 3150488"/>
              <a:gd name="connsiteX0" fmla="*/ 795647 w 2760540"/>
              <a:gd name="connsiteY0" fmla="*/ 3150488 h 3150488"/>
              <a:gd name="connsiteX1" fmla="*/ 0 w 2760540"/>
              <a:gd name="connsiteY1" fmla="*/ 1749200 h 3150488"/>
              <a:gd name="connsiteX2" fmla="*/ 463138 w 2760540"/>
              <a:gd name="connsiteY2" fmla="*/ 1951080 h 3150488"/>
              <a:gd name="connsiteX3" fmla="*/ 776482 w 2760540"/>
              <a:gd name="connsiteY3" fmla="*/ 0 h 3150488"/>
              <a:gd name="connsiteX4" fmla="*/ 1975772 w 2760540"/>
              <a:gd name="connsiteY4" fmla="*/ 991413 h 3150488"/>
              <a:gd name="connsiteX5" fmla="*/ 2095113 w 2760540"/>
              <a:gd name="connsiteY5" fmla="*/ 702407 h 3150488"/>
              <a:gd name="connsiteX6" fmla="*/ 1816925 w 2760540"/>
              <a:gd name="connsiteY6" fmla="*/ 3150488 h 3150488"/>
              <a:gd name="connsiteX7" fmla="*/ 1187533 w 2760540"/>
              <a:gd name="connsiteY7" fmla="*/ 1143558 h 3150488"/>
              <a:gd name="connsiteX8" fmla="*/ 1080655 w 2760540"/>
              <a:gd name="connsiteY8" fmla="*/ 2046083 h 3150488"/>
              <a:gd name="connsiteX9" fmla="*/ 914400 w 2760540"/>
              <a:gd name="connsiteY9" fmla="*/ 1666073 h 3150488"/>
              <a:gd name="connsiteX10" fmla="*/ 795647 w 2760540"/>
              <a:gd name="connsiteY10" fmla="*/ 3150488 h 3150488"/>
              <a:gd name="connsiteX0" fmla="*/ 795647 w 2904019"/>
              <a:gd name="connsiteY0" fmla="*/ 3150488 h 3150488"/>
              <a:gd name="connsiteX1" fmla="*/ 0 w 2904019"/>
              <a:gd name="connsiteY1" fmla="*/ 1749200 h 3150488"/>
              <a:gd name="connsiteX2" fmla="*/ 463138 w 2904019"/>
              <a:gd name="connsiteY2" fmla="*/ 1951080 h 3150488"/>
              <a:gd name="connsiteX3" fmla="*/ 776482 w 2904019"/>
              <a:gd name="connsiteY3" fmla="*/ 0 h 3150488"/>
              <a:gd name="connsiteX4" fmla="*/ 1975772 w 2904019"/>
              <a:gd name="connsiteY4" fmla="*/ 991413 h 3150488"/>
              <a:gd name="connsiteX5" fmla="*/ 2095113 w 2904019"/>
              <a:gd name="connsiteY5" fmla="*/ 702407 h 3150488"/>
              <a:gd name="connsiteX6" fmla="*/ 1816925 w 2904019"/>
              <a:gd name="connsiteY6" fmla="*/ 3150488 h 3150488"/>
              <a:gd name="connsiteX7" fmla="*/ 1187533 w 2904019"/>
              <a:gd name="connsiteY7" fmla="*/ 1143558 h 3150488"/>
              <a:gd name="connsiteX8" fmla="*/ 1080655 w 2904019"/>
              <a:gd name="connsiteY8" fmla="*/ 2046083 h 3150488"/>
              <a:gd name="connsiteX9" fmla="*/ 914400 w 2904019"/>
              <a:gd name="connsiteY9" fmla="*/ 1666073 h 3150488"/>
              <a:gd name="connsiteX10" fmla="*/ 795647 w 2904019"/>
              <a:gd name="connsiteY10" fmla="*/ 3150488 h 3150488"/>
              <a:gd name="connsiteX0" fmla="*/ 795647 w 2905418"/>
              <a:gd name="connsiteY0" fmla="*/ 3150488 h 3186701"/>
              <a:gd name="connsiteX1" fmla="*/ 0 w 2905418"/>
              <a:gd name="connsiteY1" fmla="*/ 1749200 h 3186701"/>
              <a:gd name="connsiteX2" fmla="*/ 463138 w 2905418"/>
              <a:gd name="connsiteY2" fmla="*/ 1951080 h 3186701"/>
              <a:gd name="connsiteX3" fmla="*/ 776482 w 2905418"/>
              <a:gd name="connsiteY3" fmla="*/ 0 h 3186701"/>
              <a:gd name="connsiteX4" fmla="*/ 1975772 w 2905418"/>
              <a:gd name="connsiteY4" fmla="*/ 991413 h 3186701"/>
              <a:gd name="connsiteX5" fmla="*/ 2095113 w 2905418"/>
              <a:gd name="connsiteY5" fmla="*/ 702407 h 3186701"/>
              <a:gd name="connsiteX6" fmla="*/ 1821452 w 2905418"/>
              <a:gd name="connsiteY6" fmla="*/ 3186701 h 3186701"/>
              <a:gd name="connsiteX7" fmla="*/ 1187533 w 2905418"/>
              <a:gd name="connsiteY7" fmla="*/ 1143558 h 3186701"/>
              <a:gd name="connsiteX8" fmla="*/ 1080655 w 2905418"/>
              <a:gd name="connsiteY8" fmla="*/ 2046083 h 3186701"/>
              <a:gd name="connsiteX9" fmla="*/ 914400 w 2905418"/>
              <a:gd name="connsiteY9" fmla="*/ 1666073 h 3186701"/>
              <a:gd name="connsiteX10" fmla="*/ 795647 w 2905418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1975772 w 2937337"/>
              <a:gd name="connsiteY4" fmla="*/ 991413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120628 w 2937337"/>
              <a:gd name="connsiteY4" fmla="*/ 130828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937337"/>
              <a:gd name="connsiteY0" fmla="*/ 3150488 h 3186701"/>
              <a:gd name="connsiteX1" fmla="*/ 0 w 2937337"/>
              <a:gd name="connsiteY1" fmla="*/ 1749200 h 3186701"/>
              <a:gd name="connsiteX2" fmla="*/ 463138 w 2937337"/>
              <a:gd name="connsiteY2" fmla="*/ 1951080 h 3186701"/>
              <a:gd name="connsiteX3" fmla="*/ 776482 w 2937337"/>
              <a:gd name="connsiteY3" fmla="*/ 0 h 3186701"/>
              <a:gd name="connsiteX4" fmla="*/ 2034620 w 2937337"/>
              <a:gd name="connsiteY4" fmla="*/ 1294704 h 3186701"/>
              <a:gd name="connsiteX5" fmla="*/ 2095113 w 2937337"/>
              <a:gd name="connsiteY5" fmla="*/ 702407 h 3186701"/>
              <a:gd name="connsiteX6" fmla="*/ 1821452 w 2937337"/>
              <a:gd name="connsiteY6" fmla="*/ 3186701 h 3186701"/>
              <a:gd name="connsiteX7" fmla="*/ 1187533 w 2937337"/>
              <a:gd name="connsiteY7" fmla="*/ 1143558 h 3186701"/>
              <a:gd name="connsiteX8" fmla="*/ 1080655 w 2937337"/>
              <a:gd name="connsiteY8" fmla="*/ 2046083 h 3186701"/>
              <a:gd name="connsiteX9" fmla="*/ 914400 w 2937337"/>
              <a:gd name="connsiteY9" fmla="*/ 1666073 h 3186701"/>
              <a:gd name="connsiteX10" fmla="*/ 795647 w 2937337"/>
              <a:gd name="connsiteY10" fmla="*/ 3150488 h 3186701"/>
              <a:gd name="connsiteX0" fmla="*/ 795647 w 2893849"/>
              <a:gd name="connsiteY0" fmla="*/ 3150488 h 3186701"/>
              <a:gd name="connsiteX1" fmla="*/ 0 w 2893849"/>
              <a:gd name="connsiteY1" fmla="*/ 1749200 h 3186701"/>
              <a:gd name="connsiteX2" fmla="*/ 463138 w 2893849"/>
              <a:gd name="connsiteY2" fmla="*/ 1951080 h 3186701"/>
              <a:gd name="connsiteX3" fmla="*/ 776482 w 2893849"/>
              <a:gd name="connsiteY3" fmla="*/ 0 h 3186701"/>
              <a:gd name="connsiteX4" fmla="*/ 2034620 w 2893849"/>
              <a:gd name="connsiteY4" fmla="*/ 1294704 h 3186701"/>
              <a:gd name="connsiteX5" fmla="*/ 2031739 w 2893849"/>
              <a:gd name="connsiteY5" fmla="*/ 711461 h 3186701"/>
              <a:gd name="connsiteX6" fmla="*/ 1821452 w 2893849"/>
              <a:gd name="connsiteY6" fmla="*/ 3186701 h 3186701"/>
              <a:gd name="connsiteX7" fmla="*/ 1187533 w 2893849"/>
              <a:gd name="connsiteY7" fmla="*/ 1143558 h 3186701"/>
              <a:gd name="connsiteX8" fmla="*/ 1080655 w 2893849"/>
              <a:gd name="connsiteY8" fmla="*/ 2046083 h 3186701"/>
              <a:gd name="connsiteX9" fmla="*/ 914400 w 2893849"/>
              <a:gd name="connsiteY9" fmla="*/ 1666073 h 3186701"/>
              <a:gd name="connsiteX10" fmla="*/ 795647 w 2893849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795647 w 2931612"/>
              <a:gd name="connsiteY0" fmla="*/ 3150488 h 3186701"/>
              <a:gd name="connsiteX1" fmla="*/ 0 w 2931612"/>
              <a:gd name="connsiteY1" fmla="*/ 1749200 h 3186701"/>
              <a:gd name="connsiteX2" fmla="*/ 463138 w 2931612"/>
              <a:gd name="connsiteY2" fmla="*/ 1951080 h 3186701"/>
              <a:gd name="connsiteX3" fmla="*/ 776482 w 2931612"/>
              <a:gd name="connsiteY3" fmla="*/ 0 h 3186701"/>
              <a:gd name="connsiteX4" fmla="*/ 2034620 w 2931612"/>
              <a:gd name="connsiteY4" fmla="*/ 1294704 h 3186701"/>
              <a:gd name="connsiteX5" fmla="*/ 2031739 w 2931612"/>
              <a:gd name="connsiteY5" fmla="*/ 711461 h 3186701"/>
              <a:gd name="connsiteX6" fmla="*/ 1821452 w 2931612"/>
              <a:gd name="connsiteY6" fmla="*/ 3186701 h 3186701"/>
              <a:gd name="connsiteX7" fmla="*/ 1187533 w 2931612"/>
              <a:gd name="connsiteY7" fmla="*/ 1143558 h 3186701"/>
              <a:gd name="connsiteX8" fmla="*/ 1080655 w 2931612"/>
              <a:gd name="connsiteY8" fmla="*/ 2046083 h 3186701"/>
              <a:gd name="connsiteX9" fmla="*/ 914400 w 2931612"/>
              <a:gd name="connsiteY9" fmla="*/ 1666073 h 3186701"/>
              <a:gd name="connsiteX10" fmla="*/ 795647 w 2931612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813754 w 2949719"/>
              <a:gd name="connsiteY0" fmla="*/ 3150488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813754 w 2949719"/>
              <a:gd name="connsiteY10" fmla="*/ 3150488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81245 w 2949719"/>
              <a:gd name="connsiteY2" fmla="*/ 1951080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17045 w 2949719"/>
              <a:gd name="connsiteY0" fmla="*/ 3168594 h 3186701"/>
              <a:gd name="connsiteX1" fmla="*/ 0 w 2949719"/>
              <a:gd name="connsiteY1" fmla="*/ 1726566 h 3186701"/>
              <a:gd name="connsiteX2" fmla="*/ 417871 w 2949719"/>
              <a:gd name="connsiteY2" fmla="*/ 2009927 h 3186701"/>
              <a:gd name="connsiteX3" fmla="*/ 794589 w 2949719"/>
              <a:gd name="connsiteY3" fmla="*/ 0 h 3186701"/>
              <a:gd name="connsiteX4" fmla="*/ 2052727 w 2949719"/>
              <a:gd name="connsiteY4" fmla="*/ 1294704 h 3186701"/>
              <a:gd name="connsiteX5" fmla="*/ 2049846 w 2949719"/>
              <a:gd name="connsiteY5" fmla="*/ 711461 h 3186701"/>
              <a:gd name="connsiteX6" fmla="*/ 1839559 w 2949719"/>
              <a:gd name="connsiteY6" fmla="*/ 3186701 h 3186701"/>
              <a:gd name="connsiteX7" fmla="*/ 1205640 w 2949719"/>
              <a:gd name="connsiteY7" fmla="*/ 1143558 h 3186701"/>
              <a:gd name="connsiteX8" fmla="*/ 1098762 w 2949719"/>
              <a:gd name="connsiteY8" fmla="*/ 2046083 h 3186701"/>
              <a:gd name="connsiteX9" fmla="*/ 932507 w 2949719"/>
              <a:gd name="connsiteY9" fmla="*/ 1666073 h 3186701"/>
              <a:gd name="connsiteX10" fmla="*/ 1117045 w 2949719"/>
              <a:gd name="connsiteY10" fmla="*/ 3168594 h 3186701"/>
              <a:gd name="connsiteX0" fmla="*/ 1103465 w 2936139"/>
              <a:gd name="connsiteY0" fmla="*/ 3168594 h 3186701"/>
              <a:gd name="connsiteX1" fmla="*/ 0 w 2936139"/>
              <a:gd name="connsiteY1" fmla="*/ 1726566 h 3186701"/>
              <a:gd name="connsiteX2" fmla="*/ 404291 w 2936139"/>
              <a:gd name="connsiteY2" fmla="*/ 2009927 h 3186701"/>
              <a:gd name="connsiteX3" fmla="*/ 781009 w 2936139"/>
              <a:gd name="connsiteY3" fmla="*/ 0 h 3186701"/>
              <a:gd name="connsiteX4" fmla="*/ 2039147 w 2936139"/>
              <a:gd name="connsiteY4" fmla="*/ 1294704 h 3186701"/>
              <a:gd name="connsiteX5" fmla="*/ 2036266 w 2936139"/>
              <a:gd name="connsiteY5" fmla="*/ 711461 h 3186701"/>
              <a:gd name="connsiteX6" fmla="*/ 1825979 w 2936139"/>
              <a:gd name="connsiteY6" fmla="*/ 3186701 h 3186701"/>
              <a:gd name="connsiteX7" fmla="*/ 1192060 w 2936139"/>
              <a:gd name="connsiteY7" fmla="*/ 1143558 h 3186701"/>
              <a:gd name="connsiteX8" fmla="*/ 1085182 w 2936139"/>
              <a:gd name="connsiteY8" fmla="*/ 2046083 h 3186701"/>
              <a:gd name="connsiteX9" fmla="*/ 918927 w 2936139"/>
              <a:gd name="connsiteY9" fmla="*/ 1666073 h 3186701"/>
              <a:gd name="connsiteX10" fmla="*/ 1103465 w 2936139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64195 w 2981407"/>
              <a:gd name="connsiteY9" fmla="*/ 1666073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981407"/>
              <a:gd name="connsiteY0" fmla="*/ 3168594 h 3186701"/>
              <a:gd name="connsiteX1" fmla="*/ 0 w 2981407"/>
              <a:gd name="connsiteY1" fmla="*/ 1749200 h 3186701"/>
              <a:gd name="connsiteX2" fmla="*/ 449559 w 2981407"/>
              <a:gd name="connsiteY2" fmla="*/ 2009927 h 3186701"/>
              <a:gd name="connsiteX3" fmla="*/ 826277 w 2981407"/>
              <a:gd name="connsiteY3" fmla="*/ 0 h 3186701"/>
              <a:gd name="connsiteX4" fmla="*/ 2084415 w 2981407"/>
              <a:gd name="connsiteY4" fmla="*/ 1294704 h 3186701"/>
              <a:gd name="connsiteX5" fmla="*/ 2081534 w 2981407"/>
              <a:gd name="connsiteY5" fmla="*/ 711461 h 3186701"/>
              <a:gd name="connsiteX6" fmla="*/ 1871247 w 2981407"/>
              <a:gd name="connsiteY6" fmla="*/ 3186701 h 3186701"/>
              <a:gd name="connsiteX7" fmla="*/ 1237328 w 2981407"/>
              <a:gd name="connsiteY7" fmla="*/ 1143558 h 3186701"/>
              <a:gd name="connsiteX8" fmla="*/ 1130450 w 2981407"/>
              <a:gd name="connsiteY8" fmla="*/ 2046083 h 3186701"/>
              <a:gd name="connsiteX9" fmla="*/ 918927 w 2981407"/>
              <a:gd name="connsiteY9" fmla="*/ 1697760 h 3186701"/>
              <a:gd name="connsiteX10" fmla="*/ 1148733 w 2981407"/>
              <a:gd name="connsiteY10" fmla="*/ 3168594 h 3186701"/>
              <a:gd name="connsiteX0" fmla="*/ 1148733 w 2897156"/>
              <a:gd name="connsiteY0" fmla="*/ 3168594 h 3173121"/>
              <a:gd name="connsiteX1" fmla="*/ 0 w 2897156"/>
              <a:gd name="connsiteY1" fmla="*/ 1749200 h 3173121"/>
              <a:gd name="connsiteX2" fmla="*/ 449559 w 2897156"/>
              <a:gd name="connsiteY2" fmla="*/ 2009927 h 3173121"/>
              <a:gd name="connsiteX3" fmla="*/ 826277 w 2897156"/>
              <a:gd name="connsiteY3" fmla="*/ 0 h 3173121"/>
              <a:gd name="connsiteX4" fmla="*/ 2084415 w 2897156"/>
              <a:gd name="connsiteY4" fmla="*/ 1294704 h 3173121"/>
              <a:gd name="connsiteX5" fmla="*/ 2081534 w 2897156"/>
              <a:gd name="connsiteY5" fmla="*/ 711461 h 3173121"/>
              <a:gd name="connsiteX6" fmla="*/ 1581537 w 2897156"/>
              <a:gd name="connsiteY6" fmla="*/ 3173121 h 3173121"/>
              <a:gd name="connsiteX7" fmla="*/ 1237328 w 2897156"/>
              <a:gd name="connsiteY7" fmla="*/ 1143558 h 3173121"/>
              <a:gd name="connsiteX8" fmla="*/ 1130450 w 2897156"/>
              <a:gd name="connsiteY8" fmla="*/ 2046083 h 3173121"/>
              <a:gd name="connsiteX9" fmla="*/ 918927 w 2897156"/>
              <a:gd name="connsiteY9" fmla="*/ 1697760 h 3173121"/>
              <a:gd name="connsiteX10" fmla="*/ 1148733 w 2897156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30450 w 2969045"/>
              <a:gd name="connsiteY8" fmla="*/ 2046083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288886 w 2969045"/>
              <a:gd name="connsiteY8" fmla="*/ 2367481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  <a:gd name="connsiteX0" fmla="*/ 1148733 w 2969045"/>
              <a:gd name="connsiteY0" fmla="*/ 3168594 h 3173121"/>
              <a:gd name="connsiteX1" fmla="*/ 0 w 2969045"/>
              <a:gd name="connsiteY1" fmla="*/ 1749200 h 3173121"/>
              <a:gd name="connsiteX2" fmla="*/ 449559 w 2969045"/>
              <a:gd name="connsiteY2" fmla="*/ 2009927 h 3173121"/>
              <a:gd name="connsiteX3" fmla="*/ 826277 w 2969045"/>
              <a:gd name="connsiteY3" fmla="*/ 0 h 3173121"/>
              <a:gd name="connsiteX4" fmla="*/ 2084415 w 2969045"/>
              <a:gd name="connsiteY4" fmla="*/ 1294704 h 3173121"/>
              <a:gd name="connsiteX5" fmla="*/ 2081534 w 2969045"/>
              <a:gd name="connsiteY5" fmla="*/ 711461 h 3173121"/>
              <a:gd name="connsiteX6" fmla="*/ 1581537 w 2969045"/>
              <a:gd name="connsiteY6" fmla="*/ 3173121 h 3173121"/>
              <a:gd name="connsiteX7" fmla="*/ 1237328 w 2969045"/>
              <a:gd name="connsiteY7" fmla="*/ 1143558 h 3173121"/>
              <a:gd name="connsiteX8" fmla="*/ 1162138 w 2969045"/>
              <a:gd name="connsiteY8" fmla="*/ 2408222 h 3173121"/>
              <a:gd name="connsiteX9" fmla="*/ 918927 w 2969045"/>
              <a:gd name="connsiteY9" fmla="*/ 1697760 h 3173121"/>
              <a:gd name="connsiteX10" fmla="*/ 1148733 w 2969045"/>
              <a:gd name="connsiteY10" fmla="*/ 3168594 h 3173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969045" h="3173121">
                <a:moveTo>
                  <a:pt x="1148733" y="3168594"/>
                </a:moveTo>
                <a:cubicBezTo>
                  <a:pt x="-68605" y="2992718"/>
                  <a:pt x="289357" y="2373225"/>
                  <a:pt x="0" y="1749200"/>
                </a:cubicBezTo>
                <a:cubicBezTo>
                  <a:pt x="211718" y="1712379"/>
                  <a:pt x="518500" y="2277611"/>
                  <a:pt x="449559" y="2009927"/>
                </a:cubicBezTo>
                <a:cubicBezTo>
                  <a:pt x="87752" y="952162"/>
                  <a:pt x="1169975" y="921963"/>
                  <a:pt x="826277" y="0"/>
                </a:cubicBezTo>
                <a:cubicBezTo>
                  <a:pt x="1894489" y="60376"/>
                  <a:pt x="1582046" y="1053258"/>
                  <a:pt x="2084415" y="1294704"/>
                </a:cubicBezTo>
                <a:cubicBezTo>
                  <a:pt x="2220765" y="1319082"/>
                  <a:pt x="2384277" y="1207659"/>
                  <a:pt x="2081534" y="711461"/>
                </a:cubicBezTo>
                <a:cubicBezTo>
                  <a:pt x="3844765" y="2025429"/>
                  <a:pt x="2606774" y="3099478"/>
                  <a:pt x="1581537" y="3173121"/>
                </a:cubicBezTo>
                <a:cubicBezTo>
                  <a:pt x="2049242" y="2917586"/>
                  <a:pt x="2204598" y="1824606"/>
                  <a:pt x="1237328" y="1143558"/>
                </a:cubicBezTo>
                <a:cubicBezTo>
                  <a:pt x="1479342" y="1777869"/>
                  <a:pt x="1318476" y="2090782"/>
                  <a:pt x="1162138" y="2408222"/>
                </a:cubicBezTo>
                <a:cubicBezTo>
                  <a:pt x="1159532" y="2246847"/>
                  <a:pt x="1324413" y="1899876"/>
                  <a:pt x="918927" y="1697760"/>
                </a:cubicBezTo>
                <a:cubicBezTo>
                  <a:pt x="1108697" y="2305733"/>
                  <a:pt x="307113" y="2497246"/>
                  <a:pt x="1148733" y="3168594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1" name="Rounded Rectangle 25">
            <a:extLst>
              <a:ext uri="{FF2B5EF4-FFF2-40B4-BE49-F238E27FC236}">
                <a16:creationId xmlns:a16="http://schemas.microsoft.com/office/drawing/2014/main" id="{52251A18-A73B-4A26-9FEC-6B831E23205B}"/>
              </a:ext>
            </a:extLst>
          </p:cNvPr>
          <p:cNvSpPr/>
          <p:nvPr/>
        </p:nvSpPr>
        <p:spPr>
          <a:xfrm>
            <a:off x="10972939" y="2640819"/>
            <a:ext cx="586980" cy="430164"/>
          </a:xfrm>
          <a:custGeom>
            <a:avLst/>
            <a:gdLst/>
            <a:ahLst/>
            <a:cxnLst/>
            <a:rect l="l" t="t" r="r" b="b"/>
            <a:pathLst>
              <a:path w="3248842" h="2380886">
                <a:moveTo>
                  <a:pt x="1194785" y="1472263"/>
                </a:moveTo>
                <a:cubicBezTo>
                  <a:pt x="1150014" y="1472263"/>
                  <a:pt x="1113720" y="1508557"/>
                  <a:pt x="1113720" y="1553328"/>
                </a:cubicBezTo>
                <a:lnTo>
                  <a:pt x="1113720" y="1600880"/>
                </a:lnTo>
                <a:cubicBezTo>
                  <a:pt x="1113720" y="1645651"/>
                  <a:pt x="1150014" y="1681945"/>
                  <a:pt x="1194785" y="1681945"/>
                </a:cubicBezTo>
                <a:lnTo>
                  <a:pt x="2067186" y="1681945"/>
                </a:lnTo>
                <a:cubicBezTo>
                  <a:pt x="2111957" y="1681945"/>
                  <a:pt x="2148251" y="1645651"/>
                  <a:pt x="2148251" y="1600880"/>
                </a:cubicBezTo>
                <a:lnTo>
                  <a:pt x="2148251" y="1553328"/>
                </a:lnTo>
                <a:cubicBezTo>
                  <a:pt x="2148251" y="1508557"/>
                  <a:pt x="2111957" y="1472263"/>
                  <a:pt x="2067186" y="1472263"/>
                </a:cubicBezTo>
                <a:close/>
                <a:moveTo>
                  <a:pt x="2582402" y="986449"/>
                </a:moveTo>
                <a:cubicBezTo>
                  <a:pt x="2477247" y="986449"/>
                  <a:pt x="2392002" y="1071694"/>
                  <a:pt x="2392002" y="1176848"/>
                </a:cubicBezTo>
                <a:cubicBezTo>
                  <a:pt x="2392002" y="1282003"/>
                  <a:pt x="2477247" y="1367248"/>
                  <a:pt x="2582402" y="1367248"/>
                </a:cubicBezTo>
                <a:cubicBezTo>
                  <a:pt x="2687557" y="1367248"/>
                  <a:pt x="2772801" y="1282003"/>
                  <a:pt x="2772801" y="1176848"/>
                </a:cubicBezTo>
                <a:cubicBezTo>
                  <a:pt x="2772801" y="1071694"/>
                  <a:pt x="2687557" y="986449"/>
                  <a:pt x="2582402" y="986449"/>
                </a:cubicBezTo>
                <a:close/>
                <a:moveTo>
                  <a:pt x="679570" y="986449"/>
                </a:moveTo>
                <a:cubicBezTo>
                  <a:pt x="574415" y="986449"/>
                  <a:pt x="489171" y="1071694"/>
                  <a:pt x="489171" y="1176848"/>
                </a:cubicBezTo>
                <a:cubicBezTo>
                  <a:pt x="489171" y="1282003"/>
                  <a:pt x="574415" y="1367248"/>
                  <a:pt x="679570" y="1367248"/>
                </a:cubicBezTo>
                <a:cubicBezTo>
                  <a:pt x="784725" y="1367248"/>
                  <a:pt x="869970" y="1282003"/>
                  <a:pt x="869970" y="1176848"/>
                </a:cubicBezTo>
                <a:cubicBezTo>
                  <a:pt x="869970" y="1071694"/>
                  <a:pt x="784725" y="986449"/>
                  <a:pt x="679570" y="986449"/>
                </a:cubicBezTo>
                <a:close/>
                <a:moveTo>
                  <a:pt x="867954" y="155801"/>
                </a:moveTo>
                <a:lnTo>
                  <a:pt x="726849" y="858549"/>
                </a:lnTo>
                <a:lnTo>
                  <a:pt x="2535122" y="858549"/>
                </a:lnTo>
                <a:lnTo>
                  <a:pt x="2394017" y="155801"/>
                </a:lnTo>
                <a:close/>
                <a:moveTo>
                  <a:pt x="677268" y="0"/>
                </a:moveTo>
                <a:lnTo>
                  <a:pt x="2584703" y="0"/>
                </a:lnTo>
                <a:lnTo>
                  <a:pt x="2736658" y="607820"/>
                </a:lnTo>
                <a:cubicBezTo>
                  <a:pt x="2766265" y="579906"/>
                  <a:pt x="2806392" y="564164"/>
                  <a:pt x="2850195" y="564164"/>
                </a:cubicBezTo>
                <a:lnTo>
                  <a:pt x="3069929" y="564164"/>
                </a:lnTo>
                <a:cubicBezTo>
                  <a:pt x="3168740" y="564164"/>
                  <a:pt x="3248842" y="644266"/>
                  <a:pt x="3248842" y="743077"/>
                </a:cubicBezTo>
                <a:lnTo>
                  <a:pt x="3248842" y="792706"/>
                </a:lnTo>
                <a:cubicBezTo>
                  <a:pt x="3248842" y="891517"/>
                  <a:pt x="3168740" y="971619"/>
                  <a:pt x="3069929" y="971619"/>
                </a:cubicBezTo>
                <a:lnTo>
                  <a:pt x="3054536" y="971619"/>
                </a:lnTo>
                <a:cubicBezTo>
                  <a:pt x="3060628" y="989042"/>
                  <a:pt x="3063411" y="1007758"/>
                  <a:pt x="3063411" y="1027125"/>
                </a:cubicBezTo>
                <a:lnTo>
                  <a:pt x="3063411" y="2015961"/>
                </a:lnTo>
                <a:lnTo>
                  <a:pt x="2889080" y="2015961"/>
                </a:lnTo>
                <a:lnTo>
                  <a:pt x="2889080" y="2260325"/>
                </a:lnTo>
                <a:cubicBezTo>
                  <a:pt x="2889080" y="2326909"/>
                  <a:pt x="2835102" y="2380886"/>
                  <a:pt x="2768518" y="2380886"/>
                </a:cubicBezTo>
                <a:lnTo>
                  <a:pt x="2286284" y="2380886"/>
                </a:lnTo>
                <a:cubicBezTo>
                  <a:pt x="2219700" y="2380886"/>
                  <a:pt x="2165723" y="2326909"/>
                  <a:pt x="2165723" y="2260325"/>
                </a:cubicBezTo>
                <a:lnTo>
                  <a:pt x="2165723" y="2015961"/>
                </a:lnTo>
                <a:lnTo>
                  <a:pt x="1096248" y="2015961"/>
                </a:lnTo>
                <a:lnTo>
                  <a:pt x="1096248" y="2260325"/>
                </a:lnTo>
                <a:cubicBezTo>
                  <a:pt x="1096248" y="2326909"/>
                  <a:pt x="1042270" y="2380886"/>
                  <a:pt x="975686" y="2380886"/>
                </a:cubicBezTo>
                <a:lnTo>
                  <a:pt x="493453" y="2380886"/>
                </a:lnTo>
                <a:cubicBezTo>
                  <a:pt x="426869" y="2380886"/>
                  <a:pt x="372891" y="2326909"/>
                  <a:pt x="372891" y="2260325"/>
                </a:cubicBezTo>
                <a:lnTo>
                  <a:pt x="372891" y="2015961"/>
                </a:lnTo>
                <a:lnTo>
                  <a:pt x="198560" y="2015961"/>
                </a:lnTo>
                <a:lnTo>
                  <a:pt x="198560" y="1027125"/>
                </a:lnTo>
                <a:cubicBezTo>
                  <a:pt x="198560" y="1007758"/>
                  <a:pt x="201343" y="989042"/>
                  <a:pt x="207435" y="971619"/>
                </a:cubicBezTo>
                <a:lnTo>
                  <a:pt x="178913" y="971619"/>
                </a:lnTo>
                <a:cubicBezTo>
                  <a:pt x="80102" y="971619"/>
                  <a:pt x="0" y="891517"/>
                  <a:pt x="0" y="792706"/>
                </a:cubicBezTo>
                <a:lnTo>
                  <a:pt x="0" y="743077"/>
                </a:lnTo>
                <a:cubicBezTo>
                  <a:pt x="0" y="644266"/>
                  <a:pt x="80102" y="564164"/>
                  <a:pt x="178913" y="564164"/>
                </a:cubicBezTo>
                <a:lnTo>
                  <a:pt x="398647" y="564164"/>
                </a:lnTo>
                <a:cubicBezTo>
                  <a:pt x="447310" y="564164"/>
                  <a:pt x="491436" y="583593"/>
                  <a:pt x="523419" y="615395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2" name="Block Arc 41">
            <a:extLst>
              <a:ext uri="{FF2B5EF4-FFF2-40B4-BE49-F238E27FC236}">
                <a16:creationId xmlns:a16="http://schemas.microsoft.com/office/drawing/2014/main" id="{36DCD789-FED8-401C-8C81-CF9F331DAB6D}"/>
              </a:ext>
            </a:extLst>
          </p:cNvPr>
          <p:cNvSpPr/>
          <p:nvPr/>
        </p:nvSpPr>
        <p:spPr>
          <a:xfrm>
            <a:off x="9454085" y="5654191"/>
            <a:ext cx="563324" cy="570461"/>
          </a:xfrm>
          <a:custGeom>
            <a:avLst/>
            <a:gdLst/>
            <a:ahLst/>
            <a:cxnLst/>
            <a:rect l="l" t="t" r="r" b="b"/>
            <a:pathLst>
              <a:path w="2844151" h="2880180">
                <a:moveTo>
                  <a:pt x="2390187" y="1502145"/>
                </a:moveTo>
                <a:lnTo>
                  <a:pt x="2844151" y="1530794"/>
                </a:lnTo>
                <a:cubicBezTo>
                  <a:pt x="2804784" y="2154619"/>
                  <a:pt x="2367464" y="2681809"/>
                  <a:pt x="1761650" y="2835749"/>
                </a:cubicBezTo>
                <a:cubicBezTo>
                  <a:pt x="1191486" y="2980631"/>
                  <a:pt x="594633" y="2763755"/>
                  <a:pt x="252983" y="2293680"/>
                </a:cubicBezTo>
                <a:lnTo>
                  <a:pt x="102982" y="2380283"/>
                </a:lnTo>
                <a:lnTo>
                  <a:pt x="104524" y="1603708"/>
                </a:lnTo>
                <a:lnTo>
                  <a:pt x="777828" y="1990661"/>
                </a:lnTo>
                <a:lnTo>
                  <a:pt x="648358" y="2065410"/>
                </a:lnTo>
                <a:cubicBezTo>
                  <a:pt x="886760" y="2358087"/>
                  <a:pt x="1276546" y="2489694"/>
                  <a:pt x="1649627" y="2394891"/>
                </a:cubicBezTo>
                <a:cubicBezTo>
                  <a:pt x="2064076" y="2289577"/>
                  <a:pt x="2363256" y="1928916"/>
                  <a:pt x="2390187" y="1502145"/>
                </a:cubicBezTo>
                <a:close/>
                <a:moveTo>
                  <a:pt x="1424249" y="58"/>
                </a:moveTo>
                <a:cubicBezTo>
                  <a:pt x="1880498" y="-4073"/>
                  <a:pt x="2318325" y="209551"/>
                  <a:pt x="2591169" y="586524"/>
                </a:cubicBezTo>
                <a:lnTo>
                  <a:pt x="2741170" y="499921"/>
                </a:lnTo>
                <a:lnTo>
                  <a:pt x="2739628" y="1276497"/>
                </a:lnTo>
                <a:lnTo>
                  <a:pt x="2066324" y="889544"/>
                </a:lnTo>
                <a:lnTo>
                  <a:pt x="2195793" y="814795"/>
                </a:lnTo>
                <a:cubicBezTo>
                  <a:pt x="1957391" y="522118"/>
                  <a:pt x="1567606" y="390511"/>
                  <a:pt x="1194524" y="485313"/>
                </a:cubicBezTo>
                <a:cubicBezTo>
                  <a:pt x="780075" y="590627"/>
                  <a:pt x="480895" y="951288"/>
                  <a:pt x="453964" y="1378059"/>
                </a:cubicBezTo>
                <a:lnTo>
                  <a:pt x="0" y="1349410"/>
                </a:lnTo>
                <a:cubicBezTo>
                  <a:pt x="39367" y="725585"/>
                  <a:pt x="476687" y="198395"/>
                  <a:pt x="1082501" y="44455"/>
                </a:cubicBezTo>
                <a:cubicBezTo>
                  <a:pt x="1196091" y="15591"/>
                  <a:pt x="1310740" y="1086"/>
                  <a:pt x="1424249" y="5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3" name="Round Same Side Corner Rectangle 11">
            <a:extLst>
              <a:ext uri="{FF2B5EF4-FFF2-40B4-BE49-F238E27FC236}">
                <a16:creationId xmlns:a16="http://schemas.microsoft.com/office/drawing/2014/main" id="{AFBCEF67-A3DE-45DE-97FD-374E910A67D8}"/>
              </a:ext>
            </a:extLst>
          </p:cNvPr>
          <p:cNvSpPr/>
          <p:nvPr/>
        </p:nvSpPr>
        <p:spPr>
          <a:xfrm rot="9900000">
            <a:off x="10208910" y="1534987"/>
            <a:ext cx="579867" cy="492485"/>
          </a:xfrm>
          <a:custGeom>
            <a:avLst/>
            <a:gdLst/>
            <a:ahLst/>
            <a:cxnLst/>
            <a:rect l="l" t="t" r="r" b="b"/>
            <a:pathLst>
              <a:path w="2911009" h="2472345">
                <a:moveTo>
                  <a:pt x="2219598" y="1335309"/>
                </a:moveTo>
                <a:lnTo>
                  <a:pt x="2219598" y="1222573"/>
                </a:lnTo>
                <a:cubicBezTo>
                  <a:pt x="2219598" y="1176944"/>
                  <a:pt x="2241926" y="1136530"/>
                  <a:pt x="2277694" y="1113650"/>
                </a:cubicBezTo>
                <a:lnTo>
                  <a:pt x="2277694" y="137786"/>
                </a:lnTo>
                <a:cubicBezTo>
                  <a:pt x="2277694" y="61689"/>
                  <a:pt x="2339383" y="0"/>
                  <a:pt x="2415480" y="0"/>
                </a:cubicBezTo>
                <a:lnTo>
                  <a:pt x="2545196" y="0"/>
                </a:lnTo>
                <a:cubicBezTo>
                  <a:pt x="2621293" y="0"/>
                  <a:pt x="2682982" y="61689"/>
                  <a:pt x="2682982" y="137786"/>
                </a:cubicBezTo>
                <a:lnTo>
                  <a:pt x="2682982" y="1099067"/>
                </a:lnTo>
                <a:cubicBezTo>
                  <a:pt x="2730197" y="1120049"/>
                  <a:pt x="2762708" y="1167515"/>
                  <a:pt x="2762708" y="1222573"/>
                </a:cubicBezTo>
                <a:lnTo>
                  <a:pt x="2762708" y="1480834"/>
                </a:lnTo>
                <a:close/>
                <a:moveTo>
                  <a:pt x="241900" y="1676361"/>
                </a:moveTo>
                <a:cubicBezTo>
                  <a:pt x="69371" y="1631107"/>
                  <a:pt x="-34146" y="1454930"/>
                  <a:pt x="10296" y="1282189"/>
                </a:cubicBezTo>
                <a:cubicBezTo>
                  <a:pt x="54739" y="1109449"/>
                  <a:pt x="230428" y="1005105"/>
                  <a:pt x="403375" y="1048736"/>
                </a:cubicBezTo>
                <a:cubicBezTo>
                  <a:pt x="349550" y="1257945"/>
                  <a:pt x="295726" y="1467153"/>
                  <a:pt x="241900" y="1676361"/>
                </a:cubicBezTo>
                <a:close/>
                <a:moveTo>
                  <a:pt x="2578947" y="2467929"/>
                </a:moveTo>
                <a:lnTo>
                  <a:pt x="1957545" y="2301425"/>
                </a:lnTo>
                <a:lnTo>
                  <a:pt x="2194209" y="1418183"/>
                </a:lnTo>
                <a:lnTo>
                  <a:pt x="2815611" y="1584687"/>
                </a:lnTo>
                <a:cubicBezTo>
                  <a:pt x="2884250" y="1603079"/>
                  <a:pt x="2924985" y="1673632"/>
                  <a:pt x="2906593" y="1742272"/>
                </a:cubicBezTo>
                <a:lnTo>
                  <a:pt x="2736532" y="2376947"/>
                </a:lnTo>
                <a:cubicBezTo>
                  <a:pt x="2718140" y="2445587"/>
                  <a:pt x="2647586" y="2486321"/>
                  <a:pt x="2578947" y="2467929"/>
                </a:cubicBezTo>
                <a:close/>
                <a:moveTo>
                  <a:pt x="610249" y="2287120"/>
                </a:moveTo>
                <a:lnTo>
                  <a:pt x="1020264" y="756923"/>
                </a:lnTo>
                <a:lnTo>
                  <a:pt x="2107356" y="1398691"/>
                </a:lnTo>
                <a:lnTo>
                  <a:pt x="1872582" y="2274879"/>
                </a:lnTo>
                <a:close/>
                <a:moveTo>
                  <a:pt x="426016" y="2349577"/>
                </a:moveTo>
                <a:lnTo>
                  <a:pt x="243978" y="2300800"/>
                </a:lnTo>
                <a:cubicBezTo>
                  <a:pt x="205115" y="2290387"/>
                  <a:pt x="182051" y="2250439"/>
                  <a:pt x="192464" y="2211576"/>
                </a:cubicBezTo>
                <a:lnTo>
                  <a:pt x="620679" y="613455"/>
                </a:lnTo>
                <a:cubicBezTo>
                  <a:pt x="631093" y="574592"/>
                  <a:pt x="671040" y="551528"/>
                  <a:pt x="709903" y="561941"/>
                </a:cubicBezTo>
                <a:lnTo>
                  <a:pt x="891942" y="610718"/>
                </a:lnTo>
                <a:cubicBezTo>
                  <a:pt x="930805" y="621132"/>
                  <a:pt x="953869" y="661079"/>
                  <a:pt x="943455" y="699942"/>
                </a:cubicBezTo>
                <a:lnTo>
                  <a:pt x="515240" y="2298064"/>
                </a:lnTo>
                <a:cubicBezTo>
                  <a:pt x="504827" y="2336927"/>
                  <a:pt x="464879" y="2359990"/>
                  <a:pt x="426016" y="23495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4" name="Donut 39">
            <a:extLst>
              <a:ext uri="{FF2B5EF4-FFF2-40B4-BE49-F238E27FC236}">
                <a16:creationId xmlns:a16="http://schemas.microsoft.com/office/drawing/2014/main" id="{439297A1-2150-467C-8B3E-08A8C9E0E56F}"/>
              </a:ext>
            </a:extLst>
          </p:cNvPr>
          <p:cNvSpPr/>
          <p:nvPr/>
        </p:nvSpPr>
        <p:spPr>
          <a:xfrm>
            <a:off x="4246301" y="4666128"/>
            <a:ext cx="575536" cy="575536"/>
          </a:xfrm>
          <a:custGeom>
            <a:avLst/>
            <a:gdLst/>
            <a:ahLst/>
            <a:cxnLst/>
            <a:rect l="l" t="t" r="r" b="b"/>
            <a:pathLst>
              <a:path w="3240000" h="3240000">
                <a:moveTo>
                  <a:pt x="1152300" y="922782"/>
                </a:moveTo>
                <a:lnTo>
                  <a:pt x="2354400" y="1620000"/>
                </a:lnTo>
                <a:lnTo>
                  <a:pt x="1152300" y="2317218"/>
                </a:lnTo>
                <a:close/>
                <a:moveTo>
                  <a:pt x="1620000" y="342403"/>
                </a:moveTo>
                <a:cubicBezTo>
                  <a:pt x="914403" y="342403"/>
                  <a:pt x="342403" y="914403"/>
                  <a:pt x="342403" y="1620000"/>
                </a:cubicBezTo>
                <a:cubicBezTo>
                  <a:pt x="342403" y="2325597"/>
                  <a:pt x="914403" y="2897597"/>
                  <a:pt x="1620000" y="2897597"/>
                </a:cubicBezTo>
                <a:cubicBezTo>
                  <a:pt x="2325597" y="2897597"/>
                  <a:pt x="2897597" y="2325597"/>
                  <a:pt x="2897597" y="1620000"/>
                </a:cubicBezTo>
                <a:cubicBezTo>
                  <a:pt x="2897597" y="914403"/>
                  <a:pt x="2325597" y="342403"/>
                  <a:pt x="1620000" y="342403"/>
                </a:cubicBezTo>
                <a:close/>
                <a:moveTo>
                  <a:pt x="1620000" y="0"/>
                </a:moveTo>
                <a:cubicBezTo>
                  <a:pt x="2514701" y="0"/>
                  <a:pt x="3240000" y="725299"/>
                  <a:pt x="3240000" y="1620000"/>
                </a:cubicBezTo>
                <a:cubicBezTo>
                  <a:pt x="3240000" y="2514701"/>
                  <a:pt x="2514701" y="3240000"/>
                  <a:pt x="1620000" y="3240000"/>
                </a:cubicBezTo>
                <a:cubicBezTo>
                  <a:pt x="725299" y="3240000"/>
                  <a:pt x="0" y="2514701"/>
                  <a:pt x="0" y="1620000"/>
                </a:cubicBezTo>
                <a:cubicBezTo>
                  <a:pt x="0" y="725299"/>
                  <a:pt x="725299" y="0"/>
                  <a:pt x="162000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65" name="Freeform 25">
            <a:extLst>
              <a:ext uri="{FF2B5EF4-FFF2-40B4-BE49-F238E27FC236}">
                <a16:creationId xmlns:a16="http://schemas.microsoft.com/office/drawing/2014/main" id="{115A3EAB-6A86-45ED-8F48-A7797A2D6676}"/>
              </a:ext>
            </a:extLst>
          </p:cNvPr>
          <p:cNvSpPr/>
          <p:nvPr/>
        </p:nvSpPr>
        <p:spPr>
          <a:xfrm>
            <a:off x="8766358" y="3640606"/>
            <a:ext cx="417857" cy="517071"/>
          </a:xfrm>
          <a:custGeom>
            <a:avLst/>
            <a:gdLst>
              <a:gd name="connsiteX0" fmla="*/ 371475 w 1600200"/>
              <a:gd name="connsiteY0" fmla="*/ 0 h 1857375"/>
              <a:gd name="connsiteX1" fmla="*/ 628650 w 1600200"/>
              <a:gd name="connsiteY1" fmla="*/ 523875 h 1857375"/>
              <a:gd name="connsiteX2" fmla="*/ 400050 w 1600200"/>
              <a:gd name="connsiteY2" fmla="*/ 561975 h 1857375"/>
              <a:gd name="connsiteX3" fmla="*/ 1019175 w 1600200"/>
              <a:gd name="connsiteY3" fmla="*/ 1438275 h 1857375"/>
              <a:gd name="connsiteX4" fmla="*/ 1219200 w 1600200"/>
              <a:gd name="connsiteY4" fmla="*/ 1238250 h 1857375"/>
              <a:gd name="connsiteX5" fmla="*/ 1600200 w 1600200"/>
              <a:gd name="connsiteY5" fmla="*/ 1666875 h 1857375"/>
              <a:gd name="connsiteX6" fmla="*/ 1038225 w 1600200"/>
              <a:gd name="connsiteY6" fmla="*/ 1857375 h 1857375"/>
              <a:gd name="connsiteX7" fmla="*/ 0 w 1600200"/>
              <a:gd name="connsiteY7" fmla="*/ 314325 h 1857375"/>
              <a:gd name="connsiteX8" fmla="*/ 371475 w 1600200"/>
              <a:gd name="connsiteY8" fmla="*/ 0 h 1857375"/>
              <a:gd name="connsiteX0" fmla="*/ 371475 w 1600200"/>
              <a:gd name="connsiteY0" fmla="*/ 0 h 1917951"/>
              <a:gd name="connsiteX1" fmla="*/ 628650 w 1600200"/>
              <a:gd name="connsiteY1" fmla="*/ 584451 h 1917951"/>
              <a:gd name="connsiteX2" fmla="*/ 400050 w 1600200"/>
              <a:gd name="connsiteY2" fmla="*/ 622551 h 1917951"/>
              <a:gd name="connsiteX3" fmla="*/ 1019175 w 1600200"/>
              <a:gd name="connsiteY3" fmla="*/ 1498851 h 1917951"/>
              <a:gd name="connsiteX4" fmla="*/ 1219200 w 1600200"/>
              <a:gd name="connsiteY4" fmla="*/ 1298826 h 1917951"/>
              <a:gd name="connsiteX5" fmla="*/ 1600200 w 1600200"/>
              <a:gd name="connsiteY5" fmla="*/ 1727451 h 1917951"/>
              <a:gd name="connsiteX6" fmla="*/ 1038225 w 1600200"/>
              <a:gd name="connsiteY6" fmla="*/ 1917951 h 1917951"/>
              <a:gd name="connsiteX7" fmla="*/ 0 w 1600200"/>
              <a:gd name="connsiteY7" fmla="*/ 374901 h 1917951"/>
              <a:gd name="connsiteX8" fmla="*/ 371475 w 1600200"/>
              <a:gd name="connsiteY8" fmla="*/ 0 h 1917951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277 h 1919228"/>
              <a:gd name="connsiteX1" fmla="*/ 628650 w 1600200"/>
              <a:gd name="connsiteY1" fmla="*/ 585728 h 1919228"/>
              <a:gd name="connsiteX2" fmla="*/ 400050 w 1600200"/>
              <a:gd name="connsiteY2" fmla="*/ 623828 h 1919228"/>
              <a:gd name="connsiteX3" fmla="*/ 1019175 w 1600200"/>
              <a:gd name="connsiteY3" fmla="*/ 1500128 h 1919228"/>
              <a:gd name="connsiteX4" fmla="*/ 1219200 w 1600200"/>
              <a:gd name="connsiteY4" fmla="*/ 1300103 h 1919228"/>
              <a:gd name="connsiteX5" fmla="*/ 1600200 w 1600200"/>
              <a:gd name="connsiteY5" fmla="*/ 1728728 h 1919228"/>
              <a:gd name="connsiteX6" fmla="*/ 1038225 w 1600200"/>
              <a:gd name="connsiteY6" fmla="*/ 1919228 h 1919228"/>
              <a:gd name="connsiteX7" fmla="*/ 0 w 1600200"/>
              <a:gd name="connsiteY7" fmla="*/ 376178 h 1919228"/>
              <a:gd name="connsiteX8" fmla="*/ 371475 w 1600200"/>
              <a:gd name="connsiteY8" fmla="*/ 1277 h 1919228"/>
              <a:gd name="connsiteX0" fmla="*/ 371475 w 1600200"/>
              <a:gd name="connsiteY0" fmla="*/ 1544 h 1919495"/>
              <a:gd name="connsiteX1" fmla="*/ 628650 w 1600200"/>
              <a:gd name="connsiteY1" fmla="*/ 585995 h 1919495"/>
              <a:gd name="connsiteX2" fmla="*/ 400050 w 1600200"/>
              <a:gd name="connsiteY2" fmla="*/ 624095 h 1919495"/>
              <a:gd name="connsiteX3" fmla="*/ 1019175 w 1600200"/>
              <a:gd name="connsiteY3" fmla="*/ 1500395 h 1919495"/>
              <a:gd name="connsiteX4" fmla="*/ 1219200 w 1600200"/>
              <a:gd name="connsiteY4" fmla="*/ 1300370 h 1919495"/>
              <a:gd name="connsiteX5" fmla="*/ 1600200 w 1600200"/>
              <a:gd name="connsiteY5" fmla="*/ 1728995 h 1919495"/>
              <a:gd name="connsiteX6" fmla="*/ 1038225 w 1600200"/>
              <a:gd name="connsiteY6" fmla="*/ 1919495 h 1919495"/>
              <a:gd name="connsiteX7" fmla="*/ 0 w 1600200"/>
              <a:gd name="connsiteY7" fmla="*/ 376445 h 1919495"/>
              <a:gd name="connsiteX8" fmla="*/ 371475 w 1600200"/>
              <a:gd name="connsiteY8" fmla="*/ 1544 h 1919495"/>
              <a:gd name="connsiteX0" fmla="*/ 371475 w 1600200"/>
              <a:gd name="connsiteY0" fmla="*/ 1487 h 1919438"/>
              <a:gd name="connsiteX1" fmla="*/ 568075 w 1600200"/>
              <a:gd name="connsiteY1" fmla="*/ 603245 h 1919438"/>
              <a:gd name="connsiteX2" fmla="*/ 400050 w 1600200"/>
              <a:gd name="connsiteY2" fmla="*/ 624038 h 1919438"/>
              <a:gd name="connsiteX3" fmla="*/ 1019175 w 1600200"/>
              <a:gd name="connsiteY3" fmla="*/ 1500338 h 1919438"/>
              <a:gd name="connsiteX4" fmla="*/ 1219200 w 1600200"/>
              <a:gd name="connsiteY4" fmla="*/ 1300313 h 1919438"/>
              <a:gd name="connsiteX5" fmla="*/ 1600200 w 1600200"/>
              <a:gd name="connsiteY5" fmla="*/ 1728938 h 1919438"/>
              <a:gd name="connsiteX6" fmla="*/ 1038225 w 1600200"/>
              <a:gd name="connsiteY6" fmla="*/ 1919438 h 1919438"/>
              <a:gd name="connsiteX7" fmla="*/ 0 w 1600200"/>
              <a:gd name="connsiteY7" fmla="*/ 376388 h 1919438"/>
              <a:gd name="connsiteX8" fmla="*/ 371475 w 1600200"/>
              <a:gd name="connsiteY8" fmla="*/ 1487 h 1919438"/>
              <a:gd name="connsiteX0" fmla="*/ 371475 w 1600200"/>
              <a:gd name="connsiteY0" fmla="*/ 1032 h 1918983"/>
              <a:gd name="connsiteX1" fmla="*/ 568075 w 1600200"/>
              <a:gd name="connsiteY1" fmla="*/ 602790 h 1918983"/>
              <a:gd name="connsiteX2" fmla="*/ 400050 w 1600200"/>
              <a:gd name="connsiteY2" fmla="*/ 623583 h 1918983"/>
              <a:gd name="connsiteX3" fmla="*/ 1019175 w 1600200"/>
              <a:gd name="connsiteY3" fmla="*/ 1499883 h 1918983"/>
              <a:gd name="connsiteX4" fmla="*/ 1219200 w 1600200"/>
              <a:gd name="connsiteY4" fmla="*/ 1299858 h 1918983"/>
              <a:gd name="connsiteX5" fmla="*/ 1600200 w 1600200"/>
              <a:gd name="connsiteY5" fmla="*/ 1728483 h 1918983"/>
              <a:gd name="connsiteX6" fmla="*/ 1038225 w 1600200"/>
              <a:gd name="connsiteY6" fmla="*/ 1918983 h 1918983"/>
              <a:gd name="connsiteX7" fmla="*/ 0 w 1600200"/>
              <a:gd name="connsiteY7" fmla="*/ 375933 h 1918983"/>
              <a:gd name="connsiteX8" fmla="*/ 371475 w 1600200"/>
              <a:gd name="connsiteY8" fmla="*/ 1032 h 1918983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088 h 1919039"/>
              <a:gd name="connsiteX1" fmla="*/ 568075 w 1600200"/>
              <a:gd name="connsiteY1" fmla="*/ 602846 h 1919039"/>
              <a:gd name="connsiteX2" fmla="*/ 400050 w 1600200"/>
              <a:gd name="connsiteY2" fmla="*/ 623639 h 1919039"/>
              <a:gd name="connsiteX3" fmla="*/ 1019175 w 1600200"/>
              <a:gd name="connsiteY3" fmla="*/ 1499939 h 1919039"/>
              <a:gd name="connsiteX4" fmla="*/ 1219200 w 1600200"/>
              <a:gd name="connsiteY4" fmla="*/ 1299914 h 1919039"/>
              <a:gd name="connsiteX5" fmla="*/ 1600200 w 1600200"/>
              <a:gd name="connsiteY5" fmla="*/ 1728539 h 1919039"/>
              <a:gd name="connsiteX6" fmla="*/ 1038225 w 1600200"/>
              <a:gd name="connsiteY6" fmla="*/ 1919039 h 1919039"/>
              <a:gd name="connsiteX7" fmla="*/ 0 w 1600200"/>
              <a:gd name="connsiteY7" fmla="*/ 375989 h 1919039"/>
              <a:gd name="connsiteX8" fmla="*/ 371475 w 1600200"/>
              <a:gd name="connsiteY8" fmla="*/ 1088 h 191903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0050 w 1600200"/>
              <a:gd name="connsiteY2" fmla="*/ 623669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408703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59666 w 1600200"/>
              <a:gd name="connsiteY2" fmla="*/ 643860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9175 w 1600200"/>
              <a:gd name="connsiteY3" fmla="*/ 1499969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70138 w 1600200"/>
              <a:gd name="connsiteY3" fmla="*/ 1517276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1010522 w 1600200"/>
              <a:gd name="connsiteY3" fmla="*/ 1534584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96099 w 1600200"/>
              <a:gd name="connsiteY3" fmla="*/ 1546122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219200 w 1600200"/>
              <a:gd name="connsiteY4" fmla="*/ 1299944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600200"/>
              <a:gd name="connsiteY0" fmla="*/ 1118 h 1919069"/>
              <a:gd name="connsiteX1" fmla="*/ 568075 w 1600200"/>
              <a:gd name="connsiteY1" fmla="*/ 602876 h 1919069"/>
              <a:gd name="connsiteX2" fmla="*/ 374089 w 1600200"/>
              <a:gd name="connsiteY2" fmla="*/ 646744 h 1919069"/>
              <a:gd name="connsiteX3" fmla="*/ 987445 w 1600200"/>
              <a:gd name="connsiteY3" fmla="*/ 1528815 h 1919069"/>
              <a:gd name="connsiteX4" fmla="*/ 1173048 w 1600200"/>
              <a:gd name="connsiteY4" fmla="*/ 1311482 h 1919069"/>
              <a:gd name="connsiteX5" fmla="*/ 1600200 w 1600200"/>
              <a:gd name="connsiteY5" fmla="*/ 1728569 h 1919069"/>
              <a:gd name="connsiteX6" fmla="*/ 1038225 w 1600200"/>
              <a:gd name="connsiteY6" fmla="*/ 1919069 h 1919069"/>
              <a:gd name="connsiteX7" fmla="*/ 0 w 1600200"/>
              <a:gd name="connsiteY7" fmla="*/ 376019 h 1919069"/>
              <a:gd name="connsiteX8" fmla="*/ 371475 w 1600200"/>
              <a:gd name="connsiteY8" fmla="*/ 1118 h 1919069"/>
              <a:gd name="connsiteX0" fmla="*/ 371475 w 1588662"/>
              <a:gd name="connsiteY0" fmla="*/ 1118 h 1919069"/>
              <a:gd name="connsiteX1" fmla="*/ 568075 w 1588662"/>
              <a:gd name="connsiteY1" fmla="*/ 602876 h 1919069"/>
              <a:gd name="connsiteX2" fmla="*/ 374089 w 1588662"/>
              <a:gd name="connsiteY2" fmla="*/ 646744 h 1919069"/>
              <a:gd name="connsiteX3" fmla="*/ 987445 w 1588662"/>
              <a:gd name="connsiteY3" fmla="*/ 1528815 h 1919069"/>
              <a:gd name="connsiteX4" fmla="*/ 1173048 w 1588662"/>
              <a:gd name="connsiteY4" fmla="*/ 1311482 h 1919069"/>
              <a:gd name="connsiteX5" fmla="*/ 1588662 w 1588662"/>
              <a:gd name="connsiteY5" fmla="*/ 1699723 h 1919069"/>
              <a:gd name="connsiteX6" fmla="*/ 1038225 w 1588662"/>
              <a:gd name="connsiteY6" fmla="*/ 1919069 h 1919069"/>
              <a:gd name="connsiteX7" fmla="*/ 0 w 1588662"/>
              <a:gd name="connsiteY7" fmla="*/ 376019 h 1919069"/>
              <a:gd name="connsiteX8" fmla="*/ 371475 w 1588662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600166"/>
              <a:gd name="connsiteY0" fmla="*/ 1118 h 1919069"/>
              <a:gd name="connsiteX1" fmla="*/ 568075 w 1600166"/>
              <a:gd name="connsiteY1" fmla="*/ 602876 h 1919069"/>
              <a:gd name="connsiteX2" fmla="*/ 374089 w 1600166"/>
              <a:gd name="connsiteY2" fmla="*/ 646744 h 1919069"/>
              <a:gd name="connsiteX3" fmla="*/ 987445 w 1600166"/>
              <a:gd name="connsiteY3" fmla="*/ 1528815 h 1919069"/>
              <a:gd name="connsiteX4" fmla="*/ 1173048 w 1600166"/>
              <a:gd name="connsiteY4" fmla="*/ 1311482 h 1919069"/>
              <a:gd name="connsiteX5" fmla="*/ 1588662 w 1600166"/>
              <a:gd name="connsiteY5" fmla="*/ 1699723 h 1919069"/>
              <a:gd name="connsiteX6" fmla="*/ 1038225 w 1600166"/>
              <a:gd name="connsiteY6" fmla="*/ 1919069 h 1919069"/>
              <a:gd name="connsiteX7" fmla="*/ 0 w 1600166"/>
              <a:gd name="connsiteY7" fmla="*/ 376019 h 1919069"/>
              <a:gd name="connsiteX8" fmla="*/ 371475 w 1600166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19069"/>
              <a:gd name="connsiteX1" fmla="*/ 568075 w 1596260"/>
              <a:gd name="connsiteY1" fmla="*/ 602876 h 1919069"/>
              <a:gd name="connsiteX2" fmla="*/ 374089 w 1596260"/>
              <a:gd name="connsiteY2" fmla="*/ 646744 h 1919069"/>
              <a:gd name="connsiteX3" fmla="*/ 987445 w 1596260"/>
              <a:gd name="connsiteY3" fmla="*/ 1528815 h 1919069"/>
              <a:gd name="connsiteX4" fmla="*/ 1173048 w 1596260"/>
              <a:gd name="connsiteY4" fmla="*/ 1311482 h 1919069"/>
              <a:gd name="connsiteX5" fmla="*/ 1588662 w 1596260"/>
              <a:gd name="connsiteY5" fmla="*/ 1699723 h 1919069"/>
              <a:gd name="connsiteX6" fmla="*/ 1038225 w 1596260"/>
              <a:gd name="connsiteY6" fmla="*/ 1919069 h 1919069"/>
              <a:gd name="connsiteX7" fmla="*/ 0 w 1596260"/>
              <a:gd name="connsiteY7" fmla="*/ 376019 h 1919069"/>
              <a:gd name="connsiteX8" fmla="*/ 371475 w 1596260"/>
              <a:gd name="connsiteY8" fmla="*/ 1118 h 1919069"/>
              <a:gd name="connsiteX0" fmla="*/ 371475 w 1596260"/>
              <a:gd name="connsiteY0" fmla="*/ 1118 h 1946976"/>
              <a:gd name="connsiteX1" fmla="*/ 568075 w 1596260"/>
              <a:gd name="connsiteY1" fmla="*/ 602876 h 1946976"/>
              <a:gd name="connsiteX2" fmla="*/ 374089 w 1596260"/>
              <a:gd name="connsiteY2" fmla="*/ 646744 h 1946976"/>
              <a:gd name="connsiteX3" fmla="*/ 987445 w 1596260"/>
              <a:gd name="connsiteY3" fmla="*/ 1528815 h 1946976"/>
              <a:gd name="connsiteX4" fmla="*/ 1173048 w 1596260"/>
              <a:gd name="connsiteY4" fmla="*/ 1311482 h 1946976"/>
              <a:gd name="connsiteX5" fmla="*/ 1588662 w 1596260"/>
              <a:gd name="connsiteY5" fmla="*/ 1699723 h 1946976"/>
              <a:gd name="connsiteX6" fmla="*/ 1038225 w 1596260"/>
              <a:gd name="connsiteY6" fmla="*/ 1919069 h 1946976"/>
              <a:gd name="connsiteX7" fmla="*/ 0 w 1596260"/>
              <a:gd name="connsiteY7" fmla="*/ 376019 h 1946976"/>
              <a:gd name="connsiteX8" fmla="*/ 371475 w 1596260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57053 w 1581838"/>
              <a:gd name="connsiteY0" fmla="*/ 1118 h 1946976"/>
              <a:gd name="connsiteX1" fmla="*/ 553653 w 1581838"/>
              <a:gd name="connsiteY1" fmla="*/ 602876 h 1946976"/>
              <a:gd name="connsiteX2" fmla="*/ 359667 w 1581838"/>
              <a:gd name="connsiteY2" fmla="*/ 646744 h 1946976"/>
              <a:gd name="connsiteX3" fmla="*/ 973023 w 1581838"/>
              <a:gd name="connsiteY3" fmla="*/ 1528815 h 1946976"/>
              <a:gd name="connsiteX4" fmla="*/ 1158626 w 1581838"/>
              <a:gd name="connsiteY4" fmla="*/ 1311482 h 1946976"/>
              <a:gd name="connsiteX5" fmla="*/ 1574240 w 1581838"/>
              <a:gd name="connsiteY5" fmla="*/ 1699723 h 1946976"/>
              <a:gd name="connsiteX6" fmla="*/ 1023803 w 1581838"/>
              <a:gd name="connsiteY6" fmla="*/ 1919069 h 1946976"/>
              <a:gd name="connsiteX7" fmla="*/ 0 w 1581838"/>
              <a:gd name="connsiteY7" fmla="*/ 378903 h 1946976"/>
              <a:gd name="connsiteX8" fmla="*/ 357053 w 1581838"/>
              <a:gd name="connsiteY8" fmla="*/ 1118 h 1946976"/>
              <a:gd name="connsiteX0" fmla="*/ 333976 w 1558761"/>
              <a:gd name="connsiteY0" fmla="*/ 1118 h 1946976"/>
              <a:gd name="connsiteX1" fmla="*/ 530576 w 1558761"/>
              <a:gd name="connsiteY1" fmla="*/ 602876 h 1946976"/>
              <a:gd name="connsiteX2" fmla="*/ 336590 w 1558761"/>
              <a:gd name="connsiteY2" fmla="*/ 646744 h 1946976"/>
              <a:gd name="connsiteX3" fmla="*/ 949946 w 1558761"/>
              <a:gd name="connsiteY3" fmla="*/ 1528815 h 1946976"/>
              <a:gd name="connsiteX4" fmla="*/ 1135549 w 1558761"/>
              <a:gd name="connsiteY4" fmla="*/ 1311482 h 1946976"/>
              <a:gd name="connsiteX5" fmla="*/ 1551163 w 1558761"/>
              <a:gd name="connsiteY5" fmla="*/ 1699723 h 1946976"/>
              <a:gd name="connsiteX6" fmla="*/ 1000726 w 1558761"/>
              <a:gd name="connsiteY6" fmla="*/ 1919069 h 1946976"/>
              <a:gd name="connsiteX7" fmla="*/ 0 w 1558761"/>
              <a:gd name="connsiteY7" fmla="*/ 390441 h 1946976"/>
              <a:gd name="connsiteX8" fmla="*/ 333976 w 1558761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38491 w 1560662"/>
              <a:gd name="connsiteY2" fmla="*/ 646744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118 h 1946976"/>
              <a:gd name="connsiteX1" fmla="*/ 532477 w 1560662"/>
              <a:gd name="connsiteY1" fmla="*/ 602876 h 1946976"/>
              <a:gd name="connsiteX2" fmla="*/ 344260 w 1560662"/>
              <a:gd name="connsiteY2" fmla="*/ 655398 h 1946976"/>
              <a:gd name="connsiteX3" fmla="*/ 951847 w 1560662"/>
              <a:gd name="connsiteY3" fmla="*/ 1528815 h 1946976"/>
              <a:gd name="connsiteX4" fmla="*/ 1137450 w 1560662"/>
              <a:gd name="connsiteY4" fmla="*/ 1311482 h 1946976"/>
              <a:gd name="connsiteX5" fmla="*/ 1553064 w 1560662"/>
              <a:gd name="connsiteY5" fmla="*/ 1699723 h 1946976"/>
              <a:gd name="connsiteX6" fmla="*/ 1002627 w 1560662"/>
              <a:gd name="connsiteY6" fmla="*/ 1919069 h 1946976"/>
              <a:gd name="connsiteX7" fmla="*/ 1901 w 1560662"/>
              <a:gd name="connsiteY7" fmla="*/ 390441 h 1946976"/>
              <a:gd name="connsiteX8" fmla="*/ 335877 w 1560662"/>
              <a:gd name="connsiteY8" fmla="*/ 1118 h 1946976"/>
              <a:gd name="connsiteX0" fmla="*/ 335877 w 1560662"/>
              <a:gd name="connsiteY0" fmla="*/ 196 h 1946054"/>
              <a:gd name="connsiteX1" fmla="*/ 532477 w 1560662"/>
              <a:gd name="connsiteY1" fmla="*/ 601954 h 1946054"/>
              <a:gd name="connsiteX2" fmla="*/ 344260 w 1560662"/>
              <a:gd name="connsiteY2" fmla="*/ 654476 h 1946054"/>
              <a:gd name="connsiteX3" fmla="*/ 951847 w 1560662"/>
              <a:gd name="connsiteY3" fmla="*/ 1527893 h 1946054"/>
              <a:gd name="connsiteX4" fmla="*/ 1137450 w 1560662"/>
              <a:gd name="connsiteY4" fmla="*/ 1310560 h 1946054"/>
              <a:gd name="connsiteX5" fmla="*/ 1553064 w 1560662"/>
              <a:gd name="connsiteY5" fmla="*/ 1698801 h 1946054"/>
              <a:gd name="connsiteX6" fmla="*/ 1002627 w 1560662"/>
              <a:gd name="connsiteY6" fmla="*/ 1918147 h 1946054"/>
              <a:gd name="connsiteX7" fmla="*/ 1901 w 1560662"/>
              <a:gd name="connsiteY7" fmla="*/ 389519 h 1946054"/>
              <a:gd name="connsiteX8" fmla="*/ 335877 w 1560662"/>
              <a:gd name="connsiteY8" fmla="*/ 196 h 1946054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0662"/>
              <a:gd name="connsiteY0" fmla="*/ 199 h 1937121"/>
              <a:gd name="connsiteX1" fmla="*/ 532477 w 1560662"/>
              <a:gd name="connsiteY1" fmla="*/ 593021 h 1937121"/>
              <a:gd name="connsiteX2" fmla="*/ 344260 w 1560662"/>
              <a:gd name="connsiteY2" fmla="*/ 645543 h 1937121"/>
              <a:gd name="connsiteX3" fmla="*/ 951847 w 1560662"/>
              <a:gd name="connsiteY3" fmla="*/ 1518960 h 1937121"/>
              <a:gd name="connsiteX4" fmla="*/ 1137450 w 1560662"/>
              <a:gd name="connsiteY4" fmla="*/ 1301627 h 1937121"/>
              <a:gd name="connsiteX5" fmla="*/ 1553064 w 1560662"/>
              <a:gd name="connsiteY5" fmla="*/ 1689868 h 1937121"/>
              <a:gd name="connsiteX6" fmla="*/ 1002627 w 1560662"/>
              <a:gd name="connsiteY6" fmla="*/ 1909214 h 1937121"/>
              <a:gd name="connsiteX7" fmla="*/ 1901 w 1560662"/>
              <a:gd name="connsiteY7" fmla="*/ 380586 h 1937121"/>
              <a:gd name="connsiteX8" fmla="*/ 332898 w 1560662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  <a:gd name="connsiteX0" fmla="*/ 332898 w 1565431"/>
              <a:gd name="connsiteY0" fmla="*/ 199 h 1937121"/>
              <a:gd name="connsiteX1" fmla="*/ 532477 w 1565431"/>
              <a:gd name="connsiteY1" fmla="*/ 593021 h 1937121"/>
              <a:gd name="connsiteX2" fmla="*/ 344260 w 1565431"/>
              <a:gd name="connsiteY2" fmla="*/ 645543 h 1937121"/>
              <a:gd name="connsiteX3" fmla="*/ 951847 w 1565431"/>
              <a:gd name="connsiteY3" fmla="*/ 1518960 h 1937121"/>
              <a:gd name="connsiteX4" fmla="*/ 1137450 w 1565431"/>
              <a:gd name="connsiteY4" fmla="*/ 1301627 h 1937121"/>
              <a:gd name="connsiteX5" fmla="*/ 1553064 w 1565431"/>
              <a:gd name="connsiteY5" fmla="*/ 1689868 h 1937121"/>
              <a:gd name="connsiteX6" fmla="*/ 1002627 w 1565431"/>
              <a:gd name="connsiteY6" fmla="*/ 1909214 h 1937121"/>
              <a:gd name="connsiteX7" fmla="*/ 1901 w 1565431"/>
              <a:gd name="connsiteY7" fmla="*/ 380586 h 1937121"/>
              <a:gd name="connsiteX8" fmla="*/ 332898 w 1565431"/>
              <a:gd name="connsiteY8" fmla="*/ 199 h 19371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565431" h="1937121">
                <a:moveTo>
                  <a:pt x="332898" y="199"/>
                </a:moveTo>
                <a:cubicBezTo>
                  <a:pt x="480797" y="-12106"/>
                  <a:pt x="712130" y="551085"/>
                  <a:pt x="532477" y="593021"/>
                </a:cubicBezTo>
                <a:lnTo>
                  <a:pt x="344260" y="645543"/>
                </a:lnTo>
                <a:cubicBezTo>
                  <a:pt x="475639" y="1163599"/>
                  <a:pt x="690666" y="1300897"/>
                  <a:pt x="951847" y="1518960"/>
                </a:cubicBezTo>
                <a:cubicBezTo>
                  <a:pt x="1003138" y="1396518"/>
                  <a:pt x="1042046" y="1291100"/>
                  <a:pt x="1137450" y="1301627"/>
                </a:cubicBezTo>
                <a:cubicBezTo>
                  <a:pt x="1276950" y="1299313"/>
                  <a:pt x="1636332" y="1564228"/>
                  <a:pt x="1553064" y="1689868"/>
                </a:cubicBezTo>
                <a:cubicBezTo>
                  <a:pt x="1389777" y="1941825"/>
                  <a:pt x="1145722" y="1971673"/>
                  <a:pt x="1002627" y="1909214"/>
                </a:cubicBezTo>
                <a:cubicBezTo>
                  <a:pt x="545977" y="1690048"/>
                  <a:pt x="-37590" y="1110316"/>
                  <a:pt x="1901" y="380586"/>
                </a:cubicBezTo>
                <a:cubicBezTo>
                  <a:pt x="36305" y="148891"/>
                  <a:pt x="133416" y="23363"/>
                  <a:pt x="332898" y="199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6" name="Rectangle 36">
            <a:extLst>
              <a:ext uri="{FF2B5EF4-FFF2-40B4-BE49-F238E27FC236}">
                <a16:creationId xmlns:a16="http://schemas.microsoft.com/office/drawing/2014/main" id="{11A06711-0A15-47E5-AAA2-F0E6DC05BD1B}"/>
              </a:ext>
            </a:extLst>
          </p:cNvPr>
          <p:cNvSpPr/>
          <p:nvPr/>
        </p:nvSpPr>
        <p:spPr>
          <a:xfrm>
            <a:off x="5164740" y="4708915"/>
            <a:ext cx="586136" cy="489963"/>
          </a:xfrm>
          <a:custGeom>
            <a:avLst/>
            <a:gdLst/>
            <a:ahLst/>
            <a:cxnLst/>
            <a:rect l="l" t="t" r="r" b="b"/>
            <a:pathLst>
              <a:path w="3186824" h="2663936">
                <a:moveTo>
                  <a:pt x="2624444" y="2376100"/>
                </a:moveTo>
                <a:lnTo>
                  <a:pt x="2624444" y="2520100"/>
                </a:lnTo>
                <a:lnTo>
                  <a:pt x="2952463" y="2520100"/>
                </a:lnTo>
                <a:lnTo>
                  <a:pt x="2952463" y="2376100"/>
                </a:lnTo>
                <a:close/>
                <a:moveTo>
                  <a:pt x="210911" y="2376100"/>
                </a:moveTo>
                <a:lnTo>
                  <a:pt x="210911" y="2520100"/>
                </a:lnTo>
                <a:lnTo>
                  <a:pt x="538930" y="2520100"/>
                </a:lnTo>
                <a:lnTo>
                  <a:pt x="538930" y="2376100"/>
                </a:lnTo>
                <a:close/>
                <a:moveTo>
                  <a:pt x="2624444" y="2095269"/>
                </a:moveTo>
                <a:lnTo>
                  <a:pt x="2624444" y="2239269"/>
                </a:lnTo>
                <a:lnTo>
                  <a:pt x="2952463" y="2239269"/>
                </a:lnTo>
                <a:lnTo>
                  <a:pt x="2952463" y="2095269"/>
                </a:lnTo>
                <a:close/>
                <a:moveTo>
                  <a:pt x="210911" y="2095269"/>
                </a:moveTo>
                <a:lnTo>
                  <a:pt x="210911" y="2239269"/>
                </a:lnTo>
                <a:lnTo>
                  <a:pt x="538930" y="2239269"/>
                </a:lnTo>
                <a:lnTo>
                  <a:pt x="538930" y="2095269"/>
                </a:lnTo>
                <a:close/>
                <a:moveTo>
                  <a:pt x="2624444" y="1814436"/>
                </a:moveTo>
                <a:lnTo>
                  <a:pt x="2624444" y="1958436"/>
                </a:lnTo>
                <a:lnTo>
                  <a:pt x="2952463" y="1958436"/>
                </a:lnTo>
                <a:lnTo>
                  <a:pt x="2952463" y="1814436"/>
                </a:lnTo>
                <a:close/>
                <a:moveTo>
                  <a:pt x="210911" y="1814436"/>
                </a:moveTo>
                <a:lnTo>
                  <a:pt x="210911" y="1958436"/>
                </a:lnTo>
                <a:lnTo>
                  <a:pt x="538930" y="1958436"/>
                </a:lnTo>
                <a:lnTo>
                  <a:pt x="538930" y="1814436"/>
                </a:lnTo>
                <a:close/>
                <a:moveTo>
                  <a:pt x="2624444" y="1533603"/>
                </a:moveTo>
                <a:lnTo>
                  <a:pt x="2624444" y="1677603"/>
                </a:lnTo>
                <a:lnTo>
                  <a:pt x="2952463" y="1677603"/>
                </a:lnTo>
                <a:lnTo>
                  <a:pt x="2952463" y="1533603"/>
                </a:lnTo>
                <a:close/>
                <a:moveTo>
                  <a:pt x="210911" y="1533603"/>
                </a:moveTo>
                <a:lnTo>
                  <a:pt x="210911" y="1677603"/>
                </a:lnTo>
                <a:lnTo>
                  <a:pt x="538930" y="1677603"/>
                </a:lnTo>
                <a:lnTo>
                  <a:pt x="538930" y="1533603"/>
                </a:lnTo>
                <a:close/>
                <a:moveTo>
                  <a:pt x="2624444" y="1252770"/>
                </a:moveTo>
                <a:lnTo>
                  <a:pt x="2624444" y="1396770"/>
                </a:lnTo>
                <a:lnTo>
                  <a:pt x="2952463" y="1396770"/>
                </a:lnTo>
                <a:lnTo>
                  <a:pt x="2952463" y="1252770"/>
                </a:lnTo>
                <a:close/>
                <a:moveTo>
                  <a:pt x="210911" y="1252770"/>
                </a:moveTo>
                <a:lnTo>
                  <a:pt x="210911" y="1396770"/>
                </a:lnTo>
                <a:lnTo>
                  <a:pt x="538930" y="1396770"/>
                </a:lnTo>
                <a:lnTo>
                  <a:pt x="538930" y="1252770"/>
                </a:lnTo>
                <a:close/>
                <a:moveTo>
                  <a:pt x="2624444" y="971937"/>
                </a:moveTo>
                <a:lnTo>
                  <a:pt x="2624444" y="1115937"/>
                </a:lnTo>
                <a:lnTo>
                  <a:pt x="2952463" y="1115937"/>
                </a:lnTo>
                <a:lnTo>
                  <a:pt x="2952463" y="971937"/>
                </a:lnTo>
                <a:close/>
                <a:moveTo>
                  <a:pt x="210911" y="971937"/>
                </a:moveTo>
                <a:lnTo>
                  <a:pt x="210911" y="1115937"/>
                </a:lnTo>
                <a:lnTo>
                  <a:pt x="538930" y="1115937"/>
                </a:lnTo>
                <a:lnTo>
                  <a:pt x="538930" y="971937"/>
                </a:lnTo>
                <a:close/>
                <a:moveTo>
                  <a:pt x="2624444" y="691104"/>
                </a:moveTo>
                <a:lnTo>
                  <a:pt x="2624444" y="835104"/>
                </a:lnTo>
                <a:lnTo>
                  <a:pt x="2952463" y="835104"/>
                </a:lnTo>
                <a:lnTo>
                  <a:pt x="2952463" y="691104"/>
                </a:lnTo>
                <a:close/>
                <a:moveTo>
                  <a:pt x="210911" y="691104"/>
                </a:moveTo>
                <a:lnTo>
                  <a:pt x="210911" y="835104"/>
                </a:lnTo>
                <a:lnTo>
                  <a:pt x="538930" y="835104"/>
                </a:lnTo>
                <a:lnTo>
                  <a:pt x="538930" y="691104"/>
                </a:lnTo>
                <a:close/>
                <a:moveTo>
                  <a:pt x="988006" y="552354"/>
                </a:moveTo>
                <a:lnTo>
                  <a:pt x="988006" y="2111583"/>
                </a:lnTo>
                <a:lnTo>
                  <a:pt x="2332169" y="1331969"/>
                </a:lnTo>
                <a:close/>
                <a:moveTo>
                  <a:pt x="2624444" y="410271"/>
                </a:moveTo>
                <a:lnTo>
                  <a:pt x="2624444" y="554271"/>
                </a:lnTo>
                <a:lnTo>
                  <a:pt x="2952463" y="554271"/>
                </a:lnTo>
                <a:lnTo>
                  <a:pt x="2952463" y="410271"/>
                </a:lnTo>
                <a:close/>
                <a:moveTo>
                  <a:pt x="210911" y="410271"/>
                </a:moveTo>
                <a:lnTo>
                  <a:pt x="210911" y="554271"/>
                </a:lnTo>
                <a:lnTo>
                  <a:pt x="538930" y="554271"/>
                </a:lnTo>
                <a:lnTo>
                  <a:pt x="538930" y="410271"/>
                </a:lnTo>
                <a:close/>
                <a:moveTo>
                  <a:pt x="2624444" y="129438"/>
                </a:moveTo>
                <a:lnTo>
                  <a:pt x="2624444" y="273438"/>
                </a:lnTo>
                <a:lnTo>
                  <a:pt x="2952463" y="273438"/>
                </a:lnTo>
                <a:lnTo>
                  <a:pt x="2952463" y="129438"/>
                </a:lnTo>
                <a:close/>
                <a:moveTo>
                  <a:pt x="210911" y="129438"/>
                </a:moveTo>
                <a:lnTo>
                  <a:pt x="210911" y="273438"/>
                </a:lnTo>
                <a:lnTo>
                  <a:pt x="538930" y="273438"/>
                </a:lnTo>
                <a:lnTo>
                  <a:pt x="538930" y="129438"/>
                </a:lnTo>
                <a:close/>
                <a:moveTo>
                  <a:pt x="0" y="0"/>
                </a:moveTo>
                <a:lnTo>
                  <a:pt x="3186824" y="0"/>
                </a:lnTo>
                <a:lnTo>
                  <a:pt x="3186824" y="2663936"/>
                </a:lnTo>
                <a:lnTo>
                  <a:pt x="0" y="266393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7" name="Rounded Rectangle 27">
            <a:extLst>
              <a:ext uri="{FF2B5EF4-FFF2-40B4-BE49-F238E27FC236}">
                <a16:creationId xmlns:a16="http://schemas.microsoft.com/office/drawing/2014/main" id="{7A5ED58F-9964-4886-8BFC-E301F23293AB}"/>
              </a:ext>
            </a:extLst>
          </p:cNvPr>
          <p:cNvSpPr/>
          <p:nvPr/>
        </p:nvSpPr>
        <p:spPr>
          <a:xfrm>
            <a:off x="8316455" y="1548746"/>
            <a:ext cx="605315" cy="464964"/>
          </a:xfrm>
          <a:custGeom>
            <a:avLst/>
            <a:gdLst/>
            <a:ahLst/>
            <a:cxnLst/>
            <a:rect l="l" t="t" r="r" b="b"/>
            <a:pathLst>
              <a:path w="3186824" h="2447912">
                <a:moveTo>
                  <a:pt x="1917737" y="1021643"/>
                </a:moveTo>
                <a:cubicBezTo>
                  <a:pt x="2188548" y="1021643"/>
                  <a:pt x="2408083" y="1241178"/>
                  <a:pt x="2408083" y="1511989"/>
                </a:cubicBezTo>
                <a:cubicBezTo>
                  <a:pt x="2408083" y="1782800"/>
                  <a:pt x="2188548" y="2002335"/>
                  <a:pt x="1917737" y="2002335"/>
                </a:cubicBezTo>
                <a:cubicBezTo>
                  <a:pt x="1646926" y="2002335"/>
                  <a:pt x="1427391" y="1782800"/>
                  <a:pt x="1427391" y="1511989"/>
                </a:cubicBezTo>
                <a:cubicBezTo>
                  <a:pt x="1427391" y="1241178"/>
                  <a:pt x="1646926" y="1021643"/>
                  <a:pt x="1917737" y="1021643"/>
                </a:cubicBezTo>
                <a:close/>
                <a:moveTo>
                  <a:pt x="1917737" y="827913"/>
                </a:moveTo>
                <a:cubicBezTo>
                  <a:pt x="1539932" y="827913"/>
                  <a:pt x="1233661" y="1134184"/>
                  <a:pt x="1233661" y="1511989"/>
                </a:cubicBezTo>
                <a:cubicBezTo>
                  <a:pt x="1233661" y="1889794"/>
                  <a:pt x="1539932" y="2196065"/>
                  <a:pt x="1917737" y="2196065"/>
                </a:cubicBezTo>
                <a:cubicBezTo>
                  <a:pt x="2295542" y="2196065"/>
                  <a:pt x="2601813" y="1889794"/>
                  <a:pt x="2601813" y="1511989"/>
                </a:cubicBezTo>
                <a:cubicBezTo>
                  <a:pt x="2601813" y="1134184"/>
                  <a:pt x="2295542" y="827913"/>
                  <a:pt x="1917737" y="827913"/>
                </a:cubicBezTo>
                <a:close/>
                <a:moveTo>
                  <a:pt x="1112286" y="675885"/>
                </a:moveTo>
                <a:lnTo>
                  <a:pt x="1112286" y="830188"/>
                </a:lnTo>
                <a:lnTo>
                  <a:pt x="1328310" y="830188"/>
                </a:lnTo>
                <a:lnTo>
                  <a:pt x="1328310" y="675885"/>
                </a:lnTo>
                <a:close/>
                <a:moveTo>
                  <a:pt x="2586084" y="626422"/>
                </a:moveTo>
                <a:lnTo>
                  <a:pt x="2586084" y="830188"/>
                </a:lnTo>
                <a:lnTo>
                  <a:pt x="3001340" y="830188"/>
                </a:lnTo>
                <a:lnTo>
                  <a:pt x="3001340" y="626422"/>
                </a:lnTo>
                <a:close/>
                <a:moveTo>
                  <a:pt x="1593701" y="108218"/>
                </a:moveTo>
                <a:lnTo>
                  <a:pt x="1593701" y="432905"/>
                </a:lnTo>
                <a:lnTo>
                  <a:pt x="2241773" y="432905"/>
                </a:lnTo>
                <a:lnTo>
                  <a:pt x="2241773" y="108218"/>
                </a:lnTo>
                <a:close/>
                <a:moveTo>
                  <a:pt x="1452512" y="0"/>
                </a:moveTo>
                <a:lnTo>
                  <a:pt x="2382963" y="0"/>
                </a:lnTo>
                <a:cubicBezTo>
                  <a:pt x="2433311" y="0"/>
                  <a:pt x="2474127" y="40816"/>
                  <a:pt x="2474127" y="91164"/>
                </a:cubicBezTo>
                <a:lnTo>
                  <a:pt x="2474127" y="432905"/>
                </a:lnTo>
                <a:lnTo>
                  <a:pt x="2933014" y="432905"/>
                </a:lnTo>
                <a:cubicBezTo>
                  <a:pt x="3073189" y="432905"/>
                  <a:pt x="3186824" y="546540"/>
                  <a:pt x="3186824" y="686715"/>
                </a:cubicBezTo>
                <a:lnTo>
                  <a:pt x="3186824" y="2194102"/>
                </a:lnTo>
                <a:cubicBezTo>
                  <a:pt x="3186824" y="2334277"/>
                  <a:pt x="3073189" y="2447912"/>
                  <a:pt x="2933014" y="2447912"/>
                </a:cubicBezTo>
                <a:lnTo>
                  <a:pt x="253810" y="2447912"/>
                </a:lnTo>
                <a:cubicBezTo>
                  <a:pt x="113635" y="2447912"/>
                  <a:pt x="0" y="2334277"/>
                  <a:pt x="0" y="2194102"/>
                </a:cubicBezTo>
                <a:lnTo>
                  <a:pt x="0" y="686715"/>
                </a:lnTo>
                <a:cubicBezTo>
                  <a:pt x="0" y="546540"/>
                  <a:pt x="113635" y="432905"/>
                  <a:pt x="253810" y="432905"/>
                </a:cubicBezTo>
                <a:lnTo>
                  <a:pt x="307082" y="432905"/>
                </a:lnTo>
                <a:lnTo>
                  <a:pt x="307082" y="313169"/>
                </a:lnTo>
                <a:cubicBezTo>
                  <a:pt x="307082" y="287995"/>
                  <a:pt x="327490" y="267587"/>
                  <a:pt x="352664" y="267587"/>
                </a:cubicBezTo>
                <a:lnTo>
                  <a:pt x="817888" y="267587"/>
                </a:lnTo>
                <a:cubicBezTo>
                  <a:pt x="843062" y="267587"/>
                  <a:pt x="863470" y="287995"/>
                  <a:pt x="863470" y="313169"/>
                </a:cubicBezTo>
                <a:lnTo>
                  <a:pt x="863470" y="432905"/>
                </a:lnTo>
                <a:lnTo>
                  <a:pt x="1361348" y="432905"/>
                </a:lnTo>
                <a:lnTo>
                  <a:pt x="1361348" y="91164"/>
                </a:lnTo>
                <a:cubicBezTo>
                  <a:pt x="1361348" y="40816"/>
                  <a:pt x="1402164" y="0"/>
                  <a:pt x="145251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8" name="Rounded Rectangle 7">
            <a:extLst>
              <a:ext uri="{FF2B5EF4-FFF2-40B4-BE49-F238E27FC236}">
                <a16:creationId xmlns:a16="http://schemas.microsoft.com/office/drawing/2014/main" id="{7D6C3C70-FD86-419A-8B89-365FC328FB88}"/>
              </a:ext>
            </a:extLst>
          </p:cNvPr>
          <p:cNvSpPr/>
          <p:nvPr/>
        </p:nvSpPr>
        <p:spPr>
          <a:xfrm>
            <a:off x="9257631" y="1515680"/>
            <a:ext cx="615416" cy="531098"/>
          </a:xfrm>
          <a:custGeom>
            <a:avLst/>
            <a:gdLst/>
            <a:ahLst/>
            <a:cxnLst/>
            <a:rect l="l" t="t" r="r" b="b"/>
            <a:pathLst>
              <a:path w="3240006" h="2796091">
                <a:moveTo>
                  <a:pt x="686867" y="612319"/>
                </a:moveTo>
                <a:cubicBezTo>
                  <a:pt x="611281" y="612319"/>
                  <a:pt x="550007" y="673593"/>
                  <a:pt x="550007" y="749179"/>
                </a:cubicBezTo>
                <a:cubicBezTo>
                  <a:pt x="550007" y="824765"/>
                  <a:pt x="611281" y="886039"/>
                  <a:pt x="686867" y="886039"/>
                </a:cubicBezTo>
                <a:cubicBezTo>
                  <a:pt x="762453" y="886039"/>
                  <a:pt x="823727" y="824765"/>
                  <a:pt x="823727" y="749179"/>
                </a:cubicBezTo>
                <a:cubicBezTo>
                  <a:pt x="823727" y="673593"/>
                  <a:pt x="762453" y="612319"/>
                  <a:pt x="686867" y="612319"/>
                </a:cubicBezTo>
                <a:close/>
                <a:moveTo>
                  <a:pt x="1587500" y="281447"/>
                </a:moveTo>
                <a:cubicBezTo>
                  <a:pt x="1432061" y="281447"/>
                  <a:pt x="1306053" y="407455"/>
                  <a:pt x="1306053" y="562894"/>
                </a:cubicBezTo>
                <a:cubicBezTo>
                  <a:pt x="1306053" y="718333"/>
                  <a:pt x="1432061" y="844341"/>
                  <a:pt x="1587500" y="844341"/>
                </a:cubicBezTo>
                <a:cubicBezTo>
                  <a:pt x="1742939" y="844341"/>
                  <a:pt x="1868947" y="718333"/>
                  <a:pt x="1868947" y="562894"/>
                </a:cubicBezTo>
                <a:cubicBezTo>
                  <a:pt x="1868947" y="407455"/>
                  <a:pt x="1742939" y="281447"/>
                  <a:pt x="1587500" y="281447"/>
                </a:cubicBezTo>
                <a:close/>
                <a:moveTo>
                  <a:pt x="1587500" y="0"/>
                </a:moveTo>
                <a:cubicBezTo>
                  <a:pt x="1898378" y="0"/>
                  <a:pt x="2150394" y="252016"/>
                  <a:pt x="2150394" y="562894"/>
                </a:cubicBezTo>
                <a:cubicBezTo>
                  <a:pt x="2150394" y="786167"/>
                  <a:pt x="2020401" y="979078"/>
                  <a:pt x="1831095" y="1068260"/>
                </a:cubicBezTo>
                <a:lnTo>
                  <a:pt x="2215710" y="1068260"/>
                </a:lnTo>
                <a:cubicBezTo>
                  <a:pt x="2374756" y="1068260"/>
                  <a:pt x="2503688" y="1197192"/>
                  <a:pt x="2503688" y="1356238"/>
                </a:cubicBezTo>
                <a:lnTo>
                  <a:pt x="2503688" y="1474975"/>
                </a:lnTo>
                <a:lnTo>
                  <a:pt x="2656086" y="1474975"/>
                </a:lnTo>
                <a:cubicBezTo>
                  <a:pt x="2692420" y="1474975"/>
                  <a:pt x="2722815" y="1500405"/>
                  <a:pt x="2728975" y="1534767"/>
                </a:cubicBezTo>
                <a:lnTo>
                  <a:pt x="3240006" y="1109804"/>
                </a:lnTo>
                <a:lnTo>
                  <a:pt x="3240006" y="2754548"/>
                </a:lnTo>
                <a:lnTo>
                  <a:pt x="2728975" y="2329585"/>
                </a:lnTo>
                <a:cubicBezTo>
                  <a:pt x="2722815" y="2363946"/>
                  <a:pt x="2692420" y="2389375"/>
                  <a:pt x="2656086" y="2389375"/>
                </a:cubicBezTo>
                <a:lnTo>
                  <a:pt x="2503688" y="2389375"/>
                </a:lnTo>
                <a:lnTo>
                  <a:pt x="2503688" y="2508113"/>
                </a:lnTo>
                <a:cubicBezTo>
                  <a:pt x="2503688" y="2667159"/>
                  <a:pt x="2374756" y="2796091"/>
                  <a:pt x="2215710" y="2796091"/>
                </a:cubicBezTo>
                <a:lnTo>
                  <a:pt x="287978" y="2796091"/>
                </a:lnTo>
                <a:cubicBezTo>
                  <a:pt x="128932" y="2796091"/>
                  <a:pt x="0" y="2667159"/>
                  <a:pt x="0" y="2508113"/>
                </a:cubicBezTo>
                <a:lnTo>
                  <a:pt x="0" y="1356238"/>
                </a:lnTo>
                <a:cubicBezTo>
                  <a:pt x="0" y="1197192"/>
                  <a:pt x="128932" y="1068260"/>
                  <a:pt x="287978" y="1068260"/>
                </a:cubicBezTo>
                <a:lnTo>
                  <a:pt x="544513" y="1068260"/>
                </a:lnTo>
                <a:cubicBezTo>
                  <a:pt x="422089" y="1014226"/>
                  <a:pt x="336949" y="891645"/>
                  <a:pt x="336949" y="749179"/>
                </a:cubicBezTo>
                <a:cubicBezTo>
                  <a:pt x="336949" y="555925"/>
                  <a:pt x="493613" y="399261"/>
                  <a:pt x="686867" y="399261"/>
                </a:cubicBezTo>
                <a:cubicBezTo>
                  <a:pt x="880121" y="399261"/>
                  <a:pt x="1036785" y="555925"/>
                  <a:pt x="1036785" y="749179"/>
                </a:cubicBezTo>
                <a:cubicBezTo>
                  <a:pt x="1036785" y="891645"/>
                  <a:pt x="951645" y="1014226"/>
                  <a:pt x="829222" y="1068260"/>
                </a:cubicBezTo>
                <a:lnTo>
                  <a:pt x="1343906" y="1068260"/>
                </a:lnTo>
                <a:cubicBezTo>
                  <a:pt x="1154600" y="979078"/>
                  <a:pt x="1024606" y="786167"/>
                  <a:pt x="1024606" y="562894"/>
                </a:cubicBezTo>
                <a:cubicBezTo>
                  <a:pt x="1024606" y="252016"/>
                  <a:pt x="1276622" y="0"/>
                  <a:pt x="158750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69" name="Chord 15">
            <a:extLst>
              <a:ext uri="{FF2B5EF4-FFF2-40B4-BE49-F238E27FC236}">
                <a16:creationId xmlns:a16="http://schemas.microsoft.com/office/drawing/2014/main" id="{42E9D490-3DD3-4F66-B124-FE910E0FACBF}"/>
              </a:ext>
            </a:extLst>
          </p:cNvPr>
          <p:cNvSpPr/>
          <p:nvPr/>
        </p:nvSpPr>
        <p:spPr>
          <a:xfrm>
            <a:off x="11124640" y="1472088"/>
            <a:ext cx="283580" cy="618280"/>
          </a:xfrm>
          <a:custGeom>
            <a:avLst/>
            <a:gdLst/>
            <a:ahLst/>
            <a:cxnLst/>
            <a:rect l="l" t="t" r="r" b="b"/>
            <a:pathLst>
              <a:path w="1492970" h="3255081">
                <a:moveTo>
                  <a:pt x="1492970" y="1569688"/>
                </a:moveTo>
                <a:cubicBezTo>
                  <a:pt x="1492970" y="1957118"/>
                  <a:pt x="1197680" y="2277765"/>
                  <a:pt x="816277" y="2310957"/>
                </a:cubicBezTo>
                <a:lnTo>
                  <a:pt x="816277" y="2787043"/>
                </a:lnTo>
                <a:cubicBezTo>
                  <a:pt x="873982" y="2789209"/>
                  <a:pt x="931009" y="2798017"/>
                  <a:pt x="986081" y="2811674"/>
                </a:cubicBezTo>
                <a:cubicBezTo>
                  <a:pt x="1252919" y="2877847"/>
                  <a:pt x="1430830" y="3046369"/>
                  <a:pt x="1433593" y="3235566"/>
                </a:cubicBezTo>
                <a:lnTo>
                  <a:pt x="57488" y="3255081"/>
                </a:lnTo>
                <a:cubicBezTo>
                  <a:pt x="47920" y="3062506"/>
                  <a:pt x="221127" y="2886615"/>
                  <a:pt x="490574" y="2815284"/>
                </a:cubicBezTo>
                <a:cubicBezTo>
                  <a:pt x="549928" y="2799571"/>
                  <a:pt x="611777" y="2789553"/>
                  <a:pt x="674460" y="2787163"/>
                </a:cubicBezTo>
                <a:lnTo>
                  <a:pt x="674460" y="2310809"/>
                </a:lnTo>
                <a:cubicBezTo>
                  <a:pt x="317470" y="2280245"/>
                  <a:pt x="28405" y="1994114"/>
                  <a:pt x="0" y="1627428"/>
                </a:cubicBezTo>
                <a:lnTo>
                  <a:pt x="142201" y="1616413"/>
                </a:lnTo>
                <a:cubicBezTo>
                  <a:pt x="167304" y="1940464"/>
                  <a:pt x="443969" y="2186771"/>
                  <a:pt x="768748" y="2174211"/>
                </a:cubicBezTo>
                <a:cubicBezTo>
                  <a:pt x="1093527" y="2161650"/>
                  <a:pt x="1350342" y="1894710"/>
                  <a:pt x="1350342" y="1569689"/>
                </a:cubicBezTo>
                <a:close/>
                <a:moveTo>
                  <a:pt x="745368" y="0"/>
                </a:moveTo>
                <a:cubicBezTo>
                  <a:pt x="989132" y="0"/>
                  <a:pt x="1186742" y="197610"/>
                  <a:pt x="1186742" y="441374"/>
                </a:cubicBezTo>
                <a:lnTo>
                  <a:pt x="1186742" y="1575353"/>
                </a:lnTo>
                <a:cubicBezTo>
                  <a:pt x="1186742" y="1819117"/>
                  <a:pt x="989132" y="2016727"/>
                  <a:pt x="745368" y="2016727"/>
                </a:cubicBezTo>
                <a:cubicBezTo>
                  <a:pt x="501604" y="2016727"/>
                  <a:pt x="303994" y="1819117"/>
                  <a:pt x="303994" y="1575353"/>
                </a:cubicBezTo>
                <a:lnTo>
                  <a:pt x="303994" y="441374"/>
                </a:lnTo>
                <a:cubicBezTo>
                  <a:pt x="303994" y="197610"/>
                  <a:pt x="501604" y="0"/>
                  <a:pt x="74536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0" name="Rectangle 16">
            <a:extLst>
              <a:ext uri="{FF2B5EF4-FFF2-40B4-BE49-F238E27FC236}">
                <a16:creationId xmlns:a16="http://schemas.microsoft.com/office/drawing/2014/main" id="{F1978DC7-2159-40E0-A5D4-88F414868797}"/>
              </a:ext>
            </a:extLst>
          </p:cNvPr>
          <p:cNvSpPr/>
          <p:nvPr/>
        </p:nvSpPr>
        <p:spPr>
          <a:xfrm>
            <a:off x="6093780" y="4751666"/>
            <a:ext cx="615416" cy="404460"/>
          </a:xfrm>
          <a:custGeom>
            <a:avLst/>
            <a:gdLst/>
            <a:ahLst/>
            <a:cxnLst/>
            <a:rect l="l" t="t" r="r" b="b"/>
            <a:pathLst>
              <a:path w="3240006" h="2129375">
                <a:moveTo>
                  <a:pt x="1916836" y="454558"/>
                </a:moveTo>
                <a:cubicBezTo>
                  <a:pt x="2018418" y="454558"/>
                  <a:pt x="2100766" y="536906"/>
                  <a:pt x="2100766" y="638488"/>
                </a:cubicBezTo>
                <a:cubicBezTo>
                  <a:pt x="2100766" y="740070"/>
                  <a:pt x="2018418" y="822418"/>
                  <a:pt x="1916836" y="822418"/>
                </a:cubicBezTo>
                <a:cubicBezTo>
                  <a:pt x="1815254" y="822418"/>
                  <a:pt x="1732906" y="740070"/>
                  <a:pt x="1732906" y="638488"/>
                </a:cubicBezTo>
                <a:cubicBezTo>
                  <a:pt x="1732906" y="536906"/>
                  <a:pt x="1815254" y="454558"/>
                  <a:pt x="1916836" y="454558"/>
                </a:cubicBezTo>
                <a:close/>
                <a:moveTo>
                  <a:pt x="1197545" y="272737"/>
                </a:moveTo>
                <a:lnTo>
                  <a:pt x="1861974" y="1458536"/>
                </a:lnTo>
                <a:lnTo>
                  <a:pt x="2263096" y="848801"/>
                </a:lnTo>
                <a:lnTo>
                  <a:pt x="2919562" y="1846679"/>
                </a:lnTo>
                <a:lnTo>
                  <a:pt x="2079459" y="1846679"/>
                </a:lnTo>
                <a:lnTo>
                  <a:pt x="1606629" y="1846679"/>
                </a:lnTo>
                <a:lnTo>
                  <a:pt x="315630" y="1846679"/>
                </a:lnTo>
                <a:close/>
                <a:moveTo>
                  <a:pt x="180003" y="164687"/>
                </a:moveTo>
                <a:lnTo>
                  <a:pt x="180003" y="1964687"/>
                </a:lnTo>
                <a:lnTo>
                  <a:pt x="3060003" y="1964687"/>
                </a:lnTo>
                <a:lnTo>
                  <a:pt x="3060003" y="164687"/>
                </a:lnTo>
                <a:close/>
                <a:moveTo>
                  <a:pt x="0" y="0"/>
                </a:moveTo>
                <a:lnTo>
                  <a:pt x="3240006" y="0"/>
                </a:lnTo>
                <a:lnTo>
                  <a:pt x="3240006" y="2129375"/>
                </a:lnTo>
                <a:lnTo>
                  <a:pt x="0" y="21293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1" name="Rounded Rectangle 6">
            <a:extLst>
              <a:ext uri="{FF2B5EF4-FFF2-40B4-BE49-F238E27FC236}">
                <a16:creationId xmlns:a16="http://schemas.microsoft.com/office/drawing/2014/main" id="{48E90455-C4C4-4792-86FF-218C5EFE04F0}"/>
              </a:ext>
            </a:extLst>
          </p:cNvPr>
          <p:cNvSpPr/>
          <p:nvPr/>
        </p:nvSpPr>
        <p:spPr>
          <a:xfrm>
            <a:off x="5137072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2" name="Rounded Rectangle 6">
            <a:extLst>
              <a:ext uri="{FF2B5EF4-FFF2-40B4-BE49-F238E27FC236}">
                <a16:creationId xmlns:a16="http://schemas.microsoft.com/office/drawing/2014/main" id="{8329069E-6F6C-4466-BEA3-223D7C56FECC}"/>
              </a:ext>
            </a:extLst>
          </p:cNvPr>
          <p:cNvSpPr/>
          <p:nvPr/>
        </p:nvSpPr>
        <p:spPr>
          <a:xfrm>
            <a:off x="6044394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3" name="Rounded Rectangle 6">
            <a:extLst>
              <a:ext uri="{FF2B5EF4-FFF2-40B4-BE49-F238E27FC236}">
                <a16:creationId xmlns:a16="http://schemas.microsoft.com/office/drawing/2014/main" id="{740CC869-4793-4E41-A92A-FDB14A2B194C}"/>
              </a:ext>
            </a:extLst>
          </p:cNvPr>
          <p:cNvSpPr/>
          <p:nvPr/>
        </p:nvSpPr>
        <p:spPr>
          <a:xfrm>
            <a:off x="695171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4" name="Rounded Rectangle 6">
            <a:extLst>
              <a:ext uri="{FF2B5EF4-FFF2-40B4-BE49-F238E27FC236}">
                <a16:creationId xmlns:a16="http://schemas.microsoft.com/office/drawing/2014/main" id="{17C1EAE2-459E-491D-81FC-F8924F353B13}"/>
              </a:ext>
            </a:extLst>
          </p:cNvPr>
          <p:cNvSpPr/>
          <p:nvPr/>
        </p:nvSpPr>
        <p:spPr>
          <a:xfrm>
            <a:off x="7859036" y="3750690"/>
            <a:ext cx="616402" cy="296900"/>
          </a:xfrm>
          <a:custGeom>
            <a:avLst/>
            <a:gdLst/>
            <a:ahLst/>
            <a:cxnLst/>
            <a:rect l="l" t="t" r="r" b="b"/>
            <a:pathLst>
              <a:path w="3215400" h="1548752">
                <a:moveTo>
                  <a:pt x="3026619" y="414336"/>
                </a:moveTo>
                <a:lnTo>
                  <a:pt x="3121009" y="414336"/>
                </a:lnTo>
                <a:cubicBezTo>
                  <a:pt x="3173140" y="414336"/>
                  <a:pt x="3215400" y="456596"/>
                  <a:pt x="3215400" y="508727"/>
                </a:cubicBezTo>
                <a:lnTo>
                  <a:pt x="3215400" y="1040026"/>
                </a:lnTo>
                <a:cubicBezTo>
                  <a:pt x="3215400" y="1092157"/>
                  <a:pt x="3173140" y="1134417"/>
                  <a:pt x="3121009" y="1134417"/>
                </a:cubicBezTo>
                <a:cubicBezTo>
                  <a:pt x="3089546" y="1134417"/>
                  <a:pt x="3058082" y="1134416"/>
                  <a:pt x="3026619" y="1134416"/>
                </a:cubicBezTo>
                <a:close/>
                <a:moveTo>
                  <a:pt x="2240385" y="234376"/>
                </a:moveTo>
                <a:lnTo>
                  <a:pt x="2744441" y="234376"/>
                </a:lnTo>
                <a:lnTo>
                  <a:pt x="2744441" y="1314376"/>
                </a:lnTo>
                <a:lnTo>
                  <a:pt x="2240385" y="1314376"/>
                </a:lnTo>
                <a:close/>
                <a:moveTo>
                  <a:pt x="1584648" y="234376"/>
                </a:moveTo>
                <a:lnTo>
                  <a:pt x="2088704" y="234376"/>
                </a:lnTo>
                <a:lnTo>
                  <a:pt x="2088704" y="1314376"/>
                </a:lnTo>
                <a:lnTo>
                  <a:pt x="1584648" y="1314376"/>
                </a:lnTo>
                <a:close/>
                <a:moveTo>
                  <a:pt x="928911" y="234376"/>
                </a:moveTo>
                <a:lnTo>
                  <a:pt x="1432967" y="234376"/>
                </a:lnTo>
                <a:lnTo>
                  <a:pt x="1432967" y="1314376"/>
                </a:lnTo>
                <a:lnTo>
                  <a:pt x="928911" y="1314376"/>
                </a:lnTo>
                <a:close/>
                <a:moveTo>
                  <a:pt x="273174" y="234376"/>
                </a:moveTo>
                <a:lnTo>
                  <a:pt x="777230" y="234376"/>
                </a:lnTo>
                <a:lnTo>
                  <a:pt x="777230" y="1314376"/>
                </a:lnTo>
                <a:lnTo>
                  <a:pt x="273174" y="1314376"/>
                </a:lnTo>
                <a:close/>
                <a:moveTo>
                  <a:pt x="258244" y="126376"/>
                </a:moveTo>
                <a:cubicBezTo>
                  <a:pt x="182968" y="126376"/>
                  <a:pt x="121944" y="187400"/>
                  <a:pt x="121944" y="262676"/>
                </a:cubicBezTo>
                <a:lnTo>
                  <a:pt x="121944" y="1286076"/>
                </a:lnTo>
                <a:cubicBezTo>
                  <a:pt x="121944" y="1361352"/>
                  <a:pt x="182968" y="1422376"/>
                  <a:pt x="258244" y="1422376"/>
                </a:cubicBezTo>
                <a:lnTo>
                  <a:pt x="2768375" y="1422376"/>
                </a:lnTo>
                <a:cubicBezTo>
                  <a:pt x="2843651" y="1422376"/>
                  <a:pt x="2904675" y="1361352"/>
                  <a:pt x="2904675" y="1286076"/>
                </a:cubicBezTo>
                <a:lnTo>
                  <a:pt x="2904675" y="262676"/>
                </a:lnTo>
                <a:cubicBezTo>
                  <a:pt x="2904675" y="187400"/>
                  <a:pt x="2843651" y="126376"/>
                  <a:pt x="2768375" y="126376"/>
                </a:cubicBezTo>
                <a:close/>
                <a:moveTo>
                  <a:pt x="162882" y="0"/>
                </a:moveTo>
                <a:lnTo>
                  <a:pt x="2863736" y="0"/>
                </a:lnTo>
                <a:cubicBezTo>
                  <a:pt x="2953693" y="0"/>
                  <a:pt x="3026618" y="72925"/>
                  <a:pt x="3026618" y="162882"/>
                </a:cubicBezTo>
                <a:lnTo>
                  <a:pt x="3026618" y="1385870"/>
                </a:lnTo>
                <a:cubicBezTo>
                  <a:pt x="3026618" y="1475827"/>
                  <a:pt x="2953693" y="1548752"/>
                  <a:pt x="2863736" y="1548752"/>
                </a:cubicBezTo>
                <a:lnTo>
                  <a:pt x="162882" y="1548752"/>
                </a:lnTo>
                <a:cubicBezTo>
                  <a:pt x="72925" y="1548752"/>
                  <a:pt x="0" y="1475827"/>
                  <a:pt x="0" y="1385870"/>
                </a:cubicBezTo>
                <a:lnTo>
                  <a:pt x="0" y="162882"/>
                </a:lnTo>
                <a:cubicBezTo>
                  <a:pt x="0" y="72925"/>
                  <a:pt x="72925" y="0"/>
                  <a:pt x="16288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5" name="Teardrop 6">
            <a:extLst>
              <a:ext uri="{FF2B5EF4-FFF2-40B4-BE49-F238E27FC236}">
                <a16:creationId xmlns:a16="http://schemas.microsoft.com/office/drawing/2014/main" id="{3FF8E6D1-A5CA-4857-BFE4-E947E4F2F934}"/>
              </a:ext>
            </a:extLst>
          </p:cNvPr>
          <p:cNvSpPr/>
          <p:nvPr/>
        </p:nvSpPr>
        <p:spPr>
          <a:xfrm rot="8100000">
            <a:off x="11057693" y="3690402"/>
            <a:ext cx="417475" cy="417476"/>
          </a:xfrm>
          <a:custGeom>
            <a:avLst/>
            <a:gdLst/>
            <a:ahLst/>
            <a:cxnLst/>
            <a:rect l="l" t="t" r="r" b="b"/>
            <a:pathLst>
              <a:path w="2483832" h="2483835">
                <a:moveTo>
                  <a:pt x="657616" y="1826218"/>
                </a:moveTo>
                <a:cubicBezTo>
                  <a:pt x="806520" y="1975122"/>
                  <a:pt x="1047940" y="1975122"/>
                  <a:pt x="1196844" y="1826218"/>
                </a:cubicBezTo>
                <a:cubicBezTo>
                  <a:pt x="1345748" y="1677314"/>
                  <a:pt x="1345748" y="1435894"/>
                  <a:pt x="1196844" y="1286990"/>
                </a:cubicBezTo>
                <a:cubicBezTo>
                  <a:pt x="1047940" y="1138086"/>
                  <a:pt x="806520" y="1138086"/>
                  <a:pt x="657616" y="1286990"/>
                </a:cubicBezTo>
                <a:cubicBezTo>
                  <a:pt x="508712" y="1435894"/>
                  <a:pt x="508712" y="1677314"/>
                  <a:pt x="657616" y="1826218"/>
                </a:cubicBezTo>
                <a:close/>
                <a:moveTo>
                  <a:pt x="293335" y="2190500"/>
                </a:moveTo>
                <a:cubicBezTo>
                  <a:pt x="112098" y="2009262"/>
                  <a:pt x="0" y="1758885"/>
                  <a:pt x="0" y="1482325"/>
                </a:cubicBezTo>
                <a:cubicBezTo>
                  <a:pt x="0" y="929206"/>
                  <a:pt x="459290" y="590078"/>
                  <a:pt x="1001509" y="480815"/>
                </a:cubicBezTo>
                <a:cubicBezTo>
                  <a:pt x="1569704" y="366317"/>
                  <a:pt x="1861757" y="259925"/>
                  <a:pt x="2483832" y="0"/>
                </a:cubicBezTo>
                <a:cubicBezTo>
                  <a:pt x="2230640" y="682694"/>
                  <a:pt x="2130986" y="873716"/>
                  <a:pt x="2003018" y="1482325"/>
                </a:cubicBezTo>
                <a:cubicBezTo>
                  <a:pt x="1901990" y="2042180"/>
                  <a:pt x="1554627" y="2483835"/>
                  <a:pt x="1001509" y="2483835"/>
                </a:cubicBezTo>
                <a:cubicBezTo>
                  <a:pt x="724950" y="2483835"/>
                  <a:pt x="474573" y="2371737"/>
                  <a:pt x="293335" y="219050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76" name="Donut 24">
            <a:extLst>
              <a:ext uri="{FF2B5EF4-FFF2-40B4-BE49-F238E27FC236}">
                <a16:creationId xmlns:a16="http://schemas.microsoft.com/office/drawing/2014/main" id="{2358F6B7-5407-478C-BBCE-24DB33354B70}"/>
              </a:ext>
            </a:extLst>
          </p:cNvPr>
          <p:cNvSpPr/>
          <p:nvPr/>
        </p:nvSpPr>
        <p:spPr>
          <a:xfrm>
            <a:off x="5773604" y="2544635"/>
            <a:ext cx="617508" cy="622535"/>
          </a:xfrm>
          <a:custGeom>
            <a:avLst/>
            <a:gdLst/>
            <a:ahLst/>
            <a:cxnLst/>
            <a:rect l="l" t="t" r="r" b="b"/>
            <a:pathLst>
              <a:path w="3208412" h="3234532">
                <a:moveTo>
                  <a:pt x="1561445" y="1065858"/>
                </a:moveTo>
                <a:cubicBezTo>
                  <a:pt x="1654998" y="1065858"/>
                  <a:pt x="1743610" y="1087015"/>
                  <a:pt x="1821879" y="1126644"/>
                </a:cubicBezTo>
                <a:lnTo>
                  <a:pt x="1611352" y="1337172"/>
                </a:lnTo>
                <a:cubicBezTo>
                  <a:pt x="1595200" y="1333388"/>
                  <a:pt x="1578468" y="1332141"/>
                  <a:pt x="1561445" y="1332141"/>
                </a:cubicBezTo>
                <a:cubicBezTo>
                  <a:pt x="1373145" y="1332141"/>
                  <a:pt x="1220499" y="1484787"/>
                  <a:pt x="1220499" y="1673087"/>
                </a:cubicBezTo>
                <a:cubicBezTo>
                  <a:pt x="1220499" y="1861387"/>
                  <a:pt x="1373145" y="2014033"/>
                  <a:pt x="1561445" y="2014033"/>
                </a:cubicBezTo>
                <a:cubicBezTo>
                  <a:pt x="1749745" y="2014033"/>
                  <a:pt x="1902391" y="1861387"/>
                  <a:pt x="1902391" y="1673087"/>
                </a:cubicBezTo>
                <a:cubicBezTo>
                  <a:pt x="1902391" y="1643675"/>
                  <a:pt x="1898667" y="1615133"/>
                  <a:pt x="1890450" y="1588219"/>
                </a:cubicBezTo>
                <a:lnTo>
                  <a:pt x="2093156" y="1385512"/>
                </a:lnTo>
                <a:cubicBezTo>
                  <a:pt x="2142229" y="1470075"/>
                  <a:pt x="2168674" y="1568493"/>
                  <a:pt x="2168674" y="1673087"/>
                </a:cubicBezTo>
                <a:cubicBezTo>
                  <a:pt x="2168674" y="2008450"/>
                  <a:pt x="1896808" y="2280316"/>
                  <a:pt x="1561445" y="2280316"/>
                </a:cubicBezTo>
                <a:cubicBezTo>
                  <a:pt x="1226082" y="2280316"/>
                  <a:pt x="954217" y="2008450"/>
                  <a:pt x="954217" y="1673087"/>
                </a:cubicBezTo>
                <a:cubicBezTo>
                  <a:pt x="954217" y="1337724"/>
                  <a:pt x="1226082" y="1065858"/>
                  <a:pt x="1561445" y="1065858"/>
                </a:cubicBezTo>
                <a:close/>
                <a:moveTo>
                  <a:pt x="1561445" y="580076"/>
                </a:moveTo>
                <a:cubicBezTo>
                  <a:pt x="1790175" y="580076"/>
                  <a:pt x="2002494" y="650333"/>
                  <a:pt x="2177834" y="770690"/>
                </a:cubicBezTo>
                <a:lnTo>
                  <a:pt x="1968030" y="980494"/>
                </a:lnTo>
                <a:cubicBezTo>
                  <a:pt x="1849962" y="907198"/>
                  <a:pt x="1710422" y="866794"/>
                  <a:pt x="1561445" y="866794"/>
                </a:cubicBezTo>
                <a:cubicBezTo>
                  <a:pt x="1116142" y="866794"/>
                  <a:pt x="755153" y="1227784"/>
                  <a:pt x="755153" y="1673087"/>
                </a:cubicBezTo>
                <a:cubicBezTo>
                  <a:pt x="755153" y="2118390"/>
                  <a:pt x="1116142" y="2479380"/>
                  <a:pt x="1561445" y="2479380"/>
                </a:cubicBezTo>
                <a:cubicBezTo>
                  <a:pt x="2006748" y="2479380"/>
                  <a:pt x="2367738" y="2118390"/>
                  <a:pt x="2367738" y="1673087"/>
                </a:cubicBezTo>
                <a:cubicBezTo>
                  <a:pt x="2367738" y="1513043"/>
                  <a:pt x="2321108" y="1363890"/>
                  <a:pt x="2239307" y="1239362"/>
                </a:cubicBezTo>
                <a:lnTo>
                  <a:pt x="2445928" y="1032741"/>
                </a:lnTo>
                <a:cubicBezTo>
                  <a:pt x="2577451" y="1212149"/>
                  <a:pt x="2654457" y="1433625"/>
                  <a:pt x="2654457" y="1673087"/>
                </a:cubicBezTo>
                <a:cubicBezTo>
                  <a:pt x="2654457" y="2276741"/>
                  <a:pt x="2165099" y="2766099"/>
                  <a:pt x="1561445" y="2766099"/>
                </a:cubicBezTo>
                <a:cubicBezTo>
                  <a:pt x="957792" y="2766099"/>
                  <a:pt x="468434" y="2276741"/>
                  <a:pt x="468434" y="1673087"/>
                </a:cubicBezTo>
                <a:cubicBezTo>
                  <a:pt x="468434" y="1069433"/>
                  <a:pt x="957792" y="580076"/>
                  <a:pt x="1561445" y="580076"/>
                </a:cubicBezTo>
                <a:close/>
                <a:moveTo>
                  <a:pt x="1561445" y="111642"/>
                </a:moveTo>
                <a:cubicBezTo>
                  <a:pt x="1890473" y="111642"/>
                  <a:pt x="2195731" y="213411"/>
                  <a:pt x="2447076" y="387744"/>
                </a:cubicBezTo>
                <a:lnTo>
                  <a:pt x="2453780" y="494744"/>
                </a:lnTo>
                <a:lnTo>
                  <a:pt x="2309436" y="639088"/>
                </a:lnTo>
                <a:cubicBezTo>
                  <a:pt x="2099826" y="485554"/>
                  <a:pt x="1841132" y="395669"/>
                  <a:pt x="1561445" y="395669"/>
                </a:cubicBezTo>
                <a:cubicBezTo>
                  <a:pt x="855947" y="395669"/>
                  <a:pt x="284027" y="967589"/>
                  <a:pt x="284027" y="1673087"/>
                </a:cubicBezTo>
                <a:cubicBezTo>
                  <a:pt x="284027" y="2378585"/>
                  <a:pt x="855947" y="2950505"/>
                  <a:pt x="1561445" y="2950505"/>
                </a:cubicBezTo>
                <a:cubicBezTo>
                  <a:pt x="2266943" y="2950505"/>
                  <a:pt x="2838863" y="2378585"/>
                  <a:pt x="2838863" y="1673087"/>
                </a:cubicBezTo>
                <a:cubicBezTo>
                  <a:pt x="2838863" y="1382650"/>
                  <a:pt x="2741936" y="1114852"/>
                  <a:pt x="2577529" y="901139"/>
                </a:cubicBezTo>
                <a:lnTo>
                  <a:pt x="2706681" y="771988"/>
                </a:lnTo>
                <a:lnTo>
                  <a:pt x="2841540" y="780437"/>
                </a:lnTo>
                <a:cubicBezTo>
                  <a:pt x="3019168" y="1032973"/>
                  <a:pt x="3122890" y="1340917"/>
                  <a:pt x="3122890" y="1673087"/>
                </a:cubicBezTo>
                <a:cubicBezTo>
                  <a:pt x="3122890" y="2535449"/>
                  <a:pt x="2423807" y="3234532"/>
                  <a:pt x="1561445" y="3234532"/>
                </a:cubicBezTo>
                <a:cubicBezTo>
                  <a:pt x="699083" y="3234532"/>
                  <a:pt x="0" y="2535449"/>
                  <a:pt x="0" y="1673087"/>
                </a:cubicBezTo>
                <a:cubicBezTo>
                  <a:pt x="0" y="810725"/>
                  <a:pt x="699083" y="111642"/>
                  <a:pt x="1561445" y="111642"/>
                </a:cubicBezTo>
                <a:close/>
                <a:moveTo>
                  <a:pt x="2909110" y="0"/>
                </a:moveTo>
                <a:lnTo>
                  <a:pt x="2926757" y="281655"/>
                </a:lnTo>
                <a:lnTo>
                  <a:pt x="3208412" y="299301"/>
                </a:lnTo>
                <a:lnTo>
                  <a:pt x="2863230" y="644483"/>
                </a:lnTo>
                <a:lnTo>
                  <a:pt x="2685547" y="633351"/>
                </a:lnTo>
                <a:lnTo>
                  <a:pt x="1718098" y="1600799"/>
                </a:lnTo>
                <a:cubicBezTo>
                  <a:pt x="1729236" y="1622491"/>
                  <a:pt x="1734939" y="1647123"/>
                  <a:pt x="1734939" y="1673087"/>
                </a:cubicBezTo>
                <a:cubicBezTo>
                  <a:pt x="1734939" y="1768905"/>
                  <a:pt x="1657263" y="1846581"/>
                  <a:pt x="1561445" y="1846581"/>
                </a:cubicBezTo>
                <a:cubicBezTo>
                  <a:pt x="1465627" y="1846581"/>
                  <a:pt x="1387951" y="1768905"/>
                  <a:pt x="1387951" y="1673087"/>
                </a:cubicBezTo>
                <a:cubicBezTo>
                  <a:pt x="1387951" y="1577269"/>
                  <a:pt x="1465627" y="1499593"/>
                  <a:pt x="1561445" y="1499593"/>
                </a:cubicBezTo>
                <a:lnTo>
                  <a:pt x="1591006" y="1505561"/>
                </a:lnTo>
                <a:lnTo>
                  <a:pt x="2574981" y="521587"/>
                </a:lnTo>
                <a:lnTo>
                  <a:pt x="2563928" y="345182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77" name="Chord 38">
            <a:extLst>
              <a:ext uri="{FF2B5EF4-FFF2-40B4-BE49-F238E27FC236}">
                <a16:creationId xmlns:a16="http://schemas.microsoft.com/office/drawing/2014/main" id="{284AD387-FD7A-4FAE-86E7-99768FD2F34F}"/>
              </a:ext>
            </a:extLst>
          </p:cNvPr>
          <p:cNvSpPr/>
          <p:nvPr/>
        </p:nvSpPr>
        <p:spPr>
          <a:xfrm>
            <a:off x="6733448" y="2544108"/>
            <a:ext cx="484927" cy="623588"/>
          </a:xfrm>
          <a:custGeom>
            <a:avLst/>
            <a:gdLst/>
            <a:ahLst/>
            <a:cxnLst/>
            <a:rect l="l" t="t" r="r" b="b"/>
            <a:pathLst>
              <a:path w="2519554" h="3240000">
                <a:moveTo>
                  <a:pt x="1259778" y="0"/>
                </a:moveTo>
                <a:cubicBezTo>
                  <a:pt x="1299543" y="0"/>
                  <a:pt x="1331778" y="32235"/>
                  <a:pt x="1331778" y="72000"/>
                </a:cubicBezTo>
                <a:lnTo>
                  <a:pt x="1331778" y="292696"/>
                </a:lnTo>
                <a:cubicBezTo>
                  <a:pt x="1526887" y="301316"/>
                  <a:pt x="1719796" y="357828"/>
                  <a:pt x="1894309" y="459601"/>
                </a:cubicBezTo>
                <a:cubicBezTo>
                  <a:pt x="2284331" y="687055"/>
                  <a:pt x="2522839" y="1105809"/>
                  <a:pt x="2519520" y="1557297"/>
                </a:cubicBezTo>
                <a:lnTo>
                  <a:pt x="2509882" y="1557270"/>
                </a:lnTo>
                <a:cubicBezTo>
                  <a:pt x="2413806" y="1435449"/>
                  <a:pt x="2264527" y="1358626"/>
                  <a:pt x="2097304" y="1358626"/>
                </a:cubicBezTo>
                <a:cubicBezTo>
                  <a:pt x="1931567" y="1358626"/>
                  <a:pt x="1783455" y="1434091"/>
                  <a:pt x="1688484" y="1554913"/>
                </a:cubicBezTo>
                <a:lnTo>
                  <a:pt x="1657888" y="1554825"/>
                </a:lnTo>
                <a:cubicBezTo>
                  <a:pt x="1579123" y="1454657"/>
                  <a:pt x="1463823" y="1385682"/>
                  <a:pt x="1331778" y="1368008"/>
                </a:cubicBezTo>
                <a:lnTo>
                  <a:pt x="1331778" y="2507895"/>
                </a:lnTo>
                <a:lnTo>
                  <a:pt x="1356113" y="2507895"/>
                </a:lnTo>
                <a:lnTo>
                  <a:pt x="1356113" y="2868215"/>
                </a:lnTo>
                <a:lnTo>
                  <a:pt x="1353558" y="2868215"/>
                </a:lnTo>
                <a:cubicBezTo>
                  <a:pt x="1347515" y="3074779"/>
                  <a:pt x="1177830" y="3240000"/>
                  <a:pt x="969556" y="3240000"/>
                </a:cubicBezTo>
                <a:cubicBezTo>
                  <a:pt x="759529" y="3240000"/>
                  <a:pt x="588743" y="3071985"/>
                  <a:pt x="585029" y="2863014"/>
                </a:cubicBezTo>
                <a:cubicBezTo>
                  <a:pt x="584214" y="2861474"/>
                  <a:pt x="584183" y="2859896"/>
                  <a:pt x="584183" y="2858310"/>
                </a:cubicBezTo>
                <a:lnTo>
                  <a:pt x="584422" y="2856985"/>
                </a:lnTo>
                <a:cubicBezTo>
                  <a:pt x="584186" y="2856201"/>
                  <a:pt x="584184" y="2855415"/>
                  <a:pt x="584184" y="2854628"/>
                </a:cubicBezTo>
                <a:lnTo>
                  <a:pt x="584846" y="2854628"/>
                </a:lnTo>
                <a:cubicBezTo>
                  <a:pt x="585977" y="2797047"/>
                  <a:pt x="628115" y="2750982"/>
                  <a:pt x="679843" y="2750982"/>
                </a:cubicBezTo>
                <a:cubicBezTo>
                  <a:pt x="731571" y="2750982"/>
                  <a:pt x="773709" y="2797047"/>
                  <a:pt x="774841" y="2854628"/>
                </a:cubicBezTo>
                <a:lnTo>
                  <a:pt x="776870" y="2854628"/>
                </a:lnTo>
                <a:cubicBezTo>
                  <a:pt x="776870" y="2961046"/>
                  <a:pt x="863138" y="3047314"/>
                  <a:pt x="969556" y="3047314"/>
                </a:cubicBezTo>
                <a:cubicBezTo>
                  <a:pt x="1075974" y="3047314"/>
                  <a:pt x="1162242" y="2961046"/>
                  <a:pt x="1162242" y="2854628"/>
                </a:cubicBezTo>
                <a:lnTo>
                  <a:pt x="1163439" y="2854628"/>
                </a:lnTo>
                <a:lnTo>
                  <a:pt x="1163439" y="2507895"/>
                </a:lnTo>
                <a:lnTo>
                  <a:pt x="1187778" y="2507895"/>
                </a:lnTo>
                <a:lnTo>
                  <a:pt x="1187778" y="1365548"/>
                </a:lnTo>
                <a:cubicBezTo>
                  <a:pt x="1048083" y="1378241"/>
                  <a:pt x="925400" y="1448176"/>
                  <a:pt x="842602" y="1552487"/>
                </a:cubicBezTo>
                <a:lnTo>
                  <a:pt x="807450" y="1552386"/>
                </a:lnTo>
                <a:cubicBezTo>
                  <a:pt x="712615" y="1432960"/>
                  <a:pt x="565486" y="1358626"/>
                  <a:pt x="400996" y="1358626"/>
                </a:cubicBezTo>
                <a:cubicBezTo>
                  <a:pt x="240343" y="1358626"/>
                  <a:pt x="96251" y="1429532"/>
                  <a:pt x="0" y="1543232"/>
                </a:cubicBezTo>
                <a:cubicBezTo>
                  <a:pt x="1264" y="1094357"/>
                  <a:pt x="241710" y="680052"/>
                  <a:pt x="631054" y="455977"/>
                </a:cubicBezTo>
                <a:cubicBezTo>
                  <a:pt x="804121" y="356374"/>
                  <a:pt x="994908" y="301092"/>
                  <a:pt x="1187778" y="292721"/>
                </a:cubicBezTo>
                <a:lnTo>
                  <a:pt x="1187778" y="72000"/>
                </a:lnTo>
                <a:cubicBezTo>
                  <a:pt x="1187778" y="32235"/>
                  <a:pt x="1220013" y="0"/>
                  <a:pt x="125977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8" name="Heart 38">
            <a:extLst>
              <a:ext uri="{FF2B5EF4-FFF2-40B4-BE49-F238E27FC236}">
                <a16:creationId xmlns:a16="http://schemas.microsoft.com/office/drawing/2014/main" id="{07191768-391A-445C-9738-68FC969D5D3B}"/>
              </a:ext>
            </a:extLst>
          </p:cNvPr>
          <p:cNvSpPr/>
          <p:nvPr/>
        </p:nvSpPr>
        <p:spPr>
          <a:xfrm>
            <a:off x="7436317" y="1509092"/>
            <a:ext cx="544275" cy="544275"/>
          </a:xfrm>
          <a:prstGeom prst="hear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79" name="Round Same Side Corner Rectangle 19">
            <a:extLst>
              <a:ext uri="{FF2B5EF4-FFF2-40B4-BE49-F238E27FC236}">
                <a16:creationId xmlns:a16="http://schemas.microsoft.com/office/drawing/2014/main" id="{4F6F0E8F-9F3A-4C37-B8FA-77940D946D49}"/>
              </a:ext>
            </a:extLst>
          </p:cNvPr>
          <p:cNvSpPr/>
          <p:nvPr/>
        </p:nvSpPr>
        <p:spPr>
          <a:xfrm>
            <a:off x="10301960" y="5685084"/>
            <a:ext cx="411706" cy="508675"/>
          </a:xfrm>
          <a:custGeom>
            <a:avLst/>
            <a:gdLst/>
            <a:ahLst/>
            <a:cxnLst/>
            <a:rect l="l" t="t" r="r" b="b"/>
            <a:pathLst>
              <a:path w="2600931" h="3213524">
                <a:moveTo>
                  <a:pt x="1304260" y="0"/>
                </a:moveTo>
                <a:cubicBezTo>
                  <a:pt x="1403671" y="0"/>
                  <a:pt x="1484260" y="80589"/>
                  <a:pt x="1484260" y="180000"/>
                </a:cubicBezTo>
                <a:lnTo>
                  <a:pt x="1484260" y="412061"/>
                </a:lnTo>
                <a:lnTo>
                  <a:pt x="2330931" y="412061"/>
                </a:lnTo>
                <a:lnTo>
                  <a:pt x="2600931" y="682061"/>
                </a:lnTo>
                <a:lnTo>
                  <a:pt x="2330931" y="952061"/>
                </a:lnTo>
                <a:lnTo>
                  <a:pt x="1484260" y="952061"/>
                </a:lnTo>
                <a:lnTo>
                  <a:pt x="1484260" y="1110244"/>
                </a:lnTo>
                <a:lnTo>
                  <a:pt x="2375646" y="1110244"/>
                </a:lnTo>
                <a:lnTo>
                  <a:pt x="2375646" y="1650244"/>
                </a:lnTo>
                <a:lnTo>
                  <a:pt x="1484260" y="1650244"/>
                </a:lnTo>
                <a:lnTo>
                  <a:pt x="1484260" y="3213524"/>
                </a:lnTo>
                <a:lnTo>
                  <a:pt x="1124260" y="3213524"/>
                </a:lnTo>
                <a:lnTo>
                  <a:pt x="1124260" y="1650244"/>
                </a:lnTo>
                <a:lnTo>
                  <a:pt x="270000" y="1650244"/>
                </a:lnTo>
                <a:lnTo>
                  <a:pt x="0" y="1380244"/>
                </a:lnTo>
                <a:lnTo>
                  <a:pt x="270000" y="1110244"/>
                </a:lnTo>
                <a:lnTo>
                  <a:pt x="1124260" y="1110244"/>
                </a:lnTo>
                <a:lnTo>
                  <a:pt x="1124260" y="952061"/>
                </a:lnTo>
                <a:lnTo>
                  <a:pt x="224931" y="952061"/>
                </a:lnTo>
                <a:lnTo>
                  <a:pt x="224931" y="412061"/>
                </a:lnTo>
                <a:lnTo>
                  <a:pt x="1124260" y="412061"/>
                </a:lnTo>
                <a:lnTo>
                  <a:pt x="1124260" y="180000"/>
                </a:lnTo>
                <a:cubicBezTo>
                  <a:pt x="1124260" y="80589"/>
                  <a:pt x="1204849" y="0"/>
                  <a:pt x="130426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0" name="Rectangle 23">
            <a:extLst>
              <a:ext uri="{FF2B5EF4-FFF2-40B4-BE49-F238E27FC236}">
                <a16:creationId xmlns:a16="http://schemas.microsoft.com/office/drawing/2014/main" id="{411254AD-C704-4DA8-B5ED-2CB7E0E42884}"/>
              </a:ext>
            </a:extLst>
          </p:cNvPr>
          <p:cNvSpPr/>
          <p:nvPr/>
        </p:nvSpPr>
        <p:spPr>
          <a:xfrm>
            <a:off x="4242330" y="5739982"/>
            <a:ext cx="678102" cy="398876"/>
          </a:xfrm>
          <a:custGeom>
            <a:avLst/>
            <a:gdLst/>
            <a:ahLst/>
            <a:cxnLst/>
            <a:rect l="l" t="t" r="r" b="b"/>
            <a:pathLst>
              <a:path w="4529836" h="2664566">
                <a:moveTo>
                  <a:pt x="1861969" y="0"/>
                </a:moveTo>
                <a:cubicBezTo>
                  <a:pt x="2177122" y="0"/>
                  <a:pt x="2455874" y="155855"/>
                  <a:pt x="2611443" y="404565"/>
                </a:cubicBezTo>
                <a:cubicBezTo>
                  <a:pt x="2709453" y="315054"/>
                  <a:pt x="2840684" y="266178"/>
                  <a:pt x="2983336" y="266178"/>
                </a:cubicBezTo>
                <a:cubicBezTo>
                  <a:pt x="3293144" y="266178"/>
                  <a:pt x="3549108" y="496718"/>
                  <a:pt x="3578241" y="797044"/>
                </a:cubicBezTo>
                <a:cubicBezTo>
                  <a:pt x="3583592" y="793823"/>
                  <a:pt x="3589010" y="793774"/>
                  <a:pt x="3594440" y="793774"/>
                </a:cubicBezTo>
                <a:cubicBezTo>
                  <a:pt x="4111042" y="793774"/>
                  <a:pt x="4529836" y="1212568"/>
                  <a:pt x="4529836" y="1729170"/>
                </a:cubicBezTo>
                <a:cubicBezTo>
                  <a:pt x="4529836" y="2216938"/>
                  <a:pt x="4156487" y="2617512"/>
                  <a:pt x="3679930" y="2660249"/>
                </a:cubicBezTo>
                <a:lnTo>
                  <a:pt x="3679930" y="2664566"/>
                </a:lnTo>
                <a:lnTo>
                  <a:pt x="3594440" y="2664566"/>
                </a:lnTo>
                <a:lnTo>
                  <a:pt x="1043912" y="2664566"/>
                </a:lnTo>
                <a:lnTo>
                  <a:pt x="1043912" y="2657589"/>
                </a:lnTo>
                <a:cubicBezTo>
                  <a:pt x="1008374" y="2662448"/>
                  <a:pt x="972132" y="2664566"/>
                  <a:pt x="935396" y="2664566"/>
                </a:cubicBezTo>
                <a:cubicBezTo>
                  <a:pt x="418794" y="2664566"/>
                  <a:pt x="0" y="2245772"/>
                  <a:pt x="0" y="1729170"/>
                </a:cubicBezTo>
                <a:cubicBezTo>
                  <a:pt x="0" y="1212568"/>
                  <a:pt x="418794" y="793774"/>
                  <a:pt x="935396" y="793774"/>
                </a:cubicBezTo>
                <a:lnTo>
                  <a:pt x="954395" y="797612"/>
                </a:lnTo>
                <a:cubicBezTo>
                  <a:pt x="1004779" y="344999"/>
                  <a:pt x="1393085" y="0"/>
                  <a:pt x="1861969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1" name="Oval 31">
            <a:extLst>
              <a:ext uri="{FF2B5EF4-FFF2-40B4-BE49-F238E27FC236}">
                <a16:creationId xmlns:a16="http://schemas.microsoft.com/office/drawing/2014/main" id="{9CEA4298-5C72-495F-935E-04B7A42F93E1}"/>
              </a:ext>
            </a:extLst>
          </p:cNvPr>
          <p:cNvSpPr/>
          <p:nvPr/>
        </p:nvSpPr>
        <p:spPr>
          <a:xfrm>
            <a:off x="8665030" y="5684794"/>
            <a:ext cx="504505" cy="509254"/>
          </a:xfrm>
          <a:custGeom>
            <a:avLst/>
            <a:gdLst/>
            <a:ahLst/>
            <a:cxnLst/>
            <a:rect l="l" t="t" r="r" b="b"/>
            <a:pathLst>
              <a:path w="3187187" h="3217189">
                <a:moveTo>
                  <a:pt x="2136560" y="2669280"/>
                </a:moveTo>
                <a:cubicBezTo>
                  <a:pt x="2154235" y="2662847"/>
                  <a:pt x="2173778" y="2671961"/>
                  <a:pt x="2180211" y="2689635"/>
                </a:cubicBezTo>
                <a:lnTo>
                  <a:pt x="2338628" y="3124881"/>
                </a:lnTo>
                <a:cubicBezTo>
                  <a:pt x="2345061" y="3142556"/>
                  <a:pt x="2335948" y="3162099"/>
                  <a:pt x="2318273" y="3168533"/>
                </a:cubicBezTo>
                <a:lnTo>
                  <a:pt x="2190259" y="3215126"/>
                </a:lnTo>
                <a:cubicBezTo>
                  <a:pt x="2172585" y="3221559"/>
                  <a:pt x="2153041" y="3212445"/>
                  <a:pt x="2146608" y="3194771"/>
                </a:cubicBezTo>
                <a:lnTo>
                  <a:pt x="1988192" y="2759525"/>
                </a:lnTo>
                <a:cubicBezTo>
                  <a:pt x="1981759" y="2741850"/>
                  <a:pt x="1990872" y="2722307"/>
                  <a:pt x="2008547" y="2715873"/>
                </a:cubicBezTo>
                <a:close/>
                <a:moveTo>
                  <a:pt x="1050626" y="2669280"/>
                </a:moveTo>
                <a:lnTo>
                  <a:pt x="1178640" y="2715873"/>
                </a:lnTo>
                <a:cubicBezTo>
                  <a:pt x="1196314" y="2722307"/>
                  <a:pt x="1205428" y="2741850"/>
                  <a:pt x="1198995" y="2759525"/>
                </a:cubicBezTo>
                <a:lnTo>
                  <a:pt x="1040578" y="3194771"/>
                </a:lnTo>
                <a:cubicBezTo>
                  <a:pt x="1034145" y="3212445"/>
                  <a:pt x="1014601" y="3221559"/>
                  <a:pt x="996927" y="3215126"/>
                </a:cubicBezTo>
                <a:lnTo>
                  <a:pt x="868913" y="3168533"/>
                </a:lnTo>
                <a:cubicBezTo>
                  <a:pt x="851239" y="3162099"/>
                  <a:pt x="842125" y="3142556"/>
                  <a:pt x="848558" y="3124881"/>
                </a:cubicBezTo>
                <a:lnTo>
                  <a:pt x="1006975" y="2689635"/>
                </a:lnTo>
                <a:cubicBezTo>
                  <a:pt x="1013408" y="2671961"/>
                  <a:pt x="1032952" y="2662847"/>
                  <a:pt x="1050626" y="2669280"/>
                </a:cubicBezTo>
                <a:close/>
                <a:moveTo>
                  <a:pt x="2647909" y="2029882"/>
                </a:moveTo>
                <a:cubicBezTo>
                  <a:pt x="2656328" y="2027626"/>
                  <a:pt x="2665608" y="2028582"/>
                  <a:pt x="2673752" y="2033284"/>
                </a:cubicBezTo>
                <a:lnTo>
                  <a:pt x="3074877" y="2264874"/>
                </a:lnTo>
                <a:cubicBezTo>
                  <a:pt x="3091166" y="2274278"/>
                  <a:pt x="3096747" y="2295107"/>
                  <a:pt x="3087343" y="2311396"/>
                </a:cubicBezTo>
                <a:lnTo>
                  <a:pt x="3019228" y="2429374"/>
                </a:lnTo>
                <a:cubicBezTo>
                  <a:pt x="3009824" y="2445663"/>
                  <a:pt x="2988995" y="2451244"/>
                  <a:pt x="2972706" y="2441840"/>
                </a:cubicBezTo>
                <a:lnTo>
                  <a:pt x="2571581" y="2210250"/>
                </a:lnTo>
                <a:cubicBezTo>
                  <a:pt x="2555292" y="2200846"/>
                  <a:pt x="2549710" y="2180017"/>
                  <a:pt x="2559115" y="2163728"/>
                </a:cubicBezTo>
                <a:lnTo>
                  <a:pt x="2627229" y="2045750"/>
                </a:lnTo>
                <a:cubicBezTo>
                  <a:pt x="2631932" y="2037605"/>
                  <a:pt x="2639490" y="2032138"/>
                  <a:pt x="2647909" y="2029882"/>
                </a:cubicBezTo>
                <a:close/>
                <a:moveTo>
                  <a:pt x="539277" y="2029882"/>
                </a:moveTo>
                <a:cubicBezTo>
                  <a:pt x="547696" y="2032138"/>
                  <a:pt x="555255" y="2037605"/>
                  <a:pt x="559957" y="2045750"/>
                </a:cubicBezTo>
                <a:lnTo>
                  <a:pt x="628071" y="2163728"/>
                </a:lnTo>
                <a:cubicBezTo>
                  <a:pt x="637476" y="2180017"/>
                  <a:pt x="631895" y="2200846"/>
                  <a:pt x="615606" y="2210250"/>
                </a:cubicBezTo>
                <a:lnTo>
                  <a:pt x="214481" y="2441840"/>
                </a:lnTo>
                <a:cubicBezTo>
                  <a:pt x="198192" y="2451244"/>
                  <a:pt x="177363" y="2445663"/>
                  <a:pt x="167958" y="2429374"/>
                </a:cubicBezTo>
                <a:lnTo>
                  <a:pt x="99844" y="2311396"/>
                </a:lnTo>
                <a:cubicBezTo>
                  <a:pt x="90439" y="2295107"/>
                  <a:pt x="96020" y="2274278"/>
                  <a:pt x="112309" y="2264874"/>
                </a:cubicBezTo>
                <a:lnTo>
                  <a:pt x="513434" y="2033284"/>
                </a:lnTo>
                <a:cubicBezTo>
                  <a:pt x="521579" y="2028582"/>
                  <a:pt x="530858" y="2027626"/>
                  <a:pt x="539277" y="2029882"/>
                </a:cubicBezTo>
                <a:close/>
                <a:moveTo>
                  <a:pt x="3094879" y="918289"/>
                </a:moveTo>
                <a:cubicBezTo>
                  <a:pt x="3112554" y="911856"/>
                  <a:pt x="3132097" y="920969"/>
                  <a:pt x="3138531" y="938644"/>
                </a:cubicBezTo>
                <a:lnTo>
                  <a:pt x="3185124" y="1066657"/>
                </a:lnTo>
                <a:cubicBezTo>
                  <a:pt x="3191557" y="1084332"/>
                  <a:pt x="3182443" y="1103875"/>
                  <a:pt x="3164769" y="1110308"/>
                </a:cubicBezTo>
                <a:lnTo>
                  <a:pt x="2729523" y="1268725"/>
                </a:lnTo>
                <a:cubicBezTo>
                  <a:pt x="2711848" y="1275158"/>
                  <a:pt x="2692304" y="1266045"/>
                  <a:pt x="2685871" y="1248370"/>
                </a:cubicBezTo>
                <a:lnTo>
                  <a:pt x="2639278" y="1120357"/>
                </a:lnTo>
                <a:cubicBezTo>
                  <a:pt x="2632845" y="1102682"/>
                  <a:pt x="2641959" y="1083138"/>
                  <a:pt x="2659633" y="1076705"/>
                </a:cubicBezTo>
                <a:close/>
                <a:moveTo>
                  <a:pt x="92307" y="918289"/>
                </a:moveTo>
                <a:lnTo>
                  <a:pt x="527553" y="1076705"/>
                </a:lnTo>
                <a:cubicBezTo>
                  <a:pt x="545228" y="1083138"/>
                  <a:pt x="554341" y="1102682"/>
                  <a:pt x="547908" y="1120357"/>
                </a:cubicBezTo>
                <a:lnTo>
                  <a:pt x="501315" y="1248370"/>
                </a:lnTo>
                <a:cubicBezTo>
                  <a:pt x="494882" y="1266045"/>
                  <a:pt x="475338" y="1275158"/>
                  <a:pt x="457664" y="1268725"/>
                </a:cubicBezTo>
                <a:lnTo>
                  <a:pt x="22418" y="1110308"/>
                </a:lnTo>
                <a:cubicBezTo>
                  <a:pt x="4743" y="1103875"/>
                  <a:pt x="-4370" y="1084332"/>
                  <a:pt x="2063" y="1066657"/>
                </a:cubicBezTo>
                <a:lnTo>
                  <a:pt x="48656" y="938644"/>
                </a:lnTo>
                <a:cubicBezTo>
                  <a:pt x="55089" y="920969"/>
                  <a:pt x="74633" y="911856"/>
                  <a:pt x="92307" y="918289"/>
                </a:cubicBezTo>
                <a:close/>
                <a:moveTo>
                  <a:pt x="1593593" y="658644"/>
                </a:moveTo>
                <a:cubicBezTo>
                  <a:pt x="2116495" y="658644"/>
                  <a:pt x="2540391" y="1082540"/>
                  <a:pt x="2540391" y="1605442"/>
                </a:cubicBezTo>
                <a:cubicBezTo>
                  <a:pt x="2540391" y="2128344"/>
                  <a:pt x="2116495" y="2552240"/>
                  <a:pt x="1593593" y="2552240"/>
                </a:cubicBezTo>
                <a:cubicBezTo>
                  <a:pt x="1070691" y="2552240"/>
                  <a:pt x="646795" y="2128344"/>
                  <a:pt x="646795" y="1605442"/>
                </a:cubicBezTo>
                <a:cubicBezTo>
                  <a:pt x="646795" y="1082540"/>
                  <a:pt x="1070691" y="658644"/>
                  <a:pt x="1593593" y="658644"/>
                </a:cubicBezTo>
                <a:close/>
                <a:moveTo>
                  <a:pt x="2246117" y="1165"/>
                </a:moveTo>
                <a:cubicBezTo>
                  <a:pt x="2254536" y="-1090"/>
                  <a:pt x="2263815" y="-135"/>
                  <a:pt x="2271960" y="4568"/>
                </a:cubicBezTo>
                <a:lnTo>
                  <a:pt x="2389938" y="72682"/>
                </a:lnTo>
                <a:cubicBezTo>
                  <a:pt x="2406227" y="82087"/>
                  <a:pt x="2411808" y="102916"/>
                  <a:pt x="2402403" y="119205"/>
                </a:cubicBezTo>
                <a:lnTo>
                  <a:pt x="2170814" y="520330"/>
                </a:lnTo>
                <a:cubicBezTo>
                  <a:pt x="2161409" y="536619"/>
                  <a:pt x="2140580" y="542200"/>
                  <a:pt x="2124291" y="532795"/>
                </a:cubicBezTo>
                <a:lnTo>
                  <a:pt x="2006313" y="464681"/>
                </a:lnTo>
                <a:cubicBezTo>
                  <a:pt x="1990024" y="455276"/>
                  <a:pt x="1984443" y="434447"/>
                  <a:pt x="1993848" y="418158"/>
                </a:cubicBezTo>
                <a:lnTo>
                  <a:pt x="2225437" y="17033"/>
                </a:lnTo>
                <a:cubicBezTo>
                  <a:pt x="2230139" y="8889"/>
                  <a:pt x="2237698" y="3421"/>
                  <a:pt x="2246117" y="1165"/>
                </a:cubicBezTo>
                <a:close/>
                <a:moveTo>
                  <a:pt x="941069" y="1165"/>
                </a:moveTo>
                <a:cubicBezTo>
                  <a:pt x="949488" y="3421"/>
                  <a:pt x="957047" y="8889"/>
                  <a:pt x="961749" y="17033"/>
                </a:cubicBezTo>
                <a:lnTo>
                  <a:pt x="1193338" y="418158"/>
                </a:lnTo>
                <a:cubicBezTo>
                  <a:pt x="1202743" y="434447"/>
                  <a:pt x="1197162" y="455276"/>
                  <a:pt x="1180873" y="464681"/>
                </a:cubicBezTo>
                <a:lnTo>
                  <a:pt x="1062895" y="532795"/>
                </a:lnTo>
                <a:cubicBezTo>
                  <a:pt x="1046606" y="542200"/>
                  <a:pt x="1025777" y="536619"/>
                  <a:pt x="1016372" y="520330"/>
                </a:cubicBezTo>
                <a:lnTo>
                  <a:pt x="784783" y="119205"/>
                </a:lnTo>
                <a:cubicBezTo>
                  <a:pt x="775378" y="102916"/>
                  <a:pt x="780959" y="82087"/>
                  <a:pt x="797248" y="72682"/>
                </a:cubicBezTo>
                <a:lnTo>
                  <a:pt x="915226" y="4568"/>
                </a:lnTo>
                <a:cubicBezTo>
                  <a:pt x="923371" y="-135"/>
                  <a:pt x="932650" y="-1090"/>
                  <a:pt x="941069" y="1165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2" name="Rectangle 23">
            <a:extLst>
              <a:ext uri="{FF2B5EF4-FFF2-40B4-BE49-F238E27FC236}">
                <a16:creationId xmlns:a16="http://schemas.microsoft.com/office/drawing/2014/main" id="{D1D013BE-5839-41BC-BC72-D7D6A426C477}"/>
              </a:ext>
            </a:extLst>
          </p:cNvPr>
          <p:cNvSpPr/>
          <p:nvPr/>
        </p:nvSpPr>
        <p:spPr>
          <a:xfrm>
            <a:off x="5963174" y="5716474"/>
            <a:ext cx="691882" cy="445892"/>
          </a:xfrm>
          <a:custGeom>
            <a:avLst/>
            <a:gdLst/>
            <a:ahLst/>
            <a:cxnLst/>
            <a:rect l="l" t="t" r="r" b="b"/>
            <a:pathLst>
              <a:path w="3224845" h="2078296">
                <a:moveTo>
                  <a:pt x="1153236" y="427959"/>
                </a:moveTo>
                <a:cubicBezTo>
                  <a:pt x="1348431" y="427959"/>
                  <a:pt x="1521080" y="524490"/>
                  <a:pt x="1617434" y="678532"/>
                </a:cubicBezTo>
                <a:cubicBezTo>
                  <a:pt x="1678138" y="623092"/>
                  <a:pt x="1759417" y="592820"/>
                  <a:pt x="1847771" y="592820"/>
                </a:cubicBezTo>
                <a:cubicBezTo>
                  <a:pt x="2039655" y="592820"/>
                  <a:pt x="2198190" y="735609"/>
                  <a:pt x="2216233" y="921620"/>
                </a:cubicBezTo>
                <a:cubicBezTo>
                  <a:pt x="2219548" y="919625"/>
                  <a:pt x="2222903" y="919594"/>
                  <a:pt x="2226267" y="919594"/>
                </a:cubicBezTo>
                <a:cubicBezTo>
                  <a:pt x="2546231" y="919594"/>
                  <a:pt x="2805617" y="1178981"/>
                  <a:pt x="2805617" y="1498945"/>
                </a:cubicBezTo>
                <a:cubicBezTo>
                  <a:pt x="2805617" y="1801051"/>
                  <a:pt x="2574378" y="2049153"/>
                  <a:pt x="2279216" y="2075622"/>
                </a:cubicBezTo>
                <a:lnTo>
                  <a:pt x="2279216" y="2078296"/>
                </a:lnTo>
                <a:lnTo>
                  <a:pt x="2226267" y="2078296"/>
                </a:lnTo>
                <a:lnTo>
                  <a:pt x="646561" y="2078296"/>
                </a:lnTo>
                <a:lnTo>
                  <a:pt x="646561" y="2073975"/>
                </a:lnTo>
                <a:cubicBezTo>
                  <a:pt x="624550" y="2076984"/>
                  <a:pt x="602103" y="2078296"/>
                  <a:pt x="579350" y="2078296"/>
                </a:cubicBezTo>
                <a:cubicBezTo>
                  <a:pt x="259386" y="2078296"/>
                  <a:pt x="0" y="1818910"/>
                  <a:pt x="0" y="1498945"/>
                </a:cubicBezTo>
                <a:cubicBezTo>
                  <a:pt x="0" y="1178981"/>
                  <a:pt x="259386" y="919594"/>
                  <a:pt x="579350" y="919594"/>
                </a:cubicBezTo>
                <a:lnTo>
                  <a:pt x="591118" y="921972"/>
                </a:lnTo>
                <a:cubicBezTo>
                  <a:pt x="622324" y="641639"/>
                  <a:pt x="862826" y="427959"/>
                  <a:pt x="1153236" y="427959"/>
                </a:cubicBezTo>
                <a:close/>
                <a:moveTo>
                  <a:pt x="1844671" y="0"/>
                </a:moveTo>
                <a:cubicBezTo>
                  <a:pt x="2007709" y="0"/>
                  <a:pt x="2151917" y="80629"/>
                  <a:pt x="2232398" y="209295"/>
                </a:cubicBezTo>
                <a:cubicBezTo>
                  <a:pt x="2283102" y="162988"/>
                  <a:pt x="2350992" y="137703"/>
                  <a:pt x="2424790" y="137703"/>
                </a:cubicBezTo>
                <a:cubicBezTo>
                  <a:pt x="2585064" y="137703"/>
                  <a:pt x="2717483" y="256969"/>
                  <a:pt x="2732554" y="412337"/>
                </a:cubicBezTo>
                <a:cubicBezTo>
                  <a:pt x="2735322" y="410671"/>
                  <a:pt x="2738125" y="410646"/>
                  <a:pt x="2740934" y="410646"/>
                </a:cubicBezTo>
                <a:cubicBezTo>
                  <a:pt x="3008189" y="410646"/>
                  <a:pt x="3224845" y="627302"/>
                  <a:pt x="3224845" y="894557"/>
                </a:cubicBezTo>
                <a:cubicBezTo>
                  <a:pt x="3224845" y="1096996"/>
                  <a:pt x="3100535" y="1270403"/>
                  <a:pt x="2923312" y="1340619"/>
                </a:cubicBezTo>
                <a:cubicBezTo>
                  <a:pt x="2866347" y="1049229"/>
                  <a:pt x="2609521" y="829523"/>
                  <a:pt x="2301383" y="829523"/>
                </a:cubicBezTo>
                <a:cubicBezTo>
                  <a:pt x="2297701" y="829523"/>
                  <a:pt x="2294026" y="829557"/>
                  <a:pt x="2290397" y="831741"/>
                </a:cubicBezTo>
                <a:cubicBezTo>
                  <a:pt x="2270640" y="628070"/>
                  <a:pt x="2097054" y="471725"/>
                  <a:pt x="1886953" y="471725"/>
                </a:cubicBezTo>
                <a:cubicBezTo>
                  <a:pt x="1790211" y="471725"/>
                  <a:pt x="1701214" y="504871"/>
                  <a:pt x="1634747" y="565575"/>
                </a:cubicBezTo>
                <a:cubicBezTo>
                  <a:pt x="1575570" y="470966"/>
                  <a:pt x="1490108" y="396171"/>
                  <a:pt x="1388252" y="349790"/>
                </a:cubicBezTo>
                <a:cubicBezTo>
                  <a:pt x="1438607" y="147092"/>
                  <a:pt x="1624461" y="0"/>
                  <a:pt x="18446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3" name="Oval 31">
            <a:extLst>
              <a:ext uri="{FF2B5EF4-FFF2-40B4-BE49-F238E27FC236}">
                <a16:creationId xmlns:a16="http://schemas.microsoft.com/office/drawing/2014/main" id="{F2B4C20E-6F83-4700-819A-B889CC4F8028}"/>
              </a:ext>
            </a:extLst>
          </p:cNvPr>
          <p:cNvSpPr/>
          <p:nvPr/>
        </p:nvSpPr>
        <p:spPr>
          <a:xfrm>
            <a:off x="6939606" y="5653380"/>
            <a:ext cx="579873" cy="572083"/>
          </a:xfrm>
          <a:custGeom>
            <a:avLst/>
            <a:gdLst/>
            <a:ahLst/>
            <a:cxnLst/>
            <a:rect l="l" t="t" r="r" b="b"/>
            <a:pathLst>
              <a:path w="3240076" h="3196551">
                <a:moveTo>
                  <a:pt x="2810300" y="1617710"/>
                </a:moveTo>
                <a:cubicBezTo>
                  <a:pt x="2817009" y="1615912"/>
                  <a:pt x="2824405" y="1616674"/>
                  <a:pt x="2830895" y="1620421"/>
                </a:cubicBezTo>
                <a:lnTo>
                  <a:pt x="3150571" y="1804986"/>
                </a:lnTo>
                <a:cubicBezTo>
                  <a:pt x="3163552" y="1812480"/>
                  <a:pt x="3168000" y="1829080"/>
                  <a:pt x="3160506" y="1842062"/>
                </a:cubicBezTo>
                <a:lnTo>
                  <a:pt x="3106222" y="1936084"/>
                </a:lnTo>
                <a:cubicBezTo>
                  <a:pt x="3098727" y="1949065"/>
                  <a:pt x="3082128" y="1953513"/>
                  <a:pt x="3069146" y="1946019"/>
                </a:cubicBezTo>
                <a:lnTo>
                  <a:pt x="2749470" y="1761453"/>
                </a:lnTo>
                <a:cubicBezTo>
                  <a:pt x="2736489" y="1753959"/>
                  <a:pt x="2732040" y="1737359"/>
                  <a:pt x="2739536" y="1724378"/>
                </a:cubicBezTo>
                <a:lnTo>
                  <a:pt x="2793819" y="1630356"/>
                </a:lnTo>
                <a:cubicBezTo>
                  <a:pt x="2797567" y="1623864"/>
                  <a:pt x="2803590" y="1619508"/>
                  <a:pt x="2810300" y="1617710"/>
                </a:cubicBezTo>
                <a:close/>
                <a:moveTo>
                  <a:pt x="1308278" y="1324343"/>
                </a:moveTo>
                <a:cubicBezTo>
                  <a:pt x="1529714" y="1324343"/>
                  <a:pt x="1725574" y="1433852"/>
                  <a:pt x="1834882" y="1608603"/>
                </a:cubicBezTo>
                <a:cubicBezTo>
                  <a:pt x="1903747" y="1545710"/>
                  <a:pt x="1995954" y="1511368"/>
                  <a:pt x="2096186" y="1511368"/>
                </a:cubicBezTo>
                <a:cubicBezTo>
                  <a:pt x="2313867" y="1511368"/>
                  <a:pt x="2493715" y="1673353"/>
                  <a:pt x="2514185" y="1884371"/>
                </a:cubicBezTo>
                <a:cubicBezTo>
                  <a:pt x="2517944" y="1882108"/>
                  <a:pt x="2521751" y="1882074"/>
                  <a:pt x="2525567" y="1882074"/>
                </a:cubicBezTo>
                <a:cubicBezTo>
                  <a:pt x="2888547" y="1882074"/>
                  <a:pt x="3182805" y="2176332"/>
                  <a:pt x="3182805" y="2539312"/>
                </a:cubicBezTo>
                <a:cubicBezTo>
                  <a:pt x="3182805" y="2882034"/>
                  <a:pt x="2920478" y="3163490"/>
                  <a:pt x="2585635" y="3193518"/>
                </a:cubicBezTo>
                <a:lnTo>
                  <a:pt x="2585635" y="3196551"/>
                </a:lnTo>
                <a:lnTo>
                  <a:pt x="2525567" y="3196551"/>
                </a:lnTo>
                <a:lnTo>
                  <a:pt x="733485" y="3196551"/>
                </a:lnTo>
                <a:lnTo>
                  <a:pt x="733485" y="3191649"/>
                </a:lnTo>
                <a:cubicBezTo>
                  <a:pt x="708515" y="3195063"/>
                  <a:pt x="683050" y="3196551"/>
                  <a:pt x="657239" y="3196551"/>
                </a:cubicBezTo>
                <a:cubicBezTo>
                  <a:pt x="294258" y="3196551"/>
                  <a:pt x="0" y="2902293"/>
                  <a:pt x="0" y="2539312"/>
                </a:cubicBezTo>
                <a:cubicBezTo>
                  <a:pt x="0" y="2176332"/>
                  <a:pt x="294258" y="1882074"/>
                  <a:pt x="657239" y="1882074"/>
                </a:cubicBezTo>
                <a:lnTo>
                  <a:pt x="670588" y="1884770"/>
                </a:lnTo>
                <a:cubicBezTo>
                  <a:pt x="705989" y="1566750"/>
                  <a:pt x="978825" y="1324343"/>
                  <a:pt x="1308278" y="1324343"/>
                </a:cubicBezTo>
                <a:close/>
                <a:moveTo>
                  <a:pt x="3166512" y="731828"/>
                </a:moveTo>
                <a:cubicBezTo>
                  <a:pt x="3180598" y="726701"/>
                  <a:pt x="3196172" y="733964"/>
                  <a:pt x="3201300" y="748050"/>
                </a:cubicBezTo>
                <a:lnTo>
                  <a:pt x="3238432" y="850070"/>
                </a:lnTo>
                <a:cubicBezTo>
                  <a:pt x="3243559" y="864156"/>
                  <a:pt x="3236295" y="879731"/>
                  <a:pt x="3222210" y="884857"/>
                </a:cubicBezTo>
                <a:lnTo>
                  <a:pt x="2875342" y="1011107"/>
                </a:lnTo>
                <a:cubicBezTo>
                  <a:pt x="2861256" y="1016234"/>
                  <a:pt x="2845680" y="1008972"/>
                  <a:pt x="2840554" y="994886"/>
                </a:cubicBezTo>
                <a:lnTo>
                  <a:pt x="2803421" y="892866"/>
                </a:lnTo>
                <a:cubicBezTo>
                  <a:pt x="2798295" y="878780"/>
                  <a:pt x="2805558" y="863204"/>
                  <a:pt x="2819643" y="858077"/>
                </a:cubicBezTo>
                <a:close/>
                <a:moveTo>
                  <a:pt x="773619" y="731828"/>
                </a:moveTo>
                <a:lnTo>
                  <a:pt x="1120487" y="858077"/>
                </a:lnTo>
                <a:cubicBezTo>
                  <a:pt x="1134573" y="863204"/>
                  <a:pt x="1141836" y="878780"/>
                  <a:pt x="1136709" y="892866"/>
                </a:cubicBezTo>
                <a:lnTo>
                  <a:pt x="1099577" y="994886"/>
                </a:lnTo>
                <a:cubicBezTo>
                  <a:pt x="1094450" y="1008972"/>
                  <a:pt x="1078875" y="1016234"/>
                  <a:pt x="1064789" y="1011107"/>
                </a:cubicBezTo>
                <a:lnTo>
                  <a:pt x="717921" y="884857"/>
                </a:lnTo>
                <a:cubicBezTo>
                  <a:pt x="703835" y="879731"/>
                  <a:pt x="696572" y="864156"/>
                  <a:pt x="701699" y="850070"/>
                </a:cubicBezTo>
                <a:lnTo>
                  <a:pt x="738831" y="748050"/>
                </a:lnTo>
                <a:cubicBezTo>
                  <a:pt x="743958" y="733964"/>
                  <a:pt x="759534" y="726701"/>
                  <a:pt x="773619" y="731828"/>
                </a:cubicBezTo>
                <a:close/>
                <a:moveTo>
                  <a:pt x="1970065" y="524905"/>
                </a:moveTo>
                <a:cubicBezTo>
                  <a:pt x="2386791" y="524905"/>
                  <a:pt x="2724614" y="862728"/>
                  <a:pt x="2724614" y="1279453"/>
                </a:cubicBezTo>
                <a:cubicBezTo>
                  <a:pt x="2724614" y="1453368"/>
                  <a:pt x="2665775" y="1613540"/>
                  <a:pt x="2564463" y="1739247"/>
                </a:cubicBezTo>
                <a:cubicBezTo>
                  <a:pt x="2529951" y="1545877"/>
                  <a:pt x="2358485" y="1402176"/>
                  <a:pt x="2153457" y="1402176"/>
                </a:cubicBezTo>
                <a:cubicBezTo>
                  <a:pt x="2053225" y="1402176"/>
                  <a:pt x="1961018" y="1436518"/>
                  <a:pt x="1892153" y="1499411"/>
                </a:cubicBezTo>
                <a:cubicBezTo>
                  <a:pt x="1782845" y="1324660"/>
                  <a:pt x="1586985" y="1215151"/>
                  <a:pt x="1365549" y="1215151"/>
                </a:cubicBezTo>
                <a:cubicBezTo>
                  <a:pt x="1314582" y="1215151"/>
                  <a:pt x="1264970" y="1220953"/>
                  <a:pt x="1217820" y="1233835"/>
                </a:cubicBezTo>
                <a:cubicBezTo>
                  <a:pt x="1240489" y="838320"/>
                  <a:pt x="1568676" y="524905"/>
                  <a:pt x="1970065" y="524905"/>
                </a:cubicBezTo>
                <a:close/>
                <a:moveTo>
                  <a:pt x="2490093" y="928"/>
                </a:moveTo>
                <a:cubicBezTo>
                  <a:pt x="2496802" y="-869"/>
                  <a:pt x="2504197" y="-108"/>
                  <a:pt x="2510688" y="3640"/>
                </a:cubicBezTo>
                <a:lnTo>
                  <a:pt x="2604711" y="57924"/>
                </a:lnTo>
                <a:cubicBezTo>
                  <a:pt x="2617692" y="65419"/>
                  <a:pt x="2622140" y="82019"/>
                  <a:pt x="2614644" y="95000"/>
                </a:cubicBezTo>
                <a:lnTo>
                  <a:pt x="2430080" y="414676"/>
                </a:lnTo>
                <a:cubicBezTo>
                  <a:pt x="2422585" y="427657"/>
                  <a:pt x="2405985" y="432105"/>
                  <a:pt x="2393004" y="424610"/>
                </a:cubicBezTo>
                <a:lnTo>
                  <a:pt x="2298982" y="370326"/>
                </a:lnTo>
                <a:cubicBezTo>
                  <a:pt x="2286000" y="362831"/>
                  <a:pt x="2281552" y="346232"/>
                  <a:pt x="2289048" y="333250"/>
                </a:cubicBezTo>
                <a:lnTo>
                  <a:pt x="2473612" y="13574"/>
                </a:lnTo>
                <a:cubicBezTo>
                  <a:pt x="2477359" y="7084"/>
                  <a:pt x="2483383" y="2726"/>
                  <a:pt x="2490093" y="928"/>
                </a:cubicBezTo>
                <a:close/>
                <a:moveTo>
                  <a:pt x="1450038" y="928"/>
                </a:moveTo>
                <a:cubicBezTo>
                  <a:pt x="1456747" y="2726"/>
                  <a:pt x="1462771" y="7084"/>
                  <a:pt x="1466519" y="13574"/>
                </a:cubicBezTo>
                <a:lnTo>
                  <a:pt x="1651083" y="333250"/>
                </a:lnTo>
                <a:cubicBezTo>
                  <a:pt x="1658578" y="346232"/>
                  <a:pt x="1654131" y="362831"/>
                  <a:pt x="1641149" y="370326"/>
                </a:cubicBezTo>
                <a:lnTo>
                  <a:pt x="1547127" y="424610"/>
                </a:lnTo>
                <a:cubicBezTo>
                  <a:pt x="1534145" y="432105"/>
                  <a:pt x="1517546" y="427657"/>
                  <a:pt x="1510050" y="414676"/>
                </a:cubicBezTo>
                <a:lnTo>
                  <a:pt x="1325486" y="95000"/>
                </a:lnTo>
                <a:cubicBezTo>
                  <a:pt x="1317991" y="82019"/>
                  <a:pt x="1322439" y="65419"/>
                  <a:pt x="1335420" y="57924"/>
                </a:cubicBezTo>
                <a:lnTo>
                  <a:pt x="1429442" y="3640"/>
                </a:lnTo>
                <a:cubicBezTo>
                  <a:pt x="1435933" y="-108"/>
                  <a:pt x="1443328" y="-869"/>
                  <a:pt x="1450038" y="92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4" name="Teardrop 17">
            <a:extLst>
              <a:ext uri="{FF2B5EF4-FFF2-40B4-BE49-F238E27FC236}">
                <a16:creationId xmlns:a16="http://schemas.microsoft.com/office/drawing/2014/main" id="{04CFE412-7B77-4FD8-A796-DE7E55B89403}"/>
              </a:ext>
            </a:extLst>
          </p:cNvPr>
          <p:cNvSpPr/>
          <p:nvPr/>
        </p:nvSpPr>
        <p:spPr>
          <a:xfrm rot="18900000">
            <a:off x="5204982" y="5698880"/>
            <a:ext cx="473640" cy="481082"/>
          </a:xfrm>
          <a:custGeom>
            <a:avLst/>
            <a:gdLst/>
            <a:ahLst/>
            <a:cxnLst/>
            <a:rect l="l" t="t" r="r" b="b"/>
            <a:pathLst>
              <a:path w="2646489" h="2688071">
                <a:moveTo>
                  <a:pt x="306023" y="2382048"/>
                </a:moveTo>
                <a:cubicBezTo>
                  <a:pt x="271732" y="2441625"/>
                  <a:pt x="254586" y="2501201"/>
                  <a:pt x="254586" y="2560778"/>
                </a:cubicBezTo>
                <a:cubicBezTo>
                  <a:pt x="254586" y="2631080"/>
                  <a:pt x="197595" y="2688071"/>
                  <a:pt x="127293" y="2688071"/>
                </a:cubicBezTo>
                <a:cubicBezTo>
                  <a:pt x="56991" y="2688071"/>
                  <a:pt x="0" y="2631081"/>
                  <a:pt x="0" y="2560778"/>
                </a:cubicBezTo>
                <a:cubicBezTo>
                  <a:pt x="0" y="2490477"/>
                  <a:pt x="56991" y="2433485"/>
                  <a:pt x="127293" y="2433485"/>
                </a:cubicBezTo>
                <a:cubicBezTo>
                  <a:pt x="186870" y="2433486"/>
                  <a:pt x="246446" y="2416340"/>
                  <a:pt x="306023" y="2382048"/>
                </a:cubicBezTo>
                <a:close/>
                <a:moveTo>
                  <a:pt x="812224" y="2334103"/>
                </a:moveTo>
                <a:cubicBezTo>
                  <a:pt x="777933" y="2393681"/>
                  <a:pt x="760787" y="2453256"/>
                  <a:pt x="760787" y="2512834"/>
                </a:cubicBezTo>
                <a:cubicBezTo>
                  <a:pt x="760787" y="2583136"/>
                  <a:pt x="703796" y="2640127"/>
                  <a:pt x="633494" y="2640127"/>
                </a:cubicBezTo>
                <a:cubicBezTo>
                  <a:pt x="563192" y="2640127"/>
                  <a:pt x="506201" y="2583136"/>
                  <a:pt x="506201" y="2512834"/>
                </a:cubicBezTo>
                <a:cubicBezTo>
                  <a:pt x="506201" y="2442532"/>
                  <a:pt x="563192" y="2385541"/>
                  <a:pt x="633494" y="2385541"/>
                </a:cubicBezTo>
                <a:cubicBezTo>
                  <a:pt x="693071" y="2385540"/>
                  <a:pt x="752647" y="2368395"/>
                  <a:pt x="812224" y="2334103"/>
                </a:cubicBezTo>
                <a:close/>
                <a:moveTo>
                  <a:pt x="353968" y="1875848"/>
                </a:moveTo>
                <a:cubicBezTo>
                  <a:pt x="319677" y="1935424"/>
                  <a:pt x="302531" y="1995001"/>
                  <a:pt x="302530" y="2054578"/>
                </a:cubicBezTo>
                <a:cubicBezTo>
                  <a:pt x="302530" y="2124880"/>
                  <a:pt x="245539" y="2181871"/>
                  <a:pt x="175237" y="2181871"/>
                </a:cubicBezTo>
                <a:cubicBezTo>
                  <a:pt x="104935" y="2181871"/>
                  <a:pt x="47945" y="2124880"/>
                  <a:pt x="47944" y="2054578"/>
                </a:cubicBezTo>
                <a:cubicBezTo>
                  <a:pt x="47944" y="1984276"/>
                  <a:pt x="104935" y="1927285"/>
                  <a:pt x="175237" y="1927285"/>
                </a:cubicBezTo>
                <a:cubicBezTo>
                  <a:pt x="234815" y="1927285"/>
                  <a:pt x="294391" y="1910139"/>
                  <a:pt x="353968" y="1875848"/>
                </a:cubicBezTo>
                <a:close/>
                <a:moveTo>
                  <a:pt x="401912" y="1369646"/>
                </a:moveTo>
                <a:cubicBezTo>
                  <a:pt x="367621" y="1429223"/>
                  <a:pt x="350475" y="1488799"/>
                  <a:pt x="350475" y="1548377"/>
                </a:cubicBezTo>
                <a:cubicBezTo>
                  <a:pt x="350475" y="1618679"/>
                  <a:pt x="293484" y="1675670"/>
                  <a:pt x="223182" y="1675670"/>
                </a:cubicBezTo>
                <a:cubicBezTo>
                  <a:pt x="152880" y="1675670"/>
                  <a:pt x="95889" y="1618679"/>
                  <a:pt x="95889" y="1548377"/>
                </a:cubicBezTo>
                <a:cubicBezTo>
                  <a:pt x="95889" y="1478075"/>
                  <a:pt x="152880" y="1421084"/>
                  <a:pt x="223182" y="1421084"/>
                </a:cubicBezTo>
                <a:cubicBezTo>
                  <a:pt x="282759" y="1421084"/>
                  <a:pt x="342335" y="1403938"/>
                  <a:pt x="401912" y="1369646"/>
                </a:cubicBezTo>
                <a:close/>
                <a:moveTo>
                  <a:pt x="1318425" y="2286158"/>
                </a:moveTo>
                <a:cubicBezTo>
                  <a:pt x="1284134" y="2345735"/>
                  <a:pt x="1266988" y="2405312"/>
                  <a:pt x="1266987" y="2464888"/>
                </a:cubicBezTo>
                <a:cubicBezTo>
                  <a:pt x="1266987" y="2535190"/>
                  <a:pt x="1209996" y="2592182"/>
                  <a:pt x="1139694" y="2592182"/>
                </a:cubicBezTo>
                <a:cubicBezTo>
                  <a:pt x="1069392" y="2592182"/>
                  <a:pt x="1012402" y="2535191"/>
                  <a:pt x="1012401" y="2464888"/>
                </a:cubicBezTo>
                <a:cubicBezTo>
                  <a:pt x="1012401" y="2394586"/>
                  <a:pt x="1069392" y="2337595"/>
                  <a:pt x="1139694" y="2337595"/>
                </a:cubicBezTo>
                <a:cubicBezTo>
                  <a:pt x="1199271" y="2337596"/>
                  <a:pt x="1258848" y="2320449"/>
                  <a:pt x="1318425" y="2286158"/>
                </a:cubicBezTo>
                <a:close/>
                <a:moveTo>
                  <a:pt x="860169" y="1827902"/>
                </a:moveTo>
                <a:cubicBezTo>
                  <a:pt x="825878" y="1887479"/>
                  <a:pt x="808731" y="1947056"/>
                  <a:pt x="808731" y="2006633"/>
                </a:cubicBezTo>
                <a:cubicBezTo>
                  <a:pt x="808731" y="2076935"/>
                  <a:pt x="751740" y="2133926"/>
                  <a:pt x="681438" y="2133926"/>
                </a:cubicBezTo>
                <a:cubicBezTo>
                  <a:pt x="611136" y="2133926"/>
                  <a:pt x="554146" y="2076935"/>
                  <a:pt x="554145" y="2006633"/>
                </a:cubicBezTo>
                <a:cubicBezTo>
                  <a:pt x="554145" y="1936331"/>
                  <a:pt x="611136" y="1879340"/>
                  <a:pt x="681438" y="1879340"/>
                </a:cubicBezTo>
                <a:cubicBezTo>
                  <a:pt x="741015" y="1879340"/>
                  <a:pt x="800591" y="1862193"/>
                  <a:pt x="860169" y="1827902"/>
                </a:cubicBezTo>
                <a:close/>
                <a:moveTo>
                  <a:pt x="2096803" y="190871"/>
                </a:moveTo>
                <a:cubicBezTo>
                  <a:pt x="2253382" y="347450"/>
                  <a:pt x="2314442" y="563378"/>
                  <a:pt x="2268166" y="764238"/>
                </a:cubicBezTo>
                <a:cubicBezTo>
                  <a:pt x="2361334" y="768461"/>
                  <a:pt x="2450817" y="809378"/>
                  <a:pt x="2521691" y="880252"/>
                </a:cubicBezTo>
                <a:cubicBezTo>
                  <a:pt x="2675615" y="1034176"/>
                  <a:pt x="2688247" y="1275888"/>
                  <a:pt x="2553508" y="1439575"/>
                </a:cubicBezTo>
                <a:cubicBezTo>
                  <a:pt x="2557767" y="1440633"/>
                  <a:pt x="2560483" y="1443301"/>
                  <a:pt x="2563181" y="1445999"/>
                </a:cubicBezTo>
                <a:cubicBezTo>
                  <a:pt x="2819847" y="1702665"/>
                  <a:pt x="2819847" y="2118808"/>
                  <a:pt x="2563181" y="2375474"/>
                </a:cubicBezTo>
                <a:cubicBezTo>
                  <a:pt x="2320841" y="2617815"/>
                  <a:pt x="1936328" y="2631341"/>
                  <a:pt x="1678325" y="2415804"/>
                </a:cubicBezTo>
                <a:lnTo>
                  <a:pt x="1676180" y="2417949"/>
                </a:lnTo>
                <a:lnTo>
                  <a:pt x="1633705" y="2375475"/>
                </a:lnTo>
                <a:lnTo>
                  <a:pt x="366513" y="1108282"/>
                </a:lnTo>
                <a:lnTo>
                  <a:pt x="369979" y="1104815"/>
                </a:lnTo>
                <a:cubicBezTo>
                  <a:pt x="349908" y="1089573"/>
                  <a:pt x="330850" y="1072619"/>
                  <a:pt x="312598" y="1054367"/>
                </a:cubicBezTo>
                <a:cubicBezTo>
                  <a:pt x="55932" y="797701"/>
                  <a:pt x="55932" y="381558"/>
                  <a:pt x="312598" y="124891"/>
                </a:cubicBezTo>
                <a:cubicBezTo>
                  <a:pt x="569264" y="-131775"/>
                  <a:pt x="985408" y="-131775"/>
                  <a:pt x="1242074" y="124891"/>
                </a:cubicBezTo>
                <a:lnTo>
                  <a:pt x="1249606" y="136238"/>
                </a:lnTo>
                <a:cubicBezTo>
                  <a:pt x="1499513" y="-63604"/>
                  <a:pt x="1863845" y="-42087"/>
                  <a:pt x="2096803" y="19087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5" name="Rectangle 23">
            <a:extLst>
              <a:ext uri="{FF2B5EF4-FFF2-40B4-BE49-F238E27FC236}">
                <a16:creationId xmlns:a16="http://schemas.microsoft.com/office/drawing/2014/main" id="{2246F171-72B7-42E7-B6C0-D78C12504E9B}"/>
              </a:ext>
            </a:extLst>
          </p:cNvPr>
          <p:cNvSpPr/>
          <p:nvPr/>
        </p:nvSpPr>
        <p:spPr>
          <a:xfrm>
            <a:off x="7804030" y="5649492"/>
            <a:ext cx="576449" cy="579858"/>
          </a:xfrm>
          <a:custGeom>
            <a:avLst/>
            <a:gdLst/>
            <a:ahLst/>
            <a:cxnLst/>
            <a:rect l="l" t="t" r="r" b="b"/>
            <a:pathLst>
              <a:path w="3220951" h="3240001">
                <a:moveTo>
                  <a:pt x="1308278" y="1367793"/>
                </a:moveTo>
                <a:cubicBezTo>
                  <a:pt x="1529714" y="1367793"/>
                  <a:pt x="1725574" y="1477302"/>
                  <a:pt x="1834882" y="1652053"/>
                </a:cubicBezTo>
                <a:cubicBezTo>
                  <a:pt x="1903747" y="1589160"/>
                  <a:pt x="1995954" y="1554818"/>
                  <a:pt x="2096186" y="1554818"/>
                </a:cubicBezTo>
                <a:cubicBezTo>
                  <a:pt x="2313867" y="1554818"/>
                  <a:pt x="2493715" y="1716803"/>
                  <a:pt x="2514185" y="1927821"/>
                </a:cubicBezTo>
                <a:cubicBezTo>
                  <a:pt x="2517944" y="1925558"/>
                  <a:pt x="2521751" y="1925524"/>
                  <a:pt x="2525567" y="1925524"/>
                </a:cubicBezTo>
                <a:cubicBezTo>
                  <a:pt x="2888547" y="1925524"/>
                  <a:pt x="3182805" y="2219782"/>
                  <a:pt x="3182805" y="2582762"/>
                </a:cubicBezTo>
                <a:cubicBezTo>
                  <a:pt x="3182805" y="2925484"/>
                  <a:pt x="2920478" y="3206940"/>
                  <a:pt x="2585635" y="3236968"/>
                </a:cubicBezTo>
                <a:lnTo>
                  <a:pt x="2585635" y="3240001"/>
                </a:lnTo>
                <a:lnTo>
                  <a:pt x="2525567" y="3240001"/>
                </a:lnTo>
                <a:lnTo>
                  <a:pt x="733485" y="3240001"/>
                </a:lnTo>
                <a:lnTo>
                  <a:pt x="733485" y="3235099"/>
                </a:lnTo>
                <a:cubicBezTo>
                  <a:pt x="708515" y="3238513"/>
                  <a:pt x="683051" y="3240001"/>
                  <a:pt x="657239" y="3240001"/>
                </a:cubicBezTo>
                <a:cubicBezTo>
                  <a:pt x="294258" y="3240001"/>
                  <a:pt x="0" y="2945743"/>
                  <a:pt x="0" y="2582762"/>
                </a:cubicBezTo>
                <a:cubicBezTo>
                  <a:pt x="0" y="2219782"/>
                  <a:pt x="294258" y="1925524"/>
                  <a:pt x="657239" y="1925524"/>
                </a:cubicBezTo>
                <a:lnTo>
                  <a:pt x="670588" y="1928221"/>
                </a:lnTo>
                <a:cubicBezTo>
                  <a:pt x="705989" y="1610200"/>
                  <a:pt x="978825" y="1367793"/>
                  <a:pt x="1308278" y="1367793"/>
                </a:cubicBezTo>
                <a:close/>
                <a:moveTo>
                  <a:pt x="1589786" y="0"/>
                </a:moveTo>
                <a:cubicBezTo>
                  <a:pt x="1520182" y="453314"/>
                  <a:pt x="1668069" y="912942"/>
                  <a:pt x="1988957" y="1240613"/>
                </a:cubicBezTo>
                <a:cubicBezTo>
                  <a:pt x="2309845" y="1568285"/>
                  <a:pt x="2766281" y="1725754"/>
                  <a:pt x="3220951" y="1665645"/>
                </a:cubicBezTo>
                <a:cubicBezTo>
                  <a:pt x="3108976" y="1775302"/>
                  <a:pt x="2980523" y="1857805"/>
                  <a:pt x="2843553" y="1912752"/>
                </a:cubicBezTo>
                <a:cubicBezTo>
                  <a:pt x="2756367" y="1866073"/>
                  <a:pt x="2656598" y="1841175"/>
                  <a:pt x="2551012" y="1841175"/>
                </a:cubicBezTo>
                <a:cubicBezTo>
                  <a:pt x="2547197" y="1841176"/>
                  <a:pt x="2543390" y="1841210"/>
                  <a:pt x="2539631" y="1843473"/>
                </a:cubicBezTo>
                <a:cubicBezTo>
                  <a:pt x="2519161" y="1632454"/>
                  <a:pt x="2339312" y="1470470"/>
                  <a:pt x="2121631" y="1470470"/>
                </a:cubicBezTo>
                <a:cubicBezTo>
                  <a:pt x="2021400" y="1470470"/>
                  <a:pt x="1929192" y="1504812"/>
                  <a:pt x="1860327" y="1567705"/>
                </a:cubicBezTo>
                <a:cubicBezTo>
                  <a:pt x="1751020" y="1392954"/>
                  <a:pt x="1555160" y="1283445"/>
                  <a:pt x="1333723" y="1283445"/>
                </a:cubicBezTo>
                <a:lnTo>
                  <a:pt x="1331160" y="1283679"/>
                </a:lnTo>
                <a:cubicBezTo>
                  <a:pt x="1150898" y="856385"/>
                  <a:pt x="1238290" y="344219"/>
                  <a:pt x="158978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6" name="Round Same Side Corner Rectangle 8">
            <a:extLst>
              <a:ext uri="{FF2B5EF4-FFF2-40B4-BE49-F238E27FC236}">
                <a16:creationId xmlns:a16="http://schemas.microsoft.com/office/drawing/2014/main" id="{DB67113F-D303-42DA-95BD-610BBED8BE92}"/>
              </a:ext>
            </a:extLst>
          </p:cNvPr>
          <p:cNvSpPr/>
          <p:nvPr/>
        </p:nvSpPr>
        <p:spPr>
          <a:xfrm>
            <a:off x="4455730" y="1450295"/>
            <a:ext cx="251302" cy="661867"/>
          </a:xfrm>
          <a:custGeom>
            <a:avLst/>
            <a:gdLst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8887 w 1489775"/>
              <a:gd name="connsiteY10" fmla="*/ 2305078 h 3923699"/>
              <a:gd name="connsiteX11" fmla="*/ 1151853 w 1489775"/>
              <a:gd name="connsiteY11" fmla="*/ 3743699 h 3923699"/>
              <a:gd name="connsiteX12" fmla="*/ 971853 w 1489775"/>
              <a:gd name="connsiteY12" fmla="*/ 3923699 h 3923699"/>
              <a:gd name="connsiteX13" fmla="*/ 791853 w 1489775"/>
              <a:gd name="connsiteY13" fmla="*/ 3743699 h 3923699"/>
              <a:gd name="connsiteX14" fmla="*/ 791853 w 1489775"/>
              <a:gd name="connsiteY14" fmla="*/ 2305078 h 3923699"/>
              <a:gd name="connsiteX15" fmla="*/ 683854 w 1489775"/>
              <a:gd name="connsiteY15" fmla="*/ 2305078 h 3923699"/>
              <a:gd name="connsiteX16" fmla="*/ 683854 w 1489775"/>
              <a:gd name="connsiteY16" fmla="*/ 3743698 h 3923699"/>
              <a:gd name="connsiteX17" fmla="*/ 503854 w 1489775"/>
              <a:gd name="connsiteY17" fmla="*/ 3923698 h 3923699"/>
              <a:gd name="connsiteX18" fmla="*/ 323854 w 1489775"/>
              <a:gd name="connsiteY18" fmla="*/ 3743698 h 3923699"/>
              <a:gd name="connsiteX19" fmla="*/ 323854 w 1489775"/>
              <a:gd name="connsiteY19" fmla="*/ 2238914 h 3923699"/>
              <a:gd name="connsiteX20" fmla="*/ 330887 w 1489775"/>
              <a:gd name="connsiteY20" fmla="*/ 2238914 h 3923699"/>
              <a:gd name="connsiteX21" fmla="*/ 330887 w 1489775"/>
              <a:gd name="connsiteY21" fmla="*/ 1390678 h 3923699"/>
              <a:gd name="connsiteX22" fmla="*/ 288033 w 1489775"/>
              <a:gd name="connsiteY22" fmla="*/ 1390678 h 3923699"/>
              <a:gd name="connsiteX23" fmla="*/ 288033 w 1489775"/>
              <a:gd name="connsiteY23" fmla="*/ 2063902 h 3923699"/>
              <a:gd name="connsiteX24" fmla="*/ 144017 w 1489775"/>
              <a:gd name="connsiteY24" fmla="*/ 2207918 h 3923699"/>
              <a:gd name="connsiteX25" fmla="*/ 1 w 1489775"/>
              <a:gd name="connsiteY25" fmla="*/ 2063902 h 3923699"/>
              <a:gd name="connsiteX26" fmla="*/ 1 w 1489775"/>
              <a:gd name="connsiteY26" fmla="*/ 1390678 h 3923699"/>
              <a:gd name="connsiteX27" fmla="*/ 0 w 1489775"/>
              <a:gd name="connsiteY27" fmla="*/ 1390678 h 3923699"/>
              <a:gd name="connsiteX28" fmla="*/ 0 w 1489775"/>
              <a:gd name="connsiteY28" fmla="*/ 1030958 h 3923699"/>
              <a:gd name="connsiteX29" fmla="*/ 280204 w 1489775"/>
              <a:gd name="connsiteY29" fmla="*/ 750754 h 3923699"/>
              <a:gd name="connsiteX30" fmla="*/ 744888 w 1489775"/>
              <a:gd name="connsiteY30" fmla="*/ 0 h 3923699"/>
              <a:gd name="connsiteX31" fmla="*/ 1082199 w 1489775"/>
              <a:gd name="connsiteY31" fmla="*/ 337311 h 3923699"/>
              <a:gd name="connsiteX32" fmla="*/ 744888 w 1489775"/>
              <a:gd name="connsiteY32" fmla="*/ 674622 h 3923699"/>
              <a:gd name="connsiteX33" fmla="*/ 407577 w 1489775"/>
              <a:gd name="connsiteY33" fmla="*/ 337311 h 3923699"/>
              <a:gd name="connsiteX34" fmla="*/ 744888 w 1489775"/>
              <a:gd name="connsiteY34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2238914 h 3923699"/>
              <a:gd name="connsiteX20" fmla="*/ 330887 w 1489775"/>
              <a:gd name="connsiteY20" fmla="*/ 1390678 h 3923699"/>
              <a:gd name="connsiteX21" fmla="*/ 288033 w 1489775"/>
              <a:gd name="connsiteY21" fmla="*/ 1390678 h 3923699"/>
              <a:gd name="connsiteX22" fmla="*/ 288033 w 1489775"/>
              <a:gd name="connsiteY22" fmla="*/ 2063902 h 3923699"/>
              <a:gd name="connsiteX23" fmla="*/ 144017 w 1489775"/>
              <a:gd name="connsiteY23" fmla="*/ 2207918 h 3923699"/>
              <a:gd name="connsiteX24" fmla="*/ 1 w 1489775"/>
              <a:gd name="connsiteY24" fmla="*/ 2063902 h 3923699"/>
              <a:gd name="connsiteX25" fmla="*/ 1 w 1489775"/>
              <a:gd name="connsiteY25" fmla="*/ 1390678 h 3923699"/>
              <a:gd name="connsiteX26" fmla="*/ 0 w 1489775"/>
              <a:gd name="connsiteY26" fmla="*/ 1390678 h 3923699"/>
              <a:gd name="connsiteX27" fmla="*/ 0 w 1489775"/>
              <a:gd name="connsiteY27" fmla="*/ 1030958 h 3923699"/>
              <a:gd name="connsiteX28" fmla="*/ 280204 w 1489775"/>
              <a:gd name="connsiteY28" fmla="*/ 750754 h 3923699"/>
              <a:gd name="connsiteX29" fmla="*/ 744888 w 1489775"/>
              <a:gd name="connsiteY29" fmla="*/ 0 h 3923699"/>
              <a:gd name="connsiteX30" fmla="*/ 1082199 w 1489775"/>
              <a:gd name="connsiteY30" fmla="*/ 337311 h 3923699"/>
              <a:gd name="connsiteX31" fmla="*/ 744888 w 1489775"/>
              <a:gd name="connsiteY31" fmla="*/ 674622 h 3923699"/>
              <a:gd name="connsiteX32" fmla="*/ 407577 w 1489775"/>
              <a:gd name="connsiteY32" fmla="*/ 337311 h 3923699"/>
              <a:gd name="connsiteX33" fmla="*/ 744888 w 1489775"/>
              <a:gd name="connsiteY33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23854 w 1489775"/>
              <a:gd name="connsiteY18" fmla="*/ 2238914 h 3923699"/>
              <a:gd name="connsiteX19" fmla="*/ 330887 w 1489775"/>
              <a:gd name="connsiteY19" fmla="*/ 1390678 h 3923699"/>
              <a:gd name="connsiteX20" fmla="*/ 288033 w 1489775"/>
              <a:gd name="connsiteY20" fmla="*/ 1390678 h 3923699"/>
              <a:gd name="connsiteX21" fmla="*/ 288033 w 1489775"/>
              <a:gd name="connsiteY21" fmla="*/ 2063902 h 3923699"/>
              <a:gd name="connsiteX22" fmla="*/ 144017 w 1489775"/>
              <a:gd name="connsiteY22" fmla="*/ 2207918 h 3923699"/>
              <a:gd name="connsiteX23" fmla="*/ 1 w 1489775"/>
              <a:gd name="connsiteY23" fmla="*/ 2063902 h 3923699"/>
              <a:gd name="connsiteX24" fmla="*/ 1 w 1489775"/>
              <a:gd name="connsiteY24" fmla="*/ 1390678 h 3923699"/>
              <a:gd name="connsiteX25" fmla="*/ 0 w 1489775"/>
              <a:gd name="connsiteY25" fmla="*/ 1390678 h 3923699"/>
              <a:gd name="connsiteX26" fmla="*/ 0 w 1489775"/>
              <a:gd name="connsiteY26" fmla="*/ 1030958 h 3923699"/>
              <a:gd name="connsiteX27" fmla="*/ 280204 w 1489775"/>
              <a:gd name="connsiteY27" fmla="*/ 750754 h 3923699"/>
              <a:gd name="connsiteX28" fmla="*/ 744888 w 1489775"/>
              <a:gd name="connsiteY28" fmla="*/ 0 h 3923699"/>
              <a:gd name="connsiteX29" fmla="*/ 1082199 w 1489775"/>
              <a:gd name="connsiteY29" fmla="*/ 337311 h 3923699"/>
              <a:gd name="connsiteX30" fmla="*/ 744888 w 1489775"/>
              <a:gd name="connsiteY30" fmla="*/ 674622 h 3923699"/>
              <a:gd name="connsiteX31" fmla="*/ 407577 w 1489775"/>
              <a:gd name="connsiteY31" fmla="*/ 337311 h 3923699"/>
              <a:gd name="connsiteX32" fmla="*/ 744888 w 1489775"/>
              <a:gd name="connsiteY32" fmla="*/ 0 h 3923699"/>
              <a:gd name="connsiteX0" fmla="*/ 280204 w 1489775"/>
              <a:gd name="connsiteY0" fmla="*/ 750754 h 3923699"/>
              <a:gd name="connsiteX1" fmla="*/ 1209570 w 1489775"/>
              <a:gd name="connsiteY1" fmla="*/ 750754 h 3923699"/>
              <a:gd name="connsiteX2" fmla="*/ 1489774 w 1489775"/>
              <a:gd name="connsiteY2" fmla="*/ 1030958 h 3923699"/>
              <a:gd name="connsiteX3" fmla="*/ 1489774 w 1489775"/>
              <a:gd name="connsiteY3" fmla="*/ 1293518 h 3923699"/>
              <a:gd name="connsiteX4" fmla="*/ 1489775 w 1489775"/>
              <a:gd name="connsiteY4" fmla="*/ 1293518 h 3923699"/>
              <a:gd name="connsiteX5" fmla="*/ 1489775 w 1489775"/>
              <a:gd name="connsiteY5" fmla="*/ 2063902 h 3923699"/>
              <a:gd name="connsiteX6" fmla="*/ 1345759 w 1489775"/>
              <a:gd name="connsiteY6" fmla="*/ 2207918 h 3923699"/>
              <a:gd name="connsiteX7" fmla="*/ 1201743 w 1489775"/>
              <a:gd name="connsiteY7" fmla="*/ 2063902 h 3923699"/>
              <a:gd name="connsiteX8" fmla="*/ 1201743 w 1489775"/>
              <a:gd name="connsiteY8" fmla="*/ 1390678 h 3923699"/>
              <a:gd name="connsiteX9" fmla="*/ 1158887 w 1489775"/>
              <a:gd name="connsiteY9" fmla="*/ 1390678 h 3923699"/>
              <a:gd name="connsiteX10" fmla="*/ 1151853 w 1489775"/>
              <a:gd name="connsiteY10" fmla="*/ 3743699 h 3923699"/>
              <a:gd name="connsiteX11" fmla="*/ 971853 w 1489775"/>
              <a:gd name="connsiteY11" fmla="*/ 3923699 h 3923699"/>
              <a:gd name="connsiteX12" fmla="*/ 791853 w 1489775"/>
              <a:gd name="connsiteY12" fmla="*/ 3743699 h 3923699"/>
              <a:gd name="connsiteX13" fmla="*/ 791853 w 1489775"/>
              <a:gd name="connsiteY13" fmla="*/ 2305078 h 3923699"/>
              <a:gd name="connsiteX14" fmla="*/ 683854 w 1489775"/>
              <a:gd name="connsiteY14" fmla="*/ 2305078 h 3923699"/>
              <a:gd name="connsiteX15" fmla="*/ 683854 w 1489775"/>
              <a:gd name="connsiteY15" fmla="*/ 3743698 h 3923699"/>
              <a:gd name="connsiteX16" fmla="*/ 503854 w 1489775"/>
              <a:gd name="connsiteY16" fmla="*/ 3923698 h 3923699"/>
              <a:gd name="connsiteX17" fmla="*/ 323854 w 1489775"/>
              <a:gd name="connsiteY17" fmla="*/ 3743698 h 3923699"/>
              <a:gd name="connsiteX18" fmla="*/ 330887 w 1489775"/>
              <a:gd name="connsiteY18" fmla="*/ 1390678 h 3923699"/>
              <a:gd name="connsiteX19" fmla="*/ 288033 w 1489775"/>
              <a:gd name="connsiteY19" fmla="*/ 1390678 h 3923699"/>
              <a:gd name="connsiteX20" fmla="*/ 288033 w 1489775"/>
              <a:gd name="connsiteY20" fmla="*/ 2063902 h 3923699"/>
              <a:gd name="connsiteX21" fmla="*/ 144017 w 1489775"/>
              <a:gd name="connsiteY21" fmla="*/ 2207918 h 3923699"/>
              <a:gd name="connsiteX22" fmla="*/ 1 w 1489775"/>
              <a:gd name="connsiteY22" fmla="*/ 2063902 h 3923699"/>
              <a:gd name="connsiteX23" fmla="*/ 1 w 1489775"/>
              <a:gd name="connsiteY23" fmla="*/ 1390678 h 3923699"/>
              <a:gd name="connsiteX24" fmla="*/ 0 w 1489775"/>
              <a:gd name="connsiteY24" fmla="*/ 1390678 h 3923699"/>
              <a:gd name="connsiteX25" fmla="*/ 0 w 1489775"/>
              <a:gd name="connsiteY25" fmla="*/ 1030958 h 3923699"/>
              <a:gd name="connsiteX26" fmla="*/ 280204 w 1489775"/>
              <a:gd name="connsiteY26" fmla="*/ 750754 h 3923699"/>
              <a:gd name="connsiteX27" fmla="*/ 744888 w 1489775"/>
              <a:gd name="connsiteY27" fmla="*/ 0 h 3923699"/>
              <a:gd name="connsiteX28" fmla="*/ 1082199 w 1489775"/>
              <a:gd name="connsiteY28" fmla="*/ 337311 h 3923699"/>
              <a:gd name="connsiteX29" fmla="*/ 744888 w 1489775"/>
              <a:gd name="connsiteY29" fmla="*/ 674622 h 3923699"/>
              <a:gd name="connsiteX30" fmla="*/ 407577 w 1489775"/>
              <a:gd name="connsiteY30" fmla="*/ 337311 h 3923699"/>
              <a:gd name="connsiteX31" fmla="*/ 744888 w 1489775"/>
              <a:gd name="connsiteY31" fmla="*/ 0 h 39236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489775" h="3923699">
                <a:moveTo>
                  <a:pt x="280204" y="750754"/>
                </a:moveTo>
                <a:lnTo>
                  <a:pt x="1209570" y="750754"/>
                </a:lnTo>
                <a:cubicBezTo>
                  <a:pt x="1364322" y="750754"/>
                  <a:pt x="1489774" y="876206"/>
                  <a:pt x="1489774" y="1030958"/>
                </a:cubicBezTo>
                <a:lnTo>
                  <a:pt x="1489774" y="1293518"/>
                </a:lnTo>
                <a:lnTo>
                  <a:pt x="1489775" y="1293518"/>
                </a:lnTo>
                <a:lnTo>
                  <a:pt x="1489775" y="2063902"/>
                </a:lnTo>
                <a:cubicBezTo>
                  <a:pt x="1489775" y="2143440"/>
                  <a:pt x="1425297" y="2207918"/>
                  <a:pt x="1345759" y="2207918"/>
                </a:cubicBezTo>
                <a:cubicBezTo>
                  <a:pt x="1266221" y="2207918"/>
                  <a:pt x="1201743" y="2143440"/>
                  <a:pt x="1201743" y="2063902"/>
                </a:cubicBezTo>
                <a:lnTo>
                  <a:pt x="1201743" y="1390678"/>
                </a:lnTo>
                <a:lnTo>
                  <a:pt x="1158887" y="1390678"/>
                </a:lnTo>
                <a:cubicBezTo>
                  <a:pt x="1156542" y="2175018"/>
                  <a:pt x="1154198" y="2959359"/>
                  <a:pt x="1151853" y="3743699"/>
                </a:cubicBezTo>
                <a:cubicBezTo>
                  <a:pt x="1151853" y="3843110"/>
                  <a:pt x="1071264" y="3923699"/>
                  <a:pt x="971853" y="3923699"/>
                </a:cubicBezTo>
                <a:cubicBezTo>
                  <a:pt x="872442" y="3923699"/>
                  <a:pt x="791853" y="3843110"/>
                  <a:pt x="791853" y="3743699"/>
                </a:cubicBezTo>
                <a:lnTo>
                  <a:pt x="791853" y="2305078"/>
                </a:lnTo>
                <a:lnTo>
                  <a:pt x="683854" y="2305078"/>
                </a:lnTo>
                <a:lnTo>
                  <a:pt x="683854" y="3743698"/>
                </a:lnTo>
                <a:cubicBezTo>
                  <a:pt x="683854" y="3843109"/>
                  <a:pt x="603265" y="3923698"/>
                  <a:pt x="503854" y="3923698"/>
                </a:cubicBezTo>
                <a:cubicBezTo>
                  <a:pt x="404443" y="3923698"/>
                  <a:pt x="323854" y="3843109"/>
                  <a:pt x="323854" y="3743698"/>
                </a:cubicBezTo>
                <a:cubicBezTo>
                  <a:pt x="326198" y="2959358"/>
                  <a:pt x="328543" y="2175018"/>
                  <a:pt x="330887" y="1390678"/>
                </a:cubicBezTo>
                <a:lnTo>
                  <a:pt x="288033" y="1390678"/>
                </a:lnTo>
                <a:lnTo>
                  <a:pt x="288033" y="2063902"/>
                </a:lnTo>
                <a:cubicBezTo>
                  <a:pt x="288033" y="2143440"/>
                  <a:pt x="223555" y="2207918"/>
                  <a:pt x="144017" y="2207918"/>
                </a:cubicBezTo>
                <a:cubicBezTo>
                  <a:pt x="64479" y="2207918"/>
                  <a:pt x="1" y="2143440"/>
                  <a:pt x="1" y="2063902"/>
                </a:cubicBezTo>
                <a:lnTo>
                  <a:pt x="1" y="1390678"/>
                </a:lnTo>
                <a:lnTo>
                  <a:pt x="0" y="1390678"/>
                </a:lnTo>
                <a:lnTo>
                  <a:pt x="0" y="1030958"/>
                </a:lnTo>
                <a:cubicBezTo>
                  <a:pt x="0" y="876206"/>
                  <a:pt x="125452" y="750754"/>
                  <a:pt x="280204" y="750754"/>
                </a:cubicBezTo>
                <a:close/>
                <a:moveTo>
                  <a:pt x="744888" y="0"/>
                </a:moveTo>
                <a:cubicBezTo>
                  <a:pt x="931180" y="0"/>
                  <a:pt x="1082199" y="151019"/>
                  <a:pt x="1082199" y="337311"/>
                </a:cubicBezTo>
                <a:cubicBezTo>
                  <a:pt x="1082199" y="523603"/>
                  <a:pt x="931180" y="674622"/>
                  <a:pt x="744888" y="674622"/>
                </a:cubicBezTo>
                <a:cubicBezTo>
                  <a:pt x="558596" y="674622"/>
                  <a:pt x="407577" y="523603"/>
                  <a:pt x="407577" y="337311"/>
                </a:cubicBezTo>
                <a:cubicBezTo>
                  <a:pt x="407577" y="151019"/>
                  <a:pt x="558596" y="0"/>
                  <a:pt x="744888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7" name="Round Same Side Corner Rectangle 20">
            <a:extLst>
              <a:ext uri="{FF2B5EF4-FFF2-40B4-BE49-F238E27FC236}">
                <a16:creationId xmlns:a16="http://schemas.microsoft.com/office/drawing/2014/main" id="{64493E6A-B33B-4279-A44A-DC445D86772A}"/>
              </a:ext>
            </a:extLst>
          </p:cNvPr>
          <p:cNvSpPr/>
          <p:nvPr/>
        </p:nvSpPr>
        <p:spPr>
          <a:xfrm rot="10800000">
            <a:off x="5042893" y="1447239"/>
            <a:ext cx="313136" cy="667981"/>
          </a:xfrm>
          <a:custGeom>
            <a:avLst/>
            <a:gdLst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521281 w 1856332"/>
              <a:gd name="connsiteY2" fmla="*/ 3174669 h 3959924"/>
              <a:gd name="connsiteX3" fmla="*/ 466697 w 1856332"/>
              <a:gd name="connsiteY3" fmla="*/ 3144149 h 3959924"/>
              <a:gd name="connsiteX4" fmla="*/ 8303 w 1856332"/>
              <a:gd name="connsiteY4" fmla="*/ 1942070 h 3959924"/>
              <a:gd name="connsiteX5" fmla="*/ 81139 w 1856332"/>
              <a:gd name="connsiteY5" fmla="*/ 1779444 h 3959924"/>
              <a:gd name="connsiteX6" fmla="*/ 243764 w 1856332"/>
              <a:gd name="connsiteY6" fmla="*/ 1852280 h 3959924"/>
              <a:gd name="connsiteX7" fmla="*/ 504770 w 1856332"/>
              <a:gd name="connsiteY7" fmla="*/ 2536736 h 3959924"/>
              <a:gd name="connsiteX8" fmla="*/ 555637 w 1856332"/>
              <a:gd name="connsiteY8" fmla="*/ 2536736 h 3959924"/>
              <a:gd name="connsiteX9" fmla="*/ 226299 w 1856332"/>
              <a:gd name="connsiteY9" fmla="*/ 1210417 h 3959924"/>
              <a:gd name="connsiteX10" fmla="*/ 551784 w 1856332"/>
              <a:gd name="connsiteY10" fmla="*/ 1210417 h 3959924"/>
              <a:gd name="connsiteX11" fmla="*/ 551784 w 1856332"/>
              <a:gd name="connsiteY11" fmla="*/ 168335 h 3959924"/>
              <a:gd name="connsiteX12" fmla="*/ 720119 w 1856332"/>
              <a:gd name="connsiteY12" fmla="*/ 0 h 3959924"/>
              <a:gd name="connsiteX13" fmla="*/ 888454 w 1856332"/>
              <a:gd name="connsiteY13" fmla="*/ 168335 h 3959924"/>
              <a:gd name="connsiteX14" fmla="*/ 888454 w 1856332"/>
              <a:gd name="connsiteY14" fmla="*/ 1210417 h 3959924"/>
              <a:gd name="connsiteX15" fmla="*/ 968040 w 1856332"/>
              <a:gd name="connsiteY15" fmla="*/ 1210417 h 3959924"/>
              <a:gd name="connsiteX16" fmla="*/ 968040 w 1856332"/>
              <a:gd name="connsiteY16" fmla="*/ 168335 h 3959924"/>
              <a:gd name="connsiteX17" fmla="*/ 1136375 w 1856332"/>
              <a:gd name="connsiteY17" fmla="*/ 0 h 3959924"/>
              <a:gd name="connsiteX18" fmla="*/ 1304710 w 1856332"/>
              <a:gd name="connsiteY18" fmla="*/ 168335 h 3959924"/>
              <a:gd name="connsiteX19" fmla="*/ 1304710 w 1856332"/>
              <a:gd name="connsiteY19" fmla="*/ 1210417 h 3959924"/>
              <a:gd name="connsiteX20" fmla="*/ 1631589 w 1856332"/>
              <a:gd name="connsiteY20" fmla="*/ 1210417 h 3959924"/>
              <a:gd name="connsiteX21" fmla="*/ 1302251 w 1856332"/>
              <a:gd name="connsiteY21" fmla="*/ 2536736 h 3959924"/>
              <a:gd name="connsiteX22" fmla="*/ 1351562 w 1856332"/>
              <a:gd name="connsiteY22" fmla="*/ 2536736 h 3959924"/>
              <a:gd name="connsiteX23" fmla="*/ 1612568 w 1856332"/>
              <a:gd name="connsiteY23" fmla="*/ 1852280 h 3959924"/>
              <a:gd name="connsiteX24" fmla="*/ 1775193 w 1856332"/>
              <a:gd name="connsiteY24" fmla="*/ 1779444 h 3959924"/>
              <a:gd name="connsiteX25" fmla="*/ 1848029 w 1856332"/>
              <a:gd name="connsiteY25" fmla="*/ 1942070 h 3959924"/>
              <a:gd name="connsiteX26" fmla="*/ 1389635 w 1856332"/>
              <a:gd name="connsiteY26" fmla="*/ 3144149 h 3959924"/>
              <a:gd name="connsiteX27" fmla="*/ 1344732 w 1856332"/>
              <a:gd name="connsiteY27" fmla="*/ 3176282 h 3959924"/>
              <a:gd name="connsiteX28" fmla="*/ 1228565 w 1856332"/>
              <a:gd name="connsiteY28" fmla="*/ 3214674 h 3959924"/>
              <a:gd name="connsiteX29" fmla="*/ 925623 w 1856332"/>
              <a:gd name="connsiteY29" fmla="*/ 3959924 h 3959924"/>
              <a:gd name="connsiteX30" fmla="*/ 601623 w 1856332"/>
              <a:gd name="connsiteY30" fmla="*/ 3635924 h 3959924"/>
              <a:gd name="connsiteX31" fmla="*/ 925623 w 1856332"/>
              <a:gd name="connsiteY31" fmla="*/ 3311924 h 3959924"/>
              <a:gd name="connsiteX32" fmla="*/ 1249623 w 1856332"/>
              <a:gd name="connsiteY32" fmla="*/ 3635924 h 3959924"/>
              <a:gd name="connsiteX33" fmla="*/ 925623 w 1856332"/>
              <a:gd name="connsiteY33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344732 w 1856332"/>
              <a:gd name="connsiteY26" fmla="*/ 3176282 h 3959924"/>
              <a:gd name="connsiteX27" fmla="*/ 1228565 w 1856332"/>
              <a:gd name="connsiteY27" fmla="*/ 3214674 h 3959924"/>
              <a:gd name="connsiteX28" fmla="*/ 925623 w 1856332"/>
              <a:gd name="connsiteY28" fmla="*/ 3959924 h 3959924"/>
              <a:gd name="connsiteX29" fmla="*/ 601623 w 1856332"/>
              <a:gd name="connsiteY29" fmla="*/ 3635924 h 3959924"/>
              <a:gd name="connsiteX30" fmla="*/ 925623 w 1856332"/>
              <a:gd name="connsiteY30" fmla="*/ 3311924 h 3959924"/>
              <a:gd name="connsiteX31" fmla="*/ 1249623 w 1856332"/>
              <a:gd name="connsiteY31" fmla="*/ 3635924 h 3959924"/>
              <a:gd name="connsiteX32" fmla="*/ 925623 w 1856332"/>
              <a:gd name="connsiteY32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  <a:gd name="connsiteX0" fmla="*/ 1228565 w 1856332"/>
              <a:gd name="connsiteY0" fmla="*/ 3214674 h 3959924"/>
              <a:gd name="connsiteX1" fmla="*/ 622681 w 1856332"/>
              <a:gd name="connsiteY1" fmla="*/ 3214674 h 3959924"/>
              <a:gd name="connsiteX2" fmla="*/ 466697 w 1856332"/>
              <a:gd name="connsiteY2" fmla="*/ 3144149 h 3959924"/>
              <a:gd name="connsiteX3" fmla="*/ 8303 w 1856332"/>
              <a:gd name="connsiteY3" fmla="*/ 1942070 h 3959924"/>
              <a:gd name="connsiteX4" fmla="*/ 81139 w 1856332"/>
              <a:gd name="connsiteY4" fmla="*/ 1779444 h 3959924"/>
              <a:gd name="connsiteX5" fmla="*/ 243764 w 1856332"/>
              <a:gd name="connsiteY5" fmla="*/ 1852280 h 3959924"/>
              <a:gd name="connsiteX6" fmla="*/ 504770 w 1856332"/>
              <a:gd name="connsiteY6" fmla="*/ 2536736 h 3959924"/>
              <a:gd name="connsiteX7" fmla="*/ 555637 w 1856332"/>
              <a:gd name="connsiteY7" fmla="*/ 2536736 h 3959924"/>
              <a:gd name="connsiteX8" fmla="*/ 226299 w 1856332"/>
              <a:gd name="connsiteY8" fmla="*/ 1210417 h 3959924"/>
              <a:gd name="connsiteX9" fmla="*/ 551784 w 1856332"/>
              <a:gd name="connsiteY9" fmla="*/ 1210417 h 3959924"/>
              <a:gd name="connsiteX10" fmla="*/ 551784 w 1856332"/>
              <a:gd name="connsiteY10" fmla="*/ 168335 h 3959924"/>
              <a:gd name="connsiteX11" fmla="*/ 720119 w 1856332"/>
              <a:gd name="connsiteY11" fmla="*/ 0 h 3959924"/>
              <a:gd name="connsiteX12" fmla="*/ 888454 w 1856332"/>
              <a:gd name="connsiteY12" fmla="*/ 168335 h 3959924"/>
              <a:gd name="connsiteX13" fmla="*/ 888454 w 1856332"/>
              <a:gd name="connsiteY13" fmla="*/ 1210417 h 3959924"/>
              <a:gd name="connsiteX14" fmla="*/ 968040 w 1856332"/>
              <a:gd name="connsiteY14" fmla="*/ 1210417 h 3959924"/>
              <a:gd name="connsiteX15" fmla="*/ 968040 w 1856332"/>
              <a:gd name="connsiteY15" fmla="*/ 168335 h 3959924"/>
              <a:gd name="connsiteX16" fmla="*/ 1136375 w 1856332"/>
              <a:gd name="connsiteY16" fmla="*/ 0 h 3959924"/>
              <a:gd name="connsiteX17" fmla="*/ 1304710 w 1856332"/>
              <a:gd name="connsiteY17" fmla="*/ 168335 h 3959924"/>
              <a:gd name="connsiteX18" fmla="*/ 1304710 w 1856332"/>
              <a:gd name="connsiteY18" fmla="*/ 1210417 h 3959924"/>
              <a:gd name="connsiteX19" fmla="*/ 1631589 w 1856332"/>
              <a:gd name="connsiteY19" fmla="*/ 1210417 h 3959924"/>
              <a:gd name="connsiteX20" fmla="*/ 1302251 w 1856332"/>
              <a:gd name="connsiteY20" fmla="*/ 2536736 h 3959924"/>
              <a:gd name="connsiteX21" fmla="*/ 1351562 w 1856332"/>
              <a:gd name="connsiteY21" fmla="*/ 2536736 h 3959924"/>
              <a:gd name="connsiteX22" fmla="*/ 1612568 w 1856332"/>
              <a:gd name="connsiteY22" fmla="*/ 1852280 h 3959924"/>
              <a:gd name="connsiteX23" fmla="*/ 1775193 w 1856332"/>
              <a:gd name="connsiteY23" fmla="*/ 1779444 h 3959924"/>
              <a:gd name="connsiteX24" fmla="*/ 1848029 w 1856332"/>
              <a:gd name="connsiteY24" fmla="*/ 1942070 h 3959924"/>
              <a:gd name="connsiteX25" fmla="*/ 1389635 w 1856332"/>
              <a:gd name="connsiteY25" fmla="*/ 3144149 h 3959924"/>
              <a:gd name="connsiteX26" fmla="*/ 1228565 w 1856332"/>
              <a:gd name="connsiteY26" fmla="*/ 3214674 h 3959924"/>
              <a:gd name="connsiteX27" fmla="*/ 925623 w 1856332"/>
              <a:gd name="connsiteY27" fmla="*/ 3959924 h 3959924"/>
              <a:gd name="connsiteX28" fmla="*/ 601623 w 1856332"/>
              <a:gd name="connsiteY28" fmla="*/ 3635924 h 3959924"/>
              <a:gd name="connsiteX29" fmla="*/ 925623 w 1856332"/>
              <a:gd name="connsiteY29" fmla="*/ 3311924 h 3959924"/>
              <a:gd name="connsiteX30" fmla="*/ 1249623 w 1856332"/>
              <a:gd name="connsiteY30" fmla="*/ 3635924 h 3959924"/>
              <a:gd name="connsiteX31" fmla="*/ 925623 w 1856332"/>
              <a:gd name="connsiteY31" fmla="*/ 3959924 h 39599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856332" h="3959924">
                <a:moveTo>
                  <a:pt x="1228565" y="3214674"/>
                </a:moveTo>
                <a:lnTo>
                  <a:pt x="622681" y="3214674"/>
                </a:lnTo>
                <a:cubicBezTo>
                  <a:pt x="495703" y="3202920"/>
                  <a:pt x="501057" y="3225622"/>
                  <a:pt x="466697" y="3144149"/>
                </a:cubicBezTo>
                <a:lnTo>
                  <a:pt x="8303" y="1942070"/>
                </a:lnTo>
                <a:cubicBezTo>
                  <a:pt x="-16491" y="1877049"/>
                  <a:pt x="16118" y="1804239"/>
                  <a:pt x="81139" y="1779444"/>
                </a:cubicBezTo>
                <a:cubicBezTo>
                  <a:pt x="146160" y="1754650"/>
                  <a:pt x="218970" y="1787259"/>
                  <a:pt x="243764" y="1852280"/>
                </a:cubicBezTo>
                <a:lnTo>
                  <a:pt x="504770" y="2536736"/>
                </a:lnTo>
                <a:lnTo>
                  <a:pt x="555637" y="2536736"/>
                </a:lnTo>
                <a:lnTo>
                  <a:pt x="226299" y="1210417"/>
                </a:lnTo>
                <a:lnTo>
                  <a:pt x="551784" y="1210417"/>
                </a:lnTo>
                <a:lnTo>
                  <a:pt x="551784" y="168335"/>
                </a:lnTo>
                <a:cubicBezTo>
                  <a:pt x="551784" y="75366"/>
                  <a:pt x="627150" y="0"/>
                  <a:pt x="720119" y="0"/>
                </a:cubicBezTo>
                <a:cubicBezTo>
                  <a:pt x="813088" y="0"/>
                  <a:pt x="888454" y="75366"/>
                  <a:pt x="888454" y="168335"/>
                </a:cubicBezTo>
                <a:lnTo>
                  <a:pt x="888454" y="1210417"/>
                </a:lnTo>
                <a:lnTo>
                  <a:pt x="968040" y="1210417"/>
                </a:lnTo>
                <a:lnTo>
                  <a:pt x="968040" y="168335"/>
                </a:lnTo>
                <a:cubicBezTo>
                  <a:pt x="968040" y="75366"/>
                  <a:pt x="1043406" y="0"/>
                  <a:pt x="1136375" y="0"/>
                </a:cubicBezTo>
                <a:cubicBezTo>
                  <a:pt x="1229344" y="0"/>
                  <a:pt x="1304710" y="75366"/>
                  <a:pt x="1304710" y="168335"/>
                </a:cubicBezTo>
                <a:lnTo>
                  <a:pt x="1304710" y="1210417"/>
                </a:lnTo>
                <a:lnTo>
                  <a:pt x="1631589" y="1210417"/>
                </a:lnTo>
                <a:lnTo>
                  <a:pt x="1302251" y="2536736"/>
                </a:lnTo>
                <a:lnTo>
                  <a:pt x="1351562" y="2536736"/>
                </a:lnTo>
                <a:lnTo>
                  <a:pt x="1612568" y="1852280"/>
                </a:lnTo>
                <a:cubicBezTo>
                  <a:pt x="1637362" y="1787259"/>
                  <a:pt x="1710172" y="1754650"/>
                  <a:pt x="1775193" y="1779444"/>
                </a:cubicBezTo>
                <a:cubicBezTo>
                  <a:pt x="1840214" y="1804239"/>
                  <a:pt x="1872823" y="1877049"/>
                  <a:pt x="1848029" y="1942070"/>
                </a:cubicBezTo>
                <a:lnTo>
                  <a:pt x="1389635" y="3144149"/>
                </a:lnTo>
                <a:cubicBezTo>
                  <a:pt x="1348984" y="3225622"/>
                  <a:pt x="1356391" y="3202920"/>
                  <a:pt x="1228565" y="3214674"/>
                </a:cubicBezTo>
                <a:close/>
                <a:moveTo>
                  <a:pt x="925623" y="3959924"/>
                </a:moveTo>
                <a:cubicBezTo>
                  <a:pt x="746683" y="3959924"/>
                  <a:pt x="601623" y="3814864"/>
                  <a:pt x="601623" y="3635924"/>
                </a:cubicBezTo>
                <a:cubicBezTo>
                  <a:pt x="601623" y="3456984"/>
                  <a:pt x="746683" y="3311924"/>
                  <a:pt x="925623" y="3311924"/>
                </a:cubicBezTo>
                <a:cubicBezTo>
                  <a:pt x="1104563" y="3311924"/>
                  <a:pt x="1249623" y="3456984"/>
                  <a:pt x="1249623" y="3635924"/>
                </a:cubicBezTo>
                <a:cubicBezTo>
                  <a:pt x="1249623" y="3814864"/>
                  <a:pt x="1104563" y="3959924"/>
                  <a:pt x="925623" y="3959924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88" name="Donut 87">
            <a:extLst>
              <a:ext uri="{FF2B5EF4-FFF2-40B4-BE49-F238E27FC236}">
                <a16:creationId xmlns:a16="http://schemas.microsoft.com/office/drawing/2014/main" id="{4E09E652-E42B-4D35-B750-1E418CF08FA6}"/>
              </a:ext>
            </a:extLst>
          </p:cNvPr>
          <p:cNvSpPr/>
          <p:nvPr/>
        </p:nvSpPr>
        <p:spPr>
          <a:xfrm>
            <a:off x="5691893" y="1539942"/>
            <a:ext cx="507661" cy="521714"/>
          </a:xfrm>
          <a:custGeom>
            <a:avLst/>
            <a:gdLst/>
            <a:ahLst/>
            <a:cxnLst/>
            <a:rect l="l" t="t" r="r" b="b"/>
            <a:pathLst>
              <a:path w="356471" h="366339">
                <a:moveTo>
                  <a:pt x="144025" y="123680"/>
                </a:moveTo>
                <a:cubicBezTo>
                  <a:pt x="89551" y="123680"/>
                  <a:pt x="45391" y="167840"/>
                  <a:pt x="45391" y="222314"/>
                </a:cubicBezTo>
                <a:cubicBezTo>
                  <a:pt x="45391" y="276788"/>
                  <a:pt x="89551" y="320948"/>
                  <a:pt x="144025" y="320948"/>
                </a:cubicBezTo>
                <a:cubicBezTo>
                  <a:pt x="198499" y="320948"/>
                  <a:pt x="242659" y="276788"/>
                  <a:pt x="242659" y="222314"/>
                </a:cubicBezTo>
                <a:cubicBezTo>
                  <a:pt x="242659" y="167840"/>
                  <a:pt x="198499" y="123680"/>
                  <a:pt x="144025" y="123680"/>
                </a:cubicBezTo>
                <a:close/>
                <a:moveTo>
                  <a:pt x="354808" y="0"/>
                </a:moveTo>
                <a:lnTo>
                  <a:pt x="356471" y="85288"/>
                </a:lnTo>
                <a:lnTo>
                  <a:pt x="334733" y="64382"/>
                </a:lnTo>
                <a:lnTo>
                  <a:pt x="260258" y="141819"/>
                </a:lnTo>
                <a:cubicBezTo>
                  <a:pt x="278587" y="163579"/>
                  <a:pt x="288050" y="191841"/>
                  <a:pt x="288050" y="222314"/>
                </a:cubicBezTo>
                <a:cubicBezTo>
                  <a:pt x="288050" y="301857"/>
                  <a:pt x="223568" y="366339"/>
                  <a:pt x="144025" y="366339"/>
                </a:cubicBezTo>
                <a:cubicBezTo>
                  <a:pt x="64482" y="366339"/>
                  <a:pt x="0" y="301857"/>
                  <a:pt x="0" y="222314"/>
                </a:cubicBezTo>
                <a:cubicBezTo>
                  <a:pt x="0" y="142771"/>
                  <a:pt x="64482" y="78289"/>
                  <a:pt x="144025" y="78289"/>
                </a:cubicBezTo>
                <a:cubicBezTo>
                  <a:pt x="170876" y="78289"/>
                  <a:pt x="196011" y="85637"/>
                  <a:pt x="216282" y="100527"/>
                </a:cubicBezTo>
                <a:lnTo>
                  <a:pt x="291257" y="22569"/>
                </a:lnTo>
                <a:lnTo>
                  <a:pt x="269519" y="1663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9" name="Donut 90">
            <a:extLst>
              <a:ext uri="{FF2B5EF4-FFF2-40B4-BE49-F238E27FC236}">
                <a16:creationId xmlns:a16="http://schemas.microsoft.com/office/drawing/2014/main" id="{D86BE85A-63D8-48D0-8B07-9669B75E9D9D}"/>
              </a:ext>
            </a:extLst>
          </p:cNvPr>
          <p:cNvSpPr/>
          <p:nvPr/>
        </p:nvSpPr>
        <p:spPr>
          <a:xfrm>
            <a:off x="6568402" y="1501877"/>
            <a:ext cx="532052" cy="543757"/>
          </a:xfrm>
          <a:custGeom>
            <a:avLst/>
            <a:gdLst/>
            <a:ahLst/>
            <a:cxnLst/>
            <a:rect l="l" t="t" r="r" b="b"/>
            <a:pathLst>
              <a:path w="373598" h="381817">
                <a:moveTo>
                  <a:pt x="229573" y="45391"/>
                </a:moveTo>
                <a:cubicBezTo>
                  <a:pt x="175099" y="45391"/>
                  <a:pt x="130939" y="89551"/>
                  <a:pt x="130939" y="144025"/>
                </a:cubicBezTo>
                <a:cubicBezTo>
                  <a:pt x="130939" y="198499"/>
                  <a:pt x="175099" y="242659"/>
                  <a:pt x="229573" y="242659"/>
                </a:cubicBezTo>
                <a:cubicBezTo>
                  <a:pt x="284047" y="242659"/>
                  <a:pt x="328207" y="198499"/>
                  <a:pt x="328207" y="144025"/>
                </a:cubicBezTo>
                <a:cubicBezTo>
                  <a:pt x="328207" y="89551"/>
                  <a:pt x="284047" y="45391"/>
                  <a:pt x="229573" y="45391"/>
                </a:cubicBezTo>
                <a:close/>
                <a:moveTo>
                  <a:pt x="229573" y="0"/>
                </a:moveTo>
                <a:cubicBezTo>
                  <a:pt x="309116" y="0"/>
                  <a:pt x="373598" y="64482"/>
                  <a:pt x="373598" y="144025"/>
                </a:cubicBezTo>
                <a:cubicBezTo>
                  <a:pt x="373598" y="223568"/>
                  <a:pt x="309116" y="288050"/>
                  <a:pt x="229573" y="288050"/>
                </a:cubicBezTo>
                <a:cubicBezTo>
                  <a:pt x="202172" y="288050"/>
                  <a:pt x="176558" y="280398"/>
                  <a:pt x="156060" y="264966"/>
                </a:cubicBezTo>
                <a:lnTo>
                  <a:pt x="128993" y="292033"/>
                </a:lnTo>
                <a:lnTo>
                  <a:pt x="160228" y="323268"/>
                </a:lnTo>
                <a:cubicBezTo>
                  <a:pt x="171055" y="334095"/>
                  <a:pt x="171055" y="351650"/>
                  <a:pt x="160228" y="362477"/>
                </a:cubicBezTo>
                <a:cubicBezTo>
                  <a:pt x="149401" y="373304"/>
                  <a:pt x="131846" y="373304"/>
                  <a:pt x="121019" y="362477"/>
                </a:cubicBezTo>
                <a:lnTo>
                  <a:pt x="89784" y="331242"/>
                </a:lnTo>
                <a:lnTo>
                  <a:pt x="39209" y="381817"/>
                </a:lnTo>
                <a:cubicBezTo>
                  <a:pt x="28381" y="392644"/>
                  <a:pt x="10827" y="392644"/>
                  <a:pt x="0" y="381817"/>
                </a:cubicBezTo>
                <a:cubicBezTo>
                  <a:pt x="-10828" y="370989"/>
                  <a:pt x="-10828" y="353435"/>
                  <a:pt x="0" y="342608"/>
                </a:cubicBezTo>
                <a:lnTo>
                  <a:pt x="50575" y="292033"/>
                </a:lnTo>
                <a:lnTo>
                  <a:pt x="16166" y="257624"/>
                </a:lnTo>
                <a:cubicBezTo>
                  <a:pt x="5339" y="246797"/>
                  <a:pt x="5339" y="229242"/>
                  <a:pt x="16166" y="218415"/>
                </a:cubicBezTo>
                <a:cubicBezTo>
                  <a:pt x="26993" y="207588"/>
                  <a:pt x="44548" y="207588"/>
                  <a:pt x="55375" y="218415"/>
                </a:cubicBezTo>
                <a:lnTo>
                  <a:pt x="89784" y="252824"/>
                </a:lnTo>
                <a:lnTo>
                  <a:pt x="115252" y="227356"/>
                </a:lnTo>
                <a:cubicBezTo>
                  <a:pt x="95803" y="205073"/>
                  <a:pt x="85548" y="175747"/>
                  <a:pt x="85548" y="144025"/>
                </a:cubicBezTo>
                <a:cubicBezTo>
                  <a:pt x="85548" y="64482"/>
                  <a:pt x="150030" y="0"/>
                  <a:pt x="22957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0" name="Oval 6">
            <a:extLst>
              <a:ext uri="{FF2B5EF4-FFF2-40B4-BE49-F238E27FC236}">
                <a16:creationId xmlns:a16="http://schemas.microsoft.com/office/drawing/2014/main" id="{319E467E-1F19-4CBB-A070-3B6CE4078D17}"/>
              </a:ext>
            </a:extLst>
          </p:cNvPr>
          <p:cNvSpPr/>
          <p:nvPr/>
        </p:nvSpPr>
        <p:spPr>
          <a:xfrm>
            <a:off x="7560710" y="2604583"/>
            <a:ext cx="507960" cy="502639"/>
          </a:xfrm>
          <a:custGeom>
            <a:avLst/>
            <a:gdLst/>
            <a:ahLst/>
            <a:cxnLst/>
            <a:rect l="l" t="t" r="r" b="b"/>
            <a:pathLst>
              <a:path w="3220460" h="3186731">
                <a:moveTo>
                  <a:pt x="1762834" y="1282034"/>
                </a:moveTo>
                <a:lnTo>
                  <a:pt x="273698" y="2771171"/>
                </a:lnTo>
                <a:cubicBezTo>
                  <a:pt x="253145" y="2791724"/>
                  <a:pt x="253145" y="2825048"/>
                  <a:pt x="273698" y="2845601"/>
                </a:cubicBezTo>
                <a:cubicBezTo>
                  <a:pt x="294251" y="2866154"/>
                  <a:pt x="327575" y="2866154"/>
                  <a:pt x="348128" y="2845601"/>
                </a:cubicBezTo>
                <a:lnTo>
                  <a:pt x="1830131" y="1363598"/>
                </a:lnTo>
                <a:close/>
                <a:moveTo>
                  <a:pt x="2703218" y="237332"/>
                </a:moveTo>
                <a:cubicBezTo>
                  <a:pt x="2623680" y="237332"/>
                  <a:pt x="2559202" y="301810"/>
                  <a:pt x="2559202" y="381348"/>
                </a:cubicBezTo>
                <a:cubicBezTo>
                  <a:pt x="2559202" y="460886"/>
                  <a:pt x="2623680" y="525364"/>
                  <a:pt x="2703218" y="525364"/>
                </a:cubicBezTo>
                <a:cubicBezTo>
                  <a:pt x="2782756" y="525364"/>
                  <a:pt x="2847234" y="460886"/>
                  <a:pt x="2847234" y="381348"/>
                </a:cubicBezTo>
                <a:cubicBezTo>
                  <a:pt x="2847234" y="301810"/>
                  <a:pt x="2782756" y="237332"/>
                  <a:pt x="2703218" y="237332"/>
                </a:cubicBezTo>
                <a:close/>
                <a:moveTo>
                  <a:pt x="2413103" y="0"/>
                </a:moveTo>
                <a:cubicBezTo>
                  <a:pt x="2858994" y="0"/>
                  <a:pt x="3220460" y="361466"/>
                  <a:pt x="3220460" y="807357"/>
                </a:cubicBezTo>
                <a:cubicBezTo>
                  <a:pt x="3220460" y="1253248"/>
                  <a:pt x="2858994" y="1614714"/>
                  <a:pt x="2413103" y="1614714"/>
                </a:cubicBezTo>
                <a:cubicBezTo>
                  <a:pt x="2305542" y="1614714"/>
                  <a:pt x="2202893" y="1593680"/>
                  <a:pt x="2109223" y="1555067"/>
                </a:cubicBezTo>
                <a:lnTo>
                  <a:pt x="2191945" y="1637789"/>
                </a:lnTo>
                <a:cubicBezTo>
                  <a:pt x="2226856" y="1672699"/>
                  <a:pt x="2226855" y="1729300"/>
                  <a:pt x="2191945" y="1764210"/>
                </a:cubicBezTo>
                <a:lnTo>
                  <a:pt x="2045068" y="1911087"/>
                </a:lnTo>
                <a:cubicBezTo>
                  <a:pt x="2010158" y="1945998"/>
                  <a:pt x="1953557" y="1945998"/>
                  <a:pt x="1918647" y="1911087"/>
                </a:cubicBezTo>
                <a:lnTo>
                  <a:pt x="1799123" y="1791564"/>
                </a:lnTo>
                <a:lnTo>
                  <a:pt x="1749496" y="1841190"/>
                </a:lnTo>
                <a:lnTo>
                  <a:pt x="1832980" y="1924673"/>
                </a:lnTo>
                <a:lnTo>
                  <a:pt x="1761893" y="1995760"/>
                </a:lnTo>
                <a:lnTo>
                  <a:pt x="1678410" y="1912277"/>
                </a:lnTo>
                <a:lnTo>
                  <a:pt x="1650246" y="1940441"/>
                </a:lnTo>
                <a:lnTo>
                  <a:pt x="1735612" y="2025807"/>
                </a:lnTo>
                <a:lnTo>
                  <a:pt x="1573330" y="2188089"/>
                </a:lnTo>
                <a:lnTo>
                  <a:pt x="1487964" y="2102723"/>
                </a:lnTo>
                <a:lnTo>
                  <a:pt x="1451742" y="2138944"/>
                </a:lnTo>
                <a:lnTo>
                  <a:pt x="1537109" y="2224311"/>
                </a:lnTo>
                <a:lnTo>
                  <a:pt x="1374830" y="2386590"/>
                </a:lnTo>
                <a:lnTo>
                  <a:pt x="1289463" y="2301223"/>
                </a:lnTo>
                <a:lnTo>
                  <a:pt x="1225079" y="2365608"/>
                </a:lnTo>
                <a:lnTo>
                  <a:pt x="1310445" y="2450974"/>
                </a:lnTo>
                <a:lnTo>
                  <a:pt x="1239358" y="2522061"/>
                </a:lnTo>
                <a:lnTo>
                  <a:pt x="1153992" y="2436695"/>
                </a:lnTo>
                <a:lnTo>
                  <a:pt x="1104364" y="2486322"/>
                </a:lnTo>
                <a:lnTo>
                  <a:pt x="1189730" y="2571689"/>
                </a:lnTo>
                <a:lnTo>
                  <a:pt x="1034153" y="2727266"/>
                </a:lnTo>
                <a:lnTo>
                  <a:pt x="948787" y="2641900"/>
                </a:lnTo>
                <a:lnTo>
                  <a:pt x="905863" y="2684824"/>
                </a:lnTo>
                <a:lnTo>
                  <a:pt x="991230" y="2770191"/>
                </a:lnTo>
                <a:lnTo>
                  <a:pt x="842353" y="2919067"/>
                </a:lnTo>
                <a:lnTo>
                  <a:pt x="756986" y="2833700"/>
                </a:lnTo>
                <a:lnTo>
                  <a:pt x="692119" y="2898567"/>
                </a:lnTo>
                <a:lnTo>
                  <a:pt x="777486" y="2983934"/>
                </a:lnTo>
                <a:lnTo>
                  <a:pt x="628610" y="3132811"/>
                </a:lnTo>
                <a:lnTo>
                  <a:pt x="618557" y="3122757"/>
                </a:lnTo>
                <a:lnTo>
                  <a:pt x="622830" y="3134825"/>
                </a:lnTo>
                <a:lnTo>
                  <a:pt x="346551" y="3150831"/>
                </a:lnTo>
                <a:lnTo>
                  <a:pt x="0" y="3186731"/>
                </a:lnTo>
                <a:lnTo>
                  <a:pt x="51749" y="2750557"/>
                </a:lnTo>
                <a:lnTo>
                  <a:pt x="48979" y="2747788"/>
                </a:lnTo>
                <a:lnTo>
                  <a:pt x="52495" y="2744272"/>
                </a:lnTo>
                <a:lnTo>
                  <a:pt x="52938" y="2740533"/>
                </a:lnTo>
                <a:lnTo>
                  <a:pt x="54575" y="2742192"/>
                </a:lnTo>
                <a:lnTo>
                  <a:pt x="1671288" y="1125479"/>
                </a:lnTo>
                <a:cubicBezTo>
                  <a:pt x="1628971" y="1027979"/>
                  <a:pt x="1605746" y="920380"/>
                  <a:pt x="1605746" y="807357"/>
                </a:cubicBezTo>
                <a:cubicBezTo>
                  <a:pt x="1605746" y="361466"/>
                  <a:pt x="1967212" y="0"/>
                  <a:pt x="241310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1" name="Block Arc 25">
            <a:extLst>
              <a:ext uri="{FF2B5EF4-FFF2-40B4-BE49-F238E27FC236}">
                <a16:creationId xmlns:a16="http://schemas.microsoft.com/office/drawing/2014/main" id="{5F7FD4D6-1C06-4ABB-98F4-AC79D3C6A6D8}"/>
              </a:ext>
            </a:extLst>
          </p:cNvPr>
          <p:cNvSpPr/>
          <p:nvPr/>
        </p:nvSpPr>
        <p:spPr>
          <a:xfrm>
            <a:off x="5081797" y="2603460"/>
            <a:ext cx="349473" cy="504884"/>
          </a:xfrm>
          <a:custGeom>
            <a:avLst/>
            <a:gdLst/>
            <a:ahLst/>
            <a:cxnLst/>
            <a:rect l="l" t="t" r="r" b="b"/>
            <a:pathLst>
              <a:path w="2215656" h="3200962">
                <a:moveTo>
                  <a:pt x="1107829" y="2097026"/>
                </a:moveTo>
                <a:cubicBezTo>
                  <a:pt x="1025315" y="2097026"/>
                  <a:pt x="958423" y="2163918"/>
                  <a:pt x="958423" y="2246432"/>
                </a:cubicBezTo>
                <a:cubicBezTo>
                  <a:pt x="958423" y="2302715"/>
                  <a:pt x="989546" y="2351730"/>
                  <a:pt x="1036590" y="2375275"/>
                </a:cubicBezTo>
                <a:lnTo>
                  <a:pt x="985422" y="2684898"/>
                </a:lnTo>
                <a:lnTo>
                  <a:pt x="1230236" y="2684898"/>
                </a:lnTo>
                <a:lnTo>
                  <a:pt x="1179068" y="2375275"/>
                </a:lnTo>
                <a:cubicBezTo>
                  <a:pt x="1226112" y="2351730"/>
                  <a:pt x="1257234" y="2302715"/>
                  <a:pt x="1257234" y="2246432"/>
                </a:cubicBezTo>
                <a:cubicBezTo>
                  <a:pt x="1257234" y="2163918"/>
                  <a:pt x="1190343" y="2097026"/>
                  <a:pt x="1107829" y="2097026"/>
                </a:cubicBezTo>
                <a:close/>
                <a:moveTo>
                  <a:pt x="1102513" y="266871"/>
                </a:moveTo>
                <a:cubicBezTo>
                  <a:pt x="874876" y="269781"/>
                  <a:pt x="691868" y="455143"/>
                  <a:pt x="691868" y="682798"/>
                </a:cubicBezTo>
                <a:lnTo>
                  <a:pt x="690469" y="682798"/>
                </a:lnTo>
                <a:lnTo>
                  <a:pt x="690469" y="1580962"/>
                </a:lnTo>
                <a:lnTo>
                  <a:pt x="1525188" y="1580962"/>
                </a:lnTo>
                <a:lnTo>
                  <a:pt x="1525188" y="672127"/>
                </a:lnTo>
                <a:lnTo>
                  <a:pt x="1523654" y="672166"/>
                </a:lnTo>
                <a:cubicBezTo>
                  <a:pt x="1517835" y="444585"/>
                  <a:pt x="1330149" y="263961"/>
                  <a:pt x="1102513" y="266871"/>
                </a:cubicBezTo>
                <a:close/>
                <a:moveTo>
                  <a:pt x="1099102" y="56"/>
                </a:moveTo>
                <a:cubicBezTo>
                  <a:pt x="1472767" y="-4720"/>
                  <a:pt x="1780852" y="291773"/>
                  <a:pt x="1790404" y="665346"/>
                </a:cubicBezTo>
                <a:lnTo>
                  <a:pt x="1742843" y="666562"/>
                </a:lnTo>
                <a:lnTo>
                  <a:pt x="1790627" y="666562"/>
                </a:lnTo>
                <a:lnTo>
                  <a:pt x="1790627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425030" y="1580962"/>
                </a:lnTo>
                <a:lnTo>
                  <a:pt x="425030" y="676764"/>
                </a:lnTo>
                <a:lnTo>
                  <a:pt x="425634" y="676764"/>
                </a:lnTo>
                <a:cubicBezTo>
                  <a:pt x="428273" y="305830"/>
                  <a:pt x="727452" y="4806"/>
                  <a:pt x="1099102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2" name="Block Arc 31">
            <a:extLst>
              <a:ext uri="{FF2B5EF4-FFF2-40B4-BE49-F238E27FC236}">
                <a16:creationId xmlns:a16="http://schemas.microsoft.com/office/drawing/2014/main" id="{7D9DF903-DA8F-4191-AEDF-7DDF26A64847}"/>
              </a:ext>
            </a:extLst>
          </p:cNvPr>
          <p:cNvSpPr/>
          <p:nvPr/>
        </p:nvSpPr>
        <p:spPr>
          <a:xfrm>
            <a:off x="8411005" y="2603460"/>
            <a:ext cx="455959" cy="504884"/>
          </a:xfrm>
          <a:custGeom>
            <a:avLst/>
            <a:gdLst/>
            <a:ahLst/>
            <a:cxnLst/>
            <a:rect l="l" t="t" r="r" b="b"/>
            <a:pathLst>
              <a:path w="2890784" h="3200962">
                <a:moveTo>
                  <a:pt x="1107828" y="2097026"/>
                </a:moveTo>
                <a:cubicBezTo>
                  <a:pt x="1025313" y="2097026"/>
                  <a:pt x="958422" y="2163918"/>
                  <a:pt x="958422" y="2246432"/>
                </a:cubicBezTo>
                <a:cubicBezTo>
                  <a:pt x="958422" y="2302715"/>
                  <a:pt x="989545" y="2351730"/>
                  <a:pt x="1036589" y="2375275"/>
                </a:cubicBezTo>
                <a:lnTo>
                  <a:pt x="985421" y="2684898"/>
                </a:lnTo>
                <a:lnTo>
                  <a:pt x="1230235" y="2684898"/>
                </a:lnTo>
                <a:lnTo>
                  <a:pt x="1179067" y="2375275"/>
                </a:lnTo>
                <a:cubicBezTo>
                  <a:pt x="1226111" y="2351730"/>
                  <a:pt x="1257233" y="2302715"/>
                  <a:pt x="1257233" y="2246432"/>
                </a:cubicBezTo>
                <a:cubicBezTo>
                  <a:pt x="1257233" y="2163918"/>
                  <a:pt x="1190342" y="2097026"/>
                  <a:pt x="1107828" y="2097026"/>
                </a:cubicBezTo>
                <a:close/>
                <a:moveTo>
                  <a:pt x="2199259" y="56"/>
                </a:moveTo>
                <a:cubicBezTo>
                  <a:pt x="2572924" y="-4720"/>
                  <a:pt x="2881009" y="291773"/>
                  <a:pt x="2890561" y="665346"/>
                </a:cubicBezTo>
                <a:lnTo>
                  <a:pt x="2843000" y="666562"/>
                </a:lnTo>
                <a:lnTo>
                  <a:pt x="2890784" y="666562"/>
                </a:lnTo>
                <a:lnTo>
                  <a:pt x="2890784" y="1580962"/>
                </a:lnTo>
                <a:lnTo>
                  <a:pt x="2625345" y="1580962"/>
                </a:lnTo>
                <a:lnTo>
                  <a:pt x="2625345" y="672127"/>
                </a:lnTo>
                <a:lnTo>
                  <a:pt x="2623811" y="672166"/>
                </a:lnTo>
                <a:cubicBezTo>
                  <a:pt x="2617992" y="444585"/>
                  <a:pt x="2430306" y="263961"/>
                  <a:pt x="2202670" y="266871"/>
                </a:cubicBezTo>
                <a:cubicBezTo>
                  <a:pt x="1975033" y="269781"/>
                  <a:pt x="1792025" y="455143"/>
                  <a:pt x="1792025" y="682798"/>
                </a:cubicBezTo>
                <a:lnTo>
                  <a:pt x="1790626" y="682798"/>
                </a:lnTo>
                <a:lnTo>
                  <a:pt x="1790626" y="1580962"/>
                </a:lnTo>
                <a:lnTo>
                  <a:pt x="2041344" y="1580962"/>
                </a:lnTo>
                <a:cubicBezTo>
                  <a:pt x="2137614" y="1580962"/>
                  <a:pt x="2215656" y="1659004"/>
                  <a:pt x="2215656" y="1755274"/>
                </a:cubicBezTo>
                <a:lnTo>
                  <a:pt x="2215656" y="3026650"/>
                </a:lnTo>
                <a:cubicBezTo>
                  <a:pt x="2215656" y="3122920"/>
                  <a:pt x="2137614" y="3200962"/>
                  <a:pt x="2041344" y="3200962"/>
                </a:cubicBezTo>
                <a:lnTo>
                  <a:pt x="174312" y="3200962"/>
                </a:lnTo>
                <a:cubicBezTo>
                  <a:pt x="78042" y="3200962"/>
                  <a:pt x="0" y="3122920"/>
                  <a:pt x="0" y="3026650"/>
                </a:cubicBezTo>
                <a:lnTo>
                  <a:pt x="0" y="1755274"/>
                </a:lnTo>
                <a:cubicBezTo>
                  <a:pt x="0" y="1659004"/>
                  <a:pt x="78042" y="1580962"/>
                  <a:pt x="174312" y="1580962"/>
                </a:cubicBezTo>
                <a:lnTo>
                  <a:pt x="1525187" y="1580962"/>
                </a:lnTo>
                <a:lnTo>
                  <a:pt x="1525187" y="676764"/>
                </a:lnTo>
                <a:lnTo>
                  <a:pt x="1525791" y="676764"/>
                </a:lnTo>
                <a:cubicBezTo>
                  <a:pt x="1528430" y="305830"/>
                  <a:pt x="1827609" y="4806"/>
                  <a:pt x="2199259" y="56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3" name="Freeform 53">
            <a:extLst>
              <a:ext uri="{FF2B5EF4-FFF2-40B4-BE49-F238E27FC236}">
                <a16:creationId xmlns:a16="http://schemas.microsoft.com/office/drawing/2014/main" id="{D57F2C4B-7240-41A7-B169-E1E9E5390396}"/>
              </a:ext>
            </a:extLst>
          </p:cNvPr>
          <p:cNvSpPr/>
          <p:nvPr/>
        </p:nvSpPr>
        <p:spPr>
          <a:xfrm>
            <a:off x="10130939" y="2599748"/>
            <a:ext cx="499664" cy="512309"/>
          </a:xfrm>
          <a:custGeom>
            <a:avLst/>
            <a:gdLst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38125 w 2305050"/>
              <a:gd name="connsiteY16" fmla="*/ 217170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60071 w 2305050"/>
              <a:gd name="connsiteY16" fmla="*/ 2087575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6647 w 2305050"/>
              <a:gd name="connsiteY16" fmla="*/ 2094890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47675 w 2305050"/>
              <a:gd name="connsiteY15" fmla="*/ 227647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66950 w 2305050"/>
              <a:gd name="connsiteY3" fmla="*/ 657225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19300 w 2305050"/>
              <a:gd name="connsiteY2" fmla="*/ 428625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81480 w 2305050"/>
              <a:gd name="connsiteY2" fmla="*/ 476174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04671 w 2305050"/>
              <a:gd name="connsiteY2" fmla="*/ 468859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2554 w 2305050"/>
              <a:gd name="connsiteY3" fmla="*/ 627964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70609 w 2305050"/>
              <a:gd name="connsiteY3" fmla="*/ 649910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60779 w 2305050"/>
              <a:gd name="connsiteY2" fmla="*/ 472517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1982725 w 2305050"/>
              <a:gd name="connsiteY2" fmla="*/ 494463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3875 w 2305050"/>
              <a:gd name="connsiteY17" fmla="*/ 714375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305050"/>
              <a:gd name="connsiteY0" fmla="*/ 0 h 2352675"/>
              <a:gd name="connsiteX1" fmla="*/ 771525 w 2305050"/>
              <a:gd name="connsiteY1" fmla="*/ 561975 h 2352675"/>
              <a:gd name="connsiteX2" fmla="*/ 2041246 w 2305050"/>
              <a:gd name="connsiteY2" fmla="*/ 498120 h 2352675"/>
              <a:gd name="connsiteX3" fmla="*/ 2296212 w 2305050"/>
              <a:gd name="connsiteY3" fmla="*/ 646252 h 2352675"/>
              <a:gd name="connsiteX4" fmla="*/ 1143000 w 2305050"/>
              <a:gd name="connsiteY4" fmla="*/ 1009650 h 2352675"/>
              <a:gd name="connsiteX5" fmla="*/ 1628775 w 2305050"/>
              <a:gd name="connsiteY5" fmla="*/ 1533525 h 2352675"/>
              <a:gd name="connsiteX6" fmla="*/ 2076450 w 2305050"/>
              <a:gd name="connsiteY6" fmla="*/ 1533525 h 2352675"/>
              <a:gd name="connsiteX7" fmla="*/ 2305050 w 2305050"/>
              <a:gd name="connsiteY7" fmla="*/ 1724025 h 2352675"/>
              <a:gd name="connsiteX8" fmla="*/ 1838325 w 2305050"/>
              <a:gd name="connsiteY8" fmla="*/ 1857375 h 2352675"/>
              <a:gd name="connsiteX9" fmla="*/ 2009775 w 2305050"/>
              <a:gd name="connsiteY9" fmla="*/ 2105025 h 2352675"/>
              <a:gd name="connsiteX10" fmla="*/ 1733550 w 2305050"/>
              <a:gd name="connsiteY10" fmla="*/ 1971675 h 2352675"/>
              <a:gd name="connsiteX11" fmla="*/ 1543050 w 2305050"/>
              <a:gd name="connsiteY11" fmla="*/ 2352675 h 2352675"/>
              <a:gd name="connsiteX12" fmla="*/ 1314450 w 2305050"/>
              <a:gd name="connsiteY12" fmla="*/ 2133600 h 2352675"/>
              <a:gd name="connsiteX13" fmla="*/ 1447800 w 2305050"/>
              <a:gd name="connsiteY13" fmla="*/ 1771650 h 2352675"/>
              <a:gd name="connsiteX14" fmla="*/ 923925 w 2305050"/>
              <a:gd name="connsiteY14" fmla="*/ 1190625 h 2352675"/>
              <a:gd name="connsiteX15" fmla="*/ 414757 w 2305050"/>
              <a:gd name="connsiteY15" fmla="*/ 2305735 h 2352675"/>
              <a:gd name="connsiteX16" fmla="*/ 292990 w 2305050"/>
              <a:gd name="connsiteY16" fmla="*/ 2036368 h 2352675"/>
              <a:gd name="connsiteX17" fmla="*/ 520217 w 2305050"/>
              <a:gd name="connsiteY17" fmla="*/ 750951 h 2352675"/>
              <a:gd name="connsiteX18" fmla="*/ 0 w 2305050"/>
              <a:gd name="connsiteY18" fmla="*/ 0 h 2352675"/>
              <a:gd name="connsiteX0" fmla="*/ 0 w 2294077"/>
              <a:gd name="connsiteY0" fmla="*/ 0 h 2363647"/>
              <a:gd name="connsiteX1" fmla="*/ 760552 w 2294077"/>
              <a:gd name="connsiteY1" fmla="*/ 572947 h 2363647"/>
              <a:gd name="connsiteX2" fmla="*/ 2030273 w 2294077"/>
              <a:gd name="connsiteY2" fmla="*/ 509092 h 2363647"/>
              <a:gd name="connsiteX3" fmla="*/ 2285239 w 2294077"/>
              <a:gd name="connsiteY3" fmla="*/ 657224 h 2363647"/>
              <a:gd name="connsiteX4" fmla="*/ 1132027 w 2294077"/>
              <a:gd name="connsiteY4" fmla="*/ 1020622 h 2363647"/>
              <a:gd name="connsiteX5" fmla="*/ 1617802 w 2294077"/>
              <a:gd name="connsiteY5" fmla="*/ 1544497 h 2363647"/>
              <a:gd name="connsiteX6" fmla="*/ 2065477 w 2294077"/>
              <a:gd name="connsiteY6" fmla="*/ 1544497 h 2363647"/>
              <a:gd name="connsiteX7" fmla="*/ 2294077 w 2294077"/>
              <a:gd name="connsiteY7" fmla="*/ 1734997 h 2363647"/>
              <a:gd name="connsiteX8" fmla="*/ 1827352 w 2294077"/>
              <a:gd name="connsiteY8" fmla="*/ 1868347 h 2363647"/>
              <a:gd name="connsiteX9" fmla="*/ 1998802 w 2294077"/>
              <a:gd name="connsiteY9" fmla="*/ 2115997 h 2363647"/>
              <a:gd name="connsiteX10" fmla="*/ 1722577 w 2294077"/>
              <a:gd name="connsiteY10" fmla="*/ 1982647 h 2363647"/>
              <a:gd name="connsiteX11" fmla="*/ 1532077 w 2294077"/>
              <a:gd name="connsiteY11" fmla="*/ 2363647 h 2363647"/>
              <a:gd name="connsiteX12" fmla="*/ 1303477 w 2294077"/>
              <a:gd name="connsiteY12" fmla="*/ 2144572 h 2363647"/>
              <a:gd name="connsiteX13" fmla="*/ 1436827 w 2294077"/>
              <a:gd name="connsiteY13" fmla="*/ 1782622 h 2363647"/>
              <a:gd name="connsiteX14" fmla="*/ 912952 w 2294077"/>
              <a:gd name="connsiteY14" fmla="*/ 1201597 h 2363647"/>
              <a:gd name="connsiteX15" fmla="*/ 403784 w 2294077"/>
              <a:gd name="connsiteY15" fmla="*/ 2316707 h 2363647"/>
              <a:gd name="connsiteX16" fmla="*/ 282017 w 2294077"/>
              <a:gd name="connsiteY16" fmla="*/ 2047340 h 2363647"/>
              <a:gd name="connsiteX17" fmla="*/ 509244 w 2294077"/>
              <a:gd name="connsiteY17" fmla="*/ 761923 h 2363647"/>
              <a:gd name="connsiteX18" fmla="*/ 0 w 2294077"/>
              <a:gd name="connsiteY18" fmla="*/ 0 h 2363647"/>
              <a:gd name="connsiteX0" fmla="*/ 6569 w 2300646"/>
              <a:gd name="connsiteY0" fmla="*/ 0 h 2363647"/>
              <a:gd name="connsiteX1" fmla="*/ 767121 w 2300646"/>
              <a:gd name="connsiteY1" fmla="*/ 572947 h 2363647"/>
              <a:gd name="connsiteX2" fmla="*/ 2036842 w 2300646"/>
              <a:gd name="connsiteY2" fmla="*/ 509092 h 2363647"/>
              <a:gd name="connsiteX3" fmla="*/ 2291808 w 2300646"/>
              <a:gd name="connsiteY3" fmla="*/ 657224 h 2363647"/>
              <a:gd name="connsiteX4" fmla="*/ 1138596 w 2300646"/>
              <a:gd name="connsiteY4" fmla="*/ 1020622 h 2363647"/>
              <a:gd name="connsiteX5" fmla="*/ 1624371 w 2300646"/>
              <a:gd name="connsiteY5" fmla="*/ 1544497 h 2363647"/>
              <a:gd name="connsiteX6" fmla="*/ 2072046 w 2300646"/>
              <a:gd name="connsiteY6" fmla="*/ 1544497 h 2363647"/>
              <a:gd name="connsiteX7" fmla="*/ 2300646 w 2300646"/>
              <a:gd name="connsiteY7" fmla="*/ 1734997 h 2363647"/>
              <a:gd name="connsiteX8" fmla="*/ 1833921 w 2300646"/>
              <a:gd name="connsiteY8" fmla="*/ 1868347 h 2363647"/>
              <a:gd name="connsiteX9" fmla="*/ 2005371 w 2300646"/>
              <a:gd name="connsiteY9" fmla="*/ 2115997 h 2363647"/>
              <a:gd name="connsiteX10" fmla="*/ 1729146 w 2300646"/>
              <a:gd name="connsiteY10" fmla="*/ 1982647 h 2363647"/>
              <a:gd name="connsiteX11" fmla="*/ 1538646 w 2300646"/>
              <a:gd name="connsiteY11" fmla="*/ 2363647 h 2363647"/>
              <a:gd name="connsiteX12" fmla="*/ 1310046 w 2300646"/>
              <a:gd name="connsiteY12" fmla="*/ 2144572 h 2363647"/>
              <a:gd name="connsiteX13" fmla="*/ 1443396 w 2300646"/>
              <a:gd name="connsiteY13" fmla="*/ 1782622 h 2363647"/>
              <a:gd name="connsiteX14" fmla="*/ 919521 w 2300646"/>
              <a:gd name="connsiteY14" fmla="*/ 1201597 h 2363647"/>
              <a:gd name="connsiteX15" fmla="*/ 410353 w 2300646"/>
              <a:gd name="connsiteY15" fmla="*/ 2316707 h 2363647"/>
              <a:gd name="connsiteX16" fmla="*/ 288586 w 2300646"/>
              <a:gd name="connsiteY16" fmla="*/ 2047340 h 2363647"/>
              <a:gd name="connsiteX17" fmla="*/ 515813 w 2300646"/>
              <a:gd name="connsiteY17" fmla="*/ 761923 h 2363647"/>
              <a:gd name="connsiteX18" fmla="*/ 6569 w 2300646"/>
              <a:gd name="connsiteY18" fmla="*/ 0 h 2363647"/>
              <a:gd name="connsiteX0" fmla="*/ 6569 w 2300646"/>
              <a:gd name="connsiteY0" fmla="*/ 5505 h 2369152"/>
              <a:gd name="connsiteX1" fmla="*/ 767121 w 2300646"/>
              <a:gd name="connsiteY1" fmla="*/ 578452 h 2369152"/>
              <a:gd name="connsiteX2" fmla="*/ 2036842 w 2300646"/>
              <a:gd name="connsiteY2" fmla="*/ 514597 h 2369152"/>
              <a:gd name="connsiteX3" fmla="*/ 2291808 w 2300646"/>
              <a:gd name="connsiteY3" fmla="*/ 662729 h 2369152"/>
              <a:gd name="connsiteX4" fmla="*/ 1138596 w 2300646"/>
              <a:gd name="connsiteY4" fmla="*/ 1026127 h 2369152"/>
              <a:gd name="connsiteX5" fmla="*/ 1624371 w 2300646"/>
              <a:gd name="connsiteY5" fmla="*/ 1550002 h 2369152"/>
              <a:gd name="connsiteX6" fmla="*/ 2072046 w 2300646"/>
              <a:gd name="connsiteY6" fmla="*/ 1550002 h 2369152"/>
              <a:gd name="connsiteX7" fmla="*/ 2300646 w 2300646"/>
              <a:gd name="connsiteY7" fmla="*/ 1740502 h 2369152"/>
              <a:gd name="connsiteX8" fmla="*/ 1833921 w 2300646"/>
              <a:gd name="connsiteY8" fmla="*/ 1873852 h 2369152"/>
              <a:gd name="connsiteX9" fmla="*/ 2005371 w 2300646"/>
              <a:gd name="connsiteY9" fmla="*/ 2121502 h 2369152"/>
              <a:gd name="connsiteX10" fmla="*/ 1729146 w 2300646"/>
              <a:gd name="connsiteY10" fmla="*/ 1988152 h 2369152"/>
              <a:gd name="connsiteX11" fmla="*/ 1538646 w 2300646"/>
              <a:gd name="connsiteY11" fmla="*/ 2369152 h 2369152"/>
              <a:gd name="connsiteX12" fmla="*/ 1310046 w 2300646"/>
              <a:gd name="connsiteY12" fmla="*/ 2150077 h 2369152"/>
              <a:gd name="connsiteX13" fmla="*/ 1443396 w 2300646"/>
              <a:gd name="connsiteY13" fmla="*/ 1788127 h 2369152"/>
              <a:gd name="connsiteX14" fmla="*/ 919521 w 2300646"/>
              <a:gd name="connsiteY14" fmla="*/ 1207102 h 2369152"/>
              <a:gd name="connsiteX15" fmla="*/ 410353 w 2300646"/>
              <a:gd name="connsiteY15" fmla="*/ 2322212 h 2369152"/>
              <a:gd name="connsiteX16" fmla="*/ 288586 w 2300646"/>
              <a:gd name="connsiteY16" fmla="*/ 2052845 h 2369152"/>
              <a:gd name="connsiteX17" fmla="*/ 515813 w 2300646"/>
              <a:gd name="connsiteY17" fmla="*/ 767428 h 2369152"/>
              <a:gd name="connsiteX18" fmla="*/ 6569 w 2300646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24119 w 2305244"/>
              <a:gd name="connsiteY14" fmla="*/ 1207102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43194 w 2305244"/>
              <a:gd name="connsiteY4" fmla="*/ 1026127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185156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06618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898516 w 2305244"/>
              <a:gd name="connsiteY14" fmla="*/ 1196129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47994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73597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513830 w 2305244"/>
              <a:gd name="connsiteY13" fmla="*/ 1784469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28969 w 2305244"/>
              <a:gd name="connsiteY5" fmla="*/ 1550002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50914 w 2305244"/>
              <a:gd name="connsiteY5" fmla="*/ 1597551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76644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11167 w 2305244"/>
              <a:gd name="connsiteY0" fmla="*/ 5505 h 2369152"/>
              <a:gd name="connsiteX1" fmla="*/ 771719 w 2305244"/>
              <a:gd name="connsiteY1" fmla="*/ 578452 h 2369152"/>
              <a:gd name="connsiteX2" fmla="*/ 2041440 w 2305244"/>
              <a:gd name="connsiteY2" fmla="*/ 514597 h 2369152"/>
              <a:gd name="connsiteX3" fmla="*/ 2296406 w 2305244"/>
              <a:gd name="connsiteY3" fmla="*/ 662729 h 2369152"/>
              <a:gd name="connsiteX4" fmla="*/ 1124906 w 2305244"/>
              <a:gd name="connsiteY4" fmla="*/ 1004182 h 2369152"/>
              <a:gd name="connsiteX5" fmla="*/ 1676517 w 2305244"/>
              <a:gd name="connsiteY5" fmla="*/ 1608523 h 2369152"/>
              <a:gd name="connsiteX6" fmla="*/ 2032752 w 2305244"/>
              <a:gd name="connsiteY6" fmla="*/ 1550002 h 2369152"/>
              <a:gd name="connsiteX7" fmla="*/ 2305244 w 2305244"/>
              <a:gd name="connsiteY7" fmla="*/ 1740502 h 2369152"/>
              <a:gd name="connsiteX8" fmla="*/ 1838519 w 2305244"/>
              <a:gd name="connsiteY8" fmla="*/ 1873852 h 2369152"/>
              <a:gd name="connsiteX9" fmla="*/ 2009969 w 2305244"/>
              <a:gd name="connsiteY9" fmla="*/ 2121502 h 2369152"/>
              <a:gd name="connsiteX10" fmla="*/ 1733744 w 2305244"/>
              <a:gd name="connsiteY10" fmla="*/ 1988152 h 2369152"/>
              <a:gd name="connsiteX11" fmla="*/ 1543244 w 2305244"/>
              <a:gd name="connsiteY11" fmla="*/ 2369152 h 2369152"/>
              <a:gd name="connsiteX12" fmla="*/ 1314644 w 2305244"/>
              <a:gd name="connsiteY12" fmla="*/ 2150077 h 2369152"/>
              <a:gd name="connsiteX13" fmla="*/ 1495542 w 2305244"/>
              <a:gd name="connsiteY13" fmla="*/ 1788127 h 2369152"/>
              <a:gd name="connsiteX14" fmla="*/ 909489 w 2305244"/>
              <a:gd name="connsiteY14" fmla="*/ 1225390 h 2369152"/>
              <a:gd name="connsiteX15" fmla="*/ 414951 w 2305244"/>
              <a:gd name="connsiteY15" fmla="*/ 2322212 h 2369152"/>
              <a:gd name="connsiteX16" fmla="*/ 293184 w 2305244"/>
              <a:gd name="connsiteY16" fmla="*/ 2052845 h 2369152"/>
              <a:gd name="connsiteX17" fmla="*/ 520411 w 2305244"/>
              <a:gd name="connsiteY17" fmla="*/ 767428 h 2369152"/>
              <a:gd name="connsiteX18" fmla="*/ 11167 w 2305244"/>
              <a:gd name="connsiteY18" fmla="*/ 5505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24192 w 2305244"/>
              <a:gd name="connsiteY17" fmla="*/ 1641442 h 2369152"/>
              <a:gd name="connsiteX0" fmla="*/ 2305244 w 2305244"/>
              <a:gd name="connsiteY0" fmla="*/ 1740502 h 2369152"/>
              <a:gd name="connsiteX1" fmla="*/ 1838519 w 2305244"/>
              <a:gd name="connsiteY1" fmla="*/ 1873852 h 2369152"/>
              <a:gd name="connsiteX2" fmla="*/ 2009969 w 2305244"/>
              <a:gd name="connsiteY2" fmla="*/ 2121502 h 2369152"/>
              <a:gd name="connsiteX3" fmla="*/ 1733744 w 2305244"/>
              <a:gd name="connsiteY3" fmla="*/ 1988152 h 2369152"/>
              <a:gd name="connsiteX4" fmla="*/ 1543244 w 2305244"/>
              <a:gd name="connsiteY4" fmla="*/ 2369152 h 2369152"/>
              <a:gd name="connsiteX5" fmla="*/ 1314644 w 2305244"/>
              <a:gd name="connsiteY5" fmla="*/ 2150077 h 2369152"/>
              <a:gd name="connsiteX6" fmla="*/ 1495542 w 2305244"/>
              <a:gd name="connsiteY6" fmla="*/ 1788127 h 2369152"/>
              <a:gd name="connsiteX7" fmla="*/ 909489 w 2305244"/>
              <a:gd name="connsiteY7" fmla="*/ 1225390 h 2369152"/>
              <a:gd name="connsiteX8" fmla="*/ 414951 w 2305244"/>
              <a:gd name="connsiteY8" fmla="*/ 2322212 h 2369152"/>
              <a:gd name="connsiteX9" fmla="*/ 293184 w 2305244"/>
              <a:gd name="connsiteY9" fmla="*/ 2052845 h 2369152"/>
              <a:gd name="connsiteX10" fmla="*/ 520411 w 2305244"/>
              <a:gd name="connsiteY10" fmla="*/ 767428 h 2369152"/>
              <a:gd name="connsiteX11" fmla="*/ 11167 w 2305244"/>
              <a:gd name="connsiteY11" fmla="*/ 5505 h 2369152"/>
              <a:gd name="connsiteX12" fmla="*/ 771719 w 2305244"/>
              <a:gd name="connsiteY12" fmla="*/ 578452 h 2369152"/>
              <a:gd name="connsiteX13" fmla="*/ 2041440 w 2305244"/>
              <a:gd name="connsiteY13" fmla="*/ 514597 h 2369152"/>
              <a:gd name="connsiteX14" fmla="*/ 2296406 w 2305244"/>
              <a:gd name="connsiteY14" fmla="*/ 662729 h 2369152"/>
              <a:gd name="connsiteX15" fmla="*/ 1124906 w 2305244"/>
              <a:gd name="connsiteY15" fmla="*/ 1004182 h 2369152"/>
              <a:gd name="connsiteX16" fmla="*/ 1676517 w 2305244"/>
              <a:gd name="connsiteY16" fmla="*/ 1608523 h 2369152"/>
              <a:gd name="connsiteX17" fmla="*/ 2102246 w 2305244"/>
              <a:gd name="connsiteY17" fmla="*/ 1579262 h 2369152"/>
              <a:gd name="connsiteX0" fmla="*/ 2275983 w 2296406"/>
              <a:gd name="connsiteY0" fmla="*/ 1747817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7707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102246 w 2296406"/>
              <a:gd name="connsiteY17" fmla="*/ 1579262 h 2369152"/>
              <a:gd name="connsiteX0" fmla="*/ 2290614 w 2296406"/>
              <a:gd name="connsiteY0" fmla="*/ 1740502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57695 w 2296406"/>
              <a:gd name="connsiteY0" fmla="*/ 1755133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62012 w 2296406"/>
              <a:gd name="connsiteY17" fmla="*/ 1560974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1464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91454 w 2296406"/>
              <a:gd name="connsiteY5" fmla="*/ 2150077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69152"/>
              <a:gd name="connsiteX1" fmla="*/ 1838519 w 2296406"/>
              <a:gd name="connsiteY1" fmla="*/ 1873852 h 2369152"/>
              <a:gd name="connsiteX2" fmla="*/ 2009969 w 2296406"/>
              <a:gd name="connsiteY2" fmla="*/ 2121502 h 2369152"/>
              <a:gd name="connsiteX3" fmla="*/ 1733744 w 2296406"/>
              <a:gd name="connsiteY3" fmla="*/ 1988152 h 2369152"/>
              <a:gd name="connsiteX4" fmla="*/ 1543244 w 2296406"/>
              <a:gd name="connsiteY4" fmla="*/ 2369152 h 2369152"/>
              <a:gd name="connsiteX5" fmla="*/ 1380482 w 2296406"/>
              <a:gd name="connsiteY5" fmla="*/ 2120816 h 2369152"/>
              <a:gd name="connsiteX6" fmla="*/ 1495542 w 2296406"/>
              <a:gd name="connsiteY6" fmla="*/ 1788127 h 2369152"/>
              <a:gd name="connsiteX7" fmla="*/ 909489 w 2296406"/>
              <a:gd name="connsiteY7" fmla="*/ 1225390 h 2369152"/>
              <a:gd name="connsiteX8" fmla="*/ 414951 w 2296406"/>
              <a:gd name="connsiteY8" fmla="*/ 2322212 h 2369152"/>
              <a:gd name="connsiteX9" fmla="*/ 293184 w 2296406"/>
              <a:gd name="connsiteY9" fmla="*/ 2052845 h 2369152"/>
              <a:gd name="connsiteX10" fmla="*/ 520411 w 2296406"/>
              <a:gd name="connsiteY10" fmla="*/ 767428 h 2369152"/>
              <a:gd name="connsiteX11" fmla="*/ 11167 w 2296406"/>
              <a:gd name="connsiteY11" fmla="*/ 5505 h 2369152"/>
              <a:gd name="connsiteX12" fmla="*/ 771719 w 2296406"/>
              <a:gd name="connsiteY12" fmla="*/ 578452 h 2369152"/>
              <a:gd name="connsiteX13" fmla="*/ 2041440 w 2296406"/>
              <a:gd name="connsiteY13" fmla="*/ 514597 h 2369152"/>
              <a:gd name="connsiteX14" fmla="*/ 2296406 w 2296406"/>
              <a:gd name="connsiteY14" fmla="*/ 662729 h 2369152"/>
              <a:gd name="connsiteX15" fmla="*/ 1124906 w 2296406"/>
              <a:gd name="connsiteY15" fmla="*/ 1004182 h 2369152"/>
              <a:gd name="connsiteX16" fmla="*/ 1676517 w 2296406"/>
              <a:gd name="connsiteY16" fmla="*/ 1608523 h 2369152"/>
              <a:gd name="connsiteX17" fmla="*/ 2094931 w 2296406"/>
              <a:gd name="connsiteY17" fmla="*/ 1557316 h 2369152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733744 w 2296406"/>
              <a:gd name="connsiteY3" fmla="*/ 1988152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38519 w 2296406"/>
              <a:gd name="connsiteY1" fmla="*/ 1873852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09969 w 2296406"/>
              <a:gd name="connsiteY2" fmla="*/ 2121502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91681 w 2296406"/>
              <a:gd name="connsiteY2" fmla="*/ 2136133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2042887 w 2296406"/>
              <a:gd name="connsiteY2" fmla="*/ 2194655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16574 w 2296406"/>
              <a:gd name="connsiteY1" fmla="*/ 185190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3889 w 2296406"/>
              <a:gd name="connsiteY1" fmla="*/ 1837277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  <a:gd name="connsiteX0" fmla="*/ 2279640 w 2296406"/>
              <a:gd name="connsiteY0" fmla="*/ 1747818 h 2354521"/>
              <a:gd name="connsiteX1" fmla="*/ 1827546 w 2296406"/>
              <a:gd name="connsiteY1" fmla="*/ 1826304 h 2354521"/>
              <a:gd name="connsiteX2" fmla="*/ 1955104 w 2296406"/>
              <a:gd name="connsiteY2" fmla="*/ 2095900 h 2354521"/>
              <a:gd name="connsiteX3" fmla="*/ 1682537 w 2296406"/>
              <a:gd name="connsiteY3" fmla="*/ 1962549 h 2354521"/>
              <a:gd name="connsiteX4" fmla="*/ 1528613 w 2296406"/>
              <a:gd name="connsiteY4" fmla="*/ 2354521 h 2354521"/>
              <a:gd name="connsiteX5" fmla="*/ 1380482 w 2296406"/>
              <a:gd name="connsiteY5" fmla="*/ 2120816 h 2354521"/>
              <a:gd name="connsiteX6" fmla="*/ 1495542 w 2296406"/>
              <a:gd name="connsiteY6" fmla="*/ 1788127 h 2354521"/>
              <a:gd name="connsiteX7" fmla="*/ 909489 w 2296406"/>
              <a:gd name="connsiteY7" fmla="*/ 1225390 h 2354521"/>
              <a:gd name="connsiteX8" fmla="*/ 414951 w 2296406"/>
              <a:gd name="connsiteY8" fmla="*/ 2322212 h 2354521"/>
              <a:gd name="connsiteX9" fmla="*/ 293184 w 2296406"/>
              <a:gd name="connsiteY9" fmla="*/ 2052845 h 2354521"/>
              <a:gd name="connsiteX10" fmla="*/ 520411 w 2296406"/>
              <a:gd name="connsiteY10" fmla="*/ 767428 h 2354521"/>
              <a:gd name="connsiteX11" fmla="*/ 11167 w 2296406"/>
              <a:gd name="connsiteY11" fmla="*/ 5505 h 2354521"/>
              <a:gd name="connsiteX12" fmla="*/ 771719 w 2296406"/>
              <a:gd name="connsiteY12" fmla="*/ 578452 h 2354521"/>
              <a:gd name="connsiteX13" fmla="*/ 2041440 w 2296406"/>
              <a:gd name="connsiteY13" fmla="*/ 514597 h 2354521"/>
              <a:gd name="connsiteX14" fmla="*/ 2296406 w 2296406"/>
              <a:gd name="connsiteY14" fmla="*/ 662729 h 2354521"/>
              <a:gd name="connsiteX15" fmla="*/ 1124906 w 2296406"/>
              <a:gd name="connsiteY15" fmla="*/ 1004182 h 2354521"/>
              <a:gd name="connsiteX16" fmla="*/ 1676517 w 2296406"/>
              <a:gd name="connsiteY16" fmla="*/ 1608523 h 2354521"/>
              <a:gd name="connsiteX17" fmla="*/ 2094931 w 2296406"/>
              <a:gd name="connsiteY17" fmla="*/ 1557316 h 235452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2296406" h="2354521">
                <a:moveTo>
                  <a:pt x="2279640" y="1747818"/>
                </a:moveTo>
                <a:lnTo>
                  <a:pt x="1827546" y="1826304"/>
                </a:lnTo>
                <a:cubicBezTo>
                  <a:pt x="1873723" y="1907635"/>
                  <a:pt x="1985737" y="2047488"/>
                  <a:pt x="1955104" y="2095900"/>
                </a:cubicBezTo>
                <a:cubicBezTo>
                  <a:pt x="1897166" y="2139232"/>
                  <a:pt x="1773393" y="2006999"/>
                  <a:pt x="1682537" y="1962549"/>
                </a:cubicBezTo>
                <a:lnTo>
                  <a:pt x="1528613" y="2354521"/>
                </a:lnTo>
                <a:lnTo>
                  <a:pt x="1380482" y="2120816"/>
                </a:lnTo>
                <a:lnTo>
                  <a:pt x="1495542" y="1788127"/>
                </a:lnTo>
                <a:lnTo>
                  <a:pt x="909489" y="1225390"/>
                </a:lnTo>
                <a:lnTo>
                  <a:pt x="414951" y="2322212"/>
                </a:lnTo>
                <a:lnTo>
                  <a:pt x="293184" y="2052845"/>
                </a:lnTo>
                <a:lnTo>
                  <a:pt x="520411" y="767428"/>
                </a:lnTo>
                <a:cubicBezTo>
                  <a:pt x="325060" y="542715"/>
                  <a:pt x="-71458" y="102202"/>
                  <a:pt x="11167" y="5505"/>
                </a:cubicBezTo>
                <a:cubicBezTo>
                  <a:pt x="111065" y="-52229"/>
                  <a:pt x="554777" y="358209"/>
                  <a:pt x="771719" y="578452"/>
                </a:cubicBezTo>
                <a:lnTo>
                  <a:pt x="2041440" y="514597"/>
                </a:lnTo>
                <a:lnTo>
                  <a:pt x="2296406" y="662729"/>
                </a:lnTo>
                <a:lnTo>
                  <a:pt x="1124906" y="1004182"/>
                </a:lnTo>
                <a:lnTo>
                  <a:pt x="1676517" y="1608523"/>
                </a:lnTo>
                <a:cubicBezTo>
                  <a:pt x="1795262" y="1589016"/>
                  <a:pt x="2094931" y="1557316"/>
                  <a:pt x="2094931" y="1557316"/>
                </a:cubicBezTo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4" name="Block Arc 10">
            <a:extLst>
              <a:ext uri="{FF2B5EF4-FFF2-40B4-BE49-F238E27FC236}">
                <a16:creationId xmlns:a16="http://schemas.microsoft.com/office/drawing/2014/main" id="{75C14C12-5F78-4BDD-B8A3-69BB465A2216}"/>
              </a:ext>
            </a:extLst>
          </p:cNvPr>
          <p:cNvSpPr/>
          <p:nvPr/>
        </p:nvSpPr>
        <p:spPr>
          <a:xfrm>
            <a:off x="10959168" y="4745774"/>
            <a:ext cx="614525" cy="416246"/>
          </a:xfrm>
          <a:custGeom>
            <a:avLst/>
            <a:gdLst/>
            <a:ahLst/>
            <a:cxnLst/>
            <a:rect l="l" t="t" r="r" b="b"/>
            <a:pathLst>
              <a:path w="3219104" h="2180445">
                <a:moveTo>
                  <a:pt x="631935" y="660566"/>
                </a:moveTo>
                <a:cubicBezTo>
                  <a:pt x="582229" y="660566"/>
                  <a:pt x="541935" y="700860"/>
                  <a:pt x="541935" y="750566"/>
                </a:cubicBezTo>
                <a:cubicBezTo>
                  <a:pt x="541935" y="800272"/>
                  <a:pt x="582229" y="840566"/>
                  <a:pt x="631935" y="840566"/>
                </a:cubicBezTo>
                <a:cubicBezTo>
                  <a:pt x="681641" y="840566"/>
                  <a:pt x="721935" y="800272"/>
                  <a:pt x="721935" y="750566"/>
                </a:cubicBezTo>
                <a:cubicBezTo>
                  <a:pt x="721935" y="700860"/>
                  <a:pt x="681641" y="660566"/>
                  <a:pt x="631935" y="660566"/>
                </a:cubicBezTo>
                <a:close/>
                <a:moveTo>
                  <a:pt x="2920524" y="132986"/>
                </a:moveTo>
                <a:cubicBezTo>
                  <a:pt x="2884582" y="132986"/>
                  <a:pt x="2855445" y="171564"/>
                  <a:pt x="2855445" y="219152"/>
                </a:cubicBezTo>
                <a:cubicBezTo>
                  <a:pt x="2855445" y="266740"/>
                  <a:pt x="2884582" y="305318"/>
                  <a:pt x="2920524" y="305318"/>
                </a:cubicBezTo>
                <a:cubicBezTo>
                  <a:pt x="2956466" y="305318"/>
                  <a:pt x="2985603" y="266740"/>
                  <a:pt x="2985603" y="219152"/>
                </a:cubicBezTo>
                <a:cubicBezTo>
                  <a:pt x="2985603" y="171564"/>
                  <a:pt x="2956466" y="132986"/>
                  <a:pt x="2920524" y="132986"/>
                </a:cubicBezTo>
                <a:close/>
                <a:moveTo>
                  <a:pt x="1840097" y="123357"/>
                </a:moveTo>
                <a:cubicBezTo>
                  <a:pt x="1690593" y="125267"/>
                  <a:pt x="1541569" y="163386"/>
                  <a:pt x="1407089" y="237534"/>
                </a:cubicBezTo>
                <a:lnTo>
                  <a:pt x="1442443" y="299445"/>
                </a:lnTo>
                <a:cubicBezTo>
                  <a:pt x="1690026" y="162934"/>
                  <a:pt x="1991162" y="159087"/>
                  <a:pt x="2242273" y="289227"/>
                </a:cubicBezTo>
                <a:lnTo>
                  <a:pt x="2275978" y="226435"/>
                </a:lnTo>
                <a:cubicBezTo>
                  <a:pt x="2139582" y="155746"/>
                  <a:pt x="1989600" y="121447"/>
                  <a:pt x="1840097" y="123357"/>
                </a:cubicBezTo>
                <a:close/>
                <a:moveTo>
                  <a:pt x="1808744" y="1233"/>
                </a:moveTo>
                <a:cubicBezTo>
                  <a:pt x="2156106" y="-14520"/>
                  <a:pt x="2554236" y="122009"/>
                  <a:pt x="2727916" y="332053"/>
                </a:cubicBezTo>
                <a:lnTo>
                  <a:pt x="2797407" y="426906"/>
                </a:lnTo>
                <a:cubicBezTo>
                  <a:pt x="2816730" y="407744"/>
                  <a:pt x="2822914" y="396798"/>
                  <a:pt x="2848347" y="374270"/>
                </a:cubicBezTo>
                <a:cubicBezTo>
                  <a:pt x="2789714" y="335227"/>
                  <a:pt x="2770554" y="301522"/>
                  <a:pt x="2770554" y="211287"/>
                </a:cubicBezTo>
                <a:cubicBezTo>
                  <a:pt x="2770554" y="109060"/>
                  <a:pt x="2826850" y="34523"/>
                  <a:pt x="2918697" y="33333"/>
                </a:cubicBezTo>
                <a:cubicBezTo>
                  <a:pt x="3010544" y="32143"/>
                  <a:pt x="3068737" y="122977"/>
                  <a:pt x="3064459" y="218431"/>
                </a:cubicBezTo>
                <a:cubicBezTo>
                  <a:pt x="3062319" y="266188"/>
                  <a:pt x="3063213" y="242475"/>
                  <a:pt x="3054577" y="285936"/>
                </a:cubicBezTo>
                <a:cubicBezTo>
                  <a:pt x="3088600" y="260795"/>
                  <a:pt x="3146396" y="297212"/>
                  <a:pt x="3198377" y="27802"/>
                </a:cubicBezTo>
                <a:cubicBezTo>
                  <a:pt x="3270974" y="270322"/>
                  <a:pt x="3142267" y="378871"/>
                  <a:pt x="2977023" y="405424"/>
                </a:cubicBezTo>
                <a:cubicBezTo>
                  <a:pt x="2937650" y="455263"/>
                  <a:pt x="2906651" y="507366"/>
                  <a:pt x="2854455" y="531728"/>
                </a:cubicBezTo>
                <a:cubicBezTo>
                  <a:pt x="2854593" y="531917"/>
                  <a:pt x="2854687" y="532126"/>
                  <a:pt x="2854781" y="532336"/>
                </a:cubicBezTo>
                <a:lnTo>
                  <a:pt x="2914835" y="719911"/>
                </a:lnTo>
                <a:cubicBezTo>
                  <a:pt x="2982387" y="1030651"/>
                  <a:pt x="2875068" y="1334999"/>
                  <a:pt x="2751965" y="1458417"/>
                </a:cubicBezTo>
                <a:cubicBezTo>
                  <a:pt x="2718119" y="1752479"/>
                  <a:pt x="2636178" y="1904762"/>
                  <a:pt x="2564924" y="2133185"/>
                </a:cubicBezTo>
                <a:cubicBezTo>
                  <a:pt x="2548001" y="2174319"/>
                  <a:pt x="2290597" y="2162941"/>
                  <a:pt x="2284362" y="2130560"/>
                </a:cubicBezTo>
                <a:cubicBezTo>
                  <a:pt x="2253189" y="1989654"/>
                  <a:pt x="2205984" y="1832997"/>
                  <a:pt x="2190842" y="1681589"/>
                </a:cubicBezTo>
                <a:cubicBezTo>
                  <a:pt x="1937891" y="1727975"/>
                  <a:pt x="1628829" y="1727099"/>
                  <a:pt x="1429318" y="1710471"/>
                </a:cubicBezTo>
                <a:cubicBezTo>
                  <a:pt x="1387456" y="1891634"/>
                  <a:pt x="1268107" y="2057044"/>
                  <a:pt x="1143413" y="2180445"/>
                </a:cubicBezTo>
                <a:lnTo>
                  <a:pt x="943012" y="2180445"/>
                </a:lnTo>
                <a:cubicBezTo>
                  <a:pt x="894916" y="2170818"/>
                  <a:pt x="902932" y="1825120"/>
                  <a:pt x="910948" y="1650083"/>
                </a:cubicBezTo>
                <a:cubicBezTo>
                  <a:pt x="600994" y="1508303"/>
                  <a:pt x="-80369" y="1319263"/>
                  <a:pt x="7807" y="838786"/>
                </a:cubicBezTo>
                <a:cubicBezTo>
                  <a:pt x="13151" y="796777"/>
                  <a:pt x="184160" y="802028"/>
                  <a:pt x="275009" y="799402"/>
                </a:cubicBezTo>
                <a:cubicBezTo>
                  <a:pt x="369419" y="659373"/>
                  <a:pt x="418407" y="582356"/>
                  <a:pt x="555570" y="465957"/>
                </a:cubicBezTo>
                <a:cubicBezTo>
                  <a:pt x="547554" y="374062"/>
                  <a:pt x="496786" y="206026"/>
                  <a:pt x="531522" y="190273"/>
                </a:cubicBezTo>
                <a:cubicBezTo>
                  <a:pt x="764877" y="64246"/>
                  <a:pt x="803177" y="250661"/>
                  <a:pt x="924308" y="355683"/>
                </a:cubicBezTo>
                <a:cubicBezTo>
                  <a:pt x="1130053" y="143013"/>
                  <a:pt x="1554903" y="11735"/>
                  <a:pt x="1808744" y="1233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5" name="Freeform 55">
            <a:extLst>
              <a:ext uri="{FF2B5EF4-FFF2-40B4-BE49-F238E27FC236}">
                <a16:creationId xmlns:a16="http://schemas.microsoft.com/office/drawing/2014/main" id="{E1F21ECA-3730-4E2A-BB32-69C99B2546BB}"/>
              </a:ext>
            </a:extLst>
          </p:cNvPr>
          <p:cNvSpPr/>
          <p:nvPr/>
        </p:nvSpPr>
        <p:spPr>
          <a:xfrm>
            <a:off x="4423300" y="2468550"/>
            <a:ext cx="316162" cy="774705"/>
          </a:xfrm>
          <a:custGeom>
            <a:avLst/>
            <a:gdLst/>
            <a:ahLst/>
            <a:cxnLst/>
            <a:rect l="l" t="t" r="r" b="b"/>
            <a:pathLst>
              <a:path w="1060423" h="2598393">
                <a:moveTo>
                  <a:pt x="511607" y="1989888"/>
                </a:moveTo>
                <a:cubicBezTo>
                  <a:pt x="421916" y="2038892"/>
                  <a:pt x="392123" y="2248491"/>
                  <a:pt x="577615" y="2379095"/>
                </a:cubicBezTo>
                <a:cubicBezTo>
                  <a:pt x="531205" y="2257454"/>
                  <a:pt x="562054" y="2197447"/>
                  <a:pt x="592034" y="2136572"/>
                </a:cubicBezTo>
                <a:cubicBezTo>
                  <a:pt x="592534" y="2167519"/>
                  <a:pt x="560915" y="2234057"/>
                  <a:pt x="638675" y="2272816"/>
                </a:cubicBezTo>
                <a:cubicBezTo>
                  <a:pt x="602283" y="2156226"/>
                  <a:pt x="756001" y="2119500"/>
                  <a:pt x="594605" y="1990756"/>
                </a:cubicBezTo>
                <a:cubicBezTo>
                  <a:pt x="828052" y="2024484"/>
                  <a:pt x="759407" y="2143283"/>
                  <a:pt x="814896" y="2262952"/>
                </a:cubicBezTo>
                <a:cubicBezTo>
                  <a:pt x="774295" y="2270013"/>
                  <a:pt x="715464" y="2161619"/>
                  <a:pt x="728685" y="2212952"/>
                </a:cubicBezTo>
                <a:cubicBezTo>
                  <a:pt x="798068" y="2415798"/>
                  <a:pt x="590532" y="2421590"/>
                  <a:pt x="656442" y="2598393"/>
                </a:cubicBezTo>
                <a:cubicBezTo>
                  <a:pt x="451592" y="2586815"/>
                  <a:pt x="511509" y="2396411"/>
                  <a:pt x="415171" y="2350110"/>
                </a:cubicBezTo>
                <a:cubicBezTo>
                  <a:pt x="389023" y="2345435"/>
                  <a:pt x="357666" y="2366802"/>
                  <a:pt x="415723" y="2461957"/>
                </a:cubicBezTo>
                <a:cubicBezTo>
                  <a:pt x="77590" y="2209980"/>
                  <a:pt x="314998" y="2004011"/>
                  <a:pt x="511607" y="1989888"/>
                </a:cubicBezTo>
                <a:close/>
                <a:moveTo>
                  <a:pt x="344786" y="1884983"/>
                </a:moveTo>
                <a:lnTo>
                  <a:pt x="722598" y="1884983"/>
                </a:lnTo>
                <a:cubicBezTo>
                  <a:pt x="716460" y="1906965"/>
                  <a:pt x="711917" y="1928321"/>
                  <a:pt x="707988" y="1948728"/>
                </a:cubicBezTo>
                <a:lnTo>
                  <a:pt x="357819" y="1948059"/>
                </a:lnTo>
                <a:close/>
                <a:moveTo>
                  <a:pt x="530212" y="651224"/>
                </a:moveTo>
                <a:cubicBezTo>
                  <a:pt x="585486" y="651224"/>
                  <a:pt x="630294" y="696033"/>
                  <a:pt x="630294" y="751307"/>
                </a:cubicBezTo>
                <a:cubicBezTo>
                  <a:pt x="630294" y="806581"/>
                  <a:pt x="585486" y="851389"/>
                  <a:pt x="530212" y="851389"/>
                </a:cubicBezTo>
                <a:cubicBezTo>
                  <a:pt x="474938" y="851389"/>
                  <a:pt x="430129" y="806581"/>
                  <a:pt x="430129" y="751307"/>
                </a:cubicBezTo>
                <a:cubicBezTo>
                  <a:pt x="430129" y="696033"/>
                  <a:pt x="474938" y="651224"/>
                  <a:pt x="530212" y="651224"/>
                </a:cubicBezTo>
                <a:close/>
                <a:moveTo>
                  <a:pt x="530212" y="551141"/>
                </a:moveTo>
                <a:cubicBezTo>
                  <a:pt x="419664" y="551141"/>
                  <a:pt x="330046" y="640759"/>
                  <a:pt x="330046" y="751307"/>
                </a:cubicBezTo>
                <a:cubicBezTo>
                  <a:pt x="330046" y="861855"/>
                  <a:pt x="419664" y="951472"/>
                  <a:pt x="530212" y="951472"/>
                </a:cubicBezTo>
                <a:cubicBezTo>
                  <a:pt x="640760" y="951472"/>
                  <a:pt x="730377" y="861855"/>
                  <a:pt x="730377" y="751307"/>
                </a:cubicBezTo>
                <a:cubicBezTo>
                  <a:pt x="730377" y="640759"/>
                  <a:pt x="640760" y="551141"/>
                  <a:pt x="530212" y="551141"/>
                </a:cubicBezTo>
                <a:close/>
                <a:moveTo>
                  <a:pt x="286245" y="353827"/>
                </a:moveTo>
                <a:cubicBezTo>
                  <a:pt x="438132" y="439406"/>
                  <a:pt x="623290" y="440561"/>
                  <a:pt x="776100" y="356932"/>
                </a:cubicBezTo>
                <a:cubicBezTo>
                  <a:pt x="941305" y="720175"/>
                  <a:pt x="898096" y="1115325"/>
                  <a:pt x="825241" y="1447764"/>
                </a:cubicBezTo>
                <a:lnTo>
                  <a:pt x="1060423" y="1673413"/>
                </a:lnTo>
                <a:lnTo>
                  <a:pt x="1021935" y="1978110"/>
                </a:lnTo>
                <a:lnTo>
                  <a:pt x="745125" y="1786699"/>
                </a:lnTo>
                <a:lnTo>
                  <a:pt x="734250" y="1834148"/>
                </a:lnTo>
                <a:lnTo>
                  <a:pt x="332991" y="1834148"/>
                </a:lnTo>
                <a:cubicBezTo>
                  <a:pt x="330005" y="1820736"/>
                  <a:pt x="326662" y="1807037"/>
                  <a:pt x="323192" y="1793020"/>
                </a:cubicBezTo>
                <a:lnTo>
                  <a:pt x="38489" y="1989888"/>
                </a:lnTo>
                <a:lnTo>
                  <a:pt x="0" y="1685191"/>
                </a:lnTo>
                <a:lnTo>
                  <a:pt x="237343" y="1457469"/>
                </a:lnTo>
                <a:lnTo>
                  <a:pt x="238009" y="1459571"/>
                </a:lnTo>
                <a:lnTo>
                  <a:pt x="242012" y="1446515"/>
                </a:lnTo>
                <a:cubicBezTo>
                  <a:pt x="171205" y="1115067"/>
                  <a:pt x="127758" y="714059"/>
                  <a:pt x="286245" y="353827"/>
                </a:cubicBezTo>
                <a:close/>
                <a:moveTo>
                  <a:pt x="527942" y="0"/>
                </a:moveTo>
                <a:cubicBezTo>
                  <a:pt x="622760" y="95693"/>
                  <a:pt x="695048" y="196745"/>
                  <a:pt x="748164" y="301374"/>
                </a:cubicBezTo>
                <a:cubicBezTo>
                  <a:pt x="612692" y="376844"/>
                  <a:pt x="447588" y="375495"/>
                  <a:pt x="312997" y="298024"/>
                </a:cubicBezTo>
                <a:cubicBezTo>
                  <a:pt x="364591" y="193505"/>
                  <a:pt x="435080" y="93397"/>
                  <a:pt x="52794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6" name="Round Same Side Corner Rectangle 36">
            <a:extLst>
              <a:ext uri="{FF2B5EF4-FFF2-40B4-BE49-F238E27FC236}">
                <a16:creationId xmlns:a16="http://schemas.microsoft.com/office/drawing/2014/main" id="{E0C4F70F-DCCD-48F1-A750-DF4F32AC8F75}"/>
              </a:ext>
            </a:extLst>
          </p:cNvPr>
          <p:cNvSpPr/>
          <p:nvPr/>
        </p:nvSpPr>
        <p:spPr>
          <a:xfrm>
            <a:off x="9209300" y="2626898"/>
            <a:ext cx="579306" cy="458009"/>
          </a:xfrm>
          <a:custGeom>
            <a:avLst/>
            <a:gdLst/>
            <a:ahLst/>
            <a:cxnLst/>
            <a:rect l="l" t="t" r="r" b="b"/>
            <a:pathLst>
              <a:path w="3219104" h="2545072">
                <a:moveTo>
                  <a:pt x="2779672" y="457200"/>
                </a:moveTo>
                <a:lnTo>
                  <a:pt x="2975888" y="457200"/>
                </a:lnTo>
                <a:cubicBezTo>
                  <a:pt x="3110212" y="457200"/>
                  <a:pt x="3219104" y="566092"/>
                  <a:pt x="3219104" y="700416"/>
                </a:cubicBezTo>
                <a:lnTo>
                  <a:pt x="3219104" y="2301856"/>
                </a:lnTo>
                <a:cubicBezTo>
                  <a:pt x="3219104" y="2436180"/>
                  <a:pt x="3110212" y="2545072"/>
                  <a:pt x="2975888" y="2545072"/>
                </a:cubicBezTo>
                <a:lnTo>
                  <a:pt x="2779672" y="2545072"/>
                </a:lnTo>
                <a:close/>
                <a:moveTo>
                  <a:pt x="243216" y="457200"/>
                </a:moveTo>
                <a:lnTo>
                  <a:pt x="439432" y="457200"/>
                </a:lnTo>
                <a:lnTo>
                  <a:pt x="439432" y="2545072"/>
                </a:lnTo>
                <a:lnTo>
                  <a:pt x="243216" y="2545072"/>
                </a:lnTo>
                <a:cubicBezTo>
                  <a:pt x="108892" y="2545072"/>
                  <a:pt x="0" y="2436180"/>
                  <a:pt x="0" y="2301856"/>
                </a:cubicBezTo>
                <a:lnTo>
                  <a:pt x="0" y="700416"/>
                </a:lnTo>
                <a:cubicBezTo>
                  <a:pt x="0" y="566092"/>
                  <a:pt x="108892" y="457200"/>
                  <a:pt x="243216" y="457200"/>
                </a:cubicBezTo>
                <a:close/>
                <a:moveTo>
                  <a:pt x="1428476" y="174246"/>
                </a:moveTo>
                <a:cubicBezTo>
                  <a:pt x="1372210" y="174246"/>
                  <a:pt x="1326598" y="219858"/>
                  <a:pt x="1326598" y="276124"/>
                </a:cubicBezTo>
                <a:lnTo>
                  <a:pt x="1326598" y="457200"/>
                </a:lnTo>
                <a:lnTo>
                  <a:pt x="1892506" y="457200"/>
                </a:lnTo>
                <a:lnTo>
                  <a:pt x="1892506" y="276124"/>
                </a:lnTo>
                <a:cubicBezTo>
                  <a:pt x="1892506" y="219858"/>
                  <a:pt x="1846894" y="174246"/>
                  <a:pt x="1790628" y="174246"/>
                </a:cubicBezTo>
                <a:close/>
                <a:moveTo>
                  <a:pt x="1285704" y="0"/>
                </a:moveTo>
                <a:lnTo>
                  <a:pt x="1933400" y="0"/>
                </a:lnTo>
                <a:cubicBezTo>
                  <a:pt x="2007048" y="0"/>
                  <a:pt x="2066752" y="59704"/>
                  <a:pt x="2066752" y="133352"/>
                </a:cubicBezTo>
                <a:lnTo>
                  <a:pt x="2066752" y="457200"/>
                </a:lnTo>
                <a:lnTo>
                  <a:pt x="2599672" y="457200"/>
                </a:lnTo>
                <a:lnTo>
                  <a:pt x="2599672" y="2545072"/>
                </a:lnTo>
                <a:lnTo>
                  <a:pt x="619432" y="2545072"/>
                </a:lnTo>
                <a:lnTo>
                  <a:pt x="619432" y="457200"/>
                </a:lnTo>
                <a:lnTo>
                  <a:pt x="1152352" y="457200"/>
                </a:lnTo>
                <a:lnTo>
                  <a:pt x="1152352" y="133352"/>
                </a:lnTo>
                <a:cubicBezTo>
                  <a:pt x="1152352" y="59704"/>
                  <a:pt x="1212056" y="0"/>
                  <a:pt x="128570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0"/>
          </a:p>
        </p:txBody>
      </p:sp>
      <p:sp>
        <p:nvSpPr>
          <p:cNvPr id="97" name="Oval 21">
            <a:extLst>
              <a:ext uri="{FF2B5EF4-FFF2-40B4-BE49-F238E27FC236}">
                <a16:creationId xmlns:a16="http://schemas.microsoft.com/office/drawing/2014/main" id="{B92F2676-D90E-40BF-8AC5-C623D6EC5932}"/>
              </a:ext>
            </a:extLst>
          </p:cNvPr>
          <p:cNvSpPr>
            <a:spLocks noChangeAspect="1"/>
          </p:cNvSpPr>
          <p:nvPr/>
        </p:nvSpPr>
        <p:spPr>
          <a:xfrm>
            <a:off x="7052100" y="4713438"/>
            <a:ext cx="476931" cy="480914"/>
          </a:xfrm>
          <a:custGeom>
            <a:avLst/>
            <a:gdLst/>
            <a:ahLst/>
            <a:cxnLst/>
            <a:rect l="l" t="t" r="r" b="b"/>
            <a:pathLst>
              <a:path w="1652142" h="1665940">
                <a:moveTo>
                  <a:pt x="898689" y="548008"/>
                </a:moveTo>
                <a:cubicBezTo>
                  <a:pt x="737950" y="504938"/>
                  <a:pt x="572731" y="600328"/>
                  <a:pt x="529661" y="761066"/>
                </a:cubicBezTo>
                <a:cubicBezTo>
                  <a:pt x="486591" y="921805"/>
                  <a:pt x="581980" y="1087025"/>
                  <a:pt x="742719" y="1130094"/>
                </a:cubicBezTo>
                <a:cubicBezTo>
                  <a:pt x="903458" y="1173164"/>
                  <a:pt x="1068677" y="1077775"/>
                  <a:pt x="1111747" y="917036"/>
                </a:cubicBezTo>
                <a:cubicBezTo>
                  <a:pt x="1154817" y="756297"/>
                  <a:pt x="1059428" y="591077"/>
                  <a:pt x="898689" y="548008"/>
                </a:cubicBezTo>
                <a:close/>
                <a:moveTo>
                  <a:pt x="952303" y="347916"/>
                </a:moveTo>
                <a:cubicBezTo>
                  <a:pt x="1223549" y="420596"/>
                  <a:pt x="1384519" y="699404"/>
                  <a:pt x="1311839" y="970650"/>
                </a:cubicBezTo>
                <a:cubicBezTo>
                  <a:pt x="1239159" y="1241896"/>
                  <a:pt x="960351" y="1402866"/>
                  <a:pt x="689105" y="1330186"/>
                </a:cubicBezTo>
                <a:cubicBezTo>
                  <a:pt x="417859" y="1257506"/>
                  <a:pt x="256889" y="978698"/>
                  <a:pt x="329569" y="707451"/>
                </a:cubicBezTo>
                <a:cubicBezTo>
                  <a:pt x="402249" y="436205"/>
                  <a:pt x="681057" y="275235"/>
                  <a:pt x="952303" y="347916"/>
                </a:cubicBezTo>
                <a:close/>
                <a:moveTo>
                  <a:pt x="971799" y="275155"/>
                </a:moveTo>
                <a:cubicBezTo>
                  <a:pt x="660368" y="191707"/>
                  <a:pt x="340256" y="376524"/>
                  <a:pt x="256808" y="687955"/>
                </a:cubicBezTo>
                <a:cubicBezTo>
                  <a:pt x="173361" y="999387"/>
                  <a:pt x="358178" y="1319499"/>
                  <a:pt x="669609" y="1402947"/>
                </a:cubicBezTo>
                <a:cubicBezTo>
                  <a:pt x="981040" y="1486395"/>
                  <a:pt x="1301152" y="1301577"/>
                  <a:pt x="1384600" y="990146"/>
                </a:cubicBezTo>
                <a:cubicBezTo>
                  <a:pt x="1468047" y="678715"/>
                  <a:pt x="1283230" y="358603"/>
                  <a:pt x="971799" y="275155"/>
                </a:cubicBezTo>
                <a:close/>
                <a:moveTo>
                  <a:pt x="1652142" y="394531"/>
                </a:moveTo>
                <a:lnTo>
                  <a:pt x="1649662" y="403784"/>
                </a:lnTo>
                <a:lnTo>
                  <a:pt x="1647140" y="399895"/>
                </a:lnTo>
                <a:close/>
                <a:moveTo>
                  <a:pt x="1158157" y="65026"/>
                </a:moveTo>
                <a:lnTo>
                  <a:pt x="1154679" y="271718"/>
                </a:lnTo>
                <a:lnTo>
                  <a:pt x="1148331" y="270017"/>
                </a:lnTo>
                <a:cubicBezTo>
                  <a:pt x="1200055" y="299127"/>
                  <a:pt x="1246804" y="334821"/>
                  <a:pt x="1286346" y="377149"/>
                </a:cubicBezTo>
                <a:lnTo>
                  <a:pt x="1470353" y="331395"/>
                </a:lnTo>
                <a:lnTo>
                  <a:pt x="1588305" y="553229"/>
                </a:lnTo>
                <a:lnTo>
                  <a:pt x="1457194" y="671432"/>
                </a:lnTo>
                <a:cubicBezTo>
                  <a:pt x="1473630" y="731297"/>
                  <a:pt x="1481376" y="793983"/>
                  <a:pt x="1478595" y="857704"/>
                </a:cubicBezTo>
                <a:lnTo>
                  <a:pt x="1642362" y="948616"/>
                </a:lnTo>
                <a:lnTo>
                  <a:pt x="1577335" y="1191298"/>
                </a:lnTo>
                <a:lnTo>
                  <a:pt x="1378614" y="1187955"/>
                </a:lnTo>
                <a:cubicBezTo>
                  <a:pt x="1353489" y="1229936"/>
                  <a:pt x="1323048" y="1267799"/>
                  <a:pt x="1288939" y="1301599"/>
                </a:cubicBezTo>
                <a:lnTo>
                  <a:pt x="1354201" y="1471932"/>
                </a:lnTo>
                <a:lnTo>
                  <a:pt x="1148396" y="1616039"/>
                </a:lnTo>
                <a:lnTo>
                  <a:pt x="992294" y="1480516"/>
                </a:lnTo>
                <a:lnTo>
                  <a:pt x="1011291" y="1467215"/>
                </a:lnTo>
                <a:cubicBezTo>
                  <a:pt x="951500" y="1486565"/>
                  <a:pt x="888271" y="1495869"/>
                  <a:pt x="823805" y="1495510"/>
                </a:cubicBezTo>
                <a:lnTo>
                  <a:pt x="729193" y="1665940"/>
                </a:lnTo>
                <a:lnTo>
                  <a:pt x="486511" y="1600914"/>
                </a:lnTo>
                <a:lnTo>
                  <a:pt x="489790" y="1406012"/>
                </a:lnTo>
                <a:cubicBezTo>
                  <a:pt x="438364" y="1376702"/>
                  <a:pt x="391917" y="1340859"/>
                  <a:pt x="352658" y="1298452"/>
                </a:cubicBezTo>
                <a:lnTo>
                  <a:pt x="355803" y="1305197"/>
                </a:lnTo>
                <a:lnTo>
                  <a:pt x="152856" y="1344512"/>
                </a:lnTo>
                <a:lnTo>
                  <a:pt x="46675" y="1116809"/>
                </a:lnTo>
                <a:lnTo>
                  <a:pt x="183929" y="1005520"/>
                </a:lnTo>
                <a:cubicBezTo>
                  <a:pt x="169279" y="951824"/>
                  <a:pt x="161626" y="895865"/>
                  <a:pt x="161615" y="838915"/>
                </a:cubicBezTo>
                <a:lnTo>
                  <a:pt x="0" y="749197"/>
                </a:lnTo>
                <a:lnTo>
                  <a:pt x="65026" y="506515"/>
                </a:lnTo>
                <a:lnTo>
                  <a:pt x="250227" y="509630"/>
                </a:lnTo>
                <a:cubicBezTo>
                  <a:pt x="275353" y="465291"/>
                  <a:pt x="305693" y="424864"/>
                  <a:pt x="340015" y="388679"/>
                </a:cubicBezTo>
                <a:lnTo>
                  <a:pt x="277984" y="197357"/>
                </a:lnTo>
                <a:lnTo>
                  <a:pt x="491050" y="64219"/>
                </a:lnTo>
                <a:lnTo>
                  <a:pt x="639843" y="207726"/>
                </a:lnTo>
                <a:lnTo>
                  <a:pt x="638348" y="208660"/>
                </a:lnTo>
                <a:cubicBezTo>
                  <a:pt x="696840" y="190256"/>
                  <a:pt x="758594" y="181748"/>
                  <a:pt x="821488" y="182440"/>
                </a:cubicBezTo>
                <a:lnTo>
                  <a:pt x="815140" y="180739"/>
                </a:lnTo>
                <a:lnTo>
                  <a:pt x="915476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  <p:sp>
        <p:nvSpPr>
          <p:cNvPr id="98" name="Oval 32">
            <a:extLst>
              <a:ext uri="{FF2B5EF4-FFF2-40B4-BE49-F238E27FC236}">
                <a16:creationId xmlns:a16="http://schemas.microsoft.com/office/drawing/2014/main" id="{06C7F06B-394E-4FE3-88AA-93210AFF9C00}"/>
              </a:ext>
            </a:extLst>
          </p:cNvPr>
          <p:cNvSpPr/>
          <p:nvPr/>
        </p:nvSpPr>
        <p:spPr>
          <a:xfrm>
            <a:off x="9307908" y="4680733"/>
            <a:ext cx="454128" cy="546324"/>
          </a:xfrm>
          <a:custGeom>
            <a:avLst/>
            <a:gdLst/>
            <a:ahLst/>
            <a:cxnLst/>
            <a:rect l="l" t="t" r="r" b="b"/>
            <a:pathLst>
              <a:path w="2671236" h="3213546">
                <a:moveTo>
                  <a:pt x="1336943" y="151152"/>
                </a:moveTo>
                <a:cubicBezTo>
                  <a:pt x="1223677" y="151152"/>
                  <a:pt x="1131857" y="242973"/>
                  <a:pt x="1131857" y="356239"/>
                </a:cubicBezTo>
                <a:cubicBezTo>
                  <a:pt x="1131857" y="469506"/>
                  <a:pt x="1223677" y="561326"/>
                  <a:pt x="1336943" y="561326"/>
                </a:cubicBezTo>
                <a:cubicBezTo>
                  <a:pt x="1450210" y="561326"/>
                  <a:pt x="1542030" y="469506"/>
                  <a:pt x="1542030" y="356239"/>
                </a:cubicBezTo>
                <a:cubicBezTo>
                  <a:pt x="1542030" y="242973"/>
                  <a:pt x="1450210" y="151152"/>
                  <a:pt x="1336943" y="151152"/>
                </a:cubicBezTo>
                <a:close/>
                <a:moveTo>
                  <a:pt x="1336943" y="0"/>
                </a:moveTo>
                <a:cubicBezTo>
                  <a:pt x="1533689" y="0"/>
                  <a:pt x="1693182" y="159493"/>
                  <a:pt x="1693182" y="356239"/>
                </a:cubicBezTo>
                <a:cubicBezTo>
                  <a:pt x="1693182" y="499348"/>
                  <a:pt x="1608797" y="622748"/>
                  <a:pt x="1486649" y="678491"/>
                </a:cubicBezTo>
                <a:lnTo>
                  <a:pt x="1504985" y="861628"/>
                </a:lnTo>
                <a:lnTo>
                  <a:pt x="2050955" y="861628"/>
                </a:lnTo>
                <a:cubicBezTo>
                  <a:pt x="2073924" y="808095"/>
                  <a:pt x="2127168" y="770742"/>
                  <a:pt x="2189136" y="770742"/>
                </a:cubicBezTo>
                <a:cubicBezTo>
                  <a:pt x="2272476" y="770742"/>
                  <a:pt x="2340037" y="838303"/>
                  <a:pt x="2340037" y="921643"/>
                </a:cubicBezTo>
                <a:cubicBezTo>
                  <a:pt x="2340037" y="1004983"/>
                  <a:pt x="2272476" y="1072544"/>
                  <a:pt x="2189136" y="1072544"/>
                </a:cubicBezTo>
                <a:cubicBezTo>
                  <a:pt x="2127168" y="1072544"/>
                  <a:pt x="2073924" y="1035191"/>
                  <a:pt x="2050955" y="981658"/>
                </a:cubicBezTo>
                <a:lnTo>
                  <a:pt x="1517002" y="981658"/>
                </a:lnTo>
                <a:lnTo>
                  <a:pt x="1678124" y="2590970"/>
                </a:lnTo>
                <a:cubicBezTo>
                  <a:pt x="2063444" y="2451708"/>
                  <a:pt x="2360829" y="2287813"/>
                  <a:pt x="2381761" y="1860600"/>
                </a:cubicBezTo>
                <a:cubicBezTo>
                  <a:pt x="2329006" y="1862811"/>
                  <a:pt x="2276981" y="1871755"/>
                  <a:pt x="2228094" y="1886075"/>
                </a:cubicBezTo>
                <a:cubicBezTo>
                  <a:pt x="2324645" y="1771974"/>
                  <a:pt x="2415523" y="1665436"/>
                  <a:pt x="2449665" y="1504055"/>
                </a:cubicBezTo>
                <a:cubicBezTo>
                  <a:pt x="2485699" y="1663545"/>
                  <a:pt x="2574685" y="1764408"/>
                  <a:pt x="2671236" y="1886075"/>
                </a:cubicBezTo>
                <a:cubicBezTo>
                  <a:pt x="2622475" y="1872164"/>
                  <a:pt x="2568855" y="1862858"/>
                  <a:pt x="2513341" y="1860541"/>
                </a:cubicBezTo>
                <a:cubicBezTo>
                  <a:pt x="2486075" y="2436981"/>
                  <a:pt x="2151724" y="2992040"/>
                  <a:pt x="1522375" y="3040581"/>
                </a:cubicBezTo>
                <a:cubicBezTo>
                  <a:pt x="1427529" y="3119259"/>
                  <a:pt x="1392747" y="3155891"/>
                  <a:pt x="1336943" y="3213546"/>
                </a:cubicBezTo>
                <a:cubicBezTo>
                  <a:pt x="1284048" y="3153728"/>
                  <a:pt x="1252174" y="3120936"/>
                  <a:pt x="1157234" y="3046101"/>
                </a:cubicBezTo>
                <a:cubicBezTo>
                  <a:pt x="592479" y="2980043"/>
                  <a:pt x="187829" y="2438320"/>
                  <a:pt x="160409" y="1860193"/>
                </a:cubicBezTo>
                <a:cubicBezTo>
                  <a:pt x="105366" y="1862056"/>
                  <a:pt x="50978" y="1871143"/>
                  <a:pt x="0" y="1886075"/>
                </a:cubicBezTo>
                <a:cubicBezTo>
                  <a:pt x="96552" y="1771974"/>
                  <a:pt x="187429" y="1665436"/>
                  <a:pt x="221571" y="1504055"/>
                </a:cubicBezTo>
                <a:cubicBezTo>
                  <a:pt x="257605" y="1663545"/>
                  <a:pt x="346591" y="1764408"/>
                  <a:pt x="443143" y="1886075"/>
                </a:cubicBezTo>
                <a:cubicBezTo>
                  <a:pt x="396276" y="1872705"/>
                  <a:pt x="344922" y="1863589"/>
                  <a:pt x="291687" y="1860996"/>
                </a:cubicBezTo>
                <a:cubicBezTo>
                  <a:pt x="313360" y="2289054"/>
                  <a:pt x="617325" y="2454996"/>
                  <a:pt x="1001768" y="2593980"/>
                </a:cubicBezTo>
                <a:lnTo>
                  <a:pt x="1157883" y="981658"/>
                </a:lnTo>
                <a:lnTo>
                  <a:pt x="666108" y="981658"/>
                </a:lnTo>
                <a:cubicBezTo>
                  <a:pt x="643139" y="1035191"/>
                  <a:pt x="589896" y="1072543"/>
                  <a:pt x="527928" y="1072543"/>
                </a:cubicBezTo>
                <a:cubicBezTo>
                  <a:pt x="444588" y="1072543"/>
                  <a:pt x="377027" y="1004982"/>
                  <a:pt x="377027" y="921642"/>
                </a:cubicBezTo>
                <a:cubicBezTo>
                  <a:pt x="377027" y="838302"/>
                  <a:pt x="444588" y="770741"/>
                  <a:pt x="527928" y="770741"/>
                </a:cubicBezTo>
                <a:cubicBezTo>
                  <a:pt x="589896" y="770741"/>
                  <a:pt x="643141" y="808095"/>
                  <a:pt x="666110" y="861628"/>
                </a:cubicBezTo>
                <a:lnTo>
                  <a:pt x="1169505" y="861628"/>
                </a:lnTo>
                <a:lnTo>
                  <a:pt x="1187237" y="678491"/>
                </a:lnTo>
                <a:cubicBezTo>
                  <a:pt x="1065090" y="622748"/>
                  <a:pt x="980704" y="499348"/>
                  <a:pt x="980704" y="356239"/>
                </a:cubicBezTo>
                <a:cubicBezTo>
                  <a:pt x="980704" y="159493"/>
                  <a:pt x="1140198" y="0"/>
                  <a:pt x="133694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/>
          </a:p>
        </p:txBody>
      </p:sp>
    </p:spTree>
    <p:extLst>
      <p:ext uri="{BB962C8B-B14F-4D97-AF65-F5344CB8AC3E}">
        <p14:creationId xmlns:p14="http://schemas.microsoft.com/office/powerpoint/2010/main" val="4861764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1BB3ACD-39D6-4B07-B165-F979837486A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Our Team Style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E4A04F7-33A5-475A-B18A-B5D714517BF6}"/>
              </a:ext>
            </a:extLst>
          </p:cNvPr>
          <p:cNvSpPr txBox="1"/>
          <p:nvPr/>
        </p:nvSpPr>
        <p:spPr>
          <a:xfrm>
            <a:off x="1096580" y="5233848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/FACEBOOK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05AA9BD-3813-44A4-B4C8-E32DC3C04DD6}"/>
              </a:ext>
            </a:extLst>
          </p:cNvPr>
          <p:cNvSpPr txBox="1"/>
          <p:nvPr/>
        </p:nvSpPr>
        <p:spPr>
          <a:xfrm>
            <a:off x="3927611" y="5236564"/>
            <a:ext cx="122413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@TWITTER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3ED61B-BAAD-43EF-A28B-EF66FA963880}"/>
              </a:ext>
            </a:extLst>
          </p:cNvPr>
          <p:cNvSpPr txBox="1"/>
          <p:nvPr/>
        </p:nvSpPr>
        <p:spPr>
          <a:xfrm>
            <a:off x="9381392" y="5152838"/>
            <a:ext cx="212699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www.hompageurl.com</a:t>
            </a:r>
            <a:endParaRPr lang="ko-KR" altLang="en-US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7" name="Rounded Rectangle 2">
            <a:extLst>
              <a:ext uri="{FF2B5EF4-FFF2-40B4-BE49-F238E27FC236}">
                <a16:creationId xmlns:a16="http://schemas.microsoft.com/office/drawing/2014/main" id="{39D6B467-10D0-450A-9D1F-281DD0DE0833}"/>
              </a:ext>
            </a:extLst>
          </p:cNvPr>
          <p:cNvSpPr/>
          <p:nvPr/>
        </p:nvSpPr>
        <p:spPr>
          <a:xfrm>
            <a:off x="3582143" y="5231997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3160999" y="1374274"/>
                </a:moveTo>
                <a:cubicBezTo>
                  <a:pt x="3161390" y="1371268"/>
                  <a:pt x="3160138" y="1380887"/>
                  <a:pt x="3155132" y="1419362"/>
                </a:cubicBezTo>
                <a:cubicBezTo>
                  <a:pt x="3155132" y="1419362"/>
                  <a:pt x="3155131" y="1419362"/>
                  <a:pt x="3155131" y="1419362"/>
                </a:cubicBezTo>
                <a:cubicBezTo>
                  <a:pt x="3155133" y="1419346"/>
                  <a:pt x="3160347" y="1379282"/>
                  <a:pt x="3160999" y="1374274"/>
                </a:cubicBezTo>
                <a:close/>
                <a:moveTo>
                  <a:pt x="2538382" y="802616"/>
                </a:moveTo>
                <a:cubicBezTo>
                  <a:pt x="2197761" y="802616"/>
                  <a:pt x="1921633" y="1078744"/>
                  <a:pt x="1921633" y="1419365"/>
                </a:cubicBezTo>
                <a:cubicBezTo>
                  <a:pt x="1921633" y="1471638"/>
                  <a:pt x="1928136" y="1522392"/>
                  <a:pt x="1942445" y="1570340"/>
                </a:cubicBezTo>
                <a:cubicBezTo>
                  <a:pt x="1547199" y="1510736"/>
                  <a:pt x="1173928" y="1425572"/>
                  <a:pt x="752016" y="931012"/>
                </a:cubicBezTo>
                <a:cubicBezTo>
                  <a:pt x="555558" y="1323929"/>
                  <a:pt x="701457" y="1569504"/>
                  <a:pt x="934030" y="1745738"/>
                </a:cubicBezTo>
                <a:cubicBezTo>
                  <a:pt x="832912" y="1726959"/>
                  <a:pt x="757794" y="1716846"/>
                  <a:pt x="665343" y="1650397"/>
                </a:cubicBezTo>
                <a:cubicBezTo>
                  <a:pt x="692788" y="2037537"/>
                  <a:pt x="906583" y="2177657"/>
                  <a:pt x="1111709" y="2257108"/>
                </a:cubicBezTo>
                <a:cubicBezTo>
                  <a:pt x="1029370" y="2275887"/>
                  <a:pt x="986032" y="2268664"/>
                  <a:pt x="856023" y="2244108"/>
                </a:cubicBezTo>
                <a:cubicBezTo>
                  <a:pt x="968698" y="2582132"/>
                  <a:pt x="1241718" y="2664472"/>
                  <a:pt x="1402064" y="2660137"/>
                </a:cubicBezTo>
                <a:cubicBezTo>
                  <a:pt x="1212828" y="2802425"/>
                  <a:pt x="1063318" y="2869598"/>
                  <a:pt x="552668" y="2902822"/>
                </a:cubicBezTo>
                <a:cubicBezTo>
                  <a:pt x="978087" y="3213400"/>
                  <a:pt x="1650526" y="3189564"/>
                  <a:pt x="1978439" y="3093502"/>
                </a:cubicBezTo>
                <a:cubicBezTo>
                  <a:pt x="2679046" y="2850818"/>
                  <a:pt x="2894283" y="2547463"/>
                  <a:pt x="3053184" y="2031759"/>
                </a:cubicBezTo>
                <a:cubicBezTo>
                  <a:pt x="3132291" y="1592391"/>
                  <a:pt x="3116471" y="1716445"/>
                  <a:pt x="3155131" y="1419365"/>
                </a:cubicBezTo>
                <a:cubicBezTo>
                  <a:pt x="3155131" y="1419364"/>
                  <a:pt x="3155132" y="1419363"/>
                  <a:pt x="3155132" y="1419362"/>
                </a:cubicBezTo>
                <a:cubicBezTo>
                  <a:pt x="3257477" y="1315095"/>
                  <a:pt x="3372036" y="1223751"/>
                  <a:pt x="3407333" y="1117847"/>
                </a:cubicBezTo>
                <a:cubicBezTo>
                  <a:pt x="3307709" y="1140260"/>
                  <a:pt x="3221086" y="1197342"/>
                  <a:pt x="3108461" y="1185086"/>
                </a:cubicBezTo>
                <a:cubicBezTo>
                  <a:pt x="3188365" y="1141325"/>
                  <a:pt x="3284860" y="1028153"/>
                  <a:pt x="3334650" y="883134"/>
                </a:cubicBezTo>
                <a:cubicBezTo>
                  <a:pt x="3225580" y="952795"/>
                  <a:pt x="3152155" y="998691"/>
                  <a:pt x="2995677" y="1008938"/>
                </a:cubicBezTo>
                <a:cubicBezTo>
                  <a:pt x="2884471" y="881691"/>
                  <a:pt x="2720661" y="802616"/>
                  <a:pt x="2538382" y="802616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8" name="Rounded Rectangle 3">
            <a:extLst>
              <a:ext uri="{FF2B5EF4-FFF2-40B4-BE49-F238E27FC236}">
                <a16:creationId xmlns:a16="http://schemas.microsoft.com/office/drawing/2014/main" id="{70B29331-EEE3-4D35-9C0D-FC2ABA891299}"/>
              </a:ext>
            </a:extLst>
          </p:cNvPr>
          <p:cNvSpPr/>
          <p:nvPr/>
        </p:nvSpPr>
        <p:spPr>
          <a:xfrm>
            <a:off x="785105" y="5231997"/>
            <a:ext cx="311477" cy="311477"/>
          </a:xfrm>
          <a:custGeom>
            <a:avLst/>
            <a:gdLst/>
            <a:ahLst/>
            <a:cxnLst/>
            <a:rect l="l" t="t" r="r" b="b"/>
            <a:pathLst>
              <a:path w="3960000" h="3960000">
                <a:moveTo>
                  <a:pt x="2841893" y="181064"/>
                </a:moveTo>
                <a:cubicBezTo>
                  <a:pt x="2485731" y="190239"/>
                  <a:pt x="2106781" y="339266"/>
                  <a:pt x="2105790" y="859562"/>
                </a:cubicBezTo>
                <a:lnTo>
                  <a:pt x="2106860" y="863292"/>
                </a:lnTo>
                <a:lnTo>
                  <a:pt x="2106860" y="1248172"/>
                </a:lnTo>
                <a:lnTo>
                  <a:pt x="1691968" y="1248172"/>
                </a:lnTo>
                <a:lnTo>
                  <a:pt x="1691968" y="1824236"/>
                </a:lnTo>
                <a:lnTo>
                  <a:pt x="2106860" y="1824236"/>
                </a:lnTo>
                <a:lnTo>
                  <a:pt x="2106860" y="3779396"/>
                </a:lnTo>
                <a:lnTo>
                  <a:pt x="2754932" y="3779396"/>
                </a:lnTo>
                <a:lnTo>
                  <a:pt x="2754932" y="1824236"/>
                </a:lnTo>
                <a:lnTo>
                  <a:pt x="3305869" y="1813665"/>
                </a:lnTo>
                <a:lnTo>
                  <a:pt x="3348152" y="1248172"/>
                </a:lnTo>
                <a:lnTo>
                  <a:pt x="2754932" y="1248172"/>
                </a:lnTo>
                <a:lnTo>
                  <a:pt x="2754932" y="907124"/>
                </a:lnTo>
                <a:cubicBezTo>
                  <a:pt x="2746287" y="682909"/>
                  <a:pt x="3148643" y="674567"/>
                  <a:pt x="3369037" y="759137"/>
                </a:cubicBezTo>
                <a:cubicBezTo>
                  <a:pt x="3391941" y="611142"/>
                  <a:pt x="3398988" y="447290"/>
                  <a:pt x="3443034" y="304580"/>
                </a:cubicBezTo>
                <a:cubicBezTo>
                  <a:pt x="3382140" y="251394"/>
                  <a:pt x="3118909" y="173928"/>
                  <a:pt x="2841893" y="181064"/>
                </a:cubicBezTo>
                <a:close/>
                <a:moveTo>
                  <a:pt x="308009" y="0"/>
                </a:moveTo>
                <a:lnTo>
                  <a:pt x="3651991" y="0"/>
                </a:lnTo>
                <a:cubicBezTo>
                  <a:pt x="3822100" y="0"/>
                  <a:pt x="3960000" y="137900"/>
                  <a:pt x="3960000" y="308009"/>
                </a:cubicBezTo>
                <a:lnTo>
                  <a:pt x="3960000" y="3651991"/>
                </a:lnTo>
                <a:cubicBezTo>
                  <a:pt x="3960000" y="3822100"/>
                  <a:pt x="3822100" y="3960000"/>
                  <a:pt x="3651991" y="3960000"/>
                </a:cubicBezTo>
                <a:lnTo>
                  <a:pt x="308009" y="3960000"/>
                </a:lnTo>
                <a:cubicBezTo>
                  <a:pt x="137900" y="3960000"/>
                  <a:pt x="0" y="3822100"/>
                  <a:pt x="0" y="3651991"/>
                </a:cubicBezTo>
                <a:lnTo>
                  <a:pt x="0" y="308009"/>
                </a:lnTo>
                <a:cubicBezTo>
                  <a:pt x="0" y="137900"/>
                  <a:pt x="137900" y="0"/>
                  <a:pt x="308009" y="0"/>
                </a:cubicBezTo>
                <a:close/>
              </a:path>
            </a:pathLst>
          </a:cu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ko-KR" altLang="en-US" sz="2700">
              <a:solidFill>
                <a:schemeClr val="tx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A3DEE60-2049-4B7D-8705-611E86052818}"/>
              </a:ext>
            </a:extLst>
          </p:cNvPr>
          <p:cNvSpPr txBox="1"/>
          <p:nvPr/>
        </p:nvSpPr>
        <p:spPr>
          <a:xfrm>
            <a:off x="699257" y="5543473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5B32BCA-0555-4F0E-B265-4D15C72A3C71}"/>
              </a:ext>
            </a:extLst>
          </p:cNvPr>
          <p:cNvSpPr txBox="1"/>
          <p:nvPr/>
        </p:nvSpPr>
        <p:spPr>
          <a:xfrm>
            <a:off x="3525821" y="5543473"/>
            <a:ext cx="25690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200" dirty="0">
              <a:solidFill>
                <a:schemeClr val="tx1">
                  <a:lumMod val="75000"/>
                  <a:lumOff val="25000"/>
                </a:schemeClr>
              </a:solidFill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DBEC07-C2DE-43BB-AD95-BDD694427FEE}"/>
              </a:ext>
            </a:extLst>
          </p:cNvPr>
          <p:cNvSpPr txBox="1"/>
          <p:nvPr/>
        </p:nvSpPr>
        <p:spPr>
          <a:xfrm>
            <a:off x="8751902" y="5708396"/>
            <a:ext cx="275648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US" altLang="ko-KR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Example Text Example Text Example Text Example Text Example Text</a:t>
            </a:r>
            <a:endParaRPr lang="ko-KR" altLang="en-US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직사각형 2">
            <a:extLst>
              <a:ext uri="{FF2B5EF4-FFF2-40B4-BE49-F238E27FC236}">
                <a16:creationId xmlns:a16="http://schemas.microsoft.com/office/drawing/2014/main" id="{DEBEB0A8-58D6-4D2D-A32D-77B43805C451}"/>
              </a:ext>
            </a:extLst>
          </p:cNvPr>
          <p:cNvSpPr/>
          <p:nvPr/>
        </p:nvSpPr>
        <p:spPr>
          <a:xfrm>
            <a:off x="6732761" y="2080501"/>
            <a:ext cx="3044983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4400" dirty="0">
                <a:solidFill>
                  <a:schemeClr val="bg1"/>
                </a:solidFill>
              </a:rPr>
              <a:t>MEMBER</a:t>
            </a:r>
          </a:p>
          <a:p>
            <a:r>
              <a:rPr lang="en-US" altLang="ko-KR" sz="4400" dirty="0">
                <a:solidFill>
                  <a:schemeClr val="bg1"/>
                </a:solidFill>
              </a:rPr>
              <a:t>NAME</a:t>
            </a:r>
            <a:endParaRPr lang="ko-KR" altLang="en-US" sz="4400" dirty="0">
              <a:solidFill>
                <a:schemeClr val="bg1"/>
              </a:solidFill>
            </a:endParaRPr>
          </a:p>
        </p:txBody>
      </p:sp>
      <p:sp>
        <p:nvSpPr>
          <p:cNvPr id="13" name="직사각형 3">
            <a:extLst>
              <a:ext uri="{FF2B5EF4-FFF2-40B4-BE49-F238E27FC236}">
                <a16:creationId xmlns:a16="http://schemas.microsoft.com/office/drawing/2014/main" id="{9637A3B4-82B4-4291-BE56-79EAF044E3EF}"/>
              </a:ext>
            </a:extLst>
          </p:cNvPr>
          <p:cNvSpPr/>
          <p:nvPr/>
        </p:nvSpPr>
        <p:spPr>
          <a:xfrm>
            <a:off x="6732760" y="3593764"/>
            <a:ext cx="4819462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ko-KR" sz="1100" dirty="0">
                <a:solidFill>
                  <a:schemeClr val="bg1"/>
                </a:solidFill>
              </a:rPr>
              <a:t>Get a modern PowerPoint  Presentation that is beautifully designed. I hope and I believe that this Template will your Time, Money and Reputation.</a:t>
            </a:r>
          </a:p>
          <a:p>
            <a:endParaRPr lang="en-US" altLang="ko-KR" sz="1100" dirty="0">
              <a:solidFill>
                <a:schemeClr val="bg1"/>
              </a:solidFill>
            </a:endParaRPr>
          </a:p>
          <a:p>
            <a:r>
              <a:rPr lang="en-US" altLang="ko-KR" sz="1100" dirty="0">
                <a:solidFill>
                  <a:schemeClr val="bg1"/>
                </a:solidFill>
                <a:cs typeface="Arial" pitchFamily="34" charset="0"/>
              </a:rPr>
              <a:t>You can simply impress your audience and add a unique zing and appeal to your Presentations.</a:t>
            </a:r>
            <a:endParaRPr lang="ko-KR" altLang="en-US" sz="1100" dirty="0">
              <a:solidFill>
                <a:schemeClr val="bg1"/>
              </a:solidFill>
              <a:cs typeface="Arial" pitchFamily="34" charset="0"/>
            </a:endParaRPr>
          </a:p>
        </p:txBody>
      </p:sp>
      <p:sp>
        <p:nvSpPr>
          <p:cNvPr id="22" name="Rectangle 14">
            <a:extLst>
              <a:ext uri="{FF2B5EF4-FFF2-40B4-BE49-F238E27FC236}">
                <a16:creationId xmlns:a16="http://schemas.microsoft.com/office/drawing/2014/main" id="{D57EC2F4-DFB9-4189-8CDA-CEA7C85FB537}"/>
              </a:ext>
            </a:extLst>
          </p:cNvPr>
          <p:cNvSpPr/>
          <p:nvPr/>
        </p:nvSpPr>
        <p:spPr>
          <a:xfrm>
            <a:off x="9843120" y="2034685"/>
            <a:ext cx="2126996" cy="2807975"/>
          </a:xfrm>
          <a:custGeom>
            <a:avLst/>
            <a:gdLst/>
            <a:ahLst/>
            <a:cxnLst/>
            <a:rect l="l" t="t" r="r" b="b"/>
            <a:pathLst>
              <a:path w="4367084" h="5765249">
                <a:moveTo>
                  <a:pt x="3965780" y="4113557"/>
                </a:moveTo>
                <a:lnTo>
                  <a:pt x="4166432" y="4113557"/>
                </a:lnTo>
                <a:lnTo>
                  <a:pt x="4166432" y="4916165"/>
                </a:lnTo>
                <a:lnTo>
                  <a:pt x="3972555" y="4916165"/>
                </a:lnTo>
                <a:lnTo>
                  <a:pt x="3972555" y="5763466"/>
                </a:lnTo>
                <a:lnTo>
                  <a:pt x="3771903" y="5763466"/>
                </a:lnTo>
                <a:lnTo>
                  <a:pt x="3771903" y="5763465"/>
                </a:lnTo>
                <a:lnTo>
                  <a:pt x="1193520" y="5763465"/>
                </a:lnTo>
                <a:lnTo>
                  <a:pt x="1193520" y="5765249"/>
                </a:lnTo>
                <a:lnTo>
                  <a:pt x="992868" y="5765249"/>
                </a:lnTo>
                <a:lnTo>
                  <a:pt x="992868" y="5009248"/>
                </a:lnTo>
                <a:lnTo>
                  <a:pt x="1193520" y="5009248"/>
                </a:lnTo>
                <a:lnTo>
                  <a:pt x="1193520" y="5562813"/>
                </a:lnTo>
                <a:lnTo>
                  <a:pt x="3771903" y="5562813"/>
                </a:lnTo>
                <a:lnTo>
                  <a:pt x="3771903" y="4916165"/>
                </a:lnTo>
                <a:lnTo>
                  <a:pt x="3965780" y="4916165"/>
                </a:lnTo>
                <a:close/>
                <a:moveTo>
                  <a:pt x="404924" y="3516123"/>
                </a:moveTo>
                <a:lnTo>
                  <a:pt x="605576" y="3516123"/>
                </a:lnTo>
                <a:lnTo>
                  <a:pt x="605576" y="4024102"/>
                </a:lnTo>
                <a:lnTo>
                  <a:pt x="794053" y="4024102"/>
                </a:lnTo>
                <a:lnTo>
                  <a:pt x="794053" y="4525732"/>
                </a:lnTo>
                <a:lnTo>
                  <a:pt x="991620" y="4525732"/>
                </a:lnTo>
                <a:lnTo>
                  <a:pt x="991620" y="5027362"/>
                </a:lnTo>
                <a:lnTo>
                  <a:pt x="790968" y="5027362"/>
                </a:lnTo>
                <a:lnTo>
                  <a:pt x="790968" y="4525732"/>
                </a:lnTo>
                <a:lnTo>
                  <a:pt x="593401" y="4525732"/>
                </a:lnTo>
                <a:lnTo>
                  <a:pt x="593401" y="4056122"/>
                </a:lnTo>
                <a:lnTo>
                  <a:pt x="404924" y="4056122"/>
                </a:lnTo>
                <a:close/>
                <a:moveTo>
                  <a:pt x="4166432" y="2307688"/>
                </a:moveTo>
                <a:lnTo>
                  <a:pt x="4367084" y="2307688"/>
                </a:lnTo>
                <a:lnTo>
                  <a:pt x="4367084" y="4113556"/>
                </a:lnTo>
                <a:lnTo>
                  <a:pt x="4166432" y="4113556"/>
                </a:lnTo>
                <a:close/>
                <a:moveTo>
                  <a:pt x="3965780" y="1906384"/>
                </a:moveTo>
                <a:lnTo>
                  <a:pt x="4166432" y="1906384"/>
                </a:lnTo>
                <a:lnTo>
                  <a:pt x="4166432" y="2307688"/>
                </a:lnTo>
                <a:lnTo>
                  <a:pt x="3965780" y="2307688"/>
                </a:lnTo>
                <a:close/>
                <a:moveTo>
                  <a:pt x="2520856" y="1506947"/>
                </a:moveTo>
                <a:lnTo>
                  <a:pt x="2721508" y="1506947"/>
                </a:lnTo>
                <a:lnTo>
                  <a:pt x="3336164" y="1506947"/>
                </a:lnTo>
                <a:lnTo>
                  <a:pt x="3336164" y="1685040"/>
                </a:lnTo>
                <a:lnTo>
                  <a:pt x="3464150" y="1685040"/>
                </a:lnTo>
                <a:lnTo>
                  <a:pt x="3464150" y="1682197"/>
                </a:lnTo>
                <a:lnTo>
                  <a:pt x="3965780" y="1682197"/>
                </a:lnTo>
                <a:lnTo>
                  <a:pt x="3965780" y="1882849"/>
                </a:lnTo>
                <a:lnTo>
                  <a:pt x="3536816" y="1882849"/>
                </a:lnTo>
                <a:lnTo>
                  <a:pt x="3536816" y="2788626"/>
                </a:lnTo>
                <a:lnTo>
                  <a:pt x="3336164" y="2788626"/>
                </a:lnTo>
                <a:lnTo>
                  <a:pt x="3336164" y="1707599"/>
                </a:lnTo>
                <a:lnTo>
                  <a:pt x="2721508" y="1707599"/>
                </a:lnTo>
                <a:lnTo>
                  <a:pt x="2721508" y="2710859"/>
                </a:lnTo>
                <a:lnTo>
                  <a:pt x="2520856" y="2710859"/>
                </a:lnTo>
                <a:close/>
                <a:moveTo>
                  <a:pt x="1705727" y="200652"/>
                </a:moveTo>
                <a:lnTo>
                  <a:pt x="1906379" y="200652"/>
                </a:lnTo>
                <a:lnTo>
                  <a:pt x="1906379" y="1306295"/>
                </a:lnTo>
                <a:lnTo>
                  <a:pt x="2508335" y="1306295"/>
                </a:lnTo>
                <a:lnTo>
                  <a:pt x="2508335" y="1506947"/>
                </a:lnTo>
                <a:lnTo>
                  <a:pt x="1906379" y="1506947"/>
                </a:lnTo>
                <a:lnTo>
                  <a:pt x="1906379" y="2608477"/>
                </a:lnTo>
                <a:lnTo>
                  <a:pt x="1705727" y="2608477"/>
                </a:lnTo>
                <a:close/>
                <a:moveTo>
                  <a:pt x="986562" y="200652"/>
                </a:moveTo>
                <a:lnTo>
                  <a:pt x="1187214" y="200652"/>
                </a:lnTo>
                <a:lnTo>
                  <a:pt x="1187214" y="3612116"/>
                </a:lnTo>
                <a:lnTo>
                  <a:pt x="986562" y="3612116"/>
                </a:lnTo>
                <a:lnTo>
                  <a:pt x="986562" y="2838909"/>
                </a:lnTo>
                <a:lnTo>
                  <a:pt x="600014" y="2838909"/>
                </a:lnTo>
                <a:lnTo>
                  <a:pt x="600014" y="2641799"/>
                </a:lnTo>
                <a:lnTo>
                  <a:pt x="200652" y="2641799"/>
                </a:lnTo>
                <a:lnTo>
                  <a:pt x="200652" y="3118899"/>
                </a:lnTo>
                <a:lnTo>
                  <a:pt x="384605" y="3118899"/>
                </a:lnTo>
                <a:lnTo>
                  <a:pt x="384605" y="3520203"/>
                </a:lnTo>
                <a:lnTo>
                  <a:pt x="183953" y="3520203"/>
                </a:lnTo>
                <a:lnTo>
                  <a:pt x="183953" y="3141857"/>
                </a:lnTo>
                <a:lnTo>
                  <a:pt x="0" y="3141857"/>
                </a:lnTo>
                <a:lnTo>
                  <a:pt x="0" y="2439575"/>
                </a:lnTo>
                <a:lnTo>
                  <a:pt x="200652" y="2439575"/>
                </a:lnTo>
                <a:lnTo>
                  <a:pt x="200652" y="2441147"/>
                </a:lnTo>
                <a:lnTo>
                  <a:pt x="610687" y="2441147"/>
                </a:lnTo>
                <a:lnTo>
                  <a:pt x="610687" y="2638257"/>
                </a:lnTo>
                <a:lnTo>
                  <a:pt x="986562" y="2638257"/>
                </a:lnTo>
                <a:close/>
                <a:moveTo>
                  <a:pt x="1187214" y="0"/>
                </a:moveTo>
                <a:lnTo>
                  <a:pt x="1688844" y="0"/>
                </a:lnTo>
                <a:lnTo>
                  <a:pt x="1688844" y="200652"/>
                </a:lnTo>
                <a:lnTo>
                  <a:pt x="1187214" y="200652"/>
                </a:lnTo>
                <a:close/>
              </a:path>
            </a:pathLst>
          </a:custGeom>
          <a:solidFill>
            <a:schemeClr val="bg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2701">
              <a:solidFill>
                <a:schemeClr val="bg1"/>
              </a:solidFill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534D1501-4B1B-40BC-B916-12EFB8BF1633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</p:spTree>
    <p:extLst>
      <p:ext uri="{BB962C8B-B14F-4D97-AF65-F5344CB8AC3E}">
        <p14:creationId xmlns:p14="http://schemas.microsoft.com/office/powerpoint/2010/main" val="141078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>
            <a:extLst>
              <a:ext uri="{FF2B5EF4-FFF2-40B4-BE49-F238E27FC236}">
                <a16:creationId xmlns:a16="http://schemas.microsoft.com/office/drawing/2014/main" id="{D911C3C1-CA76-4A57-A87F-B2341F4E66F2}"/>
              </a:ext>
            </a:extLst>
          </p:cNvPr>
          <p:cNvGrpSpPr/>
          <p:nvPr/>
        </p:nvGrpSpPr>
        <p:grpSpPr>
          <a:xfrm>
            <a:off x="114808" y="2146965"/>
            <a:ext cx="3921982" cy="3410516"/>
            <a:chOff x="323529" y="2145621"/>
            <a:chExt cx="3921982" cy="3410516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6AAD39F2-B592-4BFB-90A6-F0AA3EE8C941}"/>
                </a:ext>
              </a:extLst>
            </p:cNvPr>
            <p:cNvSpPr/>
            <p:nvPr/>
          </p:nvSpPr>
          <p:spPr>
            <a:xfrm>
              <a:off x="2106746" y="2145621"/>
              <a:ext cx="2138765" cy="2589253"/>
            </a:xfrm>
            <a:custGeom>
              <a:avLst/>
              <a:gdLst>
                <a:gd name="connsiteX0" fmla="*/ 2660333 w 2715559"/>
                <a:gd name="connsiteY0" fmla="*/ 1901649 h 3287536"/>
                <a:gd name="connsiteX1" fmla="*/ 2655570 w 2715559"/>
                <a:gd name="connsiteY1" fmla="*/ 1765441 h 3287536"/>
                <a:gd name="connsiteX2" fmla="*/ 2713672 w 2715559"/>
                <a:gd name="connsiteY2" fmla="*/ 1554939 h 3287536"/>
                <a:gd name="connsiteX3" fmla="*/ 2673668 w 2715559"/>
                <a:gd name="connsiteY3" fmla="*/ 1450164 h 3287536"/>
                <a:gd name="connsiteX4" fmla="*/ 2648903 w 2715559"/>
                <a:gd name="connsiteY4" fmla="*/ 1334911 h 3287536"/>
                <a:gd name="connsiteX5" fmla="*/ 2655570 w 2715559"/>
                <a:gd name="connsiteY5" fmla="*/ 1231089 h 3287536"/>
                <a:gd name="connsiteX6" fmla="*/ 2480310 w 2715559"/>
                <a:gd name="connsiteY6" fmla="*/ 1001536 h 3287536"/>
                <a:gd name="connsiteX7" fmla="*/ 1182052 w 2715559"/>
                <a:gd name="connsiteY7" fmla="*/ 964389 h 3287536"/>
                <a:gd name="connsiteX8" fmla="*/ 886777 w 2715559"/>
                <a:gd name="connsiteY8" fmla="*/ 993916 h 3287536"/>
                <a:gd name="connsiteX9" fmla="*/ 865823 w 2715559"/>
                <a:gd name="connsiteY9" fmla="*/ 979629 h 3287536"/>
                <a:gd name="connsiteX10" fmla="*/ 901065 w 2715559"/>
                <a:gd name="connsiteY10" fmla="*/ 824371 h 3287536"/>
                <a:gd name="connsiteX11" fmla="*/ 973455 w 2715559"/>
                <a:gd name="connsiteY11" fmla="*/ 680544 h 3287536"/>
                <a:gd name="connsiteX12" fmla="*/ 973455 w 2715559"/>
                <a:gd name="connsiteY12" fmla="*/ 680544 h 3287536"/>
                <a:gd name="connsiteX13" fmla="*/ 985838 w 2715559"/>
                <a:gd name="connsiteY13" fmla="*/ 133809 h 3287536"/>
                <a:gd name="connsiteX14" fmla="*/ 1012508 w 2715559"/>
                <a:gd name="connsiteY14" fmla="*/ 103329 h 3287536"/>
                <a:gd name="connsiteX15" fmla="*/ 983933 w 2715559"/>
                <a:gd name="connsiteY15" fmla="*/ 57609 h 3287536"/>
                <a:gd name="connsiteX16" fmla="*/ 784860 w 2715559"/>
                <a:gd name="connsiteY16" fmla="*/ 42369 h 3287536"/>
                <a:gd name="connsiteX17" fmla="*/ 716280 w 2715559"/>
                <a:gd name="connsiteY17" fmla="*/ 156669 h 3287536"/>
                <a:gd name="connsiteX18" fmla="*/ 649605 w 2715559"/>
                <a:gd name="connsiteY18" fmla="*/ 318594 h 3287536"/>
                <a:gd name="connsiteX19" fmla="*/ 258127 w 2715559"/>
                <a:gd name="connsiteY19" fmla="*/ 921526 h 3287536"/>
                <a:gd name="connsiteX20" fmla="*/ 160020 w 2715559"/>
                <a:gd name="connsiteY20" fmla="*/ 1078689 h 3287536"/>
                <a:gd name="connsiteX21" fmla="*/ 40005 w 2715559"/>
                <a:gd name="connsiteY21" fmla="*/ 1474929 h 3287536"/>
                <a:gd name="connsiteX22" fmla="*/ 0 w 2715559"/>
                <a:gd name="connsiteY22" fmla="*/ 1522554 h 3287536"/>
                <a:gd name="connsiteX23" fmla="*/ 3810 w 2715559"/>
                <a:gd name="connsiteY23" fmla="*/ 1534936 h 3287536"/>
                <a:gd name="connsiteX24" fmla="*/ 303848 w 2715559"/>
                <a:gd name="connsiteY24" fmla="*/ 2331226 h 3287536"/>
                <a:gd name="connsiteX25" fmla="*/ 664845 w 2715559"/>
                <a:gd name="connsiteY25" fmla="*/ 3287536 h 3287536"/>
                <a:gd name="connsiteX26" fmla="*/ 701040 w 2715559"/>
                <a:gd name="connsiteY26" fmla="*/ 3279916 h 3287536"/>
                <a:gd name="connsiteX27" fmla="*/ 992505 w 2715559"/>
                <a:gd name="connsiteY27" fmla="*/ 3169426 h 3287536"/>
                <a:gd name="connsiteX28" fmla="*/ 1344930 w 2715559"/>
                <a:gd name="connsiteY28" fmla="*/ 3009406 h 3287536"/>
                <a:gd name="connsiteX29" fmla="*/ 2436495 w 2715559"/>
                <a:gd name="connsiteY29" fmla="*/ 2568399 h 3287536"/>
                <a:gd name="connsiteX30" fmla="*/ 2579370 w 2715559"/>
                <a:gd name="connsiteY30" fmla="*/ 2518869 h 3287536"/>
                <a:gd name="connsiteX31" fmla="*/ 2651760 w 2715559"/>
                <a:gd name="connsiteY31" fmla="*/ 2436001 h 3287536"/>
                <a:gd name="connsiteX32" fmla="*/ 2594610 w 2715559"/>
                <a:gd name="connsiteY32" fmla="*/ 2215974 h 3287536"/>
                <a:gd name="connsiteX33" fmla="*/ 2700338 w 2715559"/>
                <a:gd name="connsiteY33" fmla="*/ 2056906 h 3287536"/>
                <a:gd name="connsiteX34" fmla="*/ 2660333 w 2715559"/>
                <a:gd name="connsiteY34" fmla="*/ 1901649 h 32875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</a:cxnLst>
              <a:rect l="l" t="t" r="r" b="b"/>
              <a:pathLst>
                <a:path w="2715559" h="3287536">
                  <a:moveTo>
                    <a:pt x="2660333" y="1901649"/>
                  </a:moveTo>
                  <a:cubicBezTo>
                    <a:pt x="2630805" y="1854024"/>
                    <a:pt x="2619375" y="1812114"/>
                    <a:pt x="2655570" y="1765441"/>
                  </a:cubicBezTo>
                  <a:cubicBezTo>
                    <a:pt x="2695575" y="1700671"/>
                    <a:pt x="2723197" y="1633044"/>
                    <a:pt x="2713672" y="1554939"/>
                  </a:cubicBezTo>
                  <a:cubicBezTo>
                    <a:pt x="2707005" y="1506361"/>
                    <a:pt x="2686050" y="1459689"/>
                    <a:pt x="2673668" y="1450164"/>
                  </a:cubicBezTo>
                  <a:cubicBezTo>
                    <a:pt x="2630805" y="1418731"/>
                    <a:pt x="2627947" y="1379679"/>
                    <a:pt x="2648903" y="1334911"/>
                  </a:cubicBezTo>
                  <a:cubicBezTo>
                    <a:pt x="2663190" y="1310146"/>
                    <a:pt x="2662238" y="1257759"/>
                    <a:pt x="2655570" y="1231089"/>
                  </a:cubicBezTo>
                  <a:cubicBezTo>
                    <a:pt x="2627947" y="1131076"/>
                    <a:pt x="2575560" y="1050114"/>
                    <a:pt x="2480310" y="1001536"/>
                  </a:cubicBezTo>
                  <a:cubicBezTo>
                    <a:pt x="2211705" y="870091"/>
                    <a:pt x="1816418" y="870091"/>
                    <a:pt x="1182052" y="964389"/>
                  </a:cubicBezTo>
                  <a:cubicBezTo>
                    <a:pt x="1154430" y="977724"/>
                    <a:pt x="998220" y="981534"/>
                    <a:pt x="886777" y="993916"/>
                  </a:cubicBezTo>
                  <a:cubicBezTo>
                    <a:pt x="867727" y="995821"/>
                    <a:pt x="863918" y="996774"/>
                    <a:pt x="865823" y="979629"/>
                  </a:cubicBezTo>
                  <a:cubicBezTo>
                    <a:pt x="871538" y="927241"/>
                    <a:pt x="869633" y="873901"/>
                    <a:pt x="901065" y="824371"/>
                  </a:cubicBezTo>
                  <a:cubicBezTo>
                    <a:pt x="929640" y="779604"/>
                    <a:pt x="949643" y="729121"/>
                    <a:pt x="973455" y="680544"/>
                  </a:cubicBezTo>
                  <a:cubicBezTo>
                    <a:pt x="973455" y="680544"/>
                    <a:pt x="973455" y="680544"/>
                    <a:pt x="973455" y="680544"/>
                  </a:cubicBezTo>
                  <a:cubicBezTo>
                    <a:pt x="978218" y="498616"/>
                    <a:pt x="982027" y="315736"/>
                    <a:pt x="985838" y="133809"/>
                  </a:cubicBezTo>
                  <a:cubicBezTo>
                    <a:pt x="985838" y="112854"/>
                    <a:pt x="990600" y="101424"/>
                    <a:pt x="1012508" y="103329"/>
                  </a:cubicBezTo>
                  <a:cubicBezTo>
                    <a:pt x="1002983" y="88089"/>
                    <a:pt x="995363" y="71896"/>
                    <a:pt x="983933" y="57609"/>
                  </a:cubicBezTo>
                  <a:cubicBezTo>
                    <a:pt x="929640" y="-12876"/>
                    <a:pt x="848677" y="-19544"/>
                    <a:pt x="784860" y="42369"/>
                  </a:cubicBezTo>
                  <a:cubicBezTo>
                    <a:pt x="751523" y="74754"/>
                    <a:pt x="729615" y="112854"/>
                    <a:pt x="716280" y="156669"/>
                  </a:cubicBezTo>
                  <a:cubicBezTo>
                    <a:pt x="698183" y="211914"/>
                    <a:pt x="681990" y="269064"/>
                    <a:pt x="649605" y="318594"/>
                  </a:cubicBezTo>
                  <a:cubicBezTo>
                    <a:pt x="519113" y="519571"/>
                    <a:pt x="387667" y="719596"/>
                    <a:pt x="258127" y="921526"/>
                  </a:cubicBezTo>
                  <a:cubicBezTo>
                    <a:pt x="224790" y="972961"/>
                    <a:pt x="182880" y="1020586"/>
                    <a:pt x="160020" y="1078689"/>
                  </a:cubicBezTo>
                  <a:cubicBezTo>
                    <a:pt x="109538" y="1207276"/>
                    <a:pt x="78105" y="1342531"/>
                    <a:pt x="40005" y="1474929"/>
                  </a:cubicBezTo>
                  <a:cubicBezTo>
                    <a:pt x="33338" y="1497789"/>
                    <a:pt x="26670" y="1517791"/>
                    <a:pt x="0" y="1522554"/>
                  </a:cubicBezTo>
                  <a:cubicBezTo>
                    <a:pt x="953" y="1526364"/>
                    <a:pt x="1905" y="1531126"/>
                    <a:pt x="3810" y="1534936"/>
                  </a:cubicBezTo>
                  <a:cubicBezTo>
                    <a:pt x="103823" y="1800684"/>
                    <a:pt x="203835" y="2065479"/>
                    <a:pt x="303848" y="2331226"/>
                  </a:cubicBezTo>
                  <a:cubicBezTo>
                    <a:pt x="423863" y="2650314"/>
                    <a:pt x="544830" y="2968449"/>
                    <a:pt x="664845" y="3287536"/>
                  </a:cubicBezTo>
                  <a:cubicBezTo>
                    <a:pt x="677227" y="3284679"/>
                    <a:pt x="688658" y="3282774"/>
                    <a:pt x="701040" y="3279916"/>
                  </a:cubicBezTo>
                  <a:cubicBezTo>
                    <a:pt x="801052" y="3250389"/>
                    <a:pt x="896302" y="3208479"/>
                    <a:pt x="992505" y="3169426"/>
                  </a:cubicBezTo>
                  <a:cubicBezTo>
                    <a:pt x="1109663" y="3121801"/>
                    <a:pt x="1229677" y="3062746"/>
                    <a:pt x="1344930" y="3009406"/>
                  </a:cubicBezTo>
                  <a:cubicBezTo>
                    <a:pt x="1480185" y="2930349"/>
                    <a:pt x="2380298" y="2584591"/>
                    <a:pt x="2436495" y="2568399"/>
                  </a:cubicBezTo>
                  <a:cubicBezTo>
                    <a:pt x="2484120" y="2551254"/>
                    <a:pt x="2536508" y="2534109"/>
                    <a:pt x="2579370" y="2518869"/>
                  </a:cubicBezTo>
                  <a:cubicBezTo>
                    <a:pt x="2617470" y="2505534"/>
                    <a:pt x="2642235" y="2476959"/>
                    <a:pt x="2651760" y="2436001"/>
                  </a:cubicBezTo>
                  <a:cubicBezTo>
                    <a:pt x="2670810" y="2353134"/>
                    <a:pt x="2670810" y="2275029"/>
                    <a:pt x="2594610" y="2215974"/>
                  </a:cubicBezTo>
                  <a:cubicBezTo>
                    <a:pt x="2682240" y="2173111"/>
                    <a:pt x="2707958" y="2135964"/>
                    <a:pt x="2700338" y="2056906"/>
                  </a:cubicBezTo>
                  <a:cubicBezTo>
                    <a:pt x="2696528" y="2003566"/>
                    <a:pt x="2688908" y="1947369"/>
                    <a:pt x="2660333" y="1901649"/>
                  </a:cubicBezTo>
                  <a:close/>
                </a:path>
              </a:pathLst>
            </a:custGeom>
            <a:solidFill>
              <a:srgbClr val="FD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7" name="Freeform: Shape 6">
              <a:extLst>
                <a:ext uri="{FF2B5EF4-FFF2-40B4-BE49-F238E27FC236}">
                  <a16:creationId xmlns:a16="http://schemas.microsoft.com/office/drawing/2014/main" id="{85718C3C-9856-4982-98AE-EF1C5ED26BA9}"/>
                </a:ext>
              </a:extLst>
            </p:cNvPr>
            <p:cNvSpPr/>
            <p:nvPr/>
          </p:nvSpPr>
          <p:spPr>
            <a:xfrm>
              <a:off x="323529" y="3326227"/>
              <a:ext cx="2345807" cy="2229910"/>
            </a:xfrm>
            <a:custGeom>
              <a:avLst/>
              <a:gdLst>
                <a:gd name="connsiteX0" fmla="*/ 2219357 w 2978438"/>
                <a:gd name="connsiteY0" fmla="*/ 5459 h 2831285"/>
                <a:gd name="connsiteX1" fmla="*/ 2265077 w 2978438"/>
                <a:gd name="connsiteY1" fmla="*/ 24509 h 2831285"/>
                <a:gd name="connsiteX2" fmla="*/ 2973737 w 2978438"/>
                <a:gd name="connsiteY2" fmla="*/ 1905696 h 2831285"/>
                <a:gd name="connsiteX3" fmla="*/ 2957544 w 2978438"/>
                <a:gd name="connsiteY3" fmla="*/ 1943796 h 2831285"/>
                <a:gd name="connsiteX4" fmla="*/ 627729 w 2978438"/>
                <a:gd name="connsiteY4" fmla="*/ 2822954 h 2831285"/>
                <a:gd name="connsiteX5" fmla="*/ 588677 w 2978438"/>
                <a:gd name="connsiteY5" fmla="*/ 2828669 h 2831285"/>
                <a:gd name="connsiteX6" fmla="*/ 361029 w 2978438"/>
                <a:gd name="connsiteY6" fmla="*/ 2400996 h 2831285"/>
                <a:gd name="connsiteX7" fmla="*/ 126714 w 2978438"/>
                <a:gd name="connsiteY7" fmla="*/ 1732341 h 2831285"/>
                <a:gd name="connsiteX8" fmla="*/ 36226 w 2978438"/>
                <a:gd name="connsiteY8" fmla="*/ 1268474 h 2831285"/>
                <a:gd name="connsiteX9" fmla="*/ 31 w 2978438"/>
                <a:gd name="connsiteY9" fmla="*/ 826514 h 2831285"/>
                <a:gd name="connsiteX10" fmla="*/ 7651 w 2978438"/>
                <a:gd name="connsiteY10" fmla="*/ 794129 h 2831285"/>
                <a:gd name="connsiteX11" fmla="*/ 40989 w 2978438"/>
                <a:gd name="connsiteY11" fmla="*/ 773173 h 2831285"/>
                <a:gd name="connsiteX12" fmla="*/ 2219357 w 2978438"/>
                <a:gd name="connsiteY12" fmla="*/ 5459 h 28312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78438" h="2831285">
                  <a:moveTo>
                    <a:pt x="2219357" y="5459"/>
                  </a:moveTo>
                  <a:cubicBezTo>
                    <a:pt x="2244122" y="-4066"/>
                    <a:pt x="2258409" y="-3114"/>
                    <a:pt x="2265077" y="24509"/>
                  </a:cubicBezTo>
                  <a:cubicBezTo>
                    <a:pt x="2275554" y="32129"/>
                    <a:pt x="2957544" y="1867596"/>
                    <a:pt x="2973737" y="1905696"/>
                  </a:cubicBezTo>
                  <a:cubicBezTo>
                    <a:pt x="2982309" y="1926651"/>
                    <a:pt x="2980404" y="1935224"/>
                    <a:pt x="2957544" y="1943796"/>
                  </a:cubicBezTo>
                  <a:cubicBezTo>
                    <a:pt x="2807049" y="1998089"/>
                    <a:pt x="850614" y="2742944"/>
                    <a:pt x="627729" y="2822954"/>
                  </a:cubicBezTo>
                  <a:cubicBezTo>
                    <a:pt x="615347" y="2827716"/>
                    <a:pt x="602964" y="2835336"/>
                    <a:pt x="588677" y="2828669"/>
                  </a:cubicBezTo>
                  <a:cubicBezTo>
                    <a:pt x="504857" y="2690556"/>
                    <a:pt x="427704" y="2548634"/>
                    <a:pt x="361029" y="2400996"/>
                  </a:cubicBezTo>
                  <a:cubicBezTo>
                    <a:pt x="263874" y="2184779"/>
                    <a:pt x="184816" y="1962846"/>
                    <a:pt x="126714" y="1732341"/>
                  </a:cubicBezTo>
                  <a:cubicBezTo>
                    <a:pt x="87661" y="1578989"/>
                    <a:pt x="57181" y="1423731"/>
                    <a:pt x="36226" y="1268474"/>
                  </a:cubicBezTo>
                  <a:cubicBezTo>
                    <a:pt x="20986" y="1158936"/>
                    <a:pt x="31" y="863661"/>
                    <a:pt x="31" y="826514"/>
                  </a:cubicBezTo>
                  <a:cubicBezTo>
                    <a:pt x="31" y="815084"/>
                    <a:pt x="-921" y="803654"/>
                    <a:pt x="7651" y="794129"/>
                  </a:cubicBezTo>
                  <a:cubicBezTo>
                    <a:pt x="14319" y="779841"/>
                    <a:pt x="28606" y="777936"/>
                    <a:pt x="40989" y="773173"/>
                  </a:cubicBezTo>
                  <a:cubicBezTo>
                    <a:pt x="314357" y="675066"/>
                    <a:pt x="2105057" y="48321"/>
                    <a:pt x="2219357" y="545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7461E439-CDC9-455F-B09D-0F9E57027DA9}"/>
              </a:ext>
            </a:extLst>
          </p:cNvPr>
          <p:cNvGrpSpPr/>
          <p:nvPr/>
        </p:nvGrpSpPr>
        <p:grpSpPr>
          <a:xfrm>
            <a:off x="2624191" y="2218581"/>
            <a:ext cx="1264088" cy="2320350"/>
            <a:chOff x="2832912" y="2217237"/>
            <a:chExt cx="1264088" cy="2320350"/>
          </a:xfrm>
        </p:grpSpPr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BB25CB41-4E5E-4EA1-9874-A3CB5EBAF68B}"/>
                </a:ext>
              </a:extLst>
            </p:cNvPr>
            <p:cNvSpPr/>
            <p:nvPr/>
          </p:nvSpPr>
          <p:spPr>
            <a:xfrm>
              <a:off x="2832912" y="2217237"/>
              <a:ext cx="1264088" cy="2320350"/>
            </a:xfrm>
            <a:custGeom>
              <a:avLst/>
              <a:gdLst>
                <a:gd name="connsiteX0" fmla="*/ 1460199 w 1604995"/>
                <a:gd name="connsiteY0" fmla="*/ 2946099 h 2946115"/>
                <a:gd name="connsiteX1" fmla="*/ 92409 w 1604995"/>
                <a:gd name="connsiteY1" fmla="*/ 2921334 h 2946115"/>
                <a:gd name="connsiteX2" fmla="*/ 16 w 1604995"/>
                <a:gd name="connsiteY2" fmla="*/ 2825131 h 2946115"/>
                <a:gd name="connsiteX3" fmla="*/ 48594 w 1604995"/>
                <a:gd name="connsiteY3" fmla="*/ 92409 h 2946115"/>
                <a:gd name="connsiteX4" fmla="*/ 144796 w 1604995"/>
                <a:gd name="connsiteY4" fmla="*/ 16 h 2946115"/>
                <a:gd name="connsiteX5" fmla="*/ 1512586 w 1604995"/>
                <a:gd name="connsiteY5" fmla="*/ 24781 h 2946115"/>
                <a:gd name="connsiteX6" fmla="*/ 1604979 w 1604995"/>
                <a:gd name="connsiteY6" fmla="*/ 120984 h 2946115"/>
                <a:gd name="connsiteX7" fmla="*/ 1555449 w 1604995"/>
                <a:gd name="connsiteY7" fmla="*/ 2853706 h 2946115"/>
                <a:gd name="connsiteX8" fmla="*/ 1460199 w 1604995"/>
                <a:gd name="connsiteY8" fmla="*/ 2946099 h 2946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604995" h="2946115">
                  <a:moveTo>
                    <a:pt x="1460199" y="2946099"/>
                  </a:moveTo>
                  <a:lnTo>
                    <a:pt x="92409" y="2921334"/>
                  </a:lnTo>
                  <a:cubicBezTo>
                    <a:pt x="40021" y="2920381"/>
                    <a:pt x="-936" y="2877519"/>
                    <a:pt x="16" y="2825131"/>
                  </a:cubicBezTo>
                  <a:lnTo>
                    <a:pt x="48594" y="92409"/>
                  </a:lnTo>
                  <a:cubicBezTo>
                    <a:pt x="49546" y="40021"/>
                    <a:pt x="92409" y="-936"/>
                    <a:pt x="144796" y="16"/>
                  </a:cubicBezTo>
                  <a:lnTo>
                    <a:pt x="1512586" y="24781"/>
                  </a:lnTo>
                  <a:cubicBezTo>
                    <a:pt x="1564974" y="25734"/>
                    <a:pt x="1605931" y="68596"/>
                    <a:pt x="1604979" y="120984"/>
                  </a:cubicBezTo>
                  <a:lnTo>
                    <a:pt x="1555449" y="2853706"/>
                  </a:lnTo>
                  <a:cubicBezTo>
                    <a:pt x="1554496" y="2906094"/>
                    <a:pt x="1511634" y="2947051"/>
                    <a:pt x="1460199" y="2946099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6" name="Freeform: Shape 5">
              <a:extLst>
                <a:ext uri="{FF2B5EF4-FFF2-40B4-BE49-F238E27FC236}">
                  <a16:creationId xmlns:a16="http://schemas.microsoft.com/office/drawing/2014/main" id="{FF60C86F-FED4-4C09-9FA2-43EF6A6BDCB5}"/>
                </a:ext>
              </a:extLst>
            </p:cNvPr>
            <p:cNvSpPr/>
            <p:nvPr/>
          </p:nvSpPr>
          <p:spPr>
            <a:xfrm>
              <a:off x="2912444" y="2446057"/>
              <a:ext cx="1099772" cy="1786191"/>
            </a:xfrm>
            <a:custGeom>
              <a:avLst/>
              <a:gdLst>
                <a:gd name="connsiteX0" fmla="*/ 1320165 w 1396365"/>
                <a:gd name="connsiteY0" fmla="*/ 2267903 h 2267902"/>
                <a:gd name="connsiteX1" fmla="*/ 36195 w 1396365"/>
                <a:gd name="connsiteY1" fmla="*/ 2245043 h 2267902"/>
                <a:gd name="connsiteX2" fmla="*/ 0 w 1396365"/>
                <a:gd name="connsiteY2" fmla="*/ 2207895 h 2267902"/>
                <a:gd name="connsiteX3" fmla="*/ 39053 w 1396365"/>
                <a:gd name="connsiteY3" fmla="*/ 36195 h 2267902"/>
                <a:gd name="connsiteX4" fmla="*/ 76200 w 1396365"/>
                <a:gd name="connsiteY4" fmla="*/ 0 h 2267902"/>
                <a:gd name="connsiteX5" fmla="*/ 1360170 w 1396365"/>
                <a:gd name="connsiteY5" fmla="*/ 22860 h 2267902"/>
                <a:gd name="connsiteX6" fmla="*/ 1396365 w 1396365"/>
                <a:gd name="connsiteY6" fmla="*/ 60007 h 2267902"/>
                <a:gd name="connsiteX7" fmla="*/ 1357313 w 1396365"/>
                <a:gd name="connsiteY7" fmla="*/ 2231708 h 2267902"/>
                <a:gd name="connsiteX8" fmla="*/ 1320165 w 1396365"/>
                <a:gd name="connsiteY8" fmla="*/ 2267903 h 22679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6365" h="2267902">
                  <a:moveTo>
                    <a:pt x="1320165" y="2267903"/>
                  </a:moveTo>
                  <a:lnTo>
                    <a:pt x="36195" y="2245043"/>
                  </a:lnTo>
                  <a:cubicBezTo>
                    <a:pt x="16192" y="2245043"/>
                    <a:pt x="0" y="2227897"/>
                    <a:pt x="0" y="2207895"/>
                  </a:cubicBezTo>
                  <a:lnTo>
                    <a:pt x="39053" y="36195"/>
                  </a:lnTo>
                  <a:cubicBezTo>
                    <a:pt x="39053" y="16192"/>
                    <a:pt x="56197" y="0"/>
                    <a:pt x="76200" y="0"/>
                  </a:cubicBezTo>
                  <a:lnTo>
                    <a:pt x="1360170" y="22860"/>
                  </a:lnTo>
                  <a:cubicBezTo>
                    <a:pt x="1380173" y="22860"/>
                    <a:pt x="1396365" y="40005"/>
                    <a:pt x="1396365" y="60007"/>
                  </a:cubicBezTo>
                  <a:lnTo>
                    <a:pt x="1357313" y="2231708"/>
                  </a:lnTo>
                  <a:cubicBezTo>
                    <a:pt x="1356360" y="2251710"/>
                    <a:pt x="1340167" y="2267903"/>
                    <a:pt x="1320165" y="2267903"/>
                  </a:cubicBezTo>
                  <a:close/>
                </a:path>
              </a:pathLst>
            </a:custGeom>
            <a:solidFill>
              <a:srgbClr val="CDFEFE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D7CC7365-05EA-4AAC-8024-63D2AFB71116}"/>
                </a:ext>
              </a:extLst>
            </p:cNvPr>
            <p:cNvGrpSpPr/>
            <p:nvPr/>
          </p:nvGrpSpPr>
          <p:grpSpPr>
            <a:xfrm>
              <a:off x="3349795" y="3780629"/>
              <a:ext cx="224346" cy="223572"/>
              <a:chOff x="3349795" y="3780629"/>
              <a:chExt cx="224346" cy="223572"/>
            </a:xfrm>
          </p:grpSpPr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C57D9E7E-D663-432D-9988-EFF75E117503}"/>
                  </a:ext>
                </a:extLst>
              </p:cNvPr>
              <p:cNvSpPr/>
              <p:nvPr/>
            </p:nvSpPr>
            <p:spPr>
              <a:xfrm>
                <a:off x="3349795" y="3780629"/>
                <a:ext cx="224346" cy="223572"/>
              </a:xfrm>
              <a:custGeom>
                <a:avLst/>
                <a:gdLst>
                  <a:gd name="connsiteX0" fmla="*/ 11 w 284849"/>
                  <a:gd name="connsiteY0" fmla="*/ 139076 h 283866"/>
                  <a:gd name="connsiteX1" fmla="*/ 142886 w 284849"/>
                  <a:gd name="connsiteY1" fmla="*/ 11 h 283866"/>
                  <a:gd name="connsiteX2" fmla="*/ 284808 w 284849"/>
                  <a:gd name="connsiteY2" fmla="*/ 143838 h 283866"/>
                  <a:gd name="connsiteX3" fmla="*/ 140981 w 284849"/>
                  <a:gd name="connsiteY3" fmla="*/ 283856 h 283866"/>
                  <a:gd name="connsiteX4" fmla="*/ 11 w 284849"/>
                  <a:gd name="connsiteY4" fmla="*/ 139076 h 2838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84849" h="283866">
                    <a:moveTo>
                      <a:pt x="11" y="139076"/>
                    </a:moveTo>
                    <a:cubicBezTo>
                      <a:pt x="963" y="60019"/>
                      <a:pt x="62876" y="-942"/>
                      <a:pt x="142886" y="11"/>
                    </a:cubicBezTo>
                    <a:cubicBezTo>
                      <a:pt x="222896" y="11"/>
                      <a:pt x="286713" y="65733"/>
                      <a:pt x="284808" y="143838"/>
                    </a:cubicBezTo>
                    <a:cubicBezTo>
                      <a:pt x="282903" y="220991"/>
                      <a:pt x="218133" y="284808"/>
                      <a:pt x="140981" y="283856"/>
                    </a:cubicBezTo>
                    <a:cubicBezTo>
                      <a:pt x="61923" y="282903"/>
                      <a:pt x="-942" y="219086"/>
                      <a:pt x="11" y="139076"/>
                    </a:cubicBezTo>
                    <a:close/>
                  </a:path>
                </a:pathLst>
              </a:custGeom>
              <a:solidFill>
                <a:srgbClr val="000000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05C6D637-5E4D-44A1-B102-7A2157DA9AA7}"/>
                  </a:ext>
                </a:extLst>
              </p:cNvPr>
              <p:cNvSpPr/>
              <p:nvPr/>
            </p:nvSpPr>
            <p:spPr>
              <a:xfrm>
                <a:off x="3420299" y="3850404"/>
                <a:ext cx="81041" cy="81793"/>
              </a:xfrm>
              <a:custGeom>
                <a:avLst/>
                <a:gdLst>
                  <a:gd name="connsiteX0" fmla="*/ 102898 w 102897"/>
                  <a:gd name="connsiteY0" fmla="*/ 51435 h 103851"/>
                  <a:gd name="connsiteX1" fmla="*/ 53368 w 102897"/>
                  <a:gd name="connsiteY1" fmla="*/ 103822 h 103851"/>
                  <a:gd name="connsiteX2" fmla="*/ 28 w 102897"/>
                  <a:gd name="connsiteY2" fmla="*/ 54292 h 103851"/>
                  <a:gd name="connsiteX3" fmla="*/ 51463 w 102897"/>
                  <a:gd name="connsiteY3" fmla="*/ 0 h 103851"/>
                  <a:gd name="connsiteX4" fmla="*/ 102898 w 102897"/>
                  <a:gd name="connsiteY4" fmla="*/ 51435 h 103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2897" h="103851">
                    <a:moveTo>
                      <a:pt x="102898" y="51435"/>
                    </a:moveTo>
                    <a:cubicBezTo>
                      <a:pt x="102898" y="80010"/>
                      <a:pt x="81943" y="102870"/>
                      <a:pt x="53368" y="103822"/>
                    </a:cubicBezTo>
                    <a:cubicBezTo>
                      <a:pt x="25745" y="104775"/>
                      <a:pt x="1933" y="81915"/>
                      <a:pt x="28" y="54292"/>
                    </a:cubicBezTo>
                    <a:cubicBezTo>
                      <a:pt x="-925" y="24765"/>
                      <a:pt x="22888" y="0"/>
                      <a:pt x="51463" y="0"/>
                    </a:cubicBezTo>
                    <a:cubicBezTo>
                      <a:pt x="79085" y="0"/>
                      <a:pt x="102898" y="23813"/>
                      <a:pt x="102898" y="51435"/>
                    </a:cubicBezTo>
                    <a:close/>
                  </a:path>
                </a:pathLst>
              </a:custGeom>
              <a:solidFill>
                <a:srgbClr val="FCFCF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</p:grp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97C5337F-9915-4CC8-B3F5-F89A222C6E02}"/>
              </a:ext>
            </a:extLst>
          </p:cNvPr>
          <p:cNvGrpSpPr/>
          <p:nvPr/>
        </p:nvGrpSpPr>
        <p:grpSpPr>
          <a:xfrm>
            <a:off x="3303199" y="3851748"/>
            <a:ext cx="2226922" cy="2866313"/>
            <a:chOff x="3657008" y="3846050"/>
            <a:chExt cx="2226922" cy="2866313"/>
          </a:xfrm>
        </p:grpSpPr>
        <p:sp>
          <p:nvSpPr>
            <p:cNvPr id="8" name="Freeform: Shape 7">
              <a:extLst>
                <a:ext uri="{FF2B5EF4-FFF2-40B4-BE49-F238E27FC236}">
                  <a16:creationId xmlns:a16="http://schemas.microsoft.com/office/drawing/2014/main" id="{DEC429C6-5FA7-4F38-A3DC-92ACE0626FB8}"/>
                </a:ext>
              </a:extLst>
            </p:cNvPr>
            <p:cNvSpPr/>
            <p:nvPr/>
          </p:nvSpPr>
          <p:spPr>
            <a:xfrm>
              <a:off x="4510265" y="5518403"/>
              <a:ext cx="1373665" cy="1193960"/>
            </a:xfrm>
            <a:custGeom>
              <a:avLst/>
              <a:gdLst>
                <a:gd name="connsiteX0" fmla="*/ 603980 w 1744122"/>
                <a:gd name="connsiteY0" fmla="*/ 1515955 h 1515954"/>
                <a:gd name="connsiteX1" fmla="*/ 18193 w 1744122"/>
                <a:gd name="connsiteY1" fmla="*/ 836822 h 1515954"/>
                <a:gd name="connsiteX2" fmla="*/ 24860 w 1744122"/>
                <a:gd name="connsiteY2" fmla="*/ 774910 h 1515954"/>
                <a:gd name="connsiteX3" fmla="*/ 1165003 w 1744122"/>
                <a:gd name="connsiteY3" fmla="*/ 8147 h 1515954"/>
                <a:gd name="connsiteX4" fmla="*/ 1203103 w 1744122"/>
                <a:gd name="connsiteY4" fmla="*/ 11958 h 1515954"/>
                <a:gd name="connsiteX5" fmla="*/ 1744123 w 1744122"/>
                <a:gd name="connsiteY5" fmla="*/ 619652 h 1515954"/>
                <a:gd name="connsiteX6" fmla="*/ 1651730 w 1744122"/>
                <a:gd name="connsiteY6" fmla="*/ 733000 h 1515954"/>
                <a:gd name="connsiteX7" fmla="*/ 684943 w 1744122"/>
                <a:gd name="connsiteY7" fmla="*/ 1478808 h 1515954"/>
                <a:gd name="connsiteX8" fmla="*/ 603980 w 1744122"/>
                <a:gd name="connsiteY8" fmla="*/ 1515955 h 15159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744122" h="1515954">
                  <a:moveTo>
                    <a:pt x="603980" y="1515955"/>
                  </a:moveTo>
                  <a:cubicBezTo>
                    <a:pt x="458248" y="1343552"/>
                    <a:pt x="53435" y="876827"/>
                    <a:pt x="18193" y="836822"/>
                  </a:cubicBezTo>
                  <a:cubicBezTo>
                    <a:pt x="-7525" y="807295"/>
                    <a:pt x="-6572" y="797770"/>
                    <a:pt x="24860" y="774910"/>
                  </a:cubicBezTo>
                  <a:cubicBezTo>
                    <a:pt x="86773" y="728238"/>
                    <a:pt x="1084993" y="63392"/>
                    <a:pt x="1165003" y="8147"/>
                  </a:cubicBezTo>
                  <a:cubicBezTo>
                    <a:pt x="1181195" y="-3283"/>
                    <a:pt x="1188816" y="-3283"/>
                    <a:pt x="1203103" y="11958"/>
                  </a:cubicBezTo>
                  <a:cubicBezTo>
                    <a:pt x="1383125" y="214840"/>
                    <a:pt x="1564100" y="416770"/>
                    <a:pt x="1744123" y="619652"/>
                  </a:cubicBezTo>
                  <a:cubicBezTo>
                    <a:pt x="1724120" y="666325"/>
                    <a:pt x="1685068" y="698710"/>
                    <a:pt x="1651730" y="733000"/>
                  </a:cubicBezTo>
                  <a:cubicBezTo>
                    <a:pt x="1365028" y="1027322"/>
                    <a:pt x="1044988" y="1278783"/>
                    <a:pt x="684943" y="1478808"/>
                  </a:cubicBezTo>
                  <a:cubicBezTo>
                    <a:pt x="659225" y="1492142"/>
                    <a:pt x="634460" y="1510240"/>
                    <a:pt x="603980" y="1515955"/>
                  </a:cubicBezTo>
                  <a:close/>
                </a:path>
              </a:pathLst>
            </a:custGeom>
            <a:solidFill>
              <a:srgbClr val="000000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9" name="Freeform: Shape 8">
              <a:extLst>
                <a:ext uri="{FF2B5EF4-FFF2-40B4-BE49-F238E27FC236}">
                  <a16:creationId xmlns:a16="http://schemas.microsoft.com/office/drawing/2014/main" id="{3CC7D081-5D1D-41F0-9208-B65717B7F4ED}"/>
                </a:ext>
              </a:extLst>
            </p:cNvPr>
            <p:cNvSpPr/>
            <p:nvPr/>
          </p:nvSpPr>
          <p:spPr>
            <a:xfrm>
              <a:off x="3657008" y="3846050"/>
              <a:ext cx="1579512" cy="2289420"/>
            </a:xfrm>
            <a:custGeom>
              <a:avLst/>
              <a:gdLst>
                <a:gd name="connsiteX0" fmla="*/ 2005485 w 2005484"/>
                <a:gd name="connsiteY0" fmla="*/ 2294387 h 2906844"/>
                <a:gd name="connsiteX1" fmla="*/ 1502564 w 2005484"/>
                <a:gd name="connsiteY1" fmla="*/ 2638239 h 2906844"/>
                <a:gd name="connsiteX2" fmla="*/ 1095847 w 2005484"/>
                <a:gd name="connsiteY2" fmla="*/ 2906845 h 2906844"/>
                <a:gd name="connsiteX3" fmla="*/ 725324 w 2005484"/>
                <a:gd name="connsiteY3" fmla="*/ 2624904 h 2906844"/>
                <a:gd name="connsiteX4" fmla="*/ 351944 w 2005484"/>
                <a:gd name="connsiteY4" fmla="*/ 2177229 h 2906844"/>
                <a:gd name="connsiteX5" fmla="*/ 249074 w 2005484"/>
                <a:gd name="connsiteY5" fmla="*/ 2015304 h 2906844"/>
                <a:gd name="connsiteX6" fmla="*/ 227167 w 2005484"/>
                <a:gd name="connsiteY6" fmla="*/ 1910529 h 2906844"/>
                <a:gd name="connsiteX7" fmla="*/ 220499 w 2005484"/>
                <a:gd name="connsiteY7" fmla="*/ 1660974 h 2906844"/>
                <a:gd name="connsiteX8" fmla="*/ 201449 w 2005484"/>
                <a:gd name="connsiteY8" fmla="*/ 1409514 h 2906844"/>
                <a:gd name="connsiteX9" fmla="*/ 320512 w 2005484"/>
                <a:gd name="connsiteY9" fmla="*/ 1135194 h 2906844"/>
                <a:gd name="connsiteX10" fmla="*/ 329084 w 2005484"/>
                <a:gd name="connsiteY10" fmla="*/ 1108524 h 2906844"/>
                <a:gd name="connsiteX11" fmla="*/ 238597 w 2005484"/>
                <a:gd name="connsiteY11" fmla="*/ 865637 h 2906844"/>
                <a:gd name="connsiteX12" fmla="*/ 210974 w 2005484"/>
                <a:gd name="connsiteY12" fmla="*/ 813249 h 2906844"/>
                <a:gd name="connsiteX13" fmla="*/ 88102 w 2005484"/>
                <a:gd name="connsiteY13" fmla="*/ 479874 h 2906844"/>
                <a:gd name="connsiteX14" fmla="*/ 12855 w 2005484"/>
                <a:gd name="connsiteY14" fmla="*/ 237939 h 2906844"/>
                <a:gd name="connsiteX15" fmla="*/ 472 w 2005484"/>
                <a:gd name="connsiteY15" fmla="*/ 117924 h 2906844"/>
                <a:gd name="connsiteX16" fmla="*/ 108105 w 2005484"/>
                <a:gd name="connsiteY16" fmla="*/ 3624 h 2906844"/>
                <a:gd name="connsiteX17" fmla="*/ 188114 w 2005484"/>
                <a:gd name="connsiteY17" fmla="*/ 767 h 2906844"/>
                <a:gd name="connsiteX18" fmla="*/ 284317 w 2005484"/>
                <a:gd name="connsiteY18" fmla="*/ 69347 h 2906844"/>
                <a:gd name="connsiteX19" fmla="*/ 410999 w 2005484"/>
                <a:gd name="connsiteY19" fmla="*/ 318902 h 2906844"/>
                <a:gd name="connsiteX20" fmla="*/ 474817 w 2005484"/>
                <a:gd name="connsiteY20" fmla="*/ 467492 h 2906844"/>
                <a:gd name="connsiteX21" fmla="*/ 664364 w 2005484"/>
                <a:gd name="connsiteY21" fmla="*/ 835157 h 2906844"/>
                <a:gd name="connsiteX22" fmla="*/ 689130 w 2005484"/>
                <a:gd name="connsiteY22" fmla="*/ 841824 h 2906844"/>
                <a:gd name="connsiteX23" fmla="*/ 758662 w 2005484"/>
                <a:gd name="connsiteY23" fmla="*/ 815154 h 2906844"/>
                <a:gd name="connsiteX24" fmla="*/ 940589 w 2005484"/>
                <a:gd name="connsiteY24" fmla="*/ 830394 h 2906844"/>
                <a:gd name="connsiteX25" fmla="*/ 987262 w 2005484"/>
                <a:gd name="connsiteY25" fmla="*/ 857064 h 2906844"/>
                <a:gd name="connsiteX26" fmla="*/ 1163474 w 2005484"/>
                <a:gd name="connsiteY26" fmla="*/ 918024 h 2906844"/>
                <a:gd name="connsiteX27" fmla="*/ 1332067 w 2005484"/>
                <a:gd name="connsiteY27" fmla="*/ 979937 h 2906844"/>
                <a:gd name="connsiteX28" fmla="*/ 1627342 w 2005484"/>
                <a:gd name="connsiteY28" fmla="*/ 1078997 h 2906844"/>
                <a:gd name="connsiteX29" fmla="*/ 1854037 w 2005484"/>
                <a:gd name="connsiteY29" fmla="*/ 1292357 h 2906844"/>
                <a:gd name="connsiteX30" fmla="*/ 1879755 w 2005484"/>
                <a:gd name="connsiteY30" fmla="*/ 1525719 h 2906844"/>
                <a:gd name="connsiteX31" fmla="*/ 1927380 w 2005484"/>
                <a:gd name="connsiteY31" fmla="*/ 2072454 h 2906844"/>
                <a:gd name="connsiteX32" fmla="*/ 2005485 w 2005484"/>
                <a:gd name="connsiteY32" fmla="*/ 2294387 h 29068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05484" h="2906844">
                  <a:moveTo>
                    <a:pt x="2005485" y="2294387"/>
                  </a:moveTo>
                  <a:cubicBezTo>
                    <a:pt x="1837844" y="2408687"/>
                    <a:pt x="1670205" y="2523939"/>
                    <a:pt x="1502564" y="2638239"/>
                  </a:cubicBezTo>
                  <a:cubicBezTo>
                    <a:pt x="1371119" y="2727775"/>
                    <a:pt x="1229197" y="2818262"/>
                    <a:pt x="1095847" y="2906845"/>
                  </a:cubicBezTo>
                  <a:cubicBezTo>
                    <a:pt x="1025362" y="2854457"/>
                    <a:pt x="855817" y="2739204"/>
                    <a:pt x="725324" y="2624904"/>
                  </a:cubicBezTo>
                  <a:cubicBezTo>
                    <a:pt x="577687" y="2495364"/>
                    <a:pt x="465292" y="2336297"/>
                    <a:pt x="351944" y="2177229"/>
                  </a:cubicBezTo>
                  <a:cubicBezTo>
                    <a:pt x="314797" y="2124842"/>
                    <a:pt x="271934" y="2076264"/>
                    <a:pt x="249074" y="2015304"/>
                  </a:cubicBezTo>
                  <a:cubicBezTo>
                    <a:pt x="235739" y="1981014"/>
                    <a:pt x="229072" y="1945772"/>
                    <a:pt x="227167" y="1910529"/>
                  </a:cubicBezTo>
                  <a:cubicBezTo>
                    <a:pt x="223357" y="1827662"/>
                    <a:pt x="224309" y="1743842"/>
                    <a:pt x="220499" y="1660974"/>
                  </a:cubicBezTo>
                  <a:cubicBezTo>
                    <a:pt x="216689" y="1577154"/>
                    <a:pt x="209069" y="1493334"/>
                    <a:pt x="201449" y="1409514"/>
                  </a:cubicBezTo>
                  <a:cubicBezTo>
                    <a:pt x="191924" y="1296167"/>
                    <a:pt x="209069" y="1195202"/>
                    <a:pt x="320512" y="1135194"/>
                  </a:cubicBezTo>
                  <a:cubicBezTo>
                    <a:pt x="332894" y="1128527"/>
                    <a:pt x="334799" y="1121859"/>
                    <a:pt x="329084" y="1108524"/>
                  </a:cubicBezTo>
                  <a:cubicBezTo>
                    <a:pt x="298605" y="1027562"/>
                    <a:pt x="268124" y="946599"/>
                    <a:pt x="238597" y="865637"/>
                  </a:cubicBezTo>
                  <a:cubicBezTo>
                    <a:pt x="221452" y="852302"/>
                    <a:pt x="217642" y="831347"/>
                    <a:pt x="210974" y="813249"/>
                  </a:cubicBezTo>
                  <a:cubicBezTo>
                    <a:pt x="170017" y="701807"/>
                    <a:pt x="129059" y="591317"/>
                    <a:pt x="88102" y="479874"/>
                  </a:cubicBezTo>
                  <a:cubicBezTo>
                    <a:pt x="62384" y="399864"/>
                    <a:pt x="34762" y="319854"/>
                    <a:pt x="12855" y="237939"/>
                  </a:cubicBezTo>
                  <a:cubicBezTo>
                    <a:pt x="2377" y="198887"/>
                    <a:pt x="-1433" y="157929"/>
                    <a:pt x="472" y="117924"/>
                  </a:cubicBezTo>
                  <a:cubicBezTo>
                    <a:pt x="4282" y="55059"/>
                    <a:pt x="45239" y="10292"/>
                    <a:pt x="108105" y="3624"/>
                  </a:cubicBezTo>
                  <a:cubicBezTo>
                    <a:pt x="134774" y="767"/>
                    <a:pt x="161444" y="-1138"/>
                    <a:pt x="188114" y="767"/>
                  </a:cubicBezTo>
                  <a:cubicBezTo>
                    <a:pt x="236692" y="3624"/>
                    <a:pt x="263362" y="30294"/>
                    <a:pt x="284317" y="69347"/>
                  </a:cubicBezTo>
                  <a:cubicBezTo>
                    <a:pt x="329084" y="151262"/>
                    <a:pt x="370994" y="235082"/>
                    <a:pt x="410999" y="318902"/>
                  </a:cubicBezTo>
                  <a:cubicBezTo>
                    <a:pt x="428144" y="370337"/>
                    <a:pt x="463387" y="413199"/>
                    <a:pt x="474817" y="467492"/>
                  </a:cubicBezTo>
                  <a:cubicBezTo>
                    <a:pt x="527205" y="596079"/>
                    <a:pt x="601499" y="713237"/>
                    <a:pt x="664364" y="835157"/>
                  </a:cubicBezTo>
                  <a:cubicBezTo>
                    <a:pt x="671032" y="847539"/>
                    <a:pt x="677699" y="846587"/>
                    <a:pt x="689130" y="841824"/>
                  </a:cubicBezTo>
                  <a:cubicBezTo>
                    <a:pt x="711989" y="832299"/>
                    <a:pt x="734849" y="823727"/>
                    <a:pt x="758662" y="815154"/>
                  </a:cubicBezTo>
                  <a:cubicBezTo>
                    <a:pt x="821527" y="793247"/>
                    <a:pt x="882487" y="799914"/>
                    <a:pt x="940589" y="830394"/>
                  </a:cubicBezTo>
                  <a:cubicBezTo>
                    <a:pt x="956782" y="838967"/>
                    <a:pt x="973927" y="845634"/>
                    <a:pt x="987262" y="857064"/>
                  </a:cubicBezTo>
                  <a:cubicBezTo>
                    <a:pt x="1038697" y="898974"/>
                    <a:pt x="1096799" y="915167"/>
                    <a:pt x="1163474" y="918024"/>
                  </a:cubicBezTo>
                  <a:cubicBezTo>
                    <a:pt x="1225387" y="919929"/>
                    <a:pt x="1281585" y="947552"/>
                    <a:pt x="1332067" y="979937"/>
                  </a:cubicBezTo>
                  <a:cubicBezTo>
                    <a:pt x="1422555" y="1037087"/>
                    <a:pt x="1520662" y="1066614"/>
                    <a:pt x="1627342" y="1078997"/>
                  </a:cubicBezTo>
                  <a:cubicBezTo>
                    <a:pt x="1758787" y="1093284"/>
                    <a:pt x="1824510" y="1162817"/>
                    <a:pt x="1854037" y="1292357"/>
                  </a:cubicBezTo>
                  <a:cubicBezTo>
                    <a:pt x="1871182" y="1369509"/>
                    <a:pt x="1872135" y="1448567"/>
                    <a:pt x="1879755" y="1525719"/>
                  </a:cubicBezTo>
                  <a:cubicBezTo>
                    <a:pt x="1896899" y="1707647"/>
                    <a:pt x="1902614" y="1890527"/>
                    <a:pt x="1927380" y="2072454"/>
                  </a:cubicBezTo>
                  <a:cubicBezTo>
                    <a:pt x="1940714" y="2151512"/>
                    <a:pt x="1967385" y="2224854"/>
                    <a:pt x="2005485" y="2294387"/>
                  </a:cubicBezTo>
                  <a:close/>
                </a:path>
              </a:pathLst>
            </a:custGeom>
            <a:solidFill>
              <a:srgbClr val="FECBA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D5BDC0EA-3E99-44AD-980E-B13A612C5AD4}"/>
              </a:ext>
            </a:extLst>
          </p:cNvPr>
          <p:cNvSpPr/>
          <p:nvPr/>
        </p:nvSpPr>
        <p:spPr>
          <a:xfrm>
            <a:off x="5123587" y="2759793"/>
            <a:ext cx="808204" cy="810306"/>
          </a:xfrm>
          <a:custGeom>
            <a:avLst/>
            <a:gdLst>
              <a:gd name="connsiteX0" fmla="*/ 388665 w 808204"/>
              <a:gd name="connsiteY0" fmla="*/ 68371 h 810306"/>
              <a:gd name="connsiteX1" fmla="*/ 288891 w 808204"/>
              <a:gd name="connsiteY1" fmla="*/ 84875 h 810306"/>
              <a:gd name="connsiteX2" fmla="*/ 280639 w 808204"/>
              <a:gd name="connsiteY2" fmla="*/ 108881 h 810306"/>
              <a:gd name="connsiteX3" fmla="*/ 522949 w 808204"/>
              <a:gd name="connsiteY3" fmla="*/ 96128 h 810306"/>
              <a:gd name="connsiteX4" fmla="*/ 512446 w 808204"/>
              <a:gd name="connsiteY4" fmla="*/ 75873 h 810306"/>
              <a:gd name="connsiteX5" fmla="*/ 388665 w 808204"/>
              <a:gd name="connsiteY5" fmla="*/ 68371 h 810306"/>
              <a:gd name="connsiteX6" fmla="*/ 413164 w 808204"/>
              <a:gd name="connsiteY6" fmla="*/ 35 h 810306"/>
              <a:gd name="connsiteX7" fmla="*/ 558958 w 808204"/>
              <a:gd name="connsiteY7" fmla="*/ 15859 h 810306"/>
              <a:gd name="connsiteX8" fmla="*/ 766009 w 808204"/>
              <a:gd name="connsiteY8" fmla="*/ 48118 h 810306"/>
              <a:gd name="connsiteX9" fmla="*/ 800518 w 808204"/>
              <a:gd name="connsiteY9" fmla="*/ 86377 h 810306"/>
              <a:gd name="connsiteX10" fmla="*/ 808020 w 808204"/>
              <a:gd name="connsiteY10" fmla="*/ 274674 h 810306"/>
              <a:gd name="connsiteX11" fmla="*/ 780263 w 808204"/>
              <a:gd name="connsiteY11" fmla="*/ 306181 h 810306"/>
              <a:gd name="connsiteX12" fmla="*/ 690240 w 808204"/>
              <a:gd name="connsiteY12" fmla="*/ 309932 h 810306"/>
              <a:gd name="connsiteX13" fmla="*/ 668485 w 808204"/>
              <a:gd name="connsiteY13" fmla="*/ 332437 h 810306"/>
              <a:gd name="connsiteX14" fmla="*/ 683488 w 808204"/>
              <a:gd name="connsiteY14" fmla="*/ 746540 h 810306"/>
              <a:gd name="connsiteX15" fmla="*/ 639978 w 808204"/>
              <a:gd name="connsiteY15" fmla="*/ 793051 h 810306"/>
              <a:gd name="connsiteX16" fmla="*/ 205620 w 808204"/>
              <a:gd name="connsiteY16" fmla="*/ 810306 h 810306"/>
              <a:gd name="connsiteX17" fmla="*/ 167361 w 808204"/>
              <a:gd name="connsiteY17" fmla="*/ 773546 h 810306"/>
              <a:gd name="connsiteX18" fmla="*/ 150856 w 808204"/>
              <a:gd name="connsiteY18" fmla="*/ 354193 h 810306"/>
              <a:gd name="connsiteX19" fmla="*/ 125351 w 808204"/>
              <a:gd name="connsiteY19" fmla="*/ 332437 h 810306"/>
              <a:gd name="connsiteX20" fmla="*/ 35329 w 808204"/>
              <a:gd name="connsiteY20" fmla="*/ 336189 h 810306"/>
              <a:gd name="connsiteX21" fmla="*/ 6822 w 808204"/>
              <a:gd name="connsiteY21" fmla="*/ 310682 h 810306"/>
              <a:gd name="connsiteX22" fmla="*/ 70 w 808204"/>
              <a:gd name="connsiteY22" fmla="*/ 105881 h 810306"/>
              <a:gd name="connsiteX23" fmla="*/ 19574 w 808204"/>
              <a:gd name="connsiteY23" fmla="*/ 80375 h 810306"/>
              <a:gd name="connsiteX24" fmla="*/ 363910 w 808204"/>
              <a:gd name="connsiteY24" fmla="*/ 3856 h 810306"/>
              <a:gd name="connsiteX25" fmla="*/ 413164 w 808204"/>
              <a:gd name="connsiteY25" fmla="*/ 35 h 810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808204" h="810306">
                <a:moveTo>
                  <a:pt x="388665" y="68371"/>
                </a:moveTo>
                <a:cubicBezTo>
                  <a:pt x="365410" y="69121"/>
                  <a:pt x="327150" y="75123"/>
                  <a:pt x="288891" y="84875"/>
                </a:cubicBezTo>
                <a:cubicBezTo>
                  <a:pt x="271636" y="89376"/>
                  <a:pt x="270136" y="94627"/>
                  <a:pt x="280639" y="108881"/>
                </a:cubicBezTo>
                <a:cubicBezTo>
                  <a:pt x="342904" y="192902"/>
                  <a:pt x="466684" y="186150"/>
                  <a:pt x="522949" y="96128"/>
                </a:cubicBezTo>
                <a:cubicBezTo>
                  <a:pt x="532701" y="80374"/>
                  <a:pt x="523699" y="78123"/>
                  <a:pt x="512446" y="75873"/>
                </a:cubicBezTo>
                <a:cubicBezTo>
                  <a:pt x="477187" y="69872"/>
                  <a:pt x="441178" y="64620"/>
                  <a:pt x="388665" y="68371"/>
                </a:cubicBezTo>
                <a:close/>
                <a:moveTo>
                  <a:pt x="413164" y="35"/>
                </a:moveTo>
                <a:cubicBezTo>
                  <a:pt x="462184" y="-598"/>
                  <a:pt x="510571" y="7420"/>
                  <a:pt x="558958" y="15859"/>
                </a:cubicBezTo>
                <a:cubicBezTo>
                  <a:pt x="627975" y="27862"/>
                  <a:pt x="696992" y="38365"/>
                  <a:pt x="766009" y="48118"/>
                </a:cubicBezTo>
                <a:cubicBezTo>
                  <a:pt x="790015" y="51118"/>
                  <a:pt x="800518" y="60120"/>
                  <a:pt x="800518" y="86377"/>
                </a:cubicBezTo>
                <a:cubicBezTo>
                  <a:pt x="801268" y="149392"/>
                  <a:pt x="805019" y="212408"/>
                  <a:pt x="808020" y="274674"/>
                </a:cubicBezTo>
                <a:cubicBezTo>
                  <a:pt x="809520" y="295679"/>
                  <a:pt x="802018" y="305431"/>
                  <a:pt x="780263" y="306181"/>
                </a:cubicBezTo>
                <a:cubicBezTo>
                  <a:pt x="750255" y="306931"/>
                  <a:pt x="720248" y="309932"/>
                  <a:pt x="690240" y="309932"/>
                </a:cubicBezTo>
                <a:cubicBezTo>
                  <a:pt x="673736" y="309932"/>
                  <a:pt x="667735" y="313683"/>
                  <a:pt x="668485" y="332437"/>
                </a:cubicBezTo>
                <a:cubicBezTo>
                  <a:pt x="674487" y="470472"/>
                  <a:pt x="678988" y="608506"/>
                  <a:pt x="683488" y="746540"/>
                </a:cubicBezTo>
                <a:cubicBezTo>
                  <a:pt x="684989" y="791551"/>
                  <a:pt x="684989" y="790801"/>
                  <a:pt x="639978" y="793051"/>
                </a:cubicBezTo>
                <a:cubicBezTo>
                  <a:pt x="568710" y="796803"/>
                  <a:pt x="277638" y="810306"/>
                  <a:pt x="205620" y="810306"/>
                </a:cubicBezTo>
                <a:cubicBezTo>
                  <a:pt x="169612" y="810306"/>
                  <a:pt x="169612" y="810306"/>
                  <a:pt x="167361" y="773546"/>
                </a:cubicBezTo>
                <a:cubicBezTo>
                  <a:pt x="163610" y="695527"/>
                  <a:pt x="151607" y="415708"/>
                  <a:pt x="150856" y="354193"/>
                </a:cubicBezTo>
                <a:cubicBezTo>
                  <a:pt x="150856" y="333938"/>
                  <a:pt x="143355" y="330937"/>
                  <a:pt x="125351" y="332437"/>
                </a:cubicBezTo>
                <a:cubicBezTo>
                  <a:pt x="95344" y="334688"/>
                  <a:pt x="65336" y="334688"/>
                  <a:pt x="35329" y="336189"/>
                </a:cubicBezTo>
                <a:cubicBezTo>
                  <a:pt x="16574" y="336939"/>
                  <a:pt x="7571" y="330187"/>
                  <a:pt x="6822" y="310682"/>
                </a:cubicBezTo>
                <a:cubicBezTo>
                  <a:pt x="5321" y="242415"/>
                  <a:pt x="3070" y="174149"/>
                  <a:pt x="70" y="105881"/>
                </a:cubicBezTo>
                <a:cubicBezTo>
                  <a:pt x="-681" y="90878"/>
                  <a:pt x="4571" y="83376"/>
                  <a:pt x="19574" y="80375"/>
                </a:cubicBezTo>
                <a:cubicBezTo>
                  <a:pt x="135103" y="57120"/>
                  <a:pt x="246881" y="20360"/>
                  <a:pt x="363910" y="3856"/>
                </a:cubicBezTo>
                <a:cubicBezTo>
                  <a:pt x="380414" y="1418"/>
                  <a:pt x="396825" y="246"/>
                  <a:pt x="413164" y="35"/>
                </a:cubicBez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DEAA1A85-5111-4CA7-9CBE-F4591A8E3B29}"/>
              </a:ext>
            </a:extLst>
          </p:cNvPr>
          <p:cNvSpPr/>
          <p:nvPr/>
        </p:nvSpPr>
        <p:spPr>
          <a:xfrm>
            <a:off x="4901281" y="3530294"/>
            <a:ext cx="928395" cy="806494"/>
          </a:xfrm>
          <a:custGeom>
            <a:avLst/>
            <a:gdLst>
              <a:gd name="connsiteX0" fmla="*/ 379164 w 928395"/>
              <a:gd name="connsiteY0" fmla="*/ 674462 h 806494"/>
              <a:gd name="connsiteX1" fmla="*/ 443679 w 928395"/>
              <a:gd name="connsiteY1" fmla="*/ 741229 h 806494"/>
              <a:gd name="connsiteX2" fmla="*/ 378413 w 928395"/>
              <a:gd name="connsiteY2" fmla="*/ 806494 h 806494"/>
              <a:gd name="connsiteX3" fmla="*/ 313897 w 928395"/>
              <a:gd name="connsiteY3" fmla="*/ 740478 h 806494"/>
              <a:gd name="connsiteX4" fmla="*/ 379164 w 928395"/>
              <a:gd name="connsiteY4" fmla="*/ 674462 h 806494"/>
              <a:gd name="connsiteX5" fmla="*/ 732502 w 928395"/>
              <a:gd name="connsiteY5" fmla="*/ 669212 h 806494"/>
              <a:gd name="connsiteX6" fmla="*/ 797767 w 928395"/>
              <a:gd name="connsiteY6" fmla="*/ 736728 h 806494"/>
              <a:gd name="connsiteX7" fmla="*/ 731001 w 928395"/>
              <a:gd name="connsiteY7" fmla="*/ 800494 h 806494"/>
              <a:gd name="connsiteX8" fmla="*/ 666485 w 928395"/>
              <a:gd name="connsiteY8" fmla="*/ 734478 h 806494"/>
              <a:gd name="connsiteX9" fmla="*/ 732502 w 928395"/>
              <a:gd name="connsiteY9" fmla="*/ 669212 h 806494"/>
              <a:gd name="connsiteX10" fmla="*/ 316277 w 928395"/>
              <a:gd name="connsiteY10" fmla="*/ 169423 h 806494"/>
              <a:gd name="connsiteX11" fmla="*/ 286140 w 928395"/>
              <a:gd name="connsiteY11" fmla="*/ 170337 h 806494"/>
              <a:gd name="connsiteX12" fmla="*/ 254633 w 928395"/>
              <a:gd name="connsiteY12" fmla="*/ 170337 h 806494"/>
              <a:gd name="connsiteX13" fmla="*/ 235878 w 928395"/>
              <a:gd name="connsiteY13" fmla="*/ 193593 h 806494"/>
              <a:gd name="connsiteX14" fmla="*/ 286140 w 928395"/>
              <a:gd name="connsiteY14" fmla="*/ 408146 h 806494"/>
              <a:gd name="connsiteX15" fmla="*/ 354408 w 928395"/>
              <a:gd name="connsiteY15" fmla="*/ 453157 h 806494"/>
              <a:gd name="connsiteX16" fmla="*/ 370912 w 928395"/>
              <a:gd name="connsiteY16" fmla="*/ 430652 h 806494"/>
              <a:gd name="connsiteX17" fmla="*/ 344655 w 928395"/>
              <a:gd name="connsiteY17" fmla="*/ 219849 h 806494"/>
              <a:gd name="connsiteX18" fmla="*/ 316277 w 928395"/>
              <a:gd name="connsiteY18" fmla="*/ 169423 h 806494"/>
              <a:gd name="connsiteX19" fmla="*/ 421924 w 928395"/>
              <a:gd name="connsiteY19" fmla="*/ 167336 h 806494"/>
              <a:gd name="connsiteX20" fmla="*/ 406170 w 928395"/>
              <a:gd name="connsiteY20" fmla="*/ 185341 h 806494"/>
              <a:gd name="connsiteX21" fmla="*/ 432427 w 928395"/>
              <a:gd name="connsiteY21" fmla="*/ 384890 h 806494"/>
              <a:gd name="connsiteX22" fmla="*/ 499944 w 928395"/>
              <a:gd name="connsiteY22" fmla="*/ 434402 h 806494"/>
              <a:gd name="connsiteX23" fmla="*/ 517197 w 928395"/>
              <a:gd name="connsiteY23" fmla="*/ 414897 h 806494"/>
              <a:gd name="connsiteX24" fmla="*/ 517197 w 928395"/>
              <a:gd name="connsiteY24" fmla="*/ 300869 h 806494"/>
              <a:gd name="connsiteX25" fmla="*/ 512696 w 928395"/>
              <a:gd name="connsiteY25" fmla="*/ 300869 h 806494"/>
              <a:gd name="connsiteX26" fmla="*/ 512696 w 928395"/>
              <a:gd name="connsiteY26" fmla="*/ 183840 h 806494"/>
              <a:gd name="connsiteX27" fmla="*/ 496192 w 928395"/>
              <a:gd name="connsiteY27" fmla="*/ 167336 h 806494"/>
              <a:gd name="connsiteX28" fmla="*/ 421924 w 928395"/>
              <a:gd name="connsiteY28" fmla="*/ 167336 h 806494"/>
              <a:gd name="connsiteX29" fmla="*/ 663343 w 928395"/>
              <a:gd name="connsiteY29" fmla="*/ 164125 h 806494"/>
              <a:gd name="connsiteX30" fmla="*/ 634226 w 928395"/>
              <a:gd name="connsiteY30" fmla="*/ 165086 h 806494"/>
              <a:gd name="connsiteX31" fmla="*/ 591466 w 928395"/>
              <a:gd name="connsiteY31" fmla="*/ 165086 h 806494"/>
              <a:gd name="connsiteX32" fmla="*/ 577963 w 928395"/>
              <a:gd name="connsiteY32" fmla="*/ 178589 h 806494"/>
              <a:gd name="connsiteX33" fmla="*/ 580964 w 928395"/>
              <a:gd name="connsiteY33" fmla="*/ 409647 h 806494"/>
              <a:gd name="connsiteX34" fmla="*/ 588465 w 928395"/>
              <a:gd name="connsiteY34" fmla="*/ 423150 h 806494"/>
              <a:gd name="connsiteX35" fmla="*/ 656732 w 928395"/>
              <a:gd name="connsiteY35" fmla="*/ 413397 h 806494"/>
              <a:gd name="connsiteX36" fmla="*/ 665734 w 928395"/>
              <a:gd name="connsiteY36" fmla="*/ 396893 h 806494"/>
              <a:gd name="connsiteX37" fmla="*/ 681488 w 928395"/>
              <a:gd name="connsiteY37" fmla="*/ 211597 h 806494"/>
              <a:gd name="connsiteX38" fmla="*/ 663343 w 928395"/>
              <a:gd name="connsiteY38" fmla="*/ 164125 h 806494"/>
              <a:gd name="connsiteX39" fmla="*/ 779013 w 928395"/>
              <a:gd name="connsiteY39" fmla="*/ 161335 h 806494"/>
              <a:gd name="connsiteX40" fmla="*/ 750506 w 928395"/>
              <a:gd name="connsiteY40" fmla="*/ 189092 h 806494"/>
              <a:gd name="connsiteX41" fmla="*/ 736252 w 928395"/>
              <a:gd name="connsiteY41" fmla="*/ 352632 h 806494"/>
              <a:gd name="connsiteX42" fmla="*/ 785014 w 928395"/>
              <a:gd name="connsiteY42" fmla="*/ 399894 h 806494"/>
              <a:gd name="connsiteX43" fmla="*/ 820272 w 928395"/>
              <a:gd name="connsiteY43" fmla="*/ 364635 h 806494"/>
              <a:gd name="connsiteX44" fmla="*/ 848779 w 928395"/>
              <a:gd name="connsiteY44" fmla="*/ 213848 h 806494"/>
              <a:gd name="connsiteX45" fmla="*/ 805269 w 928395"/>
              <a:gd name="connsiteY45" fmla="*/ 161335 h 806494"/>
              <a:gd name="connsiteX46" fmla="*/ 779013 w 928395"/>
              <a:gd name="connsiteY46" fmla="*/ 161335 h 806494"/>
              <a:gd name="connsiteX47" fmla="*/ 93718 w 928395"/>
              <a:gd name="connsiteY47" fmla="*/ 232 h 806494"/>
              <a:gd name="connsiteX48" fmla="*/ 161610 w 928395"/>
              <a:gd name="connsiteY48" fmla="*/ 2295 h 806494"/>
              <a:gd name="connsiteX49" fmla="*/ 197618 w 928395"/>
              <a:gd name="connsiteY49" fmla="*/ 33053 h 806494"/>
              <a:gd name="connsiteX50" fmla="*/ 204370 w 928395"/>
              <a:gd name="connsiteY50" fmla="*/ 55559 h 806494"/>
              <a:gd name="connsiteX51" fmla="*/ 268886 w 928395"/>
              <a:gd name="connsiteY51" fmla="*/ 103571 h 806494"/>
              <a:gd name="connsiteX52" fmla="*/ 869785 w 928395"/>
              <a:gd name="connsiteY52" fmla="*/ 93068 h 806494"/>
              <a:gd name="connsiteX53" fmla="*/ 926049 w 928395"/>
              <a:gd name="connsiteY53" fmla="*/ 158334 h 806494"/>
              <a:gd name="connsiteX54" fmla="*/ 876537 w 928395"/>
              <a:gd name="connsiteY54" fmla="*/ 416398 h 806494"/>
              <a:gd name="connsiteX55" fmla="*/ 827024 w 928395"/>
              <a:gd name="connsiteY55" fmla="*/ 460659 h 806494"/>
              <a:gd name="connsiteX56" fmla="*/ 334152 w 928395"/>
              <a:gd name="connsiteY56" fmla="*/ 523675 h 806494"/>
              <a:gd name="connsiteX57" fmla="*/ 314647 w 928395"/>
              <a:gd name="connsiteY57" fmla="*/ 538679 h 806494"/>
              <a:gd name="connsiteX58" fmla="*/ 340154 w 928395"/>
              <a:gd name="connsiteY58" fmla="*/ 569436 h 806494"/>
              <a:gd name="connsiteX59" fmla="*/ 616973 w 928395"/>
              <a:gd name="connsiteY59" fmla="*/ 564185 h 806494"/>
              <a:gd name="connsiteX60" fmla="*/ 806019 w 928395"/>
              <a:gd name="connsiteY60" fmla="*/ 562685 h 806494"/>
              <a:gd name="connsiteX61" fmla="*/ 840528 w 928395"/>
              <a:gd name="connsiteY61" fmla="*/ 598693 h 806494"/>
              <a:gd name="connsiteX62" fmla="*/ 805269 w 928395"/>
              <a:gd name="connsiteY62" fmla="*/ 625700 h 806494"/>
              <a:gd name="connsiteX63" fmla="*/ 555457 w 928395"/>
              <a:gd name="connsiteY63" fmla="*/ 635452 h 806494"/>
              <a:gd name="connsiteX64" fmla="*/ 318399 w 928395"/>
              <a:gd name="connsiteY64" fmla="*/ 635452 h 806494"/>
              <a:gd name="connsiteX65" fmla="*/ 259884 w 928395"/>
              <a:gd name="connsiteY65" fmla="*/ 591192 h 806494"/>
              <a:gd name="connsiteX66" fmla="*/ 154108 w 928395"/>
              <a:gd name="connsiteY66" fmla="*/ 134328 h 806494"/>
              <a:gd name="connsiteX67" fmla="*/ 72338 w 928395"/>
              <a:gd name="connsiteY67" fmla="*/ 67562 h 806494"/>
              <a:gd name="connsiteX68" fmla="*/ 29577 w 928395"/>
              <a:gd name="connsiteY68" fmla="*/ 66811 h 806494"/>
              <a:gd name="connsiteX69" fmla="*/ 320 w 928395"/>
              <a:gd name="connsiteY69" fmla="*/ 38304 h 806494"/>
              <a:gd name="connsiteX70" fmla="*/ 25826 w 928395"/>
              <a:gd name="connsiteY70" fmla="*/ 3796 h 806494"/>
              <a:gd name="connsiteX71" fmla="*/ 93718 w 928395"/>
              <a:gd name="connsiteY71" fmla="*/ 232 h 80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</a:cxnLst>
            <a:rect l="l" t="t" r="r" b="b"/>
            <a:pathLst>
              <a:path w="928395" h="806494">
                <a:moveTo>
                  <a:pt x="379164" y="674462"/>
                </a:moveTo>
                <a:cubicBezTo>
                  <a:pt x="415173" y="674462"/>
                  <a:pt x="443679" y="703720"/>
                  <a:pt x="443679" y="741229"/>
                </a:cubicBezTo>
                <a:cubicBezTo>
                  <a:pt x="443679" y="778738"/>
                  <a:pt x="415923" y="806494"/>
                  <a:pt x="378413" y="806494"/>
                </a:cubicBezTo>
                <a:cubicBezTo>
                  <a:pt x="340904" y="806494"/>
                  <a:pt x="313897" y="777987"/>
                  <a:pt x="313897" y="740478"/>
                </a:cubicBezTo>
                <a:cubicBezTo>
                  <a:pt x="313897" y="703720"/>
                  <a:pt x="343154" y="674462"/>
                  <a:pt x="379164" y="674462"/>
                </a:cubicBezTo>
                <a:close/>
                <a:moveTo>
                  <a:pt x="732502" y="669212"/>
                </a:moveTo>
                <a:cubicBezTo>
                  <a:pt x="770011" y="669212"/>
                  <a:pt x="797767" y="697719"/>
                  <a:pt x="797767" y="736728"/>
                </a:cubicBezTo>
                <a:cubicBezTo>
                  <a:pt x="797017" y="772737"/>
                  <a:pt x="768510" y="800494"/>
                  <a:pt x="731001" y="800494"/>
                </a:cubicBezTo>
                <a:cubicBezTo>
                  <a:pt x="694992" y="799743"/>
                  <a:pt x="665735" y="770487"/>
                  <a:pt x="666485" y="734478"/>
                </a:cubicBezTo>
                <a:cubicBezTo>
                  <a:pt x="667235" y="698469"/>
                  <a:pt x="696493" y="668462"/>
                  <a:pt x="732502" y="669212"/>
                </a:cubicBezTo>
                <a:close/>
                <a:moveTo>
                  <a:pt x="316277" y="169423"/>
                </a:moveTo>
                <a:cubicBezTo>
                  <a:pt x="308834" y="169024"/>
                  <a:pt x="299081" y="169587"/>
                  <a:pt x="286140" y="170337"/>
                </a:cubicBezTo>
                <a:cubicBezTo>
                  <a:pt x="275638" y="170337"/>
                  <a:pt x="265135" y="171087"/>
                  <a:pt x="254633" y="170337"/>
                </a:cubicBezTo>
                <a:cubicBezTo>
                  <a:pt x="235128" y="168087"/>
                  <a:pt x="231377" y="174088"/>
                  <a:pt x="235878" y="193593"/>
                </a:cubicBezTo>
                <a:cubicBezTo>
                  <a:pt x="253883" y="264860"/>
                  <a:pt x="269636" y="336878"/>
                  <a:pt x="286140" y="408146"/>
                </a:cubicBezTo>
                <a:cubicBezTo>
                  <a:pt x="298894" y="462909"/>
                  <a:pt x="298894" y="462160"/>
                  <a:pt x="354408" y="453157"/>
                </a:cubicBezTo>
                <a:cubicBezTo>
                  <a:pt x="368661" y="450906"/>
                  <a:pt x="373912" y="446405"/>
                  <a:pt x="370912" y="430652"/>
                </a:cubicBezTo>
                <a:cubicBezTo>
                  <a:pt x="361909" y="360134"/>
                  <a:pt x="353657" y="290367"/>
                  <a:pt x="344655" y="219849"/>
                </a:cubicBezTo>
                <a:cubicBezTo>
                  <a:pt x="340154" y="180464"/>
                  <a:pt x="338607" y="170618"/>
                  <a:pt x="316277" y="169423"/>
                </a:cubicBezTo>
                <a:close/>
                <a:moveTo>
                  <a:pt x="421924" y="167336"/>
                </a:moveTo>
                <a:cubicBezTo>
                  <a:pt x="407670" y="166586"/>
                  <a:pt x="403920" y="170337"/>
                  <a:pt x="406170" y="185341"/>
                </a:cubicBezTo>
                <a:cubicBezTo>
                  <a:pt x="415923" y="251357"/>
                  <a:pt x="423425" y="318124"/>
                  <a:pt x="432427" y="384890"/>
                </a:cubicBezTo>
                <a:cubicBezTo>
                  <a:pt x="439929" y="444155"/>
                  <a:pt x="439929" y="443405"/>
                  <a:pt x="499944" y="434402"/>
                </a:cubicBezTo>
                <a:cubicBezTo>
                  <a:pt x="514197" y="432152"/>
                  <a:pt x="517197" y="426900"/>
                  <a:pt x="517197" y="414897"/>
                </a:cubicBezTo>
                <a:cubicBezTo>
                  <a:pt x="516448" y="376638"/>
                  <a:pt x="517197" y="339129"/>
                  <a:pt x="517197" y="300869"/>
                </a:cubicBezTo>
                <a:cubicBezTo>
                  <a:pt x="515697" y="300869"/>
                  <a:pt x="514197" y="300869"/>
                  <a:pt x="512696" y="300869"/>
                </a:cubicBezTo>
                <a:cubicBezTo>
                  <a:pt x="512696" y="261860"/>
                  <a:pt x="511947" y="222850"/>
                  <a:pt x="512696" y="183840"/>
                </a:cubicBezTo>
                <a:cubicBezTo>
                  <a:pt x="512696" y="171837"/>
                  <a:pt x="509696" y="166586"/>
                  <a:pt x="496192" y="167336"/>
                </a:cubicBezTo>
                <a:cubicBezTo>
                  <a:pt x="471437" y="168087"/>
                  <a:pt x="446680" y="168087"/>
                  <a:pt x="421924" y="167336"/>
                </a:cubicBezTo>
                <a:close/>
                <a:moveTo>
                  <a:pt x="663343" y="164125"/>
                </a:moveTo>
                <a:cubicBezTo>
                  <a:pt x="656263" y="163773"/>
                  <a:pt x="646792" y="164336"/>
                  <a:pt x="634226" y="165086"/>
                </a:cubicBezTo>
                <a:cubicBezTo>
                  <a:pt x="619973" y="165086"/>
                  <a:pt x="605719" y="165086"/>
                  <a:pt x="591466" y="165086"/>
                </a:cubicBezTo>
                <a:cubicBezTo>
                  <a:pt x="581713" y="165086"/>
                  <a:pt x="577963" y="167336"/>
                  <a:pt x="577963" y="178589"/>
                </a:cubicBezTo>
                <a:cubicBezTo>
                  <a:pt x="579463" y="255858"/>
                  <a:pt x="580213" y="332377"/>
                  <a:pt x="580964" y="409647"/>
                </a:cubicBezTo>
                <a:cubicBezTo>
                  <a:pt x="580964" y="415648"/>
                  <a:pt x="578713" y="423900"/>
                  <a:pt x="588465" y="423150"/>
                </a:cubicBezTo>
                <a:cubicBezTo>
                  <a:pt x="610971" y="420149"/>
                  <a:pt x="634226" y="417148"/>
                  <a:pt x="656732" y="413397"/>
                </a:cubicBezTo>
                <a:cubicBezTo>
                  <a:pt x="667235" y="411897"/>
                  <a:pt x="664984" y="403645"/>
                  <a:pt x="665734" y="396893"/>
                </a:cubicBezTo>
                <a:cubicBezTo>
                  <a:pt x="670986" y="335378"/>
                  <a:pt x="676987" y="273113"/>
                  <a:pt x="681488" y="211597"/>
                </a:cubicBezTo>
                <a:cubicBezTo>
                  <a:pt x="684301" y="174463"/>
                  <a:pt x="684583" y="165180"/>
                  <a:pt x="663343" y="164125"/>
                </a:cubicBezTo>
                <a:close/>
                <a:moveTo>
                  <a:pt x="779013" y="161335"/>
                </a:moveTo>
                <a:cubicBezTo>
                  <a:pt x="756507" y="158334"/>
                  <a:pt x="752006" y="168087"/>
                  <a:pt x="750506" y="189092"/>
                </a:cubicBezTo>
                <a:cubicBezTo>
                  <a:pt x="747505" y="243105"/>
                  <a:pt x="741503" y="297868"/>
                  <a:pt x="736252" y="352632"/>
                </a:cubicBezTo>
                <a:cubicBezTo>
                  <a:pt x="730250" y="406646"/>
                  <a:pt x="730250" y="405895"/>
                  <a:pt x="785014" y="399894"/>
                </a:cubicBezTo>
                <a:cubicBezTo>
                  <a:pt x="808269" y="397644"/>
                  <a:pt x="816522" y="387141"/>
                  <a:pt x="820272" y="364635"/>
                </a:cubicBezTo>
                <a:cubicBezTo>
                  <a:pt x="828525" y="314373"/>
                  <a:pt x="839027" y="264110"/>
                  <a:pt x="848779" y="213848"/>
                </a:cubicBezTo>
                <a:cubicBezTo>
                  <a:pt x="859283" y="160585"/>
                  <a:pt x="860033" y="160585"/>
                  <a:pt x="805269" y="161335"/>
                </a:cubicBezTo>
                <a:cubicBezTo>
                  <a:pt x="797017" y="161335"/>
                  <a:pt x="788015" y="162835"/>
                  <a:pt x="779013" y="161335"/>
                </a:cubicBezTo>
                <a:close/>
                <a:moveTo>
                  <a:pt x="93718" y="232"/>
                </a:moveTo>
                <a:cubicBezTo>
                  <a:pt x="116411" y="-331"/>
                  <a:pt x="139104" y="45"/>
                  <a:pt x="161610" y="2295"/>
                </a:cubicBezTo>
                <a:cubicBezTo>
                  <a:pt x="180365" y="3796"/>
                  <a:pt x="192368" y="15049"/>
                  <a:pt x="197618" y="33053"/>
                </a:cubicBezTo>
                <a:cubicBezTo>
                  <a:pt x="199869" y="40555"/>
                  <a:pt x="202120" y="48057"/>
                  <a:pt x="204370" y="55559"/>
                </a:cubicBezTo>
                <a:cubicBezTo>
                  <a:pt x="217123" y="104320"/>
                  <a:pt x="217123" y="104320"/>
                  <a:pt x="268886" y="103571"/>
                </a:cubicBezTo>
                <a:cubicBezTo>
                  <a:pt x="469186" y="99819"/>
                  <a:pt x="669486" y="96069"/>
                  <a:pt x="869785" y="93068"/>
                </a:cubicBezTo>
                <a:cubicBezTo>
                  <a:pt x="918547" y="92318"/>
                  <a:pt x="935051" y="109572"/>
                  <a:pt x="926049" y="158334"/>
                </a:cubicBezTo>
                <a:cubicBezTo>
                  <a:pt x="910295" y="244606"/>
                  <a:pt x="893791" y="330877"/>
                  <a:pt x="876537" y="416398"/>
                </a:cubicBezTo>
                <a:cubicBezTo>
                  <a:pt x="871285" y="442655"/>
                  <a:pt x="854781" y="456908"/>
                  <a:pt x="827024" y="460659"/>
                </a:cubicBezTo>
                <a:cubicBezTo>
                  <a:pt x="662733" y="481664"/>
                  <a:pt x="498443" y="502670"/>
                  <a:pt x="334152" y="523675"/>
                </a:cubicBezTo>
                <a:cubicBezTo>
                  <a:pt x="325150" y="525175"/>
                  <a:pt x="308646" y="519924"/>
                  <a:pt x="314647" y="538679"/>
                </a:cubicBezTo>
                <a:cubicBezTo>
                  <a:pt x="319148" y="551431"/>
                  <a:pt x="313147" y="570186"/>
                  <a:pt x="340154" y="569436"/>
                </a:cubicBezTo>
                <a:cubicBezTo>
                  <a:pt x="432427" y="565685"/>
                  <a:pt x="524699" y="565685"/>
                  <a:pt x="616973" y="564185"/>
                </a:cubicBezTo>
                <a:cubicBezTo>
                  <a:pt x="679988" y="563434"/>
                  <a:pt x="743004" y="562685"/>
                  <a:pt x="806019" y="562685"/>
                </a:cubicBezTo>
                <a:cubicBezTo>
                  <a:pt x="831526" y="562685"/>
                  <a:pt x="842778" y="576188"/>
                  <a:pt x="840528" y="598693"/>
                </a:cubicBezTo>
                <a:cubicBezTo>
                  <a:pt x="838277" y="619699"/>
                  <a:pt x="824024" y="624950"/>
                  <a:pt x="805269" y="625700"/>
                </a:cubicBezTo>
                <a:cubicBezTo>
                  <a:pt x="721998" y="630201"/>
                  <a:pt x="638728" y="630951"/>
                  <a:pt x="555457" y="635452"/>
                </a:cubicBezTo>
                <a:cubicBezTo>
                  <a:pt x="475938" y="635452"/>
                  <a:pt x="397168" y="635452"/>
                  <a:pt x="318399" y="635452"/>
                </a:cubicBezTo>
                <a:cubicBezTo>
                  <a:pt x="282390" y="635452"/>
                  <a:pt x="268136" y="627201"/>
                  <a:pt x="259884" y="591192"/>
                </a:cubicBezTo>
                <a:cubicBezTo>
                  <a:pt x="224625" y="438903"/>
                  <a:pt x="188616" y="286616"/>
                  <a:pt x="154108" y="134328"/>
                </a:cubicBezTo>
                <a:cubicBezTo>
                  <a:pt x="139104" y="68312"/>
                  <a:pt x="139855" y="68312"/>
                  <a:pt x="72338" y="67562"/>
                </a:cubicBezTo>
                <a:cubicBezTo>
                  <a:pt x="58084" y="66811"/>
                  <a:pt x="43831" y="66811"/>
                  <a:pt x="29577" y="66811"/>
                </a:cubicBezTo>
                <a:cubicBezTo>
                  <a:pt x="10823" y="66061"/>
                  <a:pt x="1820" y="54808"/>
                  <a:pt x="320" y="38304"/>
                </a:cubicBezTo>
                <a:cubicBezTo>
                  <a:pt x="-1931" y="20300"/>
                  <a:pt x="7822" y="5296"/>
                  <a:pt x="25826" y="3796"/>
                </a:cubicBezTo>
                <a:cubicBezTo>
                  <a:pt x="48332" y="2295"/>
                  <a:pt x="71025" y="795"/>
                  <a:pt x="93718" y="232"/>
                </a:cubicBezTo>
                <a:close/>
              </a:path>
            </a:pathLst>
          </a:custGeom>
          <a:solidFill>
            <a:srgbClr val="000000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en-US"/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16EB093C-9895-4528-8D5E-E11F9AFB3743}"/>
              </a:ext>
            </a:extLst>
          </p:cNvPr>
          <p:cNvGrpSpPr/>
          <p:nvPr/>
        </p:nvGrpSpPr>
        <p:grpSpPr>
          <a:xfrm>
            <a:off x="2871765" y="2870067"/>
            <a:ext cx="768189" cy="768628"/>
            <a:chOff x="3080486" y="2868723"/>
            <a:chExt cx="768189" cy="768628"/>
          </a:xfrm>
        </p:grpSpPr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FCD3EC72-94E7-45E2-8565-C80D87BB0D3D}"/>
                </a:ext>
              </a:extLst>
            </p:cNvPr>
            <p:cNvSpPr/>
            <p:nvPr/>
          </p:nvSpPr>
          <p:spPr>
            <a:xfrm>
              <a:off x="3080486" y="2868723"/>
              <a:ext cx="768189" cy="768628"/>
            </a:xfrm>
            <a:custGeom>
              <a:avLst/>
              <a:gdLst>
                <a:gd name="connsiteX0" fmla="*/ 169545 w 975359"/>
                <a:gd name="connsiteY0" fmla="*/ 667307 h 975916"/>
                <a:gd name="connsiteX1" fmla="*/ 170497 w 975359"/>
                <a:gd name="connsiteY1" fmla="*/ 420609 h 975916"/>
                <a:gd name="connsiteX2" fmla="*/ 133350 w 975359"/>
                <a:gd name="connsiteY2" fmla="*/ 384415 h 975916"/>
                <a:gd name="connsiteX3" fmla="*/ 32385 w 975359"/>
                <a:gd name="connsiteY3" fmla="*/ 381557 h 975916"/>
                <a:gd name="connsiteX4" fmla="*/ 0 w 975359"/>
                <a:gd name="connsiteY4" fmla="*/ 350124 h 975916"/>
                <a:gd name="connsiteX5" fmla="*/ 5715 w 975359"/>
                <a:gd name="connsiteY5" fmla="*/ 100570 h 975916"/>
                <a:gd name="connsiteX6" fmla="*/ 27622 w 975359"/>
                <a:gd name="connsiteY6" fmla="*/ 72947 h 975916"/>
                <a:gd name="connsiteX7" fmla="*/ 432435 w 975359"/>
                <a:gd name="connsiteY7" fmla="*/ 2462 h 975916"/>
                <a:gd name="connsiteX8" fmla="*/ 787718 w 975359"/>
                <a:gd name="connsiteY8" fmla="*/ 51039 h 975916"/>
                <a:gd name="connsiteX9" fmla="*/ 942975 w 975359"/>
                <a:gd name="connsiteY9" fmla="*/ 82472 h 975916"/>
                <a:gd name="connsiteX10" fmla="*/ 975360 w 975359"/>
                <a:gd name="connsiteY10" fmla="*/ 118667 h 975916"/>
                <a:gd name="connsiteX11" fmla="*/ 973455 w 975359"/>
                <a:gd name="connsiteY11" fmla="*/ 361554 h 975916"/>
                <a:gd name="connsiteX12" fmla="*/ 941070 w 975359"/>
                <a:gd name="connsiteY12" fmla="*/ 393940 h 975916"/>
                <a:gd name="connsiteX13" fmla="*/ 829628 w 975359"/>
                <a:gd name="connsiteY13" fmla="*/ 392987 h 975916"/>
                <a:gd name="connsiteX14" fmla="*/ 802005 w 975359"/>
                <a:gd name="connsiteY14" fmla="*/ 421562 h 975916"/>
                <a:gd name="connsiteX15" fmla="*/ 797243 w 975359"/>
                <a:gd name="connsiteY15" fmla="*/ 799704 h 975916"/>
                <a:gd name="connsiteX16" fmla="*/ 792480 w 975359"/>
                <a:gd name="connsiteY16" fmla="*/ 941627 h 975916"/>
                <a:gd name="connsiteX17" fmla="*/ 755332 w 975359"/>
                <a:gd name="connsiteY17" fmla="*/ 975917 h 975916"/>
                <a:gd name="connsiteX18" fmla="*/ 256222 w 975359"/>
                <a:gd name="connsiteY18" fmla="*/ 969250 h 975916"/>
                <a:gd name="connsiteX19" fmla="*/ 249555 w 975359"/>
                <a:gd name="connsiteY19" fmla="*/ 969250 h 975916"/>
                <a:gd name="connsiteX20" fmla="*/ 164782 w 975359"/>
                <a:gd name="connsiteY20" fmla="*/ 880667 h 975916"/>
                <a:gd name="connsiteX21" fmla="*/ 164782 w 975359"/>
                <a:gd name="connsiteY21" fmla="*/ 668259 h 975916"/>
                <a:gd name="connsiteX22" fmla="*/ 169545 w 975359"/>
                <a:gd name="connsiteY22" fmla="*/ 667307 h 9759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975359" h="975916">
                  <a:moveTo>
                    <a:pt x="169545" y="667307"/>
                  </a:moveTo>
                  <a:cubicBezTo>
                    <a:pt x="169545" y="585392"/>
                    <a:pt x="167640" y="502524"/>
                    <a:pt x="170497" y="420609"/>
                  </a:cubicBezTo>
                  <a:cubicBezTo>
                    <a:pt x="171450" y="389177"/>
                    <a:pt x="161925" y="382509"/>
                    <a:pt x="133350" y="384415"/>
                  </a:cubicBezTo>
                  <a:cubicBezTo>
                    <a:pt x="100013" y="386320"/>
                    <a:pt x="65722" y="381557"/>
                    <a:pt x="32385" y="381557"/>
                  </a:cubicBezTo>
                  <a:cubicBezTo>
                    <a:pt x="9525" y="381557"/>
                    <a:pt x="0" y="372984"/>
                    <a:pt x="0" y="350124"/>
                  </a:cubicBezTo>
                  <a:cubicBezTo>
                    <a:pt x="953" y="267257"/>
                    <a:pt x="-953" y="183437"/>
                    <a:pt x="5715" y="100570"/>
                  </a:cubicBezTo>
                  <a:cubicBezTo>
                    <a:pt x="6668" y="84377"/>
                    <a:pt x="11430" y="75804"/>
                    <a:pt x="27622" y="72947"/>
                  </a:cubicBezTo>
                  <a:cubicBezTo>
                    <a:pt x="162878" y="52945"/>
                    <a:pt x="295275" y="15797"/>
                    <a:pt x="432435" y="2462"/>
                  </a:cubicBezTo>
                  <a:cubicBezTo>
                    <a:pt x="554355" y="-9921"/>
                    <a:pt x="670560" y="27227"/>
                    <a:pt x="787718" y="51039"/>
                  </a:cubicBezTo>
                  <a:cubicBezTo>
                    <a:pt x="839153" y="61517"/>
                    <a:pt x="890588" y="72947"/>
                    <a:pt x="942975" y="82472"/>
                  </a:cubicBezTo>
                  <a:cubicBezTo>
                    <a:pt x="965835" y="86282"/>
                    <a:pt x="975360" y="93902"/>
                    <a:pt x="975360" y="118667"/>
                  </a:cubicBezTo>
                  <a:cubicBezTo>
                    <a:pt x="973455" y="199629"/>
                    <a:pt x="973455" y="280592"/>
                    <a:pt x="973455" y="361554"/>
                  </a:cubicBezTo>
                  <a:cubicBezTo>
                    <a:pt x="973455" y="383462"/>
                    <a:pt x="964882" y="394892"/>
                    <a:pt x="941070" y="393940"/>
                  </a:cubicBezTo>
                  <a:cubicBezTo>
                    <a:pt x="903922" y="392987"/>
                    <a:pt x="866775" y="394892"/>
                    <a:pt x="829628" y="392987"/>
                  </a:cubicBezTo>
                  <a:cubicBezTo>
                    <a:pt x="806768" y="392034"/>
                    <a:pt x="802005" y="399654"/>
                    <a:pt x="802005" y="421562"/>
                  </a:cubicBezTo>
                  <a:cubicBezTo>
                    <a:pt x="801053" y="547292"/>
                    <a:pt x="799147" y="673975"/>
                    <a:pt x="797243" y="799704"/>
                  </a:cubicBezTo>
                  <a:cubicBezTo>
                    <a:pt x="796290" y="847329"/>
                    <a:pt x="792480" y="894002"/>
                    <a:pt x="792480" y="941627"/>
                  </a:cubicBezTo>
                  <a:cubicBezTo>
                    <a:pt x="792480" y="969250"/>
                    <a:pt x="781050" y="975917"/>
                    <a:pt x="755332" y="975917"/>
                  </a:cubicBezTo>
                  <a:cubicBezTo>
                    <a:pt x="588645" y="975917"/>
                    <a:pt x="421957" y="974965"/>
                    <a:pt x="256222" y="969250"/>
                  </a:cubicBezTo>
                  <a:cubicBezTo>
                    <a:pt x="254318" y="969250"/>
                    <a:pt x="251460" y="969250"/>
                    <a:pt x="249555" y="969250"/>
                  </a:cubicBezTo>
                  <a:cubicBezTo>
                    <a:pt x="164782" y="967345"/>
                    <a:pt x="164782" y="967345"/>
                    <a:pt x="164782" y="880667"/>
                  </a:cubicBezTo>
                  <a:cubicBezTo>
                    <a:pt x="164782" y="810182"/>
                    <a:pt x="164782" y="738745"/>
                    <a:pt x="164782" y="668259"/>
                  </a:cubicBezTo>
                  <a:cubicBezTo>
                    <a:pt x="165735" y="667307"/>
                    <a:pt x="167640" y="667307"/>
                    <a:pt x="169545" y="667307"/>
                  </a:cubicBezTo>
                  <a:close/>
                </a:path>
              </a:pathLst>
            </a:custGeom>
            <a:solidFill>
              <a:schemeClr val="accent1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7" name="Freeform: Shape 16">
              <a:extLst>
                <a:ext uri="{FF2B5EF4-FFF2-40B4-BE49-F238E27FC236}">
                  <a16:creationId xmlns:a16="http://schemas.microsoft.com/office/drawing/2014/main" id="{8F088C32-7B1E-4F79-99D5-D2B5E6091D3B}"/>
                </a:ext>
              </a:extLst>
            </p:cNvPr>
            <p:cNvSpPr/>
            <p:nvPr/>
          </p:nvSpPr>
          <p:spPr>
            <a:xfrm>
              <a:off x="3343687" y="2932816"/>
              <a:ext cx="242763" cy="95344"/>
            </a:xfrm>
            <a:custGeom>
              <a:avLst/>
              <a:gdLst>
                <a:gd name="connsiteX0" fmla="*/ 156355 w 308233"/>
                <a:gd name="connsiteY0" fmla="*/ 140 h 121056"/>
                <a:gd name="connsiteX1" fmla="*/ 290658 w 308233"/>
                <a:gd name="connsiteY1" fmla="*/ 17285 h 121056"/>
                <a:gd name="connsiteX2" fmla="*/ 300183 w 308233"/>
                <a:gd name="connsiteY2" fmla="*/ 45860 h 121056"/>
                <a:gd name="connsiteX3" fmla="*/ 5860 w 308233"/>
                <a:gd name="connsiteY3" fmla="*/ 38240 h 121056"/>
                <a:gd name="connsiteX4" fmla="*/ 15385 w 308233"/>
                <a:gd name="connsiteY4" fmla="*/ 14428 h 121056"/>
                <a:gd name="connsiteX5" fmla="*/ 156355 w 308233"/>
                <a:gd name="connsiteY5" fmla="*/ 140 h 1210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08233" h="121056">
                  <a:moveTo>
                    <a:pt x="156355" y="140"/>
                  </a:moveTo>
                  <a:cubicBezTo>
                    <a:pt x="195408" y="-812"/>
                    <a:pt x="243033" y="5855"/>
                    <a:pt x="290658" y="17285"/>
                  </a:cubicBezTo>
                  <a:cubicBezTo>
                    <a:pt x="311612" y="22048"/>
                    <a:pt x="312565" y="29668"/>
                    <a:pt x="300183" y="45860"/>
                  </a:cubicBezTo>
                  <a:cubicBezTo>
                    <a:pt x="226840" y="149683"/>
                    <a:pt x="76345" y="144920"/>
                    <a:pt x="5860" y="38240"/>
                  </a:cubicBezTo>
                  <a:cubicBezTo>
                    <a:pt x="-4617" y="22048"/>
                    <a:pt x="-807" y="18238"/>
                    <a:pt x="15385" y="14428"/>
                  </a:cubicBezTo>
                  <a:cubicBezTo>
                    <a:pt x="59200" y="2998"/>
                    <a:pt x="103015" y="-812"/>
                    <a:pt x="156355" y="140"/>
                  </a:cubicBezTo>
                  <a:close/>
                </a:path>
              </a:pathLst>
            </a:custGeom>
            <a:solidFill>
              <a:srgbClr val="FEFEFD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0354B706-451B-4070-898A-3E98B5784C87}"/>
              </a:ext>
            </a:extLst>
          </p:cNvPr>
          <p:cNvGrpSpPr/>
          <p:nvPr/>
        </p:nvGrpSpPr>
        <p:grpSpPr>
          <a:xfrm>
            <a:off x="3693934" y="2843364"/>
            <a:ext cx="1045403" cy="889456"/>
            <a:chOff x="3794678" y="2932816"/>
            <a:chExt cx="901542" cy="767055"/>
          </a:xfrm>
        </p:grpSpPr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5EC024E3-1684-46E1-A3E4-A9A045A65E76}"/>
                </a:ext>
              </a:extLst>
            </p:cNvPr>
            <p:cNvSpPr/>
            <p:nvPr/>
          </p:nvSpPr>
          <p:spPr>
            <a:xfrm>
              <a:off x="4012216" y="2932816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B6DED031-2EE5-400B-AAFA-6F6CE99839F2}"/>
                </a:ext>
              </a:extLst>
            </p:cNvPr>
            <p:cNvSpPr/>
            <p:nvPr/>
          </p:nvSpPr>
          <p:spPr>
            <a:xfrm>
              <a:off x="4202995" y="3157844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37C9B239-9881-4825-96B0-989FF7E6A63F}"/>
                </a:ext>
              </a:extLst>
            </p:cNvPr>
            <p:cNvSpPr/>
            <p:nvPr/>
          </p:nvSpPr>
          <p:spPr>
            <a:xfrm>
              <a:off x="3965169" y="3382872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0F94F989-7CED-429B-9CF3-5CDC844F9ACA}"/>
                </a:ext>
              </a:extLst>
            </p:cNvPr>
            <p:cNvSpPr/>
            <p:nvPr/>
          </p:nvSpPr>
          <p:spPr>
            <a:xfrm>
              <a:off x="3794678" y="3607900"/>
              <a:ext cx="493225" cy="91971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79D28165-C020-4770-9D57-F688D1958BDD}"/>
              </a:ext>
            </a:extLst>
          </p:cNvPr>
          <p:cNvGrpSpPr/>
          <p:nvPr/>
        </p:nvGrpSpPr>
        <p:grpSpPr>
          <a:xfrm>
            <a:off x="6802921" y="3649094"/>
            <a:ext cx="4805983" cy="1179262"/>
            <a:chOff x="3866265" y="1442486"/>
            <a:chExt cx="4217679" cy="1179262"/>
          </a:xfrm>
        </p:grpSpPr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48CA676-0189-46FF-9CC8-EE4C45928791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46868306-272A-40F4-9301-A8DD219CEC81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4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4"/>
                </a:solidFill>
                <a:cs typeface="Arial" pitchFamily="34" charset="0"/>
              </a:endParaRPr>
            </a:p>
          </p:txBody>
        </p: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F67FC1C6-B8E4-46D2-8A5C-8384F041674A}"/>
              </a:ext>
            </a:extLst>
          </p:cNvPr>
          <p:cNvGrpSpPr/>
          <p:nvPr/>
        </p:nvGrpSpPr>
        <p:grpSpPr>
          <a:xfrm>
            <a:off x="6802921" y="2146965"/>
            <a:ext cx="4805983" cy="1179262"/>
            <a:chOff x="3866265" y="1442486"/>
            <a:chExt cx="4217679" cy="1179262"/>
          </a:xfrm>
        </p:grpSpPr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D6D07AE-93F0-4033-8686-270D19408F93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27A1DAB7-E228-45EF-A714-66476844BB37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2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2"/>
                </a:solidFill>
                <a:cs typeface="Arial" pitchFamily="34" charset="0"/>
              </a:endParaRP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C4D6CF9A-1550-449A-9B68-89DFC0390177}"/>
              </a:ext>
            </a:extLst>
          </p:cNvPr>
          <p:cNvGrpSpPr/>
          <p:nvPr/>
        </p:nvGrpSpPr>
        <p:grpSpPr>
          <a:xfrm>
            <a:off x="6802921" y="5151222"/>
            <a:ext cx="4805983" cy="1179262"/>
            <a:chOff x="3866265" y="1442486"/>
            <a:chExt cx="4217679" cy="1179262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8C6A3D65-EC16-464A-8178-37C8840DB876}"/>
                </a:ext>
              </a:extLst>
            </p:cNvPr>
            <p:cNvSpPr txBox="1"/>
            <p:nvPr/>
          </p:nvSpPr>
          <p:spPr>
            <a:xfrm>
              <a:off x="3866266" y="1790751"/>
              <a:ext cx="421767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Get a modern PowerPoint  Presentation that is beautifully designed.  Easy to change colors, photos and Text. You can simply impress your audience and add a unique zing and appeal to your Presentations. 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1D8D375F-8832-4FAA-8DFF-A98F0D686133}"/>
                </a:ext>
              </a:extLst>
            </p:cNvPr>
            <p:cNvSpPr txBox="1"/>
            <p:nvPr/>
          </p:nvSpPr>
          <p:spPr>
            <a:xfrm>
              <a:off x="3866265" y="1442486"/>
              <a:ext cx="421767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600" b="1" dirty="0">
                  <a:solidFill>
                    <a:schemeClr val="accent1"/>
                  </a:solidFill>
                  <a:cs typeface="Arial" pitchFamily="34" charset="0"/>
                </a:rPr>
                <a:t>Simple PowerPoint Presentation</a:t>
              </a:r>
              <a:endParaRPr lang="ko-KR" altLang="en-US" sz="1600" b="1" dirty="0">
                <a:solidFill>
                  <a:schemeClr val="accent1"/>
                </a:solidFill>
                <a:cs typeface="Arial" pitchFamily="34" charset="0"/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DFC0FE52-172C-4122-A402-7B1D508CBABC}"/>
              </a:ext>
            </a:extLst>
          </p:cNvPr>
          <p:cNvSpPr txBox="1"/>
          <p:nvPr/>
        </p:nvSpPr>
        <p:spPr>
          <a:xfrm>
            <a:off x="6802921" y="1364300"/>
            <a:ext cx="3504468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dist"/>
            <a:r>
              <a:rPr lang="en-US" altLang="ko-KR" sz="3600" dirty="0">
                <a:solidFill>
                  <a:schemeClr val="accent3">
                    <a:lumMod val="60000"/>
                    <a:lumOff val="40000"/>
                  </a:schemeClr>
                </a:solidFill>
                <a:cs typeface="Arial" pitchFamily="34" charset="0"/>
              </a:rPr>
              <a:t>E-COMMERCE</a:t>
            </a:r>
            <a:endParaRPr lang="ko-KR" altLang="en-US" sz="3600" dirty="0">
              <a:solidFill>
                <a:schemeClr val="accent3">
                  <a:lumMod val="60000"/>
                  <a:lumOff val="40000"/>
                </a:schemeClr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7942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42FF771-35D7-4FBB-B108-6919227C315A}"/>
              </a:ext>
            </a:extLst>
          </p:cNvPr>
          <p:cNvSpPr/>
          <p:nvPr/>
        </p:nvSpPr>
        <p:spPr>
          <a:xfrm>
            <a:off x="5519927" y="3924894"/>
            <a:ext cx="820615" cy="820615"/>
          </a:xfrm>
          <a:custGeom>
            <a:avLst/>
            <a:gdLst>
              <a:gd name="connsiteX0" fmla="*/ 321548 w 643094"/>
              <a:gd name="connsiteY0" fmla="*/ 117901 h 643094"/>
              <a:gd name="connsiteX1" fmla="*/ 525195 w 643094"/>
              <a:gd name="connsiteY1" fmla="*/ 321548 h 643094"/>
              <a:gd name="connsiteX2" fmla="*/ 321548 w 643094"/>
              <a:gd name="connsiteY2" fmla="*/ 525195 h 643094"/>
              <a:gd name="connsiteX3" fmla="*/ 117901 w 643094"/>
              <a:gd name="connsiteY3" fmla="*/ 321548 h 643094"/>
              <a:gd name="connsiteX4" fmla="*/ 321548 w 643094"/>
              <a:gd name="connsiteY4" fmla="*/ 117901 h 643094"/>
              <a:gd name="connsiteX5" fmla="*/ 321547 w 643094"/>
              <a:gd name="connsiteY5" fmla="*/ 48181 h 643094"/>
              <a:gd name="connsiteX6" fmla="*/ 48181 w 643094"/>
              <a:gd name="connsiteY6" fmla="*/ 321547 h 643094"/>
              <a:gd name="connsiteX7" fmla="*/ 321547 w 643094"/>
              <a:gd name="connsiteY7" fmla="*/ 594913 h 643094"/>
              <a:gd name="connsiteX8" fmla="*/ 594913 w 643094"/>
              <a:gd name="connsiteY8" fmla="*/ 321547 h 643094"/>
              <a:gd name="connsiteX9" fmla="*/ 321547 w 643094"/>
              <a:gd name="connsiteY9" fmla="*/ 48181 h 643094"/>
              <a:gd name="connsiteX10" fmla="*/ 321547 w 643094"/>
              <a:gd name="connsiteY10" fmla="*/ 0 h 643094"/>
              <a:gd name="connsiteX11" fmla="*/ 643094 w 643094"/>
              <a:gd name="connsiteY11" fmla="*/ 321547 h 643094"/>
              <a:gd name="connsiteX12" fmla="*/ 321547 w 643094"/>
              <a:gd name="connsiteY12" fmla="*/ 643094 h 643094"/>
              <a:gd name="connsiteX13" fmla="*/ 0 w 643094"/>
              <a:gd name="connsiteY13" fmla="*/ 321547 h 643094"/>
              <a:gd name="connsiteX14" fmla="*/ 321547 w 643094"/>
              <a:gd name="connsiteY14" fmla="*/ 0 h 6430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43094" h="643094">
                <a:moveTo>
                  <a:pt x="321548" y="117901"/>
                </a:moveTo>
                <a:cubicBezTo>
                  <a:pt x="434019" y="117901"/>
                  <a:pt x="525195" y="209077"/>
                  <a:pt x="525195" y="321548"/>
                </a:cubicBezTo>
                <a:cubicBezTo>
                  <a:pt x="525195" y="434019"/>
                  <a:pt x="434019" y="525195"/>
                  <a:pt x="321548" y="525195"/>
                </a:cubicBezTo>
                <a:cubicBezTo>
                  <a:pt x="209077" y="525195"/>
                  <a:pt x="117901" y="434019"/>
                  <a:pt x="117901" y="321548"/>
                </a:cubicBezTo>
                <a:cubicBezTo>
                  <a:pt x="117901" y="209077"/>
                  <a:pt x="209077" y="117901"/>
                  <a:pt x="321548" y="117901"/>
                </a:cubicBezTo>
                <a:close/>
                <a:moveTo>
                  <a:pt x="321547" y="48181"/>
                </a:moveTo>
                <a:cubicBezTo>
                  <a:pt x="170571" y="48181"/>
                  <a:pt x="48181" y="170571"/>
                  <a:pt x="48181" y="321547"/>
                </a:cubicBezTo>
                <a:cubicBezTo>
                  <a:pt x="48181" y="472523"/>
                  <a:pt x="170571" y="594913"/>
                  <a:pt x="321547" y="594913"/>
                </a:cubicBezTo>
                <a:cubicBezTo>
                  <a:pt x="472523" y="594913"/>
                  <a:pt x="594913" y="472523"/>
                  <a:pt x="594913" y="321547"/>
                </a:cubicBezTo>
                <a:cubicBezTo>
                  <a:pt x="594913" y="170571"/>
                  <a:pt x="472523" y="48181"/>
                  <a:pt x="321547" y="48181"/>
                </a:cubicBezTo>
                <a:close/>
                <a:moveTo>
                  <a:pt x="321547" y="0"/>
                </a:moveTo>
                <a:cubicBezTo>
                  <a:pt x="499133" y="0"/>
                  <a:pt x="643094" y="143961"/>
                  <a:pt x="643094" y="321547"/>
                </a:cubicBezTo>
                <a:cubicBezTo>
                  <a:pt x="643094" y="499133"/>
                  <a:pt x="499133" y="643094"/>
                  <a:pt x="321547" y="643094"/>
                </a:cubicBezTo>
                <a:cubicBezTo>
                  <a:pt x="143961" y="643094"/>
                  <a:pt x="0" y="499133"/>
                  <a:pt x="0" y="321547"/>
                </a:cubicBezTo>
                <a:cubicBezTo>
                  <a:pt x="0" y="143961"/>
                  <a:pt x="143961" y="0"/>
                  <a:pt x="32154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53B1FF3-471B-4EB4-9BF7-18188DAF2FDA}"/>
              </a:ext>
            </a:extLst>
          </p:cNvPr>
          <p:cNvGrpSpPr/>
          <p:nvPr/>
        </p:nvGrpSpPr>
        <p:grpSpPr>
          <a:xfrm>
            <a:off x="5373450" y="4335202"/>
            <a:ext cx="1586375" cy="2094269"/>
            <a:chOff x="4020203" y="419231"/>
            <a:chExt cx="4367084" cy="5765249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grpSpPr>
        <p:sp>
          <p:nvSpPr>
            <p:cNvPr id="7" name="Rectangle 36">
              <a:extLst>
                <a:ext uri="{FF2B5EF4-FFF2-40B4-BE49-F238E27FC236}">
                  <a16:creationId xmlns:a16="http://schemas.microsoft.com/office/drawing/2014/main" id="{8E7AEF95-B7D9-4EF6-BFB6-1AE84CB39599}"/>
                </a:ext>
              </a:extLst>
            </p:cNvPr>
            <p:cNvSpPr/>
            <p:nvPr/>
          </p:nvSpPr>
          <p:spPr>
            <a:xfrm>
              <a:off x="4045205" y="619882"/>
              <a:ext cx="4294509" cy="5398073"/>
            </a:xfrm>
            <a:custGeom>
              <a:avLst/>
              <a:gdLst/>
              <a:ahLst/>
              <a:cxnLst/>
              <a:rect l="l" t="t" r="r" b="b"/>
              <a:pathLst>
                <a:path w="4294511" h="5398073">
                  <a:moveTo>
                    <a:pt x="1162213" y="0"/>
                  </a:moveTo>
                  <a:lnTo>
                    <a:pt x="1680726" y="0"/>
                  </a:lnTo>
                  <a:lnTo>
                    <a:pt x="1680726" y="2407824"/>
                  </a:lnTo>
                  <a:lnTo>
                    <a:pt x="1881378" y="2407824"/>
                  </a:lnTo>
                  <a:lnTo>
                    <a:pt x="1881378" y="1306295"/>
                  </a:lnTo>
                  <a:lnTo>
                    <a:pt x="2508555" y="1306295"/>
                  </a:lnTo>
                  <a:lnTo>
                    <a:pt x="2508555" y="2407824"/>
                  </a:lnTo>
                  <a:lnTo>
                    <a:pt x="2683986" y="2407824"/>
                  </a:lnTo>
                  <a:lnTo>
                    <a:pt x="2683986" y="1456809"/>
                  </a:lnTo>
                  <a:lnTo>
                    <a:pt x="3311163" y="1456809"/>
                  </a:lnTo>
                  <a:lnTo>
                    <a:pt x="3311163" y="2407824"/>
                  </a:lnTo>
                  <a:lnTo>
                    <a:pt x="3320378" y="2407824"/>
                  </a:lnTo>
                  <a:lnTo>
                    <a:pt x="3320378" y="1649240"/>
                  </a:lnTo>
                  <a:lnTo>
                    <a:pt x="3940780" y="1649240"/>
                  </a:lnTo>
                  <a:lnTo>
                    <a:pt x="3940780" y="2107035"/>
                  </a:lnTo>
                  <a:lnTo>
                    <a:pt x="4294511" y="2107035"/>
                  </a:lnTo>
                  <a:lnTo>
                    <a:pt x="4294511" y="3912904"/>
                  </a:lnTo>
                  <a:lnTo>
                    <a:pt x="3940780" y="3912904"/>
                  </a:lnTo>
                  <a:lnTo>
                    <a:pt x="3940780" y="4715513"/>
                  </a:lnTo>
                  <a:lnTo>
                    <a:pt x="3847228" y="4715513"/>
                  </a:lnTo>
                  <a:lnTo>
                    <a:pt x="3847228" y="5398073"/>
                  </a:lnTo>
                  <a:lnTo>
                    <a:pt x="1083968" y="5398073"/>
                  </a:lnTo>
                  <a:lnTo>
                    <a:pt x="1083968" y="4814946"/>
                  </a:lnTo>
                  <a:lnTo>
                    <a:pt x="959432" y="4814946"/>
                  </a:lnTo>
                  <a:lnTo>
                    <a:pt x="959432" y="4325080"/>
                  </a:lnTo>
                  <a:lnTo>
                    <a:pt x="708694" y="4325080"/>
                  </a:lnTo>
                  <a:lnTo>
                    <a:pt x="708694" y="3823450"/>
                  </a:lnTo>
                  <a:lnTo>
                    <a:pt x="457956" y="3823450"/>
                  </a:lnTo>
                  <a:lnTo>
                    <a:pt x="457956" y="3319551"/>
                  </a:lnTo>
                  <a:lnTo>
                    <a:pt x="261425" y="3319551"/>
                  </a:lnTo>
                  <a:lnTo>
                    <a:pt x="261425" y="2935233"/>
                  </a:lnTo>
                  <a:lnTo>
                    <a:pt x="0" y="2935233"/>
                  </a:lnTo>
                  <a:lnTo>
                    <a:pt x="0" y="2441147"/>
                  </a:lnTo>
                  <a:lnTo>
                    <a:pt x="627177" y="2441147"/>
                  </a:lnTo>
                  <a:lnTo>
                    <a:pt x="627177" y="2470757"/>
                  </a:lnTo>
                  <a:lnTo>
                    <a:pt x="888602" y="2470757"/>
                  </a:lnTo>
                  <a:lnTo>
                    <a:pt x="888602" y="2510208"/>
                  </a:lnTo>
                  <a:lnTo>
                    <a:pt x="1083968" y="2510208"/>
                  </a:lnTo>
                  <a:lnTo>
                    <a:pt x="1083968" y="2407824"/>
                  </a:lnTo>
                  <a:lnTo>
                    <a:pt x="1162213" y="240782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/>
            </a:p>
          </p:txBody>
        </p:sp>
        <p:sp>
          <p:nvSpPr>
            <p:cNvPr id="8" name="Rectangle 14">
              <a:extLst>
                <a:ext uri="{FF2B5EF4-FFF2-40B4-BE49-F238E27FC236}">
                  <a16:creationId xmlns:a16="http://schemas.microsoft.com/office/drawing/2014/main" id="{3B495BB5-A18C-4F6A-A665-0166402A44C3}"/>
                </a:ext>
              </a:extLst>
            </p:cNvPr>
            <p:cNvSpPr/>
            <p:nvPr/>
          </p:nvSpPr>
          <p:spPr>
            <a:xfrm>
              <a:off x="4020203" y="419231"/>
              <a:ext cx="4367084" cy="5765249"/>
            </a:xfrm>
            <a:custGeom>
              <a:avLst/>
              <a:gdLst/>
              <a:ahLst/>
              <a:cxnLst/>
              <a:rect l="l" t="t" r="r" b="b"/>
              <a:pathLst>
                <a:path w="4367084" h="5765249">
                  <a:moveTo>
                    <a:pt x="3965780" y="4113557"/>
                  </a:moveTo>
                  <a:lnTo>
                    <a:pt x="4166432" y="4113557"/>
                  </a:lnTo>
                  <a:lnTo>
                    <a:pt x="4166432" y="4916165"/>
                  </a:lnTo>
                  <a:lnTo>
                    <a:pt x="3972555" y="4916165"/>
                  </a:lnTo>
                  <a:lnTo>
                    <a:pt x="3972555" y="5763466"/>
                  </a:lnTo>
                  <a:lnTo>
                    <a:pt x="3771903" y="5763466"/>
                  </a:lnTo>
                  <a:lnTo>
                    <a:pt x="3771903" y="5763465"/>
                  </a:lnTo>
                  <a:lnTo>
                    <a:pt x="1193520" y="5763465"/>
                  </a:lnTo>
                  <a:lnTo>
                    <a:pt x="1193520" y="5765249"/>
                  </a:lnTo>
                  <a:lnTo>
                    <a:pt x="992868" y="5765249"/>
                  </a:lnTo>
                  <a:lnTo>
                    <a:pt x="992868" y="5009248"/>
                  </a:lnTo>
                  <a:lnTo>
                    <a:pt x="1193520" y="5009248"/>
                  </a:lnTo>
                  <a:lnTo>
                    <a:pt x="1193520" y="5562813"/>
                  </a:lnTo>
                  <a:lnTo>
                    <a:pt x="3771903" y="5562813"/>
                  </a:lnTo>
                  <a:lnTo>
                    <a:pt x="3771903" y="4916165"/>
                  </a:lnTo>
                  <a:lnTo>
                    <a:pt x="3965780" y="4916165"/>
                  </a:lnTo>
                  <a:close/>
                  <a:moveTo>
                    <a:pt x="404924" y="3516123"/>
                  </a:moveTo>
                  <a:lnTo>
                    <a:pt x="605576" y="3516123"/>
                  </a:lnTo>
                  <a:lnTo>
                    <a:pt x="605576" y="4024102"/>
                  </a:lnTo>
                  <a:lnTo>
                    <a:pt x="794053" y="4024102"/>
                  </a:lnTo>
                  <a:lnTo>
                    <a:pt x="794053" y="4525732"/>
                  </a:lnTo>
                  <a:lnTo>
                    <a:pt x="991620" y="4525732"/>
                  </a:lnTo>
                  <a:lnTo>
                    <a:pt x="991620" y="5027362"/>
                  </a:lnTo>
                  <a:lnTo>
                    <a:pt x="790968" y="5027362"/>
                  </a:lnTo>
                  <a:lnTo>
                    <a:pt x="790968" y="4525732"/>
                  </a:lnTo>
                  <a:lnTo>
                    <a:pt x="593401" y="4525732"/>
                  </a:lnTo>
                  <a:lnTo>
                    <a:pt x="593401" y="4056122"/>
                  </a:lnTo>
                  <a:lnTo>
                    <a:pt x="404924" y="4056122"/>
                  </a:lnTo>
                  <a:close/>
                  <a:moveTo>
                    <a:pt x="4166432" y="2307688"/>
                  </a:moveTo>
                  <a:lnTo>
                    <a:pt x="4367084" y="2307688"/>
                  </a:lnTo>
                  <a:lnTo>
                    <a:pt x="4367084" y="4113556"/>
                  </a:lnTo>
                  <a:lnTo>
                    <a:pt x="4166432" y="4113556"/>
                  </a:lnTo>
                  <a:close/>
                  <a:moveTo>
                    <a:pt x="3965780" y="1906384"/>
                  </a:moveTo>
                  <a:lnTo>
                    <a:pt x="4166432" y="1906384"/>
                  </a:lnTo>
                  <a:lnTo>
                    <a:pt x="4166432" y="2307688"/>
                  </a:lnTo>
                  <a:lnTo>
                    <a:pt x="3965780" y="2307688"/>
                  </a:lnTo>
                  <a:close/>
                  <a:moveTo>
                    <a:pt x="2520856" y="1506947"/>
                  </a:moveTo>
                  <a:lnTo>
                    <a:pt x="2721508" y="1506947"/>
                  </a:lnTo>
                  <a:lnTo>
                    <a:pt x="3336164" y="1506947"/>
                  </a:lnTo>
                  <a:lnTo>
                    <a:pt x="3336164" y="1685040"/>
                  </a:lnTo>
                  <a:lnTo>
                    <a:pt x="3464150" y="1685040"/>
                  </a:lnTo>
                  <a:lnTo>
                    <a:pt x="3464150" y="1682197"/>
                  </a:lnTo>
                  <a:lnTo>
                    <a:pt x="3965780" y="1682197"/>
                  </a:lnTo>
                  <a:lnTo>
                    <a:pt x="3965780" y="1882849"/>
                  </a:lnTo>
                  <a:lnTo>
                    <a:pt x="3536816" y="1882849"/>
                  </a:lnTo>
                  <a:lnTo>
                    <a:pt x="3536816" y="2788626"/>
                  </a:lnTo>
                  <a:lnTo>
                    <a:pt x="3336164" y="2788626"/>
                  </a:lnTo>
                  <a:lnTo>
                    <a:pt x="3336164" y="1707599"/>
                  </a:lnTo>
                  <a:lnTo>
                    <a:pt x="2721508" y="1707599"/>
                  </a:lnTo>
                  <a:lnTo>
                    <a:pt x="2721508" y="2710859"/>
                  </a:lnTo>
                  <a:lnTo>
                    <a:pt x="2520856" y="2710859"/>
                  </a:lnTo>
                  <a:close/>
                  <a:moveTo>
                    <a:pt x="1705727" y="200652"/>
                  </a:moveTo>
                  <a:lnTo>
                    <a:pt x="1906379" y="200652"/>
                  </a:lnTo>
                  <a:lnTo>
                    <a:pt x="1906379" y="1306295"/>
                  </a:lnTo>
                  <a:lnTo>
                    <a:pt x="2508335" y="1306295"/>
                  </a:lnTo>
                  <a:lnTo>
                    <a:pt x="2508335" y="1506947"/>
                  </a:lnTo>
                  <a:lnTo>
                    <a:pt x="1906379" y="1506947"/>
                  </a:lnTo>
                  <a:lnTo>
                    <a:pt x="1906379" y="2608477"/>
                  </a:lnTo>
                  <a:lnTo>
                    <a:pt x="1705727" y="2608477"/>
                  </a:lnTo>
                  <a:close/>
                  <a:moveTo>
                    <a:pt x="986562" y="200652"/>
                  </a:moveTo>
                  <a:lnTo>
                    <a:pt x="1187214" y="200652"/>
                  </a:lnTo>
                  <a:lnTo>
                    <a:pt x="1187214" y="3612116"/>
                  </a:lnTo>
                  <a:lnTo>
                    <a:pt x="986562" y="3612116"/>
                  </a:lnTo>
                  <a:lnTo>
                    <a:pt x="986562" y="2838909"/>
                  </a:lnTo>
                  <a:lnTo>
                    <a:pt x="600014" y="2838909"/>
                  </a:lnTo>
                  <a:lnTo>
                    <a:pt x="600014" y="2641799"/>
                  </a:lnTo>
                  <a:lnTo>
                    <a:pt x="200652" y="2641799"/>
                  </a:lnTo>
                  <a:lnTo>
                    <a:pt x="200652" y="3118899"/>
                  </a:lnTo>
                  <a:lnTo>
                    <a:pt x="384605" y="3118899"/>
                  </a:lnTo>
                  <a:lnTo>
                    <a:pt x="384605" y="3520203"/>
                  </a:lnTo>
                  <a:lnTo>
                    <a:pt x="183953" y="3520203"/>
                  </a:lnTo>
                  <a:lnTo>
                    <a:pt x="183953" y="3141857"/>
                  </a:lnTo>
                  <a:lnTo>
                    <a:pt x="0" y="3141857"/>
                  </a:lnTo>
                  <a:lnTo>
                    <a:pt x="0" y="2439575"/>
                  </a:lnTo>
                  <a:lnTo>
                    <a:pt x="200652" y="2439575"/>
                  </a:lnTo>
                  <a:lnTo>
                    <a:pt x="200652" y="2441147"/>
                  </a:lnTo>
                  <a:lnTo>
                    <a:pt x="610687" y="2441147"/>
                  </a:lnTo>
                  <a:lnTo>
                    <a:pt x="610687" y="2638257"/>
                  </a:lnTo>
                  <a:lnTo>
                    <a:pt x="986562" y="2638257"/>
                  </a:lnTo>
                  <a:close/>
                  <a:moveTo>
                    <a:pt x="1187214" y="0"/>
                  </a:moveTo>
                  <a:lnTo>
                    <a:pt x="1688844" y="0"/>
                  </a:lnTo>
                  <a:lnTo>
                    <a:pt x="1688844" y="200652"/>
                  </a:lnTo>
                  <a:lnTo>
                    <a:pt x="1187214" y="200652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1">
                <a:solidFill>
                  <a:schemeClr val="bg1"/>
                </a:solidFill>
              </a:endParaRP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F2F31484-D5D2-4D3F-B23E-DE3CD570CE82}"/>
              </a:ext>
            </a:extLst>
          </p:cNvPr>
          <p:cNvGrpSpPr/>
          <p:nvPr/>
        </p:nvGrpSpPr>
        <p:grpSpPr>
          <a:xfrm>
            <a:off x="3075567" y="3635311"/>
            <a:ext cx="786508" cy="1309462"/>
            <a:chOff x="756338" y="2636912"/>
            <a:chExt cx="1152128" cy="1918185"/>
          </a:xfrm>
        </p:grpSpPr>
        <p:grpSp>
          <p:nvGrpSpPr>
            <p:cNvPr id="26" name="Group 25">
              <a:extLst>
                <a:ext uri="{FF2B5EF4-FFF2-40B4-BE49-F238E27FC236}">
                  <a16:creationId xmlns:a16="http://schemas.microsoft.com/office/drawing/2014/main" id="{8A999EFD-2350-4AFB-A260-FF0E07533A4A}"/>
                </a:ext>
              </a:extLst>
            </p:cNvPr>
            <p:cNvGrpSpPr/>
            <p:nvPr/>
          </p:nvGrpSpPr>
          <p:grpSpPr>
            <a:xfrm>
              <a:off x="756338" y="2636912"/>
              <a:ext cx="1152128" cy="1918185"/>
              <a:chOff x="3631246" y="4903910"/>
              <a:chExt cx="446244" cy="742954"/>
            </a:xfrm>
          </p:grpSpPr>
          <p:sp>
            <p:nvSpPr>
              <p:cNvPr id="29" name="Freeform 6">
                <a:extLst>
                  <a:ext uri="{FF2B5EF4-FFF2-40B4-BE49-F238E27FC236}">
                    <a16:creationId xmlns:a16="http://schemas.microsoft.com/office/drawing/2014/main" id="{7E549C2A-2700-453C-9984-35257E246DE3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1246" y="4903910"/>
                <a:ext cx="446244" cy="742954"/>
              </a:xfrm>
              <a:custGeom>
                <a:avLst/>
                <a:gdLst>
                  <a:gd name="T0" fmla="*/ 530 w 566"/>
                  <a:gd name="T1" fmla="*/ 0 h 1053"/>
                  <a:gd name="T2" fmla="*/ 36 w 566"/>
                  <a:gd name="T3" fmla="*/ 0 h 1053"/>
                  <a:gd name="T4" fmla="*/ 0 w 566"/>
                  <a:gd name="T5" fmla="*/ 36 h 1053"/>
                  <a:gd name="T6" fmla="*/ 0 w 566"/>
                  <a:gd name="T7" fmla="*/ 1017 h 1053"/>
                  <a:gd name="T8" fmla="*/ 36 w 566"/>
                  <a:gd name="T9" fmla="*/ 1053 h 1053"/>
                  <a:gd name="T10" fmla="*/ 530 w 566"/>
                  <a:gd name="T11" fmla="*/ 1053 h 1053"/>
                  <a:gd name="T12" fmla="*/ 566 w 566"/>
                  <a:gd name="T13" fmla="*/ 1017 h 1053"/>
                  <a:gd name="T14" fmla="*/ 566 w 566"/>
                  <a:gd name="T15" fmla="*/ 36 h 1053"/>
                  <a:gd name="T16" fmla="*/ 530 w 566"/>
                  <a:gd name="T17" fmla="*/ 0 h 1053"/>
                  <a:gd name="T18" fmla="*/ 520 w 566"/>
                  <a:gd name="T19" fmla="*/ 911 h 1053"/>
                  <a:gd name="T20" fmla="*/ 48 w 566"/>
                  <a:gd name="T21" fmla="*/ 911 h 1053"/>
                  <a:gd name="T22" fmla="*/ 48 w 566"/>
                  <a:gd name="T23" fmla="*/ 108 h 1053"/>
                  <a:gd name="T24" fmla="*/ 520 w 566"/>
                  <a:gd name="T25" fmla="*/ 108 h 1053"/>
                  <a:gd name="T26" fmla="*/ 520 w 566"/>
                  <a:gd name="T27" fmla="*/ 911 h 10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566" h="1053">
                    <a:moveTo>
                      <a:pt x="530" y="0"/>
                    </a:moveTo>
                    <a:cubicBezTo>
                      <a:pt x="36" y="0"/>
                      <a:pt x="36" y="0"/>
                      <a:pt x="36" y="0"/>
                    </a:cubicBezTo>
                    <a:cubicBezTo>
                      <a:pt x="16" y="0"/>
                      <a:pt x="0" y="16"/>
                      <a:pt x="0" y="36"/>
                    </a:cubicBezTo>
                    <a:cubicBezTo>
                      <a:pt x="0" y="1017"/>
                      <a:pt x="0" y="1017"/>
                      <a:pt x="0" y="1017"/>
                    </a:cubicBezTo>
                    <a:cubicBezTo>
                      <a:pt x="0" y="1037"/>
                      <a:pt x="16" y="1053"/>
                      <a:pt x="36" y="1053"/>
                    </a:cubicBezTo>
                    <a:cubicBezTo>
                      <a:pt x="530" y="1053"/>
                      <a:pt x="530" y="1053"/>
                      <a:pt x="530" y="1053"/>
                    </a:cubicBezTo>
                    <a:cubicBezTo>
                      <a:pt x="550" y="1053"/>
                      <a:pt x="566" y="1037"/>
                      <a:pt x="566" y="1017"/>
                    </a:cubicBezTo>
                    <a:cubicBezTo>
                      <a:pt x="566" y="36"/>
                      <a:pt x="566" y="36"/>
                      <a:pt x="566" y="36"/>
                    </a:cubicBezTo>
                    <a:cubicBezTo>
                      <a:pt x="566" y="16"/>
                      <a:pt x="550" y="0"/>
                      <a:pt x="530" y="0"/>
                    </a:cubicBezTo>
                    <a:close/>
                    <a:moveTo>
                      <a:pt x="520" y="911"/>
                    </a:moveTo>
                    <a:cubicBezTo>
                      <a:pt x="48" y="911"/>
                      <a:pt x="48" y="911"/>
                      <a:pt x="48" y="911"/>
                    </a:cubicBezTo>
                    <a:cubicBezTo>
                      <a:pt x="48" y="108"/>
                      <a:pt x="48" y="108"/>
                      <a:pt x="48" y="108"/>
                    </a:cubicBezTo>
                    <a:cubicBezTo>
                      <a:pt x="520" y="108"/>
                      <a:pt x="520" y="108"/>
                      <a:pt x="520" y="108"/>
                    </a:cubicBezTo>
                    <a:lnTo>
                      <a:pt x="520" y="911"/>
                    </a:lnTo>
                    <a:close/>
                  </a:path>
                </a:pathLst>
              </a:custGeom>
              <a:solidFill>
                <a:schemeClr val="accent1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:endParaRPr lang="en-US" sz="2700"/>
              </a:p>
            </p:txBody>
          </p:sp>
          <p:sp>
            <p:nvSpPr>
              <p:cNvPr id="30" name="Rounded Rectangle 49">
                <a:extLst>
                  <a:ext uri="{FF2B5EF4-FFF2-40B4-BE49-F238E27FC236}">
                    <a16:creationId xmlns:a16="http://schemas.microsoft.com/office/drawing/2014/main" id="{CF6E753A-A6BC-456C-9258-11C45ADC14ED}"/>
                  </a:ext>
                </a:extLst>
              </p:cNvPr>
              <p:cNvSpPr/>
              <p:nvPr/>
            </p:nvSpPr>
            <p:spPr>
              <a:xfrm>
                <a:off x="3802267" y="4938019"/>
                <a:ext cx="104202" cy="20042"/>
              </a:xfrm>
              <a:prstGeom prst="roundRect">
                <a:avLst>
                  <a:gd name="adj" fmla="val 50000"/>
                </a:avLst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6C68D838-1FD5-45C9-BCF5-E8F239FC8DAA}"/>
                  </a:ext>
                </a:extLst>
              </p:cNvPr>
              <p:cNvSpPr/>
              <p:nvPr/>
            </p:nvSpPr>
            <p:spPr>
              <a:xfrm>
                <a:off x="3822161" y="5563917"/>
                <a:ext cx="64414" cy="64414"/>
              </a:xfrm>
              <a:prstGeom prst="ellipse">
                <a:avLst/>
              </a:prstGeom>
              <a:solidFill>
                <a:srgbClr val="87BCE6"/>
              </a:solidFill>
              <a:ln w="12700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700"/>
              </a:p>
            </p:txBody>
          </p:sp>
          <p:sp>
            <p:nvSpPr>
              <p:cNvPr id="32" name="Right Triangle 3">
                <a:extLst>
                  <a:ext uri="{FF2B5EF4-FFF2-40B4-BE49-F238E27FC236}">
                    <a16:creationId xmlns:a16="http://schemas.microsoft.com/office/drawing/2014/main" id="{9046853D-0D72-4E58-AE1D-74A7ADE95560}"/>
                  </a:ext>
                </a:extLst>
              </p:cNvPr>
              <p:cNvSpPr/>
              <p:nvPr/>
            </p:nvSpPr>
            <p:spPr>
              <a:xfrm flipV="1">
                <a:off x="3667586" y="4984405"/>
                <a:ext cx="353926" cy="561866"/>
              </a:xfrm>
              <a:custGeom>
                <a:avLst/>
                <a:gdLst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  <a:gd name="connsiteX0" fmla="*/ 0 w 1149070"/>
                  <a:gd name="connsiteY0" fmla="*/ 660238 h 660238"/>
                  <a:gd name="connsiteX1" fmla="*/ 0 w 1149070"/>
                  <a:gd name="connsiteY1" fmla="*/ 0 h 660238"/>
                  <a:gd name="connsiteX2" fmla="*/ 1149070 w 1149070"/>
                  <a:gd name="connsiteY2" fmla="*/ 660238 h 660238"/>
                  <a:gd name="connsiteX3" fmla="*/ 0 w 1149070"/>
                  <a:gd name="connsiteY3" fmla="*/ 660238 h 660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1149070" h="660238">
                    <a:moveTo>
                      <a:pt x="0" y="660238"/>
                    </a:moveTo>
                    <a:lnTo>
                      <a:pt x="0" y="0"/>
                    </a:lnTo>
                    <a:cubicBezTo>
                      <a:pt x="179823" y="397879"/>
                      <a:pt x="710167" y="602719"/>
                      <a:pt x="1149070" y="660238"/>
                    </a:cubicBezTo>
                    <a:lnTo>
                      <a:pt x="0" y="660238"/>
                    </a:lnTo>
                    <a:close/>
                  </a:path>
                </a:pathLst>
              </a:custGeom>
              <a:solidFill>
                <a:schemeClr val="accent1">
                  <a:alpha val="22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 sz="2700"/>
              </a:p>
            </p:txBody>
          </p:sp>
        </p:grpSp>
        <p:sp>
          <p:nvSpPr>
            <p:cNvPr id="27" name="Rounded Rectangle 6">
              <a:extLst>
                <a:ext uri="{FF2B5EF4-FFF2-40B4-BE49-F238E27FC236}">
                  <a16:creationId xmlns:a16="http://schemas.microsoft.com/office/drawing/2014/main" id="{88508C12-3EC5-41EC-A9BA-37B9569ED096}"/>
                </a:ext>
              </a:extLst>
            </p:cNvPr>
            <p:cNvSpPr/>
            <p:nvPr/>
          </p:nvSpPr>
          <p:spPr>
            <a:xfrm>
              <a:off x="1141457" y="2704713"/>
              <a:ext cx="381891" cy="49373"/>
            </a:xfrm>
            <a:prstGeom prst="roundRect">
              <a:avLst>
                <a:gd name="adj" fmla="val 50000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70371A0E-53DA-45CC-83CA-D13B233644DD}"/>
                </a:ext>
              </a:extLst>
            </p:cNvPr>
            <p:cNvSpPr/>
            <p:nvPr/>
          </p:nvSpPr>
          <p:spPr>
            <a:xfrm>
              <a:off x="1260394" y="4352086"/>
              <a:ext cx="144016" cy="144016"/>
            </a:xfrm>
            <a:prstGeom prst="ellipse">
              <a:avLst/>
            </a:prstGeom>
            <a:solidFill>
              <a:schemeClr val="bg1">
                <a:lumMod val="9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6D40BE95-5E1E-4FDD-AE74-CF543D1AA0D1}"/>
              </a:ext>
            </a:extLst>
          </p:cNvPr>
          <p:cNvGrpSpPr/>
          <p:nvPr/>
        </p:nvGrpSpPr>
        <p:grpSpPr>
          <a:xfrm>
            <a:off x="5180108" y="1903017"/>
            <a:ext cx="1826387" cy="1029263"/>
            <a:chOff x="4798460" y="2075033"/>
            <a:chExt cx="1826387" cy="1029263"/>
          </a:xfrm>
        </p:grpSpPr>
        <p:sp>
          <p:nvSpPr>
            <p:cNvPr id="50" name="Freeform: Shape 49">
              <a:extLst>
                <a:ext uri="{FF2B5EF4-FFF2-40B4-BE49-F238E27FC236}">
                  <a16:creationId xmlns:a16="http://schemas.microsoft.com/office/drawing/2014/main" id="{793F0ED6-87EF-40C1-9F01-4EF9403F38F0}"/>
                </a:ext>
              </a:extLst>
            </p:cNvPr>
            <p:cNvSpPr/>
            <p:nvPr/>
          </p:nvSpPr>
          <p:spPr>
            <a:xfrm rot="10800000">
              <a:off x="4798460" y="2075033"/>
              <a:ext cx="1826387" cy="1029263"/>
            </a:xfrm>
            <a:custGeom>
              <a:avLst/>
              <a:gdLst>
                <a:gd name="connsiteX0" fmla="*/ 1826387 w 1826387"/>
                <a:gd name="connsiteY0" fmla="*/ 36528 h 1029263"/>
                <a:gd name="connsiteX1" fmla="*/ 0 w 1826387"/>
                <a:gd name="connsiteY1" fmla="*/ 36528 h 1029263"/>
                <a:gd name="connsiteX2" fmla="*/ 47432 w 1826387"/>
                <a:gd name="connsiteY2" fmla="*/ 0 h 1029263"/>
                <a:gd name="connsiteX3" fmla="*/ 1778955 w 1826387"/>
                <a:gd name="connsiteY3" fmla="*/ 0 h 1029263"/>
                <a:gd name="connsiteX4" fmla="*/ 1010101 w 1826387"/>
                <a:gd name="connsiteY4" fmla="*/ 78555 h 1029263"/>
                <a:gd name="connsiteX5" fmla="*/ 1010101 w 1826387"/>
                <a:gd name="connsiteY5" fmla="*/ 60976 h 1029263"/>
                <a:gd name="connsiteX6" fmla="*/ 816287 w 1826387"/>
                <a:gd name="connsiteY6" fmla="*/ 60976 h 1029263"/>
                <a:gd name="connsiteX7" fmla="*/ 816287 w 1826387"/>
                <a:gd name="connsiteY7" fmla="*/ 78555 h 1029263"/>
                <a:gd name="connsiteX8" fmla="*/ 1826387 w 1826387"/>
                <a:gd name="connsiteY8" fmla="*/ 93229 h 1029263"/>
                <a:gd name="connsiteX9" fmla="*/ 0 w 1826387"/>
                <a:gd name="connsiteY9" fmla="*/ 93229 h 1029263"/>
                <a:gd name="connsiteX10" fmla="*/ 0 w 1826387"/>
                <a:gd name="connsiteY10" fmla="*/ 44525 h 1029263"/>
                <a:gd name="connsiteX11" fmla="*/ 1826387 w 1826387"/>
                <a:gd name="connsiteY11" fmla="*/ 44525 h 1029263"/>
                <a:gd name="connsiteX12" fmla="*/ 1582869 w 1826387"/>
                <a:gd name="connsiteY12" fmla="*/ 980559 h 1029263"/>
                <a:gd name="connsiteX13" fmla="*/ 1582869 w 1826387"/>
                <a:gd name="connsiteY13" fmla="*/ 176949 h 1029263"/>
                <a:gd name="connsiteX14" fmla="*/ 243518 w 1826387"/>
                <a:gd name="connsiteY14" fmla="*/ 176949 h 1029263"/>
                <a:gd name="connsiteX15" fmla="*/ 243518 w 1826387"/>
                <a:gd name="connsiteY15" fmla="*/ 980559 h 1029263"/>
                <a:gd name="connsiteX16" fmla="*/ 1591216 w 1826387"/>
                <a:gd name="connsiteY16" fmla="*/ 1029263 h 1029263"/>
                <a:gd name="connsiteX17" fmla="*/ 235170 w 1826387"/>
                <a:gd name="connsiteY17" fmla="*/ 1029263 h 1029263"/>
                <a:gd name="connsiteX18" fmla="*/ 194814 w 1826387"/>
                <a:gd name="connsiteY18" fmla="*/ 988907 h 1029263"/>
                <a:gd name="connsiteX19" fmla="*/ 194814 w 1826387"/>
                <a:gd name="connsiteY19" fmla="*/ 103893 h 1029263"/>
                <a:gd name="connsiteX20" fmla="*/ 1631572 w 1826387"/>
                <a:gd name="connsiteY20" fmla="*/ 103893 h 1029263"/>
                <a:gd name="connsiteX21" fmla="*/ 1631572 w 1826387"/>
                <a:gd name="connsiteY21" fmla="*/ 988907 h 1029263"/>
                <a:gd name="connsiteX22" fmla="*/ 1591216 w 1826387"/>
                <a:gd name="connsiteY22" fmla="*/ 1029263 h 1029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826387" h="1029263">
                  <a:moveTo>
                    <a:pt x="1826387" y="36528"/>
                  </a:moveTo>
                  <a:lnTo>
                    <a:pt x="0" y="36528"/>
                  </a:lnTo>
                  <a:lnTo>
                    <a:pt x="47432" y="0"/>
                  </a:lnTo>
                  <a:lnTo>
                    <a:pt x="1778955" y="0"/>
                  </a:lnTo>
                  <a:close/>
                  <a:moveTo>
                    <a:pt x="1010101" y="78555"/>
                  </a:moveTo>
                  <a:lnTo>
                    <a:pt x="1010101" y="60976"/>
                  </a:lnTo>
                  <a:lnTo>
                    <a:pt x="816287" y="60976"/>
                  </a:lnTo>
                  <a:lnTo>
                    <a:pt x="816287" y="78555"/>
                  </a:lnTo>
                  <a:close/>
                  <a:moveTo>
                    <a:pt x="1826387" y="93229"/>
                  </a:moveTo>
                  <a:lnTo>
                    <a:pt x="0" y="93229"/>
                  </a:lnTo>
                  <a:lnTo>
                    <a:pt x="0" y="44525"/>
                  </a:lnTo>
                  <a:lnTo>
                    <a:pt x="1826387" y="44525"/>
                  </a:lnTo>
                  <a:close/>
                  <a:moveTo>
                    <a:pt x="1582869" y="980559"/>
                  </a:moveTo>
                  <a:lnTo>
                    <a:pt x="1582869" y="176949"/>
                  </a:lnTo>
                  <a:lnTo>
                    <a:pt x="243518" y="176949"/>
                  </a:lnTo>
                  <a:lnTo>
                    <a:pt x="243518" y="980559"/>
                  </a:lnTo>
                  <a:close/>
                  <a:moveTo>
                    <a:pt x="1591216" y="1029263"/>
                  </a:moveTo>
                  <a:lnTo>
                    <a:pt x="235170" y="1029263"/>
                  </a:lnTo>
                  <a:cubicBezTo>
                    <a:pt x="212882" y="1029263"/>
                    <a:pt x="194814" y="1011195"/>
                    <a:pt x="194814" y="988907"/>
                  </a:cubicBezTo>
                  <a:lnTo>
                    <a:pt x="194814" y="103893"/>
                  </a:lnTo>
                  <a:lnTo>
                    <a:pt x="1631572" y="103893"/>
                  </a:lnTo>
                  <a:lnTo>
                    <a:pt x="1631572" y="988907"/>
                  </a:lnTo>
                  <a:cubicBezTo>
                    <a:pt x="1631572" y="1011195"/>
                    <a:pt x="1613504" y="1029263"/>
                    <a:pt x="1591216" y="1029263"/>
                  </a:cubicBezTo>
                  <a:close/>
                </a:path>
              </a:pathLst>
            </a:custGeom>
            <a:solidFill>
              <a:schemeClr val="accent3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lvl="0" algn="ctr"/>
              <a:endParaRPr lang="en-US" sz="2700"/>
            </a:p>
          </p:txBody>
        </p:sp>
        <p:sp>
          <p:nvSpPr>
            <p:cNvPr id="44" name="Right Triangle 3">
              <a:extLst>
                <a:ext uri="{FF2B5EF4-FFF2-40B4-BE49-F238E27FC236}">
                  <a16:creationId xmlns:a16="http://schemas.microsoft.com/office/drawing/2014/main" id="{F7F20372-FD4E-4B08-A16A-33AAE8B729E0}"/>
                </a:ext>
              </a:extLst>
            </p:cNvPr>
            <p:cNvSpPr/>
            <p:nvPr userDrawn="1"/>
          </p:nvSpPr>
          <p:spPr>
            <a:xfrm flipV="1">
              <a:off x="5044872" y="2114425"/>
              <a:ext cx="1385161" cy="798951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3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grpSp>
        <p:nvGrpSpPr>
          <p:cNvPr id="46" name="Group 45">
            <a:extLst>
              <a:ext uri="{FF2B5EF4-FFF2-40B4-BE49-F238E27FC236}">
                <a16:creationId xmlns:a16="http://schemas.microsoft.com/office/drawing/2014/main" id="{BCAA0952-B080-45A8-AC26-134B1E5A2FB9}"/>
              </a:ext>
            </a:extLst>
          </p:cNvPr>
          <p:cNvGrpSpPr/>
          <p:nvPr userDrawn="1"/>
        </p:nvGrpSpPr>
        <p:grpSpPr>
          <a:xfrm>
            <a:off x="7998394" y="3808691"/>
            <a:ext cx="1182693" cy="962702"/>
            <a:chOff x="7922244" y="3248064"/>
            <a:chExt cx="1182693" cy="962702"/>
          </a:xfrm>
        </p:grpSpPr>
        <p:sp>
          <p:nvSpPr>
            <p:cNvPr id="42" name="Rounded Rectangle 3">
              <a:extLst>
                <a:ext uri="{FF2B5EF4-FFF2-40B4-BE49-F238E27FC236}">
                  <a16:creationId xmlns:a16="http://schemas.microsoft.com/office/drawing/2014/main" id="{E83D8C45-3C92-4CAF-BF48-E9EDF749F57C}"/>
                </a:ext>
              </a:extLst>
            </p:cNvPr>
            <p:cNvSpPr/>
            <p:nvPr/>
          </p:nvSpPr>
          <p:spPr>
            <a:xfrm>
              <a:off x="7922244" y="3248064"/>
              <a:ext cx="1182693" cy="962702"/>
            </a:xfrm>
            <a:custGeom>
              <a:avLst/>
              <a:gdLst/>
              <a:ahLst/>
              <a:cxnLst/>
              <a:rect l="l" t="t" r="r" b="b"/>
              <a:pathLst>
                <a:path w="2481182" h="2019660">
                  <a:moveTo>
                    <a:pt x="1240591" y="1481245"/>
                  </a:moveTo>
                  <a:cubicBezTo>
                    <a:pt x="1201062" y="1481245"/>
                    <a:pt x="1169018" y="1511885"/>
                    <a:pt x="1169018" y="1549682"/>
                  </a:cubicBezTo>
                  <a:cubicBezTo>
                    <a:pt x="1169018" y="1587479"/>
                    <a:pt x="1201062" y="1618119"/>
                    <a:pt x="1240591" y="1618119"/>
                  </a:cubicBezTo>
                  <a:cubicBezTo>
                    <a:pt x="1280120" y="1618119"/>
                    <a:pt x="1312164" y="1587479"/>
                    <a:pt x="1312164" y="1549682"/>
                  </a:cubicBezTo>
                  <a:cubicBezTo>
                    <a:pt x="1312164" y="1511885"/>
                    <a:pt x="1280120" y="1481245"/>
                    <a:pt x="1240591" y="1481245"/>
                  </a:cubicBezTo>
                  <a:close/>
                  <a:moveTo>
                    <a:pt x="95430" y="81527"/>
                  </a:moveTo>
                  <a:lnTo>
                    <a:pt x="95430" y="91249"/>
                  </a:lnTo>
                  <a:lnTo>
                    <a:pt x="95430" y="1336786"/>
                  </a:lnTo>
                  <a:lnTo>
                    <a:pt x="95430" y="1414360"/>
                  </a:lnTo>
                  <a:lnTo>
                    <a:pt x="2385752" y="1414360"/>
                  </a:lnTo>
                  <a:lnTo>
                    <a:pt x="2385752" y="1336786"/>
                  </a:lnTo>
                  <a:lnTo>
                    <a:pt x="2385752" y="91249"/>
                  </a:lnTo>
                  <a:lnTo>
                    <a:pt x="2385752" y="81527"/>
                  </a:lnTo>
                  <a:close/>
                  <a:moveTo>
                    <a:pt x="82232" y="0"/>
                  </a:moveTo>
                  <a:lnTo>
                    <a:pt x="2398950" y="0"/>
                  </a:lnTo>
                  <a:cubicBezTo>
                    <a:pt x="2444366" y="0"/>
                    <a:pt x="2481182" y="33399"/>
                    <a:pt x="2481182" y="74597"/>
                  </a:cubicBezTo>
                  <a:lnTo>
                    <a:pt x="2481182" y="1613510"/>
                  </a:lnTo>
                  <a:cubicBezTo>
                    <a:pt x="2481182" y="1654709"/>
                    <a:pt x="2444366" y="1688107"/>
                    <a:pt x="2398950" y="1688107"/>
                  </a:cubicBezTo>
                  <a:lnTo>
                    <a:pt x="1569038" y="1688107"/>
                  </a:lnTo>
                  <a:lnTo>
                    <a:pt x="1643796" y="1974036"/>
                  </a:lnTo>
                  <a:lnTo>
                    <a:pt x="1876791" y="1974036"/>
                  </a:lnTo>
                  <a:cubicBezTo>
                    <a:pt x="1881184" y="1974036"/>
                    <a:pt x="1884744" y="1977440"/>
                    <a:pt x="1884744" y="1981640"/>
                  </a:cubicBezTo>
                  <a:lnTo>
                    <a:pt x="1884744" y="2012056"/>
                  </a:lnTo>
                  <a:cubicBezTo>
                    <a:pt x="1884744" y="2016256"/>
                    <a:pt x="1881184" y="2019660"/>
                    <a:pt x="1876791" y="2019660"/>
                  </a:cubicBezTo>
                  <a:lnTo>
                    <a:pt x="604391" y="2019660"/>
                  </a:lnTo>
                  <a:cubicBezTo>
                    <a:pt x="599998" y="2019660"/>
                    <a:pt x="596438" y="2016256"/>
                    <a:pt x="596438" y="2012056"/>
                  </a:cubicBezTo>
                  <a:lnTo>
                    <a:pt x="596438" y="1981640"/>
                  </a:lnTo>
                  <a:cubicBezTo>
                    <a:pt x="596438" y="1977440"/>
                    <a:pt x="599998" y="1974036"/>
                    <a:pt x="604391" y="1974036"/>
                  </a:cubicBezTo>
                  <a:lnTo>
                    <a:pt x="837388" y="1974036"/>
                  </a:lnTo>
                  <a:lnTo>
                    <a:pt x="912145" y="1688107"/>
                  </a:lnTo>
                  <a:lnTo>
                    <a:pt x="82232" y="1688107"/>
                  </a:lnTo>
                  <a:cubicBezTo>
                    <a:pt x="36817" y="1688107"/>
                    <a:pt x="0" y="1654709"/>
                    <a:pt x="0" y="1613510"/>
                  </a:cubicBezTo>
                  <a:lnTo>
                    <a:pt x="0" y="74597"/>
                  </a:lnTo>
                  <a:cubicBezTo>
                    <a:pt x="0" y="33399"/>
                    <a:pt x="36817" y="0"/>
                    <a:pt x="82232" y="0"/>
                  </a:cubicBezTo>
                  <a:close/>
                </a:path>
              </a:pathLst>
            </a:custGeom>
            <a:solidFill>
              <a:schemeClr val="accent2"/>
            </a:solidFill>
            <a:ln w="12700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 lang="en-US" sz="2700"/>
            </a:p>
          </p:txBody>
        </p:sp>
        <p:sp>
          <p:nvSpPr>
            <p:cNvPr id="45" name="Right Triangle 3">
              <a:extLst>
                <a:ext uri="{FF2B5EF4-FFF2-40B4-BE49-F238E27FC236}">
                  <a16:creationId xmlns:a16="http://schemas.microsoft.com/office/drawing/2014/main" id="{ABED95C5-9C52-471B-A7EE-0CB471FF7BD7}"/>
                </a:ext>
              </a:extLst>
            </p:cNvPr>
            <p:cNvSpPr/>
            <p:nvPr/>
          </p:nvSpPr>
          <p:spPr>
            <a:xfrm flipV="1">
              <a:off x="7922244" y="3297959"/>
              <a:ext cx="1182693" cy="717954"/>
            </a:xfrm>
            <a:custGeom>
              <a:avLst/>
              <a:gdLst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  <a:gd name="connsiteX0" fmla="*/ 0 w 1149070"/>
                <a:gd name="connsiteY0" fmla="*/ 660238 h 660238"/>
                <a:gd name="connsiteX1" fmla="*/ 0 w 1149070"/>
                <a:gd name="connsiteY1" fmla="*/ 0 h 660238"/>
                <a:gd name="connsiteX2" fmla="*/ 1149070 w 1149070"/>
                <a:gd name="connsiteY2" fmla="*/ 660238 h 660238"/>
                <a:gd name="connsiteX3" fmla="*/ 0 w 1149070"/>
                <a:gd name="connsiteY3" fmla="*/ 660238 h 660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49070" h="660238">
                  <a:moveTo>
                    <a:pt x="0" y="660238"/>
                  </a:moveTo>
                  <a:lnTo>
                    <a:pt x="0" y="0"/>
                  </a:lnTo>
                  <a:cubicBezTo>
                    <a:pt x="179823" y="397879"/>
                    <a:pt x="710167" y="602719"/>
                    <a:pt x="1149070" y="660238"/>
                  </a:cubicBezTo>
                  <a:lnTo>
                    <a:pt x="0" y="660238"/>
                  </a:lnTo>
                  <a:close/>
                </a:path>
              </a:pathLst>
            </a:custGeom>
            <a:solidFill>
              <a:schemeClr val="accent2">
                <a:alpha val="2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 sz="2700"/>
            </a:p>
          </p:txBody>
        </p:sp>
      </p:grpSp>
      <p:cxnSp>
        <p:nvCxnSpPr>
          <p:cNvPr id="59" name="Connector: Elbow 58">
            <a:extLst>
              <a:ext uri="{FF2B5EF4-FFF2-40B4-BE49-F238E27FC236}">
                <a16:creationId xmlns:a16="http://schemas.microsoft.com/office/drawing/2014/main" id="{CE638304-F57A-4D49-9F92-31AC568FE07F}"/>
              </a:ext>
            </a:extLst>
          </p:cNvPr>
          <p:cNvCxnSpPr>
            <a:cxnSpLocks/>
          </p:cNvCxnSpPr>
          <p:nvPr/>
        </p:nvCxnSpPr>
        <p:spPr>
          <a:xfrm>
            <a:off x="3909890" y="3901707"/>
            <a:ext cx="1511375" cy="39305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Connector: Elbow 62">
            <a:extLst>
              <a:ext uri="{FF2B5EF4-FFF2-40B4-BE49-F238E27FC236}">
                <a16:creationId xmlns:a16="http://schemas.microsoft.com/office/drawing/2014/main" id="{B3E4C666-F0CF-44DC-91FA-1865D712F399}"/>
              </a:ext>
            </a:extLst>
          </p:cNvPr>
          <p:cNvCxnSpPr>
            <a:cxnSpLocks/>
          </p:cNvCxnSpPr>
          <p:nvPr/>
        </p:nvCxnSpPr>
        <p:spPr>
          <a:xfrm rot="16200000" flipH="1">
            <a:off x="5344104" y="3218429"/>
            <a:ext cx="734580" cy="382930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Connector: Elbow 68">
            <a:extLst>
              <a:ext uri="{FF2B5EF4-FFF2-40B4-BE49-F238E27FC236}">
                <a16:creationId xmlns:a16="http://schemas.microsoft.com/office/drawing/2014/main" id="{E9C35AD2-F6A0-4D19-AC1D-0855D779F1B6}"/>
              </a:ext>
            </a:extLst>
          </p:cNvPr>
          <p:cNvCxnSpPr>
            <a:cxnSpLocks/>
          </p:cNvCxnSpPr>
          <p:nvPr/>
        </p:nvCxnSpPr>
        <p:spPr>
          <a:xfrm flipV="1">
            <a:off x="6477449" y="4101220"/>
            <a:ext cx="1399066" cy="233982"/>
          </a:xfrm>
          <a:prstGeom prst="bentConnector3">
            <a:avLst>
              <a:gd name="adj1" fmla="val 50000"/>
            </a:avLst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2" name="Group 71">
            <a:extLst>
              <a:ext uri="{FF2B5EF4-FFF2-40B4-BE49-F238E27FC236}">
                <a16:creationId xmlns:a16="http://schemas.microsoft.com/office/drawing/2014/main" id="{DE2B6F83-AA51-4228-BE76-1571DD8737A2}"/>
              </a:ext>
            </a:extLst>
          </p:cNvPr>
          <p:cNvGrpSpPr/>
          <p:nvPr/>
        </p:nvGrpSpPr>
        <p:grpSpPr>
          <a:xfrm>
            <a:off x="8589740" y="4973722"/>
            <a:ext cx="2818592" cy="1120982"/>
            <a:chOff x="2135876" y="1607735"/>
            <a:chExt cx="2138114" cy="1120982"/>
          </a:xfrm>
        </p:grpSpPr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DC2B439A-C776-4A5A-9C0D-E1CFC9464BD0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999CC9D4-626C-484B-B775-780AAE63F200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8E082CCA-0AFF-4F42-8250-2844F39008B1}"/>
              </a:ext>
            </a:extLst>
          </p:cNvPr>
          <p:cNvGrpSpPr/>
          <p:nvPr/>
        </p:nvGrpSpPr>
        <p:grpSpPr>
          <a:xfrm>
            <a:off x="783668" y="5128926"/>
            <a:ext cx="2818592" cy="1120982"/>
            <a:chOff x="2135876" y="1607735"/>
            <a:chExt cx="2138114" cy="1120982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CB1D6573-B136-49F1-8CCB-17DF0D01C971}"/>
                </a:ext>
              </a:extLst>
            </p:cNvPr>
            <p:cNvSpPr txBox="1"/>
            <p:nvPr/>
          </p:nvSpPr>
          <p:spPr>
            <a:xfrm>
              <a:off x="2135876" y="1897720"/>
              <a:ext cx="2138114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You can simply impress your audience and add a unique zing and appeal to your Presentations.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Easy to change colors, photos and Text.  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527F7B6B-A917-4555-A869-4665539DB059}"/>
                </a:ext>
              </a:extLst>
            </p:cNvPr>
            <p:cNvSpPr txBox="1"/>
            <p:nvPr/>
          </p:nvSpPr>
          <p:spPr>
            <a:xfrm>
              <a:off x="2135876" y="1607735"/>
              <a:ext cx="2138114" cy="276999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pPr algn="r"/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Content 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pitchFamily="34" charset="0"/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FA19CF2C-7691-4B0D-B08E-87F1CC470E11}"/>
              </a:ext>
            </a:extLst>
          </p:cNvPr>
          <p:cNvSpPr txBox="1"/>
          <p:nvPr/>
        </p:nvSpPr>
        <p:spPr>
          <a:xfrm>
            <a:off x="7368735" y="2094482"/>
            <a:ext cx="24782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Clean Text Slide </a:t>
            </a:r>
          </a:p>
          <a:p>
            <a:r>
              <a:rPr lang="en-GB" altLang="ko-KR" dirty="0">
                <a:solidFill>
                  <a:schemeClr val="accent2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B76C35CB-5FB7-45B5-8334-84F613046DB6}"/>
              </a:ext>
            </a:extLst>
          </p:cNvPr>
          <p:cNvSpPr txBox="1"/>
          <p:nvPr/>
        </p:nvSpPr>
        <p:spPr>
          <a:xfrm>
            <a:off x="2339645" y="2094482"/>
            <a:ext cx="2478222" cy="646331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Clean Text Slide </a:t>
            </a:r>
          </a:p>
          <a:p>
            <a:pPr algn="r"/>
            <a:r>
              <a:rPr lang="en-GB" altLang="ko-KR" dirty="0">
                <a:solidFill>
                  <a:schemeClr val="accent1"/>
                </a:solidFill>
                <a:cs typeface="Arial" pitchFamily="34" charset="0"/>
              </a:rPr>
              <a:t>for your Presentation</a:t>
            </a:r>
            <a:endParaRPr lang="ko-KR" altLang="en-US" dirty="0">
              <a:solidFill>
                <a:schemeClr val="accent1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1278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17B8906-D1FE-4E1A-89D0-AC92FAC71079}"/>
              </a:ext>
            </a:extLst>
          </p:cNvPr>
          <p:cNvSpPr txBox="1"/>
          <p:nvPr/>
        </p:nvSpPr>
        <p:spPr>
          <a:xfrm>
            <a:off x="6294793" y="611157"/>
            <a:ext cx="5620383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Clean Text Slide for your Presentation</a:t>
            </a:r>
            <a:endParaRPr lang="ko-KR" altLang="en-US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4DB380-3881-4270-B31C-4A7F812158A3}"/>
              </a:ext>
            </a:extLst>
          </p:cNvPr>
          <p:cNvSpPr txBox="1"/>
          <p:nvPr/>
        </p:nvSpPr>
        <p:spPr>
          <a:xfrm>
            <a:off x="6294794" y="1197521"/>
            <a:ext cx="54787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200" dirty="0">
                <a:solidFill>
                  <a:schemeClr val="tx1">
                    <a:lumMod val="85000"/>
                    <a:lumOff val="15000"/>
                  </a:schemeClr>
                </a:solidFill>
                <a:cs typeface="Arial" pitchFamily="34" charset="0"/>
              </a:rPr>
              <a:t>Get a modern PowerPoint  Presentation that is beautifully designed. Easy to change colors, photos and Text. You can simply impress your audience and add a unique zing and appeal to your Presentations. </a:t>
            </a:r>
            <a:endParaRPr lang="ko-KR" altLang="en-US" sz="1200" dirty="0">
              <a:solidFill>
                <a:schemeClr val="tx1">
                  <a:lumMod val="85000"/>
                  <a:lumOff val="15000"/>
                </a:schemeClr>
              </a:solidFill>
              <a:cs typeface="Arial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3AECC-94E2-4574-B1F8-56D0C949740F}"/>
              </a:ext>
            </a:extLst>
          </p:cNvPr>
          <p:cNvSpPr txBox="1"/>
          <p:nvPr/>
        </p:nvSpPr>
        <p:spPr>
          <a:xfrm>
            <a:off x="586489" y="397302"/>
            <a:ext cx="3244826" cy="144655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AWESOME</a:t>
            </a:r>
          </a:p>
          <a:p>
            <a:r>
              <a:rPr lang="en-GB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S</a:t>
            </a:r>
            <a:r>
              <a:rPr lang="en-US" altLang="ko-KR" sz="4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cs typeface="Arial" pitchFamily="34" charset="0"/>
              </a:rPr>
              <a:t>LIDE</a:t>
            </a:r>
            <a:endParaRPr lang="ko-KR" altLang="en-US" sz="4400" b="1" dirty="0">
              <a:solidFill>
                <a:schemeClr val="tx1">
                  <a:lumMod val="85000"/>
                  <a:lumOff val="15000"/>
                </a:schemeClr>
              </a:solidFill>
              <a:latin typeface="+mj-lt"/>
              <a:cs typeface="Arial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E2CE3D6-E7E3-43DD-BB78-331B817070DA}"/>
              </a:ext>
            </a:extLst>
          </p:cNvPr>
          <p:cNvSpPr txBox="1"/>
          <p:nvPr/>
        </p:nvSpPr>
        <p:spPr>
          <a:xfrm>
            <a:off x="6294794" y="2998113"/>
            <a:ext cx="3244826" cy="43088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1100" dirty="0">
                <a:solidFill>
                  <a:schemeClr val="accent2"/>
                </a:solidFill>
                <a:cs typeface="Arial" pitchFamily="34" charset="0"/>
              </a:rPr>
              <a:t>L</a:t>
            </a:r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OREM IPSUM DOLOR SIT AMET,</a:t>
            </a:r>
          </a:p>
          <a:p>
            <a:r>
              <a:rPr lang="en-US" altLang="ko-KR" sz="1100" dirty="0">
                <a:solidFill>
                  <a:schemeClr val="accent2"/>
                </a:solidFill>
                <a:cs typeface="Arial" pitchFamily="34" charset="0"/>
              </a:rPr>
              <a:t>CU USU AGAM INTEGRE IMPEDIT.</a:t>
            </a:r>
            <a:endParaRPr lang="ko-KR" altLang="en-US" sz="1100" dirty="0">
              <a:solidFill>
                <a:schemeClr val="accent2"/>
              </a:solidFill>
              <a:cs typeface="Arial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54C370B-08EB-4551-BBD4-7DF31CF04479}"/>
              </a:ext>
            </a:extLst>
          </p:cNvPr>
          <p:cNvSpPr txBox="1"/>
          <p:nvPr/>
        </p:nvSpPr>
        <p:spPr>
          <a:xfrm>
            <a:off x="6294793" y="2237291"/>
            <a:ext cx="3244827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GB" altLang="ko-KR" sz="2400" dirty="0">
                <a:cs typeface="Arial" pitchFamily="34" charset="0"/>
              </a:rPr>
              <a:t>L</a:t>
            </a:r>
            <a:r>
              <a:rPr lang="en-US" altLang="ko-KR" sz="2400" dirty="0">
                <a:cs typeface="Arial" pitchFamily="34" charset="0"/>
              </a:rPr>
              <a:t>OREM IPSUM</a:t>
            </a:r>
          </a:p>
          <a:p>
            <a:r>
              <a:rPr lang="en-US" altLang="ko-KR" sz="2400" dirty="0">
                <a:cs typeface="Arial" pitchFamily="34" charset="0"/>
              </a:rPr>
              <a:t>DOLOR SIT AMET, </a:t>
            </a:r>
            <a:endParaRPr lang="ko-KR" altLang="en-US" sz="2400" dirty="0"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562980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D735F7F3-C1B5-4B60-A00A-4EB618DDFB5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Infographic Style</a:t>
            </a:r>
          </a:p>
        </p:txBody>
      </p:sp>
      <p:grpSp>
        <p:nvGrpSpPr>
          <p:cNvPr id="59" name="Group 58">
            <a:extLst>
              <a:ext uri="{FF2B5EF4-FFF2-40B4-BE49-F238E27FC236}">
                <a16:creationId xmlns:a16="http://schemas.microsoft.com/office/drawing/2014/main" id="{0290DA7C-4B2E-411F-A481-FBF0E025F843}"/>
              </a:ext>
            </a:extLst>
          </p:cNvPr>
          <p:cNvGrpSpPr/>
          <p:nvPr/>
        </p:nvGrpSpPr>
        <p:grpSpPr>
          <a:xfrm>
            <a:off x="6094799" y="1412294"/>
            <a:ext cx="5785459" cy="4867410"/>
            <a:chOff x="6094799" y="1412294"/>
            <a:chExt cx="5785459" cy="4867410"/>
          </a:xfrm>
        </p:grpSpPr>
        <p:grpSp>
          <p:nvGrpSpPr>
            <p:cNvPr id="9" name="Graphic 33">
              <a:extLst>
                <a:ext uri="{FF2B5EF4-FFF2-40B4-BE49-F238E27FC236}">
                  <a16:creationId xmlns:a16="http://schemas.microsoft.com/office/drawing/2014/main" id="{3D549E8A-06D7-4EA4-8513-3D1D8E550790}"/>
                </a:ext>
              </a:extLst>
            </p:cNvPr>
            <p:cNvGrpSpPr/>
            <p:nvPr/>
          </p:nvGrpSpPr>
          <p:grpSpPr>
            <a:xfrm>
              <a:off x="7105963" y="1412294"/>
              <a:ext cx="3023169" cy="2904280"/>
              <a:chOff x="2705100" y="171450"/>
              <a:chExt cx="6781800" cy="6515100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10" name="Freeform: Shape 9">
                <a:extLst>
                  <a:ext uri="{FF2B5EF4-FFF2-40B4-BE49-F238E27FC236}">
                    <a16:creationId xmlns:a16="http://schemas.microsoft.com/office/drawing/2014/main" id="{D812439D-8C9F-4968-BFCF-64DA25D41032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5962" cy="2738437"/>
              </a:xfrm>
              <a:custGeom>
                <a:avLst/>
                <a:gdLst>
                  <a:gd name="connsiteX0" fmla="*/ 5233035 w 5795962"/>
                  <a:gd name="connsiteY0" fmla="*/ 2738438 h 2738437"/>
                  <a:gd name="connsiteX1" fmla="*/ 555308 w 5795962"/>
                  <a:gd name="connsiteY1" fmla="*/ 2738438 h 2738437"/>
                  <a:gd name="connsiteX2" fmla="*/ 357188 w 5795962"/>
                  <a:gd name="connsiteY2" fmla="*/ 2566035 h 2738437"/>
                  <a:gd name="connsiteX3" fmla="*/ 0 w 5795962"/>
                  <a:gd name="connsiteY3" fmla="*/ 0 h 2738437"/>
                  <a:gd name="connsiteX4" fmla="*/ 5795963 w 5795962"/>
                  <a:gd name="connsiteY4" fmla="*/ 0 h 2738437"/>
                  <a:gd name="connsiteX5" fmla="*/ 5430203 w 5795962"/>
                  <a:gd name="connsiteY5" fmla="*/ 2566988 h 2738437"/>
                  <a:gd name="connsiteX6" fmla="*/ 5233035 w 5795962"/>
                  <a:gd name="connsiteY6" fmla="*/ 2738438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795962" h="2738437">
                    <a:moveTo>
                      <a:pt x="5233035" y="2738438"/>
                    </a:moveTo>
                    <a:lnTo>
                      <a:pt x="555308" y="2738438"/>
                    </a:lnTo>
                    <a:cubicBezTo>
                      <a:pt x="455295" y="2738438"/>
                      <a:pt x="371475" y="2665095"/>
                      <a:pt x="357188" y="2566035"/>
                    </a:cubicBezTo>
                    <a:lnTo>
                      <a:pt x="0" y="0"/>
                    </a:lnTo>
                    <a:lnTo>
                      <a:pt x="5795963" y="0"/>
                    </a:lnTo>
                    <a:lnTo>
                      <a:pt x="5430203" y="2566988"/>
                    </a:lnTo>
                    <a:cubicBezTo>
                      <a:pt x="5415915" y="2665095"/>
                      <a:pt x="5332095" y="2738438"/>
                      <a:pt x="5233035" y="2738438"/>
                    </a:cubicBezTo>
                    <a:close/>
                  </a:path>
                </a:pathLst>
              </a:custGeom>
              <a:solidFill>
                <a:srgbClr val="01484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1" name="Freeform: Shape 10">
                <a:extLst>
                  <a:ext uri="{FF2B5EF4-FFF2-40B4-BE49-F238E27FC236}">
                    <a16:creationId xmlns:a16="http://schemas.microsoft.com/office/drawing/2014/main" id="{1A8F95E7-733C-49F8-9101-AD64903691AE}"/>
                  </a:ext>
                </a:extLst>
              </p:cNvPr>
              <p:cNvSpPr/>
              <p:nvPr/>
            </p:nvSpPr>
            <p:spPr>
              <a:xfrm>
                <a:off x="3639502" y="493680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2" name="Freeform: Shape 11">
                <a:extLst>
                  <a:ext uri="{FF2B5EF4-FFF2-40B4-BE49-F238E27FC236}">
                    <a16:creationId xmlns:a16="http://schemas.microsoft.com/office/drawing/2014/main" id="{53408192-5867-4182-A213-C92584C591B4}"/>
                  </a:ext>
                </a:extLst>
              </p:cNvPr>
              <p:cNvSpPr/>
              <p:nvPr/>
            </p:nvSpPr>
            <p:spPr>
              <a:xfrm>
                <a:off x="3713797" y="6196965"/>
                <a:ext cx="4769167" cy="204787"/>
              </a:xfrm>
              <a:custGeom>
                <a:avLst/>
                <a:gdLst>
                  <a:gd name="connsiteX0" fmla="*/ 0 w 4769167"/>
                  <a:gd name="connsiteY0" fmla="*/ 0 h 204787"/>
                  <a:gd name="connsiteX1" fmla="*/ 4769168 w 4769167"/>
                  <a:gd name="connsiteY1" fmla="*/ 0 h 204787"/>
                  <a:gd name="connsiteX2" fmla="*/ 4769168 w 4769167"/>
                  <a:gd name="connsiteY2" fmla="*/ 204787 h 204787"/>
                  <a:gd name="connsiteX3" fmla="*/ 0 w 476916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769167" h="204787">
                    <a:moveTo>
                      <a:pt x="0" y="0"/>
                    </a:moveTo>
                    <a:lnTo>
                      <a:pt x="4769168" y="0"/>
                    </a:lnTo>
                    <a:lnTo>
                      <a:pt x="476916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02C1C8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3" name="Freeform: Shape 12">
                <a:extLst>
                  <a:ext uri="{FF2B5EF4-FFF2-40B4-BE49-F238E27FC236}">
                    <a16:creationId xmlns:a16="http://schemas.microsoft.com/office/drawing/2014/main" id="{33078E57-361F-4EE1-A78C-F59A3D2712AB}"/>
                  </a:ext>
                </a:extLst>
              </p:cNvPr>
              <p:cNvSpPr/>
              <p:nvPr/>
            </p:nvSpPr>
            <p:spPr>
              <a:xfrm>
                <a:off x="3643312" y="5424487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8 h 204787"/>
                  <a:gd name="connsiteX3" fmla="*/ 0 w 4910137"/>
                  <a:gd name="connsiteY3" fmla="*/ 204788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8"/>
                    </a:lnTo>
                    <a:lnTo>
                      <a:pt x="0" y="204788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4" name="Freeform: Shape 13">
                <a:extLst>
                  <a:ext uri="{FF2B5EF4-FFF2-40B4-BE49-F238E27FC236}">
                    <a16:creationId xmlns:a16="http://schemas.microsoft.com/office/drawing/2014/main" id="{308E9554-C030-4BAA-873D-8921A8A3B5E3}"/>
                  </a:ext>
                </a:extLst>
              </p:cNvPr>
              <p:cNvSpPr/>
              <p:nvPr/>
            </p:nvSpPr>
            <p:spPr>
              <a:xfrm>
                <a:off x="3643312" y="4160520"/>
                <a:ext cx="4910137" cy="204787"/>
              </a:xfrm>
              <a:custGeom>
                <a:avLst/>
                <a:gdLst>
                  <a:gd name="connsiteX0" fmla="*/ 0 w 4910137"/>
                  <a:gd name="connsiteY0" fmla="*/ 0 h 204787"/>
                  <a:gd name="connsiteX1" fmla="*/ 4910138 w 4910137"/>
                  <a:gd name="connsiteY1" fmla="*/ 0 h 204787"/>
                  <a:gd name="connsiteX2" fmla="*/ 4910138 w 4910137"/>
                  <a:gd name="connsiteY2" fmla="*/ 204787 h 204787"/>
                  <a:gd name="connsiteX3" fmla="*/ 0 w 4910137"/>
                  <a:gd name="connsiteY3" fmla="*/ 204787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4910137" h="204787">
                    <a:moveTo>
                      <a:pt x="0" y="0"/>
                    </a:moveTo>
                    <a:lnTo>
                      <a:pt x="4910138" y="0"/>
                    </a:lnTo>
                    <a:lnTo>
                      <a:pt x="4910138" y="204787"/>
                    </a:lnTo>
                    <a:lnTo>
                      <a:pt x="0" y="204787"/>
                    </a:ln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5" name="Freeform: Shape 14">
                <a:extLst>
                  <a:ext uri="{FF2B5EF4-FFF2-40B4-BE49-F238E27FC236}">
                    <a16:creationId xmlns:a16="http://schemas.microsoft.com/office/drawing/2014/main" id="{2EB98F79-8211-4267-B285-F46C8BE0DBBC}"/>
                  </a:ext>
                </a:extLst>
              </p:cNvPr>
              <p:cNvSpPr/>
              <p:nvPr/>
            </p:nvSpPr>
            <p:spPr>
              <a:xfrm>
                <a:off x="2705100" y="2106929"/>
                <a:ext cx="6779894" cy="1150620"/>
              </a:xfrm>
              <a:custGeom>
                <a:avLst/>
                <a:gdLst>
                  <a:gd name="connsiteX0" fmla="*/ 6779895 w 6779894"/>
                  <a:gd name="connsiteY0" fmla="*/ 1150620 h 1150620"/>
                  <a:gd name="connsiteX1" fmla="*/ 0 w 6779894"/>
                  <a:gd name="connsiteY1" fmla="*/ 1150620 h 1150620"/>
                  <a:gd name="connsiteX2" fmla="*/ 619125 w 6779894"/>
                  <a:gd name="connsiteY2" fmla="*/ 0 h 1150620"/>
                  <a:gd name="connsiteX3" fmla="*/ 6132195 w 6779894"/>
                  <a:gd name="connsiteY3" fmla="*/ 0 h 1150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6779894" h="1150620">
                    <a:moveTo>
                      <a:pt x="6779895" y="1150620"/>
                    </a:moveTo>
                    <a:lnTo>
                      <a:pt x="0" y="1150620"/>
                    </a:lnTo>
                    <a:lnTo>
                      <a:pt x="619125" y="0"/>
                    </a:lnTo>
                    <a:lnTo>
                      <a:pt x="6132195" y="0"/>
                    </a:lnTo>
                    <a:close/>
                  </a:path>
                </a:pathLst>
              </a:custGeom>
              <a:solidFill>
                <a:srgbClr val="21818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6" name="Freeform: Shape 15">
                <a:extLst>
                  <a:ext uri="{FF2B5EF4-FFF2-40B4-BE49-F238E27FC236}">
                    <a16:creationId xmlns:a16="http://schemas.microsoft.com/office/drawing/2014/main" id="{E356A588-8175-4775-B589-239B0A534AFA}"/>
                  </a:ext>
                </a:extLst>
              </p:cNvPr>
              <p:cNvSpPr/>
              <p:nvPr/>
            </p:nvSpPr>
            <p:spPr>
              <a:xfrm>
                <a:off x="3135630" y="2252662"/>
                <a:ext cx="5918834" cy="860107"/>
              </a:xfrm>
              <a:custGeom>
                <a:avLst/>
                <a:gdLst>
                  <a:gd name="connsiteX0" fmla="*/ 5918835 w 5918834"/>
                  <a:gd name="connsiteY0" fmla="*/ 860107 h 860107"/>
                  <a:gd name="connsiteX1" fmla="*/ 0 w 5918834"/>
                  <a:gd name="connsiteY1" fmla="*/ 860107 h 860107"/>
                  <a:gd name="connsiteX2" fmla="*/ 435293 w 5918834"/>
                  <a:gd name="connsiteY2" fmla="*/ 0 h 860107"/>
                  <a:gd name="connsiteX3" fmla="*/ 5486400 w 5918834"/>
                  <a:gd name="connsiteY3" fmla="*/ 0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918834" h="860107">
                    <a:moveTo>
                      <a:pt x="5918835" y="860107"/>
                    </a:moveTo>
                    <a:lnTo>
                      <a:pt x="0" y="860107"/>
                    </a:lnTo>
                    <a:lnTo>
                      <a:pt x="435293" y="0"/>
                    </a:lnTo>
                    <a:lnTo>
                      <a:pt x="5486400" y="0"/>
                    </a:lnTo>
                    <a:close/>
                  </a:path>
                </a:pathLst>
              </a:custGeom>
              <a:solidFill>
                <a:srgbClr val="01484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7" name="Freeform: Shape 16">
                <a:extLst>
                  <a:ext uri="{FF2B5EF4-FFF2-40B4-BE49-F238E27FC236}">
                    <a16:creationId xmlns:a16="http://schemas.microsoft.com/office/drawing/2014/main" id="{09DDE878-737D-405D-B239-8B42403E6828}"/>
                  </a:ext>
                </a:extLst>
              </p:cNvPr>
              <p:cNvSpPr/>
              <p:nvPr/>
            </p:nvSpPr>
            <p:spPr>
              <a:xfrm>
                <a:off x="2710815" y="3258502"/>
                <a:ext cx="6768465" cy="724852"/>
              </a:xfrm>
              <a:custGeom>
                <a:avLst/>
                <a:gdLst>
                  <a:gd name="connsiteX0" fmla="*/ 6575108 w 6768465"/>
                  <a:gd name="connsiteY0" fmla="*/ 724853 h 724852"/>
                  <a:gd name="connsiteX1" fmla="*/ 193358 w 6768465"/>
                  <a:gd name="connsiteY1" fmla="*/ 724853 h 724852"/>
                  <a:gd name="connsiteX2" fmla="*/ 0 w 6768465"/>
                  <a:gd name="connsiteY2" fmla="*/ 531495 h 724852"/>
                  <a:gd name="connsiteX3" fmla="*/ 0 w 6768465"/>
                  <a:gd name="connsiteY3" fmla="*/ 0 h 724852"/>
                  <a:gd name="connsiteX4" fmla="*/ 6768465 w 6768465"/>
                  <a:gd name="connsiteY4" fmla="*/ 0 h 724852"/>
                  <a:gd name="connsiteX5" fmla="*/ 6768465 w 6768465"/>
                  <a:gd name="connsiteY5" fmla="*/ 531495 h 724852"/>
                  <a:gd name="connsiteX6" fmla="*/ 6575108 w 6768465"/>
                  <a:gd name="connsiteY6" fmla="*/ 724853 h 7248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6768465" h="724852">
                    <a:moveTo>
                      <a:pt x="6575108" y="724853"/>
                    </a:moveTo>
                    <a:lnTo>
                      <a:pt x="193358" y="724853"/>
                    </a:lnTo>
                    <a:cubicBezTo>
                      <a:pt x="86678" y="724853"/>
                      <a:pt x="0" y="638175"/>
                      <a:pt x="0" y="531495"/>
                    </a:cubicBezTo>
                    <a:lnTo>
                      <a:pt x="0" y="0"/>
                    </a:lnTo>
                    <a:lnTo>
                      <a:pt x="6768465" y="0"/>
                    </a:lnTo>
                    <a:lnTo>
                      <a:pt x="6768465" y="531495"/>
                    </a:lnTo>
                    <a:cubicBezTo>
                      <a:pt x="6768465" y="638175"/>
                      <a:pt x="6681788" y="724853"/>
                      <a:pt x="6575108" y="724853"/>
                    </a:cubicBezTo>
                    <a:close/>
                  </a:path>
                </a:pathLst>
              </a:custGeom>
              <a:solidFill>
                <a:srgbClr val="00777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8" name="Freeform: Shape 17">
                <a:extLst>
                  <a:ext uri="{FF2B5EF4-FFF2-40B4-BE49-F238E27FC236}">
                    <a16:creationId xmlns:a16="http://schemas.microsoft.com/office/drawing/2014/main" id="{9B2EFEAA-5201-41C2-9C4A-E6E8CCB43ED8}"/>
                  </a:ext>
                </a:extLst>
              </p:cNvPr>
              <p:cNvSpPr/>
              <p:nvPr/>
            </p:nvSpPr>
            <p:spPr>
              <a:xfrm>
                <a:off x="3196589" y="3950017"/>
                <a:ext cx="5796915" cy="2738437"/>
              </a:xfrm>
              <a:custGeom>
                <a:avLst/>
                <a:gdLst>
                  <a:gd name="connsiteX0" fmla="*/ 0 w 5796915"/>
                  <a:gd name="connsiteY0" fmla="*/ 0 h 2738437"/>
                  <a:gd name="connsiteX1" fmla="*/ 357188 w 5796915"/>
                  <a:gd name="connsiteY1" fmla="*/ 2566035 h 2738437"/>
                  <a:gd name="connsiteX2" fmla="*/ 555308 w 5796915"/>
                  <a:gd name="connsiteY2" fmla="*/ 2738438 h 2738437"/>
                  <a:gd name="connsiteX3" fmla="*/ 5233035 w 5796915"/>
                  <a:gd name="connsiteY3" fmla="*/ 2738438 h 2738437"/>
                  <a:gd name="connsiteX4" fmla="*/ 5431155 w 5796915"/>
                  <a:gd name="connsiteY4" fmla="*/ 2566988 h 2738437"/>
                  <a:gd name="connsiteX5" fmla="*/ 5796915 w 5796915"/>
                  <a:gd name="connsiteY5" fmla="*/ 0 h 2738437"/>
                  <a:gd name="connsiteX6" fmla="*/ 0 w 5796915"/>
                  <a:gd name="connsiteY6" fmla="*/ 0 h 2738437"/>
                  <a:gd name="connsiteX7" fmla="*/ 714375 w 5796915"/>
                  <a:gd name="connsiteY7" fmla="*/ 2384108 h 2738437"/>
                  <a:gd name="connsiteX8" fmla="*/ 645795 w 5796915"/>
                  <a:gd name="connsiteY8" fmla="*/ 2452688 h 2738437"/>
                  <a:gd name="connsiteX9" fmla="*/ 606743 w 5796915"/>
                  <a:gd name="connsiteY9" fmla="*/ 2452688 h 2738437"/>
                  <a:gd name="connsiteX10" fmla="*/ 538163 w 5796915"/>
                  <a:gd name="connsiteY10" fmla="*/ 2384108 h 2738437"/>
                  <a:gd name="connsiteX11" fmla="*/ 442913 w 5796915"/>
                  <a:gd name="connsiteY11" fmla="*/ 1547813 h 2738437"/>
                  <a:gd name="connsiteX12" fmla="*/ 511493 w 5796915"/>
                  <a:gd name="connsiteY12" fmla="*/ 1479232 h 2738437"/>
                  <a:gd name="connsiteX13" fmla="*/ 645795 w 5796915"/>
                  <a:gd name="connsiteY13" fmla="*/ 1479232 h 2738437"/>
                  <a:gd name="connsiteX14" fmla="*/ 714375 w 5796915"/>
                  <a:gd name="connsiteY14" fmla="*/ 1547813 h 2738437"/>
                  <a:gd name="connsiteX15" fmla="*/ 714375 w 5796915"/>
                  <a:gd name="connsiteY15" fmla="*/ 2384108 h 2738437"/>
                  <a:gd name="connsiteX16" fmla="*/ 714375 w 5796915"/>
                  <a:gd name="connsiteY16" fmla="*/ 1116330 h 2738437"/>
                  <a:gd name="connsiteX17" fmla="*/ 645795 w 5796915"/>
                  <a:gd name="connsiteY17" fmla="*/ 1184910 h 2738437"/>
                  <a:gd name="connsiteX18" fmla="*/ 511493 w 5796915"/>
                  <a:gd name="connsiteY18" fmla="*/ 1184910 h 2738437"/>
                  <a:gd name="connsiteX19" fmla="*/ 442913 w 5796915"/>
                  <a:gd name="connsiteY19" fmla="*/ 1116330 h 2738437"/>
                  <a:gd name="connsiteX20" fmla="*/ 442913 w 5796915"/>
                  <a:gd name="connsiteY20" fmla="*/ 279082 h 2738437"/>
                  <a:gd name="connsiteX21" fmla="*/ 511493 w 5796915"/>
                  <a:gd name="connsiteY21" fmla="*/ 210502 h 2738437"/>
                  <a:gd name="connsiteX22" fmla="*/ 645795 w 5796915"/>
                  <a:gd name="connsiteY22" fmla="*/ 210502 h 2738437"/>
                  <a:gd name="connsiteX23" fmla="*/ 714375 w 5796915"/>
                  <a:gd name="connsiteY23" fmla="*/ 279082 h 2738437"/>
                  <a:gd name="connsiteX24" fmla="*/ 714375 w 5796915"/>
                  <a:gd name="connsiteY24" fmla="*/ 1116330 h 2738437"/>
                  <a:gd name="connsiteX25" fmla="*/ 1294448 w 5796915"/>
                  <a:gd name="connsiteY25" fmla="*/ 2384108 h 2738437"/>
                  <a:gd name="connsiteX26" fmla="*/ 1225868 w 5796915"/>
                  <a:gd name="connsiteY26" fmla="*/ 2452688 h 2738437"/>
                  <a:gd name="connsiteX27" fmla="*/ 1091565 w 5796915"/>
                  <a:gd name="connsiteY27" fmla="*/ 2452688 h 2738437"/>
                  <a:gd name="connsiteX28" fmla="*/ 1022985 w 5796915"/>
                  <a:gd name="connsiteY28" fmla="*/ 2384108 h 2738437"/>
                  <a:gd name="connsiteX29" fmla="*/ 1022985 w 5796915"/>
                  <a:gd name="connsiteY29" fmla="*/ 1547813 h 2738437"/>
                  <a:gd name="connsiteX30" fmla="*/ 1091565 w 5796915"/>
                  <a:gd name="connsiteY30" fmla="*/ 1479232 h 2738437"/>
                  <a:gd name="connsiteX31" fmla="*/ 1225868 w 5796915"/>
                  <a:gd name="connsiteY31" fmla="*/ 1479232 h 2738437"/>
                  <a:gd name="connsiteX32" fmla="*/ 1294448 w 5796915"/>
                  <a:gd name="connsiteY32" fmla="*/ 1547813 h 2738437"/>
                  <a:gd name="connsiteX33" fmla="*/ 1294448 w 5796915"/>
                  <a:gd name="connsiteY33" fmla="*/ 2384108 h 2738437"/>
                  <a:gd name="connsiteX34" fmla="*/ 1294448 w 5796915"/>
                  <a:gd name="connsiteY34" fmla="*/ 1116330 h 2738437"/>
                  <a:gd name="connsiteX35" fmla="*/ 1225868 w 5796915"/>
                  <a:gd name="connsiteY35" fmla="*/ 1184910 h 2738437"/>
                  <a:gd name="connsiteX36" fmla="*/ 1091565 w 5796915"/>
                  <a:gd name="connsiteY36" fmla="*/ 1184910 h 2738437"/>
                  <a:gd name="connsiteX37" fmla="*/ 1022985 w 5796915"/>
                  <a:gd name="connsiteY37" fmla="*/ 1116330 h 2738437"/>
                  <a:gd name="connsiteX38" fmla="*/ 1022985 w 5796915"/>
                  <a:gd name="connsiteY38" fmla="*/ 279082 h 2738437"/>
                  <a:gd name="connsiteX39" fmla="*/ 1091565 w 5796915"/>
                  <a:gd name="connsiteY39" fmla="*/ 210502 h 2738437"/>
                  <a:gd name="connsiteX40" fmla="*/ 1225868 w 5796915"/>
                  <a:gd name="connsiteY40" fmla="*/ 210502 h 2738437"/>
                  <a:gd name="connsiteX41" fmla="*/ 1294448 w 5796915"/>
                  <a:gd name="connsiteY41" fmla="*/ 279082 h 2738437"/>
                  <a:gd name="connsiteX42" fmla="*/ 1294448 w 5796915"/>
                  <a:gd name="connsiteY42" fmla="*/ 1116330 h 2738437"/>
                  <a:gd name="connsiteX43" fmla="*/ 1874520 w 5796915"/>
                  <a:gd name="connsiteY43" fmla="*/ 2384108 h 2738437"/>
                  <a:gd name="connsiteX44" fmla="*/ 1805940 w 5796915"/>
                  <a:gd name="connsiteY44" fmla="*/ 2452688 h 2738437"/>
                  <a:gd name="connsiteX45" fmla="*/ 1671638 w 5796915"/>
                  <a:gd name="connsiteY45" fmla="*/ 2452688 h 2738437"/>
                  <a:gd name="connsiteX46" fmla="*/ 1603058 w 5796915"/>
                  <a:gd name="connsiteY46" fmla="*/ 2384108 h 2738437"/>
                  <a:gd name="connsiteX47" fmla="*/ 1603058 w 5796915"/>
                  <a:gd name="connsiteY47" fmla="*/ 1547813 h 2738437"/>
                  <a:gd name="connsiteX48" fmla="*/ 1671638 w 5796915"/>
                  <a:gd name="connsiteY48" fmla="*/ 1479232 h 2738437"/>
                  <a:gd name="connsiteX49" fmla="*/ 1805940 w 5796915"/>
                  <a:gd name="connsiteY49" fmla="*/ 1479232 h 2738437"/>
                  <a:gd name="connsiteX50" fmla="*/ 1874520 w 5796915"/>
                  <a:gd name="connsiteY50" fmla="*/ 1547813 h 2738437"/>
                  <a:gd name="connsiteX51" fmla="*/ 1874520 w 5796915"/>
                  <a:gd name="connsiteY51" fmla="*/ 2384108 h 2738437"/>
                  <a:gd name="connsiteX52" fmla="*/ 1874520 w 5796915"/>
                  <a:gd name="connsiteY52" fmla="*/ 1116330 h 2738437"/>
                  <a:gd name="connsiteX53" fmla="*/ 1805940 w 5796915"/>
                  <a:gd name="connsiteY53" fmla="*/ 1184910 h 2738437"/>
                  <a:gd name="connsiteX54" fmla="*/ 1671638 w 5796915"/>
                  <a:gd name="connsiteY54" fmla="*/ 1184910 h 2738437"/>
                  <a:gd name="connsiteX55" fmla="*/ 1603058 w 5796915"/>
                  <a:gd name="connsiteY55" fmla="*/ 1116330 h 2738437"/>
                  <a:gd name="connsiteX56" fmla="*/ 1603058 w 5796915"/>
                  <a:gd name="connsiteY56" fmla="*/ 279082 h 2738437"/>
                  <a:gd name="connsiteX57" fmla="*/ 1671638 w 5796915"/>
                  <a:gd name="connsiteY57" fmla="*/ 210502 h 2738437"/>
                  <a:gd name="connsiteX58" fmla="*/ 1805940 w 5796915"/>
                  <a:gd name="connsiteY58" fmla="*/ 210502 h 2738437"/>
                  <a:gd name="connsiteX59" fmla="*/ 1874520 w 5796915"/>
                  <a:gd name="connsiteY59" fmla="*/ 279082 h 2738437"/>
                  <a:gd name="connsiteX60" fmla="*/ 1874520 w 5796915"/>
                  <a:gd name="connsiteY60" fmla="*/ 1116330 h 2738437"/>
                  <a:gd name="connsiteX61" fmla="*/ 2454593 w 5796915"/>
                  <a:gd name="connsiteY61" fmla="*/ 2384108 h 2738437"/>
                  <a:gd name="connsiteX62" fmla="*/ 2386013 w 5796915"/>
                  <a:gd name="connsiteY62" fmla="*/ 2452688 h 2738437"/>
                  <a:gd name="connsiteX63" fmla="*/ 2251710 w 5796915"/>
                  <a:gd name="connsiteY63" fmla="*/ 2452688 h 2738437"/>
                  <a:gd name="connsiteX64" fmla="*/ 2183130 w 5796915"/>
                  <a:gd name="connsiteY64" fmla="*/ 2384108 h 2738437"/>
                  <a:gd name="connsiteX65" fmla="*/ 2183130 w 5796915"/>
                  <a:gd name="connsiteY65" fmla="*/ 1547813 h 2738437"/>
                  <a:gd name="connsiteX66" fmla="*/ 2251710 w 5796915"/>
                  <a:gd name="connsiteY66" fmla="*/ 1479232 h 2738437"/>
                  <a:gd name="connsiteX67" fmla="*/ 2386013 w 5796915"/>
                  <a:gd name="connsiteY67" fmla="*/ 1479232 h 2738437"/>
                  <a:gd name="connsiteX68" fmla="*/ 2454593 w 5796915"/>
                  <a:gd name="connsiteY68" fmla="*/ 1547813 h 2738437"/>
                  <a:gd name="connsiteX69" fmla="*/ 2454593 w 5796915"/>
                  <a:gd name="connsiteY69" fmla="*/ 2384108 h 2738437"/>
                  <a:gd name="connsiteX70" fmla="*/ 2454593 w 5796915"/>
                  <a:gd name="connsiteY70" fmla="*/ 1116330 h 2738437"/>
                  <a:gd name="connsiteX71" fmla="*/ 2386013 w 5796915"/>
                  <a:gd name="connsiteY71" fmla="*/ 1184910 h 2738437"/>
                  <a:gd name="connsiteX72" fmla="*/ 2251710 w 5796915"/>
                  <a:gd name="connsiteY72" fmla="*/ 1184910 h 2738437"/>
                  <a:gd name="connsiteX73" fmla="*/ 2183130 w 5796915"/>
                  <a:gd name="connsiteY73" fmla="*/ 1116330 h 2738437"/>
                  <a:gd name="connsiteX74" fmla="*/ 2183130 w 5796915"/>
                  <a:gd name="connsiteY74" fmla="*/ 279082 h 2738437"/>
                  <a:gd name="connsiteX75" fmla="*/ 2251710 w 5796915"/>
                  <a:gd name="connsiteY75" fmla="*/ 210502 h 2738437"/>
                  <a:gd name="connsiteX76" fmla="*/ 2386013 w 5796915"/>
                  <a:gd name="connsiteY76" fmla="*/ 210502 h 2738437"/>
                  <a:gd name="connsiteX77" fmla="*/ 2454593 w 5796915"/>
                  <a:gd name="connsiteY77" fmla="*/ 279082 h 2738437"/>
                  <a:gd name="connsiteX78" fmla="*/ 2454593 w 5796915"/>
                  <a:gd name="connsiteY78" fmla="*/ 1116330 h 2738437"/>
                  <a:gd name="connsiteX79" fmla="*/ 3034665 w 5796915"/>
                  <a:gd name="connsiteY79" fmla="*/ 2384108 h 2738437"/>
                  <a:gd name="connsiteX80" fmla="*/ 2966085 w 5796915"/>
                  <a:gd name="connsiteY80" fmla="*/ 2452688 h 2738437"/>
                  <a:gd name="connsiteX81" fmla="*/ 2831783 w 5796915"/>
                  <a:gd name="connsiteY81" fmla="*/ 2452688 h 2738437"/>
                  <a:gd name="connsiteX82" fmla="*/ 2763203 w 5796915"/>
                  <a:gd name="connsiteY82" fmla="*/ 2384108 h 2738437"/>
                  <a:gd name="connsiteX83" fmla="*/ 2763203 w 5796915"/>
                  <a:gd name="connsiteY83" fmla="*/ 1547813 h 2738437"/>
                  <a:gd name="connsiteX84" fmla="*/ 2831783 w 5796915"/>
                  <a:gd name="connsiteY84" fmla="*/ 1479232 h 2738437"/>
                  <a:gd name="connsiteX85" fmla="*/ 2966085 w 5796915"/>
                  <a:gd name="connsiteY85" fmla="*/ 1479232 h 2738437"/>
                  <a:gd name="connsiteX86" fmla="*/ 3034665 w 5796915"/>
                  <a:gd name="connsiteY86" fmla="*/ 1547813 h 2738437"/>
                  <a:gd name="connsiteX87" fmla="*/ 3034665 w 5796915"/>
                  <a:gd name="connsiteY87" fmla="*/ 2384108 h 2738437"/>
                  <a:gd name="connsiteX88" fmla="*/ 3034665 w 5796915"/>
                  <a:gd name="connsiteY88" fmla="*/ 1116330 h 2738437"/>
                  <a:gd name="connsiteX89" fmla="*/ 2966085 w 5796915"/>
                  <a:gd name="connsiteY89" fmla="*/ 1184910 h 2738437"/>
                  <a:gd name="connsiteX90" fmla="*/ 2831783 w 5796915"/>
                  <a:gd name="connsiteY90" fmla="*/ 1184910 h 2738437"/>
                  <a:gd name="connsiteX91" fmla="*/ 2763203 w 5796915"/>
                  <a:gd name="connsiteY91" fmla="*/ 1116330 h 2738437"/>
                  <a:gd name="connsiteX92" fmla="*/ 2763203 w 5796915"/>
                  <a:gd name="connsiteY92" fmla="*/ 279082 h 2738437"/>
                  <a:gd name="connsiteX93" fmla="*/ 2831783 w 5796915"/>
                  <a:gd name="connsiteY93" fmla="*/ 210502 h 2738437"/>
                  <a:gd name="connsiteX94" fmla="*/ 2966085 w 5796915"/>
                  <a:gd name="connsiteY94" fmla="*/ 210502 h 2738437"/>
                  <a:gd name="connsiteX95" fmla="*/ 3034665 w 5796915"/>
                  <a:gd name="connsiteY95" fmla="*/ 279082 h 2738437"/>
                  <a:gd name="connsiteX96" fmla="*/ 3034665 w 5796915"/>
                  <a:gd name="connsiteY96" fmla="*/ 1116330 h 2738437"/>
                  <a:gd name="connsiteX97" fmla="*/ 3613785 w 5796915"/>
                  <a:gd name="connsiteY97" fmla="*/ 2384108 h 2738437"/>
                  <a:gd name="connsiteX98" fmla="*/ 3545205 w 5796915"/>
                  <a:gd name="connsiteY98" fmla="*/ 2452688 h 2738437"/>
                  <a:gd name="connsiteX99" fmla="*/ 3410903 w 5796915"/>
                  <a:gd name="connsiteY99" fmla="*/ 2452688 h 2738437"/>
                  <a:gd name="connsiteX100" fmla="*/ 3342323 w 5796915"/>
                  <a:gd name="connsiteY100" fmla="*/ 2384108 h 2738437"/>
                  <a:gd name="connsiteX101" fmla="*/ 3342323 w 5796915"/>
                  <a:gd name="connsiteY101" fmla="*/ 1547813 h 2738437"/>
                  <a:gd name="connsiteX102" fmla="*/ 3410903 w 5796915"/>
                  <a:gd name="connsiteY102" fmla="*/ 1479232 h 2738437"/>
                  <a:gd name="connsiteX103" fmla="*/ 3545205 w 5796915"/>
                  <a:gd name="connsiteY103" fmla="*/ 1479232 h 2738437"/>
                  <a:gd name="connsiteX104" fmla="*/ 3613785 w 5796915"/>
                  <a:gd name="connsiteY104" fmla="*/ 1547813 h 2738437"/>
                  <a:gd name="connsiteX105" fmla="*/ 3613785 w 5796915"/>
                  <a:gd name="connsiteY105" fmla="*/ 2384108 h 2738437"/>
                  <a:gd name="connsiteX106" fmla="*/ 3613785 w 5796915"/>
                  <a:gd name="connsiteY106" fmla="*/ 1116330 h 2738437"/>
                  <a:gd name="connsiteX107" fmla="*/ 3545205 w 5796915"/>
                  <a:gd name="connsiteY107" fmla="*/ 1184910 h 2738437"/>
                  <a:gd name="connsiteX108" fmla="*/ 3410903 w 5796915"/>
                  <a:gd name="connsiteY108" fmla="*/ 1184910 h 2738437"/>
                  <a:gd name="connsiteX109" fmla="*/ 3342323 w 5796915"/>
                  <a:gd name="connsiteY109" fmla="*/ 1116330 h 2738437"/>
                  <a:gd name="connsiteX110" fmla="*/ 3342323 w 5796915"/>
                  <a:gd name="connsiteY110" fmla="*/ 279082 h 2738437"/>
                  <a:gd name="connsiteX111" fmla="*/ 3410903 w 5796915"/>
                  <a:gd name="connsiteY111" fmla="*/ 210502 h 2738437"/>
                  <a:gd name="connsiteX112" fmla="*/ 3545205 w 5796915"/>
                  <a:gd name="connsiteY112" fmla="*/ 210502 h 2738437"/>
                  <a:gd name="connsiteX113" fmla="*/ 3613785 w 5796915"/>
                  <a:gd name="connsiteY113" fmla="*/ 279082 h 2738437"/>
                  <a:gd name="connsiteX114" fmla="*/ 3613785 w 5796915"/>
                  <a:gd name="connsiteY114" fmla="*/ 1116330 h 2738437"/>
                  <a:gd name="connsiteX115" fmla="*/ 4193858 w 5796915"/>
                  <a:gd name="connsiteY115" fmla="*/ 2384108 h 2738437"/>
                  <a:gd name="connsiteX116" fmla="*/ 4125278 w 5796915"/>
                  <a:gd name="connsiteY116" fmla="*/ 2452688 h 2738437"/>
                  <a:gd name="connsiteX117" fmla="*/ 3990975 w 5796915"/>
                  <a:gd name="connsiteY117" fmla="*/ 2452688 h 2738437"/>
                  <a:gd name="connsiteX118" fmla="*/ 3922395 w 5796915"/>
                  <a:gd name="connsiteY118" fmla="*/ 2384108 h 2738437"/>
                  <a:gd name="connsiteX119" fmla="*/ 3922395 w 5796915"/>
                  <a:gd name="connsiteY119" fmla="*/ 1547813 h 2738437"/>
                  <a:gd name="connsiteX120" fmla="*/ 3990975 w 5796915"/>
                  <a:gd name="connsiteY120" fmla="*/ 1479232 h 2738437"/>
                  <a:gd name="connsiteX121" fmla="*/ 4125278 w 5796915"/>
                  <a:gd name="connsiteY121" fmla="*/ 1479232 h 2738437"/>
                  <a:gd name="connsiteX122" fmla="*/ 4193858 w 5796915"/>
                  <a:gd name="connsiteY122" fmla="*/ 1547813 h 2738437"/>
                  <a:gd name="connsiteX123" fmla="*/ 4193858 w 5796915"/>
                  <a:gd name="connsiteY123" fmla="*/ 2384108 h 2738437"/>
                  <a:gd name="connsiteX124" fmla="*/ 4193858 w 5796915"/>
                  <a:gd name="connsiteY124" fmla="*/ 1116330 h 2738437"/>
                  <a:gd name="connsiteX125" fmla="*/ 4125278 w 5796915"/>
                  <a:gd name="connsiteY125" fmla="*/ 1184910 h 2738437"/>
                  <a:gd name="connsiteX126" fmla="*/ 3990975 w 5796915"/>
                  <a:gd name="connsiteY126" fmla="*/ 1184910 h 2738437"/>
                  <a:gd name="connsiteX127" fmla="*/ 3922395 w 5796915"/>
                  <a:gd name="connsiteY127" fmla="*/ 1116330 h 2738437"/>
                  <a:gd name="connsiteX128" fmla="*/ 3922395 w 5796915"/>
                  <a:gd name="connsiteY128" fmla="*/ 279082 h 2738437"/>
                  <a:gd name="connsiteX129" fmla="*/ 3990975 w 5796915"/>
                  <a:gd name="connsiteY129" fmla="*/ 210502 h 2738437"/>
                  <a:gd name="connsiteX130" fmla="*/ 4125278 w 5796915"/>
                  <a:gd name="connsiteY130" fmla="*/ 210502 h 2738437"/>
                  <a:gd name="connsiteX131" fmla="*/ 4193858 w 5796915"/>
                  <a:gd name="connsiteY131" fmla="*/ 279082 h 2738437"/>
                  <a:gd name="connsiteX132" fmla="*/ 4193858 w 5796915"/>
                  <a:gd name="connsiteY132" fmla="*/ 1116330 h 2738437"/>
                  <a:gd name="connsiteX133" fmla="*/ 4773930 w 5796915"/>
                  <a:gd name="connsiteY133" fmla="*/ 2384108 h 2738437"/>
                  <a:gd name="connsiteX134" fmla="*/ 4705350 w 5796915"/>
                  <a:gd name="connsiteY134" fmla="*/ 2452688 h 2738437"/>
                  <a:gd name="connsiteX135" fmla="*/ 4571048 w 5796915"/>
                  <a:gd name="connsiteY135" fmla="*/ 2452688 h 2738437"/>
                  <a:gd name="connsiteX136" fmla="*/ 4502468 w 5796915"/>
                  <a:gd name="connsiteY136" fmla="*/ 2384108 h 2738437"/>
                  <a:gd name="connsiteX137" fmla="*/ 4502468 w 5796915"/>
                  <a:gd name="connsiteY137" fmla="*/ 1547813 h 2738437"/>
                  <a:gd name="connsiteX138" fmla="*/ 4571048 w 5796915"/>
                  <a:gd name="connsiteY138" fmla="*/ 1479232 h 2738437"/>
                  <a:gd name="connsiteX139" fmla="*/ 4705350 w 5796915"/>
                  <a:gd name="connsiteY139" fmla="*/ 1479232 h 2738437"/>
                  <a:gd name="connsiteX140" fmla="*/ 4773930 w 5796915"/>
                  <a:gd name="connsiteY140" fmla="*/ 1547813 h 2738437"/>
                  <a:gd name="connsiteX141" fmla="*/ 4773930 w 5796915"/>
                  <a:gd name="connsiteY141" fmla="*/ 2384108 h 2738437"/>
                  <a:gd name="connsiteX142" fmla="*/ 4773930 w 5796915"/>
                  <a:gd name="connsiteY142" fmla="*/ 1116330 h 2738437"/>
                  <a:gd name="connsiteX143" fmla="*/ 4705350 w 5796915"/>
                  <a:gd name="connsiteY143" fmla="*/ 1184910 h 2738437"/>
                  <a:gd name="connsiteX144" fmla="*/ 4571048 w 5796915"/>
                  <a:gd name="connsiteY144" fmla="*/ 1184910 h 2738437"/>
                  <a:gd name="connsiteX145" fmla="*/ 4502468 w 5796915"/>
                  <a:gd name="connsiteY145" fmla="*/ 1116330 h 2738437"/>
                  <a:gd name="connsiteX146" fmla="*/ 4502468 w 5796915"/>
                  <a:gd name="connsiteY146" fmla="*/ 279082 h 2738437"/>
                  <a:gd name="connsiteX147" fmla="*/ 4571048 w 5796915"/>
                  <a:gd name="connsiteY147" fmla="*/ 210502 h 2738437"/>
                  <a:gd name="connsiteX148" fmla="*/ 4705350 w 5796915"/>
                  <a:gd name="connsiteY148" fmla="*/ 210502 h 2738437"/>
                  <a:gd name="connsiteX149" fmla="*/ 4773930 w 5796915"/>
                  <a:gd name="connsiteY149" fmla="*/ 279082 h 2738437"/>
                  <a:gd name="connsiteX150" fmla="*/ 4773930 w 5796915"/>
                  <a:gd name="connsiteY150" fmla="*/ 1116330 h 2738437"/>
                  <a:gd name="connsiteX151" fmla="*/ 5258753 w 5796915"/>
                  <a:gd name="connsiteY151" fmla="*/ 2384108 h 2738437"/>
                  <a:gd name="connsiteX152" fmla="*/ 5190173 w 5796915"/>
                  <a:gd name="connsiteY152" fmla="*/ 2452688 h 2738437"/>
                  <a:gd name="connsiteX153" fmla="*/ 5151120 w 5796915"/>
                  <a:gd name="connsiteY153" fmla="*/ 2452688 h 2738437"/>
                  <a:gd name="connsiteX154" fmla="*/ 5082540 w 5796915"/>
                  <a:gd name="connsiteY154" fmla="*/ 2384108 h 2738437"/>
                  <a:gd name="connsiteX155" fmla="*/ 5082540 w 5796915"/>
                  <a:gd name="connsiteY155" fmla="*/ 1547813 h 2738437"/>
                  <a:gd name="connsiteX156" fmla="*/ 5151120 w 5796915"/>
                  <a:gd name="connsiteY156" fmla="*/ 1479232 h 2738437"/>
                  <a:gd name="connsiteX157" fmla="*/ 5285423 w 5796915"/>
                  <a:gd name="connsiteY157" fmla="*/ 1479232 h 2738437"/>
                  <a:gd name="connsiteX158" fmla="*/ 5354003 w 5796915"/>
                  <a:gd name="connsiteY158" fmla="*/ 1547813 h 2738437"/>
                  <a:gd name="connsiteX159" fmla="*/ 5258753 w 5796915"/>
                  <a:gd name="connsiteY159" fmla="*/ 2384108 h 2738437"/>
                  <a:gd name="connsiteX160" fmla="*/ 5354003 w 5796915"/>
                  <a:gd name="connsiteY160" fmla="*/ 1116330 h 2738437"/>
                  <a:gd name="connsiteX161" fmla="*/ 5285423 w 5796915"/>
                  <a:gd name="connsiteY161" fmla="*/ 1184910 h 2738437"/>
                  <a:gd name="connsiteX162" fmla="*/ 5151120 w 5796915"/>
                  <a:gd name="connsiteY162" fmla="*/ 1184910 h 2738437"/>
                  <a:gd name="connsiteX163" fmla="*/ 5082540 w 5796915"/>
                  <a:gd name="connsiteY163" fmla="*/ 1116330 h 2738437"/>
                  <a:gd name="connsiteX164" fmla="*/ 5082540 w 5796915"/>
                  <a:gd name="connsiteY164" fmla="*/ 279082 h 2738437"/>
                  <a:gd name="connsiteX165" fmla="*/ 5151120 w 5796915"/>
                  <a:gd name="connsiteY165" fmla="*/ 210502 h 2738437"/>
                  <a:gd name="connsiteX166" fmla="*/ 5285423 w 5796915"/>
                  <a:gd name="connsiteY166" fmla="*/ 210502 h 2738437"/>
                  <a:gd name="connsiteX167" fmla="*/ 5354003 w 5796915"/>
                  <a:gd name="connsiteY167" fmla="*/ 279082 h 2738437"/>
                  <a:gd name="connsiteX168" fmla="*/ 5354003 w 5796915"/>
                  <a:gd name="connsiteY168" fmla="*/ 1116330 h 2738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</a:cxnLst>
                <a:rect l="l" t="t" r="r" b="b"/>
                <a:pathLst>
                  <a:path w="5796915" h="2738437">
                    <a:moveTo>
                      <a:pt x="0" y="0"/>
                    </a:moveTo>
                    <a:lnTo>
                      <a:pt x="357188" y="2566035"/>
                    </a:lnTo>
                    <a:cubicBezTo>
                      <a:pt x="370523" y="2665095"/>
                      <a:pt x="455295" y="2738438"/>
                      <a:pt x="555308" y="2738438"/>
                    </a:cubicBezTo>
                    <a:lnTo>
                      <a:pt x="5233035" y="2738438"/>
                    </a:lnTo>
                    <a:cubicBezTo>
                      <a:pt x="5332095" y="2738438"/>
                      <a:pt x="5416868" y="2665095"/>
                      <a:pt x="5431155" y="2566988"/>
                    </a:cubicBezTo>
                    <a:lnTo>
                      <a:pt x="5796915" y="0"/>
                    </a:lnTo>
                    <a:lnTo>
                      <a:pt x="0" y="0"/>
                    </a:lnTo>
                    <a:close/>
                    <a:moveTo>
                      <a:pt x="714375" y="2384108"/>
                    </a:moveTo>
                    <a:cubicBezTo>
                      <a:pt x="714375" y="2422208"/>
                      <a:pt x="683895" y="2452688"/>
                      <a:pt x="645795" y="2452688"/>
                    </a:cubicBezTo>
                    <a:lnTo>
                      <a:pt x="606743" y="2452688"/>
                    </a:lnTo>
                    <a:cubicBezTo>
                      <a:pt x="568643" y="2452688"/>
                      <a:pt x="538163" y="2422208"/>
                      <a:pt x="538163" y="2384108"/>
                    </a:cubicBezTo>
                    <a:lnTo>
                      <a:pt x="442913" y="1547813"/>
                    </a:lnTo>
                    <a:cubicBezTo>
                      <a:pt x="442913" y="1509713"/>
                      <a:pt x="473393" y="1479232"/>
                      <a:pt x="511493" y="1479232"/>
                    </a:cubicBezTo>
                    <a:lnTo>
                      <a:pt x="645795" y="1479232"/>
                    </a:lnTo>
                    <a:cubicBezTo>
                      <a:pt x="683895" y="1479232"/>
                      <a:pt x="714375" y="1509713"/>
                      <a:pt x="714375" y="1547813"/>
                    </a:cubicBezTo>
                    <a:lnTo>
                      <a:pt x="714375" y="2384108"/>
                    </a:lnTo>
                    <a:close/>
                    <a:moveTo>
                      <a:pt x="714375" y="1116330"/>
                    </a:moveTo>
                    <a:cubicBezTo>
                      <a:pt x="714375" y="1154430"/>
                      <a:pt x="683895" y="1184910"/>
                      <a:pt x="645795" y="1184910"/>
                    </a:cubicBezTo>
                    <a:lnTo>
                      <a:pt x="511493" y="1184910"/>
                    </a:lnTo>
                    <a:cubicBezTo>
                      <a:pt x="473393" y="1184910"/>
                      <a:pt x="442913" y="1154430"/>
                      <a:pt x="442913" y="1116330"/>
                    </a:cubicBezTo>
                    <a:lnTo>
                      <a:pt x="442913" y="279082"/>
                    </a:lnTo>
                    <a:cubicBezTo>
                      <a:pt x="442913" y="240982"/>
                      <a:pt x="473393" y="210502"/>
                      <a:pt x="511493" y="210502"/>
                    </a:cubicBezTo>
                    <a:lnTo>
                      <a:pt x="645795" y="210502"/>
                    </a:lnTo>
                    <a:cubicBezTo>
                      <a:pt x="683895" y="210502"/>
                      <a:pt x="714375" y="240982"/>
                      <a:pt x="714375" y="279082"/>
                    </a:cubicBezTo>
                    <a:lnTo>
                      <a:pt x="714375" y="1116330"/>
                    </a:lnTo>
                    <a:close/>
                    <a:moveTo>
                      <a:pt x="1294448" y="2384108"/>
                    </a:moveTo>
                    <a:cubicBezTo>
                      <a:pt x="1294448" y="2422208"/>
                      <a:pt x="1263968" y="2452688"/>
                      <a:pt x="1225868" y="2452688"/>
                    </a:cubicBezTo>
                    <a:lnTo>
                      <a:pt x="1091565" y="2452688"/>
                    </a:lnTo>
                    <a:cubicBezTo>
                      <a:pt x="1053465" y="2452688"/>
                      <a:pt x="1022985" y="2422208"/>
                      <a:pt x="1022985" y="2384108"/>
                    </a:cubicBezTo>
                    <a:lnTo>
                      <a:pt x="1022985" y="1547813"/>
                    </a:lnTo>
                    <a:cubicBezTo>
                      <a:pt x="1022985" y="1509713"/>
                      <a:pt x="1053465" y="1479232"/>
                      <a:pt x="1091565" y="1479232"/>
                    </a:cubicBezTo>
                    <a:lnTo>
                      <a:pt x="1225868" y="1479232"/>
                    </a:lnTo>
                    <a:cubicBezTo>
                      <a:pt x="1263968" y="1479232"/>
                      <a:pt x="1294448" y="1509713"/>
                      <a:pt x="1294448" y="1547813"/>
                    </a:cubicBezTo>
                    <a:lnTo>
                      <a:pt x="1294448" y="2384108"/>
                    </a:lnTo>
                    <a:close/>
                    <a:moveTo>
                      <a:pt x="1294448" y="1116330"/>
                    </a:moveTo>
                    <a:cubicBezTo>
                      <a:pt x="1294448" y="1154430"/>
                      <a:pt x="1263968" y="1184910"/>
                      <a:pt x="1225868" y="1184910"/>
                    </a:cubicBezTo>
                    <a:lnTo>
                      <a:pt x="1091565" y="1184910"/>
                    </a:lnTo>
                    <a:cubicBezTo>
                      <a:pt x="1053465" y="1184910"/>
                      <a:pt x="1022985" y="1154430"/>
                      <a:pt x="1022985" y="1116330"/>
                    </a:cubicBezTo>
                    <a:lnTo>
                      <a:pt x="1022985" y="279082"/>
                    </a:lnTo>
                    <a:cubicBezTo>
                      <a:pt x="1022985" y="240982"/>
                      <a:pt x="1053465" y="210502"/>
                      <a:pt x="1091565" y="210502"/>
                    </a:cubicBezTo>
                    <a:lnTo>
                      <a:pt x="1225868" y="210502"/>
                    </a:lnTo>
                    <a:cubicBezTo>
                      <a:pt x="1263968" y="210502"/>
                      <a:pt x="1294448" y="240982"/>
                      <a:pt x="1294448" y="279082"/>
                    </a:cubicBezTo>
                    <a:lnTo>
                      <a:pt x="1294448" y="1116330"/>
                    </a:lnTo>
                    <a:close/>
                    <a:moveTo>
                      <a:pt x="1874520" y="2384108"/>
                    </a:moveTo>
                    <a:cubicBezTo>
                      <a:pt x="1874520" y="2422208"/>
                      <a:pt x="1844040" y="2452688"/>
                      <a:pt x="1805940" y="2452688"/>
                    </a:cubicBezTo>
                    <a:lnTo>
                      <a:pt x="1671638" y="2452688"/>
                    </a:lnTo>
                    <a:cubicBezTo>
                      <a:pt x="1633538" y="2452688"/>
                      <a:pt x="1603058" y="2422208"/>
                      <a:pt x="1603058" y="2384108"/>
                    </a:cubicBezTo>
                    <a:lnTo>
                      <a:pt x="1603058" y="1547813"/>
                    </a:lnTo>
                    <a:cubicBezTo>
                      <a:pt x="1603058" y="1509713"/>
                      <a:pt x="1633538" y="1479232"/>
                      <a:pt x="1671638" y="1479232"/>
                    </a:cubicBezTo>
                    <a:lnTo>
                      <a:pt x="1805940" y="1479232"/>
                    </a:lnTo>
                    <a:cubicBezTo>
                      <a:pt x="1844040" y="1479232"/>
                      <a:pt x="1874520" y="1509713"/>
                      <a:pt x="1874520" y="1547813"/>
                    </a:cubicBezTo>
                    <a:lnTo>
                      <a:pt x="1874520" y="2384108"/>
                    </a:lnTo>
                    <a:close/>
                    <a:moveTo>
                      <a:pt x="1874520" y="1116330"/>
                    </a:moveTo>
                    <a:cubicBezTo>
                      <a:pt x="1874520" y="1154430"/>
                      <a:pt x="1844040" y="1184910"/>
                      <a:pt x="1805940" y="1184910"/>
                    </a:cubicBezTo>
                    <a:lnTo>
                      <a:pt x="1671638" y="1184910"/>
                    </a:lnTo>
                    <a:cubicBezTo>
                      <a:pt x="1633538" y="1184910"/>
                      <a:pt x="1603058" y="1154430"/>
                      <a:pt x="1603058" y="1116330"/>
                    </a:cubicBezTo>
                    <a:lnTo>
                      <a:pt x="1603058" y="279082"/>
                    </a:lnTo>
                    <a:cubicBezTo>
                      <a:pt x="1603058" y="240982"/>
                      <a:pt x="1633538" y="210502"/>
                      <a:pt x="1671638" y="210502"/>
                    </a:cubicBezTo>
                    <a:lnTo>
                      <a:pt x="1805940" y="210502"/>
                    </a:lnTo>
                    <a:cubicBezTo>
                      <a:pt x="1844040" y="210502"/>
                      <a:pt x="1874520" y="240982"/>
                      <a:pt x="1874520" y="279082"/>
                    </a:cubicBezTo>
                    <a:lnTo>
                      <a:pt x="1874520" y="1116330"/>
                    </a:lnTo>
                    <a:close/>
                    <a:moveTo>
                      <a:pt x="2454593" y="2384108"/>
                    </a:moveTo>
                    <a:cubicBezTo>
                      <a:pt x="2454593" y="2422208"/>
                      <a:pt x="2424113" y="2452688"/>
                      <a:pt x="2386013" y="2452688"/>
                    </a:cubicBezTo>
                    <a:lnTo>
                      <a:pt x="2251710" y="2452688"/>
                    </a:lnTo>
                    <a:cubicBezTo>
                      <a:pt x="2213610" y="2452688"/>
                      <a:pt x="2183130" y="2422208"/>
                      <a:pt x="2183130" y="2384108"/>
                    </a:cubicBezTo>
                    <a:lnTo>
                      <a:pt x="2183130" y="1547813"/>
                    </a:lnTo>
                    <a:cubicBezTo>
                      <a:pt x="2183130" y="1509713"/>
                      <a:pt x="2213610" y="1479232"/>
                      <a:pt x="2251710" y="1479232"/>
                    </a:cubicBezTo>
                    <a:lnTo>
                      <a:pt x="2386013" y="1479232"/>
                    </a:lnTo>
                    <a:cubicBezTo>
                      <a:pt x="2424113" y="1479232"/>
                      <a:pt x="2454593" y="1509713"/>
                      <a:pt x="2454593" y="1547813"/>
                    </a:cubicBezTo>
                    <a:lnTo>
                      <a:pt x="2454593" y="2384108"/>
                    </a:lnTo>
                    <a:close/>
                    <a:moveTo>
                      <a:pt x="2454593" y="1116330"/>
                    </a:moveTo>
                    <a:cubicBezTo>
                      <a:pt x="2454593" y="1154430"/>
                      <a:pt x="2424113" y="1184910"/>
                      <a:pt x="2386013" y="1184910"/>
                    </a:cubicBezTo>
                    <a:lnTo>
                      <a:pt x="2251710" y="1184910"/>
                    </a:lnTo>
                    <a:cubicBezTo>
                      <a:pt x="2213610" y="1184910"/>
                      <a:pt x="2183130" y="1154430"/>
                      <a:pt x="2183130" y="1116330"/>
                    </a:cubicBezTo>
                    <a:lnTo>
                      <a:pt x="2183130" y="279082"/>
                    </a:lnTo>
                    <a:cubicBezTo>
                      <a:pt x="2183130" y="240982"/>
                      <a:pt x="2213610" y="210502"/>
                      <a:pt x="2251710" y="210502"/>
                    </a:cubicBezTo>
                    <a:lnTo>
                      <a:pt x="2386013" y="210502"/>
                    </a:lnTo>
                    <a:cubicBezTo>
                      <a:pt x="2424113" y="210502"/>
                      <a:pt x="2454593" y="240982"/>
                      <a:pt x="2454593" y="279082"/>
                    </a:cubicBezTo>
                    <a:lnTo>
                      <a:pt x="2454593" y="1116330"/>
                    </a:lnTo>
                    <a:close/>
                    <a:moveTo>
                      <a:pt x="3034665" y="2384108"/>
                    </a:moveTo>
                    <a:cubicBezTo>
                      <a:pt x="3034665" y="2422208"/>
                      <a:pt x="3004185" y="2452688"/>
                      <a:pt x="2966085" y="2452688"/>
                    </a:cubicBezTo>
                    <a:lnTo>
                      <a:pt x="2831783" y="2452688"/>
                    </a:lnTo>
                    <a:cubicBezTo>
                      <a:pt x="2793683" y="2452688"/>
                      <a:pt x="2763203" y="2422208"/>
                      <a:pt x="2763203" y="2384108"/>
                    </a:cubicBezTo>
                    <a:lnTo>
                      <a:pt x="2763203" y="1547813"/>
                    </a:lnTo>
                    <a:cubicBezTo>
                      <a:pt x="2763203" y="1509713"/>
                      <a:pt x="2793683" y="1479232"/>
                      <a:pt x="2831783" y="1479232"/>
                    </a:cubicBezTo>
                    <a:lnTo>
                      <a:pt x="2966085" y="1479232"/>
                    </a:lnTo>
                    <a:cubicBezTo>
                      <a:pt x="3004185" y="1479232"/>
                      <a:pt x="3034665" y="1509713"/>
                      <a:pt x="3034665" y="1547813"/>
                    </a:cubicBezTo>
                    <a:lnTo>
                      <a:pt x="3034665" y="2384108"/>
                    </a:lnTo>
                    <a:close/>
                    <a:moveTo>
                      <a:pt x="3034665" y="1116330"/>
                    </a:moveTo>
                    <a:cubicBezTo>
                      <a:pt x="3034665" y="1154430"/>
                      <a:pt x="3004185" y="1184910"/>
                      <a:pt x="2966085" y="1184910"/>
                    </a:cubicBezTo>
                    <a:lnTo>
                      <a:pt x="2831783" y="1184910"/>
                    </a:lnTo>
                    <a:cubicBezTo>
                      <a:pt x="2793683" y="1184910"/>
                      <a:pt x="2763203" y="1154430"/>
                      <a:pt x="2763203" y="1116330"/>
                    </a:cubicBezTo>
                    <a:lnTo>
                      <a:pt x="2763203" y="279082"/>
                    </a:lnTo>
                    <a:cubicBezTo>
                      <a:pt x="2763203" y="240982"/>
                      <a:pt x="2793683" y="210502"/>
                      <a:pt x="2831783" y="210502"/>
                    </a:cubicBezTo>
                    <a:lnTo>
                      <a:pt x="2966085" y="210502"/>
                    </a:lnTo>
                    <a:cubicBezTo>
                      <a:pt x="3004185" y="210502"/>
                      <a:pt x="3034665" y="240982"/>
                      <a:pt x="3034665" y="279082"/>
                    </a:cubicBezTo>
                    <a:lnTo>
                      <a:pt x="3034665" y="1116330"/>
                    </a:lnTo>
                    <a:close/>
                    <a:moveTo>
                      <a:pt x="3613785" y="2384108"/>
                    </a:moveTo>
                    <a:cubicBezTo>
                      <a:pt x="3613785" y="2422208"/>
                      <a:pt x="3583305" y="2452688"/>
                      <a:pt x="3545205" y="2452688"/>
                    </a:cubicBezTo>
                    <a:lnTo>
                      <a:pt x="3410903" y="2452688"/>
                    </a:lnTo>
                    <a:cubicBezTo>
                      <a:pt x="3372803" y="2452688"/>
                      <a:pt x="3342323" y="2422208"/>
                      <a:pt x="3342323" y="2384108"/>
                    </a:cubicBezTo>
                    <a:lnTo>
                      <a:pt x="3342323" y="1547813"/>
                    </a:lnTo>
                    <a:cubicBezTo>
                      <a:pt x="3342323" y="1509713"/>
                      <a:pt x="3372803" y="1479232"/>
                      <a:pt x="3410903" y="1479232"/>
                    </a:cubicBezTo>
                    <a:lnTo>
                      <a:pt x="3545205" y="1479232"/>
                    </a:lnTo>
                    <a:cubicBezTo>
                      <a:pt x="3583305" y="1479232"/>
                      <a:pt x="3613785" y="1509713"/>
                      <a:pt x="3613785" y="1547813"/>
                    </a:cubicBezTo>
                    <a:lnTo>
                      <a:pt x="3613785" y="2384108"/>
                    </a:lnTo>
                    <a:close/>
                    <a:moveTo>
                      <a:pt x="3613785" y="1116330"/>
                    </a:moveTo>
                    <a:cubicBezTo>
                      <a:pt x="3613785" y="1154430"/>
                      <a:pt x="3583305" y="1184910"/>
                      <a:pt x="3545205" y="1184910"/>
                    </a:cubicBezTo>
                    <a:lnTo>
                      <a:pt x="3410903" y="1184910"/>
                    </a:lnTo>
                    <a:cubicBezTo>
                      <a:pt x="3372803" y="1184910"/>
                      <a:pt x="3342323" y="1154430"/>
                      <a:pt x="3342323" y="1116330"/>
                    </a:cubicBezTo>
                    <a:lnTo>
                      <a:pt x="3342323" y="279082"/>
                    </a:lnTo>
                    <a:cubicBezTo>
                      <a:pt x="3342323" y="240982"/>
                      <a:pt x="3372803" y="210502"/>
                      <a:pt x="3410903" y="210502"/>
                    </a:cubicBezTo>
                    <a:lnTo>
                      <a:pt x="3545205" y="210502"/>
                    </a:lnTo>
                    <a:cubicBezTo>
                      <a:pt x="3583305" y="210502"/>
                      <a:pt x="3613785" y="240982"/>
                      <a:pt x="3613785" y="279082"/>
                    </a:cubicBezTo>
                    <a:lnTo>
                      <a:pt x="3613785" y="1116330"/>
                    </a:lnTo>
                    <a:close/>
                    <a:moveTo>
                      <a:pt x="4193858" y="2384108"/>
                    </a:moveTo>
                    <a:cubicBezTo>
                      <a:pt x="4193858" y="2422208"/>
                      <a:pt x="4163378" y="2452688"/>
                      <a:pt x="4125278" y="2452688"/>
                    </a:cubicBezTo>
                    <a:lnTo>
                      <a:pt x="3990975" y="2452688"/>
                    </a:lnTo>
                    <a:cubicBezTo>
                      <a:pt x="3952875" y="2452688"/>
                      <a:pt x="3922395" y="2422208"/>
                      <a:pt x="3922395" y="2384108"/>
                    </a:cubicBezTo>
                    <a:lnTo>
                      <a:pt x="3922395" y="1547813"/>
                    </a:lnTo>
                    <a:cubicBezTo>
                      <a:pt x="3922395" y="1509713"/>
                      <a:pt x="3952875" y="1479232"/>
                      <a:pt x="3990975" y="1479232"/>
                    </a:cubicBezTo>
                    <a:lnTo>
                      <a:pt x="4125278" y="1479232"/>
                    </a:lnTo>
                    <a:cubicBezTo>
                      <a:pt x="4163378" y="1479232"/>
                      <a:pt x="4193858" y="1509713"/>
                      <a:pt x="4193858" y="1547813"/>
                    </a:cubicBezTo>
                    <a:lnTo>
                      <a:pt x="4193858" y="2384108"/>
                    </a:lnTo>
                    <a:close/>
                    <a:moveTo>
                      <a:pt x="4193858" y="1116330"/>
                    </a:moveTo>
                    <a:cubicBezTo>
                      <a:pt x="4193858" y="1154430"/>
                      <a:pt x="4163378" y="1184910"/>
                      <a:pt x="4125278" y="1184910"/>
                    </a:cubicBezTo>
                    <a:lnTo>
                      <a:pt x="3990975" y="1184910"/>
                    </a:lnTo>
                    <a:cubicBezTo>
                      <a:pt x="3952875" y="1184910"/>
                      <a:pt x="3922395" y="1154430"/>
                      <a:pt x="3922395" y="1116330"/>
                    </a:cubicBezTo>
                    <a:lnTo>
                      <a:pt x="3922395" y="279082"/>
                    </a:lnTo>
                    <a:cubicBezTo>
                      <a:pt x="3922395" y="240982"/>
                      <a:pt x="3952875" y="210502"/>
                      <a:pt x="3990975" y="210502"/>
                    </a:cubicBezTo>
                    <a:lnTo>
                      <a:pt x="4125278" y="210502"/>
                    </a:lnTo>
                    <a:cubicBezTo>
                      <a:pt x="4163378" y="210502"/>
                      <a:pt x="4193858" y="240982"/>
                      <a:pt x="4193858" y="279082"/>
                    </a:cubicBezTo>
                    <a:lnTo>
                      <a:pt x="4193858" y="1116330"/>
                    </a:lnTo>
                    <a:close/>
                    <a:moveTo>
                      <a:pt x="4773930" y="2384108"/>
                    </a:moveTo>
                    <a:cubicBezTo>
                      <a:pt x="4773930" y="2422208"/>
                      <a:pt x="4743450" y="2452688"/>
                      <a:pt x="4705350" y="2452688"/>
                    </a:cubicBezTo>
                    <a:lnTo>
                      <a:pt x="4571048" y="2452688"/>
                    </a:lnTo>
                    <a:cubicBezTo>
                      <a:pt x="4532948" y="2452688"/>
                      <a:pt x="4502468" y="2422208"/>
                      <a:pt x="4502468" y="2384108"/>
                    </a:cubicBezTo>
                    <a:lnTo>
                      <a:pt x="4502468" y="1547813"/>
                    </a:lnTo>
                    <a:cubicBezTo>
                      <a:pt x="4502468" y="1509713"/>
                      <a:pt x="4532948" y="1479232"/>
                      <a:pt x="4571048" y="1479232"/>
                    </a:cubicBezTo>
                    <a:lnTo>
                      <a:pt x="4705350" y="1479232"/>
                    </a:lnTo>
                    <a:cubicBezTo>
                      <a:pt x="4743450" y="1479232"/>
                      <a:pt x="4773930" y="1509713"/>
                      <a:pt x="4773930" y="1547813"/>
                    </a:cubicBezTo>
                    <a:lnTo>
                      <a:pt x="4773930" y="2384108"/>
                    </a:lnTo>
                    <a:close/>
                    <a:moveTo>
                      <a:pt x="4773930" y="1116330"/>
                    </a:moveTo>
                    <a:cubicBezTo>
                      <a:pt x="4773930" y="1154430"/>
                      <a:pt x="4743450" y="1184910"/>
                      <a:pt x="4705350" y="1184910"/>
                    </a:cubicBezTo>
                    <a:lnTo>
                      <a:pt x="4571048" y="1184910"/>
                    </a:lnTo>
                    <a:cubicBezTo>
                      <a:pt x="4532948" y="1184910"/>
                      <a:pt x="4502468" y="1154430"/>
                      <a:pt x="4502468" y="1116330"/>
                    </a:cubicBezTo>
                    <a:lnTo>
                      <a:pt x="4502468" y="279082"/>
                    </a:lnTo>
                    <a:cubicBezTo>
                      <a:pt x="4502468" y="240982"/>
                      <a:pt x="4532948" y="210502"/>
                      <a:pt x="4571048" y="210502"/>
                    </a:cubicBezTo>
                    <a:lnTo>
                      <a:pt x="4705350" y="210502"/>
                    </a:lnTo>
                    <a:cubicBezTo>
                      <a:pt x="4743450" y="210502"/>
                      <a:pt x="4773930" y="240982"/>
                      <a:pt x="4773930" y="279082"/>
                    </a:cubicBezTo>
                    <a:lnTo>
                      <a:pt x="4773930" y="1116330"/>
                    </a:lnTo>
                    <a:close/>
                    <a:moveTo>
                      <a:pt x="5258753" y="2384108"/>
                    </a:moveTo>
                    <a:cubicBezTo>
                      <a:pt x="5258753" y="2422208"/>
                      <a:pt x="5228273" y="2452688"/>
                      <a:pt x="5190173" y="2452688"/>
                    </a:cubicBezTo>
                    <a:lnTo>
                      <a:pt x="5151120" y="2452688"/>
                    </a:lnTo>
                    <a:cubicBezTo>
                      <a:pt x="5113020" y="2452688"/>
                      <a:pt x="5082540" y="2422208"/>
                      <a:pt x="5082540" y="2384108"/>
                    </a:cubicBezTo>
                    <a:lnTo>
                      <a:pt x="5082540" y="1547813"/>
                    </a:lnTo>
                    <a:cubicBezTo>
                      <a:pt x="5082540" y="1509713"/>
                      <a:pt x="5113020" y="1479232"/>
                      <a:pt x="5151120" y="1479232"/>
                    </a:cubicBezTo>
                    <a:lnTo>
                      <a:pt x="5285423" y="1479232"/>
                    </a:lnTo>
                    <a:cubicBezTo>
                      <a:pt x="5323523" y="1479232"/>
                      <a:pt x="5354003" y="1509713"/>
                      <a:pt x="5354003" y="1547813"/>
                    </a:cubicBezTo>
                    <a:lnTo>
                      <a:pt x="5258753" y="2384108"/>
                    </a:lnTo>
                    <a:close/>
                    <a:moveTo>
                      <a:pt x="5354003" y="1116330"/>
                    </a:moveTo>
                    <a:cubicBezTo>
                      <a:pt x="5354003" y="1154430"/>
                      <a:pt x="5323523" y="1184910"/>
                      <a:pt x="5285423" y="1184910"/>
                    </a:cubicBezTo>
                    <a:lnTo>
                      <a:pt x="5151120" y="1184910"/>
                    </a:lnTo>
                    <a:cubicBezTo>
                      <a:pt x="5113020" y="1184910"/>
                      <a:pt x="5082540" y="1154430"/>
                      <a:pt x="5082540" y="1116330"/>
                    </a:cubicBezTo>
                    <a:lnTo>
                      <a:pt x="5082540" y="279082"/>
                    </a:lnTo>
                    <a:cubicBezTo>
                      <a:pt x="5082540" y="240982"/>
                      <a:pt x="5113020" y="210502"/>
                      <a:pt x="5151120" y="210502"/>
                    </a:cubicBezTo>
                    <a:lnTo>
                      <a:pt x="5285423" y="210502"/>
                    </a:lnTo>
                    <a:cubicBezTo>
                      <a:pt x="5323523" y="210502"/>
                      <a:pt x="5354003" y="240982"/>
                      <a:pt x="5354003" y="279082"/>
                    </a:cubicBezTo>
                    <a:lnTo>
                      <a:pt x="5354003" y="1116330"/>
                    </a:lnTo>
                    <a:close/>
                  </a:path>
                </a:pathLst>
              </a:custGeom>
              <a:solidFill>
                <a:srgbClr val="00686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19" name="Freeform: Shape 18">
                <a:extLst>
                  <a:ext uri="{FF2B5EF4-FFF2-40B4-BE49-F238E27FC236}">
                    <a16:creationId xmlns:a16="http://schemas.microsoft.com/office/drawing/2014/main" id="{A05DD820-74BE-4D0D-8C4F-404540182861}"/>
                  </a:ext>
                </a:extLst>
              </p:cNvPr>
              <p:cNvSpPr/>
              <p:nvPr/>
            </p:nvSpPr>
            <p:spPr>
              <a:xfrm>
                <a:off x="3570922" y="2252662"/>
                <a:ext cx="5077777" cy="860107"/>
              </a:xfrm>
              <a:custGeom>
                <a:avLst/>
                <a:gdLst>
                  <a:gd name="connsiteX0" fmla="*/ 0 w 5077777"/>
                  <a:gd name="connsiteY0" fmla="*/ 0 h 860107"/>
                  <a:gd name="connsiteX1" fmla="*/ 5077778 w 5077777"/>
                  <a:gd name="connsiteY1" fmla="*/ 0 h 860107"/>
                  <a:gd name="connsiteX2" fmla="*/ 5077778 w 5077777"/>
                  <a:gd name="connsiteY2" fmla="*/ 860107 h 860107"/>
                  <a:gd name="connsiteX3" fmla="*/ 0 w 5077777"/>
                  <a:gd name="connsiteY3" fmla="*/ 860107 h 8601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5077777" h="860107">
                    <a:moveTo>
                      <a:pt x="0" y="0"/>
                    </a:moveTo>
                    <a:lnTo>
                      <a:pt x="5077778" y="0"/>
                    </a:lnTo>
                    <a:lnTo>
                      <a:pt x="5077778" y="860107"/>
                    </a:lnTo>
                    <a:lnTo>
                      <a:pt x="0" y="860107"/>
                    </a:lnTo>
                    <a:close/>
                  </a:path>
                </a:pathLst>
              </a:custGeom>
              <a:solidFill>
                <a:srgbClr val="016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0" name="Freeform: Shape 19">
                <a:extLst>
                  <a:ext uri="{FF2B5EF4-FFF2-40B4-BE49-F238E27FC236}">
                    <a16:creationId xmlns:a16="http://schemas.microsoft.com/office/drawing/2014/main" id="{97BE58E3-199B-4F19-9E6B-427DD6316925}"/>
                  </a:ext>
                </a:extLst>
              </p:cNvPr>
              <p:cNvSpPr/>
              <p:nvPr/>
            </p:nvSpPr>
            <p:spPr>
              <a:xfrm>
                <a:off x="5909310" y="3458527"/>
                <a:ext cx="375284" cy="375284"/>
              </a:xfrm>
              <a:custGeom>
                <a:avLst/>
                <a:gdLst>
                  <a:gd name="connsiteX0" fmla="*/ 375285 w 375284"/>
                  <a:gd name="connsiteY0" fmla="*/ 187642 h 375284"/>
                  <a:gd name="connsiteX1" fmla="*/ 187642 w 375284"/>
                  <a:gd name="connsiteY1" fmla="*/ 375285 h 375284"/>
                  <a:gd name="connsiteX2" fmla="*/ 0 w 375284"/>
                  <a:gd name="connsiteY2" fmla="*/ 187642 h 375284"/>
                  <a:gd name="connsiteX3" fmla="*/ 187642 w 375284"/>
                  <a:gd name="connsiteY3" fmla="*/ 0 h 375284"/>
                  <a:gd name="connsiteX4" fmla="*/ 375285 w 375284"/>
                  <a:gd name="connsiteY4" fmla="*/ 187642 h 3752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75284" h="375284">
                    <a:moveTo>
                      <a:pt x="375285" y="187642"/>
                    </a:moveTo>
                    <a:cubicBezTo>
                      <a:pt x="375285" y="291274"/>
                      <a:pt x="291275" y="375285"/>
                      <a:pt x="187642" y="375285"/>
                    </a:cubicBezTo>
                    <a:cubicBezTo>
                      <a:pt x="84010" y="375285"/>
                      <a:pt x="0" y="291275"/>
                      <a:pt x="0" y="187642"/>
                    </a:cubicBezTo>
                    <a:cubicBezTo>
                      <a:pt x="0" y="84010"/>
                      <a:pt x="84010" y="0"/>
                      <a:pt x="187642" y="0"/>
                    </a:cubicBezTo>
                    <a:cubicBezTo>
                      <a:pt x="291274" y="0"/>
                      <a:pt x="375285" y="84010"/>
                      <a:pt x="375285" y="187642"/>
                    </a:cubicBezTo>
                    <a:close/>
                  </a:path>
                </a:pathLst>
              </a:custGeom>
              <a:solidFill>
                <a:srgbClr val="49494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1" name="Freeform: Shape 20">
                <a:extLst>
                  <a:ext uri="{FF2B5EF4-FFF2-40B4-BE49-F238E27FC236}">
                    <a16:creationId xmlns:a16="http://schemas.microsoft.com/office/drawing/2014/main" id="{D61831EA-EC54-46A8-BD34-B1A8636680BE}"/>
                  </a:ext>
                </a:extLst>
              </p:cNvPr>
              <p:cNvSpPr/>
              <p:nvPr/>
            </p:nvSpPr>
            <p:spPr>
              <a:xfrm>
                <a:off x="5643562" y="171687"/>
                <a:ext cx="2665209" cy="3575717"/>
              </a:xfrm>
              <a:custGeom>
                <a:avLst/>
                <a:gdLst>
                  <a:gd name="connsiteX0" fmla="*/ 2658427 w 2665209"/>
                  <a:gd name="connsiteY0" fmla="*/ 839868 h 3575717"/>
                  <a:gd name="connsiteX1" fmla="*/ 2605088 w 2665209"/>
                  <a:gd name="connsiteY1" fmla="*/ 765573 h 3575717"/>
                  <a:gd name="connsiteX2" fmla="*/ 1640205 w 2665209"/>
                  <a:gd name="connsiteY2" fmla="*/ 12145 h 3575717"/>
                  <a:gd name="connsiteX3" fmla="*/ 1479232 w 2665209"/>
                  <a:gd name="connsiteY3" fmla="*/ 75010 h 3575717"/>
                  <a:gd name="connsiteX4" fmla="*/ 1905 w 2665209"/>
                  <a:gd name="connsiteY4" fmla="*/ 1944768 h 3575717"/>
                  <a:gd name="connsiteX5" fmla="*/ 0 w 2665209"/>
                  <a:gd name="connsiteY5" fmla="*/ 1949530 h 3575717"/>
                  <a:gd name="connsiteX6" fmla="*/ 2857 w 2665209"/>
                  <a:gd name="connsiteY6" fmla="*/ 1952388 h 3575717"/>
                  <a:gd name="connsiteX7" fmla="*/ 295275 w 2665209"/>
                  <a:gd name="connsiteY7" fmla="*/ 1944768 h 3575717"/>
                  <a:gd name="connsiteX8" fmla="*/ 295275 w 2665209"/>
                  <a:gd name="connsiteY8" fmla="*/ 1944768 h 3575717"/>
                  <a:gd name="connsiteX9" fmla="*/ 295275 w 2665209"/>
                  <a:gd name="connsiteY9" fmla="*/ 1944768 h 3575717"/>
                  <a:gd name="connsiteX10" fmla="*/ 918210 w 2665209"/>
                  <a:gd name="connsiteY10" fmla="*/ 1157050 h 3575717"/>
                  <a:gd name="connsiteX11" fmla="*/ 976313 w 2665209"/>
                  <a:gd name="connsiteY11" fmla="*/ 1088470 h 3575717"/>
                  <a:gd name="connsiteX12" fmla="*/ 1553528 w 2665209"/>
                  <a:gd name="connsiteY12" fmla="*/ 354093 h 3575717"/>
                  <a:gd name="connsiteX13" fmla="*/ 1613535 w 2665209"/>
                  <a:gd name="connsiteY13" fmla="*/ 279798 h 3575717"/>
                  <a:gd name="connsiteX14" fmla="*/ 2365058 w 2665209"/>
                  <a:gd name="connsiteY14" fmla="*/ 877015 h 3575717"/>
                  <a:gd name="connsiteX15" fmla="*/ 2365058 w 2665209"/>
                  <a:gd name="connsiteY15" fmla="*/ 920830 h 3575717"/>
                  <a:gd name="connsiteX16" fmla="*/ 2022157 w 2665209"/>
                  <a:gd name="connsiteY16" fmla="*/ 1346598 h 3575717"/>
                  <a:gd name="connsiteX17" fmla="*/ 306705 w 2665209"/>
                  <a:gd name="connsiteY17" fmla="*/ 3462100 h 3575717"/>
                  <a:gd name="connsiteX18" fmla="*/ 316230 w 2665209"/>
                  <a:gd name="connsiteY18" fmla="*/ 3508773 h 3575717"/>
                  <a:gd name="connsiteX19" fmla="*/ 558165 w 2665209"/>
                  <a:gd name="connsiteY19" fmla="*/ 3528775 h 3575717"/>
                  <a:gd name="connsiteX20" fmla="*/ 2626995 w 2665209"/>
                  <a:gd name="connsiteY20" fmla="*/ 966550 h 3575717"/>
                  <a:gd name="connsiteX21" fmla="*/ 2658427 w 2665209"/>
                  <a:gd name="connsiteY21" fmla="*/ 839868 h 3575717"/>
                  <a:gd name="connsiteX22" fmla="*/ 1734503 w 2665209"/>
                  <a:gd name="connsiteY22" fmla="*/ 200740 h 3575717"/>
                  <a:gd name="connsiteX23" fmla="*/ 1735455 w 2665209"/>
                  <a:gd name="connsiteY23" fmla="*/ 201693 h 3575717"/>
                  <a:gd name="connsiteX24" fmla="*/ 1735455 w 2665209"/>
                  <a:gd name="connsiteY24" fmla="*/ 201693 h 3575717"/>
                  <a:gd name="connsiteX25" fmla="*/ 1735455 w 2665209"/>
                  <a:gd name="connsiteY25" fmla="*/ 201693 h 3575717"/>
                  <a:gd name="connsiteX26" fmla="*/ 1735455 w 2665209"/>
                  <a:gd name="connsiteY26" fmla="*/ 201693 h 3575717"/>
                  <a:gd name="connsiteX27" fmla="*/ 1734503 w 2665209"/>
                  <a:gd name="connsiteY27" fmla="*/ 200740 h 3575717"/>
                  <a:gd name="connsiteX28" fmla="*/ 1734503 w 2665209"/>
                  <a:gd name="connsiteY28" fmla="*/ 200740 h 3575717"/>
                  <a:gd name="connsiteX29" fmla="*/ 1370648 w 2665209"/>
                  <a:gd name="connsiteY29" fmla="*/ 2464833 h 3575717"/>
                  <a:gd name="connsiteX30" fmla="*/ 1369695 w 2665209"/>
                  <a:gd name="connsiteY30" fmla="*/ 2466738 h 3575717"/>
                  <a:gd name="connsiteX31" fmla="*/ 1370648 w 2665209"/>
                  <a:gd name="connsiteY31" fmla="*/ 2464833 h 3575717"/>
                  <a:gd name="connsiteX32" fmla="*/ 250507 w 2665209"/>
                  <a:gd name="connsiteY32" fmla="*/ 1935243 h 3575717"/>
                  <a:gd name="connsiteX33" fmla="*/ 250507 w 2665209"/>
                  <a:gd name="connsiteY33" fmla="*/ 1935243 h 3575717"/>
                  <a:gd name="connsiteX34" fmla="*/ 250507 w 2665209"/>
                  <a:gd name="connsiteY34" fmla="*/ 1935243 h 3575717"/>
                  <a:gd name="connsiteX35" fmla="*/ 250507 w 2665209"/>
                  <a:gd name="connsiteY35" fmla="*/ 1935243 h 3575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2665209" h="3575717">
                    <a:moveTo>
                      <a:pt x="2658427" y="839868"/>
                    </a:moveTo>
                    <a:cubicBezTo>
                      <a:pt x="2655570" y="804625"/>
                      <a:pt x="2629852" y="784623"/>
                      <a:pt x="2605088" y="765573"/>
                    </a:cubicBezTo>
                    <a:cubicBezTo>
                      <a:pt x="2372677" y="581740"/>
                      <a:pt x="1734503" y="73105"/>
                      <a:pt x="1640205" y="12145"/>
                    </a:cubicBezTo>
                    <a:cubicBezTo>
                      <a:pt x="1564957" y="-21192"/>
                      <a:pt x="1519238" y="18813"/>
                      <a:pt x="1479232" y="75010"/>
                    </a:cubicBezTo>
                    <a:cubicBezTo>
                      <a:pt x="1475423" y="79773"/>
                      <a:pt x="113347" y="1802845"/>
                      <a:pt x="1905" y="1944768"/>
                    </a:cubicBezTo>
                    <a:cubicBezTo>
                      <a:pt x="953" y="1946673"/>
                      <a:pt x="0" y="1947625"/>
                      <a:pt x="0" y="1949530"/>
                    </a:cubicBezTo>
                    <a:cubicBezTo>
                      <a:pt x="0" y="1950483"/>
                      <a:pt x="1905" y="1952388"/>
                      <a:pt x="2857" y="1952388"/>
                    </a:cubicBezTo>
                    <a:cubicBezTo>
                      <a:pt x="66675" y="1952388"/>
                      <a:pt x="262890" y="1962865"/>
                      <a:pt x="295275" y="1944768"/>
                    </a:cubicBezTo>
                    <a:lnTo>
                      <a:pt x="295275" y="1944768"/>
                    </a:lnTo>
                    <a:lnTo>
                      <a:pt x="295275" y="1944768"/>
                    </a:lnTo>
                    <a:cubicBezTo>
                      <a:pt x="343853" y="1883808"/>
                      <a:pt x="759143" y="1358028"/>
                      <a:pt x="918210" y="1157050"/>
                    </a:cubicBezTo>
                    <a:cubicBezTo>
                      <a:pt x="937260" y="1134190"/>
                      <a:pt x="957263" y="1112283"/>
                      <a:pt x="976313" y="1088470"/>
                    </a:cubicBezTo>
                    <a:cubicBezTo>
                      <a:pt x="1168718" y="843678"/>
                      <a:pt x="1553528" y="354093"/>
                      <a:pt x="1553528" y="354093"/>
                    </a:cubicBezTo>
                    <a:cubicBezTo>
                      <a:pt x="1573530" y="329328"/>
                      <a:pt x="1593532" y="304563"/>
                      <a:pt x="1613535" y="279798"/>
                    </a:cubicBezTo>
                    <a:cubicBezTo>
                      <a:pt x="1616393" y="280750"/>
                      <a:pt x="2116455" y="680800"/>
                      <a:pt x="2365058" y="877015"/>
                    </a:cubicBezTo>
                    <a:cubicBezTo>
                      <a:pt x="2389823" y="896065"/>
                      <a:pt x="2377440" y="906543"/>
                      <a:pt x="2365058" y="920830"/>
                    </a:cubicBezTo>
                    <a:cubicBezTo>
                      <a:pt x="2250758" y="1062753"/>
                      <a:pt x="2136458" y="1204675"/>
                      <a:pt x="2022157" y="1346598"/>
                    </a:cubicBezTo>
                    <a:cubicBezTo>
                      <a:pt x="1850707" y="1559005"/>
                      <a:pt x="355282" y="3402093"/>
                      <a:pt x="306705" y="3462100"/>
                    </a:cubicBezTo>
                    <a:cubicBezTo>
                      <a:pt x="293370" y="3478293"/>
                      <a:pt x="304800" y="3494485"/>
                      <a:pt x="316230" y="3508773"/>
                    </a:cubicBezTo>
                    <a:cubicBezTo>
                      <a:pt x="380047" y="3589735"/>
                      <a:pt x="477203" y="3598308"/>
                      <a:pt x="558165" y="3528775"/>
                    </a:cubicBezTo>
                    <a:cubicBezTo>
                      <a:pt x="561022" y="3522108"/>
                      <a:pt x="2353627" y="1301830"/>
                      <a:pt x="2626995" y="966550"/>
                    </a:cubicBezTo>
                    <a:cubicBezTo>
                      <a:pt x="2658427" y="928450"/>
                      <a:pt x="2675573" y="889398"/>
                      <a:pt x="2658427" y="839868"/>
                    </a:cubicBezTo>
                    <a:close/>
                    <a:moveTo>
                      <a:pt x="1734503" y="200740"/>
                    </a:moveTo>
                    <a:cubicBezTo>
                      <a:pt x="1734503" y="200740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5455" y="201693"/>
                    </a:cubicBezTo>
                    <a:cubicBezTo>
                      <a:pt x="1735455" y="201693"/>
                      <a:pt x="1735455" y="201693"/>
                      <a:pt x="1734503" y="200740"/>
                    </a:cubicBezTo>
                    <a:cubicBezTo>
                      <a:pt x="1734503" y="200740"/>
                      <a:pt x="1734503" y="200740"/>
                      <a:pt x="1734503" y="200740"/>
                    </a:cubicBezTo>
                    <a:close/>
                    <a:moveTo>
                      <a:pt x="1370648" y="2464833"/>
                    </a:moveTo>
                    <a:cubicBezTo>
                      <a:pt x="1370648" y="2465785"/>
                      <a:pt x="1369695" y="2465785"/>
                      <a:pt x="1369695" y="2466738"/>
                    </a:cubicBezTo>
                    <a:cubicBezTo>
                      <a:pt x="1370648" y="2465785"/>
                      <a:pt x="1370648" y="2465785"/>
                      <a:pt x="1370648" y="2464833"/>
                    </a:cubicBezTo>
                    <a:close/>
                    <a:moveTo>
                      <a:pt x="250507" y="1935243"/>
                    </a:moveTo>
                    <a:cubicBezTo>
                      <a:pt x="250507" y="1935243"/>
                      <a:pt x="250507" y="1935243"/>
                      <a:pt x="250507" y="1935243"/>
                    </a:cubicBezTo>
                    <a:cubicBezTo>
                      <a:pt x="250507" y="1935243"/>
                      <a:pt x="250507" y="1935243"/>
                      <a:pt x="250507" y="1935243"/>
                    </a:cubicBezTo>
                    <a:cubicBezTo>
                      <a:pt x="250507" y="1935243"/>
                      <a:pt x="250507" y="1935243"/>
                      <a:pt x="250507" y="1935243"/>
                    </a:cubicBezTo>
                    <a:close/>
                  </a:path>
                </a:pathLst>
              </a:custGeom>
              <a:solidFill>
                <a:srgbClr val="1A1A1A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FECF96E3-C3B5-4B91-8F8E-600F05FAACE1}"/>
                </a:ext>
              </a:extLst>
            </p:cNvPr>
            <p:cNvGrpSpPr/>
            <p:nvPr/>
          </p:nvGrpSpPr>
          <p:grpSpPr>
            <a:xfrm>
              <a:off x="9681601" y="4332001"/>
              <a:ext cx="2198657" cy="1777581"/>
              <a:chOff x="8851691" y="3742138"/>
              <a:chExt cx="2515051" cy="2033381"/>
            </a:xfr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23" name="Freeform: Shape 22">
                <a:extLst>
                  <a:ext uri="{FF2B5EF4-FFF2-40B4-BE49-F238E27FC236}">
                    <a16:creationId xmlns:a16="http://schemas.microsoft.com/office/drawing/2014/main" id="{EF85462C-DBE5-493F-8B24-D7666B3B6AB9}"/>
                  </a:ext>
                </a:extLst>
              </p:cNvPr>
              <p:cNvSpPr/>
              <p:nvPr/>
            </p:nvSpPr>
            <p:spPr>
              <a:xfrm>
                <a:off x="8851691" y="3742138"/>
                <a:ext cx="2501423" cy="2033381"/>
              </a:xfrm>
              <a:custGeom>
                <a:avLst/>
                <a:gdLst>
                  <a:gd name="connsiteX0" fmla="*/ 3817888 w 3831088"/>
                  <a:gd name="connsiteY0" fmla="*/ 722004 h 3114252"/>
                  <a:gd name="connsiteX1" fmla="*/ 3452269 w 3831088"/>
                  <a:gd name="connsiteY1" fmla="*/ 280008 h 3114252"/>
                  <a:gd name="connsiteX2" fmla="*/ 2264893 w 3831088"/>
                  <a:gd name="connsiteY2" fmla="*/ 2082 h 3114252"/>
                  <a:gd name="connsiteX3" fmla="*/ 1600132 w 3831088"/>
                  <a:gd name="connsiteY3" fmla="*/ 195852 h 3114252"/>
                  <a:gd name="connsiteX4" fmla="*/ 1027306 w 3831088"/>
                  <a:gd name="connsiteY4" fmla="*/ 642091 h 3114252"/>
                  <a:gd name="connsiteX5" fmla="*/ 513884 w 3831088"/>
                  <a:gd name="connsiteY5" fmla="*/ 1130054 h 3114252"/>
                  <a:gd name="connsiteX6" fmla="*/ 66231 w 3831088"/>
                  <a:gd name="connsiteY6" fmla="*/ 1725510 h 3114252"/>
                  <a:gd name="connsiteX7" fmla="*/ 25921 w 3831088"/>
                  <a:gd name="connsiteY7" fmla="*/ 2132146 h 3114252"/>
                  <a:gd name="connsiteX8" fmla="*/ 907790 w 3831088"/>
                  <a:gd name="connsiteY8" fmla="*/ 2922787 h 3114252"/>
                  <a:gd name="connsiteX9" fmla="*/ 1745106 w 3831088"/>
                  <a:gd name="connsiteY9" fmla="*/ 3109486 h 3114252"/>
                  <a:gd name="connsiteX10" fmla="*/ 2197710 w 3831088"/>
                  <a:gd name="connsiteY10" fmla="*/ 2873283 h 3114252"/>
                  <a:gd name="connsiteX11" fmla="*/ 2551306 w 3831088"/>
                  <a:gd name="connsiteY11" fmla="*/ 2477255 h 3114252"/>
                  <a:gd name="connsiteX12" fmla="*/ 3064728 w 3831088"/>
                  <a:gd name="connsiteY12" fmla="*/ 1989293 h 3114252"/>
                  <a:gd name="connsiteX13" fmla="*/ 3629068 w 3831088"/>
                  <a:gd name="connsiteY13" fmla="*/ 1458898 h 3114252"/>
                  <a:gd name="connsiteX14" fmla="*/ 3817888 w 3831088"/>
                  <a:gd name="connsiteY14" fmla="*/ 1005588 h 3114252"/>
                  <a:gd name="connsiteX15" fmla="*/ 3817888 w 3831088"/>
                  <a:gd name="connsiteY15" fmla="*/ 722004 h 311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831088" h="3114252">
                    <a:moveTo>
                      <a:pt x="3817888" y="722004"/>
                    </a:moveTo>
                    <a:cubicBezTo>
                      <a:pt x="3782528" y="565714"/>
                      <a:pt x="3521574" y="325976"/>
                      <a:pt x="3452269" y="280008"/>
                    </a:cubicBezTo>
                    <a:cubicBezTo>
                      <a:pt x="3124839" y="63607"/>
                      <a:pt x="2569693" y="-14184"/>
                      <a:pt x="2264893" y="2082"/>
                    </a:cubicBezTo>
                    <a:cubicBezTo>
                      <a:pt x="2037176" y="14104"/>
                      <a:pt x="1734498" y="94724"/>
                      <a:pt x="1600132" y="195852"/>
                    </a:cubicBezTo>
                    <a:cubicBezTo>
                      <a:pt x="1465765" y="296981"/>
                      <a:pt x="1179352" y="499238"/>
                      <a:pt x="1027306" y="642091"/>
                    </a:cubicBezTo>
                    <a:cubicBezTo>
                      <a:pt x="875259" y="784944"/>
                      <a:pt x="615719" y="1020439"/>
                      <a:pt x="513884" y="1130054"/>
                    </a:cubicBezTo>
                    <a:cubicBezTo>
                      <a:pt x="419827" y="1231182"/>
                      <a:pt x="105127" y="1612359"/>
                      <a:pt x="66231" y="1725510"/>
                    </a:cubicBezTo>
                    <a:cubicBezTo>
                      <a:pt x="20263" y="1859169"/>
                      <a:pt x="-32776" y="2005558"/>
                      <a:pt x="25921" y="2132146"/>
                    </a:cubicBezTo>
                    <a:cubicBezTo>
                      <a:pt x="168774" y="2511201"/>
                      <a:pt x="751501" y="2843581"/>
                      <a:pt x="907790" y="2922787"/>
                    </a:cubicBezTo>
                    <a:cubicBezTo>
                      <a:pt x="1086002" y="3012600"/>
                      <a:pt x="1487688" y="3140602"/>
                      <a:pt x="1745106" y="3109486"/>
                    </a:cubicBezTo>
                    <a:cubicBezTo>
                      <a:pt x="1995453" y="3079076"/>
                      <a:pt x="2046370" y="3016843"/>
                      <a:pt x="2197710" y="2873283"/>
                    </a:cubicBezTo>
                    <a:cubicBezTo>
                      <a:pt x="2349049" y="2729723"/>
                      <a:pt x="2399967" y="2662540"/>
                      <a:pt x="2551306" y="2477255"/>
                    </a:cubicBezTo>
                    <a:cubicBezTo>
                      <a:pt x="2702645" y="2291971"/>
                      <a:pt x="2904902" y="2089714"/>
                      <a:pt x="3064728" y="1989293"/>
                    </a:cubicBezTo>
                    <a:cubicBezTo>
                      <a:pt x="3224553" y="1888164"/>
                      <a:pt x="3471363" y="1666106"/>
                      <a:pt x="3629068" y="1458898"/>
                    </a:cubicBezTo>
                    <a:cubicBezTo>
                      <a:pt x="3755654" y="1293415"/>
                      <a:pt x="3817888" y="1005588"/>
                      <a:pt x="3817888" y="1005588"/>
                    </a:cubicBezTo>
                    <a:cubicBezTo>
                      <a:pt x="3817888" y="1005588"/>
                      <a:pt x="3847589" y="852127"/>
                      <a:pt x="3817888" y="722004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4" name="Freeform: Shape 23">
                <a:extLst>
                  <a:ext uri="{FF2B5EF4-FFF2-40B4-BE49-F238E27FC236}">
                    <a16:creationId xmlns:a16="http://schemas.microsoft.com/office/drawing/2014/main" id="{362F553C-F949-44F5-92A4-4FDBDD230547}"/>
                  </a:ext>
                </a:extLst>
              </p:cNvPr>
              <p:cNvSpPr/>
              <p:nvPr/>
            </p:nvSpPr>
            <p:spPr>
              <a:xfrm>
                <a:off x="8851691" y="4222145"/>
                <a:ext cx="1229006" cy="1229348"/>
              </a:xfrm>
              <a:custGeom>
                <a:avLst/>
                <a:gdLst>
                  <a:gd name="connsiteX0" fmla="*/ 1040743 w 1882301"/>
                  <a:gd name="connsiteY0" fmla="*/ 1158660 h 1882825"/>
                  <a:gd name="connsiteX1" fmla="*/ 1544970 w 1882301"/>
                  <a:gd name="connsiteY1" fmla="*/ 517237 h 1882825"/>
                  <a:gd name="connsiteX2" fmla="*/ 1882302 w 1882301"/>
                  <a:gd name="connsiteY2" fmla="*/ 8765 h 1882825"/>
                  <a:gd name="connsiteX3" fmla="*/ 1492638 w 1882301"/>
                  <a:gd name="connsiteY3" fmla="*/ 143839 h 1882825"/>
                  <a:gd name="connsiteX4" fmla="*/ 1486981 w 1882301"/>
                  <a:gd name="connsiteY4" fmla="*/ 149497 h 1882825"/>
                  <a:gd name="connsiteX5" fmla="*/ 1482030 w 1882301"/>
                  <a:gd name="connsiteY5" fmla="*/ 143132 h 1882825"/>
                  <a:gd name="connsiteX6" fmla="*/ 915569 w 1882301"/>
                  <a:gd name="connsiteY6" fmla="*/ 12301 h 1882825"/>
                  <a:gd name="connsiteX7" fmla="*/ 513884 w 1882301"/>
                  <a:gd name="connsiteY7" fmla="*/ 395600 h 1882825"/>
                  <a:gd name="connsiteX8" fmla="*/ 66231 w 1882301"/>
                  <a:gd name="connsiteY8" fmla="*/ 991056 h 1882825"/>
                  <a:gd name="connsiteX9" fmla="*/ 25921 w 1882301"/>
                  <a:gd name="connsiteY9" fmla="*/ 1397692 h 1882825"/>
                  <a:gd name="connsiteX10" fmla="*/ 375274 w 1882301"/>
                  <a:gd name="connsiteY10" fmla="*/ 1727950 h 1882825"/>
                  <a:gd name="connsiteX11" fmla="*/ 673710 w 1882301"/>
                  <a:gd name="connsiteY11" fmla="*/ 1882826 h 1882825"/>
                  <a:gd name="connsiteX12" fmla="*/ 937492 w 1882301"/>
                  <a:gd name="connsiteY12" fmla="*/ 1276762 h 1882825"/>
                  <a:gd name="connsiteX13" fmla="*/ 1040743 w 1882301"/>
                  <a:gd name="connsiteY13" fmla="*/ 1158660 h 188282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882301" h="1882825">
                    <a:moveTo>
                      <a:pt x="1040743" y="1158660"/>
                    </a:moveTo>
                    <a:cubicBezTo>
                      <a:pt x="1044986" y="1153710"/>
                      <a:pt x="1503246" y="603514"/>
                      <a:pt x="1544970" y="517237"/>
                    </a:cubicBezTo>
                    <a:cubicBezTo>
                      <a:pt x="1584573" y="435202"/>
                      <a:pt x="1839162" y="70998"/>
                      <a:pt x="1882302" y="8765"/>
                    </a:cubicBezTo>
                    <a:cubicBezTo>
                      <a:pt x="1718233" y="-28716"/>
                      <a:pt x="1580330" y="61098"/>
                      <a:pt x="1492638" y="143839"/>
                    </a:cubicBezTo>
                    <a:lnTo>
                      <a:pt x="1486981" y="149497"/>
                    </a:lnTo>
                    <a:lnTo>
                      <a:pt x="1482030" y="143132"/>
                    </a:lnTo>
                    <a:cubicBezTo>
                      <a:pt x="1443135" y="87971"/>
                      <a:pt x="1063373" y="29981"/>
                      <a:pt x="915569" y="12301"/>
                    </a:cubicBezTo>
                    <a:cubicBezTo>
                      <a:pt x="769888" y="147375"/>
                      <a:pt x="593796" y="310029"/>
                      <a:pt x="513884" y="395600"/>
                    </a:cubicBezTo>
                    <a:cubicBezTo>
                      <a:pt x="419827" y="496728"/>
                      <a:pt x="105127" y="877905"/>
                      <a:pt x="66231" y="991056"/>
                    </a:cubicBezTo>
                    <a:cubicBezTo>
                      <a:pt x="20263" y="1124715"/>
                      <a:pt x="-32776" y="1271104"/>
                      <a:pt x="25921" y="1397692"/>
                    </a:cubicBezTo>
                    <a:cubicBezTo>
                      <a:pt x="84618" y="1524279"/>
                      <a:pt x="257173" y="1655817"/>
                      <a:pt x="375274" y="1727950"/>
                    </a:cubicBezTo>
                    <a:cubicBezTo>
                      <a:pt x="455894" y="1777454"/>
                      <a:pt x="563388" y="1831908"/>
                      <a:pt x="673710" y="1882826"/>
                    </a:cubicBezTo>
                    <a:cubicBezTo>
                      <a:pt x="702704" y="1725122"/>
                      <a:pt x="896475" y="1331216"/>
                      <a:pt x="937492" y="1276762"/>
                    </a:cubicBezTo>
                    <a:cubicBezTo>
                      <a:pt x="979923" y="1220186"/>
                      <a:pt x="1040035" y="1159368"/>
                      <a:pt x="1040743" y="1158660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5" name="Freeform: Shape 24">
                <a:extLst>
                  <a:ext uri="{FF2B5EF4-FFF2-40B4-BE49-F238E27FC236}">
                    <a16:creationId xmlns:a16="http://schemas.microsoft.com/office/drawing/2014/main" id="{4AFD0FCD-F770-4AFE-87E7-22EB41C0886F}"/>
                  </a:ext>
                </a:extLst>
              </p:cNvPr>
              <p:cNvSpPr/>
              <p:nvPr/>
            </p:nvSpPr>
            <p:spPr>
              <a:xfrm>
                <a:off x="9295730" y="4230177"/>
                <a:ext cx="1386621" cy="1393929"/>
              </a:xfrm>
              <a:custGeom>
                <a:avLst/>
                <a:gdLst>
                  <a:gd name="connsiteX0" fmla="*/ 1260924 w 2123698"/>
                  <a:gd name="connsiteY0" fmla="*/ 313286 h 2134891"/>
                  <a:gd name="connsiteX1" fmla="*/ 1253852 w 2123698"/>
                  <a:gd name="connsiteY1" fmla="*/ 310458 h 2134891"/>
                  <a:gd name="connsiteX2" fmla="*/ 1256681 w 2123698"/>
                  <a:gd name="connsiteY2" fmla="*/ 303386 h 2134891"/>
                  <a:gd name="connsiteX3" fmla="*/ 1261631 w 2123698"/>
                  <a:gd name="connsiteY3" fmla="*/ 292071 h 2134891"/>
                  <a:gd name="connsiteX4" fmla="*/ 1292041 w 2123698"/>
                  <a:gd name="connsiteY4" fmla="*/ 71426 h 2134891"/>
                  <a:gd name="connsiteX5" fmla="*/ 1216371 w 2123698"/>
                  <a:gd name="connsiteY5" fmla="*/ 0 h 2134891"/>
                  <a:gd name="connsiteX6" fmla="*/ 877626 w 2123698"/>
                  <a:gd name="connsiteY6" fmla="*/ 510593 h 2134891"/>
                  <a:gd name="connsiteX7" fmla="*/ 371276 w 2123698"/>
                  <a:gd name="connsiteY7" fmla="*/ 1155553 h 2134891"/>
                  <a:gd name="connsiteX8" fmla="*/ 268733 w 2123698"/>
                  <a:gd name="connsiteY8" fmla="*/ 1272239 h 2134891"/>
                  <a:gd name="connsiteX9" fmla="*/ 7072 w 2123698"/>
                  <a:gd name="connsiteY9" fmla="*/ 1874060 h 2134891"/>
                  <a:gd name="connsiteX10" fmla="*/ 0 w 2123698"/>
                  <a:gd name="connsiteY10" fmla="*/ 1872646 h 2134891"/>
                  <a:gd name="connsiteX11" fmla="*/ 438459 w 2123698"/>
                  <a:gd name="connsiteY11" fmla="*/ 2050151 h 2134891"/>
                  <a:gd name="connsiteX12" fmla="*/ 1079883 w 2123698"/>
                  <a:gd name="connsiteY12" fmla="*/ 2116627 h 2134891"/>
                  <a:gd name="connsiteX13" fmla="*/ 1440551 w 2123698"/>
                  <a:gd name="connsiteY13" fmla="*/ 1869110 h 2134891"/>
                  <a:gd name="connsiteX14" fmla="*/ 2023985 w 2123698"/>
                  <a:gd name="connsiteY14" fmla="*/ 988655 h 2134891"/>
                  <a:gd name="connsiteX15" fmla="*/ 2123699 w 2123698"/>
                  <a:gd name="connsiteY15" fmla="*/ 858532 h 2134891"/>
                  <a:gd name="connsiteX16" fmla="*/ 1260924 w 2123698"/>
                  <a:gd name="connsiteY16" fmla="*/ 313286 h 2134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123698" h="2134891">
                    <a:moveTo>
                      <a:pt x="1260924" y="313286"/>
                    </a:moveTo>
                    <a:lnTo>
                      <a:pt x="1253852" y="310458"/>
                    </a:lnTo>
                    <a:lnTo>
                      <a:pt x="1256681" y="303386"/>
                    </a:lnTo>
                    <a:cubicBezTo>
                      <a:pt x="1258095" y="300557"/>
                      <a:pt x="1259510" y="297021"/>
                      <a:pt x="1261631" y="292071"/>
                    </a:cubicBezTo>
                    <a:cubicBezTo>
                      <a:pt x="1278604" y="253175"/>
                      <a:pt x="1324571" y="148510"/>
                      <a:pt x="1292041" y="71426"/>
                    </a:cubicBezTo>
                    <a:cubicBezTo>
                      <a:pt x="1278604" y="39603"/>
                      <a:pt x="1253145" y="15558"/>
                      <a:pt x="1216371" y="0"/>
                    </a:cubicBezTo>
                    <a:cubicBezTo>
                      <a:pt x="1183840" y="46675"/>
                      <a:pt x="916521" y="428559"/>
                      <a:pt x="877626" y="510593"/>
                    </a:cubicBezTo>
                    <a:cubicBezTo>
                      <a:pt x="835194" y="598992"/>
                      <a:pt x="389663" y="1132922"/>
                      <a:pt x="371276" y="1155553"/>
                    </a:cubicBezTo>
                    <a:cubicBezTo>
                      <a:pt x="370568" y="1156967"/>
                      <a:pt x="310457" y="1216371"/>
                      <a:pt x="268733" y="1272239"/>
                    </a:cubicBezTo>
                    <a:cubicBezTo>
                      <a:pt x="228423" y="1325986"/>
                      <a:pt x="35360" y="1718478"/>
                      <a:pt x="7072" y="1874060"/>
                    </a:cubicBezTo>
                    <a:lnTo>
                      <a:pt x="0" y="1872646"/>
                    </a:lnTo>
                    <a:cubicBezTo>
                      <a:pt x="169018" y="1950437"/>
                      <a:pt x="342988" y="2020449"/>
                      <a:pt x="438459" y="2050151"/>
                    </a:cubicBezTo>
                    <a:cubicBezTo>
                      <a:pt x="606771" y="2103191"/>
                      <a:pt x="894599" y="2166838"/>
                      <a:pt x="1079883" y="2116627"/>
                    </a:cubicBezTo>
                    <a:cubicBezTo>
                      <a:pt x="1168989" y="2092583"/>
                      <a:pt x="1310427" y="1991454"/>
                      <a:pt x="1440551" y="1869110"/>
                    </a:cubicBezTo>
                    <a:cubicBezTo>
                      <a:pt x="1695140" y="1628664"/>
                      <a:pt x="1879010" y="1207885"/>
                      <a:pt x="2023985" y="988655"/>
                    </a:cubicBezTo>
                    <a:cubicBezTo>
                      <a:pt x="2050859" y="947638"/>
                      <a:pt x="2084803" y="903792"/>
                      <a:pt x="2123699" y="858532"/>
                    </a:cubicBezTo>
                    <a:cubicBezTo>
                      <a:pt x="2034593" y="741138"/>
                      <a:pt x="1751716" y="490792"/>
                      <a:pt x="1260924" y="313286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6" name="Freeform: Shape 25">
                <a:extLst>
                  <a:ext uri="{FF2B5EF4-FFF2-40B4-BE49-F238E27FC236}">
                    <a16:creationId xmlns:a16="http://schemas.microsoft.com/office/drawing/2014/main" id="{861460CD-1BE2-44C2-A536-BDDBFCD9F012}"/>
                  </a:ext>
                </a:extLst>
              </p:cNvPr>
              <p:cNvSpPr/>
              <p:nvPr/>
            </p:nvSpPr>
            <p:spPr>
              <a:xfrm>
                <a:off x="9450699" y="4367989"/>
                <a:ext cx="532569" cy="691021"/>
              </a:xfrm>
              <a:custGeom>
                <a:avLst/>
                <a:gdLst>
                  <a:gd name="connsiteX0" fmla="*/ 123323 w 815663"/>
                  <a:gd name="connsiteY0" fmla="*/ 935292 h 1058343"/>
                  <a:gd name="connsiteX1" fmla="*/ 627551 w 815663"/>
                  <a:gd name="connsiteY1" fmla="*/ 293869 h 1058343"/>
                  <a:gd name="connsiteX2" fmla="*/ 815664 w 815663"/>
                  <a:gd name="connsiteY2" fmla="*/ 1798 h 1058343"/>
                  <a:gd name="connsiteX3" fmla="*/ 263346 w 815663"/>
                  <a:gd name="connsiteY3" fmla="*/ 411970 h 1058343"/>
                  <a:gd name="connsiteX4" fmla="*/ 16536 w 815663"/>
                  <a:gd name="connsiteY4" fmla="*/ 1058344 h 1058343"/>
                  <a:gd name="connsiteX5" fmla="*/ 20072 w 815663"/>
                  <a:gd name="connsiteY5" fmla="*/ 1053393 h 1058343"/>
                  <a:gd name="connsiteX6" fmla="*/ 123323 w 815663"/>
                  <a:gd name="connsiteY6" fmla="*/ 935292 h 1058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815663" h="1058343">
                    <a:moveTo>
                      <a:pt x="123323" y="935292"/>
                    </a:moveTo>
                    <a:cubicBezTo>
                      <a:pt x="127566" y="930342"/>
                      <a:pt x="585826" y="380146"/>
                      <a:pt x="627551" y="293869"/>
                    </a:cubicBezTo>
                    <a:cubicBezTo>
                      <a:pt x="648766" y="249316"/>
                      <a:pt x="735044" y="119899"/>
                      <a:pt x="815664" y="1798"/>
                    </a:cubicBezTo>
                    <a:cubicBezTo>
                      <a:pt x="696149" y="-19418"/>
                      <a:pt x="464189" y="148894"/>
                      <a:pt x="263346" y="411970"/>
                    </a:cubicBezTo>
                    <a:cubicBezTo>
                      <a:pt x="58968" y="679289"/>
                      <a:pt x="-42160" y="952972"/>
                      <a:pt x="16536" y="1058344"/>
                    </a:cubicBezTo>
                    <a:cubicBezTo>
                      <a:pt x="17951" y="1056222"/>
                      <a:pt x="19365" y="1054808"/>
                      <a:pt x="20072" y="1053393"/>
                    </a:cubicBezTo>
                    <a:cubicBezTo>
                      <a:pt x="62504" y="996111"/>
                      <a:pt x="122615" y="935999"/>
                      <a:pt x="123323" y="935292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7" name="Freeform: Shape 26">
                <a:extLst>
                  <a:ext uri="{FF2B5EF4-FFF2-40B4-BE49-F238E27FC236}">
                    <a16:creationId xmlns:a16="http://schemas.microsoft.com/office/drawing/2014/main" id="{57BCC220-0959-48DC-92A0-7477F2A0A173}"/>
                  </a:ext>
                </a:extLst>
              </p:cNvPr>
              <p:cNvSpPr/>
              <p:nvPr/>
            </p:nvSpPr>
            <p:spPr>
              <a:xfrm>
                <a:off x="9467038" y="4371471"/>
                <a:ext cx="566871" cy="716446"/>
              </a:xfrm>
              <a:custGeom>
                <a:avLst/>
                <a:gdLst>
                  <a:gd name="connsiteX0" fmla="*/ 14144 w 868199"/>
                  <a:gd name="connsiteY0" fmla="*/ 1079176 h 1097283"/>
                  <a:gd name="connsiteX1" fmla="*/ 604650 w 868199"/>
                  <a:gd name="connsiteY1" fmla="*/ 685270 h 1097283"/>
                  <a:gd name="connsiteX2" fmla="*/ 828829 w 868199"/>
                  <a:gd name="connsiteY2" fmla="*/ 12022 h 1097283"/>
                  <a:gd name="connsiteX3" fmla="*/ 805493 w 868199"/>
                  <a:gd name="connsiteY3" fmla="*/ 0 h 1097283"/>
                  <a:gd name="connsiteX4" fmla="*/ 615258 w 868199"/>
                  <a:gd name="connsiteY4" fmla="*/ 294899 h 1097283"/>
                  <a:gd name="connsiteX5" fmla="*/ 108908 w 868199"/>
                  <a:gd name="connsiteY5" fmla="*/ 939859 h 1097283"/>
                  <a:gd name="connsiteX6" fmla="*/ 6365 w 868199"/>
                  <a:gd name="connsiteY6" fmla="*/ 1056546 h 1097283"/>
                  <a:gd name="connsiteX7" fmla="*/ 0 w 868199"/>
                  <a:gd name="connsiteY7" fmla="*/ 1065739 h 1097283"/>
                  <a:gd name="connsiteX8" fmla="*/ 14144 w 868199"/>
                  <a:gd name="connsiteY8" fmla="*/ 1079176 h 10972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868199" h="1097283">
                    <a:moveTo>
                      <a:pt x="14144" y="1079176"/>
                    </a:moveTo>
                    <a:cubicBezTo>
                      <a:pt x="115272" y="1156260"/>
                      <a:pt x="379762" y="980169"/>
                      <a:pt x="604650" y="685270"/>
                    </a:cubicBezTo>
                    <a:cubicBezTo>
                      <a:pt x="829536" y="390370"/>
                      <a:pt x="929958" y="89106"/>
                      <a:pt x="828829" y="12022"/>
                    </a:cubicBezTo>
                    <a:cubicBezTo>
                      <a:pt x="821757" y="6365"/>
                      <a:pt x="813979" y="2829"/>
                      <a:pt x="805493" y="0"/>
                    </a:cubicBezTo>
                    <a:cubicBezTo>
                      <a:pt x="724165" y="118808"/>
                      <a:pt x="636473" y="250346"/>
                      <a:pt x="615258" y="294899"/>
                    </a:cubicBezTo>
                    <a:cubicBezTo>
                      <a:pt x="572826" y="383298"/>
                      <a:pt x="127295" y="917229"/>
                      <a:pt x="108908" y="939859"/>
                    </a:cubicBezTo>
                    <a:cubicBezTo>
                      <a:pt x="108200" y="941273"/>
                      <a:pt x="48089" y="1000677"/>
                      <a:pt x="6365" y="1056546"/>
                    </a:cubicBezTo>
                    <a:cubicBezTo>
                      <a:pt x="4243" y="1058667"/>
                      <a:pt x="2121" y="1062203"/>
                      <a:pt x="0" y="1065739"/>
                    </a:cubicBezTo>
                    <a:cubicBezTo>
                      <a:pt x="4243" y="1070690"/>
                      <a:pt x="8486" y="1075640"/>
                      <a:pt x="14144" y="1079176"/>
                    </a:cubicBezTo>
                    <a:close/>
                  </a:path>
                </a:pathLst>
              </a:custGeom>
              <a:solidFill>
                <a:schemeClr val="bg1">
                  <a:lumMod val="7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8" name="Freeform: Shape 27">
                <a:extLst>
                  <a:ext uri="{FF2B5EF4-FFF2-40B4-BE49-F238E27FC236}">
                    <a16:creationId xmlns:a16="http://schemas.microsoft.com/office/drawing/2014/main" id="{3075357F-18CE-49B3-969C-3A357BF84CC1}"/>
                  </a:ext>
                </a:extLst>
              </p:cNvPr>
              <p:cNvSpPr/>
              <p:nvPr/>
            </p:nvSpPr>
            <p:spPr>
              <a:xfrm>
                <a:off x="9458264" y="3742138"/>
                <a:ext cx="1908478" cy="1041671"/>
              </a:xfrm>
              <a:custGeom>
                <a:avLst/>
                <a:gdLst>
                  <a:gd name="connsiteX0" fmla="*/ 2888882 w 2922955"/>
                  <a:gd name="connsiteY0" fmla="*/ 722004 h 1595386"/>
                  <a:gd name="connsiteX1" fmla="*/ 2523264 w 2922955"/>
                  <a:gd name="connsiteY1" fmla="*/ 280008 h 1595386"/>
                  <a:gd name="connsiteX2" fmla="*/ 1335887 w 2922955"/>
                  <a:gd name="connsiteY2" fmla="*/ 2082 h 1595386"/>
                  <a:gd name="connsiteX3" fmla="*/ 671126 w 2922955"/>
                  <a:gd name="connsiteY3" fmla="*/ 195852 h 1595386"/>
                  <a:gd name="connsiteX4" fmla="*/ 98300 w 2922955"/>
                  <a:gd name="connsiteY4" fmla="*/ 642091 h 1595386"/>
                  <a:gd name="connsiteX5" fmla="*/ 0 w 2922955"/>
                  <a:gd name="connsiteY5" fmla="*/ 734026 h 1595386"/>
                  <a:gd name="connsiteX6" fmla="*/ 559389 w 2922955"/>
                  <a:gd name="connsiteY6" fmla="*/ 863442 h 1595386"/>
                  <a:gd name="connsiteX7" fmla="*/ 967440 w 2922955"/>
                  <a:gd name="connsiteY7" fmla="*/ 732612 h 1595386"/>
                  <a:gd name="connsiteX8" fmla="*/ 968147 w 2922955"/>
                  <a:gd name="connsiteY8" fmla="*/ 732612 h 1595386"/>
                  <a:gd name="connsiteX9" fmla="*/ 1057253 w 2922955"/>
                  <a:gd name="connsiteY9" fmla="*/ 813939 h 1595386"/>
                  <a:gd name="connsiteX10" fmla="*/ 1026136 w 2922955"/>
                  <a:gd name="connsiteY10" fmla="*/ 1045898 h 1595386"/>
                  <a:gd name="connsiteX11" fmla="*/ 1024722 w 2922955"/>
                  <a:gd name="connsiteY11" fmla="*/ 1050141 h 1595386"/>
                  <a:gd name="connsiteX12" fmla="*/ 1884668 w 2922955"/>
                  <a:gd name="connsiteY12" fmla="*/ 1595386 h 1595386"/>
                  <a:gd name="connsiteX13" fmla="*/ 2581960 w 2922955"/>
                  <a:gd name="connsiteY13" fmla="*/ 1103888 h 1595386"/>
                  <a:gd name="connsiteX14" fmla="*/ 2888882 w 2922955"/>
                  <a:gd name="connsiteY14" fmla="*/ 722004 h 15953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922955" h="1595386">
                    <a:moveTo>
                      <a:pt x="2888882" y="722004"/>
                    </a:moveTo>
                    <a:cubicBezTo>
                      <a:pt x="2853522" y="565714"/>
                      <a:pt x="2592568" y="325976"/>
                      <a:pt x="2523264" y="280008"/>
                    </a:cubicBezTo>
                    <a:cubicBezTo>
                      <a:pt x="2195833" y="63607"/>
                      <a:pt x="1640687" y="-14184"/>
                      <a:pt x="1335887" y="2082"/>
                    </a:cubicBezTo>
                    <a:cubicBezTo>
                      <a:pt x="1108170" y="14104"/>
                      <a:pt x="805493" y="94724"/>
                      <a:pt x="671126" y="195852"/>
                    </a:cubicBezTo>
                    <a:cubicBezTo>
                      <a:pt x="536759" y="296981"/>
                      <a:pt x="250346" y="499238"/>
                      <a:pt x="98300" y="642091"/>
                    </a:cubicBezTo>
                    <a:cubicBezTo>
                      <a:pt x="68597" y="669671"/>
                      <a:pt x="35360" y="701495"/>
                      <a:pt x="0" y="734026"/>
                    </a:cubicBezTo>
                    <a:cubicBezTo>
                      <a:pt x="85570" y="744634"/>
                      <a:pt x="492206" y="799795"/>
                      <a:pt x="559389" y="863442"/>
                    </a:cubicBezTo>
                    <a:cubicBezTo>
                      <a:pt x="652031" y="777872"/>
                      <a:pt x="796299" y="688058"/>
                      <a:pt x="967440" y="732612"/>
                    </a:cubicBezTo>
                    <a:lnTo>
                      <a:pt x="968147" y="732612"/>
                    </a:lnTo>
                    <a:cubicBezTo>
                      <a:pt x="1011992" y="749584"/>
                      <a:pt x="1041695" y="777165"/>
                      <a:pt x="1057253" y="813939"/>
                    </a:cubicBezTo>
                    <a:cubicBezTo>
                      <a:pt x="1091906" y="896680"/>
                      <a:pt x="1044523" y="1004881"/>
                      <a:pt x="1026136" y="1045898"/>
                    </a:cubicBezTo>
                    <a:cubicBezTo>
                      <a:pt x="1025429" y="1047312"/>
                      <a:pt x="1024722" y="1048727"/>
                      <a:pt x="1024722" y="1050141"/>
                    </a:cubicBezTo>
                    <a:cubicBezTo>
                      <a:pt x="1510563" y="1226939"/>
                      <a:pt x="1792733" y="1476578"/>
                      <a:pt x="1884668" y="1595386"/>
                    </a:cubicBezTo>
                    <a:cubicBezTo>
                      <a:pt x="2068538" y="1384643"/>
                      <a:pt x="2355658" y="1155513"/>
                      <a:pt x="2581960" y="1103888"/>
                    </a:cubicBezTo>
                    <a:cubicBezTo>
                      <a:pt x="3009105" y="1004881"/>
                      <a:pt x="2930606" y="906581"/>
                      <a:pt x="2888882" y="722004"/>
                    </a:cubicBezTo>
                    <a:close/>
                  </a:path>
                </a:pathLst>
              </a:custGeom>
              <a:solidFill>
                <a:schemeClr val="bg1">
                  <a:lumMod val="95000"/>
                </a:schemeClr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29" name="Freeform: Shape 28">
                <a:extLst>
                  <a:ext uri="{FF2B5EF4-FFF2-40B4-BE49-F238E27FC236}">
                    <a16:creationId xmlns:a16="http://schemas.microsoft.com/office/drawing/2014/main" id="{BAECCCA1-48AC-4004-8E6F-30160F87B4FF}"/>
                  </a:ext>
                </a:extLst>
              </p:cNvPr>
              <p:cNvSpPr/>
              <p:nvPr/>
            </p:nvSpPr>
            <p:spPr>
              <a:xfrm>
                <a:off x="9291574" y="5451032"/>
                <a:ext cx="4617" cy="1846"/>
              </a:xfrm>
              <a:custGeom>
                <a:avLst/>
                <a:gdLst>
                  <a:gd name="connsiteX0" fmla="*/ 0 w 7071"/>
                  <a:gd name="connsiteY0" fmla="*/ 1414 h 2828"/>
                  <a:gd name="connsiteX1" fmla="*/ 7072 w 7071"/>
                  <a:gd name="connsiteY1" fmla="*/ 2829 h 2828"/>
                  <a:gd name="connsiteX2" fmla="*/ 707 w 7071"/>
                  <a:gd name="connsiteY2" fmla="*/ 0 h 2828"/>
                  <a:gd name="connsiteX3" fmla="*/ 0 w 7071"/>
                  <a:gd name="connsiteY3" fmla="*/ 1414 h 2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7071" h="2828">
                    <a:moveTo>
                      <a:pt x="0" y="1414"/>
                    </a:moveTo>
                    <a:lnTo>
                      <a:pt x="7072" y="2829"/>
                    </a:lnTo>
                    <a:cubicBezTo>
                      <a:pt x="4950" y="2121"/>
                      <a:pt x="2829" y="707"/>
                      <a:pt x="707" y="0"/>
                    </a:cubicBezTo>
                    <a:cubicBezTo>
                      <a:pt x="0" y="707"/>
                      <a:pt x="0" y="1414"/>
                      <a:pt x="0" y="1414"/>
                    </a:cubicBezTo>
                    <a:close/>
                  </a:path>
                </a:pathLst>
              </a:custGeom>
              <a:solidFill>
                <a:srgbClr val="ED1C2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  <p:sp>
            <p:nvSpPr>
              <p:cNvPr id="30" name="Freeform: Shape 29">
                <a:extLst>
                  <a:ext uri="{FF2B5EF4-FFF2-40B4-BE49-F238E27FC236}">
                    <a16:creationId xmlns:a16="http://schemas.microsoft.com/office/drawing/2014/main" id="{3DB3F9B1-EF88-4578-977E-3E76D63D432D}"/>
                  </a:ext>
                </a:extLst>
              </p:cNvPr>
              <p:cNvSpPr/>
              <p:nvPr/>
            </p:nvSpPr>
            <p:spPr>
              <a:xfrm>
                <a:off x="9435995" y="4483345"/>
                <a:ext cx="533731" cy="580716"/>
              </a:xfrm>
              <a:custGeom>
                <a:avLst/>
                <a:gdLst>
                  <a:gd name="connsiteX0" fmla="*/ 676189 w 817443"/>
                  <a:gd name="connsiteY0" fmla="*/ 114374 h 889403"/>
                  <a:gd name="connsiteX1" fmla="*/ 549977 w 817443"/>
                  <a:gd name="connsiteY1" fmla="*/ 559076 h 889403"/>
                  <a:gd name="connsiteX2" fmla="*/ 141255 w 817443"/>
                  <a:gd name="connsiteY2" fmla="*/ 775029 h 889403"/>
                  <a:gd name="connsiteX3" fmla="*/ 267467 w 817443"/>
                  <a:gd name="connsiteY3" fmla="*/ 330328 h 889403"/>
                  <a:gd name="connsiteX4" fmla="*/ 676189 w 817443"/>
                  <a:gd name="connsiteY4" fmla="*/ 114374 h 8894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817443" h="889403">
                    <a:moveTo>
                      <a:pt x="676189" y="114374"/>
                    </a:moveTo>
                    <a:cubicBezTo>
                      <a:pt x="754202" y="177542"/>
                      <a:pt x="697694" y="376641"/>
                      <a:pt x="549977" y="559076"/>
                    </a:cubicBezTo>
                    <a:cubicBezTo>
                      <a:pt x="402259" y="741511"/>
                      <a:pt x="219268" y="838196"/>
                      <a:pt x="141255" y="775029"/>
                    </a:cubicBezTo>
                    <a:cubicBezTo>
                      <a:pt x="63242" y="711862"/>
                      <a:pt x="119749" y="512762"/>
                      <a:pt x="267467" y="330328"/>
                    </a:cubicBezTo>
                    <a:cubicBezTo>
                      <a:pt x="415185" y="147893"/>
                      <a:pt x="598176" y="51207"/>
                      <a:pt x="676189" y="114374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7072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en-US"/>
              </a:p>
            </p:txBody>
          </p:sp>
        </p:grpSp>
        <p:grpSp>
          <p:nvGrpSpPr>
            <p:cNvPr id="58" name="Group 57">
              <a:extLst>
                <a:ext uri="{FF2B5EF4-FFF2-40B4-BE49-F238E27FC236}">
                  <a16:creationId xmlns:a16="http://schemas.microsoft.com/office/drawing/2014/main" id="{4084A695-D6D1-4517-9065-930120DA897F}"/>
                </a:ext>
              </a:extLst>
            </p:cNvPr>
            <p:cNvGrpSpPr/>
            <p:nvPr/>
          </p:nvGrpSpPr>
          <p:grpSpPr>
            <a:xfrm rot="691095">
              <a:off x="6094799" y="4256294"/>
              <a:ext cx="4032348" cy="2023410"/>
              <a:chOff x="4489317" y="4011276"/>
              <a:chExt cx="5563035" cy="2444487"/>
            </a:xfrm>
          </p:grpSpPr>
          <p:sp>
            <p:nvSpPr>
              <p:cNvPr id="36" name="Freeform: Shape 35">
                <a:extLst>
                  <a:ext uri="{FF2B5EF4-FFF2-40B4-BE49-F238E27FC236}">
                    <a16:creationId xmlns:a16="http://schemas.microsoft.com/office/drawing/2014/main" id="{2C9E647F-8AFD-4A25-91BD-F55205EA5C87}"/>
                  </a:ext>
                </a:extLst>
              </p:cNvPr>
              <p:cNvSpPr/>
              <p:nvPr/>
            </p:nvSpPr>
            <p:spPr>
              <a:xfrm>
                <a:off x="4489317" y="4011276"/>
                <a:ext cx="5559287" cy="2441263"/>
              </a:xfrm>
              <a:custGeom>
                <a:avLst/>
                <a:gdLst>
                  <a:gd name="connsiteX0" fmla="*/ 1324005 w 5568689"/>
                  <a:gd name="connsiteY0" fmla="*/ 0 h 1909653"/>
                  <a:gd name="connsiteX1" fmla="*/ 1329232 w 5568689"/>
                  <a:gd name="connsiteY1" fmla="*/ 36307 h 1909653"/>
                  <a:gd name="connsiteX2" fmla="*/ 1247536 w 5568689"/>
                  <a:gd name="connsiteY2" fmla="*/ 52583 h 1909653"/>
                  <a:gd name="connsiteX3" fmla="*/ 49030 w 5568689"/>
                  <a:gd name="connsiteY3" fmla="*/ 1107424 h 1909653"/>
                  <a:gd name="connsiteX4" fmla="*/ 83225 w 5568689"/>
                  <a:gd name="connsiteY4" fmla="*/ 1206668 h 1909653"/>
                  <a:gd name="connsiteX5" fmla="*/ 1585595 w 5568689"/>
                  <a:gd name="connsiteY5" fmla="*/ 1394020 h 1909653"/>
                  <a:gd name="connsiteX6" fmla="*/ 1586005 w 5568689"/>
                  <a:gd name="connsiteY6" fmla="*/ 1396070 h 1909653"/>
                  <a:gd name="connsiteX7" fmla="*/ 1624222 w 5568689"/>
                  <a:gd name="connsiteY7" fmla="*/ 1382396 h 1909653"/>
                  <a:gd name="connsiteX8" fmla="*/ 2220842 w 5568689"/>
                  <a:gd name="connsiteY8" fmla="*/ 1200427 h 1909653"/>
                  <a:gd name="connsiteX9" fmla="*/ 2838279 w 5568689"/>
                  <a:gd name="connsiteY9" fmla="*/ 1204059 h 1909653"/>
                  <a:gd name="connsiteX10" fmla="*/ 3006926 w 5568689"/>
                  <a:gd name="connsiteY10" fmla="*/ 1590360 h 1909653"/>
                  <a:gd name="connsiteX11" fmla="*/ 3132475 w 5568689"/>
                  <a:gd name="connsiteY11" fmla="*/ 1854351 h 1909653"/>
                  <a:gd name="connsiteX12" fmla="*/ 3628735 w 5568689"/>
                  <a:gd name="connsiteY12" fmla="*/ 1377229 h 1909653"/>
                  <a:gd name="connsiteX13" fmla="*/ 3745539 w 5568689"/>
                  <a:gd name="connsiteY13" fmla="*/ 1217783 h 1909653"/>
                  <a:gd name="connsiteX14" fmla="*/ 3831112 w 5568689"/>
                  <a:gd name="connsiteY14" fmla="*/ 1104760 h 1909653"/>
                  <a:gd name="connsiteX15" fmla="*/ 4461666 w 5568689"/>
                  <a:gd name="connsiteY15" fmla="*/ 580812 h 1909653"/>
                  <a:gd name="connsiteX16" fmla="*/ 4470098 w 5568689"/>
                  <a:gd name="connsiteY16" fmla="*/ 580812 h 1909653"/>
                  <a:gd name="connsiteX17" fmla="*/ 4699022 w 5568689"/>
                  <a:gd name="connsiteY17" fmla="*/ 760036 h 1909653"/>
                  <a:gd name="connsiteX18" fmla="*/ 4778348 w 5568689"/>
                  <a:gd name="connsiteY18" fmla="*/ 1094264 h 1909653"/>
                  <a:gd name="connsiteX19" fmla="*/ 4872978 w 5568689"/>
                  <a:gd name="connsiteY19" fmla="*/ 1367137 h 1909653"/>
                  <a:gd name="connsiteX20" fmla="*/ 5534138 w 5568689"/>
                  <a:gd name="connsiteY20" fmla="*/ 927553 h 1909653"/>
                  <a:gd name="connsiteX21" fmla="*/ 5562872 w 5568689"/>
                  <a:gd name="connsiteY21" fmla="*/ 927957 h 1909653"/>
                  <a:gd name="connsiteX22" fmla="*/ 5562559 w 5568689"/>
                  <a:gd name="connsiteY22" fmla="*/ 965094 h 1909653"/>
                  <a:gd name="connsiteX23" fmla="*/ 5323642 w 5568689"/>
                  <a:gd name="connsiteY23" fmla="*/ 1214554 h 1909653"/>
                  <a:gd name="connsiteX24" fmla="*/ 4866108 w 5568689"/>
                  <a:gd name="connsiteY24" fmla="*/ 1419209 h 1909653"/>
                  <a:gd name="connsiteX25" fmla="*/ 4738686 w 5568689"/>
                  <a:gd name="connsiteY25" fmla="*/ 1105163 h 1909653"/>
                  <a:gd name="connsiteX26" fmla="*/ 4469474 w 5568689"/>
                  <a:gd name="connsiteY26" fmla="*/ 633691 h 1909653"/>
                  <a:gd name="connsiteX27" fmla="*/ 4461978 w 5568689"/>
                  <a:gd name="connsiteY27" fmla="*/ 633691 h 1909653"/>
                  <a:gd name="connsiteX28" fmla="*/ 3860781 w 5568689"/>
                  <a:gd name="connsiteY28" fmla="*/ 1141089 h 1909653"/>
                  <a:gd name="connsiteX29" fmla="*/ 3773959 w 5568689"/>
                  <a:gd name="connsiteY29" fmla="*/ 1256131 h 1909653"/>
                  <a:gd name="connsiteX30" fmla="*/ 3659030 w 5568689"/>
                  <a:gd name="connsiteY30" fmla="*/ 1412750 h 1909653"/>
                  <a:gd name="connsiteX31" fmla="*/ 3395752 w 5568689"/>
                  <a:gd name="connsiteY31" fmla="*/ 1754245 h 1909653"/>
                  <a:gd name="connsiteX32" fmla="*/ 3154024 w 5568689"/>
                  <a:gd name="connsiteY32" fmla="*/ 1909653 h 1909653"/>
                  <a:gd name="connsiteX33" fmla="*/ 3124979 w 5568689"/>
                  <a:gd name="connsiteY33" fmla="*/ 1906020 h 1909653"/>
                  <a:gd name="connsiteX34" fmla="*/ 2968200 w 5568689"/>
                  <a:gd name="connsiteY34" fmla="*/ 1605699 h 1909653"/>
                  <a:gd name="connsiteX35" fmla="*/ 2815481 w 5568689"/>
                  <a:gd name="connsiteY35" fmla="*/ 1247654 h 1909653"/>
                  <a:gd name="connsiteX36" fmla="*/ 2228337 w 5568689"/>
                  <a:gd name="connsiteY36" fmla="*/ 1252095 h 1909653"/>
                  <a:gd name="connsiteX37" fmla="*/ 1585291 w 5568689"/>
                  <a:gd name="connsiteY37" fmla="*/ 1450694 h 1909653"/>
                  <a:gd name="connsiteX38" fmla="*/ 1572889 w 5568689"/>
                  <a:gd name="connsiteY38" fmla="*/ 1448746 h 1909653"/>
                  <a:gd name="connsiteX39" fmla="*/ 1426618 w 5568689"/>
                  <a:gd name="connsiteY39" fmla="*/ 1490793 h 1909653"/>
                  <a:gd name="connsiteX40" fmla="*/ 879507 w 5568689"/>
                  <a:gd name="connsiteY40" fmla="*/ 1554726 h 1909653"/>
                  <a:gd name="connsiteX41" fmla="*/ 671417 w 5568689"/>
                  <a:gd name="connsiteY41" fmla="*/ 1544734 h 1909653"/>
                  <a:gd name="connsiteX42" fmla="*/ 49725 w 5568689"/>
                  <a:gd name="connsiteY42" fmla="*/ 1229983 h 1909653"/>
                  <a:gd name="connsiteX43" fmla="*/ 12409 w 5568689"/>
                  <a:gd name="connsiteY43" fmla="*/ 1120877 h 1909653"/>
                  <a:gd name="connsiteX44" fmla="*/ 1142117 w 5568689"/>
                  <a:gd name="connsiteY44" fmla="*/ 41249 h 1909653"/>
                  <a:gd name="connsiteX0" fmla="*/ 1142117 w 5568689"/>
                  <a:gd name="connsiteY0" fmla="*/ 4942 h 1873346"/>
                  <a:gd name="connsiteX1" fmla="*/ 1329232 w 5568689"/>
                  <a:gd name="connsiteY1" fmla="*/ 0 h 1873346"/>
                  <a:gd name="connsiteX2" fmla="*/ 1247536 w 5568689"/>
                  <a:gd name="connsiteY2" fmla="*/ 16276 h 1873346"/>
                  <a:gd name="connsiteX3" fmla="*/ 49030 w 5568689"/>
                  <a:gd name="connsiteY3" fmla="*/ 1071117 h 1873346"/>
                  <a:gd name="connsiteX4" fmla="*/ 83225 w 5568689"/>
                  <a:gd name="connsiteY4" fmla="*/ 1170361 h 1873346"/>
                  <a:gd name="connsiteX5" fmla="*/ 1585595 w 5568689"/>
                  <a:gd name="connsiteY5" fmla="*/ 1357713 h 1873346"/>
                  <a:gd name="connsiteX6" fmla="*/ 1586005 w 5568689"/>
                  <a:gd name="connsiteY6" fmla="*/ 1359763 h 1873346"/>
                  <a:gd name="connsiteX7" fmla="*/ 1624222 w 5568689"/>
                  <a:gd name="connsiteY7" fmla="*/ 1346089 h 1873346"/>
                  <a:gd name="connsiteX8" fmla="*/ 2220842 w 5568689"/>
                  <a:gd name="connsiteY8" fmla="*/ 1164120 h 1873346"/>
                  <a:gd name="connsiteX9" fmla="*/ 2838279 w 5568689"/>
                  <a:gd name="connsiteY9" fmla="*/ 1167752 h 1873346"/>
                  <a:gd name="connsiteX10" fmla="*/ 3006926 w 5568689"/>
                  <a:gd name="connsiteY10" fmla="*/ 1554053 h 1873346"/>
                  <a:gd name="connsiteX11" fmla="*/ 3132475 w 5568689"/>
                  <a:gd name="connsiteY11" fmla="*/ 1818044 h 1873346"/>
                  <a:gd name="connsiteX12" fmla="*/ 3628735 w 5568689"/>
                  <a:gd name="connsiteY12" fmla="*/ 1340922 h 1873346"/>
                  <a:gd name="connsiteX13" fmla="*/ 3745539 w 5568689"/>
                  <a:gd name="connsiteY13" fmla="*/ 1181476 h 1873346"/>
                  <a:gd name="connsiteX14" fmla="*/ 3831112 w 5568689"/>
                  <a:gd name="connsiteY14" fmla="*/ 1068453 h 1873346"/>
                  <a:gd name="connsiteX15" fmla="*/ 4461666 w 5568689"/>
                  <a:gd name="connsiteY15" fmla="*/ 544505 h 1873346"/>
                  <a:gd name="connsiteX16" fmla="*/ 4470098 w 5568689"/>
                  <a:gd name="connsiteY16" fmla="*/ 544505 h 1873346"/>
                  <a:gd name="connsiteX17" fmla="*/ 4699022 w 5568689"/>
                  <a:gd name="connsiteY17" fmla="*/ 723729 h 1873346"/>
                  <a:gd name="connsiteX18" fmla="*/ 4778348 w 5568689"/>
                  <a:gd name="connsiteY18" fmla="*/ 1057957 h 1873346"/>
                  <a:gd name="connsiteX19" fmla="*/ 4872978 w 5568689"/>
                  <a:gd name="connsiteY19" fmla="*/ 1330830 h 1873346"/>
                  <a:gd name="connsiteX20" fmla="*/ 5534138 w 5568689"/>
                  <a:gd name="connsiteY20" fmla="*/ 891246 h 1873346"/>
                  <a:gd name="connsiteX21" fmla="*/ 5562872 w 5568689"/>
                  <a:gd name="connsiteY21" fmla="*/ 891650 h 1873346"/>
                  <a:gd name="connsiteX22" fmla="*/ 5562559 w 5568689"/>
                  <a:gd name="connsiteY22" fmla="*/ 928787 h 1873346"/>
                  <a:gd name="connsiteX23" fmla="*/ 5323642 w 5568689"/>
                  <a:gd name="connsiteY23" fmla="*/ 1178247 h 1873346"/>
                  <a:gd name="connsiteX24" fmla="*/ 4866108 w 5568689"/>
                  <a:gd name="connsiteY24" fmla="*/ 1382902 h 1873346"/>
                  <a:gd name="connsiteX25" fmla="*/ 4738686 w 5568689"/>
                  <a:gd name="connsiteY25" fmla="*/ 1068856 h 1873346"/>
                  <a:gd name="connsiteX26" fmla="*/ 4469474 w 5568689"/>
                  <a:gd name="connsiteY26" fmla="*/ 597384 h 1873346"/>
                  <a:gd name="connsiteX27" fmla="*/ 4461978 w 5568689"/>
                  <a:gd name="connsiteY27" fmla="*/ 597384 h 1873346"/>
                  <a:gd name="connsiteX28" fmla="*/ 3860781 w 5568689"/>
                  <a:gd name="connsiteY28" fmla="*/ 1104782 h 1873346"/>
                  <a:gd name="connsiteX29" fmla="*/ 3773959 w 5568689"/>
                  <a:gd name="connsiteY29" fmla="*/ 1219824 h 1873346"/>
                  <a:gd name="connsiteX30" fmla="*/ 3659030 w 5568689"/>
                  <a:gd name="connsiteY30" fmla="*/ 1376443 h 1873346"/>
                  <a:gd name="connsiteX31" fmla="*/ 3395752 w 5568689"/>
                  <a:gd name="connsiteY31" fmla="*/ 1717938 h 1873346"/>
                  <a:gd name="connsiteX32" fmla="*/ 3154024 w 5568689"/>
                  <a:gd name="connsiteY32" fmla="*/ 1873346 h 1873346"/>
                  <a:gd name="connsiteX33" fmla="*/ 3124979 w 5568689"/>
                  <a:gd name="connsiteY33" fmla="*/ 1869713 h 1873346"/>
                  <a:gd name="connsiteX34" fmla="*/ 2968200 w 5568689"/>
                  <a:gd name="connsiteY34" fmla="*/ 1569392 h 1873346"/>
                  <a:gd name="connsiteX35" fmla="*/ 2815481 w 5568689"/>
                  <a:gd name="connsiteY35" fmla="*/ 1211347 h 1873346"/>
                  <a:gd name="connsiteX36" fmla="*/ 2228337 w 5568689"/>
                  <a:gd name="connsiteY36" fmla="*/ 1215788 h 1873346"/>
                  <a:gd name="connsiteX37" fmla="*/ 1585291 w 5568689"/>
                  <a:gd name="connsiteY37" fmla="*/ 1414387 h 1873346"/>
                  <a:gd name="connsiteX38" fmla="*/ 1572889 w 5568689"/>
                  <a:gd name="connsiteY38" fmla="*/ 1412439 h 1873346"/>
                  <a:gd name="connsiteX39" fmla="*/ 1426618 w 5568689"/>
                  <a:gd name="connsiteY39" fmla="*/ 1454486 h 1873346"/>
                  <a:gd name="connsiteX40" fmla="*/ 879507 w 5568689"/>
                  <a:gd name="connsiteY40" fmla="*/ 1518419 h 1873346"/>
                  <a:gd name="connsiteX41" fmla="*/ 671417 w 5568689"/>
                  <a:gd name="connsiteY41" fmla="*/ 1508427 h 1873346"/>
                  <a:gd name="connsiteX42" fmla="*/ 49725 w 5568689"/>
                  <a:gd name="connsiteY42" fmla="*/ 1193676 h 1873346"/>
                  <a:gd name="connsiteX43" fmla="*/ 12409 w 5568689"/>
                  <a:gd name="connsiteY43" fmla="*/ 1084570 h 1873346"/>
                  <a:gd name="connsiteX44" fmla="*/ 1142117 w 5568689"/>
                  <a:gd name="connsiteY44" fmla="*/ 4942 h 1873346"/>
                  <a:gd name="connsiteX0" fmla="*/ 1142117 w 5568689"/>
                  <a:gd name="connsiteY0" fmla="*/ 0 h 1868404"/>
                  <a:gd name="connsiteX1" fmla="*/ 1247536 w 5568689"/>
                  <a:gd name="connsiteY1" fmla="*/ 11334 h 1868404"/>
                  <a:gd name="connsiteX2" fmla="*/ 49030 w 5568689"/>
                  <a:gd name="connsiteY2" fmla="*/ 1066175 h 1868404"/>
                  <a:gd name="connsiteX3" fmla="*/ 83225 w 5568689"/>
                  <a:gd name="connsiteY3" fmla="*/ 1165419 h 1868404"/>
                  <a:gd name="connsiteX4" fmla="*/ 1585595 w 5568689"/>
                  <a:gd name="connsiteY4" fmla="*/ 1352771 h 1868404"/>
                  <a:gd name="connsiteX5" fmla="*/ 1586005 w 5568689"/>
                  <a:gd name="connsiteY5" fmla="*/ 1354821 h 1868404"/>
                  <a:gd name="connsiteX6" fmla="*/ 1624222 w 5568689"/>
                  <a:gd name="connsiteY6" fmla="*/ 1341147 h 1868404"/>
                  <a:gd name="connsiteX7" fmla="*/ 2220842 w 5568689"/>
                  <a:gd name="connsiteY7" fmla="*/ 1159178 h 1868404"/>
                  <a:gd name="connsiteX8" fmla="*/ 2838279 w 5568689"/>
                  <a:gd name="connsiteY8" fmla="*/ 1162810 h 1868404"/>
                  <a:gd name="connsiteX9" fmla="*/ 3006926 w 5568689"/>
                  <a:gd name="connsiteY9" fmla="*/ 1549111 h 1868404"/>
                  <a:gd name="connsiteX10" fmla="*/ 3132475 w 5568689"/>
                  <a:gd name="connsiteY10" fmla="*/ 1813102 h 1868404"/>
                  <a:gd name="connsiteX11" fmla="*/ 3628735 w 5568689"/>
                  <a:gd name="connsiteY11" fmla="*/ 1335980 h 1868404"/>
                  <a:gd name="connsiteX12" fmla="*/ 3745539 w 5568689"/>
                  <a:gd name="connsiteY12" fmla="*/ 1176534 h 1868404"/>
                  <a:gd name="connsiteX13" fmla="*/ 3831112 w 5568689"/>
                  <a:gd name="connsiteY13" fmla="*/ 1063511 h 1868404"/>
                  <a:gd name="connsiteX14" fmla="*/ 4461666 w 5568689"/>
                  <a:gd name="connsiteY14" fmla="*/ 539563 h 1868404"/>
                  <a:gd name="connsiteX15" fmla="*/ 4470098 w 5568689"/>
                  <a:gd name="connsiteY15" fmla="*/ 539563 h 1868404"/>
                  <a:gd name="connsiteX16" fmla="*/ 4699022 w 5568689"/>
                  <a:gd name="connsiteY16" fmla="*/ 718787 h 1868404"/>
                  <a:gd name="connsiteX17" fmla="*/ 4778348 w 5568689"/>
                  <a:gd name="connsiteY17" fmla="*/ 1053015 h 1868404"/>
                  <a:gd name="connsiteX18" fmla="*/ 4872978 w 5568689"/>
                  <a:gd name="connsiteY18" fmla="*/ 1325888 h 1868404"/>
                  <a:gd name="connsiteX19" fmla="*/ 5534138 w 5568689"/>
                  <a:gd name="connsiteY19" fmla="*/ 886304 h 1868404"/>
                  <a:gd name="connsiteX20" fmla="*/ 5562872 w 5568689"/>
                  <a:gd name="connsiteY20" fmla="*/ 886708 h 1868404"/>
                  <a:gd name="connsiteX21" fmla="*/ 5562559 w 5568689"/>
                  <a:gd name="connsiteY21" fmla="*/ 923845 h 1868404"/>
                  <a:gd name="connsiteX22" fmla="*/ 5323642 w 5568689"/>
                  <a:gd name="connsiteY22" fmla="*/ 1173305 h 1868404"/>
                  <a:gd name="connsiteX23" fmla="*/ 4866108 w 5568689"/>
                  <a:gd name="connsiteY23" fmla="*/ 1377960 h 1868404"/>
                  <a:gd name="connsiteX24" fmla="*/ 4738686 w 5568689"/>
                  <a:gd name="connsiteY24" fmla="*/ 1063914 h 1868404"/>
                  <a:gd name="connsiteX25" fmla="*/ 4469474 w 5568689"/>
                  <a:gd name="connsiteY25" fmla="*/ 592442 h 1868404"/>
                  <a:gd name="connsiteX26" fmla="*/ 4461978 w 5568689"/>
                  <a:gd name="connsiteY26" fmla="*/ 592442 h 1868404"/>
                  <a:gd name="connsiteX27" fmla="*/ 3860781 w 5568689"/>
                  <a:gd name="connsiteY27" fmla="*/ 1099840 h 1868404"/>
                  <a:gd name="connsiteX28" fmla="*/ 3773959 w 5568689"/>
                  <a:gd name="connsiteY28" fmla="*/ 1214882 h 1868404"/>
                  <a:gd name="connsiteX29" fmla="*/ 3659030 w 5568689"/>
                  <a:gd name="connsiteY29" fmla="*/ 1371501 h 1868404"/>
                  <a:gd name="connsiteX30" fmla="*/ 3395752 w 5568689"/>
                  <a:gd name="connsiteY30" fmla="*/ 1712996 h 1868404"/>
                  <a:gd name="connsiteX31" fmla="*/ 3154024 w 5568689"/>
                  <a:gd name="connsiteY31" fmla="*/ 1868404 h 1868404"/>
                  <a:gd name="connsiteX32" fmla="*/ 3124979 w 5568689"/>
                  <a:gd name="connsiteY32" fmla="*/ 1864771 h 1868404"/>
                  <a:gd name="connsiteX33" fmla="*/ 2968200 w 5568689"/>
                  <a:gd name="connsiteY33" fmla="*/ 1564450 h 1868404"/>
                  <a:gd name="connsiteX34" fmla="*/ 2815481 w 5568689"/>
                  <a:gd name="connsiteY34" fmla="*/ 1206405 h 1868404"/>
                  <a:gd name="connsiteX35" fmla="*/ 2228337 w 5568689"/>
                  <a:gd name="connsiteY35" fmla="*/ 1210846 h 1868404"/>
                  <a:gd name="connsiteX36" fmla="*/ 1585291 w 5568689"/>
                  <a:gd name="connsiteY36" fmla="*/ 1409445 h 1868404"/>
                  <a:gd name="connsiteX37" fmla="*/ 1572889 w 5568689"/>
                  <a:gd name="connsiteY37" fmla="*/ 1407497 h 1868404"/>
                  <a:gd name="connsiteX38" fmla="*/ 1426618 w 5568689"/>
                  <a:gd name="connsiteY38" fmla="*/ 1449544 h 1868404"/>
                  <a:gd name="connsiteX39" fmla="*/ 879507 w 5568689"/>
                  <a:gd name="connsiteY39" fmla="*/ 1513477 h 1868404"/>
                  <a:gd name="connsiteX40" fmla="*/ 671417 w 5568689"/>
                  <a:gd name="connsiteY40" fmla="*/ 1503485 h 1868404"/>
                  <a:gd name="connsiteX41" fmla="*/ 49725 w 5568689"/>
                  <a:gd name="connsiteY41" fmla="*/ 1188734 h 1868404"/>
                  <a:gd name="connsiteX42" fmla="*/ 12409 w 5568689"/>
                  <a:gd name="connsiteY42" fmla="*/ 1079628 h 1868404"/>
                  <a:gd name="connsiteX43" fmla="*/ 1142117 w 5568689"/>
                  <a:gd name="connsiteY43" fmla="*/ 0 h 1868404"/>
                  <a:gd name="connsiteX0" fmla="*/ 1583595 w 5560174"/>
                  <a:gd name="connsiteY0" fmla="*/ 0 h 2441260"/>
                  <a:gd name="connsiteX1" fmla="*/ 1239021 w 5560174"/>
                  <a:gd name="connsiteY1" fmla="*/ 584190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3595 w 5560174"/>
                  <a:gd name="connsiteY0" fmla="*/ 0 h 2441260"/>
                  <a:gd name="connsiteX1" fmla="*/ 1599377 w 5560174"/>
                  <a:gd name="connsiteY1" fmla="*/ 20034 h 2441260"/>
                  <a:gd name="connsiteX2" fmla="*/ 40515 w 5560174"/>
                  <a:gd name="connsiteY2" fmla="*/ 1639031 h 2441260"/>
                  <a:gd name="connsiteX3" fmla="*/ 74710 w 5560174"/>
                  <a:gd name="connsiteY3" fmla="*/ 1738275 h 2441260"/>
                  <a:gd name="connsiteX4" fmla="*/ 1577080 w 5560174"/>
                  <a:gd name="connsiteY4" fmla="*/ 1925627 h 2441260"/>
                  <a:gd name="connsiteX5" fmla="*/ 1577490 w 5560174"/>
                  <a:gd name="connsiteY5" fmla="*/ 1927677 h 2441260"/>
                  <a:gd name="connsiteX6" fmla="*/ 1615707 w 5560174"/>
                  <a:gd name="connsiteY6" fmla="*/ 1914003 h 2441260"/>
                  <a:gd name="connsiteX7" fmla="*/ 2212327 w 5560174"/>
                  <a:gd name="connsiteY7" fmla="*/ 1732034 h 2441260"/>
                  <a:gd name="connsiteX8" fmla="*/ 2829764 w 5560174"/>
                  <a:gd name="connsiteY8" fmla="*/ 1735666 h 2441260"/>
                  <a:gd name="connsiteX9" fmla="*/ 2998411 w 5560174"/>
                  <a:gd name="connsiteY9" fmla="*/ 2121967 h 2441260"/>
                  <a:gd name="connsiteX10" fmla="*/ 3123960 w 5560174"/>
                  <a:gd name="connsiteY10" fmla="*/ 2385958 h 2441260"/>
                  <a:gd name="connsiteX11" fmla="*/ 3620220 w 5560174"/>
                  <a:gd name="connsiteY11" fmla="*/ 1908836 h 2441260"/>
                  <a:gd name="connsiteX12" fmla="*/ 3737024 w 5560174"/>
                  <a:gd name="connsiteY12" fmla="*/ 1749390 h 2441260"/>
                  <a:gd name="connsiteX13" fmla="*/ 3822597 w 5560174"/>
                  <a:gd name="connsiteY13" fmla="*/ 1636367 h 2441260"/>
                  <a:gd name="connsiteX14" fmla="*/ 4453151 w 5560174"/>
                  <a:gd name="connsiteY14" fmla="*/ 1112419 h 2441260"/>
                  <a:gd name="connsiteX15" fmla="*/ 4461583 w 5560174"/>
                  <a:gd name="connsiteY15" fmla="*/ 1112419 h 2441260"/>
                  <a:gd name="connsiteX16" fmla="*/ 4690507 w 5560174"/>
                  <a:gd name="connsiteY16" fmla="*/ 1291643 h 2441260"/>
                  <a:gd name="connsiteX17" fmla="*/ 4769833 w 5560174"/>
                  <a:gd name="connsiteY17" fmla="*/ 1625871 h 2441260"/>
                  <a:gd name="connsiteX18" fmla="*/ 4864463 w 5560174"/>
                  <a:gd name="connsiteY18" fmla="*/ 1898744 h 2441260"/>
                  <a:gd name="connsiteX19" fmla="*/ 5525623 w 5560174"/>
                  <a:gd name="connsiteY19" fmla="*/ 1459160 h 2441260"/>
                  <a:gd name="connsiteX20" fmla="*/ 5554357 w 5560174"/>
                  <a:gd name="connsiteY20" fmla="*/ 1459564 h 2441260"/>
                  <a:gd name="connsiteX21" fmla="*/ 5554044 w 5560174"/>
                  <a:gd name="connsiteY21" fmla="*/ 1496701 h 2441260"/>
                  <a:gd name="connsiteX22" fmla="*/ 5315127 w 5560174"/>
                  <a:gd name="connsiteY22" fmla="*/ 1746161 h 2441260"/>
                  <a:gd name="connsiteX23" fmla="*/ 4857593 w 5560174"/>
                  <a:gd name="connsiteY23" fmla="*/ 1950816 h 2441260"/>
                  <a:gd name="connsiteX24" fmla="*/ 4730171 w 5560174"/>
                  <a:gd name="connsiteY24" fmla="*/ 1636770 h 2441260"/>
                  <a:gd name="connsiteX25" fmla="*/ 4460959 w 5560174"/>
                  <a:gd name="connsiteY25" fmla="*/ 1165298 h 2441260"/>
                  <a:gd name="connsiteX26" fmla="*/ 4453463 w 5560174"/>
                  <a:gd name="connsiteY26" fmla="*/ 1165298 h 2441260"/>
                  <a:gd name="connsiteX27" fmla="*/ 3852266 w 5560174"/>
                  <a:gd name="connsiteY27" fmla="*/ 1672696 h 2441260"/>
                  <a:gd name="connsiteX28" fmla="*/ 3765444 w 5560174"/>
                  <a:gd name="connsiteY28" fmla="*/ 1787738 h 2441260"/>
                  <a:gd name="connsiteX29" fmla="*/ 3650515 w 5560174"/>
                  <a:gd name="connsiteY29" fmla="*/ 1944357 h 2441260"/>
                  <a:gd name="connsiteX30" fmla="*/ 3387237 w 5560174"/>
                  <a:gd name="connsiteY30" fmla="*/ 2285852 h 2441260"/>
                  <a:gd name="connsiteX31" fmla="*/ 3145509 w 5560174"/>
                  <a:gd name="connsiteY31" fmla="*/ 2441260 h 2441260"/>
                  <a:gd name="connsiteX32" fmla="*/ 3116464 w 5560174"/>
                  <a:gd name="connsiteY32" fmla="*/ 2437627 h 2441260"/>
                  <a:gd name="connsiteX33" fmla="*/ 2959685 w 5560174"/>
                  <a:gd name="connsiteY33" fmla="*/ 2137306 h 2441260"/>
                  <a:gd name="connsiteX34" fmla="*/ 2806966 w 5560174"/>
                  <a:gd name="connsiteY34" fmla="*/ 1779261 h 2441260"/>
                  <a:gd name="connsiteX35" fmla="*/ 2219822 w 5560174"/>
                  <a:gd name="connsiteY35" fmla="*/ 1783702 h 2441260"/>
                  <a:gd name="connsiteX36" fmla="*/ 1576776 w 5560174"/>
                  <a:gd name="connsiteY36" fmla="*/ 1982301 h 2441260"/>
                  <a:gd name="connsiteX37" fmla="*/ 1564374 w 5560174"/>
                  <a:gd name="connsiteY37" fmla="*/ 1980353 h 2441260"/>
                  <a:gd name="connsiteX38" fmla="*/ 1418103 w 5560174"/>
                  <a:gd name="connsiteY38" fmla="*/ 2022400 h 2441260"/>
                  <a:gd name="connsiteX39" fmla="*/ 870992 w 5560174"/>
                  <a:gd name="connsiteY39" fmla="*/ 2086333 h 2441260"/>
                  <a:gd name="connsiteX40" fmla="*/ 662902 w 5560174"/>
                  <a:gd name="connsiteY40" fmla="*/ 2076341 h 2441260"/>
                  <a:gd name="connsiteX41" fmla="*/ 41210 w 5560174"/>
                  <a:gd name="connsiteY41" fmla="*/ 1761590 h 2441260"/>
                  <a:gd name="connsiteX42" fmla="*/ 3894 w 5560174"/>
                  <a:gd name="connsiteY42" fmla="*/ 1652484 h 2441260"/>
                  <a:gd name="connsiteX43" fmla="*/ 1583595 w 5560174"/>
                  <a:gd name="connsiteY43" fmla="*/ 0 h 2441260"/>
                  <a:gd name="connsiteX0" fmla="*/ 1582751 w 5559330"/>
                  <a:gd name="connsiteY0" fmla="*/ 0 h 2441260"/>
                  <a:gd name="connsiteX1" fmla="*/ 1598533 w 5559330"/>
                  <a:gd name="connsiteY1" fmla="*/ 20034 h 2441260"/>
                  <a:gd name="connsiteX2" fmla="*/ 39671 w 5559330"/>
                  <a:gd name="connsiteY2" fmla="*/ 1639031 h 2441260"/>
                  <a:gd name="connsiteX3" fmla="*/ 73866 w 5559330"/>
                  <a:gd name="connsiteY3" fmla="*/ 1738275 h 2441260"/>
                  <a:gd name="connsiteX4" fmla="*/ 1576236 w 5559330"/>
                  <a:gd name="connsiteY4" fmla="*/ 1925627 h 2441260"/>
                  <a:gd name="connsiteX5" fmla="*/ 1576646 w 5559330"/>
                  <a:gd name="connsiteY5" fmla="*/ 1927677 h 2441260"/>
                  <a:gd name="connsiteX6" fmla="*/ 1614863 w 5559330"/>
                  <a:gd name="connsiteY6" fmla="*/ 1914003 h 2441260"/>
                  <a:gd name="connsiteX7" fmla="*/ 2211483 w 5559330"/>
                  <a:gd name="connsiteY7" fmla="*/ 1732034 h 2441260"/>
                  <a:gd name="connsiteX8" fmla="*/ 2828920 w 5559330"/>
                  <a:gd name="connsiteY8" fmla="*/ 1735666 h 2441260"/>
                  <a:gd name="connsiteX9" fmla="*/ 2997567 w 5559330"/>
                  <a:gd name="connsiteY9" fmla="*/ 2121967 h 2441260"/>
                  <a:gd name="connsiteX10" fmla="*/ 3123116 w 5559330"/>
                  <a:gd name="connsiteY10" fmla="*/ 2385958 h 2441260"/>
                  <a:gd name="connsiteX11" fmla="*/ 3619376 w 5559330"/>
                  <a:gd name="connsiteY11" fmla="*/ 1908836 h 2441260"/>
                  <a:gd name="connsiteX12" fmla="*/ 3736180 w 5559330"/>
                  <a:gd name="connsiteY12" fmla="*/ 1749390 h 2441260"/>
                  <a:gd name="connsiteX13" fmla="*/ 3821753 w 5559330"/>
                  <a:gd name="connsiteY13" fmla="*/ 1636367 h 2441260"/>
                  <a:gd name="connsiteX14" fmla="*/ 4452307 w 5559330"/>
                  <a:gd name="connsiteY14" fmla="*/ 1112419 h 2441260"/>
                  <a:gd name="connsiteX15" fmla="*/ 4460739 w 5559330"/>
                  <a:gd name="connsiteY15" fmla="*/ 1112419 h 2441260"/>
                  <a:gd name="connsiteX16" fmla="*/ 4689663 w 5559330"/>
                  <a:gd name="connsiteY16" fmla="*/ 1291643 h 2441260"/>
                  <a:gd name="connsiteX17" fmla="*/ 4768989 w 5559330"/>
                  <a:gd name="connsiteY17" fmla="*/ 1625871 h 2441260"/>
                  <a:gd name="connsiteX18" fmla="*/ 4863619 w 5559330"/>
                  <a:gd name="connsiteY18" fmla="*/ 1898744 h 2441260"/>
                  <a:gd name="connsiteX19" fmla="*/ 5524779 w 5559330"/>
                  <a:gd name="connsiteY19" fmla="*/ 1459160 h 2441260"/>
                  <a:gd name="connsiteX20" fmla="*/ 5553513 w 5559330"/>
                  <a:gd name="connsiteY20" fmla="*/ 1459564 h 2441260"/>
                  <a:gd name="connsiteX21" fmla="*/ 5553200 w 5559330"/>
                  <a:gd name="connsiteY21" fmla="*/ 1496701 h 2441260"/>
                  <a:gd name="connsiteX22" fmla="*/ 5314283 w 5559330"/>
                  <a:gd name="connsiteY22" fmla="*/ 1746161 h 2441260"/>
                  <a:gd name="connsiteX23" fmla="*/ 4856749 w 5559330"/>
                  <a:gd name="connsiteY23" fmla="*/ 1950816 h 2441260"/>
                  <a:gd name="connsiteX24" fmla="*/ 4729327 w 5559330"/>
                  <a:gd name="connsiteY24" fmla="*/ 1636770 h 2441260"/>
                  <a:gd name="connsiteX25" fmla="*/ 4460115 w 5559330"/>
                  <a:gd name="connsiteY25" fmla="*/ 1165298 h 2441260"/>
                  <a:gd name="connsiteX26" fmla="*/ 4452619 w 5559330"/>
                  <a:gd name="connsiteY26" fmla="*/ 1165298 h 2441260"/>
                  <a:gd name="connsiteX27" fmla="*/ 3851422 w 5559330"/>
                  <a:gd name="connsiteY27" fmla="*/ 1672696 h 2441260"/>
                  <a:gd name="connsiteX28" fmla="*/ 3764600 w 5559330"/>
                  <a:gd name="connsiteY28" fmla="*/ 1787738 h 2441260"/>
                  <a:gd name="connsiteX29" fmla="*/ 3649671 w 5559330"/>
                  <a:gd name="connsiteY29" fmla="*/ 1944357 h 2441260"/>
                  <a:gd name="connsiteX30" fmla="*/ 3386393 w 5559330"/>
                  <a:gd name="connsiteY30" fmla="*/ 2285852 h 2441260"/>
                  <a:gd name="connsiteX31" fmla="*/ 3144665 w 5559330"/>
                  <a:gd name="connsiteY31" fmla="*/ 2441260 h 2441260"/>
                  <a:gd name="connsiteX32" fmla="*/ 3115620 w 5559330"/>
                  <a:gd name="connsiteY32" fmla="*/ 2437627 h 2441260"/>
                  <a:gd name="connsiteX33" fmla="*/ 2958841 w 5559330"/>
                  <a:gd name="connsiteY33" fmla="*/ 2137306 h 2441260"/>
                  <a:gd name="connsiteX34" fmla="*/ 2806122 w 5559330"/>
                  <a:gd name="connsiteY34" fmla="*/ 1779261 h 2441260"/>
                  <a:gd name="connsiteX35" fmla="*/ 2218978 w 5559330"/>
                  <a:gd name="connsiteY35" fmla="*/ 1783702 h 2441260"/>
                  <a:gd name="connsiteX36" fmla="*/ 1575932 w 5559330"/>
                  <a:gd name="connsiteY36" fmla="*/ 1982301 h 2441260"/>
                  <a:gd name="connsiteX37" fmla="*/ 1563530 w 5559330"/>
                  <a:gd name="connsiteY37" fmla="*/ 1980353 h 2441260"/>
                  <a:gd name="connsiteX38" fmla="*/ 1417259 w 5559330"/>
                  <a:gd name="connsiteY38" fmla="*/ 2022400 h 2441260"/>
                  <a:gd name="connsiteX39" fmla="*/ 870148 w 5559330"/>
                  <a:gd name="connsiteY39" fmla="*/ 2086333 h 2441260"/>
                  <a:gd name="connsiteX40" fmla="*/ 662058 w 5559330"/>
                  <a:gd name="connsiteY40" fmla="*/ 2076341 h 2441260"/>
                  <a:gd name="connsiteX41" fmla="*/ 40366 w 5559330"/>
                  <a:gd name="connsiteY41" fmla="*/ 1761590 h 2441260"/>
                  <a:gd name="connsiteX42" fmla="*/ 3050 w 5559330"/>
                  <a:gd name="connsiteY42" fmla="*/ 1652484 h 2441260"/>
                  <a:gd name="connsiteX43" fmla="*/ 1582751 w 5559330"/>
                  <a:gd name="connsiteY43" fmla="*/ 0 h 2441260"/>
                  <a:gd name="connsiteX0" fmla="*/ 1582403 w 5558982"/>
                  <a:gd name="connsiteY0" fmla="*/ 0 h 2441260"/>
                  <a:gd name="connsiteX1" fmla="*/ 1598185 w 5558982"/>
                  <a:gd name="connsiteY1" fmla="*/ 20034 h 2441260"/>
                  <a:gd name="connsiteX2" fmla="*/ 39323 w 5558982"/>
                  <a:gd name="connsiteY2" fmla="*/ 1639031 h 2441260"/>
                  <a:gd name="connsiteX3" fmla="*/ 73518 w 5558982"/>
                  <a:gd name="connsiteY3" fmla="*/ 1738275 h 2441260"/>
                  <a:gd name="connsiteX4" fmla="*/ 1575888 w 5558982"/>
                  <a:gd name="connsiteY4" fmla="*/ 1925627 h 2441260"/>
                  <a:gd name="connsiteX5" fmla="*/ 1576298 w 5558982"/>
                  <a:gd name="connsiteY5" fmla="*/ 1927677 h 2441260"/>
                  <a:gd name="connsiteX6" fmla="*/ 1614515 w 5558982"/>
                  <a:gd name="connsiteY6" fmla="*/ 1914003 h 2441260"/>
                  <a:gd name="connsiteX7" fmla="*/ 2211135 w 5558982"/>
                  <a:gd name="connsiteY7" fmla="*/ 1732034 h 2441260"/>
                  <a:gd name="connsiteX8" fmla="*/ 2828572 w 5558982"/>
                  <a:gd name="connsiteY8" fmla="*/ 1735666 h 2441260"/>
                  <a:gd name="connsiteX9" fmla="*/ 2997219 w 5558982"/>
                  <a:gd name="connsiteY9" fmla="*/ 2121967 h 2441260"/>
                  <a:gd name="connsiteX10" fmla="*/ 3122768 w 5558982"/>
                  <a:gd name="connsiteY10" fmla="*/ 2385958 h 2441260"/>
                  <a:gd name="connsiteX11" fmla="*/ 3619028 w 5558982"/>
                  <a:gd name="connsiteY11" fmla="*/ 1908836 h 2441260"/>
                  <a:gd name="connsiteX12" fmla="*/ 3735832 w 5558982"/>
                  <a:gd name="connsiteY12" fmla="*/ 1749390 h 2441260"/>
                  <a:gd name="connsiteX13" fmla="*/ 3821405 w 5558982"/>
                  <a:gd name="connsiteY13" fmla="*/ 1636367 h 2441260"/>
                  <a:gd name="connsiteX14" fmla="*/ 4451959 w 5558982"/>
                  <a:gd name="connsiteY14" fmla="*/ 1112419 h 2441260"/>
                  <a:gd name="connsiteX15" fmla="*/ 4460391 w 5558982"/>
                  <a:gd name="connsiteY15" fmla="*/ 1112419 h 2441260"/>
                  <a:gd name="connsiteX16" fmla="*/ 4689315 w 5558982"/>
                  <a:gd name="connsiteY16" fmla="*/ 1291643 h 2441260"/>
                  <a:gd name="connsiteX17" fmla="*/ 4768641 w 5558982"/>
                  <a:gd name="connsiteY17" fmla="*/ 1625871 h 2441260"/>
                  <a:gd name="connsiteX18" fmla="*/ 4863271 w 5558982"/>
                  <a:gd name="connsiteY18" fmla="*/ 1898744 h 2441260"/>
                  <a:gd name="connsiteX19" fmla="*/ 5524431 w 5558982"/>
                  <a:gd name="connsiteY19" fmla="*/ 1459160 h 2441260"/>
                  <a:gd name="connsiteX20" fmla="*/ 5553165 w 5558982"/>
                  <a:gd name="connsiteY20" fmla="*/ 1459564 h 2441260"/>
                  <a:gd name="connsiteX21" fmla="*/ 5552852 w 5558982"/>
                  <a:gd name="connsiteY21" fmla="*/ 1496701 h 2441260"/>
                  <a:gd name="connsiteX22" fmla="*/ 5313935 w 5558982"/>
                  <a:gd name="connsiteY22" fmla="*/ 1746161 h 2441260"/>
                  <a:gd name="connsiteX23" fmla="*/ 4856401 w 5558982"/>
                  <a:gd name="connsiteY23" fmla="*/ 1950816 h 2441260"/>
                  <a:gd name="connsiteX24" fmla="*/ 4728979 w 5558982"/>
                  <a:gd name="connsiteY24" fmla="*/ 1636770 h 2441260"/>
                  <a:gd name="connsiteX25" fmla="*/ 4459767 w 5558982"/>
                  <a:gd name="connsiteY25" fmla="*/ 1165298 h 2441260"/>
                  <a:gd name="connsiteX26" fmla="*/ 4452271 w 5558982"/>
                  <a:gd name="connsiteY26" fmla="*/ 1165298 h 2441260"/>
                  <a:gd name="connsiteX27" fmla="*/ 3851074 w 5558982"/>
                  <a:gd name="connsiteY27" fmla="*/ 1672696 h 2441260"/>
                  <a:gd name="connsiteX28" fmla="*/ 3764252 w 5558982"/>
                  <a:gd name="connsiteY28" fmla="*/ 1787738 h 2441260"/>
                  <a:gd name="connsiteX29" fmla="*/ 3649323 w 5558982"/>
                  <a:gd name="connsiteY29" fmla="*/ 1944357 h 2441260"/>
                  <a:gd name="connsiteX30" fmla="*/ 3386045 w 5558982"/>
                  <a:gd name="connsiteY30" fmla="*/ 2285852 h 2441260"/>
                  <a:gd name="connsiteX31" fmla="*/ 3144317 w 5558982"/>
                  <a:gd name="connsiteY31" fmla="*/ 2441260 h 2441260"/>
                  <a:gd name="connsiteX32" fmla="*/ 3115272 w 5558982"/>
                  <a:gd name="connsiteY32" fmla="*/ 2437627 h 2441260"/>
                  <a:gd name="connsiteX33" fmla="*/ 2958493 w 5558982"/>
                  <a:gd name="connsiteY33" fmla="*/ 2137306 h 2441260"/>
                  <a:gd name="connsiteX34" fmla="*/ 2805774 w 5558982"/>
                  <a:gd name="connsiteY34" fmla="*/ 1779261 h 2441260"/>
                  <a:gd name="connsiteX35" fmla="*/ 2218630 w 5558982"/>
                  <a:gd name="connsiteY35" fmla="*/ 1783702 h 2441260"/>
                  <a:gd name="connsiteX36" fmla="*/ 1575584 w 5558982"/>
                  <a:gd name="connsiteY36" fmla="*/ 1982301 h 2441260"/>
                  <a:gd name="connsiteX37" fmla="*/ 1563182 w 5558982"/>
                  <a:gd name="connsiteY37" fmla="*/ 1980353 h 2441260"/>
                  <a:gd name="connsiteX38" fmla="*/ 1416911 w 5558982"/>
                  <a:gd name="connsiteY38" fmla="*/ 2022400 h 2441260"/>
                  <a:gd name="connsiteX39" fmla="*/ 869800 w 5558982"/>
                  <a:gd name="connsiteY39" fmla="*/ 2086333 h 2441260"/>
                  <a:gd name="connsiteX40" fmla="*/ 661710 w 5558982"/>
                  <a:gd name="connsiteY40" fmla="*/ 2076341 h 2441260"/>
                  <a:gd name="connsiteX41" fmla="*/ 40018 w 5558982"/>
                  <a:gd name="connsiteY41" fmla="*/ 1761590 h 2441260"/>
                  <a:gd name="connsiteX42" fmla="*/ 2702 w 5558982"/>
                  <a:gd name="connsiteY42" fmla="*/ 1652484 h 2441260"/>
                  <a:gd name="connsiteX43" fmla="*/ 1582403 w 5558982"/>
                  <a:gd name="connsiteY43" fmla="*/ 0 h 2441260"/>
                  <a:gd name="connsiteX0" fmla="*/ 1582707 w 5559286"/>
                  <a:gd name="connsiteY0" fmla="*/ 0 h 2441260"/>
                  <a:gd name="connsiteX1" fmla="*/ 1598489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  <a:gd name="connsiteX0" fmla="*/ 1582707 w 5559286"/>
                  <a:gd name="connsiteY0" fmla="*/ 0 h 2441260"/>
                  <a:gd name="connsiteX1" fmla="*/ 1598491 w 5559286"/>
                  <a:gd name="connsiteY1" fmla="*/ 20034 h 2441260"/>
                  <a:gd name="connsiteX2" fmla="*/ 39627 w 5559286"/>
                  <a:gd name="connsiteY2" fmla="*/ 1639031 h 2441260"/>
                  <a:gd name="connsiteX3" fmla="*/ 73822 w 5559286"/>
                  <a:gd name="connsiteY3" fmla="*/ 1738275 h 2441260"/>
                  <a:gd name="connsiteX4" fmla="*/ 1576192 w 5559286"/>
                  <a:gd name="connsiteY4" fmla="*/ 1925627 h 2441260"/>
                  <a:gd name="connsiteX5" fmla="*/ 1576602 w 5559286"/>
                  <a:gd name="connsiteY5" fmla="*/ 1927677 h 2441260"/>
                  <a:gd name="connsiteX6" fmla="*/ 1614819 w 5559286"/>
                  <a:gd name="connsiteY6" fmla="*/ 1914003 h 2441260"/>
                  <a:gd name="connsiteX7" fmla="*/ 2211439 w 5559286"/>
                  <a:gd name="connsiteY7" fmla="*/ 1732034 h 2441260"/>
                  <a:gd name="connsiteX8" fmla="*/ 2828876 w 5559286"/>
                  <a:gd name="connsiteY8" fmla="*/ 1735666 h 2441260"/>
                  <a:gd name="connsiteX9" fmla="*/ 2997523 w 5559286"/>
                  <a:gd name="connsiteY9" fmla="*/ 2121967 h 2441260"/>
                  <a:gd name="connsiteX10" fmla="*/ 3123072 w 5559286"/>
                  <a:gd name="connsiteY10" fmla="*/ 2385958 h 2441260"/>
                  <a:gd name="connsiteX11" fmla="*/ 3619332 w 5559286"/>
                  <a:gd name="connsiteY11" fmla="*/ 1908836 h 2441260"/>
                  <a:gd name="connsiteX12" fmla="*/ 3736136 w 5559286"/>
                  <a:gd name="connsiteY12" fmla="*/ 1749390 h 2441260"/>
                  <a:gd name="connsiteX13" fmla="*/ 3821709 w 5559286"/>
                  <a:gd name="connsiteY13" fmla="*/ 1636367 h 2441260"/>
                  <a:gd name="connsiteX14" fmla="*/ 4452263 w 5559286"/>
                  <a:gd name="connsiteY14" fmla="*/ 1112419 h 2441260"/>
                  <a:gd name="connsiteX15" fmla="*/ 4460695 w 5559286"/>
                  <a:gd name="connsiteY15" fmla="*/ 1112419 h 2441260"/>
                  <a:gd name="connsiteX16" fmla="*/ 4689619 w 5559286"/>
                  <a:gd name="connsiteY16" fmla="*/ 1291643 h 2441260"/>
                  <a:gd name="connsiteX17" fmla="*/ 4768945 w 5559286"/>
                  <a:gd name="connsiteY17" fmla="*/ 1625871 h 2441260"/>
                  <a:gd name="connsiteX18" fmla="*/ 4863575 w 5559286"/>
                  <a:gd name="connsiteY18" fmla="*/ 1898744 h 2441260"/>
                  <a:gd name="connsiteX19" fmla="*/ 5524735 w 5559286"/>
                  <a:gd name="connsiteY19" fmla="*/ 1459160 h 2441260"/>
                  <a:gd name="connsiteX20" fmla="*/ 5553469 w 5559286"/>
                  <a:gd name="connsiteY20" fmla="*/ 1459564 h 2441260"/>
                  <a:gd name="connsiteX21" fmla="*/ 5553156 w 5559286"/>
                  <a:gd name="connsiteY21" fmla="*/ 1496701 h 2441260"/>
                  <a:gd name="connsiteX22" fmla="*/ 5314239 w 5559286"/>
                  <a:gd name="connsiteY22" fmla="*/ 1746161 h 2441260"/>
                  <a:gd name="connsiteX23" fmla="*/ 4856705 w 5559286"/>
                  <a:gd name="connsiteY23" fmla="*/ 1950816 h 2441260"/>
                  <a:gd name="connsiteX24" fmla="*/ 4729283 w 5559286"/>
                  <a:gd name="connsiteY24" fmla="*/ 1636770 h 2441260"/>
                  <a:gd name="connsiteX25" fmla="*/ 4460071 w 5559286"/>
                  <a:gd name="connsiteY25" fmla="*/ 1165298 h 2441260"/>
                  <a:gd name="connsiteX26" fmla="*/ 4452575 w 5559286"/>
                  <a:gd name="connsiteY26" fmla="*/ 1165298 h 2441260"/>
                  <a:gd name="connsiteX27" fmla="*/ 3851378 w 5559286"/>
                  <a:gd name="connsiteY27" fmla="*/ 1672696 h 2441260"/>
                  <a:gd name="connsiteX28" fmla="*/ 3764556 w 5559286"/>
                  <a:gd name="connsiteY28" fmla="*/ 1787738 h 2441260"/>
                  <a:gd name="connsiteX29" fmla="*/ 3649627 w 5559286"/>
                  <a:gd name="connsiteY29" fmla="*/ 1944357 h 2441260"/>
                  <a:gd name="connsiteX30" fmla="*/ 3386349 w 5559286"/>
                  <a:gd name="connsiteY30" fmla="*/ 2285852 h 2441260"/>
                  <a:gd name="connsiteX31" fmla="*/ 3144621 w 5559286"/>
                  <a:gd name="connsiteY31" fmla="*/ 2441260 h 2441260"/>
                  <a:gd name="connsiteX32" fmla="*/ 3115576 w 5559286"/>
                  <a:gd name="connsiteY32" fmla="*/ 2437627 h 2441260"/>
                  <a:gd name="connsiteX33" fmla="*/ 2958797 w 5559286"/>
                  <a:gd name="connsiteY33" fmla="*/ 2137306 h 2441260"/>
                  <a:gd name="connsiteX34" fmla="*/ 2806078 w 5559286"/>
                  <a:gd name="connsiteY34" fmla="*/ 1779261 h 2441260"/>
                  <a:gd name="connsiteX35" fmla="*/ 2218934 w 5559286"/>
                  <a:gd name="connsiteY35" fmla="*/ 1783702 h 2441260"/>
                  <a:gd name="connsiteX36" fmla="*/ 1575888 w 5559286"/>
                  <a:gd name="connsiteY36" fmla="*/ 1982301 h 2441260"/>
                  <a:gd name="connsiteX37" fmla="*/ 1563486 w 5559286"/>
                  <a:gd name="connsiteY37" fmla="*/ 1980353 h 2441260"/>
                  <a:gd name="connsiteX38" fmla="*/ 1417215 w 5559286"/>
                  <a:gd name="connsiteY38" fmla="*/ 2022400 h 2441260"/>
                  <a:gd name="connsiteX39" fmla="*/ 870104 w 5559286"/>
                  <a:gd name="connsiteY39" fmla="*/ 2086333 h 2441260"/>
                  <a:gd name="connsiteX40" fmla="*/ 662014 w 5559286"/>
                  <a:gd name="connsiteY40" fmla="*/ 2076341 h 2441260"/>
                  <a:gd name="connsiteX41" fmla="*/ 40322 w 5559286"/>
                  <a:gd name="connsiteY41" fmla="*/ 1761590 h 2441260"/>
                  <a:gd name="connsiteX42" fmla="*/ 3006 w 5559286"/>
                  <a:gd name="connsiteY42" fmla="*/ 1652484 h 2441260"/>
                  <a:gd name="connsiteX43" fmla="*/ 1582707 w 5559286"/>
                  <a:gd name="connsiteY43" fmla="*/ 0 h 2441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</a:cxnLst>
                <a:rect l="l" t="t" r="r" b="b"/>
                <a:pathLst>
                  <a:path w="5559286" h="2441260">
                    <a:moveTo>
                      <a:pt x="1582707" y="0"/>
                    </a:moveTo>
                    <a:lnTo>
                      <a:pt x="1598491" y="20034"/>
                    </a:lnTo>
                    <a:cubicBezTo>
                      <a:pt x="669726" y="239892"/>
                      <a:pt x="-5380" y="1209312"/>
                      <a:pt x="39627" y="1639031"/>
                    </a:cubicBezTo>
                    <a:cubicBezTo>
                      <a:pt x="48415" y="1671088"/>
                      <a:pt x="59810" y="1704136"/>
                      <a:pt x="73822" y="1738275"/>
                    </a:cubicBezTo>
                    <a:cubicBezTo>
                      <a:pt x="209757" y="2068014"/>
                      <a:pt x="1013770" y="2116310"/>
                      <a:pt x="1576192" y="1925627"/>
                    </a:cubicBezTo>
                    <a:cubicBezTo>
                      <a:pt x="1576329" y="1926310"/>
                      <a:pt x="1576465" y="1926994"/>
                      <a:pt x="1576602" y="1927677"/>
                    </a:cubicBezTo>
                    <a:lnTo>
                      <a:pt x="1614819" y="1914003"/>
                    </a:lnTo>
                    <a:cubicBezTo>
                      <a:pt x="1746502" y="1867177"/>
                      <a:pt x="1980525" y="1786779"/>
                      <a:pt x="2211439" y="1732034"/>
                    </a:cubicBezTo>
                    <a:cubicBezTo>
                      <a:pt x="2537490" y="1655339"/>
                      <a:pt x="2739242" y="1656549"/>
                      <a:pt x="2828876" y="1735666"/>
                    </a:cubicBezTo>
                    <a:cubicBezTo>
                      <a:pt x="2926941" y="1822856"/>
                      <a:pt x="2964418" y="1981494"/>
                      <a:pt x="2997523" y="2121967"/>
                    </a:cubicBezTo>
                    <a:cubicBezTo>
                      <a:pt x="3028754" y="2254366"/>
                      <a:pt x="3055613" y="2368601"/>
                      <a:pt x="3123072" y="2385958"/>
                    </a:cubicBezTo>
                    <a:cubicBezTo>
                      <a:pt x="3257052" y="2420270"/>
                      <a:pt x="3475045" y="2112279"/>
                      <a:pt x="3619332" y="1908836"/>
                    </a:cubicBezTo>
                    <a:cubicBezTo>
                      <a:pt x="3664618" y="1844654"/>
                      <a:pt x="3703656" y="1789757"/>
                      <a:pt x="3736136" y="1749390"/>
                    </a:cubicBezTo>
                    <a:cubicBezTo>
                      <a:pt x="3760809" y="1719116"/>
                      <a:pt x="3788917" y="1680769"/>
                      <a:pt x="3821709" y="1636367"/>
                    </a:cubicBezTo>
                    <a:cubicBezTo>
                      <a:pt x="3975366" y="1427271"/>
                      <a:pt x="4207100" y="1112419"/>
                      <a:pt x="4452263" y="1112419"/>
                    </a:cubicBezTo>
                    <a:lnTo>
                      <a:pt x="4460695" y="1112419"/>
                    </a:lnTo>
                    <a:cubicBezTo>
                      <a:pt x="4563758" y="1115648"/>
                      <a:pt x="4638401" y="1174178"/>
                      <a:pt x="4689619" y="1291643"/>
                    </a:cubicBezTo>
                    <a:cubicBezTo>
                      <a:pt x="4732405" y="1390135"/>
                      <a:pt x="4751769" y="1515269"/>
                      <a:pt x="4768945" y="1625871"/>
                    </a:cubicBezTo>
                    <a:cubicBezTo>
                      <a:pt x="4790495" y="1765537"/>
                      <a:pt x="4809233" y="1886635"/>
                      <a:pt x="4863575" y="1898744"/>
                    </a:cubicBezTo>
                    <a:cubicBezTo>
                      <a:pt x="5125603" y="1957274"/>
                      <a:pt x="5520675" y="1464005"/>
                      <a:pt x="5524735" y="1459160"/>
                    </a:cubicBezTo>
                    <a:cubicBezTo>
                      <a:pt x="5532855" y="1449070"/>
                      <a:pt x="5545661" y="1449070"/>
                      <a:pt x="5553469" y="1459564"/>
                    </a:cubicBezTo>
                    <a:cubicBezTo>
                      <a:pt x="5561277" y="1470059"/>
                      <a:pt x="5561277" y="1486609"/>
                      <a:pt x="5553156" y="1496701"/>
                    </a:cubicBezTo>
                    <a:cubicBezTo>
                      <a:pt x="5552219" y="1497912"/>
                      <a:pt x="5449469" y="1626679"/>
                      <a:pt x="5314239" y="1746161"/>
                    </a:cubicBezTo>
                    <a:cubicBezTo>
                      <a:pt x="5130288" y="1908432"/>
                      <a:pt x="4976319" y="1977458"/>
                      <a:pt x="4856705" y="1950816"/>
                    </a:cubicBezTo>
                    <a:cubicBezTo>
                      <a:pt x="4774879" y="1932652"/>
                      <a:pt x="4753643" y="1795407"/>
                      <a:pt x="4729283" y="1636770"/>
                    </a:cubicBezTo>
                    <a:cubicBezTo>
                      <a:pt x="4695553" y="1418795"/>
                      <a:pt x="4657451" y="1171353"/>
                      <a:pt x="4460071" y="1165298"/>
                    </a:cubicBezTo>
                    <a:lnTo>
                      <a:pt x="4452575" y="1165298"/>
                    </a:lnTo>
                    <a:cubicBezTo>
                      <a:pt x="4224901" y="1165298"/>
                      <a:pt x="4000663" y="1470463"/>
                      <a:pt x="3851378" y="1672696"/>
                    </a:cubicBezTo>
                    <a:cubicBezTo>
                      <a:pt x="3818274" y="1717502"/>
                      <a:pt x="3789853" y="1756253"/>
                      <a:pt x="3764556" y="1787738"/>
                    </a:cubicBezTo>
                    <a:cubicBezTo>
                      <a:pt x="3733013" y="1826490"/>
                      <a:pt x="3694600" y="1881387"/>
                      <a:pt x="3649627" y="1944357"/>
                    </a:cubicBezTo>
                    <a:cubicBezTo>
                      <a:pt x="3573423" y="2052134"/>
                      <a:pt x="3478480" y="2186149"/>
                      <a:pt x="3386349" y="2285852"/>
                    </a:cubicBezTo>
                    <a:cubicBezTo>
                      <a:pt x="3289533" y="2389995"/>
                      <a:pt x="3210206" y="2441260"/>
                      <a:pt x="3144621" y="2441260"/>
                    </a:cubicBezTo>
                    <a:cubicBezTo>
                      <a:pt x="3134627" y="2441260"/>
                      <a:pt x="3124945" y="2440049"/>
                      <a:pt x="3115576" y="2437627"/>
                    </a:cubicBezTo>
                    <a:cubicBezTo>
                      <a:pt x="3024070" y="2414215"/>
                      <a:pt x="2992527" y="2279797"/>
                      <a:pt x="2958797" y="2137306"/>
                    </a:cubicBezTo>
                    <a:cubicBezTo>
                      <a:pt x="2927566" y="2005310"/>
                      <a:pt x="2892587" y="1855956"/>
                      <a:pt x="2806078" y="1779261"/>
                    </a:cubicBezTo>
                    <a:cubicBezTo>
                      <a:pt x="2751735" y="1730822"/>
                      <a:pt x="2605574" y="1692475"/>
                      <a:pt x="2218934" y="1783702"/>
                    </a:cubicBezTo>
                    <a:cubicBezTo>
                      <a:pt x="1956906" y="1845461"/>
                      <a:pt x="1689881" y="1941532"/>
                      <a:pt x="1575888" y="1982301"/>
                    </a:cubicBezTo>
                    <a:lnTo>
                      <a:pt x="1563486" y="1980353"/>
                    </a:lnTo>
                    <a:lnTo>
                      <a:pt x="1417215" y="2022400"/>
                    </a:lnTo>
                    <a:cubicBezTo>
                      <a:pt x="1242636" y="2064320"/>
                      <a:pt x="1052746" y="2086333"/>
                      <a:pt x="870104" y="2086333"/>
                    </a:cubicBezTo>
                    <a:cubicBezTo>
                      <a:pt x="799237" y="2086333"/>
                      <a:pt x="729659" y="2083003"/>
                      <a:pt x="662014" y="2076341"/>
                    </a:cubicBezTo>
                    <a:cubicBezTo>
                      <a:pt x="470030" y="2056357"/>
                      <a:pt x="134381" y="1989743"/>
                      <a:pt x="40322" y="1761590"/>
                    </a:cubicBezTo>
                    <a:cubicBezTo>
                      <a:pt x="25021" y="1724120"/>
                      <a:pt x="12579" y="1687794"/>
                      <a:pt x="3006" y="1652484"/>
                    </a:cubicBezTo>
                    <a:cubicBezTo>
                      <a:pt x="-45644" y="1331850"/>
                      <a:pt x="496819" y="251717"/>
                      <a:pt x="1582707" y="0"/>
                    </a:cubicBezTo>
                    <a:close/>
                  </a:path>
                </a:pathLst>
              </a:custGeom>
              <a:solidFill>
                <a:schemeClr val="accent5">
                  <a:lumMod val="60000"/>
                  <a:lumOff val="40000"/>
                </a:schemeClr>
              </a:solidFill>
              <a:ln w="7072" cap="flat">
                <a:noFill/>
                <a:prstDash val="solid"/>
                <a:miter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wrap="square" rtlCol="0" anchor="ctr">
                <a:noAutofit/>
              </a:bodyPr>
              <a:lstStyle/>
              <a:p>
                <a:endParaRPr lang="en-US"/>
              </a:p>
            </p:txBody>
          </p:sp>
          <p:sp>
            <p:nvSpPr>
              <p:cNvPr id="33" name="Freeform: Shape 32">
                <a:extLst>
                  <a:ext uri="{FF2B5EF4-FFF2-40B4-BE49-F238E27FC236}">
                    <a16:creationId xmlns:a16="http://schemas.microsoft.com/office/drawing/2014/main" id="{EEC86ACF-8901-4E38-B9A7-9675380CAD0A}"/>
                  </a:ext>
                </a:extLst>
              </p:cNvPr>
              <p:cNvSpPr/>
              <p:nvPr/>
            </p:nvSpPr>
            <p:spPr>
              <a:xfrm>
                <a:off x="4596253" y="5151140"/>
                <a:ext cx="5456099" cy="1304623"/>
              </a:xfrm>
              <a:custGeom>
                <a:avLst/>
                <a:gdLst>
                  <a:gd name="connsiteX0" fmla="*/ 6429118 w 8066757"/>
                  <a:gd name="connsiteY0" fmla="*/ 0 h 1492361"/>
                  <a:gd name="connsiteX1" fmla="*/ 6436506 w 8066757"/>
                  <a:gd name="connsiteY1" fmla="*/ 0 h 1492361"/>
                  <a:gd name="connsiteX2" fmla="*/ 6746799 w 8066757"/>
                  <a:gd name="connsiteY2" fmla="*/ 187930 h 1492361"/>
                  <a:gd name="connsiteX3" fmla="*/ 6862235 w 8066757"/>
                  <a:gd name="connsiteY3" fmla="*/ 556403 h 1492361"/>
                  <a:gd name="connsiteX4" fmla="*/ 7031696 w 8066757"/>
                  <a:gd name="connsiteY4" fmla="*/ 899942 h 1492361"/>
                  <a:gd name="connsiteX5" fmla="*/ 8039686 w 8066757"/>
                  <a:gd name="connsiteY5" fmla="*/ 376323 h 1492361"/>
                  <a:gd name="connsiteX6" fmla="*/ 8062311 w 8066757"/>
                  <a:gd name="connsiteY6" fmla="*/ 376784 h 1492361"/>
                  <a:gd name="connsiteX7" fmla="*/ 8061849 w 8066757"/>
                  <a:gd name="connsiteY7" fmla="*/ 399410 h 1492361"/>
                  <a:gd name="connsiteX8" fmla="*/ 7701227 w 8066757"/>
                  <a:gd name="connsiteY8" fmla="*/ 692157 h 1492361"/>
                  <a:gd name="connsiteX9" fmla="*/ 7025693 w 8066757"/>
                  <a:gd name="connsiteY9" fmla="*/ 931340 h 1492361"/>
                  <a:gd name="connsiteX10" fmla="*/ 6830375 w 8066757"/>
                  <a:gd name="connsiteY10" fmla="*/ 562406 h 1492361"/>
                  <a:gd name="connsiteX11" fmla="*/ 6436044 w 8066757"/>
                  <a:gd name="connsiteY11" fmla="*/ 31860 h 1492361"/>
                  <a:gd name="connsiteX12" fmla="*/ 6429118 w 8066757"/>
                  <a:gd name="connsiteY12" fmla="*/ 31860 h 1492361"/>
                  <a:gd name="connsiteX13" fmla="*/ 5531023 w 8066757"/>
                  <a:gd name="connsiteY13" fmla="*/ 615507 h 1492361"/>
                  <a:gd name="connsiteX14" fmla="*/ 5402196 w 8066757"/>
                  <a:gd name="connsiteY14" fmla="*/ 747566 h 1492361"/>
                  <a:gd name="connsiteX15" fmla="*/ 5233659 w 8066757"/>
                  <a:gd name="connsiteY15" fmla="*/ 924877 h 1492361"/>
                  <a:gd name="connsiteX16" fmla="*/ 4491172 w 8066757"/>
                  <a:gd name="connsiteY16" fmla="*/ 1492361 h 1492361"/>
                  <a:gd name="connsiteX17" fmla="*/ 4450538 w 8066757"/>
                  <a:gd name="connsiteY17" fmla="*/ 1488205 h 1492361"/>
                  <a:gd name="connsiteX18" fmla="*/ 4212278 w 8066757"/>
                  <a:gd name="connsiteY18" fmla="*/ 1137279 h 1492361"/>
                  <a:gd name="connsiteX19" fmla="*/ 3986946 w 8066757"/>
                  <a:gd name="connsiteY19" fmla="*/ 732328 h 1492361"/>
                  <a:gd name="connsiteX20" fmla="*/ 3125329 w 8066757"/>
                  <a:gd name="connsiteY20" fmla="*/ 736022 h 1492361"/>
                  <a:gd name="connsiteX21" fmla="*/ 2179674 w 8066757"/>
                  <a:gd name="connsiteY21" fmla="*/ 964586 h 1492361"/>
                  <a:gd name="connsiteX22" fmla="*/ 2167669 w 8066757"/>
                  <a:gd name="connsiteY22" fmla="*/ 967818 h 1492361"/>
                  <a:gd name="connsiteX23" fmla="*/ 2162920 w 8066757"/>
                  <a:gd name="connsiteY23" fmla="*/ 967219 h 1492361"/>
                  <a:gd name="connsiteX24" fmla="*/ 1937103 w 8066757"/>
                  <a:gd name="connsiteY24" fmla="*/ 1017532 h 1492361"/>
                  <a:gd name="connsiteX25" fmla="*/ 1131288 w 8066757"/>
                  <a:gd name="connsiteY25" fmla="*/ 1091470 h 1492361"/>
                  <a:gd name="connsiteX26" fmla="*/ 824583 w 8066757"/>
                  <a:gd name="connsiteY26" fmla="*/ 1080040 h 1492361"/>
                  <a:gd name="connsiteX27" fmla="*/ 32698 w 8066757"/>
                  <a:gd name="connsiteY27" fmla="*/ 856486 h 1492361"/>
                  <a:gd name="connsiteX28" fmla="*/ 0 w 8066757"/>
                  <a:gd name="connsiteY28" fmla="*/ 826785 h 1492361"/>
                  <a:gd name="connsiteX29" fmla="*/ 826488 w 8066757"/>
                  <a:gd name="connsiteY29" fmla="*/ 1051465 h 1492361"/>
                  <a:gd name="connsiteX30" fmla="*/ 1856393 w 8066757"/>
                  <a:gd name="connsiteY30" fmla="*/ 1002843 h 1492361"/>
                  <a:gd name="connsiteX31" fmla="*/ 2155932 w 8066757"/>
                  <a:gd name="connsiteY31" fmla="*/ 939216 h 1492361"/>
                  <a:gd name="connsiteX32" fmla="*/ 2158895 w 8066757"/>
                  <a:gd name="connsiteY32" fmla="*/ 936882 h 1492361"/>
                  <a:gd name="connsiteX33" fmla="*/ 2170900 w 8066757"/>
                  <a:gd name="connsiteY33" fmla="*/ 933649 h 1492361"/>
                  <a:gd name="connsiteX34" fmla="*/ 3119788 w 8066757"/>
                  <a:gd name="connsiteY34" fmla="*/ 704624 h 1492361"/>
                  <a:gd name="connsiteX35" fmla="*/ 4005416 w 8066757"/>
                  <a:gd name="connsiteY35" fmla="*/ 706009 h 1492361"/>
                  <a:gd name="connsiteX36" fmla="*/ 4243215 w 8066757"/>
                  <a:gd name="connsiteY36" fmla="*/ 1128044 h 1492361"/>
                  <a:gd name="connsiteX37" fmla="*/ 4457003 w 8066757"/>
                  <a:gd name="connsiteY37" fmla="*/ 1456807 h 1492361"/>
                  <a:gd name="connsiteX38" fmla="*/ 4821782 w 8066757"/>
                  <a:gd name="connsiteY38" fmla="*/ 1291964 h 1492361"/>
                  <a:gd name="connsiteX39" fmla="*/ 5210110 w 8066757"/>
                  <a:gd name="connsiteY39" fmla="*/ 903636 h 1492361"/>
                  <a:gd name="connsiteX40" fmla="*/ 5380032 w 8066757"/>
                  <a:gd name="connsiteY40" fmla="*/ 724940 h 1492361"/>
                  <a:gd name="connsiteX41" fmla="*/ 5507935 w 8066757"/>
                  <a:gd name="connsiteY41" fmla="*/ 593804 h 1492361"/>
                  <a:gd name="connsiteX42" fmla="*/ 6429118 w 8066757"/>
                  <a:gd name="connsiteY42" fmla="*/ 0 h 14923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</a:cxnLst>
                <a:rect l="l" t="t" r="r" b="b"/>
                <a:pathLst>
                  <a:path w="8066757" h="1492361">
                    <a:moveTo>
                      <a:pt x="6429118" y="0"/>
                    </a:moveTo>
                    <a:cubicBezTo>
                      <a:pt x="6431426" y="0"/>
                      <a:pt x="6434197" y="0"/>
                      <a:pt x="6436506" y="0"/>
                    </a:cubicBezTo>
                    <a:cubicBezTo>
                      <a:pt x="6575030" y="1847"/>
                      <a:pt x="6676152" y="63259"/>
                      <a:pt x="6746799" y="187930"/>
                    </a:cubicBezTo>
                    <a:cubicBezTo>
                      <a:pt x="6806826" y="294132"/>
                      <a:pt x="6836377" y="433579"/>
                      <a:pt x="6862235" y="556403"/>
                    </a:cubicBezTo>
                    <a:cubicBezTo>
                      <a:pt x="6899175" y="731405"/>
                      <a:pt x="6931035" y="882396"/>
                      <a:pt x="7031696" y="899942"/>
                    </a:cubicBezTo>
                    <a:cubicBezTo>
                      <a:pt x="7425565" y="970127"/>
                      <a:pt x="8033683" y="382325"/>
                      <a:pt x="8039686" y="376323"/>
                    </a:cubicBezTo>
                    <a:cubicBezTo>
                      <a:pt x="8046151" y="370320"/>
                      <a:pt x="8056309" y="370320"/>
                      <a:pt x="8062311" y="376784"/>
                    </a:cubicBezTo>
                    <a:cubicBezTo>
                      <a:pt x="8068314" y="383249"/>
                      <a:pt x="8068314" y="393407"/>
                      <a:pt x="8061849" y="399410"/>
                    </a:cubicBezTo>
                    <a:cubicBezTo>
                      <a:pt x="8060465" y="400795"/>
                      <a:pt x="7904857" y="552248"/>
                      <a:pt x="7701227" y="692157"/>
                    </a:cubicBezTo>
                    <a:cubicBezTo>
                      <a:pt x="7426026" y="881934"/>
                      <a:pt x="7198848" y="962278"/>
                      <a:pt x="7025693" y="931340"/>
                    </a:cubicBezTo>
                    <a:cubicBezTo>
                      <a:pt x="6903330" y="909638"/>
                      <a:pt x="6869623" y="748489"/>
                      <a:pt x="6830375" y="562406"/>
                    </a:cubicBezTo>
                    <a:cubicBezTo>
                      <a:pt x="6778198" y="315372"/>
                      <a:pt x="6719556" y="35555"/>
                      <a:pt x="6436044" y="31860"/>
                    </a:cubicBezTo>
                    <a:cubicBezTo>
                      <a:pt x="6433735" y="31860"/>
                      <a:pt x="6431426" y="31860"/>
                      <a:pt x="6429118" y="31860"/>
                    </a:cubicBezTo>
                    <a:cubicBezTo>
                      <a:pt x="6085579" y="31860"/>
                      <a:pt x="5752199" y="382787"/>
                      <a:pt x="5531023" y="615507"/>
                    </a:cubicBezTo>
                    <a:cubicBezTo>
                      <a:pt x="5482078" y="667222"/>
                      <a:pt x="5439597" y="711550"/>
                      <a:pt x="5402196" y="747566"/>
                    </a:cubicBezTo>
                    <a:cubicBezTo>
                      <a:pt x="5356021" y="791432"/>
                      <a:pt x="5299226" y="853306"/>
                      <a:pt x="5233659" y="924877"/>
                    </a:cubicBezTo>
                    <a:cubicBezTo>
                      <a:pt x="5012021" y="1167293"/>
                      <a:pt x="4712809" y="1492361"/>
                      <a:pt x="4491172" y="1492361"/>
                    </a:cubicBezTo>
                    <a:cubicBezTo>
                      <a:pt x="4477319" y="1492361"/>
                      <a:pt x="4463467" y="1490976"/>
                      <a:pt x="4450538" y="1488205"/>
                    </a:cubicBezTo>
                    <a:cubicBezTo>
                      <a:pt x="4313861" y="1460501"/>
                      <a:pt x="4264455" y="1303507"/>
                      <a:pt x="4212278" y="1137279"/>
                    </a:cubicBezTo>
                    <a:cubicBezTo>
                      <a:pt x="4162871" y="980286"/>
                      <a:pt x="4112079" y="817751"/>
                      <a:pt x="3986946" y="732328"/>
                    </a:cubicBezTo>
                    <a:cubicBezTo>
                      <a:pt x="3867815" y="651061"/>
                      <a:pt x="3577839" y="652446"/>
                      <a:pt x="3125329" y="736022"/>
                    </a:cubicBezTo>
                    <a:cubicBezTo>
                      <a:pt x="2755470" y="804823"/>
                      <a:pt x="2366681" y="912871"/>
                      <a:pt x="2179674" y="964586"/>
                    </a:cubicBezTo>
                    <a:lnTo>
                      <a:pt x="2167669" y="967818"/>
                    </a:lnTo>
                    <a:lnTo>
                      <a:pt x="2162920" y="967219"/>
                    </a:lnTo>
                    <a:lnTo>
                      <a:pt x="1937103" y="1017532"/>
                    </a:lnTo>
                    <a:cubicBezTo>
                      <a:pt x="1679214" y="1065753"/>
                      <a:pt x="1399893" y="1091470"/>
                      <a:pt x="1131288" y="1091470"/>
                    </a:cubicBezTo>
                    <a:cubicBezTo>
                      <a:pt x="1026513" y="1091470"/>
                      <a:pt x="923643" y="1087660"/>
                      <a:pt x="824583" y="1080040"/>
                    </a:cubicBezTo>
                    <a:cubicBezTo>
                      <a:pt x="460966" y="1051465"/>
                      <a:pt x="188432" y="973598"/>
                      <a:pt x="32698" y="856486"/>
                    </a:cubicBezTo>
                    <a:lnTo>
                      <a:pt x="0" y="826785"/>
                    </a:lnTo>
                    <a:cubicBezTo>
                      <a:pt x="251503" y="1005647"/>
                      <a:pt x="542995" y="1021892"/>
                      <a:pt x="826488" y="1051465"/>
                    </a:cubicBezTo>
                    <a:cubicBezTo>
                      <a:pt x="1154386" y="1077183"/>
                      <a:pt x="1520860" y="1058966"/>
                      <a:pt x="1856393" y="1002843"/>
                    </a:cubicBezTo>
                    <a:lnTo>
                      <a:pt x="2155932" y="939216"/>
                    </a:lnTo>
                    <a:lnTo>
                      <a:pt x="2158895" y="936882"/>
                    </a:lnTo>
                    <a:lnTo>
                      <a:pt x="2170900" y="933649"/>
                    </a:lnTo>
                    <a:cubicBezTo>
                      <a:pt x="2358370" y="881473"/>
                      <a:pt x="2748082" y="773424"/>
                      <a:pt x="3119788" y="704624"/>
                    </a:cubicBezTo>
                    <a:cubicBezTo>
                      <a:pt x="3581072" y="619201"/>
                      <a:pt x="3878897" y="620124"/>
                      <a:pt x="4005416" y="706009"/>
                    </a:cubicBezTo>
                    <a:cubicBezTo>
                      <a:pt x="4139784" y="797434"/>
                      <a:pt x="4194732" y="972898"/>
                      <a:pt x="4243215" y="1128044"/>
                    </a:cubicBezTo>
                    <a:cubicBezTo>
                      <a:pt x="4294468" y="1291964"/>
                      <a:pt x="4338796" y="1433258"/>
                      <a:pt x="4457003" y="1456807"/>
                    </a:cubicBezTo>
                    <a:cubicBezTo>
                      <a:pt x="4547505" y="1474815"/>
                      <a:pt x="4666635" y="1421253"/>
                      <a:pt x="4821782" y="1291964"/>
                    </a:cubicBezTo>
                    <a:cubicBezTo>
                      <a:pt x="4957073" y="1179297"/>
                      <a:pt x="5097444" y="1026460"/>
                      <a:pt x="5210110" y="903636"/>
                    </a:cubicBezTo>
                    <a:cubicBezTo>
                      <a:pt x="5276140" y="832065"/>
                      <a:pt x="5332934" y="769730"/>
                      <a:pt x="5380032" y="724940"/>
                    </a:cubicBezTo>
                    <a:cubicBezTo>
                      <a:pt x="5416971" y="689848"/>
                      <a:pt x="5458991" y="645520"/>
                      <a:pt x="5507935" y="593804"/>
                    </a:cubicBezTo>
                    <a:cubicBezTo>
                      <a:pt x="5732806" y="356930"/>
                      <a:pt x="6071727" y="0"/>
                      <a:pt x="642911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 w="7072" cap="flat">
                <a:noFill/>
                <a:prstDash val="solid"/>
                <a:miter/>
              </a:ln>
            </p:spPr>
            <p:txBody>
              <a:bodyPr wrap="square" rtlCol="0" anchor="ctr">
                <a:noAutofit/>
              </a:bodyPr>
              <a:lstStyle/>
              <a:p>
                <a:endParaRPr lang="en-US" dirty="0"/>
              </a:p>
            </p:txBody>
          </p:sp>
        </p:grp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B2022FF3-3563-451D-9608-D831AA18AE1B}"/>
              </a:ext>
            </a:extLst>
          </p:cNvPr>
          <p:cNvSpPr txBox="1"/>
          <p:nvPr/>
        </p:nvSpPr>
        <p:spPr>
          <a:xfrm flipH="1">
            <a:off x="4486838" y="1741935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3"/>
                </a:solidFill>
              </a:rPr>
              <a:t>34,800</a:t>
            </a:r>
          </a:p>
        </p:txBody>
      </p:sp>
      <p:grpSp>
        <p:nvGrpSpPr>
          <p:cNvPr id="38" name="그룹 1">
            <a:extLst>
              <a:ext uri="{FF2B5EF4-FFF2-40B4-BE49-F238E27FC236}">
                <a16:creationId xmlns:a16="http://schemas.microsoft.com/office/drawing/2014/main" id="{B3BE7AFE-009C-4999-B28E-B95AF03550A2}"/>
              </a:ext>
            </a:extLst>
          </p:cNvPr>
          <p:cNvGrpSpPr/>
          <p:nvPr/>
        </p:nvGrpSpPr>
        <p:grpSpPr>
          <a:xfrm flipH="1">
            <a:off x="716666" y="1585681"/>
            <a:ext cx="3112282" cy="897285"/>
            <a:chOff x="6888088" y="2012008"/>
            <a:chExt cx="2880320" cy="897285"/>
          </a:xfrm>
        </p:grpSpPr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2228181-781E-4910-A813-06B900C5F461}"/>
                </a:ext>
              </a:extLst>
            </p:cNvPr>
            <p:cNvSpPr txBox="1"/>
            <p:nvPr/>
          </p:nvSpPr>
          <p:spPr>
            <a:xfrm>
              <a:off x="6888088" y="2012008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28DD3363-35ED-458F-8FD6-81D34EE746D2}"/>
                </a:ext>
              </a:extLst>
            </p:cNvPr>
            <p:cNvSpPr txBox="1"/>
            <p:nvPr/>
          </p:nvSpPr>
          <p:spPr>
            <a:xfrm>
              <a:off x="6888088" y="2262962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C934D255-FCDE-42F2-BC95-6B8CE0D7CDC8}"/>
              </a:ext>
            </a:extLst>
          </p:cNvPr>
          <p:cNvSpPr txBox="1"/>
          <p:nvPr/>
        </p:nvSpPr>
        <p:spPr>
          <a:xfrm flipH="1">
            <a:off x="4486838" y="2888247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2"/>
                </a:solidFill>
              </a:rPr>
              <a:t>25,600</a:t>
            </a:r>
          </a:p>
        </p:txBody>
      </p:sp>
      <p:grpSp>
        <p:nvGrpSpPr>
          <p:cNvPr id="42" name="그룹 2">
            <a:extLst>
              <a:ext uri="{FF2B5EF4-FFF2-40B4-BE49-F238E27FC236}">
                <a16:creationId xmlns:a16="http://schemas.microsoft.com/office/drawing/2014/main" id="{23A2F312-DBEE-422E-843B-3F15F21D878F}"/>
              </a:ext>
            </a:extLst>
          </p:cNvPr>
          <p:cNvGrpSpPr/>
          <p:nvPr/>
        </p:nvGrpSpPr>
        <p:grpSpPr>
          <a:xfrm flipH="1">
            <a:off x="716666" y="2731993"/>
            <a:ext cx="3112282" cy="897285"/>
            <a:chOff x="6888088" y="3198441"/>
            <a:chExt cx="2880320" cy="897285"/>
          </a:xfrm>
        </p:grpSpPr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518E4158-AD16-4C30-ACB0-EFC5EA42B0D8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CA32179C-91B6-41BA-9489-44E401CA2550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5" name="TextBox 44">
            <a:extLst>
              <a:ext uri="{FF2B5EF4-FFF2-40B4-BE49-F238E27FC236}">
                <a16:creationId xmlns:a16="http://schemas.microsoft.com/office/drawing/2014/main" id="{AE4F0F1B-D5A9-46C4-814D-2A343DD11E59}"/>
              </a:ext>
            </a:extLst>
          </p:cNvPr>
          <p:cNvSpPr txBox="1"/>
          <p:nvPr/>
        </p:nvSpPr>
        <p:spPr>
          <a:xfrm flipH="1">
            <a:off x="4486838" y="5180869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1"/>
                </a:solidFill>
              </a:rPr>
              <a:t>14,200</a:t>
            </a:r>
          </a:p>
        </p:txBody>
      </p:sp>
      <p:grpSp>
        <p:nvGrpSpPr>
          <p:cNvPr id="46" name="그룹 6">
            <a:extLst>
              <a:ext uri="{FF2B5EF4-FFF2-40B4-BE49-F238E27FC236}">
                <a16:creationId xmlns:a16="http://schemas.microsoft.com/office/drawing/2014/main" id="{02A35EBA-7987-417F-B986-FFB38E8A2F6C}"/>
              </a:ext>
            </a:extLst>
          </p:cNvPr>
          <p:cNvGrpSpPr/>
          <p:nvPr/>
        </p:nvGrpSpPr>
        <p:grpSpPr>
          <a:xfrm flipH="1">
            <a:off x="716666" y="5024616"/>
            <a:ext cx="3112282" cy="897285"/>
            <a:chOff x="6888088" y="4413449"/>
            <a:chExt cx="2880320" cy="897285"/>
          </a:xfrm>
        </p:grpSpPr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8C56E605-6094-4977-91A6-E6E95BCD5410}"/>
                </a:ext>
              </a:extLst>
            </p:cNvPr>
            <p:cNvSpPr txBox="1"/>
            <p:nvPr/>
          </p:nvSpPr>
          <p:spPr>
            <a:xfrm>
              <a:off x="6888088" y="4413449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14C7C088-CED9-4D5D-BC45-A7D24425D6C3}"/>
                </a:ext>
              </a:extLst>
            </p:cNvPr>
            <p:cNvSpPr txBox="1"/>
            <p:nvPr/>
          </p:nvSpPr>
          <p:spPr>
            <a:xfrm>
              <a:off x="6888088" y="4664403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sp>
        <p:nvSpPr>
          <p:cNvPr id="49" name="TextBox 48">
            <a:extLst>
              <a:ext uri="{FF2B5EF4-FFF2-40B4-BE49-F238E27FC236}">
                <a16:creationId xmlns:a16="http://schemas.microsoft.com/office/drawing/2014/main" id="{3B93119B-6333-42C6-895A-8C523B361F21}"/>
              </a:ext>
            </a:extLst>
          </p:cNvPr>
          <p:cNvSpPr txBox="1"/>
          <p:nvPr/>
        </p:nvSpPr>
        <p:spPr>
          <a:xfrm flipH="1">
            <a:off x="4486838" y="4034557"/>
            <a:ext cx="171576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200" dirty="0">
                <a:solidFill>
                  <a:schemeClr val="accent4"/>
                </a:solidFill>
              </a:rPr>
              <a:t>25,600</a:t>
            </a:r>
          </a:p>
        </p:txBody>
      </p:sp>
      <p:grpSp>
        <p:nvGrpSpPr>
          <p:cNvPr id="50" name="그룹 40">
            <a:extLst>
              <a:ext uri="{FF2B5EF4-FFF2-40B4-BE49-F238E27FC236}">
                <a16:creationId xmlns:a16="http://schemas.microsoft.com/office/drawing/2014/main" id="{770698CD-047F-4EB7-AD82-A136DB1E60E9}"/>
              </a:ext>
            </a:extLst>
          </p:cNvPr>
          <p:cNvGrpSpPr/>
          <p:nvPr/>
        </p:nvGrpSpPr>
        <p:grpSpPr>
          <a:xfrm flipH="1">
            <a:off x="716666" y="3878304"/>
            <a:ext cx="3112282" cy="897285"/>
            <a:chOff x="6888088" y="3198441"/>
            <a:chExt cx="2880320" cy="897285"/>
          </a:xfrm>
        </p:grpSpPr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C09FDF8A-874D-4BA2-8762-F890E8F20C19}"/>
                </a:ext>
              </a:extLst>
            </p:cNvPr>
            <p:cNvSpPr txBox="1"/>
            <p:nvPr/>
          </p:nvSpPr>
          <p:spPr>
            <a:xfrm>
              <a:off x="6888088" y="3198441"/>
              <a:ext cx="2880320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b="1" dirty="0">
                  <a:solidFill>
                    <a:schemeClr val="tx1">
                      <a:lumMod val="75000"/>
                      <a:lumOff val="25000"/>
                    </a:schemeClr>
                  </a:solidFill>
                  <a:latin typeface="Calibri" pitchFamily="34" charset="0"/>
                  <a:cs typeface="Calibri" pitchFamily="34" charset="0"/>
                </a:rPr>
                <a:t>Your Text Here</a:t>
              </a:r>
              <a:endParaRPr lang="ko-KR" altLang="en-US" sz="1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alibri" pitchFamily="34" charset="0"/>
                <a:cs typeface="Calibri" pitchFamily="34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1A71E840-6DF7-4532-BC97-D1872481F81C}"/>
                </a:ext>
              </a:extLst>
            </p:cNvPr>
            <p:cNvSpPr txBox="1"/>
            <p:nvPr/>
          </p:nvSpPr>
          <p:spPr>
            <a:xfrm>
              <a:off x="6888088" y="3449395"/>
              <a:ext cx="288032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Example Text : </a:t>
              </a:r>
            </a:p>
            <a:p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Get a modern PowerPoint  Presentation that is beautifully designed.</a:t>
              </a:r>
              <a:r>
                <a:rPr lang="en-US" altLang="ko-KR" sz="1200" dirty="0">
                  <a:solidFill>
                    <a:schemeClr val="tx1">
                      <a:lumMod val="75000"/>
                      <a:lumOff val="25000"/>
                    </a:schemeClr>
                  </a:solidFill>
                  <a:cs typeface="Arial" pitchFamily="34" charset="0"/>
                </a:rPr>
                <a:t> </a:t>
              </a:r>
              <a:endParaRPr lang="en-US" altLang="ko-KR" sz="1200" dirty="0">
                <a:solidFill>
                  <a:schemeClr val="tx1">
                    <a:lumMod val="75000"/>
                    <a:lumOff val="25000"/>
                  </a:schemeClr>
                </a:solidFill>
              </a:endParaRPr>
            </a:p>
          </p:txBody>
        </p:sp>
      </p:grpSp>
      <p:cxnSp>
        <p:nvCxnSpPr>
          <p:cNvPr id="53" name="Straight Connector 26">
            <a:extLst>
              <a:ext uri="{FF2B5EF4-FFF2-40B4-BE49-F238E27FC236}">
                <a16:creationId xmlns:a16="http://schemas.microsoft.com/office/drawing/2014/main" id="{B7B1AF84-B1ED-4D06-BEC6-7112C249EC9A}"/>
              </a:ext>
            </a:extLst>
          </p:cNvPr>
          <p:cNvCxnSpPr>
            <a:cxnSpLocks/>
          </p:cNvCxnSpPr>
          <p:nvPr/>
        </p:nvCxnSpPr>
        <p:spPr>
          <a:xfrm flipH="1">
            <a:off x="3814875" y="2034323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26">
            <a:extLst>
              <a:ext uri="{FF2B5EF4-FFF2-40B4-BE49-F238E27FC236}">
                <a16:creationId xmlns:a16="http://schemas.microsoft.com/office/drawing/2014/main" id="{9AF485E8-4874-480D-A60A-CE2835D4C708}"/>
              </a:ext>
            </a:extLst>
          </p:cNvPr>
          <p:cNvCxnSpPr>
            <a:cxnSpLocks/>
          </p:cNvCxnSpPr>
          <p:nvPr/>
        </p:nvCxnSpPr>
        <p:spPr>
          <a:xfrm flipH="1">
            <a:off x="3814875" y="3180635"/>
            <a:ext cx="822960" cy="0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26">
            <a:extLst>
              <a:ext uri="{FF2B5EF4-FFF2-40B4-BE49-F238E27FC236}">
                <a16:creationId xmlns:a16="http://schemas.microsoft.com/office/drawing/2014/main" id="{D37588C0-B997-4EEE-961C-47A007C37777}"/>
              </a:ext>
            </a:extLst>
          </p:cNvPr>
          <p:cNvCxnSpPr>
            <a:cxnSpLocks/>
          </p:cNvCxnSpPr>
          <p:nvPr/>
        </p:nvCxnSpPr>
        <p:spPr>
          <a:xfrm flipH="1">
            <a:off x="3814875" y="4326945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26">
            <a:extLst>
              <a:ext uri="{FF2B5EF4-FFF2-40B4-BE49-F238E27FC236}">
                <a16:creationId xmlns:a16="http://schemas.microsoft.com/office/drawing/2014/main" id="{B4469228-910F-4570-BBDC-0A8CB9819BA5}"/>
              </a:ext>
            </a:extLst>
          </p:cNvPr>
          <p:cNvCxnSpPr>
            <a:cxnSpLocks/>
          </p:cNvCxnSpPr>
          <p:nvPr/>
        </p:nvCxnSpPr>
        <p:spPr>
          <a:xfrm flipH="1">
            <a:off x="3814875" y="5473255"/>
            <a:ext cx="822960" cy="1"/>
          </a:xfrm>
          <a:prstGeom prst="line">
            <a:avLst/>
          </a:prstGeom>
          <a:ln>
            <a:solidFill>
              <a:schemeClr val="tx1">
                <a:lumMod val="75000"/>
                <a:lumOff val="25000"/>
              </a:schemeClr>
            </a:solidFill>
            <a:prstDash val="dash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736873"/>
      </p:ext>
    </p:extLst>
  </p:cSld>
  <p:clrMapOvr>
    <a:masterClrMapping/>
  </p:clrMapOvr>
</p:sld>
</file>

<file path=ppt/theme/theme1.xml><?xml version="1.0" encoding="utf-8"?>
<a:theme xmlns:a="http://schemas.openxmlformats.org/drawingml/2006/main" name="Cover and End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ontents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Section Break Slide Master">
  <a:themeElements>
    <a:clrScheme name="ALLPPT-Color">
      <a:dk1>
        <a:srgbClr val="000000"/>
      </a:dk1>
      <a:lt1>
        <a:sysClr val="window" lastClr="FFFFFF"/>
      </a:lt1>
      <a:dk2>
        <a:srgbClr val="1F497D"/>
      </a:dk2>
      <a:lt2>
        <a:srgbClr val="EEECE1"/>
      </a:lt2>
      <a:accent1>
        <a:srgbClr val="07A398"/>
      </a:accent1>
      <a:accent2>
        <a:srgbClr val="0680C3"/>
      </a:accent2>
      <a:accent3>
        <a:srgbClr val="FBA200"/>
      </a:accent3>
      <a:accent4>
        <a:srgbClr val="E62601"/>
      </a:accent4>
      <a:accent5>
        <a:srgbClr val="2C2F45"/>
      </a:accent5>
      <a:accent6>
        <a:srgbClr val="2C2F45"/>
      </a:accent6>
      <a:hlink>
        <a:srgbClr val="0000FF"/>
      </a:hlink>
      <a:folHlink>
        <a:srgbClr val="800080"/>
      </a:folHlink>
    </a:clrScheme>
    <a:fontScheme name="ALLPPT FONT">
      <a:majorFont>
        <a:latin typeface="Arial"/>
        <a:ea typeface="Arial Unicode MS"/>
        <a:cs typeface=""/>
      </a:majorFont>
      <a:minorFont>
        <a:latin typeface="Arial"/>
        <a:ea typeface="Arial Unicode MS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1865</TotalTime>
  <Words>4333</Words>
  <Application>Microsoft Office PowerPoint</Application>
  <PresentationFormat>宽屏</PresentationFormat>
  <Paragraphs>516</Paragraphs>
  <Slides>48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48</vt:i4>
      </vt:variant>
    </vt:vector>
  </HeadingPairs>
  <TitlesOfParts>
    <vt:vector size="55" baseType="lpstr">
      <vt:lpstr>Arial</vt:lpstr>
      <vt:lpstr>Calibri</vt:lpstr>
      <vt:lpstr>Calibri Light</vt:lpstr>
      <vt:lpstr>Wingdings</vt:lpstr>
      <vt:lpstr>Cover and End Slide Master</vt:lpstr>
      <vt:lpstr>Contents Slide Master</vt:lpstr>
      <vt:lpstr>Section Break Slide Master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www.freeppt7.com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www.freeppt7.com</dc:creator>
  <cp:keywords>https:/www.freeppt7.com</cp:keywords>
  <dc:description>https://www.freeppt7.com</dc:description>
  <cp:lastModifiedBy>Windows 用户</cp:lastModifiedBy>
  <cp:revision>61</cp:revision>
  <dcterms:created xsi:type="dcterms:W3CDTF">2020-01-20T05:08:25Z</dcterms:created>
  <dcterms:modified xsi:type="dcterms:W3CDTF">2020-04-29T03:10:31Z</dcterms:modified>
</cp:coreProperties>
</file>